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6858000" cy="9144000"/>
  <p:embeddedFontLst>
    <p:embeddedFont>
      <p:font typeface="Oi"/>
      <p:regular r:id="rId26"/>
    </p:embeddedFont>
    <p:embeddedFont>
      <p:font typeface="Sigmar One"/>
      <p:regular r:id="rId27"/>
    </p:embeddedFont>
    <p:embeddedFont>
      <p:font typeface="Asap"/>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i-regular.fntdata"/><Relationship Id="rId25" Type="http://schemas.openxmlformats.org/officeDocument/2006/relationships/slide" Target="slides/slide20.xml"/><Relationship Id="rId28" Type="http://schemas.openxmlformats.org/officeDocument/2006/relationships/font" Target="fonts/Asap-regular.fntdata"/><Relationship Id="rId27" Type="http://schemas.openxmlformats.org/officeDocument/2006/relationships/font" Target="fonts/SigmarOne-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sap-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sap-boldItalic.fntdata"/><Relationship Id="rId30" Type="http://schemas.openxmlformats.org/officeDocument/2006/relationships/font" Target="fonts/Asap-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0.png"/><Relationship Id="rId4" Type="http://schemas.openxmlformats.org/officeDocument/2006/relationships/image" Target="../media/image7.png"/><Relationship Id="rId5"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1.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0.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21.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2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3"/>
          <p:cNvPicPr preferRelativeResize="0"/>
          <p:nvPr/>
        </p:nvPicPr>
        <p:blipFill rotWithShape="1">
          <a:blip r:embed="rId2">
            <a:alphaModFix/>
          </a:blip>
          <a:srcRect b="42146" l="0" r="57455" t="0"/>
          <a:stretch/>
        </p:blipFill>
        <p:spPr>
          <a:xfrm>
            <a:off x="13541450" y="4095750"/>
            <a:ext cx="4746552" cy="6191251"/>
          </a:xfrm>
          <a:prstGeom prst="rect">
            <a:avLst/>
          </a:prstGeom>
          <a:noFill/>
          <a:ln>
            <a:noFill/>
          </a:ln>
        </p:spPr>
      </p:pic>
      <p:pic>
        <p:nvPicPr>
          <p:cNvPr id="11" name="Google Shape;11;p3"/>
          <p:cNvPicPr preferRelativeResize="0"/>
          <p:nvPr/>
        </p:nvPicPr>
        <p:blipFill rotWithShape="1">
          <a:blip r:embed="rId3">
            <a:alphaModFix/>
          </a:blip>
          <a:srcRect b="0" l="43272" r="0" t="33217"/>
          <a:stretch/>
        </p:blipFill>
        <p:spPr>
          <a:xfrm>
            <a:off x="0" y="0"/>
            <a:ext cx="5244474" cy="5713424"/>
          </a:xfrm>
          <a:prstGeom prst="rect">
            <a:avLst/>
          </a:prstGeom>
          <a:noFill/>
          <a:ln>
            <a:noFill/>
          </a:ln>
        </p:spPr>
      </p:pic>
      <p:sp>
        <p:nvSpPr>
          <p:cNvPr id="12" name="Google Shape;12;p3"/>
          <p:cNvSpPr/>
          <p:nvPr/>
        </p:nvSpPr>
        <p:spPr>
          <a:xfrm>
            <a:off x="5831530" y="1439289"/>
            <a:ext cx="6624941" cy="4613627"/>
          </a:xfrm>
          <a:custGeom>
            <a:rect b="b" l="l" r="r" t="t"/>
            <a:pathLst>
              <a:path extrusionOk="0" h="4613627" w="6624941">
                <a:moveTo>
                  <a:pt x="0" y="0"/>
                </a:moveTo>
                <a:lnTo>
                  <a:pt x="6624940" y="0"/>
                </a:lnTo>
                <a:lnTo>
                  <a:pt x="6624940" y="4613627"/>
                </a:lnTo>
                <a:lnTo>
                  <a:pt x="0" y="4613627"/>
                </a:lnTo>
                <a:lnTo>
                  <a:pt x="0" y="0"/>
                </a:lnTo>
                <a:close/>
              </a:path>
            </a:pathLst>
          </a:custGeom>
          <a:blipFill rotWithShape="1">
            <a:blip r:embed="rId4">
              <a:alphaModFix/>
            </a:blip>
            <a:stretch>
              <a:fillRect b="-267115" l="-35507" r="-45839" t="-34797"/>
            </a:stretch>
          </a:blipFill>
          <a:ln>
            <a:noFill/>
          </a:ln>
        </p:spPr>
      </p:sp>
      <p:sp>
        <p:nvSpPr>
          <p:cNvPr id="13" name="Google Shape;13;p3"/>
          <p:cNvSpPr/>
          <p:nvPr/>
        </p:nvSpPr>
        <p:spPr>
          <a:xfrm rot="1624665">
            <a:off x="13406374" y="485878"/>
            <a:ext cx="3067480" cy="4186388"/>
          </a:xfrm>
          <a:custGeom>
            <a:rect b="b" l="l" r="r" t="t"/>
            <a:pathLst>
              <a:path extrusionOk="0" h="4188221" w="3068823">
                <a:moveTo>
                  <a:pt x="0" y="0"/>
                </a:moveTo>
                <a:lnTo>
                  <a:pt x="3068823" y="0"/>
                </a:lnTo>
                <a:lnTo>
                  <a:pt x="3068823" y="4188220"/>
                </a:lnTo>
                <a:lnTo>
                  <a:pt x="0" y="4188220"/>
                </a:lnTo>
                <a:lnTo>
                  <a:pt x="0" y="0"/>
                </a:lnTo>
                <a:close/>
              </a:path>
            </a:pathLst>
          </a:custGeom>
          <a:blipFill rotWithShape="1">
            <a:blip r:embed="rId5">
              <a:alphaModFix/>
            </a:blip>
            <a:stretch>
              <a:fillRect b="0" l="0" r="0" t="0"/>
            </a:stretch>
          </a:blipFill>
          <a:ln>
            <a:noFill/>
          </a:ln>
        </p:spPr>
      </p:sp>
      <p:sp>
        <p:nvSpPr>
          <p:cNvPr id="14" name="Google Shape;14;p3"/>
          <p:cNvSpPr txBox="1"/>
          <p:nvPr>
            <p:ph type="title"/>
          </p:nvPr>
        </p:nvSpPr>
        <p:spPr>
          <a:xfrm>
            <a:off x="757950" y="5809725"/>
            <a:ext cx="16772100" cy="2918400"/>
          </a:xfrm>
          <a:prstGeom prst="rect">
            <a:avLst/>
          </a:prstGeom>
          <a:noFill/>
          <a:ln>
            <a:noFill/>
          </a:ln>
        </p:spPr>
        <p:txBody>
          <a:bodyPr anchorCtr="0" anchor="t" bIns="45700" lIns="91425" spcFirstLastPara="1" rIns="91425" wrap="square" tIns="45700">
            <a:noAutofit/>
          </a:bodyPr>
          <a:lstStyle>
            <a:lvl1pPr lvl="0" marR="0" rtl="0" algn="ctr">
              <a:lnSpc>
                <a:spcPct val="80000"/>
              </a:lnSpc>
              <a:spcBef>
                <a:spcPts val="0"/>
              </a:spcBef>
              <a:spcAft>
                <a:spcPts val="0"/>
              </a:spcAft>
              <a:buClr>
                <a:srgbClr val="EE7B95"/>
              </a:buClr>
              <a:buSzPts val="11400"/>
              <a:buFont typeface="Sigmar One"/>
              <a:buNone/>
              <a:defRPr i="0" sz="11400" u="none" cap="none" strike="noStrike">
                <a:solidFill>
                  <a:srgbClr val="EE7B95"/>
                </a:solidFill>
                <a:latin typeface="Sigmar One"/>
                <a:ea typeface="Sigmar One"/>
                <a:cs typeface="Sigmar One"/>
                <a:sym typeface="Sigmar One"/>
              </a:defRPr>
            </a:lvl1pPr>
            <a:lvl2pPr lvl="1" rtl="0">
              <a:spcBef>
                <a:spcPts val="0"/>
              </a:spcBef>
              <a:spcAft>
                <a:spcPts val="0"/>
              </a:spcAft>
              <a:buClr>
                <a:srgbClr val="EE7B95"/>
              </a:buClr>
              <a:buSzPts val="1400"/>
              <a:buNone/>
              <a:defRPr sz="1800">
                <a:solidFill>
                  <a:srgbClr val="EE7B95"/>
                </a:solidFill>
              </a:defRPr>
            </a:lvl2pPr>
            <a:lvl3pPr lvl="2" rtl="0">
              <a:spcBef>
                <a:spcPts val="0"/>
              </a:spcBef>
              <a:spcAft>
                <a:spcPts val="0"/>
              </a:spcAft>
              <a:buClr>
                <a:srgbClr val="EE7B95"/>
              </a:buClr>
              <a:buSzPts val="1400"/>
              <a:buNone/>
              <a:defRPr sz="1800">
                <a:solidFill>
                  <a:srgbClr val="EE7B95"/>
                </a:solidFill>
              </a:defRPr>
            </a:lvl3pPr>
            <a:lvl4pPr lvl="3" rtl="0">
              <a:spcBef>
                <a:spcPts val="0"/>
              </a:spcBef>
              <a:spcAft>
                <a:spcPts val="0"/>
              </a:spcAft>
              <a:buClr>
                <a:srgbClr val="EE7B95"/>
              </a:buClr>
              <a:buSzPts val="1400"/>
              <a:buNone/>
              <a:defRPr sz="1800">
                <a:solidFill>
                  <a:srgbClr val="EE7B95"/>
                </a:solidFill>
              </a:defRPr>
            </a:lvl4pPr>
            <a:lvl5pPr lvl="4" rtl="0">
              <a:spcBef>
                <a:spcPts val="0"/>
              </a:spcBef>
              <a:spcAft>
                <a:spcPts val="0"/>
              </a:spcAft>
              <a:buClr>
                <a:srgbClr val="EE7B95"/>
              </a:buClr>
              <a:buSzPts val="1400"/>
              <a:buNone/>
              <a:defRPr sz="1800">
                <a:solidFill>
                  <a:srgbClr val="EE7B95"/>
                </a:solidFill>
              </a:defRPr>
            </a:lvl5pPr>
            <a:lvl6pPr lvl="5" rtl="0">
              <a:spcBef>
                <a:spcPts val="0"/>
              </a:spcBef>
              <a:spcAft>
                <a:spcPts val="0"/>
              </a:spcAft>
              <a:buClr>
                <a:srgbClr val="EE7B95"/>
              </a:buClr>
              <a:buSzPts val="1400"/>
              <a:buNone/>
              <a:defRPr sz="1800">
                <a:solidFill>
                  <a:srgbClr val="EE7B95"/>
                </a:solidFill>
              </a:defRPr>
            </a:lvl6pPr>
            <a:lvl7pPr lvl="6" rtl="0">
              <a:spcBef>
                <a:spcPts val="0"/>
              </a:spcBef>
              <a:spcAft>
                <a:spcPts val="0"/>
              </a:spcAft>
              <a:buClr>
                <a:srgbClr val="EE7B95"/>
              </a:buClr>
              <a:buSzPts val="1400"/>
              <a:buNone/>
              <a:defRPr sz="1800">
                <a:solidFill>
                  <a:srgbClr val="EE7B95"/>
                </a:solidFill>
              </a:defRPr>
            </a:lvl7pPr>
            <a:lvl8pPr lvl="7" rtl="0">
              <a:spcBef>
                <a:spcPts val="0"/>
              </a:spcBef>
              <a:spcAft>
                <a:spcPts val="0"/>
              </a:spcAft>
              <a:buClr>
                <a:srgbClr val="EE7B95"/>
              </a:buClr>
              <a:buSzPts val="1400"/>
              <a:buNone/>
              <a:defRPr sz="1800">
                <a:solidFill>
                  <a:srgbClr val="EE7B95"/>
                </a:solidFill>
              </a:defRPr>
            </a:lvl8pPr>
            <a:lvl9pPr lvl="8" rtl="0">
              <a:spcBef>
                <a:spcPts val="0"/>
              </a:spcBef>
              <a:spcAft>
                <a:spcPts val="0"/>
              </a:spcAft>
              <a:buClr>
                <a:srgbClr val="EE7B95"/>
              </a:buClr>
              <a:buSzPts val="1400"/>
              <a:buNone/>
              <a:defRPr sz="1800">
                <a:solidFill>
                  <a:srgbClr val="EE7B95"/>
                </a:solidFill>
              </a:defRPr>
            </a:lvl9pPr>
          </a:lstStyle>
          <a:p/>
        </p:txBody>
      </p:sp>
      <p:sp>
        <p:nvSpPr>
          <p:cNvPr id="15" name="Google Shape;15;p3"/>
          <p:cNvSpPr txBox="1"/>
          <p:nvPr>
            <p:ph idx="2" type="title"/>
          </p:nvPr>
        </p:nvSpPr>
        <p:spPr>
          <a:xfrm>
            <a:off x="757950" y="8728125"/>
            <a:ext cx="16772100" cy="1040100"/>
          </a:xfrm>
          <a:prstGeom prst="rect">
            <a:avLst/>
          </a:prstGeom>
          <a:noFill/>
          <a:ln>
            <a:noFill/>
          </a:ln>
        </p:spPr>
        <p:txBody>
          <a:bodyPr anchorCtr="0" anchor="t" bIns="45700" lIns="91425" spcFirstLastPara="1" rIns="91425" wrap="square" tIns="45700">
            <a:noAutofit/>
          </a:bodyPr>
          <a:lstStyle>
            <a:lvl1pPr lvl="0" marR="0" rtl="0" algn="ctr">
              <a:lnSpc>
                <a:spcPct val="80000"/>
              </a:lnSpc>
              <a:spcBef>
                <a:spcPts val="0"/>
              </a:spcBef>
              <a:spcAft>
                <a:spcPts val="0"/>
              </a:spcAft>
              <a:buClr>
                <a:srgbClr val="ECA8B5"/>
              </a:buClr>
              <a:buSzPts val="6900"/>
              <a:buFont typeface="Sigmar One"/>
              <a:buNone/>
              <a:defRPr i="0" sz="6900" u="none" cap="none" strike="noStrike">
                <a:solidFill>
                  <a:srgbClr val="ECA8B5"/>
                </a:solidFill>
                <a:latin typeface="Sigmar One"/>
                <a:ea typeface="Sigmar One"/>
                <a:cs typeface="Sigmar One"/>
                <a:sym typeface="Sigmar One"/>
              </a:defRPr>
            </a:lvl1pPr>
            <a:lvl2pPr lvl="1" rtl="0">
              <a:spcBef>
                <a:spcPts val="0"/>
              </a:spcBef>
              <a:spcAft>
                <a:spcPts val="0"/>
              </a:spcAft>
              <a:buClr>
                <a:srgbClr val="ECA8B5"/>
              </a:buClr>
              <a:buSzPts val="6900"/>
              <a:buNone/>
              <a:defRPr sz="6900">
                <a:solidFill>
                  <a:srgbClr val="ECA8B5"/>
                </a:solidFill>
              </a:defRPr>
            </a:lvl2pPr>
            <a:lvl3pPr lvl="2" rtl="0">
              <a:spcBef>
                <a:spcPts val="0"/>
              </a:spcBef>
              <a:spcAft>
                <a:spcPts val="0"/>
              </a:spcAft>
              <a:buClr>
                <a:srgbClr val="ECA8B5"/>
              </a:buClr>
              <a:buSzPts val="6900"/>
              <a:buNone/>
              <a:defRPr sz="6900">
                <a:solidFill>
                  <a:srgbClr val="ECA8B5"/>
                </a:solidFill>
              </a:defRPr>
            </a:lvl3pPr>
            <a:lvl4pPr lvl="3" rtl="0">
              <a:spcBef>
                <a:spcPts val="0"/>
              </a:spcBef>
              <a:spcAft>
                <a:spcPts val="0"/>
              </a:spcAft>
              <a:buClr>
                <a:srgbClr val="ECA8B5"/>
              </a:buClr>
              <a:buSzPts val="6900"/>
              <a:buNone/>
              <a:defRPr sz="6900">
                <a:solidFill>
                  <a:srgbClr val="ECA8B5"/>
                </a:solidFill>
              </a:defRPr>
            </a:lvl4pPr>
            <a:lvl5pPr lvl="4" rtl="0">
              <a:spcBef>
                <a:spcPts val="0"/>
              </a:spcBef>
              <a:spcAft>
                <a:spcPts val="0"/>
              </a:spcAft>
              <a:buClr>
                <a:srgbClr val="ECA8B5"/>
              </a:buClr>
              <a:buSzPts val="6900"/>
              <a:buNone/>
              <a:defRPr sz="6900">
                <a:solidFill>
                  <a:srgbClr val="ECA8B5"/>
                </a:solidFill>
              </a:defRPr>
            </a:lvl5pPr>
            <a:lvl6pPr lvl="5" rtl="0">
              <a:spcBef>
                <a:spcPts val="0"/>
              </a:spcBef>
              <a:spcAft>
                <a:spcPts val="0"/>
              </a:spcAft>
              <a:buClr>
                <a:srgbClr val="ECA8B5"/>
              </a:buClr>
              <a:buSzPts val="6900"/>
              <a:buNone/>
              <a:defRPr sz="6900">
                <a:solidFill>
                  <a:srgbClr val="ECA8B5"/>
                </a:solidFill>
              </a:defRPr>
            </a:lvl6pPr>
            <a:lvl7pPr lvl="6" rtl="0">
              <a:spcBef>
                <a:spcPts val="0"/>
              </a:spcBef>
              <a:spcAft>
                <a:spcPts val="0"/>
              </a:spcAft>
              <a:buClr>
                <a:srgbClr val="ECA8B5"/>
              </a:buClr>
              <a:buSzPts val="6900"/>
              <a:buNone/>
              <a:defRPr sz="6900">
                <a:solidFill>
                  <a:srgbClr val="ECA8B5"/>
                </a:solidFill>
              </a:defRPr>
            </a:lvl7pPr>
            <a:lvl8pPr lvl="7" rtl="0">
              <a:spcBef>
                <a:spcPts val="0"/>
              </a:spcBef>
              <a:spcAft>
                <a:spcPts val="0"/>
              </a:spcAft>
              <a:buClr>
                <a:srgbClr val="ECA8B5"/>
              </a:buClr>
              <a:buSzPts val="6900"/>
              <a:buNone/>
              <a:defRPr sz="6900">
                <a:solidFill>
                  <a:srgbClr val="ECA8B5"/>
                </a:solidFill>
              </a:defRPr>
            </a:lvl8pPr>
            <a:lvl9pPr lvl="8" rtl="0">
              <a:spcBef>
                <a:spcPts val="0"/>
              </a:spcBef>
              <a:spcAft>
                <a:spcPts val="0"/>
              </a:spcAft>
              <a:buClr>
                <a:srgbClr val="ECA8B5"/>
              </a:buClr>
              <a:buSzPts val="6900"/>
              <a:buNone/>
              <a:defRPr sz="6900">
                <a:solidFill>
                  <a:srgbClr val="ECA8B5"/>
                </a:solidFill>
              </a:defRPr>
            </a:lvl9pPr>
          </a:lstStyle>
          <a:p/>
        </p:txBody>
      </p:sp>
      <p:sp>
        <p:nvSpPr>
          <p:cNvPr id="16" name="Google Shape;16;p3"/>
          <p:cNvSpPr txBox="1"/>
          <p:nvPr>
            <p:ph idx="1" type="subTitle"/>
          </p:nvPr>
        </p:nvSpPr>
        <p:spPr>
          <a:xfrm>
            <a:off x="5485950" y="466125"/>
            <a:ext cx="7316100" cy="567600"/>
          </a:xfrm>
          <a:prstGeom prst="rect">
            <a:avLst/>
          </a:prstGeom>
        </p:spPr>
        <p:txBody>
          <a:bodyPr anchorCtr="0" anchor="t" bIns="45700" lIns="91425" spcFirstLastPara="1" rIns="91425" wrap="square" tIns="45700">
            <a:noAutofit/>
          </a:bodyPr>
          <a:lstStyle>
            <a:lvl1pPr lvl="0">
              <a:spcBef>
                <a:spcPts val="640"/>
              </a:spcBef>
              <a:spcAft>
                <a:spcPts val="0"/>
              </a:spcAft>
              <a:buSzPts val="2800"/>
              <a:buNone/>
              <a:defRPr sz="2800"/>
            </a:lvl1pPr>
            <a:lvl2pPr lvl="1">
              <a:spcBef>
                <a:spcPts val="560"/>
              </a:spcBef>
              <a:spcAft>
                <a:spcPts val="0"/>
              </a:spcAft>
              <a:buSzPts val="2150"/>
              <a:buNone/>
              <a:defRPr/>
            </a:lvl2pPr>
            <a:lvl3pPr lvl="2">
              <a:spcBef>
                <a:spcPts val="480"/>
              </a:spcBef>
              <a:spcAft>
                <a:spcPts val="0"/>
              </a:spcAft>
              <a:buSzPts val="2150"/>
              <a:buNone/>
              <a:defRPr/>
            </a:lvl3pPr>
            <a:lvl4pPr lvl="3">
              <a:spcBef>
                <a:spcPts val="400"/>
              </a:spcBef>
              <a:spcAft>
                <a:spcPts val="0"/>
              </a:spcAft>
              <a:buSzPts val="2150"/>
              <a:buNone/>
              <a:defRPr/>
            </a:lvl4pPr>
            <a:lvl5pPr lvl="4">
              <a:spcBef>
                <a:spcPts val="400"/>
              </a:spcBef>
              <a:spcAft>
                <a:spcPts val="0"/>
              </a:spcAft>
              <a:buSzPts val="2150"/>
              <a:buNone/>
              <a:defRPr/>
            </a:lvl5pPr>
            <a:lvl6pPr lvl="5">
              <a:spcBef>
                <a:spcPts val="400"/>
              </a:spcBef>
              <a:spcAft>
                <a:spcPts val="0"/>
              </a:spcAft>
              <a:buSzPts val="2150"/>
              <a:buNone/>
              <a:defRPr/>
            </a:lvl6pPr>
            <a:lvl7pPr lvl="6">
              <a:spcBef>
                <a:spcPts val="400"/>
              </a:spcBef>
              <a:spcAft>
                <a:spcPts val="0"/>
              </a:spcAft>
              <a:buSzPts val="2150"/>
              <a:buNone/>
              <a:defRPr/>
            </a:lvl7pPr>
            <a:lvl8pPr lvl="7">
              <a:spcBef>
                <a:spcPts val="400"/>
              </a:spcBef>
              <a:spcAft>
                <a:spcPts val="0"/>
              </a:spcAft>
              <a:buSzPts val="2150"/>
              <a:buNone/>
              <a:defRPr/>
            </a:lvl8pPr>
            <a:lvl9pPr lvl="8">
              <a:spcBef>
                <a:spcPts val="400"/>
              </a:spcBef>
              <a:spcAft>
                <a:spcPts val="0"/>
              </a:spcAft>
              <a:buSzPts val="215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7" name="Shape 17"/>
        <p:cNvGrpSpPr/>
        <p:nvPr/>
      </p:nvGrpSpPr>
      <p:grpSpPr>
        <a:xfrm>
          <a:off x="0" y="0"/>
          <a:ext cx="0" cy="0"/>
          <a:chOff x="0" y="0"/>
          <a:chExt cx="0" cy="0"/>
        </a:xfrm>
      </p:grpSpPr>
      <p:pic>
        <p:nvPicPr>
          <p:cNvPr id="18" name="Google Shape;18;p4"/>
          <p:cNvPicPr preferRelativeResize="0"/>
          <p:nvPr/>
        </p:nvPicPr>
        <p:blipFill rotWithShape="1">
          <a:blip r:embed="rId2">
            <a:alphaModFix/>
          </a:blip>
          <a:srcRect b="0" l="0" r="55031" t="49824"/>
          <a:stretch/>
        </p:blipFill>
        <p:spPr>
          <a:xfrm>
            <a:off x="15002675" y="0"/>
            <a:ext cx="3258251" cy="3635699"/>
          </a:xfrm>
          <a:prstGeom prst="rect">
            <a:avLst/>
          </a:prstGeom>
          <a:noFill/>
          <a:ln>
            <a:noFill/>
          </a:ln>
        </p:spPr>
      </p:pic>
      <p:pic>
        <p:nvPicPr>
          <p:cNvPr id="19" name="Google Shape;19;p4"/>
          <p:cNvPicPr preferRelativeResize="0"/>
          <p:nvPr/>
        </p:nvPicPr>
        <p:blipFill rotWithShape="1">
          <a:blip r:embed="rId3">
            <a:alphaModFix/>
          </a:blip>
          <a:srcRect b="0" l="56096" r="0" t="54520"/>
          <a:stretch/>
        </p:blipFill>
        <p:spPr>
          <a:xfrm>
            <a:off x="0" y="0"/>
            <a:ext cx="3000276" cy="3142525"/>
          </a:xfrm>
          <a:prstGeom prst="rect">
            <a:avLst/>
          </a:prstGeom>
          <a:noFill/>
          <a:ln>
            <a:noFill/>
          </a:ln>
        </p:spPr>
      </p:pic>
      <p:sp>
        <p:nvSpPr>
          <p:cNvPr id="20" name="Google Shape;20;p4"/>
          <p:cNvSpPr/>
          <p:nvPr/>
        </p:nvSpPr>
        <p:spPr>
          <a:xfrm>
            <a:off x="5730676" y="2054469"/>
            <a:ext cx="7245830" cy="5691270"/>
          </a:xfrm>
          <a:custGeom>
            <a:rect b="b" l="l" r="r" t="t"/>
            <a:pathLst>
              <a:path extrusionOk="0" h="5691270" w="7245830">
                <a:moveTo>
                  <a:pt x="0" y="0"/>
                </a:moveTo>
                <a:lnTo>
                  <a:pt x="7245830" y="0"/>
                </a:lnTo>
                <a:lnTo>
                  <a:pt x="7245830" y="5691271"/>
                </a:lnTo>
                <a:lnTo>
                  <a:pt x="0" y="5691271"/>
                </a:lnTo>
                <a:lnTo>
                  <a:pt x="0" y="0"/>
                </a:lnTo>
                <a:close/>
              </a:path>
            </a:pathLst>
          </a:custGeom>
          <a:blipFill rotWithShape="1">
            <a:blip r:embed="rId4">
              <a:alphaModFix/>
            </a:blip>
            <a:stretch>
              <a:fillRect b="0" l="0" r="0" t="0"/>
            </a:stretch>
          </a:blipFill>
          <a:ln>
            <a:noFill/>
          </a:ln>
        </p:spPr>
      </p:sp>
      <p:sp>
        <p:nvSpPr>
          <p:cNvPr id="21" name="Google Shape;21;p4"/>
          <p:cNvSpPr txBox="1"/>
          <p:nvPr/>
        </p:nvSpPr>
        <p:spPr>
          <a:xfrm>
            <a:off x="1459055" y="1136263"/>
            <a:ext cx="3258300" cy="15759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10239" u="none" cap="none" strike="noStrike">
                <a:solidFill>
                  <a:srgbClr val="EE7B95"/>
                </a:solidFill>
                <a:latin typeface="Oi"/>
                <a:ea typeface="Oi"/>
                <a:cs typeface="Oi"/>
                <a:sym typeface="Oi"/>
              </a:rPr>
              <a:t>01</a:t>
            </a:r>
            <a:endParaRPr/>
          </a:p>
        </p:txBody>
      </p:sp>
      <p:sp>
        <p:nvSpPr>
          <p:cNvPr id="22" name="Google Shape;22;p4"/>
          <p:cNvSpPr txBox="1"/>
          <p:nvPr/>
        </p:nvSpPr>
        <p:spPr>
          <a:xfrm>
            <a:off x="1459055" y="5492639"/>
            <a:ext cx="3258300" cy="15759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10239" u="none" cap="none" strike="noStrike">
                <a:solidFill>
                  <a:srgbClr val="EE7B95"/>
                </a:solidFill>
                <a:latin typeface="Oi"/>
                <a:ea typeface="Oi"/>
                <a:cs typeface="Oi"/>
                <a:sym typeface="Oi"/>
              </a:rPr>
              <a:t>03</a:t>
            </a:r>
            <a:endParaRPr/>
          </a:p>
        </p:txBody>
      </p:sp>
      <p:sp>
        <p:nvSpPr>
          <p:cNvPr id="23" name="Google Shape;23;p4"/>
          <p:cNvSpPr txBox="1"/>
          <p:nvPr/>
        </p:nvSpPr>
        <p:spPr>
          <a:xfrm>
            <a:off x="13407428" y="1136263"/>
            <a:ext cx="3258300" cy="15759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10239" u="none" cap="none" strike="noStrike">
                <a:solidFill>
                  <a:srgbClr val="EE7B95"/>
                </a:solidFill>
                <a:latin typeface="Oi"/>
                <a:ea typeface="Oi"/>
                <a:cs typeface="Oi"/>
                <a:sym typeface="Oi"/>
              </a:rPr>
              <a:t>02</a:t>
            </a:r>
            <a:endParaRPr/>
          </a:p>
        </p:txBody>
      </p:sp>
      <p:sp>
        <p:nvSpPr>
          <p:cNvPr id="24" name="Google Shape;24;p4"/>
          <p:cNvSpPr txBox="1"/>
          <p:nvPr/>
        </p:nvSpPr>
        <p:spPr>
          <a:xfrm>
            <a:off x="13407428" y="5492639"/>
            <a:ext cx="3258300" cy="15759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10239" u="none" cap="none" strike="noStrike">
                <a:solidFill>
                  <a:srgbClr val="EE7B95"/>
                </a:solidFill>
                <a:latin typeface="Oi"/>
                <a:ea typeface="Oi"/>
                <a:cs typeface="Oi"/>
                <a:sym typeface="Oi"/>
              </a:rPr>
              <a:t>04</a:t>
            </a:r>
            <a:endParaRPr/>
          </a:p>
        </p:txBody>
      </p:sp>
      <p:sp>
        <p:nvSpPr>
          <p:cNvPr id="25" name="Google Shape;25;p4"/>
          <p:cNvSpPr txBox="1"/>
          <p:nvPr>
            <p:ph idx="1" type="subTitle"/>
          </p:nvPr>
        </p:nvSpPr>
        <p:spPr>
          <a:xfrm>
            <a:off x="667500" y="2617291"/>
            <a:ext cx="5167800" cy="564900"/>
          </a:xfrm>
          <a:prstGeom prst="rect">
            <a:avLst/>
          </a:prstGeom>
        </p:spPr>
        <p:txBody>
          <a:bodyPr anchorCtr="0" anchor="t" bIns="45700" lIns="91425" spcFirstLastPara="1" rIns="91425" wrap="square" tIns="45700">
            <a:noAutofit/>
          </a:bodyPr>
          <a:lstStyle>
            <a:lvl1pPr lvl="0">
              <a:spcBef>
                <a:spcPts val="640"/>
              </a:spcBef>
              <a:spcAft>
                <a:spcPts val="0"/>
              </a:spcAft>
              <a:buSzPts val="2250"/>
              <a:buNone/>
              <a:defRPr b="1" sz="2250"/>
            </a:lvl1pPr>
            <a:lvl2pPr lvl="1">
              <a:spcBef>
                <a:spcPts val="560"/>
              </a:spcBef>
              <a:spcAft>
                <a:spcPts val="0"/>
              </a:spcAft>
              <a:buSzPts val="2250"/>
              <a:buNone/>
              <a:defRPr sz="2250"/>
            </a:lvl2pPr>
            <a:lvl3pPr lvl="2">
              <a:spcBef>
                <a:spcPts val="480"/>
              </a:spcBef>
              <a:spcAft>
                <a:spcPts val="0"/>
              </a:spcAft>
              <a:buSzPts val="2250"/>
              <a:buNone/>
              <a:defRPr sz="2250"/>
            </a:lvl3pPr>
            <a:lvl4pPr lvl="3">
              <a:spcBef>
                <a:spcPts val="400"/>
              </a:spcBef>
              <a:spcAft>
                <a:spcPts val="0"/>
              </a:spcAft>
              <a:buSzPts val="2250"/>
              <a:buNone/>
              <a:defRPr sz="2250"/>
            </a:lvl4pPr>
            <a:lvl5pPr lvl="4">
              <a:spcBef>
                <a:spcPts val="400"/>
              </a:spcBef>
              <a:spcAft>
                <a:spcPts val="0"/>
              </a:spcAft>
              <a:buSzPts val="2250"/>
              <a:buNone/>
              <a:defRPr sz="2250"/>
            </a:lvl5pPr>
            <a:lvl6pPr lvl="5">
              <a:spcBef>
                <a:spcPts val="400"/>
              </a:spcBef>
              <a:spcAft>
                <a:spcPts val="0"/>
              </a:spcAft>
              <a:buSzPts val="2250"/>
              <a:buNone/>
              <a:defRPr sz="2250"/>
            </a:lvl6pPr>
            <a:lvl7pPr lvl="6">
              <a:spcBef>
                <a:spcPts val="400"/>
              </a:spcBef>
              <a:spcAft>
                <a:spcPts val="0"/>
              </a:spcAft>
              <a:buSzPts val="2250"/>
              <a:buNone/>
              <a:defRPr sz="2250"/>
            </a:lvl7pPr>
            <a:lvl8pPr lvl="7">
              <a:spcBef>
                <a:spcPts val="400"/>
              </a:spcBef>
              <a:spcAft>
                <a:spcPts val="0"/>
              </a:spcAft>
              <a:buSzPts val="2250"/>
              <a:buNone/>
              <a:defRPr sz="2250"/>
            </a:lvl8pPr>
            <a:lvl9pPr lvl="8">
              <a:spcBef>
                <a:spcPts val="400"/>
              </a:spcBef>
              <a:spcAft>
                <a:spcPts val="0"/>
              </a:spcAft>
              <a:buSzPts val="2250"/>
              <a:buNone/>
              <a:defRPr sz="2250"/>
            </a:lvl9pPr>
          </a:lstStyle>
          <a:p/>
        </p:txBody>
      </p:sp>
      <p:sp>
        <p:nvSpPr>
          <p:cNvPr id="26" name="Google Shape;26;p4"/>
          <p:cNvSpPr txBox="1"/>
          <p:nvPr>
            <p:ph idx="2" type="body"/>
          </p:nvPr>
        </p:nvSpPr>
        <p:spPr>
          <a:xfrm>
            <a:off x="976950" y="3132866"/>
            <a:ext cx="4548900" cy="1884600"/>
          </a:xfrm>
          <a:prstGeom prst="rect">
            <a:avLst/>
          </a:prstGeom>
        </p:spPr>
        <p:txBody>
          <a:bodyPr anchorCtr="0" anchor="t" bIns="45700" lIns="91425" spcFirstLastPara="1" rIns="91425" wrap="square" tIns="45700">
            <a:noAutofit/>
          </a:bodyPr>
          <a:lstStyle>
            <a:lvl1pPr indent="-352425" lvl="0" marL="457200">
              <a:spcBef>
                <a:spcPts val="640"/>
              </a:spcBef>
              <a:spcAft>
                <a:spcPts val="0"/>
              </a:spcAft>
              <a:buSzPts val="1950"/>
              <a:buChar char="•"/>
              <a:defRPr sz="1950"/>
            </a:lvl1pPr>
            <a:lvl2pPr indent="-365125" lvl="1" marL="914400">
              <a:spcBef>
                <a:spcPts val="560"/>
              </a:spcBef>
              <a:spcAft>
                <a:spcPts val="0"/>
              </a:spcAft>
              <a:buSzPts val="2150"/>
              <a:buChar char="–"/>
              <a:defRPr/>
            </a:lvl2pPr>
            <a:lvl3pPr indent="-365125" lvl="2" marL="1371600">
              <a:spcBef>
                <a:spcPts val="480"/>
              </a:spcBef>
              <a:spcAft>
                <a:spcPts val="0"/>
              </a:spcAft>
              <a:buSzPts val="2150"/>
              <a:buChar char="•"/>
              <a:defRPr/>
            </a:lvl3pPr>
            <a:lvl4pPr indent="-365125" lvl="3" marL="1828800">
              <a:spcBef>
                <a:spcPts val="400"/>
              </a:spcBef>
              <a:spcAft>
                <a:spcPts val="0"/>
              </a:spcAft>
              <a:buSzPts val="2150"/>
              <a:buChar char="–"/>
              <a:defRPr/>
            </a:lvl4pPr>
            <a:lvl5pPr indent="-365125" lvl="4" marL="2286000">
              <a:spcBef>
                <a:spcPts val="400"/>
              </a:spcBef>
              <a:spcAft>
                <a:spcPts val="0"/>
              </a:spcAft>
              <a:buSzPts val="2150"/>
              <a:buChar char="»"/>
              <a:defRPr/>
            </a:lvl5pPr>
            <a:lvl6pPr indent="-365125" lvl="5" marL="2743200">
              <a:spcBef>
                <a:spcPts val="400"/>
              </a:spcBef>
              <a:spcAft>
                <a:spcPts val="0"/>
              </a:spcAft>
              <a:buSzPts val="2150"/>
              <a:buChar char="•"/>
              <a:defRPr/>
            </a:lvl6pPr>
            <a:lvl7pPr indent="-365125" lvl="6" marL="3200400">
              <a:spcBef>
                <a:spcPts val="400"/>
              </a:spcBef>
              <a:spcAft>
                <a:spcPts val="0"/>
              </a:spcAft>
              <a:buSzPts val="2150"/>
              <a:buChar char="•"/>
              <a:defRPr/>
            </a:lvl7pPr>
            <a:lvl8pPr indent="-365125" lvl="7" marL="3657600">
              <a:spcBef>
                <a:spcPts val="400"/>
              </a:spcBef>
              <a:spcAft>
                <a:spcPts val="0"/>
              </a:spcAft>
              <a:buSzPts val="2150"/>
              <a:buChar char="•"/>
              <a:defRPr/>
            </a:lvl8pPr>
            <a:lvl9pPr indent="-365125" lvl="8" marL="4114800">
              <a:spcBef>
                <a:spcPts val="400"/>
              </a:spcBef>
              <a:spcAft>
                <a:spcPts val="0"/>
              </a:spcAft>
              <a:buSzPts val="2150"/>
              <a:buChar char="•"/>
              <a:defRPr/>
            </a:lvl9pPr>
          </a:lstStyle>
          <a:p/>
        </p:txBody>
      </p:sp>
      <p:sp>
        <p:nvSpPr>
          <p:cNvPr id="27" name="Google Shape;27;p4"/>
          <p:cNvSpPr txBox="1"/>
          <p:nvPr>
            <p:ph idx="3" type="subTitle"/>
          </p:nvPr>
        </p:nvSpPr>
        <p:spPr>
          <a:xfrm>
            <a:off x="12452675" y="2617291"/>
            <a:ext cx="5167800" cy="564900"/>
          </a:xfrm>
          <a:prstGeom prst="rect">
            <a:avLst/>
          </a:prstGeom>
        </p:spPr>
        <p:txBody>
          <a:bodyPr anchorCtr="0" anchor="t" bIns="45700" lIns="91425" spcFirstLastPara="1" rIns="91425" wrap="square" tIns="45700">
            <a:noAutofit/>
          </a:bodyPr>
          <a:lstStyle>
            <a:lvl1pPr lvl="0" rtl="0">
              <a:spcBef>
                <a:spcPts val="640"/>
              </a:spcBef>
              <a:spcAft>
                <a:spcPts val="0"/>
              </a:spcAft>
              <a:buSzPts val="2250"/>
              <a:buNone/>
              <a:defRPr b="1" sz="2250"/>
            </a:lvl1pPr>
            <a:lvl2pPr lvl="1" rtl="0">
              <a:spcBef>
                <a:spcPts val="560"/>
              </a:spcBef>
              <a:spcAft>
                <a:spcPts val="0"/>
              </a:spcAft>
              <a:buSzPts val="2250"/>
              <a:buNone/>
              <a:defRPr sz="2250"/>
            </a:lvl2pPr>
            <a:lvl3pPr lvl="2" rtl="0">
              <a:spcBef>
                <a:spcPts val="480"/>
              </a:spcBef>
              <a:spcAft>
                <a:spcPts val="0"/>
              </a:spcAft>
              <a:buSzPts val="2250"/>
              <a:buNone/>
              <a:defRPr sz="2250"/>
            </a:lvl3pPr>
            <a:lvl4pPr lvl="3" rtl="0">
              <a:spcBef>
                <a:spcPts val="400"/>
              </a:spcBef>
              <a:spcAft>
                <a:spcPts val="0"/>
              </a:spcAft>
              <a:buSzPts val="2250"/>
              <a:buNone/>
              <a:defRPr sz="2250"/>
            </a:lvl4pPr>
            <a:lvl5pPr lvl="4" rtl="0">
              <a:spcBef>
                <a:spcPts val="400"/>
              </a:spcBef>
              <a:spcAft>
                <a:spcPts val="0"/>
              </a:spcAft>
              <a:buSzPts val="2250"/>
              <a:buNone/>
              <a:defRPr sz="2250"/>
            </a:lvl5pPr>
            <a:lvl6pPr lvl="5" rtl="0">
              <a:spcBef>
                <a:spcPts val="400"/>
              </a:spcBef>
              <a:spcAft>
                <a:spcPts val="0"/>
              </a:spcAft>
              <a:buSzPts val="2250"/>
              <a:buNone/>
              <a:defRPr sz="2250"/>
            </a:lvl6pPr>
            <a:lvl7pPr lvl="6" rtl="0">
              <a:spcBef>
                <a:spcPts val="400"/>
              </a:spcBef>
              <a:spcAft>
                <a:spcPts val="0"/>
              </a:spcAft>
              <a:buSzPts val="2250"/>
              <a:buNone/>
              <a:defRPr sz="2250"/>
            </a:lvl7pPr>
            <a:lvl8pPr lvl="7" rtl="0">
              <a:spcBef>
                <a:spcPts val="400"/>
              </a:spcBef>
              <a:spcAft>
                <a:spcPts val="0"/>
              </a:spcAft>
              <a:buSzPts val="2250"/>
              <a:buNone/>
              <a:defRPr sz="2250"/>
            </a:lvl8pPr>
            <a:lvl9pPr lvl="8" rtl="0">
              <a:spcBef>
                <a:spcPts val="400"/>
              </a:spcBef>
              <a:spcAft>
                <a:spcPts val="0"/>
              </a:spcAft>
              <a:buSzPts val="2250"/>
              <a:buNone/>
              <a:defRPr sz="2250"/>
            </a:lvl9pPr>
          </a:lstStyle>
          <a:p/>
        </p:txBody>
      </p:sp>
      <p:sp>
        <p:nvSpPr>
          <p:cNvPr id="28" name="Google Shape;28;p4"/>
          <p:cNvSpPr txBox="1"/>
          <p:nvPr>
            <p:ph idx="4" type="body"/>
          </p:nvPr>
        </p:nvSpPr>
        <p:spPr>
          <a:xfrm>
            <a:off x="12762125" y="3132866"/>
            <a:ext cx="4548900" cy="1884600"/>
          </a:xfrm>
          <a:prstGeom prst="rect">
            <a:avLst/>
          </a:prstGeom>
        </p:spPr>
        <p:txBody>
          <a:bodyPr anchorCtr="0" anchor="t" bIns="45700" lIns="91425" spcFirstLastPara="1" rIns="91425" wrap="square" tIns="45700">
            <a:noAutofit/>
          </a:bodyPr>
          <a:lstStyle>
            <a:lvl1pPr indent="-352425" lvl="0" marL="457200" rtl="0">
              <a:spcBef>
                <a:spcPts val="640"/>
              </a:spcBef>
              <a:spcAft>
                <a:spcPts val="0"/>
              </a:spcAft>
              <a:buSzPts val="1950"/>
              <a:buChar char="•"/>
              <a:defRPr sz="1950"/>
            </a:lvl1pPr>
            <a:lvl2pPr indent="-365125" lvl="1" marL="914400" rtl="0">
              <a:spcBef>
                <a:spcPts val="560"/>
              </a:spcBef>
              <a:spcAft>
                <a:spcPts val="0"/>
              </a:spcAft>
              <a:buSzPts val="2150"/>
              <a:buChar char="–"/>
              <a:defRPr/>
            </a:lvl2pPr>
            <a:lvl3pPr indent="-365125" lvl="2" marL="1371600" rtl="0">
              <a:spcBef>
                <a:spcPts val="480"/>
              </a:spcBef>
              <a:spcAft>
                <a:spcPts val="0"/>
              </a:spcAft>
              <a:buSzPts val="2150"/>
              <a:buChar char="•"/>
              <a:defRPr/>
            </a:lvl3pPr>
            <a:lvl4pPr indent="-365125" lvl="3" marL="1828800" rtl="0">
              <a:spcBef>
                <a:spcPts val="400"/>
              </a:spcBef>
              <a:spcAft>
                <a:spcPts val="0"/>
              </a:spcAft>
              <a:buSzPts val="2150"/>
              <a:buChar char="–"/>
              <a:defRPr/>
            </a:lvl4pPr>
            <a:lvl5pPr indent="-365125" lvl="4" marL="2286000" rtl="0">
              <a:spcBef>
                <a:spcPts val="400"/>
              </a:spcBef>
              <a:spcAft>
                <a:spcPts val="0"/>
              </a:spcAft>
              <a:buSzPts val="2150"/>
              <a:buChar char="»"/>
              <a:defRPr/>
            </a:lvl5pPr>
            <a:lvl6pPr indent="-365125" lvl="5" marL="2743200" rtl="0">
              <a:spcBef>
                <a:spcPts val="400"/>
              </a:spcBef>
              <a:spcAft>
                <a:spcPts val="0"/>
              </a:spcAft>
              <a:buSzPts val="2150"/>
              <a:buChar char="•"/>
              <a:defRPr/>
            </a:lvl6pPr>
            <a:lvl7pPr indent="-365125" lvl="6" marL="3200400" rtl="0">
              <a:spcBef>
                <a:spcPts val="400"/>
              </a:spcBef>
              <a:spcAft>
                <a:spcPts val="0"/>
              </a:spcAft>
              <a:buSzPts val="2150"/>
              <a:buChar char="•"/>
              <a:defRPr/>
            </a:lvl7pPr>
            <a:lvl8pPr indent="-365125" lvl="7" marL="3657600" rtl="0">
              <a:spcBef>
                <a:spcPts val="400"/>
              </a:spcBef>
              <a:spcAft>
                <a:spcPts val="0"/>
              </a:spcAft>
              <a:buSzPts val="2150"/>
              <a:buChar char="•"/>
              <a:defRPr/>
            </a:lvl8pPr>
            <a:lvl9pPr indent="-365125" lvl="8" marL="4114800" rtl="0">
              <a:spcBef>
                <a:spcPts val="400"/>
              </a:spcBef>
              <a:spcAft>
                <a:spcPts val="0"/>
              </a:spcAft>
              <a:buSzPts val="2150"/>
              <a:buChar char="•"/>
              <a:defRPr/>
            </a:lvl9pPr>
          </a:lstStyle>
          <a:p/>
        </p:txBody>
      </p:sp>
      <p:sp>
        <p:nvSpPr>
          <p:cNvPr id="29" name="Google Shape;29;p4"/>
          <p:cNvSpPr txBox="1"/>
          <p:nvPr>
            <p:ph idx="5" type="subTitle"/>
          </p:nvPr>
        </p:nvSpPr>
        <p:spPr>
          <a:xfrm>
            <a:off x="667500" y="7068541"/>
            <a:ext cx="5167800" cy="564900"/>
          </a:xfrm>
          <a:prstGeom prst="rect">
            <a:avLst/>
          </a:prstGeom>
        </p:spPr>
        <p:txBody>
          <a:bodyPr anchorCtr="0" anchor="t" bIns="45700" lIns="91425" spcFirstLastPara="1" rIns="91425" wrap="square" tIns="45700">
            <a:noAutofit/>
          </a:bodyPr>
          <a:lstStyle>
            <a:lvl1pPr lvl="0" rtl="0">
              <a:spcBef>
                <a:spcPts val="640"/>
              </a:spcBef>
              <a:spcAft>
                <a:spcPts val="0"/>
              </a:spcAft>
              <a:buSzPts val="2250"/>
              <a:buNone/>
              <a:defRPr b="1" sz="2250"/>
            </a:lvl1pPr>
            <a:lvl2pPr lvl="1" rtl="0">
              <a:spcBef>
                <a:spcPts val="560"/>
              </a:spcBef>
              <a:spcAft>
                <a:spcPts val="0"/>
              </a:spcAft>
              <a:buSzPts val="2250"/>
              <a:buNone/>
              <a:defRPr sz="2250"/>
            </a:lvl2pPr>
            <a:lvl3pPr lvl="2" rtl="0">
              <a:spcBef>
                <a:spcPts val="480"/>
              </a:spcBef>
              <a:spcAft>
                <a:spcPts val="0"/>
              </a:spcAft>
              <a:buSzPts val="2250"/>
              <a:buNone/>
              <a:defRPr sz="2250"/>
            </a:lvl3pPr>
            <a:lvl4pPr lvl="3" rtl="0">
              <a:spcBef>
                <a:spcPts val="400"/>
              </a:spcBef>
              <a:spcAft>
                <a:spcPts val="0"/>
              </a:spcAft>
              <a:buSzPts val="2250"/>
              <a:buNone/>
              <a:defRPr sz="2250"/>
            </a:lvl4pPr>
            <a:lvl5pPr lvl="4" rtl="0">
              <a:spcBef>
                <a:spcPts val="400"/>
              </a:spcBef>
              <a:spcAft>
                <a:spcPts val="0"/>
              </a:spcAft>
              <a:buSzPts val="2250"/>
              <a:buNone/>
              <a:defRPr sz="2250"/>
            </a:lvl5pPr>
            <a:lvl6pPr lvl="5" rtl="0">
              <a:spcBef>
                <a:spcPts val="400"/>
              </a:spcBef>
              <a:spcAft>
                <a:spcPts val="0"/>
              </a:spcAft>
              <a:buSzPts val="2250"/>
              <a:buNone/>
              <a:defRPr sz="2250"/>
            </a:lvl6pPr>
            <a:lvl7pPr lvl="6" rtl="0">
              <a:spcBef>
                <a:spcPts val="400"/>
              </a:spcBef>
              <a:spcAft>
                <a:spcPts val="0"/>
              </a:spcAft>
              <a:buSzPts val="2250"/>
              <a:buNone/>
              <a:defRPr sz="2250"/>
            </a:lvl7pPr>
            <a:lvl8pPr lvl="7" rtl="0">
              <a:spcBef>
                <a:spcPts val="400"/>
              </a:spcBef>
              <a:spcAft>
                <a:spcPts val="0"/>
              </a:spcAft>
              <a:buSzPts val="2250"/>
              <a:buNone/>
              <a:defRPr sz="2250"/>
            </a:lvl8pPr>
            <a:lvl9pPr lvl="8" rtl="0">
              <a:spcBef>
                <a:spcPts val="400"/>
              </a:spcBef>
              <a:spcAft>
                <a:spcPts val="0"/>
              </a:spcAft>
              <a:buSzPts val="2250"/>
              <a:buNone/>
              <a:defRPr sz="2250"/>
            </a:lvl9pPr>
          </a:lstStyle>
          <a:p/>
        </p:txBody>
      </p:sp>
      <p:sp>
        <p:nvSpPr>
          <p:cNvPr id="30" name="Google Shape;30;p4"/>
          <p:cNvSpPr txBox="1"/>
          <p:nvPr>
            <p:ph idx="6" type="body"/>
          </p:nvPr>
        </p:nvSpPr>
        <p:spPr>
          <a:xfrm>
            <a:off x="976950" y="7584116"/>
            <a:ext cx="4548900" cy="1884600"/>
          </a:xfrm>
          <a:prstGeom prst="rect">
            <a:avLst/>
          </a:prstGeom>
        </p:spPr>
        <p:txBody>
          <a:bodyPr anchorCtr="0" anchor="t" bIns="45700" lIns="91425" spcFirstLastPara="1" rIns="91425" wrap="square" tIns="45700">
            <a:noAutofit/>
          </a:bodyPr>
          <a:lstStyle>
            <a:lvl1pPr indent="-352425" lvl="0" marL="457200" rtl="0">
              <a:spcBef>
                <a:spcPts val="640"/>
              </a:spcBef>
              <a:spcAft>
                <a:spcPts val="0"/>
              </a:spcAft>
              <a:buSzPts val="1950"/>
              <a:buChar char="•"/>
              <a:defRPr sz="1950"/>
            </a:lvl1pPr>
            <a:lvl2pPr indent="-365125" lvl="1" marL="914400" rtl="0">
              <a:spcBef>
                <a:spcPts val="560"/>
              </a:spcBef>
              <a:spcAft>
                <a:spcPts val="0"/>
              </a:spcAft>
              <a:buSzPts val="2150"/>
              <a:buChar char="–"/>
              <a:defRPr/>
            </a:lvl2pPr>
            <a:lvl3pPr indent="-365125" lvl="2" marL="1371600" rtl="0">
              <a:spcBef>
                <a:spcPts val="480"/>
              </a:spcBef>
              <a:spcAft>
                <a:spcPts val="0"/>
              </a:spcAft>
              <a:buSzPts val="2150"/>
              <a:buChar char="•"/>
              <a:defRPr/>
            </a:lvl3pPr>
            <a:lvl4pPr indent="-365125" lvl="3" marL="1828800" rtl="0">
              <a:spcBef>
                <a:spcPts val="400"/>
              </a:spcBef>
              <a:spcAft>
                <a:spcPts val="0"/>
              </a:spcAft>
              <a:buSzPts val="2150"/>
              <a:buChar char="–"/>
              <a:defRPr/>
            </a:lvl4pPr>
            <a:lvl5pPr indent="-365125" lvl="4" marL="2286000" rtl="0">
              <a:spcBef>
                <a:spcPts val="400"/>
              </a:spcBef>
              <a:spcAft>
                <a:spcPts val="0"/>
              </a:spcAft>
              <a:buSzPts val="2150"/>
              <a:buChar char="»"/>
              <a:defRPr/>
            </a:lvl5pPr>
            <a:lvl6pPr indent="-365125" lvl="5" marL="2743200" rtl="0">
              <a:spcBef>
                <a:spcPts val="400"/>
              </a:spcBef>
              <a:spcAft>
                <a:spcPts val="0"/>
              </a:spcAft>
              <a:buSzPts val="2150"/>
              <a:buChar char="•"/>
              <a:defRPr/>
            </a:lvl6pPr>
            <a:lvl7pPr indent="-365125" lvl="6" marL="3200400" rtl="0">
              <a:spcBef>
                <a:spcPts val="400"/>
              </a:spcBef>
              <a:spcAft>
                <a:spcPts val="0"/>
              </a:spcAft>
              <a:buSzPts val="2150"/>
              <a:buChar char="•"/>
              <a:defRPr/>
            </a:lvl7pPr>
            <a:lvl8pPr indent="-365125" lvl="7" marL="3657600" rtl="0">
              <a:spcBef>
                <a:spcPts val="400"/>
              </a:spcBef>
              <a:spcAft>
                <a:spcPts val="0"/>
              </a:spcAft>
              <a:buSzPts val="2150"/>
              <a:buChar char="•"/>
              <a:defRPr/>
            </a:lvl8pPr>
            <a:lvl9pPr indent="-365125" lvl="8" marL="4114800" rtl="0">
              <a:spcBef>
                <a:spcPts val="400"/>
              </a:spcBef>
              <a:spcAft>
                <a:spcPts val="0"/>
              </a:spcAft>
              <a:buSzPts val="2150"/>
              <a:buChar char="•"/>
              <a:defRPr/>
            </a:lvl9pPr>
          </a:lstStyle>
          <a:p/>
        </p:txBody>
      </p:sp>
      <p:sp>
        <p:nvSpPr>
          <p:cNvPr id="31" name="Google Shape;31;p4"/>
          <p:cNvSpPr txBox="1"/>
          <p:nvPr>
            <p:ph idx="7" type="subTitle"/>
          </p:nvPr>
        </p:nvSpPr>
        <p:spPr>
          <a:xfrm>
            <a:off x="12452675" y="7068541"/>
            <a:ext cx="5167800" cy="564900"/>
          </a:xfrm>
          <a:prstGeom prst="rect">
            <a:avLst/>
          </a:prstGeom>
        </p:spPr>
        <p:txBody>
          <a:bodyPr anchorCtr="0" anchor="t" bIns="45700" lIns="91425" spcFirstLastPara="1" rIns="91425" wrap="square" tIns="45700">
            <a:noAutofit/>
          </a:bodyPr>
          <a:lstStyle>
            <a:lvl1pPr lvl="0" rtl="0">
              <a:spcBef>
                <a:spcPts val="640"/>
              </a:spcBef>
              <a:spcAft>
                <a:spcPts val="0"/>
              </a:spcAft>
              <a:buSzPts val="2250"/>
              <a:buNone/>
              <a:defRPr b="1" sz="2250"/>
            </a:lvl1pPr>
            <a:lvl2pPr lvl="1" rtl="0">
              <a:spcBef>
                <a:spcPts val="560"/>
              </a:spcBef>
              <a:spcAft>
                <a:spcPts val="0"/>
              </a:spcAft>
              <a:buSzPts val="2250"/>
              <a:buNone/>
              <a:defRPr sz="2250"/>
            </a:lvl2pPr>
            <a:lvl3pPr lvl="2" rtl="0">
              <a:spcBef>
                <a:spcPts val="480"/>
              </a:spcBef>
              <a:spcAft>
                <a:spcPts val="0"/>
              </a:spcAft>
              <a:buSzPts val="2250"/>
              <a:buNone/>
              <a:defRPr sz="2250"/>
            </a:lvl3pPr>
            <a:lvl4pPr lvl="3" rtl="0">
              <a:spcBef>
                <a:spcPts val="400"/>
              </a:spcBef>
              <a:spcAft>
                <a:spcPts val="0"/>
              </a:spcAft>
              <a:buSzPts val="2250"/>
              <a:buNone/>
              <a:defRPr sz="2250"/>
            </a:lvl4pPr>
            <a:lvl5pPr lvl="4" rtl="0">
              <a:spcBef>
                <a:spcPts val="400"/>
              </a:spcBef>
              <a:spcAft>
                <a:spcPts val="0"/>
              </a:spcAft>
              <a:buSzPts val="2250"/>
              <a:buNone/>
              <a:defRPr sz="2250"/>
            </a:lvl5pPr>
            <a:lvl6pPr lvl="5" rtl="0">
              <a:spcBef>
                <a:spcPts val="400"/>
              </a:spcBef>
              <a:spcAft>
                <a:spcPts val="0"/>
              </a:spcAft>
              <a:buSzPts val="2250"/>
              <a:buNone/>
              <a:defRPr sz="2250"/>
            </a:lvl6pPr>
            <a:lvl7pPr lvl="6" rtl="0">
              <a:spcBef>
                <a:spcPts val="400"/>
              </a:spcBef>
              <a:spcAft>
                <a:spcPts val="0"/>
              </a:spcAft>
              <a:buSzPts val="2250"/>
              <a:buNone/>
              <a:defRPr sz="2250"/>
            </a:lvl7pPr>
            <a:lvl8pPr lvl="7" rtl="0">
              <a:spcBef>
                <a:spcPts val="400"/>
              </a:spcBef>
              <a:spcAft>
                <a:spcPts val="0"/>
              </a:spcAft>
              <a:buSzPts val="2250"/>
              <a:buNone/>
              <a:defRPr sz="2250"/>
            </a:lvl8pPr>
            <a:lvl9pPr lvl="8" rtl="0">
              <a:spcBef>
                <a:spcPts val="400"/>
              </a:spcBef>
              <a:spcAft>
                <a:spcPts val="0"/>
              </a:spcAft>
              <a:buSzPts val="2250"/>
              <a:buNone/>
              <a:defRPr sz="2250"/>
            </a:lvl9pPr>
          </a:lstStyle>
          <a:p/>
        </p:txBody>
      </p:sp>
      <p:sp>
        <p:nvSpPr>
          <p:cNvPr id="32" name="Google Shape;32;p4"/>
          <p:cNvSpPr txBox="1"/>
          <p:nvPr>
            <p:ph idx="8" type="body"/>
          </p:nvPr>
        </p:nvSpPr>
        <p:spPr>
          <a:xfrm>
            <a:off x="12762125" y="7584116"/>
            <a:ext cx="4548900" cy="1884600"/>
          </a:xfrm>
          <a:prstGeom prst="rect">
            <a:avLst/>
          </a:prstGeom>
        </p:spPr>
        <p:txBody>
          <a:bodyPr anchorCtr="0" anchor="t" bIns="45700" lIns="91425" spcFirstLastPara="1" rIns="91425" wrap="square" tIns="45700">
            <a:noAutofit/>
          </a:bodyPr>
          <a:lstStyle>
            <a:lvl1pPr indent="-352425" lvl="0" marL="457200" rtl="0">
              <a:spcBef>
                <a:spcPts val="640"/>
              </a:spcBef>
              <a:spcAft>
                <a:spcPts val="0"/>
              </a:spcAft>
              <a:buSzPts val="1950"/>
              <a:buChar char="•"/>
              <a:defRPr sz="1950"/>
            </a:lvl1pPr>
            <a:lvl2pPr indent="-365125" lvl="1" marL="914400" rtl="0">
              <a:spcBef>
                <a:spcPts val="560"/>
              </a:spcBef>
              <a:spcAft>
                <a:spcPts val="0"/>
              </a:spcAft>
              <a:buSzPts val="2150"/>
              <a:buChar char="–"/>
              <a:defRPr/>
            </a:lvl2pPr>
            <a:lvl3pPr indent="-365125" lvl="2" marL="1371600" rtl="0">
              <a:spcBef>
                <a:spcPts val="480"/>
              </a:spcBef>
              <a:spcAft>
                <a:spcPts val="0"/>
              </a:spcAft>
              <a:buSzPts val="2150"/>
              <a:buChar char="•"/>
              <a:defRPr/>
            </a:lvl3pPr>
            <a:lvl4pPr indent="-365125" lvl="3" marL="1828800" rtl="0">
              <a:spcBef>
                <a:spcPts val="400"/>
              </a:spcBef>
              <a:spcAft>
                <a:spcPts val="0"/>
              </a:spcAft>
              <a:buSzPts val="2150"/>
              <a:buChar char="–"/>
              <a:defRPr/>
            </a:lvl4pPr>
            <a:lvl5pPr indent="-365125" lvl="4" marL="2286000" rtl="0">
              <a:spcBef>
                <a:spcPts val="400"/>
              </a:spcBef>
              <a:spcAft>
                <a:spcPts val="0"/>
              </a:spcAft>
              <a:buSzPts val="2150"/>
              <a:buChar char="»"/>
              <a:defRPr/>
            </a:lvl5pPr>
            <a:lvl6pPr indent="-365125" lvl="5" marL="2743200" rtl="0">
              <a:spcBef>
                <a:spcPts val="400"/>
              </a:spcBef>
              <a:spcAft>
                <a:spcPts val="0"/>
              </a:spcAft>
              <a:buSzPts val="2150"/>
              <a:buChar char="•"/>
              <a:defRPr/>
            </a:lvl6pPr>
            <a:lvl7pPr indent="-365125" lvl="6" marL="3200400" rtl="0">
              <a:spcBef>
                <a:spcPts val="400"/>
              </a:spcBef>
              <a:spcAft>
                <a:spcPts val="0"/>
              </a:spcAft>
              <a:buSzPts val="2150"/>
              <a:buChar char="•"/>
              <a:defRPr/>
            </a:lvl7pPr>
            <a:lvl8pPr indent="-365125" lvl="7" marL="3657600" rtl="0">
              <a:spcBef>
                <a:spcPts val="400"/>
              </a:spcBef>
              <a:spcAft>
                <a:spcPts val="0"/>
              </a:spcAft>
              <a:buSzPts val="2150"/>
              <a:buChar char="•"/>
              <a:defRPr/>
            </a:lvl8pPr>
            <a:lvl9pPr indent="-365125" lvl="8" marL="4114800" rtl="0">
              <a:spcBef>
                <a:spcPts val="400"/>
              </a:spcBef>
              <a:spcAft>
                <a:spcPts val="0"/>
              </a:spcAft>
              <a:buSzPts val="215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33" name="Shape 33"/>
        <p:cNvGrpSpPr/>
        <p:nvPr/>
      </p:nvGrpSpPr>
      <p:grpSpPr>
        <a:xfrm>
          <a:off x="0" y="0"/>
          <a:ext cx="0" cy="0"/>
          <a:chOff x="0" y="0"/>
          <a:chExt cx="0" cy="0"/>
        </a:xfrm>
      </p:grpSpPr>
      <p:pic>
        <p:nvPicPr>
          <p:cNvPr id="34" name="Google Shape;34;p5"/>
          <p:cNvPicPr preferRelativeResize="0"/>
          <p:nvPr/>
        </p:nvPicPr>
        <p:blipFill rotWithShape="1">
          <a:blip r:embed="rId2">
            <a:alphaModFix/>
          </a:blip>
          <a:srcRect b="29582" l="16235" r="12023" t="26060"/>
          <a:stretch/>
        </p:blipFill>
        <p:spPr>
          <a:xfrm>
            <a:off x="0" y="0"/>
            <a:ext cx="18288000" cy="10287002"/>
          </a:xfrm>
          <a:prstGeom prst="rect">
            <a:avLst/>
          </a:prstGeom>
          <a:noFill/>
          <a:ln>
            <a:noFill/>
          </a:ln>
        </p:spPr>
      </p:pic>
      <p:sp>
        <p:nvSpPr>
          <p:cNvPr id="35" name="Google Shape;35;p5"/>
          <p:cNvSpPr txBox="1"/>
          <p:nvPr>
            <p:ph type="title"/>
          </p:nvPr>
        </p:nvSpPr>
        <p:spPr>
          <a:xfrm>
            <a:off x="1629300" y="1699150"/>
            <a:ext cx="15029400" cy="2918400"/>
          </a:xfrm>
          <a:prstGeom prst="rect">
            <a:avLst/>
          </a:prstGeom>
        </p:spPr>
        <p:txBody>
          <a:bodyPr anchorCtr="0" anchor="t" bIns="45700" lIns="91425" spcFirstLastPara="1" rIns="91425" wrap="square" tIns="45700">
            <a:noAutofit/>
          </a:bodyPr>
          <a:lstStyle>
            <a:lvl1pPr lvl="0">
              <a:spcBef>
                <a:spcPts val="0"/>
              </a:spcBef>
              <a:spcAft>
                <a:spcPts val="0"/>
              </a:spcAft>
              <a:buSzPts val="1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4959000" y="4803050"/>
            <a:ext cx="8370000" cy="3566700"/>
          </a:xfrm>
          <a:prstGeom prst="rect">
            <a:avLst/>
          </a:prstGeom>
        </p:spPr>
        <p:txBody>
          <a:bodyPr anchorCtr="0" anchor="t" bIns="45700" lIns="91425" spcFirstLastPara="1" rIns="91425" wrap="square" tIns="45700">
            <a:noAutofit/>
          </a:bodyPr>
          <a:lstStyle>
            <a:lvl1pPr indent="-365125" lvl="0" marL="457200">
              <a:spcBef>
                <a:spcPts val="640"/>
              </a:spcBef>
              <a:spcAft>
                <a:spcPts val="0"/>
              </a:spcAft>
              <a:buSzPts val="2150"/>
              <a:buChar char="•"/>
              <a:defRPr/>
            </a:lvl1pPr>
            <a:lvl2pPr indent="-365125" lvl="1" marL="914400">
              <a:spcBef>
                <a:spcPts val="560"/>
              </a:spcBef>
              <a:spcAft>
                <a:spcPts val="0"/>
              </a:spcAft>
              <a:buSzPts val="2150"/>
              <a:buChar char="–"/>
              <a:defRPr/>
            </a:lvl2pPr>
            <a:lvl3pPr indent="-365125" lvl="2" marL="1371600">
              <a:spcBef>
                <a:spcPts val="480"/>
              </a:spcBef>
              <a:spcAft>
                <a:spcPts val="0"/>
              </a:spcAft>
              <a:buSzPts val="2150"/>
              <a:buChar char="•"/>
              <a:defRPr/>
            </a:lvl3pPr>
            <a:lvl4pPr indent="-365125" lvl="3" marL="1828800">
              <a:spcBef>
                <a:spcPts val="400"/>
              </a:spcBef>
              <a:spcAft>
                <a:spcPts val="0"/>
              </a:spcAft>
              <a:buSzPts val="2150"/>
              <a:buChar char="–"/>
              <a:defRPr/>
            </a:lvl4pPr>
            <a:lvl5pPr indent="-365125" lvl="4" marL="2286000">
              <a:spcBef>
                <a:spcPts val="400"/>
              </a:spcBef>
              <a:spcAft>
                <a:spcPts val="0"/>
              </a:spcAft>
              <a:buSzPts val="2150"/>
              <a:buChar char="»"/>
              <a:defRPr/>
            </a:lvl5pPr>
            <a:lvl6pPr indent="-365125" lvl="5" marL="2743200">
              <a:spcBef>
                <a:spcPts val="400"/>
              </a:spcBef>
              <a:spcAft>
                <a:spcPts val="0"/>
              </a:spcAft>
              <a:buSzPts val="2150"/>
              <a:buChar char="•"/>
              <a:defRPr/>
            </a:lvl6pPr>
            <a:lvl7pPr indent="-365125" lvl="6" marL="3200400">
              <a:spcBef>
                <a:spcPts val="400"/>
              </a:spcBef>
              <a:spcAft>
                <a:spcPts val="0"/>
              </a:spcAft>
              <a:buSzPts val="2150"/>
              <a:buChar char="•"/>
              <a:defRPr/>
            </a:lvl7pPr>
            <a:lvl8pPr indent="-365125" lvl="7" marL="3657600">
              <a:spcBef>
                <a:spcPts val="400"/>
              </a:spcBef>
              <a:spcAft>
                <a:spcPts val="0"/>
              </a:spcAft>
              <a:buSzPts val="2150"/>
              <a:buChar char="•"/>
              <a:defRPr/>
            </a:lvl8pPr>
            <a:lvl9pPr indent="-365125" lvl="8" marL="4114800">
              <a:spcBef>
                <a:spcPts val="400"/>
              </a:spcBef>
              <a:spcAft>
                <a:spcPts val="0"/>
              </a:spcAft>
              <a:buSzPts val="215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37" name="Shape 37"/>
        <p:cNvGrpSpPr/>
        <p:nvPr/>
      </p:nvGrpSpPr>
      <p:grpSpPr>
        <a:xfrm>
          <a:off x="0" y="0"/>
          <a:ext cx="0" cy="0"/>
          <a:chOff x="0" y="0"/>
          <a:chExt cx="0" cy="0"/>
        </a:xfrm>
      </p:grpSpPr>
      <p:sp>
        <p:nvSpPr>
          <p:cNvPr id="38" name="Google Shape;38;p6"/>
          <p:cNvSpPr txBox="1"/>
          <p:nvPr>
            <p:ph type="title"/>
          </p:nvPr>
        </p:nvSpPr>
        <p:spPr>
          <a:xfrm>
            <a:off x="757950" y="486375"/>
            <a:ext cx="16772100" cy="1273800"/>
          </a:xfrm>
          <a:prstGeom prst="rect">
            <a:avLst/>
          </a:prstGeom>
        </p:spPr>
        <p:txBody>
          <a:bodyPr anchorCtr="0" anchor="t" bIns="45700" lIns="91425" spcFirstLastPara="1" rIns="91425" wrap="square" tIns="45700">
            <a:noAutofit/>
          </a:bodyPr>
          <a:lstStyle>
            <a:lvl1pPr lvl="0">
              <a:spcBef>
                <a:spcPts val="0"/>
              </a:spcBef>
              <a:spcAft>
                <a:spcPts val="0"/>
              </a:spcAft>
              <a:buSzPts val="10350"/>
              <a:buNone/>
              <a:defRPr sz="103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p:nvPr/>
        </p:nvSpPr>
        <p:spPr>
          <a:xfrm>
            <a:off x="6316830" y="2949495"/>
            <a:ext cx="5654339" cy="5541252"/>
          </a:xfrm>
          <a:custGeom>
            <a:rect b="b" l="l" r="r" t="t"/>
            <a:pathLst>
              <a:path extrusionOk="0" h="5541252" w="5654339">
                <a:moveTo>
                  <a:pt x="0" y="0"/>
                </a:moveTo>
                <a:lnTo>
                  <a:pt x="5654340" y="0"/>
                </a:lnTo>
                <a:lnTo>
                  <a:pt x="5654340" y="5541253"/>
                </a:lnTo>
                <a:lnTo>
                  <a:pt x="0" y="5541253"/>
                </a:lnTo>
                <a:lnTo>
                  <a:pt x="0" y="0"/>
                </a:lnTo>
                <a:close/>
              </a:path>
            </a:pathLst>
          </a:custGeom>
          <a:blipFill rotWithShape="1">
            <a:blip r:embed="rId2">
              <a:alphaModFix/>
            </a:blip>
            <a:stretch>
              <a:fillRect b="0" l="0" r="0" t="0"/>
            </a:stretch>
          </a:blipFill>
          <a:ln>
            <a:noFill/>
          </a:ln>
        </p:spPr>
      </p:sp>
      <p:sp>
        <p:nvSpPr>
          <p:cNvPr id="40" name="Google Shape;40;p6"/>
          <p:cNvSpPr/>
          <p:nvPr/>
        </p:nvSpPr>
        <p:spPr>
          <a:xfrm>
            <a:off x="8403344" y="4145633"/>
            <a:ext cx="1481313" cy="1273929"/>
          </a:xfrm>
          <a:custGeom>
            <a:rect b="b" l="l" r="r" t="t"/>
            <a:pathLst>
              <a:path extrusionOk="0" h="1273929" w="1481313">
                <a:moveTo>
                  <a:pt x="0" y="0"/>
                </a:moveTo>
                <a:lnTo>
                  <a:pt x="1481312" y="0"/>
                </a:lnTo>
                <a:lnTo>
                  <a:pt x="1481312" y="1273929"/>
                </a:lnTo>
                <a:lnTo>
                  <a:pt x="0" y="1273929"/>
                </a:lnTo>
                <a:lnTo>
                  <a:pt x="0" y="0"/>
                </a:lnTo>
                <a:close/>
              </a:path>
            </a:pathLst>
          </a:custGeom>
          <a:blipFill rotWithShape="1">
            <a:blip r:embed="rId3">
              <a:alphaModFix/>
            </a:blip>
            <a:stretch>
              <a:fillRect b="0" l="0" r="0" t="0"/>
            </a:stretch>
          </a:blipFill>
          <a:ln>
            <a:noFill/>
          </a:ln>
        </p:spPr>
      </p:sp>
      <p:sp>
        <p:nvSpPr>
          <p:cNvPr id="41" name="Google Shape;41;p6"/>
          <p:cNvSpPr/>
          <p:nvPr/>
        </p:nvSpPr>
        <p:spPr>
          <a:xfrm rot="-3725269">
            <a:off x="12225551" y="2537381"/>
            <a:ext cx="1841536" cy="1684169"/>
          </a:xfrm>
          <a:custGeom>
            <a:rect b="b" l="l" r="r" t="t"/>
            <a:pathLst>
              <a:path extrusionOk="0" h="1686394" w="1843969">
                <a:moveTo>
                  <a:pt x="0" y="0"/>
                </a:moveTo>
                <a:lnTo>
                  <a:pt x="1843969" y="0"/>
                </a:lnTo>
                <a:lnTo>
                  <a:pt x="1843969" y="1686394"/>
                </a:lnTo>
                <a:lnTo>
                  <a:pt x="0" y="1686394"/>
                </a:lnTo>
                <a:lnTo>
                  <a:pt x="0" y="0"/>
                </a:lnTo>
                <a:close/>
              </a:path>
            </a:pathLst>
          </a:custGeom>
          <a:blipFill rotWithShape="1">
            <a:blip r:embed="rId4">
              <a:alphaModFix/>
            </a:blip>
            <a:stretch>
              <a:fillRect b="0" l="0" r="0" t="0"/>
            </a:stretch>
          </a:blipFill>
          <a:ln>
            <a:noFill/>
          </a:ln>
        </p:spPr>
      </p:sp>
      <p:sp>
        <p:nvSpPr>
          <p:cNvPr id="42" name="Google Shape;42;p6"/>
          <p:cNvSpPr/>
          <p:nvPr/>
        </p:nvSpPr>
        <p:spPr>
          <a:xfrm rot="7074731">
            <a:off x="4169785" y="6929252"/>
            <a:ext cx="1841536" cy="1684169"/>
          </a:xfrm>
          <a:custGeom>
            <a:rect b="b" l="l" r="r" t="t"/>
            <a:pathLst>
              <a:path extrusionOk="0" h="1686394" w="1843969">
                <a:moveTo>
                  <a:pt x="0" y="0"/>
                </a:moveTo>
                <a:lnTo>
                  <a:pt x="1843969" y="0"/>
                </a:lnTo>
                <a:lnTo>
                  <a:pt x="1843969" y="1686394"/>
                </a:lnTo>
                <a:lnTo>
                  <a:pt x="0" y="1686394"/>
                </a:lnTo>
                <a:lnTo>
                  <a:pt x="0" y="0"/>
                </a:lnTo>
                <a:close/>
              </a:path>
            </a:pathLst>
          </a:custGeom>
          <a:blipFill rotWithShape="1">
            <a:blip r:embed="rId4">
              <a:alphaModFix/>
            </a:blip>
            <a:stretch>
              <a:fillRect b="0" l="0" r="0" t="0"/>
            </a:stretch>
          </a:blipFill>
          <a:ln>
            <a:noFill/>
          </a:ln>
        </p:spPr>
      </p:sp>
      <p:sp>
        <p:nvSpPr>
          <p:cNvPr id="43" name="Google Shape;43;p6"/>
          <p:cNvSpPr/>
          <p:nvPr/>
        </p:nvSpPr>
        <p:spPr>
          <a:xfrm flipH="1" rot="3490605">
            <a:off x="4191433" y="2554619"/>
            <a:ext cx="1844666" cy="1687032"/>
          </a:xfrm>
          <a:custGeom>
            <a:rect b="b" l="l" r="r" t="t"/>
            <a:pathLst>
              <a:path extrusionOk="0" h="1686394" w="1843969">
                <a:moveTo>
                  <a:pt x="1843969" y="0"/>
                </a:moveTo>
                <a:lnTo>
                  <a:pt x="0" y="0"/>
                </a:lnTo>
                <a:lnTo>
                  <a:pt x="0" y="1686394"/>
                </a:lnTo>
                <a:lnTo>
                  <a:pt x="1843969" y="1686394"/>
                </a:lnTo>
                <a:lnTo>
                  <a:pt x="1843969" y="0"/>
                </a:lnTo>
                <a:close/>
              </a:path>
            </a:pathLst>
          </a:custGeom>
          <a:blipFill rotWithShape="1">
            <a:blip r:embed="rId4">
              <a:alphaModFix/>
            </a:blip>
            <a:stretch>
              <a:fillRect b="0" l="0" r="0" t="0"/>
            </a:stretch>
          </a:blipFill>
          <a:ln>
            <a:noFill/>
          </a:ln>
        </p:spPr>
      </p:sp>
      <p:sp>
        <p:nvSpPr>
          <p:cNvPr id="44" name="Google Shape;44;p6"/>
          <p:cNvSpPr/>
          <p:nvPr/>
        </p:nvSpPr>
        <p:spPr>
          <a:xfrm flipH="1" rot="-7309395">
            <a:off x="12200772" y="6909151"/>
            <a:ext cx="1844666" cy="1687032"/>
          </a:xfrm>
          <a:custGeom>
            <a:rect b="b" l="l" r="r" t="t"/>
            <a:pathLst>
              <a:path extrusionOk="0" h="1686394" w="1843969">
                <a:moveTo>
                  <a:pt x="1843970" y="0"/>
                </a:moveTo>
                <a:lnTo>
                  <a:pt x="0" y="0"/>
                </a:lnTo>
                <a:lnTo>
                  <a:pt x="0" y="1686393"/>
                </a:lnTo>
                <a:lnTo>
                  <a:pt x="1843970" y="1686393"/>
                </a:lnTo>
                <a:lnTo>
                  <a:pt x="1843970" y="0"/>
                </a:lnTo>
                <a:close/>
              </a:path>
            </a:pathLst>
          </a:custGeom>
          <a:blipFill rotWithShape="1">
            <a:blip r:embed="rId4">
              <a:alphaModFix/>
            </a:blip>
            <a:stretch>
              <a:fillRect b="0" l="0" r="0" t="0"/>
            </a:stretch>
          </a:blipFill>
          <a:ln>
            <a:noFill/>
          </a:ln>
        </p:spPr>
      </p:sp>
      <p:sp>
        <p:nvSpPr>
          <p:cNvPr id="45" name="Google Shape;45;p6"/>
          <p:cNvSpPr txBox="1"/>
          <p:nvPr>
            <p:ph idx="1" type="subTitle"/>
          </p:nvPr>
        </p:nvSpPr>
        <p:spPr>
          <a:xfrm>
            <a:off x="-306150" y="2961741"/>
            <a:ext cx="5167800" cy="564900"/>
          </a:xfrm>
          <a:prstGeom prst="rect">
            <a:avLst/>
          </a:prstGeom>
        </p:spPr>
        <p:txBody>
          <a:bodyPr anchorCtr="0" anchor="t" bIns="45700" lIns="91425" spcFirstLastPara="1" rIns="91425" wrap="square" tIns="45700">
            <a:noAutofit/>
          </a:bodyPr>
          <a:lstStyle>
            <a:lvl1pPr lvl="0" rtl="0">
              <a:spcBef>
                <a:spcPts val="640"/>
              </a:spcBef>
              <a:spcAft>
                <a:spcPts val="0"/>
              </a:spcAft>
              <a:buClr>
                <a:srgbClr val="EE7B95"/>
              </a:buClr>
              <a:buSzPts val="2250"/>
              <a:buNone/>
              <a:defRPr b="1" sz="2250">
                <a:solidFill>
                  <a:srgbClr val="EE7B95"/>
                </a:solidFill>
              </a:defRPr>
            </a:lvl1pPr>
            <a:lvl2pPr lvl="1" rtl="0">
              <a:spcBef>
                <a:spcPts val="560"/>
              </a:spcBef>
              <a:spcAft>
                <a:spcPts val="0"/>
              </a:spcAft>
              <a:buSzPts val="2250"/>
              <a:buNone/>
              <a:defRPr sz="2250"/>
            </a:lvl2pPr>
            <a:lvl3pPr lvl="2" rtl="0">
              <a:spcBef>
                <a:spcPts val="480"/>
              </a:spcBef>
              <a:spcAft>
                <a:spcPts val="0"/>
              </a:spcAft>
              <a:buSzPts val="2250"/>
              <a:buNone/>
              <a:defRPr sz="2250"/>
            </a:lvl3pPr>
            <a:lvl4pPr lvl="3" rtl="0">
              <a:spcBef>
                <a:spcPts val="400"/>
              </a:spcBef>
              <a:spcAft>
                <a:spcPts val="0"/>
              </a:spcAft>
              <a:buSzPts val="2250"/>
              <a:buNone/>
              <a:defRPr sz="2250"/>
            </a:lvl4pPr>
            <a:lvl5pPr lvl="4" rtl="0">
              <a:spcBef>
                <a:spcPts val="400"/>
              </a:spcBef>
              <a:spcAft>
                <a:spcPts val="0"/>
              </a:spcAft>
              <a:buSzPts val="2250"/>
              <a:buNone/>
              <a:defRPr sz="2250"/>
            </a:lvl5pPr>
            <a:lvl6pPr lvl="5" rtl="0">
              <a:spcBef>
                <a:spcPts val="400"/>
              </a:spcBef>
              <a:spcAft>
                <a:spcPts val="0"/>
              </a:spcAft>
              <a:buSzPts val="2250"/>
              <a:buNone/>
              <a:defRPr sz="2250"/>
            </a:lvl6pPr>
            <a:lvl7pPr lvl="6" rtl="0">
              <a:spcBef>
                <a:spcPts val="400"/>
              </a:spcBef>
              <a:spcAft>
                <a:spcPts val="0"/>
              </a:spcAft>
              <a:buSzPts val="2250"/>
              <a:buNone/>
              <a:defRPr sz="2250"/>
            </a:lvl7pPr>
            <a:lvl8pPr lvl="7" rtl="0">
              <a:spcBef>
                <a:spcPts val="400"/>
              </a:spcBef>
              <a:spcAft>
                <a:spcPts val="0"/>
              </a:spcAft>
              <a:buSzPts val="2250"/>
              <a:buNone/>
              <a:defRPr sz="2250"/>
            </a:lvl8pPr>
            <a:lvl9pPr lvl="8" rtl="0">
              <a:spcBef>
                <a:spcPts val="400"/>
              </a:spcBef>
              <a:spcAft>
                <a:spcPts val="0"/>
              </a:spcAft>
              <a:buSzPts val="2250"/>
              <a:buNone/>
              <a:defRPr sz="2250"/>
            </a:lvl9pPr>
          </a:lstStyle>
          <a:p/>
        </p:txBody>
      </p:sp>
      <p:sp>
        <p:nvSpPr>
          <p:cNvPr id="46" name="Google Shape;46;p6"/>
          <p:cNvSpPr txBox="1"/>
          <p:nvPr>
            <p:ph idx="2" type="body"/>
          </p:nvPr>
        </p:nvSpPr>
        <p:spPr>
          <a:xfrm>
            <a:off x="482050" y="3477325"/>
            <a:ext cx="3591300" cy="1884600"/>
          </a:xfrm>
          <a:prstGeom prst="rect">
            <a:avLst/>
          </a:prstGeom>
        </p:spPr>
        <p:txBody>
          <a:bodyPr anchorCtr="0" anchor="t" bIns="45700" lIns="91425" spcFirstLastPara="1" rIns="91425" wrap="square" tIns="45700">
            <a:noAutofit/>
          </a:bodyPr>
          <a:lstStyle>
            <a:lvl1pPr indent="-352425" lvl="0" marL="457200" rtl="0">
              <a:spcBef>
                <a:spcPts val="640"/>
              </a:spcBef>
              <a:spcAft>
                <a:spcPts val="0"/>
              </a:spcAft>
              <a:buSzPts val="1950"/>
              <a:buChar char="•"/>
              <a:defRPr sz="1950"/>
            </a:lvl1pPr>
            <a:lvl2pPr indent="-365125" lvl="1" marL="914400" rtl="0">
              <a:spcBef>
                <a:spcPts val="560"/>
              </a:spcBef>
              <a:spcAft>
                <a:spcPts val="0"/>
              </a:spcAft>
              <a:buSzPts val="2150"/>
              <a:buChar char="–"/>
              <a:defRPr/>
            </a:lvl2pPr>
            <a:lvl3pPr indent="-365125" lvl="2" marL="1371600" rtl="0">
              <a:spcBef>
                <a:spcPts val="480"/>
              </a:spcBef>
              <a:spcAft>
                <a:spcPts val="0"/>
              </a:spcAft>
              <a:buSzPts val="2150"/>
              <a:buChar char="•"/>
              <a:defRPr/>
            </a:lvl3pPr>
            <a:lvl4pPr indent="-365125" lvl="3" marL="1828800" rtl="0">
              <a:spcBef>
                <a:spcPts val="400"/>
              </a:spcBef>
              <a:spcAft>
                <a:spcPts val="0"/>
              </a:spcAft>
              <a:buSzPts val="2150"/>
              <a:buChar char="–"/>
              <a:defRPr/>
            </a:lvl4pPr>
            <a:lvl5pPr indent="-365125" lvl="4" marL="2286000" rtl="0">
              <a:spcBef>
                <a:spcPts val="400"/>
              </a:spcBef>
              <a:spcAft>
                <a:spcPts val="0"/>
              </a:spcAft>
              <a:buSzPts val="2150"/>
              <a:buChar char="»"/>
              <a:defRPr/>
            </a:lvl5pPr>
            <a:lvl6pPr indent="-365125" lvl="5" marL="2743200" rtl="0">
              <a:spcBef>
                <a:spcPts val="400"/>
              </a:spcBef>
              <a:spcAft>
                <a:spcPts val="0"/>
              </a:spcAft>
              <a:buSzPts val="2150"/>
              <a:buChar char="•"/>
              <a:defRPr/>
            </a:lvl6pPr>
            <a:lvl7pPr indent="-365125" lvl="6" marL="3200400" rtl="0">
              <a:spcBef>
                <a:spcPts val="400"/>
              </a:spcBef>
              <a:spcAft>
                <a:spcPts val="0"/>
              </a:spcAft>
              <a:buSzPts val="2150"/>
              <a:buChar char="•"/>
              <a:defRPr/>
            </a:lvl7pPr>
            <a:lvl8pPr indent="-365125" lvl="7" marL="3657600" rtl="0">
              <a:spcBef>
                <a:spcPts val="400"/>
              </a:spcBef>
              <a:spcAft>
                <a:spcPts val="0"/>
              </a:spcAft>
              <a:buSzPts val="2150"/>
              <a:buChar char="•"/>
              <a:defRPr/>
            </a:lvl8pPr>
            <a:lvl9pPr indent="-365125" lvl="8" marL="4114800" rtl="0">
              <a:spcBef>
                <a:spcPts val="400"/>
              </a:spcBef>
              <a:spcAft>
                <a:spcPts val="0"/>
              </a:spcAft>
              <a:buSzPts val="2150"/>
              <a:buChar char="•"/>
              <a:defRPr/>
            </a:lvl9pPr>
          </a:lstStyle>
          <a:p/>
        </p:txBody>
      </p:sp>
      <p:sp>
        <p:nvSpPr>
          <p:cNvPr id="47" name="Google Shape;47;p6"/>
          <p:cNvSpPr txBox="1"/>
          <p:nvPr>
            <p:ph idx="3" type="subTitle"/>
          </p:nvPr>
        </p:nvSpPr>
        <p:spPr>
          <a:xfrm>
            <a:off x="13778700" y="2009250"/>
            <a:ext cx="4602600" cy="564900"/>
          </a:xfrm>
          <a:prstGeom prst="rect">
            <a:avLst/>
          </a:prstGeom>
        </p:spPr>
        <p:txBody>
          <a:bodyPr anchorCtr="0" anchor="t" bIns="45700" lIns="91425" spcFirstLastPara="1" rIns="91425" wrap="square" tIns="45700">
            <a:noAutofit/>
          </a:bodyPr>
          <a:lstStyle>
            <a:lvl1pPr lvl="0" rtl="0">
              <a:spcBef>
                <a:spcPts val="640"/>
              </a:spcBef>
              <a:spcAft>
                <a:spcPts val="0"/>
              </a:spcAft>
              <a:buClr>
                <a:srgbClr val="EE7B95"/>
              </a:buClr>
              <a:buSzPts val="2250"/>
              <a:buNone/>
              <a:defRPr b="1" sz="2250">
                <a:solidFill>
                  <a:srgbClr val="EE7B95"/>
                </a:solidFill>
              </a:defRPr>
            </a:lvl1pPr>
            <a:lvl2pPr lvl="1" rtl="0">
              <a:spcBef>
                <a:spcPts val="560"/>
              </a:spcBef>
              <a:spcAft>
                <a:spcPts val="0"/>
              </a:spcAft>
              <a:buSzPts val="2250"/>
              <a:buNone/>
              <a:defRPr sz="2250"/>
            </a:lvl2pPr>
            <a:lvl3pPr lvl="2" rtl="0">
              <a:spcBef>
                <a:spcPts val="480"/>
              </a:spcBef>
              <a:spcAft>
                <a:spcPts val="0"/>
              </a:spcAft>
              <a:buSzPts val="2250"/>
              <a:buNone/>
              <a:defRPr sz="2250"/>
            </a:lvl3pPr>
            <a:lvl4pPr lvl="3" rtl="0">
              <a:spcBef>
                <a:spcPts val="400"/>
              </a:spcBef>
              <a:spcAft>
                <a:spcPts val="0"/>
              </a:spcAft>
              <a:buSzPts val="2250"/>
              <a:buNone/>
              <a:defRPr sz="2250"/>
            </a:lvl4pPr>
            <a:lvl5pPr lvl="4" rtl="0">
              <a:spcBef>
                <a:spcPts val="400"/>
              </a:spcBef>
              <a:spcAft>
                <a:spcPts val="0"/>
              </a:spcAft>
              <a:buSzPts val="2250"/>
              <a:buNone/>
              <a:defRPr sz="2250"/>
            </a:lvl5pPr>
            <a:lvl6pPr lvl="5" rtl="0">
              <a:spcBef>
                <a:spcPts val="400"/>
              </a:spcBef>
              <a:spcAft>
                <a:spcPts val="0"/>
              </a:spcAft>
              <a:buSzPts val="2250"/>
              <a:buNone/>
              <a:defRPr sz="2250"/>
            </a:lvl6pPr>
            <a:lvl7pPr lvl="6" rtl="0">
              <a:spcBef>
                <a:spcPts val="400"/>
              </a:spcBef>
              <a:spcAft>
                <a:spcPts val="0"/>
              </a:spcAft>
              <a:buSzPts val="2250"/>
              <a:buNone/>
              <a:defRPr sz="2250"/>
            </a:lvl7pPr>
            <a:lvl8pPr lvl="7" rtl="0">
              <a:spcBef>
                <a:spcPts val="400"/>
              </a:spcBef>
              <a:spcAft>
                <a:spcPts val="0"/>
              </a:spcAft>
              <a:buSzPts val="2250"/>
              <a:buNone/>
              <a:defRPr sz="2250"/>
            </a:lvl8pPr>
            <a:lvl9pPr lvl="8" rtl="0">
              <a:spcBef>
                <a:spcPts val="400"/>
              </a:spcBef>
              <a:spcAft>
                <a:spcPts val="0"/>
              </a:spcAft>
              <a:buSzPts val="2250"/>
              <a:buNone/>
              <a:defRPr sz="2250"/>
            </a:lvl9pPr>
          </a:lstStyle>
          <a:p/>
        </p:txBody>
      </p:sp>
      <p:sp>
        <p:nvSpPr>
          <p:cNvPr id="48" name="Google Shape;48;p6"/>
          <p:cNvSpPr txBox="1"/>
          <p:nvPr>
            <p:ph idx="4" type="body"/>
          </p:nvPr>
        </p:nvSpPr>
        <p:spPr>
          <a:xfrm>
            <a:off x="14480683" y="2524832"/>
            <a:ext cx="3198600" cy="1884600"/>
          </a:xfrm>
          <a:prstGeom prst="rect">
            <a:avLst/>
          </a:prstGeom>
        </p:spPr>
        <p:txBody>
          <a:bodyPr anchorCtr="0" anchor="t" bIns="45700" lIns="91425" spcFirstLastPara="1" rIns="91425" wrap="square" tIns="45700">
            <a:noAutofit/>
          </a:bodyPr>
          <a:lstStyle>
            <a:lvl1pPr indent="-352425" lvl="0" marL="457200" rtl="0">
              <a:spcBef>
                <a:spcPts val="640"/>
              </a:spcBef>
              <a:spcAft>
                <a:spcPts val="0"/>
              </a:spcAft>
              <a:buSzPts val="1950"/>
              <a:buChar char="•"/>
              <a:defRPr sz="1950"/>
            </a:lvl1pPr>
            <a:lvl2pPr indent="-365125" lvl="1" marL="914400" rtl="0">
              <a:spcBef>
                <a:spcPts val="560"/>
              </a:spcBef>
              <a:spcAft>
                <a:spcPts val="0"/>
              </a:spcAft>
              <a:buSzPts val="2150"/>
              <a:buChar char="–"/>
              <a:defRPr/>
            </a:lvl2pPr>
            <a:lvl3pPr indent="-365125" lvl="2" marL="1371600" rtl="0">
              <a:spcBef>
                <a:spcPts val="480"/>
              </a:spcBef>
              <a:spcAft>
                <a:spcPts val="0"/>
              </a:spcAft>
              <a:buSzPts val="2150"/>
              <a:buChar char="•"/>
              <a:defRPr/>
            </a:lvl3pPr>
            <a:lvl4pPr indent="-365125" lvl="3" marL="1828800" rtl="0">
              <a:spcBef>
                <a:spcPts val="400"/>
              </a:spcBef>
              <a:spcAft>
                <a:spcPts val="0"/>
              </a:spcAft>
              <a:buSzPts val="2150"/>
              <a:buChar char="–"/>
              <a:defRPr/>
            </a:lvl4pPr>
            <a:lvl5pPr indent="-365125" lvl="4" marL="2286000" rtl="0">
              <a:spcBef>
                <a:spcPts val="400"/>
              </a:spcBef>
              <a:spcAft>
                <a:spcPts val="0"/>
              </a:spcAft>
              <a:buSzPts val="2150"/>
              <a:buChar char="»"/>
              <a:defRPr/>
            </a:lvl5pPr>
            <a:lvl6pPr indent="-365125" lvl="5" marL="2743200" rtl="0">
              <a:spcBef>
                <a:spcPts val="400"/>
              </a:spcBef>
              <a:spcAft>
                <a:spcPts val="0"/>
              </a:spcAft>
              <a:buSzPts val="2150"/>
              <a:buChar char="•"/>
              <a:defRPr/>
            </a:lvl6pPr>
            <a:lvl7pPr indent="-365125" lvl="6" marL="3200400" rtl="0">
              <a:spcBef>
                <a:spcPts val="400"/>
              </a:spcBef>
              <a:spcAft>
                <a:spcPts val="0"/>
              </a:spcAft>
              <a:buSzPts val="2150"/>
              <a:buChar char="•"/>
              <a:defRPr/>
            </a:lvl7pPr>
            <a:lvl8pPr indent="-365125" lvl="7" marL="3657600" rtl="0">
              <a:spcBef>
                <a:spcPts val="400"/>
              </a:spcBef>
              <a:spcAft>
                <a:spcPts val="0"/>
              </a:spcAft>
              <a:buSzPts val="2150"/>
              <a:buChar char="•"/>
              <a:defRPr/>
            </a:lvl8pPr>
            <a:lvl9pPr indent="-365125" lvl="8" marL="4114800" rtl="0">
              <a:spcBef>
                <a:spcPts val="400"/>
              </a:spcBef>
              <a:spcAft>
                <a:spcPts val="0"/>
              </a:spcAft>
              <a:buSzPts val="2150"/>
              <a:buChar char="•"/>
              <a:defRPr/>
            </a:lvl9pPr>
          </a:lstStyle>
          <a:p/>
        </p:txBody>
      </p:sp>
      <p:sp>
        <p:nvSpPr>
          <p:cNvPr id="49" name="Google Shape;49;p6"/>
          <p:cNvSpPr txBox="1"/>
          <p:nvPr>
            <p:ph idx="5" type="subTitle"/>
          </p:nvPr>
        </p:nvSpPr>
        <p:spPr>
          <a:xfrm>
            <a:off x="13778700" y="6793825"/>
            <a:ext cx="4602600" cy="564900"/>
          </a:xfrm>
          <a:prstGeom prst="rect">
            <a:avLst/>
          </a:prstGeom>
        </p:spPr>
        <p:txBody>
          <a:bodyPr anchorCtr="0" anchor="t" bIns="45700" lIns="91425" spcFirstLastPara="1" rIns="91425" wrap="square" tIns="45700">
            <a:noAutofit/>
          </a:bodyPr>
          <a:lstStyle>
            <a:lvl1pPr lvl="0" rtl="0">
              <a:spcBef>
                <a:spcPts val="640"/>
              </a:spcBef>
              <a:spcAft>
                <a:spcPts val="0"/>
              </a:spcAft>
              <a:buClr>
                <a:srgbClr val="EE7B95"/>
              </a:buClr>
              <a:buSzPts val="2250"/>
              <a:buNone/>
              <a:defRPr b="1" sz="2250">
                <a:solidFill>
                  <a:srgbClr val="EE7B95"/>
                </a:solidFill>
              </a:defRPr>
            </a:lvl1pPr>
            <a:lvl2pPr lvl="1" rtl="0">
              <a:spcBef>
                <a:spcPts val="560"/>
              </a:spcBef>
              <a:spcAft>
                <a:spcPts val="0"/>
              </a:spcAft>
              <a:buSzPts val="2250"/>
              <a:buNone/>
              <a:defRPr sz="2250"/>
            </a:lvl2pPr>
            <a:lvl3pPr lvl="2" rtl="0">
              <a:spcBef>
                <a:spcPts val="480"/>
              </a:spcBef>
              <a:spcAft>
                <a:spcPts val="0"/>
              </a:spcAft>
              <a:buSzPts val="2250"/>
              <a:buNone/>
              <a:defRPr sz="2250"/>
            </a:lvl3pPr>
            <a:lvl4pPr lvl="3" rtl="0">
              <a:spcBef>
                <a:spcPts val="400"/>
              </a:spcBef>
              <a:spcAft>
                <a:spcPts val="0"/>
              </a:spcAft>
              <a:buSzPts val="2250"/>
              <a:buNone/>
              <a:defRPr sz="2250"/>
            </a:lvl4pPr>
            <a:lvl5pPr lvl="4" rtl="0">
              <a:spcBef>
                <a:spcPts val="400"/>
              </a:spcBef>
              <a:spcAft>
                <a:spcPts val="0"/>
              </a:spcAft>
              <a:buSzPts val="2250"/>
              <a:buNone/>
              <a:defRPr sz="2250"/>
            </a:lvl5pPr>
            <a:lvl6pPr lvl="5" rtl="0">
              <a:spcBef>
                <a:spcPts val="400"/>
              </a:spcBef>
              <a:spcAft>
                <a:spcPts val="0"/>
              </a:spcAft>
              <a:buSzPts val="2250"/>
              <a:buNone/>
              <a:defRPr sz="2250"/>
            </a:lvl6pPr>
            <a:lvl7pPr lvl="6" rtl="0">
              <a:spcBef>
                <a:spcPts val="400"/>
              </a:spcBef>
              <a:spcAft>
                <a:spcPts val="0"/>
              </a:spcAft>
              <a:buSzPts val="2250"/>
              <a:buNone/>
              <a:defRPr sz="2250"/>
            </a:lvl7pPr>
            <a:lvl8pPr lvl="7" rtl="0">
              <a:spcBef>
                <a:spcPts val="400"/>
              </a:spcBef>
              <a:spcAft>
                <a:spcPts val="0"/>
              </a:spcAft>
              <a:buSzPts val="2250"/>
              <a:buNone/>
              <a:defRPr sz="2250"/>
            </a:lvl8pPr>
            <a:lvl9pPr lvl="8" rtl="0">
              <a:spcBef>
                <a:spcPts val="400"/>
              </a:spcBef>
              <a:spcAft>
                <a:spcPts val="0"/>
              </a:spcAft>
              <a:buSzPts val="2250"/>
              <a:buNone/>
              <a:defRPr sz="2250"/>
            </a:lvl9pPr>
          </a:lstStyle>
          <a:p/>
        </p:txBody>
      </p:sp>
      <p:sp>
        <p:nvSpPr>
          <p:cNvPr id="50" name="Google Shape;50;p6"/>
          <p:cNvSpPr txBox="1"/>
          <p:nvPr>
            <p:ph idx="6" type="body"/>
          </p:nvPr>
        </p:nvSpPr>
        <p:spPr>
          <a:xfrm>
            <a:off x="14480683" y="7309407"/>
            <a:ext cx="3198600" cy="1884600"/>
          </a:xfrm>
          <a:prstGeom prst="rect">
            <a:avLst/>
          </a:prstGeom>
        </p:spPr>
        <p:txBody>
          <a:bodyPr anchorCtr="0" anchor="t" bIns="45700" lIns="91425" spcFirstLastPara="1" rIns="91425" wrap="square" tIns="45700">
            <a:noAutofit/>
          </a:bodyPr>
          <a:lstStyle>
            <a:lvl1pPr indent="-352425" lvl="0" marL="457200" rtl="0">
              <a:spcBef>
                <a:spcPts val="640"/>
              </a:spcBef>
              <a:spcAft>
                <a:spcPts val="0"/>
              </a:spcAft>
              <a:buSzPts val="1950"/>
              <a:buChar char="•"/>
              <a:defRPr sz="1950"/>
            </a:lvl1pPr>
            <a:lvl2pPr indent="-365125" lvl="1" marL="914400" rtl="0">
              <a:spcBef>
                <a:spcPts val="560"/>
              </a:spcBef>
              <a:spcAft>
                <a:spcPts val="0"/>
              </a:spcAft>
              <a:buSzPts val="2150"/>
              <a:buChar char="–"/>
              <a:defRPr/>
            </a:lvl2pPr>
            <a:lvl3pPr indent="-365125" lvl="2" marL="1371600" rtl="0">
              <a:spcBef>
                <a:spcPts val="480"/>
              </a:spcBef>
              <a:spcAft>
                <a:spcPts val="0"/>
              </a:spcAft>
              <a:buSzPts val="2150"/>
              <a:buChar char="•"/>
              <a:defRPr/>
            </a:lvl3pPr>
            <a:lvl4pPr indent="-365125" lvl="3" marL="1828800" rtl="0">
              <a:spcBef>
                <a:spcPts val="400"/>
              </a:spcBef>
              <a:spcAft>
                <a:spcPts val="0"/>
              </a:spcAft>
              <a:buSzPts val="2150"/>
              <a:buChar char="–"/>
              <a:defRPr/>
            </a:lvl4pPr>
            <a:lvl5pPr indent="-365125" lvl="4" marL="2286000" rtl="0">
              <a:spcBef>
                <a:spcPts val="400"/>
              </a:spcBef>
              <a:spcAft>
                <a:spcPts val="0"/>
              </a:spcAft>
              <a:buSzPts val="2150"/>
              <a:buChar char="»"/>
              <a:defRPr/>
            </a:lvl5pPr>
            <a:lvl6pPr indent="-365125" lvl="5" marL="2743200" rtl="0">
              <a:spcBef>
                <a:spcPts val="400"/>
              </a:spcBef>
              <a:spcAft>
                <a:spcPts val="0"/>
              </a:spcAft>
              <a:buSzPts val="2150"/>
              <a:buChar char="•"/>
              <a:defRPr/>
            </a:lvl6pPr>
            <a:lvl7pPr indent="-365125" lvl="6" marL="3200400" rtl="0">
              <a:spcBef>
                <a:spcPts val="400"/>
              </a:spcBef>
              <a:spcAft>
                <a:spcPts val="0"/>
              </a:spcAft>
              <a:buSzPts val="2150"/>
              <a:buChar char="•"/>
              <a:defRPr/>
            </a:lvl7pPr>
            <a:lvl8pPr indent="-365125" lvl="7" marL="3657600" rtl="0">
              <a:spcBef>
                <a:spcPts val="400"/>
              </a:spcBef>
              <a:spcAft>
                <a:spcPts val="0"/>
              </a:spcAft>
              <a:buSzPts val="2150"/>
              <a:buChar char="•"/>
              <a:defRPr/>
            </a:lvl8pPr>
            <a:lvl9pPr indent="-365125" lvl="8" marL="4114800" rtl="0">
              <a:spcBef>
                <a:spcPts val="400"/>
              </a:spcBef>
              <a:spcAft>
                <a:spcPts val="0"/>
              </a:spcAft>
              <a:buSzPts val="2150"/>
              <a:buChar char="•"/>
              <a:defRPr/>
            </a:lvl9pPr>
          </a:lstStyle>
          <a:p/>
        </p:txBody>
      </p:sp>
      <p:sp>
        <p:nvSpPr>
          <p:cNvPr id="51" name="Google Shape;51;p6"/>
          <p:cNvSpPr txBox="1"/>
          <p:nvPr>
            <p:ph idx="7" type="subTitle"/>
          </p:nvPr>
        </p:nvSpPr>
        <p:spPr>
          <a:xfrm>
            <a:off x="-306150" y="6793828"/>
            <a:ext cx="5167800" cy="564900"/>
          </a:xfrm>
          <a:prstGeom prst="rect">
            <a:avLst/>
          </a:prstGeom>
        </p:spPr>
        <p:txBody>
          <a:bodyPr anchorCtr="0" anchor="t" bIns="45700" lIns="91425" spcFirstLastPara="1" rIns="91425" wrap="square" tIns="45700">
            <a:noAutofit/>
          </a:bodyPr>
          <a:lstStyle>
            <a:lvl1pPr lvl="0" rtl="0">
              <a:spcBef>
                <a:spcPts val="640"/>
              </a:spcBef>
              <a:spcAft>
                <a:spcPts val="0"/>
              </a:spcAft>
              <a:buClr>
                <a:srgbClr val="EE7B95"/>
              </a:buClr>
              <a:buSzPts val="2250"/>
              <a:buNone/>
              <a:defRPr b="1" sz="2250">
                <a:solidFill>
                  <a:srgbClr val="EE7B95"/>
                </a:solidFill>
              </a:defRPr>
            </a:lvl1pPr>
            <a:lvl2pPr lvl="1" rtl="0">
              <a:spcBef>
                <a:spcPts val="560"/>
              </a:spcBef>
              <a:spcAft>
                <a:spcPts val="0"/>
              </a:spcAft>
              <a:buSzPts val="2250"/>
              <a:buNone/>
              <a:defRPr sz="2250"/>
            </a:lvl2pPr>
            <a:lvl3pPr lvl="2" rtl="0">
              <a:spcBef>
                <a:spcPts val="480"/>
              </a:spcBef>
              <a:spcAft>
                <a:spcPts val="0"/>
              </a:spcAft>
              <a:buSzPts val="2250"/>
              <a:buNone/>
              <a:defRPr sz="2250"/>
            </a:lvl3pPr>
            <a:lvl4pPr lvl="3" rtl="0">
              <a:spcBef>
                <a:spcPts val="400"/>
              </a:spcBef>
              <a:spcAft>
                <a:spcPts val="0"/>
              </a:spcAft>
              <a:buSzPts val="2250"/>
              <a:buNone/>
              <a:defRPr sz="2250"/>
            </a:lvl4pPr>
            <a:lvl5pPr lvl="4" rtl="0">
              <a:spcBef>
                <a:spcPts val="400"/>
              </a:spcBef>
              <a:spcAft>
                <a:spcPts val="0"/>
              </a:spcAft>
              <a:buSzPts val="2250"/>
              <a:buNone/>
              <a:defRPr sz="2250"/>
            </a:lvl5pPr>
            <a:lvl6pPr lvl="5" rtl="0">
              <a:spcBef>
                <a:spcPts val="400"/>
              </a:spcBef>
              <a:spcAft>
                <a:spcPts val="0"/>
              </a:spcAft>
              <a:buSzPts val="2250"/>
              <a:buNone/>
              <a:defRPr sz="2250"/>
            </a:lvl6pPr>
            <a:lvl7pPr lvl="6" rtl="0">
              <a:spcBef>
                <a:spcPts val="400"/>
              </a:spcBef>
              <a:spcAft>
                <a:spcPts val="0"/>
              </a:spcAft>
              <a:buSzPts val="2250"/>
              <a:buNone/>
              <a:defRPr sz="2250"/>
            </a:lvl7pPr>
            <a:lvl8pPr lvl="7" rtl="0">
              <a:spcBef>
                <a:spcPts val="400"/>
              </a:spcBef>
              <a:spcAft>
                <a:spcPts val="0"/>
              </a:spcAft>
              <a:buSzPts val="2250"/>
              <a:buNone/>
              <a:defRPr sz="2250"/>
            </a:lvl8pPr>
            <a:lvl9pPr lvl="8" rtl="0">
              <a:spcBef>
                <a:spcPts val="400"/>
              </a:spcBef>
              <a:spcAft>
                <a:spcPts val="0"/>
              </a:spcAft>
              <a:buSzPts val="2250"/>
              <a:buNone/>
              <a:defRPr sz="2250"/>
            </a:lvl9pPr>
          </a:lstStyle>
          <a:p/>
        </p:txBody>
      </p:sp>
      <p:sp>
        <p:nvSpPr>
          <p:cNvPr id="52" name="Google Shape;52;p6"/>
          <p:cNvSpPr txBox="1"/>
          <p:nvPr>
            <p:ph idx="8" type="body"/>
          </p:nvPr>
        </p:nvSpPr>
        <p:spPr>
          <a:xfrm>
            <a:off x="482050" y="7309413"/>
            <a:ext cx="3591300" cy="1884600"/>
          </a:xfrm>
          <a:prstGeom prst="rect">
            <a:avLst/>
          </a:prstGeom>
        </p:spPr>
        <p:txBody>
          <a:bodyPr anchorCtr="0" anchor="t" bIns="45700" lIns="91425" spcFirstLastPara="1" rIns="91425" wrap="square" tIns="45700">
            <a:noAutofit/>
          </a:bodyPr>
          <a:lstStyle>
            <a:lvl1pPr indent="-352425" lvl="0" marL="457200" rtl="0">
              <a:spcBef>
                <a:spcPts val="640"/>
              </a:spcBef>
              <a:spcAft>
                <a:spcPts val="0"/>
              </a:spcAft>
              <a:buSzPts val="1950"/>
              <a:buChar char="•"/>
              <a:defRPr sz="1950"/>
            </a:lvl1pPr>
            <a:lvl2pPr indent="-365125" lvl="1" marL="914400" rtl="0">
              <a:spcBef>
                <a:spcPts val="560"/>
              </a:spcBef>
              <a:spcAft>
                <a:spcPts val="0"/>
              </a:spcAft>
              <a:buSzPts val="2150"/>
              <a:buChar char="–"/>
              <a:defRPr/>
            </a:lvl2pPr>
            <a:lvl3pPr indent="-365125" lvl="2" marL="1371600" rtl="0">
              <a:spcBef>
                <a:spcPts val="480"/>
              </a:spcBef>
              <a:spcAft>
                <a:spcPts val="0"/>
              </a:spcAft>
              <a:buSzPts val="2150"/>
              <a:buChar char="•"/>
              <a:defRPr/>
            </a:lvl3pPr>
            <a:lvl4pPr indent="-365125" lvl="3" marL="1828800" rtl="0">
              <a:spcBef>
                <a:spcPts val="400"/>
              </a:spcBef>
              <a:spcAft>
                <a:spcPts val="0"/>
              </a:spcAft>
              <a:buSzPts val="2150"/>
              <a:buChar char="–"/>
              <a:defRPr/>
            </a:lvl4pPr>
            <a:lvl5pPr indent="-365125" lvl="4" marL="2286000" rtl="0">
              <a:spcBef>
                <a:spcPts val="400"/>
              </a:spcBef>
              <a:spcAft>
                <a:spcPts val="0"/>
              </a:spcAft>
              <a:buSzPts val="2150"/>
              <a:buChar char="»"/>
              <a:defRPr/>
            </a:lvl5pPr>
            <a:lvl6pPr indent="-365125" lvl="5" marL="2743200" rtl="0">
              <a:spcBef>
                <a:spcPts val="400"/>
              </a:spcBef>
              <a:spcAft>
                <a:spcPts val="0"/>
              </a:spcAft>
              <a:buSzPts val="2150"/>
              <a:buChar char="•"/>
              <a:defRPr/>
            </a:lvl6pPr>
            <a:lvl7pPr indent="-365125" lvl="6" marL="3200400" rtl="0">
              <a:spcBef>
                <a:spcPts val="400"/>
              </a:spcBef>
              <a:spcAft>
                <a:spcPts val="0"/>
              </a:spcAft>
              <a:buSzPts val="2150"/>
              <a:buChar char="•"/>
              <a:defRPr/>
            </a:lvl7pPr>
            <a:lvl8pPr indent="-365125" lvl="7" marL="3657600" rtl="0">
              <a:spcBef>
                <a:spcPts val="400"/>
              </a:spcBef>
              <a:spcAft>
                <a:spcPts val="0"/>
              </a:spcAft>
              <a:buSzPts val="2150"/>
              <a:buChar char="•"/>
              <a:defRPr/>
            </a:lvl8pPr>
            <a:lvl9pPr indent="-365125" lvl="8" marL="4114800" rtl="0">
              <a:spcBef>
                <a:spcPts val="400"/>
              </a:spcBef>
              <a:spcAft>
                <a:spcPts val="0"/>
              </a:spcAft>
              <a:buSzPts val="215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53" name="Shape 53"/>
        <p:cNvGrpSpPr/>
        <p:nvPr/>
      </p:nvGrpSpPr>
      <p:grpSpPr>
        <a:xfrm>
          <a:off x="0" y="0"/>
          <a:ext cx="0" cy="0"/>
          <a:chOff x="0" y="0"/>
          <a:chExt cx="0" cy="0"/>
        </a:xfrm>
      </p:grpSpPr>
      <p:pic>
        <p:nvPicPr>
          <p:cNvPr id="54" name="Google Shape;54;p7"/>
          <p:cNvPicPr preferRelativeResize="0"/>
          <p:nvPr/>
        </p:nvPicPr>
        <p:blipFill rotWithShape="1">
          <a:blip r:embed="rId2">
            <a:alphaModFix/>
          </a:blip>
          <a:srcRect b="0" l="50082" r="0" t="0"/>
          <a:stretch/>
        </p:blipFill>
        <p:spPr>
          <a:xfrm>
            <a:off x="3" y="-26575"/>
            <a:ext cx="3629125" cy="5617926"/>
          </a:xfrm>
          <a:prstGeom prst="rect">
            <a:avLst/>
          </a:prstGeom>
          <a:noFill/>
          <a:ln>
            <a:noFill/>
          </a:ln>
        </p:spPr>
      </p:pic>
      <p:sp>
        <p:nvSpPr>
          <p:cNvPr id="55" name="Google Shape;55;p7"/>
          <p:cNvSpPr/>
          <p:nvPr/>
        </p:nvSpPr>
        <p:spPr>
          <a:xfrm rot="-956724">
            <a:off x="11932352" y="4813526"/>
            <a:ext cx="6120611" cy="6165450"/>
          </a:xfrm>
          <a:custGeom>
            <a:rect b="b" l="l" r="r" t="t"/>
            <a:pathLst>
              <a:path extrusionOk="0" h="6159198" w="6114404">
                <a:moveTo>
                  <a:pt x="0" y="0"/>
                </a:moveTo>
                <a:lnTo>
                  <a:pt x="6114404" y="0"/>
                </a:lnTo>
                <a:lnTo>
                  <a:pt x="6114404" y="6159198"/>
                </a:lnTo>
                <a:lnTo>
                  <a:pt x="0" y="6159198"/>
                </a:lnTo>
                <a:lnTo>
                  <a:pt x="0" y="0"/>
                </a:lnTo>
                <a:close/>
              </a:path>
            </a:pathLst>
          </a:custGeom>
          <a:blipFill rotWithShape="1">
            <a:blip r:embed="rId3">
              <a:alphaModFix/>
            </a:blip>
            <a:stretch>
              <a:fillRect b="0" l="0" r="0" t="0"/>
            </a:stretch>
          </a:blipFill>
          <a:ln>
            <a:noFill/>
          </a:ln>
        </p:spPr>
      </p:sp>
      <p:sp>
        <p:nvSpPr>
          <p:cNvPr id="56" name="Google Shape;56;p7"/>
          <p:cNvSpPr/>
          <p:nvPr/>
        </p:nvSpPr>
        <p:spPr>
          <a:xfrm rot="3223847">
            <a:off x="2493128" y="493617"/>
            <a:ext cx="3887008" cy="6381655"/>
          </a:xfrm>
          <a:custGeom>
            <a:rect b="b" l="l" r="r" t="t"/>
            <a:pathLst>
              <a:path extrusionOk="0" h="6371747" w="3880973">
                <a:moveTo>
                  <a:pt x="0" y="0"/>
                </a:moveTo>
                <a:lnTo>
                  <a:pt x="3880973" y="0"/>
                </a:lnTo>
                <a:lnTo>
                  <a:pt x="3880973" y="6371748"/>
                </a:lnTo>
                <a:lnTo>
                  <a:pt x="0" y="6371748"/>
                </a:lnTo>
                <a:lnTo>
                  <a:pt x="0" y="0"/>
                </a:lnTo>
                <a:close/>
              </a:path>
            </a:pathLst>
          </a:custGeom>
          <a:blipFill rotWithShape="1">
            <a:blip r:embed="rId4">
              <a:alphaModFix/>
            </a:blip>
            <a:stretch>
              <a:fillRect b="0" l="0" r="0" t="0"/>
            </a:stretch>
          </a:blipFill>
          <a:ln>
            <a:noFill/>
          </a:ln>
        </p:spPr>
      </p:sp>
      <p:pic>
        <p:nvPicPr>
          <p:cNvPr id="57" name="Google Shape;57;p7"/>
          <p:cNvPicPr preferRelativeResize="0"/>
          <p:nvPr/>
        </p:nvPicPr>
        <p:blipFill rotWithShape="1">
          <a:blip r:embed="rId2">
            <a:alphaModFix/>
          </a:blip>
          <a:srcRect b="0" l="0" r="64138" t="0"/>
          <a:stretch/>
        </p:blipFill>
        <p:spPr>
          <a:xfrm>
            <a:off x="15680773" y="2798100"/>
            <a:ext cx="2607225" cy="5617926"/>
          </a:xfrm>
          <a:prstGeom prst="rect">
            <a:avLst/>
          </a:prstGeom>
          <a:noFill/>
          <a:ln>
            <a:noFill/>
          </a:ln>
        </p:spPr>
      </p:pic>
      <p:sp>
        <p:nvSpPr>
          <p:cNvPr id="58" name="Google Shape;58;p7"/>
          <p:cNvSpPr txBox="1"/>
          <p:nvPr>
            <p:ph idx="1" type="body"/>
          </p:nvPr>
        </p:nvSpPr>
        <p:spPr>
          <a:xfrm>
            <a:off x="9829000" y="889500"/>
            <a:ext cx="7072800" cy="3019500"/>
          </a:xfrm>
          <a:prstGeom prst="rect">
            <a:avLst/>
          </a:prstGeom>
        </p:spPr>
        <p:txBody>
          <a:bodyPr anchorCtr="0" anchor="ctr" bIns="45700" lIns="91425" spcFirstLastPara="1" rIns="91425" wrap="square" tIns="45700">
            <a:noAutofit/>
          </a:bodyPr>
          <a:lstStyle>
            <a:lvl1pPr indent="-403225" lvl="0" marL="457200">
              <a:spcBef>
                <a:spcPts val="640"/>
              </a:spcBef>
              <a:spcAft>
                <a:spcPts val="0"/>
              </a:spcAft>
              <a:buClr>
                <a:srgbClr val="EE7B95"/>
              </a:buClr>
              <a:buSzPts val="2750"/>
              <a:buFont typeface="Sigmar One"/>
              <a:buChar char="•"/>
              <a:defRPr sz="2750">
                <a:solidFill>
                  <a:srgbClr val="EE7B95"/>
                </a:solidFill>
                <a:latin typeface="Sigmar One"/>
                <a:ea typeface="Sigmar One"/>
                <a:cs typeface="Sigmar One"/>
                <a:sym typeface="Sigmar One"/>
              </a:defRPr>
            </a:lvl1pPr>
            <a:lvl2pPr indent="-403225" lvl="1" marL="914400">
              <a:spcBef>
                <a:spcPts val="560"/>
              </a:spcBef>
              <a:spcAft>
                <a:spcPts val="0"/>
              </a:spcAft>
              <a:buClr>
                <a:srgbClr val="EE7B95"/>
              </a:buClr>
              <a:buSzPts val="2750"/>
              <a:buFont typeface="Sigmar One"/>
              <a:buChar char="–"/>
              <a:defRPr sz="2750">
                <a:solidFill>
                  <a:srgbClr val="EE7B95"/>
                </a:solidFill>
                <a:latin typeface="Sigmar One"/>
                <a:ea typeface="Sigmar One"/>
                <a:cs typeface="Sigmar One"/>
                <a:sym typeface="Sigmar One"/>
              </a:defRPr>
            </a:lvl2pPr>
            <a:lvl3pPr indent="-403225" lvl="2" marL="1371600">
              <a:spcBef>
                <a:spcPts val="480"/>
              </a:spcBef>
              <a:spcAft>
                <a:spcPts val="0"/>
              </a:spcAft>
              <a:buClr>
                <a:srgbClr val="EE7B95"/>
              </a:buClr>
              <a:buSzPts val="2750"/>
              <a:buFont typeface="Sigmar One"/>
              <a:buChar char="•"/>
              <a:defRPr sz="2750">
                <a:solidFill>
                  <a:srgbClr val="EE7B95"/>
                </a:solidFill>
                <a:latin typeface="Sigmar One"/>
                <a:ea typeface="Sigmar One"/>
                <a:cs typeface="Sigmar One"/>
                <a:sym typeface="Sigmar One"/>
              </a:defRPr>
            </a:lvl3pPr>
            <a:lvl4pPr indent="-403225" lvl="3" marL="1828800">
              <a:spcBef>
                <a:spcPts val="400"/>
              </a:spcBef>
              <a:spcAft>
                <a:spcPts val="0"/>
              </a:spcAft>
              <a:buClr>
                <a:srgbClr val="EE7B95"/>
              </a:buClr>
              <a:buSzPts val="2750"/>
              <a:buFont typeface="Sigmar One"/>
              <a:buChar char="–"/>
              <a:defRPr sz="2750">
                <a:solidFill>
                  <a:srgbClr val="EE7B95"/>
                </a:solidFill>
                <a:latin typeface="Sigmar One"/>
                <a:ea typeface="Sigmar One"/>
                <a:cs typeface="Sigmar One"/>
                <a:sym typeface="Sigmar One"/>
              </a:defRPr>
            </a:lvl4pPr>
            <a:lvl5pPr indent="-403225" lvl="4" marL="2286000">
              <a:spcBef>
                <a:spcPts val="400"/>
              </a:spcBef>
              <a:spcAft>
                <a:spcPts val="0"/>
              </a:spcAft>
              <a:buClr>
                <a:srgbClr val="EE7B95"/>
              </a:buClr>
              <a:buSzPts val="2750"/>
              <a:buFont typeface="Sigmar One"/>
              <a:buChar char="»"/>
              <a:defRPr sz="2750">
                <a:solidFill>
                  <a:srgbClr val="EE7B95"/>
                </a:solidFill>
                <a:latin typeface="Sigmar One"/>
                <a:ea typeface="Sigmar One"/>
                <a:cs typeface="Sigmar One"/>
                <a:sym typeface="Sigmar One"/>
              </a:defRPr>
            </a:lvl5pPr>
            <a:lvl6pPr indent="-403225" lvl="5" marL="2743200">
              <a:spcBef>
                <a:spcPts val="400"/>
              </a:spcBef>
              <a:spcAft>
                <a:spcPts val="0"/>
              </a:spcAft>
              <a:buClr>
                <a:srgbClr val="EE7B95"/>
              </a:buClr>
              <a:buSzPts val="2750"/>
              <a:buFont typeface="Sigmar One"/>
              <a:buChar char="•"/>
              <a:defRPr sz="2750">
                <a:solidFill>
                  <a:srgbClr val="EE7B95"/>
                </a:solidFill>
                <a:latin typeface="Sigmar One"/>
                <a:ea typeface="Sigmar One"/>
                <a:cs typeface="Sigmar One"/>
                <a:sym typeface="Sigmar One"/>
              </a:defRPr>
            </a:lvl6pPr>
            <a:lvl7pPr indent="-403225" lvl="6" marL="3200400">
              <a:spcBef>
                <a:spcPts val="400"/>
              </a:spcBef>
              <a:spcAft>
                <a:spcPts val="0"/>
              </a:spcAft>
              <a:buClr>
                <a:srgbClr val="EE7B95"/>
              </a:buClr>
              <a:buSzPts val="2750"/>
              <a:buFont typeface="Sigmar One"/>
              <a:buChar char="•"/>
              <a:defRPr sz="2750">
                <a:solidFill>
                  <a:srgbClr val="EE7B95"/>
                </a:solidFill>
                <a:latin typeface="Sigmar One"/>
                <a:ea typeface="Sigmar One"/>
                <a:cs typeface="Sigmar One"/>
                <a:sym typeface="Sigmar One"/>
              </a:defRPr>
            </a:lvl7pPr>
            <a:lvl8pPr indent="-403225" lvl="7" marL="3657600">
              <a:spcBef>
                <a:spcPts val="400"/>
              </a:spcBef>
              <a:spcAft>
                <a:spcPts val="0"/>
              </a:spcAft>
              <a:buClr>
                <a:srgbClr val="EE7B95"/>
              </a:buClr>
              <a:buSzPts val="2750"/>
              <a:buFont typeface="Sigmar One"/>
              <a:buChar char="•"/>
              <a:defRPr sz="2750">
                <a:solidFill>
                  <a:srgbClr val="EE7B95"/>
                </a:solidFill>
                <a:latin typeface="Sigmar One"/>
                <a:ea typeface="Sigmar One"/>
                <a:cs typeface="Sigmar One"/>
                <a:sym typeface="Sigmar One"/>
              </a:defRPr>
            </a:lvl8pPr>
            <a:lvl9pPr indent="-403225" lvl="8" marL="4114800">
              <a:spcBef>
                <a:spcPts val="400"/>
              </a:spcBef>
              <a:spcAft>
                <a:spcPts val="0"/>
              </a:spcAft>
              <a:buClr>
                <a:srgbClr val="EE7B95"/>
              </a:buClr>
              <a:buSzPts val="2750"/>
              <a:buFont typeface="Sigmar One"/>
              <a:buChar char="•"/>
              <a:defRPr sz="2750">
                <a:solidFill>
                  <a:srgbClr val="EE7B95"/>
                </a:solidFill>
                <a:latin typeface="Sigmar One"/>
                <a:ea typeface="Sigmar One"/>
                <a:cs typeface="Sigmar One"/>
                <a:sym typeface="Sigmar One"/>
              </a:defRPr>
            </a:lvl9pPr>
          </a:lstStyle>
          <a:p/>
        </p:txBody>
      </p:sp>
      <p:sp>
        <p:nvSpPr>
          <p:cNvPr id="59" name="Google Shape;59;p7"/>
          <p:cNvSpPr txBox="1"/>
          <p:nvPr>
            <p:ph idx="2" type="body"/>
          </p:nvPr>
        </p:nvSpPr>
        <p:spPr>
          <a:xfrm>
            <a:off x="1357825" y="6910700"/>
            <a:ext cx="9241200" cy="2632200"/>
          </a:xfrm>
          <a:prstGeom prst="rect">
            <a:avLst/>
          </a:prstGeom>
        </p:spPr>
        <p:txBody>
          <a:bodyPr anchorCtr="0" anchor="ctr" bIns="45700" lIns="91425" spcFirstLastPara="1" rIns="91425" wrap="square" tIns="45700">
            <a:noAutofit/>
          </a:bodyPr>
          <a:lstStyle>
            <a:lvl1pPr indent="-403225" lvl="0" marL="457200" rtl="0">
              <a:spcBef>
                <a:spcPts val="640"/>
              </a:spcBef>
              <a:spcAft>
                <a:spcPts val="0"/>
              </a:spcAft>
              <a:buClr>
                <a:srgbClr val="EE7B95"/>
              </a:buClr>
              <a:buSzPts val="2750"/>
              <a:buFont typeface="Sigmar One"/>
              <a:buChar char="•"/>
              <a:defRPr sz="2750">
                <a:solidFill>
                  <a:srgbClr val="EE7B95"/>
                </a:solidFill>
                <a:latin typeface="Sigmar One"/>
                <a:ea typeface="Sigmar One"/>
                <a:cs typeface="Sigmar One"/>
                <a:sym typeface="Sigmar One"/>
              </a:defRPr>
            </a:lvl1pPr>
            <a:lvl2pPr indent="-403225" lvl="1" marL="914400" rtl="0">
              <a:spcBef>
                <a:spcPts val="560"/>
              </a:spcBef>
              <a:spcAft>
                <a:spcPts val="0"/>
              </a:spcAft>
              <a:buClr>
                <a:srgbClr val="EE7B95"/>
              </a:buClr>
              <a:buSzPts val="2750"/>
              <a:buFont typeface="Sigmar One"/>
              <a:buChar char="–"/>
              <a:defRPr sz="2750">
                <a:solidFill>
                  <a:srgbClr val="EE7B95"/>
                </a:solidFill>
                <a:latin typeface="Sigmar One"/>
                <a:ea typeface="Sigmar One"/>
                <a:cs typeface="Sigmar One"/>
                <a:sym typeface="Sigmar One"/>
              </a:defRPr>
            </a:lvl2pPr>
            <a:lvl3pPr indent="-403225" lvl="2" marL="1371600" rtl="0">
              <a:spcBef>
                <a:spcPts val="480"/>
              </a:spcBef>
              <a:spcAft>
                <a:spcPts val="0"/>
              </a:spcAft>
              <a:buClr>
                <a:srgbClr val="EE7B95"/>
              </a:buClr>
              <a:buSzPts val="2750"/>
              <a:buFont typeface="Sigmar One"/>
              <a:buChar char="•"/>
              <a:defRPr sz="2750">
                <a:solidFill>
                  <a:srgbClr val="EE7B95"/>
                </a:solidFill>
                <a:latin typeface="Sigmar One"/>
                <a:ea typeface="Sigmar One"/>
                <a:cs typeface="Sigmar One"/>
                <a:sym typeface="Sigmar One"/>
              </a:defRPr>
            </a:lvl3pPr>
            <a:lvl4pPr indent="-403225" lvl="3" marL="1828800" rtl="0">
              <a:spcBef>
                <a:spcPts val="400"/>
              </a:spcBef>
              <a:spcAft>
                <a:spcPts val="0"/>
              </a:spcAft>
              <a:buClr>
                <a:srgbClr val="EE7B95"/>
              </a:buClr>
              <a:buSzPts val="2750"/>
              <a:buFont typeface="Sigmar One"/>
              <a:buChar char="–"/>
              <a:defRPr sz="2750">
                <a:solidFill>
                  <a:srgbClr val="EE7B95"/>
                </a:solidFill>
                <a:latin typeface="Sigmar One"/>
                <a:ea typeface="Sigmar One"/>
                <a:cs typeface="Sigmar One"/>
                <a:sym typeface="Sigmar One"/>
              </a:defRPr>
            </a:lvl4pPr>
            <a:lvl5pPr indent="-403225" lvl="4" marL="2286000" rtl="0">
              <a:spcBef>
                <a:spcPts val="400"/>
              </a:spcBef>
              <a:spcAft>
                <a:spcPts val="0"/>
              </a:spcAft>
              <a:buClr>
                <a:srgbClr val="EE7B95"/>
              </a:buClr>
              <a:buSzPts val="2750"/>
              <a:buFont typeface="Sigmar One"/>
              <a:buChar char="»"/>
              <a:defRPr sz="2750">
                <a:solidFill>
                  <a:srgbClr val="EE7B95"/>
                </a:solidFill>
                <a:latin typeface="Sigmar One"/>
                <a:ea typeface="Sigmar One"/>
                <a:cs typeface="Sigmar One"/>
                <a:sym typeface="Sigmar One"/>
              </a:defRPr>
            </a:lvl5pPr>
            <a:lvl6pPr indent="-403225" lvl="5" marL="2743200" rtl="0">
              <a:spcBef>
                <a:spcPts val="400"/>
              </a:spcBef>
              <a:spcAft>
                <a:spcPts val="0"/>
              </a:spcAft>
              <a:buClr>
                <a:srgbClr val="EE7B95"/>
              </a:buClr>
              <a:buSzPts val="2750"/>
              <a:buFont typeface="Sigmar One"/>
              <a:buChar char="•"/>
              <a:defRPr sz="2750">
                <a:solidFill>
                  <a:srgbClr val="EE7B95"/>
                </a:solidFill>
                <a:latin typeface="Sigmar One"/>
                <a:ea typeface="Sigmar One"/>
                <a:cs typeface="Sigmar One"/>
                <a:sym typeface="Sigmar One"/>
              </a:defRPr>
            </a:lvl6pPr>
            <a:lvl7pPr indent="-403225" lvl="6" marL="3200400" rtl="0">
              <a:spcBef>
                <a:spcPts val="400"/>
              </a:spcBef>
              <a:spcAft>
                <a:spcPts val="0"/>
              </a:spcAft>
              <a:buClr>
                <a:srgbClr val="EE7B95"/>
              </a:buClr>
              <a:buSzPts val="2750"/>
              <a:buFont typeface="Sigmar One"/>
              <a:buChar char="•"/>
              <a:defRPr sz="2750">
                <a:solidFill>
                  <a:srgbClr val="EE7B95"/>
                </a:solidFill>
                <a:latin typeface="Sigmar One"/>
                <a:ea typeface="Sigmar One"/>
                <a:cs typeface="Sigmar One"/>
                <a:sym typeface="Sigmar One"/>
              </a:defRPr>
            </a:lvl7pPr>
            <a:lvl8pPr indent="-403225" lvl="7" marL="3657600" rtl="0">
              <a:spcBef>
                <a:spcPts val="400"/>
              </a:spcBef>
              <a:spcAft>
                <a:spcPts val="0"/>
              </a:spcAft>
              <a:buClr>
                <a:srgbClr val="EE7B95"/>
              </a:buClr>
              <a:buSzPts val="2750"/>
              <a:buFont typeface="Sigmar One"/>
              <a:buChar char="•"/>
              <a:defRPr sz="2750">
                <a:solidFill>
                  <a:srgbClr val="EE7B95"/>
                </a:solidFill>
                <a:latin typeface="Sigmar One"/>
                <a:ea typeface="Sigmar One"/>
                <a:cs typeface="Sigmar One"/>
                <a:sym typeface="Sigmar One"/>
              </a:defRPr>
            </a:lvl8pPr>
            <a:lvl9pPr indent="-403225" lvl="8" marL="4114800" rtl="0">
              <a:spcBef>
                <a:spcPts val="400"/>
              </a:spcBef>
              <a:spcAft>
                <a:spcPts val="0"/>
              </a:spcAft>
              <a:buClr>
                <a:srgbClr val="EE7B95"/>
              </a:buClr>
              <a:buSzPts val="2750"/>
              <a:buFont typeface="Sigmar One"/>
              <a:buChar char="•"/>
              <a:defRPr sz="2750">
                <a:solidFill>
                  <a:srgbClr val="EE7B95"/>
                </a:solidFill>
                <a:latin typeface="Sigmar One"/>
                <a:ea typeface="Sigmar One"/>
                <a:cs typeface="Sigmar One"/>
                <a:sym typeface="Sigmar 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60" name="Shape 60"/>
        <p:cNvGrpSpPr/>
        <p:nvPr/>
      </p:nvGrpSpPr>
      <p:grpSpPr>
        <a:xfrm>
          <a:off x="0" y="0"/>
          <a:ext cx="0" cy="0"/>
          <a:chOff x="0" y="0"/>
          <a:chExt cx="0" cy="0"/>
        </a:xfrm>
      </p:grpSpPr>
      <p:pic>
        <p:nvPicPr>
          <p:cNvPr id="61" name="Google Shape;61;p8"/>
          <p:cNvPicPr preferRelativeResize="0"/>
          <p:nvPr/>
        </p:nvPicPr>
        <p:blipFill>
          <a:blip r:embed="rId2">
            <a:alphaModFix/>
          </a:blip>
          <a:stretch>
            <a:fillRect/>
          </a:stretch>
        </p:blipFill>
        <p:spPr>
          <a:xfrm>
            <a:off x="-366250" y="940075"/>
            <a:ext cx="9357349" cy="7810273"/>
          </a:xfrm>
          <a:prstGeom prst="rect">
            <a:avLst/>
          </a:prstGeom>
          <a:noFill/>
          <a:ln>
            <a:noFill/>
          </a:ln>
        </p:spPr>
      </p:pic>
      <p:sp>
        <p:nvSpPr>
          <p:cNvPr id="62" name="Google Shape;62;p8"/>
          <p:cNvSpPr/>
          <p:nvPr/>
        </p:nvSpPr>
        <p:spPr>
          <a:xfrm>
            <a:off x="10566986" y="795452"/>
            <a:ext cx="2089337" cy="2017160"/>
          </a:xfrm>
          <a:custGeom>
            <a:rect b="b" l="l" r="r" t="t"/>
            <a:pathLst>
              <a:path extrusionOk="0" h="2017160" w="2089337">
                <a:moveTo>
                  <a:pt x="0" y="0"/>
                </a:moveTo>
                <a:lnTo>
                  <a:pt x="2089337" y="0"/>
                </a:lnTo>
                <a:lnTo>
                  <a:pt x="2089337" y="2017160"/>
                </a:lnTo>
                <a:lnTo>
                  <a:pt x="0" y="2017160"/>
                </a:lnTo>
                <a:lnTo>
                  <a:pt x="0" y="0"/>
                </a:lnTo>
                <a:close/>
              </a:path>
            </a:pathLst>
          </a:custGeom>
          <a:blipFill rotWithShape="1">
            <a:blip r:embed="rId3">
              <a:alphaModFix/>
            </a:blip>
            <a:stretch>
              <a:fillRect b="0" l="0" r="0" t="0"/>
            </a:stretch>
          </a:blipFill>
          <a:ln>
            <a:noFill/>
          </a:ln>
        </p:spPr>
      </p:sp>
      <p:sp>
        <p:nvSpPr>
          <p:cNvPr id="63" name="Google Shape;63;p8"/>
          <p:cNvSpPr/>
          <p:nvPr/>
        </p:nvSpPr>
        <p:spPr>
          <a:xfrm>
            <a:off x="10566986" y="5079682"/>
            <a:ext cx="2089337" cy="2017160"/>
          </a:xfrm>
          <a:custGeom>
            <a:rect b="b" l="l" r="r" t="t"/>
            <a:pathLst>
              <a:path extrusionOk="0" h="2017160" w="2089337">
                <a:moveTo>
                  <a:pt x="0" y="0"/>
                </a:moveTo>
                <a:lnTo>
                  <a:pt x="2089337" y="0"/>
                </a:lnTo>
                <a:lnTo>
                  <a:pt x="2089337" y="2017160"/>
                </a:lnTo>
                <a:lnTo>
                  <a:pt x="0" y="2017160"/>
                </a:lnTo>
                <a:lnTo>
                  <a:pt x="0" y="0"/>
                </a:lnTo>
                <a:close/>
              </a:path>
            </a:pathLst>
          </a:custGeom>
          <a:blipFill rotWithShape="1">
            <a:blip r:embed="rId3">
              <a:alphaModFix/>
            </a:blip>
            <a:stretch>
              <a:fillRect b="0" l="0" r="0" t="0"/>
            </a:stretch>
          </a:blipFill>
          <a:ln>
            <a:noFill/>
          </a:ln>
        </p:spPr>
      </p:sp>
      <p:sp>
        <p:nvSpPr>
          <p:cNvPr id="64" name="Google Shape;64;p8"/>
          <p:cNvSpPr/>
          <p:nvPr/>
        </p:nvSpPr>
        <p:spPr>
          <a:xfrm>
            <a:off x="10566986" y="7220667"/>
            <a:ext cx="2089337" cy="2017160"/>
          </a:xfrm>
          <a:custGeom>
            <a:rect b="b" l="l" r="r" t="t"/>
            <a:pathLst>
              <a:path extrusionOk="0" h="2017160" w="2089337">
                <a:moveTo>
                  <a:pt x="0" y="0"/>
                </a:moveTo>
                <a:lnTo>
                  <a:pt x="2089337" y="0"/>
                </a:lnTo>
                <a:lnTo>
                  <a:pt x="2089337" y="2017160"/>
                </a:lnTo>
                <a:lnTo>
                  <a:pt x="0" y="2017160"/>
                </a:lnTo>
                <a:lnTo>
                  <a:pt x="0" y="0"/>
                </a:lnTo>
                <a:close/>
              </a:path>
            </a:pathLst>
          </a:custGeom>
          <a:blipFill rotWithShape="1">
            <a:blip r:embed="rId4">
              <a:alphaModFix/>
            </a:blip>
            <a:stretch>
              <a:fillRect b="0" l="0" r="0" t="0"/>
            </a:stretch>
          </a:blipFill>
          <a:ln>
            <a:noFill/>
          </a:ln>
        </p:spPr>
      </p:sp>
      <p:sp>
        <p:nvSpPr>
          <p:cNvPr id="65" name="Google Shape;65;p8"/>
          <p:cNvSpPr/>
          <p:nvPr/>
        </p:nvSpPr>
        <p:spPr>
          <a:xfrm>
            <a:off x="10566986" y="2938697"/>
            <a:ext cx="2089337" cy="2017160"/>
          </a:xfrm>
          <a:custGeom>
            <a:rect b="b" l="l" r="r" t="t"/>
            <a:pathLst>
              <a:path extrusionOk="0" h="2017160" w="2089337">
                <a:moveTo>
                  <a:pt x="0" y="0"/>
                </a:moveTo>
                <a:lnTo>
                  <a:pt x="2089337" y="0"/>
                </a:lnTo>
                <a:lnTo>
                  <a:pt x="2089337" y="2017160"/>
                </a:lnTo>
                <a:lnTo>
                  <a:pt x="0" y="2017160"/>
                </a:lnTo>
                <a:lnTo>
                  <a:pt x="0" y="0"/>
                </a:lnTo>
                <a:close/>
              </a:path>
            </a:pathLst>
          </a:custGeom>
          <a:blipFill rotWithShape="1">
            <a:blip r:embed="rId4">
              <a:alphaModFix/>
            </a:blip>
            <a:stretch>
              <a:fillRect b="0" l="0" r="0" t="0"/>
            </a:stretch>
          </a:blipFill>
          <a:ln>
            <a:noFill/>
          </a:ln>
        </p:spPr>
      </p:sp>
      <p:sp>
        <p:nvSpPr>
          <p:cNvPr id="66" name="Google Shape;66;p8"/>
          <p:cNvSpPr txBox="1"/>
          <p:nvPr/>
        </p:nvSpPr>
        <p:spPr>
          <a:xfrm>
            <a:off x="10419580" y="1309824"/>
            <a:ext cx="2384100" cy="8925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5799" u="none" cap="none" strike="noStrike">
                <a:solidFill>
                  <a:srgbClr val="E8E5E1"/>
                </a:solidFill>
                <a:latin typeface="Oi"/>
                <a:ea typeface="Oi"/>
                <a:cs typeface="Oi"/>
                <a:sym typeface="Oi"/>
              </a:rPr>
              <a:t>01</a:t>
            </a:r>
            <a:endParaRPr/>
          </a:p>
        </p:txBody>
      </p:sp>
      <p:sp>
        <p:nvSpPr>
          <p:cNvPr id="67" name="Google Shape;67;p8"/>
          <p:cNvSpPr txBox="1"/>
          <p:nvPr/>
        </p:nvSpPr>
        <p:spPr>
          <a:xfrm>
            <a:off x="2050135" y="3354680"/>
            <a:ext cx="1667400" cy="8925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5799" u="none" cap="none" strike="noStrike">
                <a:solidFill>
                  <a:srgbClr val="E8E5E1"/>
                </a:solidFill>
                <a:latin typeface="Oi"/>
                <a:ea typeface="Oi"/>
                <a:cs typeface="Oi"/>
                <a:sym typeface="Oi"/>
              </a:rPr>
              <a:t>01</a:t>
            </a:r>
            <a:endParaRPr/>
          </a:p>
        </p:txBody>
      </p:sp>
      <p:sp>
        <p:nvSpPr>
          <p:cNvPr id="68" name="Google Shape;68;p8"/>
          <p:cNvSpPr txBox="1"/>
          <p:nvPr/>
        </p:nvSpPr>
        <p:spPr>
          <a:xfrm>
            <a:off x="5443791" y="3354680"/>
            <a:ext cx="1667400" cy="8925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5799" u="none" cap="none" strike="noStrike">
                <a:solidFill>
                  <a:srgbClr val="EE7B95"/>
                </a:solidFill>
                <a:latin typeface="Oi"/>
                <a:ea typeface="Oi"/>
                <a:cs typeface="Oi"/>
                <a:sym typeface="Oi"/>
              </a:rPr>
              <a:t>02</a:t>
            </a:r>
            <a:endParaRPr/>
          </a:p>
        </p:txBody>
      </p:sp>
      <p:sp>
        <p:nvSpPr>
          <p:cNvPr id="69" name="Google Shape;69;p8"/>
          <p:cNvSpPr txBox="1"/>
          <p:nvPr/>
        </p:nvSpPr>
        <p:spPr>
          <a:xfrm>
            <a:off x="5443791" y="5973962"/>
            <a:ext cx="1667400" cy="8925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5799" u="none" cap="none" strike="noStrike">
                <a:solidFill>
                  <a:srgbClr val="E8E5E1"/>
                </a:solidFill>
                <a:latin typeface="Oi"/>
                <a:ea typeface="Oi"/>
                <a:cs typeface="Oi"/>
                <a:sym typeface="Oi"/>
              </a:rPr>
              <a:t>03</a:t>
            </a:r>
            <a:endParaRPr/>
          </a:p>
        </p:txBody>
      </p:sp>
      <p:sp>
        <p:nvSpPr>
          <p:cNvPr id="70" name="Google Shape;70;p8"/>
          <p:cNvSpPr txBox="1"/>
          <p:nvPr/>
        </p:nvSpPr>
        <p:spPr>
          <a:xfrm>
            <a:off x="2050135" y="5973962"/>
            <a:ext cx="1667400" cy="8925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5799" u="none" cap="none" strike="noStrike">
                <a:solidFill>
                  <a:srgbClr val="EE7B95"/>
                </a:solidFill>
                <a:latin typeface="Oi"/>
                <a:ea typeface="Oi"/>
                <a:cs typeface="Oi"/>
                <a:sym typeface="Oi"/>
              </a:rPr>
              <a:t>04</a:t>
            </a:r>
            <a:endParaRPr/>
          </a:p>
        </p:txBody>
      </p:sp>
      <p:sp>
        <p:nvSpPr>
          <p:cNvPr id="71" name="Google Shape;71;p8"/>
          <p:cNvSpPr txBox="1"/>
          <p:nvPr/>
        </p:nvSpPr>
        <p:spPr>
          <a:xfrm>
            <a:off x="10419580" y="5596314"/>
            <a:ext cx="2384100" cy="8925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5799" u="none" cap="none" strike="noStrike">
                <a:solidFill>
                  <a:srgbClr val="E8E5E1"/>
                </a:solidFill>
                <a:latin typeface="Oi"/>
                <a:ea typeface="Oi"/>
                <a:cs typeface="Oi"/>
                <a:sym typeface="Oi"/>
              </a:rPr>
              <a:t>03</a:t>
            </a:r>
            <a:endParaRPr/>
          </a:p>
        </p:txBody>
      </p:sp>
      <p:sp>
        <p:nvSpPr>
          <p:cNvPr id="72" name="Google Shape;72;p8"/>
          <p:cNvSpPr txBox="1"/>
          <p:nvPr/>
        </p:nvSpPr>
        <p:spPr>
          <a:xfrm>
            <a:off x="10419580" y="3453069"/>
            <a:ext cx="2384100" cy="8925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5799" u="none" cap="none" strike="noStrike">
                <a:solidFill>
                  <a:srgbClr val="E8E5E1"/>
                </a:solidFill>
                <a:latin typeface="Oi"/>
                <a:ea typeface="Oi"/>
                <a:cs typeface="Oi"/>
                <a:sym typeface="Oi"/>
              </a:rPr>
              <a:t>02</a:t>
            </a:r>
            <a:endParaRPr/>
          </a:p>
        </p:txBody>
      </p:sp>
      <p:sp>
        <p:nvSpPr>
          <p:cNvPr id="73" name="Google Shape;73;p8"/>
          <p:cNvSpPr txBox="1"/>
          <p:nvPr/>
        </p:nvSpPr>
        <p:spPr>
          <a:xfrm>
            <a:off x="10419580" y="7739560"/>
            <a:ext cx="2384100" cy="8925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5799" u="none" cap="none" strike="noStrike">
                <a:solidFill>
                  <a:srgbClr val="E8E5E1"/>
                </a:solidFill>
                <a:latin typeface="Oi"/>
                <a:ea typeface="Oi"/>
                <a:cs typeface="Oi"/>
                <a:sym typeface="Oi"/>
              </a:rPr>
              <a:t>04</a:t>
            </a:r>
            <a:endParaRPr/>
          </a:p>
        </p:txBody>
      </p:sp>
      <p:pic>
        <p:nvPicPr>
          <p:cNvPr id="74" name="Google Shape;74;p8"/>
          <p:cNvPicPr preferRelativeResize="0"/>
          <p:nvPr/>
        </p:nvPicPr>
        <p:blipFill>
          <a:blip r:embed="rId5">
            <a:alphaModFix/>
          </a:blip>
          <a:stretch>
            <a:fillRect/>
          </a:stretch>
        </p:blipFill>
        <p:spPr>
          <a:xfrm>
            <a:off x="8626575" y="1708241"/>
            <a:ext cx="1471450" cy="198845"/>
          </a:xfrm>
          <a:prstGeom prst="rect">
            <a:avLst/>
          </a:prstGeom>
          <a:noFill/>
          <a:ln>
            <a:noFill/>
          </a:ln>
        </p:spPr>
      </p:pic>
      <p:pic>
        <p:nvPicPr>
          <p:cNvPr id="75" name="Google Shape;75;p8"/>
          <p:cNvPicPr preferRelativeResize="0"/>
          <p:nvPr/>
        </p:nvPicPr>
        <p:blipFill>
          <a:blip r:embed="rId5">
            <a:alphaModFix/>
          </a:blip>
          <a:stretch>
            <a:fillRect/>
          </a:stretch>
        </p:blipFill>
        <p:spPr>
          <a:xfrm>
            <a:off x="8626575" y="3781678"/>
            <a:ext cx="1471450" cy="198845"/>
          </a:xfrm>
          <a:prstGeom prst="rect">
            <a:avLst/>
          </a:prstGeom>
          <a:noFill/>
          <a:ln>
            <a:noFill/>
          </a:ln>
        </p:spPr>
      </p:pic>
      <p:pic>
        <p:nvPicPr>
          <p:cNvPr id="76" name="Google Shape;76;p8"/>
          <p:cNvPicPr preferRelativeResize="0"/>
          <p:nvPr/>
        </p:nvPicPr>
        <p:blipFill>
          <a:blip r:embed="rId5">
            <a:alphaModFix/>
          </a:blip>
          <a:stretch>
            <a:fillRect/>
          </a:stretch>
        </p:blipFill>
        <p:spPr>
          <a:xfrm>
            <a:off x="8626575" y="5988841"/>
            <a:ext cx="1471450" cy="198845"/>
          </a:xfrm>
          <a:prstGeom prst="rect">
            <a:avLst/>
          </a:prstGeom>
          <a:noFill/>
          <a:ln>
            <a:noFill/>
          </a:ln>
        </p:spPr>
      </p:pic>
      <p:pic>
        <p:nvPicPr>
          <p:cNvPr id="77" name="Google Shape;77;p8"/>
          <p:cNvPicPr preferRelativeResize="0"/>
          <p:nvPr/>
        </p:nvPicPr>
        <p:blipFill>
          <a:blip r:embed="rId5">
            <a:alphaModFix/>
          </a:blip>
          <a:stretch>
            <a:fillRect/>
          </a:stretch>
        </p:blipFill>
        <p:spPr>
          <a:xfrm>
            <a:off x="8626575" y="8129828"/>
            <a:ext cx="1471450" cy="198845"/>
          </a:xfrm>
          <a:prstGeom prst="rect">
            <a:avLst/>
          </a:prstGeom>
          <a:noFill/>
          <a:ln>
            <a:noFill/>
          </a:ln>
        </p:spPr>
      </p:pic>
      <p:sp>
        <p:nvSpPr>
          <p:cNvPr id="78" name="Google Shape;78;p8"/>
          <p:cNvSpPr txBox="1"/>
          <p:nvPr>
            <p:ph idx="1" type="subTitle"/>
          </p:nvPr>
        </p:nvSpPr>
        <p:spPr>
          <a:xfrm>
            <a:off x="13125225" y="1052878"/>
            <a:ext cx="5167800" cy="564900"/>
          </a:xfrm>
          <a:prstGeom prst="rect">
            <a:avLst/>
          </a:prstGeom>
        </p:spPr>
        <p:txBody>
          <a:bodyPr anchorCtr="0" anchor="t" bIns="45700" lIns="91425" spcFirstLastPara="1" rIns="91425" wrap="square" tIns="45700">
            <a:noAutofit/>
          </a:bodyPr>
          <a:lstStyle>
            <a:lvl1pPr lvl="0" rtl="0" algn="l">
              <a:spcBef>
                <a:spcPts val="640"/>
              </a:spcBef>
              <a:spcAft>
                <a:spcPts val="0"/>
              </a:spcAft>
              <a:buClr>
                <a:srgbClr val="EE7B95"/>
              </a:buClr>
              <a:buSzPts val="2250"/>
              <a:buNone/>
              <a:defRPr b="1" sz="2250">
                <a:solidFill>
                  <a:srgbClr val="EE7B95"/>
                </a:solidFill>
              </a:defRPr>
            </a:lvl1pPr>
            <a:lvl2pPr lvl="1" rtl="0" algn="l">
              <a:spcBef>
                <a:spcPts val="560"/>
              </a:spcBef>
              <a:spcAft>
                <a:spcPts val="0"/>
              </a:spcAft>
              <a:buSzPts val="2250"/>
              <a:buNone/>
              <a:defRPr sz="2250"/>
            </a:lvl2pPr>
            <a:lvl3pPr lvl="2" rtl="0" algn="l">
              <a:spcBef>
                <a:spcPts val="480"/>
              </a:spcBef>
              <a:spcAft>
                <a:spcPts val="0"/>
              </a:spcAft>
              <a:buSzPts val="2250"/>
              <a:buNone/>
              <a:defRPr sz="2250"/>
            </a:lvl3pPr>
            <a:lvl4pPr lvl="3" rtl="0" algn="l">
              <a:spcBef>
                <a:spcPts val="400"/>
              </a:spcBef>
              <a:spcAft>
                <a:spcPts val="0"/>
              </a:spcAft>
              <a:buSzPts val="2250"/>
              <a:buNone/>
              <a:defRPr sz="2250"/>
            </a:lvl4pPr>
            <a:lvl5pPr lvl="4" rtl="0" algn="l">
              <a:spcBef>
                <a:spcPts val="400"/>
              </a:spcBef>
              <a:spcAft>
                <a:spcPts val="0"/>
              </a:spcAft>
              <a:buSzPts val="2250"/>
              <a:buNone/>
              <a:defRPr sz="2250"/>
            </a:lvl5pPr>
            <a:lvl6pPr lvl="5" rtl="0" algn="l">
              <a:spcBef>
                <a:spcPts val="400"/>
              </a:spcBef>
              <a:spcAft>
                <a:spcPts val="0"/>
              </a:spcAft>
              <a:buSzPts val="2250"/>
              <a:buNone/>
              <a:defRPr sz="2250"/>
            </a:lvl6pPr>
            <a:lvl7pPr lvl="6" rtl="0" algn="l">
              <a:spcBef>
                <a:spcPts val="400"/>
              </a:spcBef>
              <a:spcAft>
                <a:spcPts val="0"/>
              </a:spcAft>
              <a:buSzPts val="2250"/>
              <a:buNone/>
              <a:defRPr sz="2250"/>
            </a:lvl7pPr>
            <a:lvl8pPr lvl="7" rtl="0" algn="l">
              <a:spcBef>
                <a:spcPts val="400"/>
              </a:spcBef>
              <a:spcAft>
                <a:spcPts val="0"/>
              </a:spcAft>
              <a:buSzPts val="2250"/>
              <a:buNone/>
              <a:defRPr sz="2250"/>
            </a:lvl8pPr>
            <a:lvl9pPr lvl="8" rtl="0" algn="l">
              <a:spcBef>
                <a:spcPts val="400"/>
              </a:spcBef>
              <a:spcAft>
                <a:spcPts val="0"/>
              </a:spcAft>
              <a:buSzPts val="2250"/>
              <a:buNone/>
              <a:defRPr sz="2250"/>
            </a:lvl9pPr>
          </a:lstStyle>
          <a:p/>
        </p:txBody>
      </p:sp>
      <p:sp>
        <p:nvSpPr>
          <p:cNvPr id="79" name="Google Shape;79;p8"/>
          <p:cNvSpPr txBox="1"/>
          <p:nvPr>
            <p:ph idx="2" type="body"/>
          </p:nvPr>
        </p:nvSpPr>
        <p:spPr>
          <a:xfrm>
            <a:off x="13125225" y="1568475"/>
            <a:ext cx="4364400" cy="1126800"/>
          </a:xfrm>
          <a:prstGeom prst="rect">
            <a:avLst/>
          </a:prstGeom>
        </p:spPr>
        <p:txBody>
          <a:bodyPr anchorCtr="0" anchor="t" bIns="45700" lIns="91425" spcFirstLastPara="1" rIns="91425" wrap="square" tIns="45700">
            <a:noAutofit/>
          </a:bodyPr>
          <a:lstStyle>
            <a:lvl1pPr indent="-352425" lvl="0" marL="457200" rtl="0" algn="l">
              <a:spcBef>
                <a:spcPts val="640"/>
              </a:spcBef>
              <a:spcAft>
                <a:spcPts val="0"/>
              </a:spcAft>
              <a:buSzPts val="1950"/>
              <a:buChar char="•"/>
              <a:defRPr sz="1950"/>
            </a:lvl1pPr>
            <a:lvl2pPr indent="-365125" lvl="1" marL="914400" rtl="0" algn="l">
              <a:spcBef>
                <a:spcPts val="560"/>
              </a:spcBef>
              <a:spcAft>
                <a:spcPts val="0"/>
              </a:spcAft>
              <a:buSzPts val="2150"/>
              <a:buChar char="–"/>
              <a:defRPr/>
            </a:lvl2pPr>
            <a:lvl3pPr indent="-365125" lvl="2" marL="1371600" rtl="0" algn="l">
              <a:spcBef>
                <a:spcPts val="480"/>
              </a:spcBef>
              <a:spcAft>
                <a:spcPts val="0"/>
              </a:spcAft>
              <a:buSzPts val="2150"/>
              <a:buChar char="•"/>
              <a:defRPr/>
            </a:lvl3pPr>
            <a:lvl4pPr indent="-365125" lvl="3" marL="1828800" rtl="0" algn="l">
              <a:spcBef>
                <a:spcPts val="400"/>
              </a:spcBef>
              <a:spcAft>
                <a:spcPts val="0"/>
              </a:spcAft>
              <a:buSzPts val="2150"/>
              <a:buChar char="–"/>
              <a:defRPr/>
            </a:lvl4pPr>
            <a:lvl5pPr indent="-365125" lvl="4" marL="2286000" rtl="0" algn="l">
              <a:spcBef>
                <a:spcPts val="400"/>
              </a:spcBef>
              <a:spcAft>
                <a:spcPts val="0"/>
              </a:spcAft>
              <a:buSzPts val="2150"/>
              <a:buChar char="»"/>
              <a:defRPr/>
            </a:lvl5pPr>
            <a:lvl6pPr indent="-365125" lvl="5" marL="2743200" rtl="0" algn="l">
              <a:spcBef>
                <a:spcPts val="400"/>
              </a:spcBef>
              <a:spcAft>
                <a:spcPts val="0"/>
              </a:spcAft>
              <a:buSzPts val="2150"/>
              <a:buChar char="•"/>
              <a:defRPr/>
            </a:lvl6pPr>
            <a:lvl7pPr indent="-365125" lvl="6" marL="3200400" rtl="0" algn="l">
              <a:spcBef>
                <a:spcPts val="400"/>
              </a:spcBef>
              <a:spcAft>
                <a:spcPts val="0"/>
              </a:spcAft>
              <a:buSzPts val="2150"/>
              <a:buChar char="•"/>
              <a:defRPr/>
            </a:lvl7pPr>
            <a:lvl8pPr indent="-365125" lvl="7" marL="3657600" rtl="0" algn="l">
              <a:spcBef>
                <a:spcPts val="400"/>
              </a:spcBef>
              <a:spcAft>
                <a:spcPts val="0"/>
              </a:spcAft>
              <a:buSzPts val="2150"/>
              <a:buChar char="•"/>
              <a:defRPr/>
            </a:lvl8pPr>
            <a:lvl9pPr indent="-365125" lvl="8" marL="4114800" rtl="0" algn="l">
              <a:spcBef>
                <a:spcPts val="400"/>
              </a:spcBef>
              <a:spcAft>
                <a:spcPts val="0"/>
              </a:spcAft>
              <a:buSzPts val="2150"/>
              <a:buChar char="•"/>
              <a:defRPr/>
            </a:lvl9pPr>
          </a:lstStyle>
          <a:p/>
        </p:txBody>
      </p:sp>
      <p:sp>
        <p:nvSpPr>
          <p:cNvPr id="80" name="Google Shape;80;p8"/>
          <p:cNvSpPr txBox="1"/>
          <p:nvPr>
            <p:ph idx="3" type="subTitle"/>
          </p:nvPr>
        </p:nvSpPr>
        <p:spPr>
          <a:xfrm>
            <a:off x="13125225" y="3059903"/>
            <a:ext cx="5167800" cy="564900"/>
          </a:xfrm>
          <a:prstGeom prst="rect">
            <a:avLst/>
          </a:prstGeom>
        </p:spPr>
        <p:txBody>
          <a:bodyPr anchorCtr="0" anchor="t" bIns="45700" lIns="91425" spcFirstLastPara="1" rIns="91425" wrap="square" tIns="45700">
            <a:noAutofit/>
          </a:bodyPr>
          <a:lstStyle>
            <a:lvl1pPr lvl="0" rtl="0" algn="l">
              <a:spcBef>
                <a:spcPts val="640"/>
              </a:spcBef>
              <a:spcAft>
                <a:spcPts val="0"/>
              </a:spcAft>
              <a:buClr>
                <a:srgbClr val="EE7B95"/>
              </a:buClr>
              <a:buSzPts val="2250"/>
              <a:buNone/>
              <a:defRPr b="1" sz="2250">
                <a:solidFill>
                  <a:srgbClr val="EE7B95"/>
                </a:solidFill>
              </a:defRPr>
            </a:lvl1pPr>
            <a:lvl2pPr lvl="1" rtl="0" algn="l">
              <a:spcBef>
                <a:spcPts val="560"/>
              </a:spcBef>
              <a:spcAft>
                <a:spcPts val="0"/>
              </a:spcAft>
              <a:buSzPts val="2250"/>
              <a:buNone/>
              <a:defRPr sz="2250"/>
            </a:lvl2pPr>
            <a:lvl3pPr lvl="2" rtl="0" algn="l">
              <a:spcBef>
                <a:spcPts val="480"/>
              </a:spcBef>
              <a:spcAft>
                <a:spcPts val="0"/>
              </a:spcAft>
              <a:buSzPts val="2250"/>
              <a:buNone/>
              <a:defRPr sz="2250"/>
            </a:lvl3pPr>
            <a:lvl4pPr lvl="3" rtl="0" algn="l">
              <a:spcBef>
                <a:spcPts val="400"/>
              </a:spcBef>
              <a:spcAft>
                <a:spcPts val="0"/>
              </a:spcAft>
              <a:buSzPts val="2250"/>
              <a:buNone/>
              <a:defRPr sz="2250"/>
            </a:lvl4pPr>
            <a:lvl5pPr lvl="4" rtl="0" algn="l">
              <a:spcBef>
                <a:spcPts val="400"/>
              </a:spcBef>
              <a:spcAft>
                <a:spcPts val="0"/>
              </a:spcAft>
              <a:buSzPts val="2250"/>
              <a:buNone/>
              <a:defRPr sz="2250"/>
            </a:lvl5pPr>
            <a:lvl6pPr lvl="5" rtl="0" algn="l">
              <a:spcBef>
                <a:spcPts val="400"/>
              </a:spcBef>
              <a:spcAft>
                <a:spcPts val="0"/>
              </a:spcAft>
              <a:buSzPts val="2250"/>
              <a:buNone/>
              <a:defRPr sz="2250"/>
            </a:lvl6pPr>
            <a:lvl7pPr lvl="6" rtl="0" algn="l">
              <a:spcBef>
                <a:spcPts val="400"/>
              </a:spcBef>
              <a:spcAft>
                <a:spcPts val="0"/>
              </a:spcAft>
              <a:buSzPts val="2250"/>
              <a:buNone/>
              <a:defRPr sz="2250"/>
            </a:lvl7pPr>
            <a:lvl8pPr lvl="7" rtl="0" algn="l">
              <a:spcBef>
                <a:spcPts val="400"/>
              </a:spcBef>
              <a:spcAft>
                <a:spcPts val="0"/>
              </a:spcAft>
              <a:buSzPts val="2250"/>
              <a:buNone/>
              <a:defRPr sz="2250"/>
            </a:lvl8pPr>
            <a:lvl9pPr lvl="8" rtl="0" algn="l">
              <a:spcBef>
                <a:spcPts val="400"/>
              </a:spcBef>
              <a:spcAft>
                <a:spcPts val="0"/>
              </a:spcAft>
              <a:buSzPts val="2250"/>
              <a:buNone/>
              <a:defRPr sz="2250"/>
            </a:lvl9pPr>
          </a:lstStyle>
          <a:p/>
        </p:txBody>
      </p:sp>
      <p:sp>
        <p:nvSpPr>
          <p:cNvPr id="81" name="Google Shape;81;p8"/>
          <p:cNvSpPr txBox="1"/>
          <p:nvPr>
            <p:ph idx="4" type="body"/>
          </p:nvPr>
        </p:nvSpPr>
        <p:spPr>
          <a:xfrm>
            <a:off x="13125225" y="3575500"/>
            <a:ext cx="4364400" cy="1126800"/>
          </a:xfrm>
          <a:prstGeom prst="rect">
            <a:avLst/>
          </a:prstGeom>
        </p:spPr>
        <p:txBody>
          <a:bodyPr anchorCtr="0" anchor="t" bIns="45700" lIns="91425" spcFirstLastPara="1" rIns="91425" wrap="square" tIns="45700">
            <a:noAutofit/>
          </a:bodyPr>
          <a:lstStyle>
            <a:lvl1pPr indent="-352425" lvl="0" marL="457200" rtl="0" algn="l">
              <a:spcBef>
                <a:spcPts val="640"/>
              </a:spcBef>
              <a:spcAft>
                <a:spcPts val="0"/>
              </a:spcAft>
              <a:buSzPts val="1950"/>
              <a:buChar char="•"/>
              <a:defRPr sz="1950"/>
            </a:lvl1pPr>
            <a:lvl2pPr indent="-365125" lvl="1" marL="914400" rtl="0" algn="l">
              <a:spcBef>
                <a:spcPts val="560"/>
              </a:spcBef>
              <a:spcAft>
                <a:spcPts val="0"/>
              </a:spcAft>
              <a:buSzPts val="2150"/>
              <a:buChar char="–"/>
              <a:defRPr/>
            </a:lvl2pPr>
            <a:lvl3pPr indent="-365125" lvl="2" marL="1371600" rtl="0" algn="l">
              <a:spcBef>
                <a:spcPts val="480"/>
              </a:spcBef>
              <a:spcAft>
                <a:spcPts val="0"/>
              </a:spcAft>
              <a:buSzPts val="2150"/>
              <a:buChar char="•"/>
              <a:defRPr/>
            </a:lvl3pPr>
            <a:lvl4pPr indent="-365125" lvl="3" marL="1828800" rtl="0" algn="l">
              <a:spcBef>
                <a:spcPts val="400"/>
              </a:spcBef>
              <a:spcAft>
                <a:spcPts val="0"/>
              </a:spcAft>
              <a:buSzPts val="2150"/>
              <a:buChar char="–"/>
              <a:defRPr/>
            </a:lvl4pPr>
            <a:lvl5pPr indent="-365125" lvl="4" marL="2286000" rtl="0" algn="l">
              <a:spcBef>
                <a:spcPts val="400"/>
              </a:spcBef>
              <a:spcAft>
                <a:spcPts val="0"/>
              </a:spcAft>
              <a:buSzPts val="2150"/>
              <a:buChar char="»"/>
              <a:defRPr/>
            </a:lvl5pPr>
            <a:lvl6pPr indent="-365125" lvl="5" marL="2743200" rtl="0" algn="l">
              <a:spcBef>
                <a:spcPts val="400"/>
              </a:spcBef>
              <a:spcAft>
                <a:spcPts val="0"/>
              </a:spcAft>
              <a:buSzPts val="2150"/>
              <a:buChar char="•"/>
              <a:defRPr/>
            </a:lvl6pPr>
            <a:lvl7pPr indent="-365125" lvl="6" marL="3200400" rtl="0" algn="l">
              <a:spcBef>
                <a:spcPts val="400"/>
              </a:spcBef>
              <a:spcAft>
                <a:spcPts val="0"/>
              </a:spcAft>
              <a:buSzPts val="2150"/>
              <a:buChar char="•"/>
              <a:defRPr/>
            </a:lvl7pPr>
            <a:lvl8pPr indent="-365125" lvl="7" marL="3657600" rtl="0" algn="l">
              <a:spcBef>
                <a:spcPts val="400"/>
              </a:spcBef>
              <a:spcAft>
                <a:spcPts val="0"/>
              </a:spcAft>
              <a:buSzPts val="2150"/>
              <a:buChar char="•"/>
              <a:defRPr/>
            </a:lvl8pPr>
            <a:lvl9pPr indent="-365125" lvl="8" marL="4114800" rtl="0" algn="l">
              <a:spcBef>
                <a:spcPts val="400"/>
              </a:spcBef>
              <a:spcAft>
                <a:spcPts val="0"/>
              </a:spcAft>
              <a:buSzPts val="2150"/>
              <a:buChar char="•"/>
              <a:defRPr/>
            </a:lvl9pPr>
          </a:lstStyle>
          <a:p/>
        </p:txBody>
      </p:sp>
      <p:sp>
        <p:nvSpPr>
          <p:cNvPr id="82" name="Google Shape;82;p8"/>
          <p:cNvSpPr txBox="1"/>
          <p:nvPr>
            <p:ph idx="5" type="subTitle"/>
          </p:nvPr>
        </p:nvSpPr>
        <p:spPr>
          <a:xfrm>
            <a:off x="13125225" y="5221378"/>
            <a:ext cx="5167800" cy="564900"/>
          </a:xfrm>
          <a:prstGeom prst="rect">
            <a:avLst/>
          </a:prstGeom>
        </p:spPr>
        <p:txBody>
          <a:bodyPr anchorCtr="0" anchor="t" bIns="45700" lIns="91425" spcFirstLastPara="1" rIns="91425" wrap="square" tIns="45700">
            <a:noAutofit/>
          </a:bodyPr>
          <a:lstStyle>
            <a:lvl1pPr lvl="0" rtl="0" algn="l">
              <a:spcBef>
                <a:spcPts val="640"/>
              </a:spcBef>
              <a:spcAft>
                <a:spcPts val="0"/>
              </a:spcAft>
              <a:buClr>
                <a:srgbClr val="EE7B95"/>
              </a:buClr>
              <a:buSzPts val="2250"/>
              <a:buNone/>
              <a:defRPr b="1" sz="2250">
                <a:solidFill>
                  <a:srgbClr val="EE7B95"/>
                </a:solidFill>
              </a:defRPr>
            </a:lvl1pPr>
            <a:lvl2pPr lvl="1" rtl="0" algn="l">
              <a:spcBef>
                <a:spcPts val="560"/>
              </a:spcBef>
              <a:spcAft>
                <a:spcPts val="0"/>
              </a:spcAft>
              <a:buSzPts val="2250"/>
              <a:buNone/>
              <a:defRPr sz="2250"/>
            </a:lvl2pPr>
            <a:lvl3pPr lvl="2" rtl="0" algn="l">
              <a:spcBef>
                <a:spcPts val="480"/>
              </a:spcBef>
              <a:spcAft>
                <a:spcPts val="0"/>
              </a:spcAft>
              <a:buSzPts val="2250"/>
              <a:buNone/>
              <a:defRPr sz="2250"/>
            </a:lvl3pPr>
            <a:lvl4pPr lvl="3" rtl="0" algn="l">
              <a:spcBef>
                <a:spcPts val="400"/>
              </a:spcBef>
              <a:spcAft>
                <a:spcPts val="0"/>
              </a:spcAft>
              <a:buSzPts val="2250"/>
              <a:buNone/>
              <a:defRPr sz="2250"/>
            </a:lvl4pPr>
            <a:lvl5pPr lvl="4" rtl="0" algn="l">
              <a:spcBef>
                <a:spcPts val="400"/>
              </a:spcBef>
              <a:spcAft>
                <a:spcPts val="0"/>
              </a:spcAft>
              <a:buSzPts val="2250"/>
              <a:buNone/>
              <a:defRPr sz="2250"/>
            </a:lvl5pPr>
            <a:lvl6pPr lvl="5" rtl="0" algn="l">
              <a:spcBef>
                <a:spcPts val="400"/>
              </a:spcBef>
              <a:spcAft>
                <a:spcPts val="0"/>
              </a:spcAft>
              <a:buSzPts val="2250"/>
              <a:buNone/>
              <a:defRPr sz="2250"/>
            </a:lvl6pPr>
            <a:lvl7pPr lvl="6" rtl="0" algn="l">
              <a:spcBef>
                <a:spcPts val="400"/>
              </a:spcBef>
              <a:spcAft>
                <a:spcPts val="0"/>
              </a:spcAft>
              <a:buSzPts val="2250"/>
              <a:buNone/>
              <a:defRPr sz="2250"/>
            </a:lvl7pPr>
            <a:lvl8pPr lvl="7" rtl="0" algn="l">
              <a:spcBef>
                <a:spcPts val="400"/>
              </a:spcBef>
              <a:spcAft>
                <a:spcPts val="0"/>
              </a:spcAft>
              <a:buSzPts val="2250"/>
              <a:buNone/>
              <a:defRPr sz="2250"/>
            </a:lvl8pPr>
            <a:lvl9pPr lvl="8" rtl="0" algn="l">
              <a:spcBef>
                <a:spcPts val="400"/>
              </a:spcBef>
              <a:spcAft>
                <a:spcPts val="0"/>
              </a:spcAft>
              <a:buSzPts val="2250"/>
              <a:buNone/>
              <a:defRPr sz="2250"/>
            </a:lvl9pPr>
          </a:lstStyle>
          <a:p/>
        </p:txBody>
      </p:sp>
      <p:sp>
        <p:nvSpPr>
          <p:cNvPr id="83" name="Google Shape;83;p8"/>
          <p:cNvSpPr txBox="1"/>
          <p:nvPr>
            <p:ph idx="6" type="body"/>
          </p:nvPr>
        </p:nvSpPr>
        <p:spPr>
          <a:xfrm>
            <a:off x="13125225" y="5736975"/>
            <a:ext cx="4364400" cy="1126800"/>
          </a:xfrm>
          <a:prstGeom prst="rect">
            <a:avLst/>
          </a:prstGeom>
        </p:spPr>
        <p:txBody>
          <a:bodyPr anchorCtr="0" anchor="t" bIns="45700" lIns="91425" spcFirstLastPara="1" rIns="91425" wrap="square" tIns="45700">
            <a:noAutofit/>
          </a:bodyPr>
          <a:lstStyle>
            <a:lvl1pPr indent="-352425" lvl="0" marL="457200" rtl="0" algn="l">
              <a:spcBef>
                <a:spcPts val="640"/>
              </a:spcBef>
              <a:spcAft>
                <a:spcPts val="0"/>
              </a:spcAft>
              <a:buSzPts val="1950"/>
              <a:buChar char="•"/>
              <a:defRPr sz="1950"/>
            </a:lvl1pPr>
            <a:lvl2pPr indent="-365125" lvl="1" marL="914400" rtl="0" algn="l">
              <a:spcBef>
                <a:spcPts val="560"/>
              </a:spcBef>
              <a:spcAft>
                <a:spcPts val="0"/>
              </a:spcAft>
              <a:buSzPts val="2150"/>
              <a:buChar char="–"/>
              <a:defRPr/>
            </a:lvl2pPr>
            <a:lvl3pPr indent="-365125" lvl="2" marL="1371600" rtl="0" algn="l">
              <a:spcBef>
                <a:spcPts val="480"/>
              </a:spcBef>
              <a:spcAft>
                <a:spcPts val="0"/>
              </a:spcAft>
              <a:buSzPts val="2150"/>
              <a:buChar char="•"/>
              <a:defRPr/>
            </a:lvl3pPr>
            <a:lvl4pPr indent="-365125" lvl="3" marL="1828800" rtl="0" algn="l">
              <a:spcBef>
                <a:spcPts val="400"/>
              </a:spcBef>
              <a:spcAft>
                <a:spcPts val="0"/>
              </a:spcAft>
              <a:buSzPts val="2150"/>
              <a:buChar char="–"/>
              <a:defRPr/>
            </a:lvl4pPr>
            <a:lvl5pPr indent="-365125" lvl="4" marL="2286000" rtl="0" algn="l">
              <a:spcBef>
                <a:spcPts val="400"/>
              </a:spcBef>
              <a:spcAft>
                <a:spcPts val="0"/>
              </a:spcAft>
              <a:buSzPts val="2150"/>
              <a:buChar char="»"/>
              <a:defRPr/>
            </a:lvl5pPr>
            <a:lvl6pPr indent="-365125" lvl="5" marL="2743200" rtl="0" algn="l">
              <a:spcBef>
                <a:spcPts val="400"/>
              </a:spcBef>
              <a:spcAft>
                <a:spcPts val="0"/>
              </a:spcAft>
              <a:buSzPts val="2150"/>
              <a:buChar char="•"/>
              <a:defRPr/>
            </a:lvl6pPr>
            <a:lvl7pPr indent="-365125" lvl="6" marL="3200400" rtl="0" algn="l">
              <a:spcBef>
                <a:spcPts val="400"/>
              </a:spcBef>
              <a:spcAft>
                <a:spcPts val="0"/>
              </a:spcAft>
              <a:buSzPts val="2150"/>
              <a:buChar char="•"/>
              <a:defRPr/>
            </a:lvl7pPr>
            <a:lvl8pPr indent="-365125" lvl="7" marL="3657600" rtl="0" algn="l">
              <a:spcBef>
                <a:spcPts val="400"/>
              </a:spcBef>
              <a:spcAft>
                <a:spcPts val="0"/>
              </a:spcAft>
              <a:buSzPts val="2150"/>
              <a:buChar char="•"/>
              <a:defRPr/>
            </a:lvl8pPr>
            <a:lvl9pPr indent="-365125" lvl="8" marL="4114800" rtl="0" algn="l">
              <a:spcBef>
                <a:spcPts val="400"/>
              </a:spcBef>
              <a:spcAft>
                <a:spcPts val="0"/>
              </a:spcAft>
              <a:buSzPts val="2150"/>
              <a:buChar char="•"/>
              <a:defRPr/>
            </a:lvl9pPr>
          </a:lstStyle>
          <a:p/>
        </p:txBody>
      </p:sp>
      <p:sp>
        <p:nvSpPr>
          <p:cNvPr id="84" name="Google Shape;84;p8"/>
          <p:cNvSpPr txBox="1"/>
          <p:nvPr>
            <p:ph idx="7" type="subTitle"/>
          </p:nvPr>
        </p:nvSpPr>
        <p:spPr>
          <a:xfrm>
            <a:off x="13125225" y="7382853"/>
            <a:ext cx="5167800" cy="564900"/>
          </a:xfrm>
          <a:prstGeom prst="rect">
            <a:avLst/>
          </a:prstGeom>
        </p:spPr>
        <p:txBody>
          <a:bodyPr anchorCtr="0" anchor="t" bIns="45700" lIns="91425" spcFirstLastPara="1" rIns="91425" wrap="square" tIns="45700">
            <a:noAutofit/>
          </a:bodyPr>
          <a:lstStyle>
            <a:lvl1pPr lvl="0" rtl="0" algn="l">
              <a:spcBef>
                <a:spcPts val="640"/>
              </a:spcBef>
              <a:spcAft>
                <a:spcPts val="0"/>
              </a:spcAft>
              <a:buClr>
                <a:srgbClr val="EE7B95"/>
              </a:buClr>
              <a:buSzPts val="2250"/>
              <a:buNone/>
              <a:defRPr b="1" sz="2250">
                <a:solidFill>
                  <a:srgbClr val="EE7B95"/>
                </a:solidFill>
              </a:defRPr>
            </a:lvl1pPr>
            <a:lvl2pPr lvl="1" rtl="0" algn="l">
              <a:spcBef>
                <a:spcPts val="560"/>
              </a:spcBef>
              <a:spcAft>
                <a:spcPts val="0"/>
              </a:spcAft>
              <a:buSzPts val="2250"/>
              <a:buNone/>
              <a:defRPr sz="2250"/>
            </a:lvl2pPr>
            <a:lvl3pPr lvl="2" rtl="0" algn="l">
              <a:spcBef>
                <a:spcPts val="480"/>
              </a:spcBef>
              <a:spcAft>
                <a:spcPts val="0"/>
              </a:spcAft>
              <a:buSzPts val="2250"/>
              <a:buNone/>
              <a:defRPr sz="2250"/>
            </a:lvl3pPr>
            <a:lvl4pPr lvl="3" rtl="0" algn="l">
              <a:spcBef>
                <a:spcPts val="400"/>
              </a:spcBef>
              <a:spcAft>
                <a:spcPts val="0"/>
              </a:spcAft>
              <a:buSzPts val="2250"/>
              <a:buNone/>
              <a:defRPr sz="2250"/>
            </a:lvl4pPr>
            <a:lvl5pPr lvl="4" rtl="0" algn="l">
              <a:spcBef>
                <a:spcPts val="400"/>
              </a:spcBef>
              <a:spcAft>
                <a:spcPts val="0"/>
              </a:spcAft>
              <a:buSzPts val="2250"/>
              <a:buNone/>
              <a:defRPr sz="2250"/>
            </a:lvl5pPr>
            <a:lvl6pPr lvl="5" rtl="0" algn="l">
              <a:spcBef>
                <a:spcPts val="400"/>
              </a:spcBef>
              <a:spcAft>
                <a:spcPts val="0"/>
              </a:spcAft>
              <a:buSzPts val="2250"/>
              <a:buNone/>
              <a:defRPr sz="2250"/>
            </a:lvl6pPr>
            <a:lvl7pPr lvl="6" rtl="0" algn="l">
              <a:spcBef>
                <a:spcPts val="400"/>
              </a:spcBef>
              <a:spcAft>
                <a:spcPts val="0"/>
              </a:spcAft>
              <a:buSzPts val="2250"/>
              <a:buNone/>
              <a:defRPr sz="2250"/>
            </a:lvl7pPr>
            <a:lvl8pPr lvl="7" rtl="0" algn="l">
              <a:spcBef>
                <a:spcPts val="400"/>
              </a:spcBef>
              <a:spcAft>
                <a:spcPts val="0"/>
              </a:spcAft>
              <a:buSzPts val="2250"/>
              <a:buNone/>
              <a:defRPr sz="2250"/>
            </a:lvl8pPr>
            <a:lvl9pPr lvl="8" rtl="0" algn="l">
              <a:spcBef>
                <a:spcPts val="400"/>
              </a:spcBef>
              <a:spcAft>
                <a:spcPts val="0"/>
              </a:spcAft>
              <a:buSzPts val="2250"/>
              <a:buNone/>
              <a:defRPr sz="2250"/>
            </a:lvl9pPr>
          </a:lstStyle>
          <a:p/>
        </p:txBody>
      </p:sp>
      <p:sp>
        <p:nvSpPr>
          <p:cNvPr id="85" name="Google Shape;85;p8"/>
          <p:cNvSpPr txBox="1"/>
          <p:nvPr>
            <p:ph idx="8" type="body"/>
          </p:nvPr>
        </p:nvSpPr>
        <p:spPr>
          <a:xfrm>
            <a:off x="13125225" y="7898450"/>
            <a:ext cx="4364400" cy="1126800"/>
          </a:xfrm>
          <a:prstGeom prst="rect">
            <a:avLst/>
          </a:prstGeom>
        </p:spPr>
        <p:txBody>
          <a:bodyPr anchorCtr="0" anchor="t" bIns="45700" lIns="91425" spcFirstLastPara="1" rIns="91425" wrap="square" tIns="45700">
            <a:noAutofit/>
          </a:bodyPr>
          <a:lstStyle>
            <a:lvl1pPr indent="-352425" lvl="0" marL="457200" rtl="0" algn="l">
              <a:spcBef>
                <a:spcPts val="640"/>
              </a:spcBef>
              <a:spcAft>
                <a:spcPts val="0"/>
              </a:spcAft>
              <a:buSzPts val="1950"/>
              <a:buChar char="•"/>
              <a:defRPr sz="1950"/>
            </a:lvl1pPr>
            <a:lvl2pPr indent="-365125" lvl="1" marL="914400" rtl="0" algn="l">
              <a:spcBef>
                <a:spcPts val="560"/>
              </a:spcBef>
              <a:spcAft>
                <a:spcPts val="0"/>
              </a:spcAft>
              <a:buSzPts val="2150"/>
              <a:buChar char="–"/>
              <a:defRPr/>
            </a:lvl2pPr>
            <a:lvl3pPr indent="-365125" lvl="2" marL="1371600" rtl="0" algn="l">
              <a:spcBef>
                <a:spcPts val="480"/>
              </a:spcBef>
              <a:spcAft>
                <a:spcPts val="0"/>
              </a:spcAft>
              <a:buSzPts val="2150"/>
              <a:buChar char="•"/>
              <a:defRPr/>
            </a:lvl3pPr>
            <a:lvl4pPr indent="-365125" lvl="3" marL="1828800" rtl="0" algn="l">
              <a:spcBef>
                <a:spcPts val="400"/>
              </a:spcBef>
              <a:spcAft>
                <a:spcPts val="0"/>
              </a:spcAft>
              <a:buSzPts val="2150"/>
              <a:buChar char="–"/>
              <a:defRPr/>
            </a:lvl4pPr>
            <a:lvl5pPr indent="-365125" lvl="4" marL="2286000" rtl="0" algn="l">
              <a:spcBef>
                <a:spcPts val="400"/>
              </a:spcBef>
              <a:spcAft>
                <a:spcPts val="0"/>
              </a:spcAft>
              <a:buSzPts val="2150"/>
              <a:buChar char="»"/>
              <a:defRPr/>
            </a:lvl5pPr>
            <a:lvl6pPr indent="-365125" lvl="5" marL="2743200" rtl="0" algn="l">
              <a:spcBef>
                <a:spcPts val="400"/>
              </a:spcBef>
              <a:spcAft>
                <a:spcPts val="0"/>
              </a:spcAft>
              <a:buSzPts val="2150"/>
              <a:buChar char="•"/>
              <a:defRPr/>
            </a:lvl6pPr>
            <a:lvl7pPr indent="-365125" lvl="6" marL="3200400" rtl="0" algn="l">
              <a:spcBef>
                <a:spcPts val="400"/>
              </a:spcBef>
              <a:spcAft>
                <a:spcPts val="0"/>
              </a:spcAft>
              <a:buSzPts val="2150"/>
              <a:buChar char="•"/>
              <a:defRPr/>
            </a:lvl7pPr>
            <a:lvl8pPr indent="-365125" lvl="7" marL="3657600" rtl="0" algn="l">
              <a:spcBef>
                <a:spcPts val="400"/>
              </a:spcBef>
              <a:spcAft>
                <a:spcPts val="0"/>
              </a:spcAft>
              <a:buSzPts val="2150"/>
              <a:buChar char="•"/>
              <a:defRPr/>
            </a:lvl8pPr>
            <a:lvl9pPr indent="-365125" lvl="8" marL="4114800" rtl="0" algn="l">
              <a:spcBef>
                <a:spcPts val="400"/>
              </a:spcBef>
              <a:spcAft>
                <a:spcPts val="0"/>
              </a:spcAft>
              <a:buSzPts val="215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5E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57950" y="891700"/>
            <a:ext cx="16772100" cy="2918400"/>
          </a:xfrm>
          <a:prstGeom prst="rect">
            <a:avLst/>
          </a:prstGeom>
          <a:noFill/>
          <a:ln>
            <a:noFill/>
          </a:ln>
        </p:spPr>
        <p:txBody>
          <a:bodyPr anchorCtr="0" anchor="t" bIns="45700" lIns="91425" spcFirstLastPara="1" rIns="91425" wrap="square" tIns="45700">
            <a:noAutofit/>
          </a:bodyPr>
          <a:lstStyle>
            <a:lvl1pPr lvl="0" marR="0" rtl="0" algn="ctr">
              <a:lnSpc>
                <a:spcPct val="80000"/>
              </a:lnSpc>
              <a:spcBef>
                <a:spcPts val="0"/>
              </a:spcBef>
              <a:spcAft>
                <a:spcPts val="0"/>
              </a:spcAft>
              <a:buClr>
                <a:srgbClr val="EE7B95"/>
              </a:buClr>
              <a:buSzPts val="11400"/>
              <a:buFont typeface="Sigmar One"/>
              <a:buNone/>
              <a:defRPr i="0" sz="11400" u="none" cap="none" strike="noStrike">
                <a:solidFill>
                  <a:srgbClr val="EE7B95"/>
                </a:solidFill>
                <a:latin typeface="Sigmar One"/>
                <a:ea typeface="Sigmar One"/>
                <a:cs typeface="Sigmar One"/>
                <a:sym typeface="Sigmar One"/>
              </a:defRPr>
            </a:lvl1pPr>
            <a:lvl2pPr lvl="1">
              <a:spcBef>
                <a:spcPts val="0"/>
              </a:spcBef>
              <a:spcAft>
                <a:spcPts val="0"/>
              </a:spcAft>
              <a:buClr>
                <a:srgbClr val="EE7B95"/>
              </a:buClr>
              <a:buSzPts val="1400"/>
              <a:buNone/>
              <a:defRPr sz="1800">
                <a:solidFill>
                  <a:srgbClr val="EE7B95"/>
                </a:solidFill>
              </a:defRPr>
            </a:lvl2pPr>
            <a:lvl3pPr lvl="2">
              <a:spcBef>
                <a:spcPts val="0"/>
              </a:spcBef>
              <a:spcAft>
                <a:spcPts val="0"/>
              </a:spcAft>
              <a:buClr>
                <a:srgbClr val="EE7B95"/>
              </a:buClr>
              <a:buSzPts val="1400"/>
              <a:buNone/>
              <a:defRPr sz="1800">
                <a:solidFill>
                  <a:srgbClr val="EE7B95"/>
                </a:solidFill>
              </a:defRPr>
            </a:lvl3pPr>
            <a:lvl4pPr lvl="3">
              <a:spcBef>
                <a:spcPts val="0"/>
              </a:spcBef>
              <a:spcAft>
                <a:spcPts val="0"/>
              </a:spcAft>
              <a:buClr>
                <a:srgbClr val="EE7B95"/>
              </a:buClr>
              <a:buSzPts val="1400"/>
              <a:buNone/>
              <a:defRPr sz="1800">
                <a:solidFill>
                  <a:srgbClr val="EE7B95"/>
                </a:solidFill>
              </a:defRPr>
            </a:lvl4pPr>
            <a:lvl5pPr lvl="4">
              <a:spcBef>
                <a:spcPts val="0"/>
              </a:spcBef>
              <a:spcAft>
                <a:spcPts val="0"/>
              </a:spcAft>
              <a:buClr>
                <a:srgbClr val="EE7B95"/>
              </a:buClr>
              <a:buSzPts val="1400"/>
              <a:buNone/>
              <a:defRPr sz="1800">
                <a:solidFill>
                  <a:srgbClr val="EE7B95"/>
                </a:solidFill>
              </a:defRPr>
            </a:lvl5pPr>
            <a:lvl6pPr lvl="5">
              <a:spcBef>
                <a:spcPts val="0"/>
              </a:spcBef>
              <a:spcAft>
                <a:spcPts val="0"/>
              </a:spcAft>
              <a:buClr>
                <a:srgbClr val="EE7B95"/>
              </a:buClr>
              <a:buSzPts val="1400"/>
              <a:buNone/>
              <a:defRPr sz="1800">
                <a:solidFill>
                  <a:srgbClr val="EE7B95"/>
                </a:solidFill>
              </a:defRPr>
            </a:lvl6pPr>
            <a:lvl7pPr lvl="6">
              <a:spcBef>
                <a:spcPts val="0"/>
              </a:spcBef>
              <a:spcAft>
                <a:spcPts val="0"/>
              </a:spcAft>
              <a:buClr>
                <a:srgbClr val="EE7B95"/>
              </a:buClr>
              <a:buSzPts val="1400"/>
              <a:buNone/>
              <a:defRPr sz="1800">
                <a:solidFill>
                  <a:srgbClr val="EE7B95"/>
                </a:solidFill>
              </a:defRPr>
            </a:lvl7pPr>
            <a:lvl8pPr lvl="7">
              <a:spcBef>
                <a:spcPts val="0"/>
              </a:spcBef>
              <a:spcAft>
                <a:spcPts val="0"/>
              </a:spcAft>
              <a:buClr>
                <a:srgbClr val="EE7B95"/>
              </a:buClr>
              <a:buSzPts val="1400"/>
              <a:buNone/>
              <a:defRPr sz="1800">
                <a:solidFill>
                  <a:srgbClr val="EE7B95"/>
                </a:solidFill>
              </a:defRPr>
            </a:lvl8pPr>
            <a:lvl9pPr lvl="8">
              <a:spcBef>
                <a:spcPts val="0"/>
              </a:spcBef>
              <a:spcAft>
                <a:spcPts val="0"/>
              </a:spcAft>
              <a:buClr>
                <a:srgbClr val="EE7B95"/>
              </a:buClr>
              <a:buSzPts val="1400"/>
              <a:buNone/>
              <a:defRPr sz="1800">
                <a:solidFill>
                  <a:srgbClr val="EE7B95"/>
                </a:solidFill>
              </a:defRPr>
            </a:lvl9pPr>
          </a:lstStyle>
          <a:p/>
        </p:txBody>
      </p:sp>
      <p:sp>
        <p:nvSpPr>
          <p:cNvPr id="7" name="Google Shape;7;p1"/>
          <p:cNvSpPr txBox="1"/>
          <p:nvPr>
            <p:ph idx="1" type="body"/>
          </p:nvPr>
        </p:nvSpPr>
        <p:spPr>
          <a:xfrm>
            <a:off x="5029200" y="4304650"/>
            <a:ext cx="8229600" cy="4526100"/>
          </a:xfrm>
          <a:prstGeom prst="rect">
            <a:avLst/>
          </a:prstGeom>
          <a:noFill/>
          <a:ln>
            <a:noFill/>
          </a:ln>
        </p:spPr>
        <p:txBody>
          <a:bodyPr anchorCtr="0" anchor="t" bIns="45700" lIns="91425" spcFirstLastPara="1" rIns="91425" wrap="square" tIns="45700">
            <a:noAutofit/>
          </a:bodyPr>
          <a:lstStyle>
            <a:lvl1pPr indent="-365125" lvl="0" marL="457200" marR="0" rtl="0" algn="ctr">
              <a:spcBef>
                <a:spcPts val="640"/>
              </a:spcBef>
              <a:spcAft>
                <a:spcPts val="0"/>
              </a:spcAft>
              <a:buClr>
                <a:schemeClr val="dk1"/>
              </a:buClr>
              <a:buSzPts val="2150"/>
              <a:buFont typeface="Asap"/>
              <a:buChar char="•"/>
              <a:defRPr i="0" sz="2150" u="none" cap="none" strike="noStrike">
                <a:solidFill>
                  <a:schemeClr val="dk1"/>
                </a:solidFill>
                <a:latin typeface="Asap"/>
                <a:ea typeface="Asap"/>
                <a:cs typeface="Asap"/>
                <a:sym typeface="Asap"/>
              </a:defRPr>
            </a:lvl1pPr>
            <a:lvl2pPr indent="-365125" lvl="1" marL="914400" marR="0" rtl="0" algn="ctr">
              <a:spcBef>
                <a:spcPts val="560"/>
              </a:spcBef>
              <a:spcAft>
                <a:spcPts val="0"/>
              </a:spcAft>
              <a:buClr>
                <a:schemeClr val="dk1"/>
              </a:buClr>
              <a:buSzPts val="2150"/>
              <a:buFont typeface="Asap"/>
              <a:buChar char="–"/>
              <a:defRPr i="0" sz="2150" u="none" cap="none" strike="noStrike">
                <a:solidFill>
                  <a:schemeClr val="dk1"/>
                </a:solidFill>
                <a:latin typeface="Asap"/>
                <a:ea typeface="Asap"/>
                <a:cs typeface="Asap"/>
                <a:sym typeface="Asap"/>
              </a:defRPr>
            </a:lvl2pPr>
            <a:lvl3pPr indent="-365125" lvl="2" marL="1371600" marR="0" rtl="0" algn="ctr">
              <a:spcBef>
                <a:spcPts val="480"/>
              </a:spcBef>
              <a:spcAft>
                <a:spcPts val="0"/>
              </a:spcAft>
              <a:buClr>
                <a:schemeClr val="dk1"/>
              </a:buClr>
              <a:buSzPts val="2150"/>
              <a:buFont typeface="Asap"/>
              <a:buChar char="•"/>
              <a:defRPr i="0" sz="2150" u="none" cap="none" strike="noStrike">
                <a:solidFill>
                  <a:schemeClr val="dk1"/>
                </a:solidFill>
                <a:latin typeface="Asap"/>
                <a:ea typeface="Asap"/>
                <a:cs typeface="Asap"/>
                <a:sym typeface="Asap"/>
              </a:defRPr>
            </a:lvl3pPr>
            <a:lvl4pPr indent="-365125" lvl="3" marL="1828800" marR="0" rtl="0" algn="ctr">
              <a:spcBef>
                <a:spcPts val="400"/>
              </a:spcBef>
              <a:spcAft>
                <a:spcPts val="0"/>
              </a:spcAft>
              <a:buClr>
                <a:schemeClr val="dk1"/>
              </a:buClr>
              <a:buSzPts val="2150"/>
              <a:buFont typeface="Asap"/>
              <a:buChar char="–"/>
              <a:defRPr i="0" sz="2150" u="none" cap="none" strike="noStrike">
                <a:solidFill>
                  <a:schemeClr val="dk1"/>
                </a:solidFill>
                <a:latin typeface="Asap"/>
                <a:ea typeface="Asap"/>
                <a:cs typeface="Asap"/>
                <a:sym typeface="Asap"/>
              </a:defRPr>
            </a:lvl4pPr>
            <a:lvl5pPr indent="-365125" lvl="4" marL="2286000" marR="0" rtl="0" algn="ctr">
              <a:spcBef>
                <a:spcPts val="400"/>
              </a:spcBef>
              <a:spcAft>
                <a:spcPts val="0"/>
              </a:spcAft>
              <a:buClr>
                <a:schemeClr val="dk1"/>
              </a:buClr>
              <a:buSzPts val="2150"/>
              <a:buFont typeface="Asap"/>
              <a:buChar char="»"/>
              <a:defRPr i="0" sz="2150" u="none" cap="none" strike="noStrike">
                <a:solidFill>
                  <a:schemeClr val="dk1"/>
                </a:solidFill>
                <a:latin typeface="Asap"/>
                <a:ea typeface="Asap"/>
                <a:cs typeface="Asap"/>
                <a:sym typeface="Asap"/>
              </a:defRPr>
            </a:lvl5pPr>
            <a:lvl6pPr indent="-365125" lvl="5" marL="2743200" marR="0" rtl="0" algn="ctr">
              <a:spcBef>
                <a:spcPts val="400"/>
              </a:spcBef>
              <a:spcAft>
                <a:spcPts val="0"/>
              </a:spcAft>
              <a:buClr>
                <a:schemeClr val="dk1"/>
              </a:buClr>
              <a:buSzPts val="2150"/>
              <a:buFont typeface="Asap"/>
              <a:buChar char="•"/>
              <a:defRPr i="0" sz="2150" u="none" cap="none" strike="noStrike">
                <a:solidFill>
                  <a:schemeClr val="dk1"/>
                </a:solidFill>
                <a:latin typeface="Asap"/>
                <a:ea typeface="Asap"/>
                <a:cs typeface="Asap"/>
                <a:sym typeface="Asap"/>
              </a:defRPr>
            </a:lvl6pPr>
            <a:lvl7pPr indent="-365125" lvl="6" marL="3200400" marR="0" rtl="0" algn="ctr">
              <a:spcBef>
                <a:spcPts val="400"/>
              </a:spcBef>
              <a:spcAft>
                <a:spcPts val="0"/>
              </a:spcAft>
              <a:buClr>
                <a:schemeClr val="dk1"/>
              </a:buClr>
              <a:buSzPts val="2150"/>
              <a:buFont typeface="Asap"/>
              <a:buChar char="•"/>
              <a:defRPr i="0" sz="2150" u="none" cap="none" strike="noStrike">
                <a:solidFill>
                  <a:schemeClr val="dk1"/>
                </a:solidFill>
                <a:latin typeface="Asap"/>
                <a:ea typeface="Asap"/>
                <a:cs typeface="Asap"/>
                <a:sym typeface="Asap"/>
              </a:defRPr>
            </a:lvl7pPr>
            <a:lvl8pPr indent="-365125" lvl="7" marL="3657600" marR="0" rtl="0" algn="ctr">
              <a:spcBef>
                <a:spcPts val="400"/>
              </a:spcBef>
              <a:spcAft>
                <a:spcPts val="0"/>
              </a:spcAft>
              <a:buClr>
                <a:schemeClr val="dk1"/>
              </a:buClr>
              <a:buSzPts val="2150"/>
              <a:buFont typeface="Asap"/>
              <a:buChar char="•"/>
              <a:defRPr i="0" sz="2150" u="none" cap="none" strike="noStrike">
                <a:solidFill>
                  <a:schemeClr val="dk1"/>
                </a:solidFill>
                <a:latin typeface="Asap"/>
                <a:ea typeface="Asap"/>
                <a:cs typeface="Asap"/>
                <a:sym typeface="Asap"/>
              </a:defRPr>
            </a:lvl8pPr>
            <a:lvl9pPr indent="-365125" lvl="8" marL="4114800" marR="0" rtl="0" algn="ctr">
              <a:spcBef>
                <a:spcPts val="400"/>
              </a:spcBef>
              <a:spcAft>
                <a:spcPts val="0"/>
              </a:spcAft>
              <a:buClr>
                <a:schemeClr val="dk1"/>
              </a:buClr>
              <a:buSzPts val="2150"/>
              <a:buFont typeface="Asap"/>
              <a:buChar char="•"/>
              <a:defRPr i="0" sz="2150" u="none" cap="none" strike="noStrike">
                <a:solidFill>
                  <a:schemeClr val="dk1"/>
                </a:solidFill>
                <a:latin typeface="Asap"/>
                <a:ea typeface="Asap"/>
                <a:cs typeface="Asap"/>
                <a:sym typeface="Asap"/>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7.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2.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7.png"/><Relationship Id="rId4" Type="http://schemas.openxmlformats.org/officeDocument/2006/relationships/image" Target="../media/image37.png"/><Relationship Id="rId5" Type="http://schemas.openxmlformats.org/officeDocument/2006/relationships/image" Target="../media/image5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9.png"/><Relationship Id="rId4" Type="http://schemas.openxmlformats.org/officeDocument/2006/relationships/image" Target="../media/image41.png"/><Relationship Id="rId9" Type="http://schemas.openxmlformats.org/officeDocument/2006/relationships/image" Target="../media/image60.png"/><Relationship Id="rId5" Type="http://schemas.openxmlformats.org/officeDocument/2006/relationships/image" Target="../media/image46.png"/><Relationship Id="rId6" Type="http://schemas.openxmlformats.org/officeDocument/2006/relationships/image" Target="../media/image45.png"/><Relationship Id="rId7" Type="http://schemas.openxmlformats.org/officeDocument/2006/relationships/image" Target="../media/image43.png"/><Relationship Id="rId8" Type="http://schemas.openxmlformats.org/officeDocument/2006/relationships/image" Target="../media/image4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2.png"/><Relationship Id="rId4" Type="http://schemas.openxmlformats.org/officeDocument/2006/relationships/image" Target="../media/image59.png"/><Relationship Id="rId5" Type="http://schemas.openxmlformats.org/officeDocument/2006/relationships/image" Target="../media/image48.png"/><Relationship Id="rId6" Type="http://schemas.openxmlformats.org/officeDocument/2006/relationships/image" Target="../media/image5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4.png"/><Relationship Id="rId4" Type="http://schemas.openxmlformats.org/officeDocument/2006/relationships/image" Target="../media/image55.png"/><Relationship Id="rId10" Type="http://schemas.openxmlformats.org/officeDocument/2006/relationships/image" Target="../media/image26.png"/><Relationship Id="rId9" Type="http://schemas.openxmlformats.org/officeDocument/2006/relationships/image" Target="../media/image7.png"/><Relationship Id="rId5" Type="http://schemas.openxmlformats.org/officeDocument/2006/relationships/image" Target="../media/image62.png"/><Relationship Id="rId6" Type="http://schemas.openxmlformats.org/officeDocument/2006/relationships/image" Target="../media/image63.png"/><Relationship Id="rId7" Type="http://schemas.openxmlformats.org/officeDocument/2006/relationships/image" Target="../media/image68.png"/><Relationship Id="rId8" Type="http://schemas.openxmlformats.org/officeDocument/2006/relationships/image" Target="../media/image9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8.png"/><Relationship Id="rId4" Type="http://schemas.openxmlformats.org/officeDocument/2006/relationships/image" Target="../media/image6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2.png"/><Relationship Id="rId4" Type="http://schemas.openxmlformats.org/officeDocument/2006/relationships/image" Target="../media/image65.png"/><Relationship Id="rId5" Type="http://schemas.openxmlformats.org/officeDocument/2006/relationships/image" Target="../media/image78.png"/><Relationship Id="rId6" Type="http://schemas.openxmlformats.org/officeDocument/2006/relationships/image" Target="../media/image74.png"/><Relationship Id="rId7" Type="http://schemas.openxmlformats.org/officeDocument/2006/relationships/image" Target="../media/image69.png"/><Relationship Id="rId8" Type="http://schemas.openxmlformats.org/officeDocument/2006/relationships/image" Target="../media/image7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8.png"/><Relationship Id="rId4" Type="http://schemas.openxmlformats.org/officeDocument/2006/relationships/image" Target="../media/image73.png"/><Relationship Id="rId5" Type="http://schemas.openxmlformats.org/officeDocument/2006/relationships/image" Target="../media/image71.png"/><Relationship Id="rId6" Type="http://schemas.openxmlformats.org/officeDocument/2006/relationships/image" Target="../media/image70.png"/><Relationship Id="rId7" Type="http://schemas.openxmlformats.org/officeDocument/2006/relationships/image" Target="../media/image80.png"/><Relationship Id="rId8" Type="http://schemas.openxmlformats.org/officeDocument/2006/relationships/image" Target="../media/image81.png"/></Relationships>
</file>

<file path=ppt/slides/_rels/slide19.xml.rels><?xml version="1.0" encoding="UTF-8" standalone="yes"?><Relationships xmlns="http://schemas.openxmlformats.org/package/2006/relationships"><Relationship Id="rId40" Type="http://schemas.openxmlformats.org/officeDocument/2006/relationships/image" Target="../media/image65.png"/><Relationship Id="rId20" Type="http://schemas.openxmlformats.org/officeDocument/2006/relationships/image" Target="../media/image26.png"/><Relationship Id="rId22" Type="http://schemas.openxmlformats.org/officeDocument/2006/relationships/image" Target="../media/image100.png"/><Relationship Id="rId21" Type="http://schemas.openxmlformats.org/officeDocument/2006/relationships/image" Target="../media/image31.png"/><Relationship Id="rId24" Type="http://schemas.openxmlformats.org/officeDocument/2006/relationships/image" Target="../media/image49.png"/><Relationship Id="rId23" Type="http://schemas.openxmlformats.org/officeDocument/2006/relationships/image" Target="../media/image37.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9.png"/><Relationship Id="rId4" Type="http://schemas.openxmlformats.org/officeDocument/2006/relationships/image" Target="../media/image86.png"/><Relationship Id="rId9" Type="http://schemas.openxmlformats.org/officeDocument/2006/relationships/image" Target="../media/image90.png"/><Relationship Id="rId26" Type="http://schemas.openxmlformats.org/officeDocument/2006/relationships/image" Target="../media/image81.png"/><Relationship Id="rId25" Type="http://schemas.openxmlformats.org/officeDocument/2006/relationships/image" Target="../media/image67.png"/><Relationship Id="rId28" Type="http://schemas.openxmlformats.org/officeDocument/2006/relationships/image" Target="../media/image74.png"/><Relationship Id="rId27" Type="http://schemas.openxmlformats.org/officeDocument/2006/relationships/image" Target="../media/image78.png"/><Relationship Id="rId5" Type="http://schemas.openxmlformats.org/officeDocument/2006/relationships/image" Target="../media/image89.png"/><Relationship Id="rId6" Type="http://schemas.openxmlformats.org/officeDocument/2006/relationships/image" Target="../media/image25.png"/><Relationship Id="rId29" Type="http://schemas.openxmlformats.org/officeDocument/2006/relationships/image" Target="../media/image69.png"/><Relationship Id="rId7" Type="http://schemas.openxmlformats.org/officeDocument/2006/relationships/image" Target="../media/image95.png"/><Relationship Id="rId8" Type="http://schemas.openxmlformats.org/officeDocument/2006/relationships/image" Target="../media/image101.png"/><Relationship Id="rId31" Type="http://schemas.openxmlformats.org/officeDocument/2006/relationships/image" Target="../media/image4.png"/><Relationship Id="rId30" Type="http://schemas.openxmlformats.org/officeDocument/2006/relationships/image" Target="../media/image77.png"/><Relationship Id="rId11" Type="http://schemas.openxmlformats.org/officeDocument/2006/relationships/image" Target="../media/image9.png"/><Relationship Id="rId33" Type="http://schemas.openxmlformats.org/officeDocument/2006/relationships/image" Target="../media/image60.png"/><Relationship Id="rId10" Type="http://schemas.openxmlformats.org/officeDocument/2006/relationships/image" Target="../media/image3.png"/><Relationship Id="rId32" Type="http://schemas.openxmlformats.org/officeDocument/2006/relationships/image" Target="../media/image44.png"/><Relationship Id="rId13" Type="http://schemas.openxmlformats.org/officeDocument/2006/relationships/image" Target="../media/image10.png"/><Relationship Id="rId35" Type="http://schemas.openxmlformats.org/officeDocument/2006/relationships/image" Target="../media/image118.png"/><Relationship Id="rId12" Type="http://schemas.openxmlformats.org/officeDocument/2006/relationships/image" Target="../media/image14.png"/><Relationship Id="rId34" Type="http://schemas.openxmlformats.org/officeDocument/2006/relationships/image" Target="../media/image106.png"/><Relationship Id="rId15" Type="http://schemas.openxmlformats.org/officeDocument/2006/relationships/image" Target="../media/image13.png"/><Relationship Id="rId37" Type="http://schemas.openxmlformats.org/officeDocument/2006/relationships/image" Target="../media/image63.png"/><Relationship Id="rId14" Type="http://schemas.openxmlformats.org/officeDocument/2006/relationships/image" Target="../media/image21.png"/><Relationship Id="rId36" Type="http://schemas.openxmlformats.org/officeDocument/2006/relationships/image" Target="../media/image62.png"/><Relationship Id="rId17" Type="http://schemas.openxmlformats.org/officeDocument/2006/relationships/image" Target="../media/image107.png"/><Relationship Id="rId39" Type="http://schemas.openxmlformats.org/officeDocument/2006/relationships/image" Target="../media/image93.png"/><Relationship Id="rId16" Type="http://schemas.openxmlformats.org/officeDocument/2006/relationships/image" Target="../media/image24.png"/><Relationship Id="rId38" Type="http://schemas.openxmlformats.org/officeDocument/2006/relationships/image" Target="../media/image68.png"/><Relationship Id="rId19" Type="http://schemas.openxmlformats.org/officeDocument/2006/relationships/image" Target="../media/image108.png"/><Relationship Id="rId18"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0.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18.png"/><Relationship Id="rId6"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9.png"/><Relationship Id="rId4" Type="http://schemas.openxmlformats.org/officeDocument/2006/relationships/image" Target="../media/image35.png"/><Relationship Id="rId5" Type="http://schemas.openxmlformats.org/officeDocument/2006/relationships/image" Target="../media/image30.png"/><Relationship Id="rId6"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9.png"/><Relationship Id="rId4" Type="http://schemas.openxmlformats.org/officeDocument/2006/relationships/image" Target="../media/image26.png"/><Relationship Id="rId5"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5E1"/>
        </a:solidFill>
      </p:bgPr>
    </p:bg>
    <p:spTree>
      <p:nvGrpSpPr>
        <p:cNvPr id="89" name="Shape 89"/>
        <p:cNvGrpSpPr/>
        <p:nvPr/>
      </p:nvGrpSpPr>
      <p:grpSpPr>
        <a:xfrm>
          <a:off x="0" y="0"/>
          <a:ext cx="0" cy="0"/>
          <a:chOff x="0" y="0"/>
          <a:chExt cx="0" cy="0"/>
        </a:xfrm>
      </p:grpSpPr>
      <p:pic>
        <p:nvPicPr>
          <p:cNvPr id="90" name="Google Shape;90;p9"/>
          <p:cNvPicPr preferRelativeResize="0"/>
          <p:nvPr/>
        </p:nvPicPr>
        <p:blipFill rotWithShape="1">
          <a:blip r:embed="rId3">
            <a:alphaModFix/>
          </a:blip>
          <a:srcRect b="42146" l="0" r="57455" t="0"/>
          <a:stretch/>
        </p:blipFill>
        <p:spPr>
          <a:xfrm>
            <a:off x="13541450" y="4095750"/>
            <a:ext cx="4746552" cy="6191251"/>
          </a:xfrm>
          <a:prstGeom prst="rect">
            <a:avLst/>
          </a:prstGeom>
          <a:noFill/>
          <a:ln>
            <a:noFill/>
          </a:ln>
        </p:spPr>
      </p:pic>
      <p:pic>
        <p:nvPicPr>
          <p:cNvPr id="91" name="Google Shape;91;p9"/>
          <p:cNvPicPr preferRelativeResize="0"/>
          <p:nvPr/>
        </p:nvPicPr>
        <p:blipFill rotWithShape="1">
          <a:blip r:embed="rId4">
            <a:alphaModFix/>
          </a:blip>
          <a:srcRect b="0" l="43272" r="0" t="33217"/>
          <a:stretch/>
        </p:blipFill>
        <p:spPr>
          <a:xfrm>
            <a:off x="0" y="0"/>
            <a:ext cx="5244474" cy="5713424"/>
          </a:xfrm>
          <a:prstGeom prst="rect">
            <a:avLst/>
          </a:prstGeom>
          <a:noFill/>
          <a:ln>
            <a:noFill/>
          </a:ln>
        </p:spPr>
      </p:pic>
      <p:sp>
        <p:nvSpPr>
          <p:cNvPr id="92" name="Google Shape;92;p9"/>
          <p:cNvSpPr/>
          <p:nvPr/>
        </p:nvSpPr>
        <p:spPr>
          <a:xfrm>
            <a:off x="5831530" y="1439289"/>
            <a:ext cx="6624941" cy="4613627"/>
          </a:xfrm>
          <a:custGeom>
            <a:rect b="b" l="l" r="r" t="t"/>
            <a:pathLst>
              <a:path extrusionOk="0" h="4613627" w="6624941">
                <a:moveTo>
                  <a:pt x="0" y="0"/>
                </a:moveTo>
                <a:lnTo>
                  <a:pt x="6624940" y="0"/>
                </a:lnTo>
                <a:lnTo>
                  <a:pt x="6624940" y="4613627"/>
                </a:lnTo>
                <a:lnTo>
                  <a:pt x="0" y="4613627"/>
                </a:lnTo>
                <a:lnTo>
                  <a:pt x="0" y="0"/>
                </a:lnTo>
                <a:close/>
              </a:path>
            </a:pathLst>
          </a:custGeom>
          <a:blipFill rotWithShape="1">
            <a:blip r:embed="rId5">
              <a:alphaModFix/>
            </a:blip>
            <a:stretch>
              <a:fillRect b="-267126" l="-35506" r="-45843" t="-34803"/>
            </a:stretch>
          </a:blipFill>
          <a:ln>
            <a:noFill/>
          </a:ln>
        </p:spPr>
      </p:sp>
      <p:sp>
        <p:nvSpPr>
          <p:cNvPr id="93" name="Google Shape;93;p9"/>
          <p:cNvSpPr/>
          <p:nvPr/>
        </p:nvSpPr>
        <p:spPr>
          <a:xfrm rot="1625790">
            <a:off x="13405045" y="486218"/>
            <a:ext cx="3068823" cy="4188221"/>
          </a:xfrm>
          <a:custGeom>
            <a:rect b="b" l="l" r="r" t="t"/>
            <a:pathLst>
              <a:path extrusionOk="0" h="4188221" w="3068823">
                <a:moveTo>
                  <a:pt x="0" y="0"/>
                </a:moveTo>
                <a:lnTo>
                  <a:pt x="3068823" y="0"/>
                </a:lnTo>
                <a:lnTo>
                  <a:pt x="3068823" y="4188220"/>
                </a:lnTo>
                <a:lnTo>
                  <a:pt x="0" y="4188220"/>
                </a:lnTo>
                <a:lnTo>
                  <a:pt x="0" y="0"/>
                </a:lnTo>
                <a:close/>
              </a:path>
            </a:pathLst>
          </a:custGeom>
          <a:blipFill rotWithShape="1">
            <a:blip r:embed="rId6">
              <a:alphaModFix/>
            </a:blip>
            <a:stretch>
              <a:fillRect b="0" l="0" r="0" t="0"/>
            </a:stretch>
          </a:blipFill>
          <a:ln>
            <a:noFill/>
          </a:ln>
        </p:spPr>
      </p:sp>
      <p:sp>
        <p:nvSpPr>
          <p:cNvPr id="94" name="Google Shape;94;p9"/>
          <p:cNvSpPr txBox="1"/>
          <p:nvPr/>
        </p:nvSpPr>
        <p:spPr>
          <a:xfrm>
            <a:off x="2428704" y="5473353"/>
            <a:ext cx="13430593" cy="3302998"/>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b="0" i="0" lang="en-US" sz="19358" u="none" cap="none" strike="noStrike">
                <a:solidFill>
                  <a:srgbClr val="EE7B95"/>
                </a:solidFill>
                <a:latin typeface="Oi"/>
                <a:ea typeface="Oi"/>
                <a:cs typeface="Oi"/>
                <a:sym typeface="Oi"/>
              </a:rPr>
              <a:t>Brain</a:t>
            </a:r>
            <a:endParaRPr/>
          </a:p>
        </p:txBody>
      </p:sp>
      <p:sp>
        <p:nvSpPr>
          <p:cNvPr id="95" name="Google Shape;95;p9"/>
          <p:cNvSpPr txBox="1"/>
          <p:nvPr/>
        </p:nvSpPr>
        <p:spPr>
          <a:xfrm>
            <a:off x="3389559" y="8233895"/>
            <a:ext cx="11508881" cy="1186962"/>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6957" u="none" cap="none" strike="noStrike">
                <a:solidFill>
                  <a:srgbClr val="ECA8B5"/>
                </a:solidFill>
                <a:latin typeface="Sigmar One"/>
                <a:ea typeface="Sigmar One"/>
                <a:cs typeface="Sigmar One"/>
                <a:sym typeface="Sigmar One"/>
              </a:rPr>
              <a:t>BACKGROUND SLIDES</a:t>
            </a:r>
            <a:endParaRPr/>
          </a:p>
        </p:txBody>
      </p:sp>
      <p:sp>
        <p:nvSpPr>
          <p:cNvPr id="96" name="Google Shape;96;p9"/>
          <p:cNvSpPr txBox="1"/>
          <p:nvPr/>
        </p:nvSpPr>
        <p:spPr>
          <a:xfrm>
            <a:off x="5959498" y="747883"/>
            <a:ext cx="6369005" cy="494959"/>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2817" u="none" cap="none" strike="noStrike">
                <a:solidFill>
                  <a:srgbClr val="000000"/>
                </a:solidFill>
                <a:latin typeface="Asap"/>
                <a:ea typeface="Asap"/>
                <a:cs typeface="Asap"/>
                <a:sym typeface="Asap"/>
              </a:rPr>
              <a:t>Write a subtitle of this presentation here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5E1"/>
        </a:solidFill>
      </p:bgPr>
    </p:bg>
    <p:spTree>
      <p:nvGrpSpPr>
        <p:cNvPr id="237" name="Shape 237"/>
        <p:cNvGrpSpPr/>
        <p:nvPr/>
      </p:nvGrpSpPr>
      <p:grpSpPr>
        <a:xfrm>
          <a:off x="0" y="0"/>
          <a:ext cx="0" cy="0"/>
          <a:chOff x="0" y="0"/>
          <a:chExt cx="0" cy="0"/>
        </a:xfrm>
      </p:grpSpPr>
      <p:pic>
        <p:nvPicPr>
          <p:cNvPr id="238" name="Google Shape;238;p18"/>
          <p:cNvPicPr preferRelativeResize="0"/>
          <p:nvPr/>
        </p:nvPicPr>
        <p:blipFill rotWithShape="1">
          <a:blip r:embed="rId3">
            <a:alphaModFix/>
          </a:blip>
          <a:srcRect b="0" l="0" r="7278" t="0"/>
          <a:stretch/>
        </p:blipFill>
        <p:spPr>
          <a:xfrm>
            <a:off x="5772025" y="3855550"/>
            <a:ext cx="12515973" cy="3612050"/>
          </a:xfrm>
          <a:prstGeom prst="rect">
            <a:avLst/>
          </a:prstGeom>
          <a:noFill/>
          <a:ln>
            <a:noFill/>
          </a:ln>
        </p:spPr>
      </p:pic>
      <p:sp>
        <p:nvSpPr>
          <p:cNvPr id="239" name="Google Shape;239;p18"/>
          <p:cNvSpPr/>
          <p:nvPr/>
        </p:nvSpPr>
        <p:spPr>
          <a:xfrm rot="-81470">
            <a:off x="1271" y="1453051"/>
            <a:ext cx="10109562" cy="7734424"/>
          </a:xfrm>
          <a:custGeom>
            <a:rect b="b" l="l" r="r" t="t"/>
            <a:pathLst>
              <a:path extrusionOk="0" h="7734424" w="10109562">
                <a:moveTo>
                  <a:pt x="0" y="0"/>
                </a:moveTo>
                <a:lnTo>
                  <a:pt x="10109562" y="0"/>
                </a:lnTo>
                <a:lnTo>
                  <a:pt x="10109562" y="7734423"/>
                </a:lnTo>
                <a:lnTo>
                  <a:pt x="0" y="7734423"/>
                </a:lnTo>
                <a:lnTo>
                  <a:pt x="0" y="0"/>
                </a:lnTo>
                <a:close/>
              </a:path>
            </a:pathLst>
          </a:custGeom>
          <a:blipFill rotWithShape="1">
            <a:blip r:embed="rId4">
              <a:alphaModFix/>
            </a:blip>
            <a:stretch>
              <a:fillRect b="-43532" l="0" r="0" t="-52400"/>
            </a:stretch>
          </a:blipFill>
          <a:ln>
            <a:noFill/>
          </a:ln>
        </p:spPr>
      </p:sp>
      <p:sp>
        <p:nvSpPr>
          <p:cNvPr id="240" name="Google Shape;240;p18"/>
          <p:cNvSpPr txBox="1"/>
          <p:nvPr/>
        </p:nvSpPr>
        <p:spPr>
          <a:xfrm>
            <a:off x="1028700" y="352662"/>
            <a:ext cx="16230600" cy="1659900"/>
          </a:xfrm>
          <a:prstGeom prst="rect">
            <a:avLst/>
          </a:prstGeom>
          <a:noFill/>
          <a:ln>
            <a:noFill/>
          </a:ln>
        </p:spPr>
        <p:txBody>
          <a:bodyPr anchorCtr="0" anchor="t" bIns="0" lIns="0" spcFirstLastPara="1" rIns="0" wrap="square" tIns="0">
            <a:spAutoFit/>
          </a:bodyPr>
          <a:lstStyle/>
          <a:p>
            <a:pPr indent="0" lvl="0" marL="0" marR="0" rtl="0" algn="ctr">
              <a:lnSpc>
                <a:spcPct val="139994"/>
              </a:lnSpc>
              <a:spcBef>
                <a:spcPts val="0"/>
              </a:spcBef>
              <a:spcAft>
                <a:spcPts val="0"/>
              </a:spcAft>
              <a:buNone/>
            </a:pPr>
            <a:r>
              <a:rPr b="0" i="0" lang="en-US" sz="10784" u="none" cap="none" strike="noStrike">
                <a:solidFill>
                  <a:srgbClr val="EE7B95"/>
                </a:solidFill>
                <a:latin typeface="Sigmar One"/>
                <a:ea typeface="Sigmar One"/>
                <a:cs typeface="Sigmar One"/>
                <a:sym typeface="Sigmar One"/>
              </a:rPr>
              <a:t>IMPORTANT IDEAS</a:t>
            </a:r>
            <a:endParaRPr/>
          </a:p>
        </p:txBody>
      </p:sp>
      <p:sp>
        <p:nvSpPr>
          <p:cNvPr id="241" name="Google Shape;241;p18"/>
          <p:cNvSpPr txBox="1"/>
          <p:nvPr/>
        </p:nvSpPr>
        <p:spPr>
          <a:xfrm>
            <a:off x="8599812" y="4747473"/>
            <a:ext cx="9148812" cy="1727512"/>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10116" u="none" cap="none" strike="noStrike">
                <a:solidFill>
                  <a:srgbClr val="E8E5E1"/>
                </a:solidFill>
                <a:latin typeface="Oi"/>
                <a:ea typeface="Oi"/>
                <a:cs typeface="Oi"/>
                <a:sym typeface="Oi"/>
              </a:rPr>
              <a:t>123,456</a:t>
            </a:r>
            <a:endParaRPr/>
          </a:p>
        </p:txBody>
      </p:sp>
      <p:sp>
        <p:nvSpPr>
          <p:cNvPr id="242" name="Google Shape;242;p18"/>
          <p:cNvSpPr txBox="1"/>
          <p:nvPr/>
        </p:nvSpPr>
        <p:spPr>
          <a:xfrm>
            <a:off x="3020802" y="8392160"/>
            <a:ext cx="12246300" cy="861600"/>
          </a:xfrm>
          <a:prstGeom prst="rect">
            <a:avLst/>
          </a:prstGeom>
          <a:noFill/>
          <a:ln>
            <a:noFill/>
          </a:ln>
        </p:spPr>
        <p:txBody>
          <a:bodyPr anchorCtr="0" anchor="t" bIns="0" lIns="0" spcFirstLastPara="1" rIns="0" wrap="square" tIns="0">
            <a:spAutoFit/>
          </a:bodyPr>
          <a:lstStyle/>
          <a:p>
            <a:pPr indent="0" lvl="0" marL="0" marR="0" rtl="0" algn="ctr">
              <a:lnSpc>
                <a:spcPct val="180000"/>
              </a:lnSpc>
              <a:spcBef>
                <a:spcPts val="0"/>
              </a:spcBef>
              <a:spcAft>
                <a:spcPts val="0"/>
              </a:spcAft>
              <a:buNone/>
            </a:pPr>
            <a:r>
              <a:rPr b="0" i="0" lang="en-US" sz="1999" u="none" cap="none" strike="noStrike">
                <a:solidFill>
                  <a:srgbClr val="000000"/>
                </a:solidFill>
                <a:latin typeface="Asap"/>
                <a:ea typeface="Asap"/>
                <a:cs typeface="Asap"/>
                <a:sym typeface="Asap"/>
              </a:rPr>
              <a:t>Ut enim ad minim veniam, quis nostrud exercitation ullamco laboris nisi ut aliquip ex ea commodo consequat. Duis aute irure dolor in reprehenderit in voluptate velit esse cillum dolore eu fugiat nulla.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5E1"/>
        </a:solidFill>
      </p:bgPr>
    </p:bg>
    <p:spTree>
      <p:nvGrpSpPr>
        <p:cNvPr id="246" name="Shape 246"/>
        <p:cNvGrpSpPr/>
        <p:nvPr/>
      </p:nvGrpSpPr>
      <p:grpSpPr>
        <a:xfrm>
          <a:off x="0" y="0"/>
          <a:ext cx="0" cy="0"/>
          <a:chOff x="0" y="0"/>
          <a:chExt cx="0" cy="0"/>
        </a:xfrm>
      </p:grpSpPr>
      <p:pic>
        <p:nvPicPr>
          <p:cNvPr id="247" name="Google Shape;247;p19"/>
          <p:cNvPicPr preferRelativeResize="0"/>
          <p:nvPr/>
        </p:nvPicPr>
        <p:blipFill rotWithShape="1">
          <a:blip r:embed="rId3">
            <a:alphaModFix/>
          </a:blip>
          <a:srcRect b="16277" l="10175" r="8806" t="12795"/>
          <a:stretch/>
        </p:blipFill>
        <p:spPr>
          <a:xfrm>
            <a:off x="0" y="0"/>
            <a:ext cx="18288000" cy="10434924"/>
          </a:xfrm>
          <a:prstGeom prst="rect">
            <a:avLst/>
          </a:prstGeom>
          <a:noFill/>
          <a:ln>
            <a:noFill/>
          </a:ln>
        </p:spPr>
      </p:pic>
      <p:sp>
        <p:nvSpPr>
          <p:cNvPr id="248" name="Google Shape;248;p19"/>
          <p:cNvSpPr/>
          <p:nvPr/>
        </p:nvSpPr>
        <p:spPr>
          <a:xfrm rot="10800000">
            <a:off x="4184282" y="4302257"/>
            <a:ext cx="9767538" cy="6132675"/>
          </a:xfrm>
          <a:custGeom>
            <a:rect b="b" l="l" r="r" t="t"/>
            <a:pathLst>
              <a:path extrusionOk="0" h="6132675" w="9767538">
                <a:moveTo>
                  <a:pt x="0" y="0"/>
                </a:moveTo>
                <a:lnTo>
                  <a:pt x="9767539" y="0"/>
                </a:lnTo>
                <a:lnTo>
                  <a:pt x="9767539" y="6132675"/>
                </a:lnTo>
                <a:lnTo>
                  <a:pt x="0" y="6132675"/>
                </a:lnTo>
                <a:lnTo>
                  <a:pt x="0" y="0"/>
                </a:lnTo>
                <a:close/>
              </a:path>
            </a:pathLst>
          </a:custGeom>
          <a:blipFill rotWithShape="1">
            <a:blip r:embed="rId4">
              <a:alphaModFix/>
            </a:blip>
            <a:stretch>
              <a:fillRect b="0" l="0" r="0" t="-88377"/>
            </a:stretch>
          </a:blipFill>
          <a:ln>
            <a:noFill/>
          </a:ln>
        </p:spPr>
      </p:sp>
      <p:sp>
        <p:nvSpPr>
          <p:cNvPr id="249" name="Google Shape;249;p19"/>
          <p:cNvSpPr/>
          <p:nvPr/>
        </p:nvSpPr>
        <p:spPr>
          <a:xfrm>
            <a:off x="155390" y="3364778"/>
            <a:ext cx="4101872" cy="4104729"/>
          </a:xfrm>
          <a:custGeom>
            <a:rect b="b" l="l" r="r" t="t"/>
            <a:pathLst>
              <a:path extrusionOk="0" h="4104729" w="4101872">
                <a:moveTo>
                  <a:pt x="0" y="0"/>
                </a:moveTo>
                <a:lnTo>
                  <a:pt x="4101872" y="0"/>
                </a:lnTo>
                <a:lnTo>
                  <a:pt x="4101872" y="4104730"/>
                </a:lnTo>
                <a:lnTo>
                  <a:pt x="0" y="4104730"/>
                </a:lnTo>
                <a:lnTo>
                  <a:pt x="0" y="0"/>
                </a:lnTo>
                <a:close/>
              </a:path>
            </a:pathLst>
          </a:custGeom>
          <a:blipFill rotWithShape="1">
            <a:blip r:embed="rId4">
              <a:alphaModFix/>
            </a:blip>
            <a:stretch>
              <a:fillRect b="0" l="0" r="0" t="-18196"/>
            </a:stretch>
          </a:blipFill>
          <a:ln>
            <a:noFill/>
          </a:ln>
        </p:spPr>
      </p:sp>
      <p:sp>
        <p:nvSpPr>
          <p:cNvPr id="250" name="Google Shape;250;p19"/>
          <p:cNvSpPr/>
          <p:nvPr/>
        </p:nvSpPr>
        <p:spPr>
          <a:xfrm>
            <a:off x="2760652" y="2766466"/>
            <a:ext cx="332673" cy="332904"/>
          </a:xfrm>
          <a:custGeom>
            <a:rect b="b" l="l" r="r" t="t"/>
            <a:pathLst>
              <a:path extrusionOk="0" h="332904" w="332673">
                <a:moveTo>
                  <a:pt x="0" y="0"/>
                </a:moveTo>
                <a:lnTo>
                  <a:pt x="332673" y="0"/>
                </a:lnTo>
                <a:lnTo>
                  <a:pt x="332673" y="332905"/>
                </a:lnTo>
                <a:lnTo>
                  <a:pt x="0" y="332905"/>
                </a:lnTo>
                <a:lnTo>
                  <a:pt x="0" y="0"/>
                </a:lnTo>
                <a:close/>
              </a:path>
            </a:pathLst>
          </a:custGeom>
          <a:blipFill rotWithShape="1">
            <a:blip r:embed="rId4">
              <a:alphaModFix/>
            </a:blip>
            <a:stretch>
              <a:fillRect b="0" l="0" r="0" t="-18196"/>
            </a:stretch>
          </a:blipFill>
          <a:ln>
            <a:noFill/>
          </a:ln>
        </p:spPr>
      </p:sp>
      <p:sp>
        <p:nvSpPr>
          <p:cNvPr id="251" name="Google Shape;251;p19"/>
          <p:cNvSpPr/>
          <p:nvPr/>
        </p:nvSpPr>
        <p:spPr>
          <a:xfrm rot="4400526">
            <a:off x="14539561" y="2278674"/>
            <a:ext cx="332673" cy="332904"/>
          </a:xfrm>
          <a:custGeom>
            <a:rect b="b" l="l" r="r" t="t"/>
            <a:pathLst>
              <a:path extrusionOk="0" h="332904" w="332673">
                <a:moveTo>
                  <a:pt x="0" y="0"/>
                </a:moveTo>
                <a:lnTo>
                  <a:pt x="332673" y="0"/>
                </a:lnTo>
                <a:lnTo>
                  <a:pt x="332673" y="332905"/>
                </a:lnTo>
                <a:lnTo>
                  <a:pt x="0" y="332905"/>
                </a:lnTo>
                <a:lnTo>
                  <a:pt x="0" y="0"/>
                </a:lnTo>
                <a:close/>
              </a:path>
            </a:pathLst>
          </a:custGeom>
          <a:blipFill rotWithShape="1">
            <a:blip r:embed="rId4">
              <a:alphaModFix/>
            </a:blip>
            <a:stretch>
              <a:fillRect b="0" l="0" r="0" t="-18196"/>
            </a:stretch>
          </a:blipFill>
          <a:ln>
            <a:noFill/>
          </a:ln>
        </p:spPr>
      </p:sp>
      <p:sp>
        <p:nvSpPr>
          <p:cNvPr id="252" name="Google Shape;252;p19"/>
          <p:cNvSpPr/>
          <p:nvPr/>
        </p:nvSpPr>
        <p:spPr>
          <a:xfrm>
            <a:off x="3412479" y="2274260"/>
            <a:ext cx="332673" cy="332904"/>
          </a:xfrm>
          <a:custGeom>
            <a:rect b="b" l="l" r="r" t="t"/>
            <a:pathLst>
              <a:path extrusionOk="0" h="332904" w="332673">
                <a:moveTo>
                  <a:pt x="0" y="0"/>
                </a:moveTo>
                <a:lnTo>
                  <a:pt x="332673" y="0"/>
                </a:lnTo>
                <a:lnTo>
                  <a:pt x="332673" y="332904"/>
                </a:lnTo>
                <a:lnTo>
                  <a:pt x="0" y="332904"/>
                </a:lnTo>
                <a:lnTo>
                  <a:pt x="0" y="0"/>
                </a:lnTo>
                <a:close/>
              </a:path>
            </a:pathLst>
          </a:custGeom>
          <a:blipFill rotWithShape="1">
            <a:blip r:embed="rId4">
              <a:alphaModFix/>
            </a:blip>
            <a:stretch>
              <a:fillRect b="0" l="0" r="0" t="-18196"/>
            </a:stretch>
          </a:blipFill>
          <a:ln>
            <a:noFill/>
          </a:ln>
        </p:spPr>
      </p:sp>
      <p:sp>
        <p:nvSpPr>
          <p:cNvPr id="253" name="Google Shape;253;p19"/>
          <p:cNvSpPr/>
          <p:nvPr/>
        </p:nvSpPr>
        <p:spPr>
          <a:xfrm rot="4400526">
            <a:off x="15197962" y="2762052"/>
            <a:ext cx="332673" cy="332904"/>
          </a:xfrm>
          <a:custGeom>
            <a:rect b="b" l="l" r="r" t="t"/>
            <a:pathLst>
              <a:path extrusionOk="0" h="332904" w="332673">
                <a:moveTo>
                  <a:pt x="0" y="0"/>
                </a:moveTo>
                <a:lnTo>
                  <a:pt x="332673" y="0"/>
                </a:lnTo>
                <a:lnTo>
                  <a:pt x="332673" y="332904"/>
                </a:lnTo>
                <a:lnTo>
                  <a:pt x="0" y="332904"/>
                </a:lnTo>
                <a:lnTo>
                  <a:pt x="0" y="0"/>
                </a:lnTo>
                <a:close/>
              </a:path>
            </a:pathLst>
          </a:custGeom>
          <a:blipFill rotWithShape="1">
            <a:blip r:embed="rId4">
              <a:alphaModFix/>
            </a:blip>
            <a:stretch>
              <a:fillRect b="0" l="0" r="0" t="-18196"/>
            </a:stretch>
          </a:blipFill>
          <a:ln>
            <a:noFill/>
          </a:ln>
        </p:spPr>
      </p:sp>
      <p:sp>
        <p:nvSpPr>
          <p:cNvPr id="254" name="Google Shape;254;p19"/>
          <p:cNvSpPr/>
          <p:nvPr/>
        </p:nvSpPr>
        <p:spPr>
          <a:xfrm>
            <a:off x="8372168" y="862248"/>
            <a:ext cx="332673" cy="332904"/>
          </a:xfrm>
          <a:custGeom>
            <a:rect b="b" l="l" r="r" t="t"/>
            <a:pathLst>
              <a:path extrusionOk="0" h="332904" w="332673">
                <a:moveTo>
                  <a:pt x="0" y="0"/>
                </a:moveTo>
                <a:lnTo>
                  <a:pt x="332673" y="0"/>
                </a:lnTo>
                <a:lnTo>
                  <a:pt x="332673" y="332904"/>
                </a:lnTo>
                <a:lnTo>
                  <a:pt x="0" y="332904"/>
                </a:lnTo>
                <a:lnTo>
                  <a:pt x="0" y="0"/>
                </a:lnTo>
                <a:close/>
              </a:path>
            </a:pathLst>
          </a:custGeom>
          <a:blipFill rotWithShape="1">
            <a:blip r:embed="rId4">
              <a:alphaModFix/>
            </a:blip>
            <a:stretch>
              <a:fillRect b="0" l="0" r="0" t="-18196"/>
            </a:stretch>
          </a:blipFill>
          <a:ln>
            <a:noFill/>
          </a:ln>
        </p:spPr>
      </p:sp>
      <p:sp>
        <p:nvSpPr>
          <p:cNvPr id="255" name="Google Shape;255;p19"/>
          <p:cNvSpPr/>
          <p:nvPr/>
        </p:nvSpPr>
        <p:spPr>
          <a:xfrm>
            <a:off x="9454061" y="862248"/>
            <a:ext cx="332673" cy="332904"/>
          </a:xfrm>
          <a:custGeom>
            <a:rect b="b" l="l" r="r" t="t"/>
            <a:pathLst>
              <a:path extrusionOk="0" h="332904" w="332673">
                <a:moveTo>
                  <a:pt x="0" y="0"/>
                </a:moveTo>
                <a:lnTo>
                  <a:pt x="332673" y="0"/>
                </a:lnTo>
                <a:lnTo>
                  <a:pt x="332673" y="332904"/>
                </a:lnTo>
                <a:lnTo>
                  <a:pt x="0" y="332904"/>
                </a:lnTo>
                <a:lnTo>
                  <a:pt x="0" y="0"/>
                </a:lnTo>
                <a:close/>
              </a:path>
            </a:pathLst>
          </a:custGeom>
          <a:blipFill rotWithShape="1">
            <a:blip r:embed="rId4">
              <a:alphaModFix/>
            </a:blip>
            <a:stretch>
              <a:fillRect b="0" l="0" r="0" t="-18196"/>
            </a:stretch>
          </a:blipFill>
          <a:ln>
            <a:noFill/>
          </a:ln>
        </p:spPr>
      </p:sp>
      <p:sp>
        <p:nvSpPr>
          <p:cNvPr id="256" name="Google Shape;256;p19"/>
          <p:cNvSpPr/>
          <p:nvPr/>
        </p:nvSpPr>
        <p:spPr>
          <a:xfrm>
            <a:off x="4100803" y="221895"/>
            <a:ext cx="4101872" cy="4104729"/>
          </a:xfrm>
          <a:custGeom>
            <a:rect b="b" l="l" r="r" t="t"/>
            <a:pathLst>
              <a:path extrusionOk="0" h="4104729" w="4101872">
                <a:moveTo>
                  <a:pt x="0" y="0"/>
                </a:moveTo>
                <a:lnTo>
                  <a:pt x="4101873" y="0"/>
                </a:lnTo>
                <a:lnTo>
                  <a:pt x="4101873" y="4104730"/>
                </a:lnTo>
                <a:lnTo>
                  <a:pt x="0" y="4104730"/>
                </a:lnTo>
                <a:lnTo>
                  <a:pt x="0" y="0"/>
                </a:lnTo>
                <a:close/>
              </a:path>
            </a:pathLst>
          </a:custGeom>
          <a:blipFill rotWithShape="1">
            <a:blip r:embed="rId4">
              <a:alphaModFix/>
            </a:blip>
            <a:stretch>
              <a:fillRect b="0" l="0" r="0" t="-18196"/>
            </a:stretch>
          </a:blipFill>
          <a:ln>
            <a:noFill/>
          </a:ln>
        </p:spPr>
      </p:sp>
      <p:sp>
        <p:nvSpPr>
          <p:cNvPr id="257" name="Google Shape;257;p19"/>
          <p:cNvSpPr/>
          <p:nvPr/>
        </p:nvSpPr>
        <p:spPr>
          <a:xfrm>
            <a:off x="9933427" y="221895"/>
            <a:ext cx="4101872" cy="4104729"/>
          </a:xfrm>
          <a:custGeom>
            <a:rect b="b" l="l" r="r" t="t"/>
            <a:pathLst>
              <a:path extrusionOk="0" h="4104729" w="4101872">
                <a:moveTo>
                  <a:pt x="0" y="0"/>
                </a:moveTo>
                <a:lnTo>
                  <a:pt x="4101873" y="0"/>
                </a:lnTo>
                <a:lnTo>
                  <a:pt x="4101873" y="4104730"/>
                </a:lnTo>
                <a:lnTo>
                  <a:pt x="0" y="4104730"/>
                </a:lnTo>
                <a:lnTo>
                  <a:pt x="0" y="0"/>
                </a:lnTo>
                <a:close/>
              </a:path>
            </a:pathLst>
          </a:custGeom>
          <a:blipFill rotWithShape="1">
            <a:blip r:embed="rId4">
              <a:alphaModFix/>
            </a:blip>
            <a:stretch>
              <a:fillRect b="0" l="0" r="0" t="-18196"/>
            </a:stretch>
          </a:blipFill>
          <a:ln>
            <a:noFill/>
          </a:ln>
        </p:spPr>
      </p:sp>
      <p:sp>
        <p:nvSpPr>
          <p:cNvPr id="258" name="Google Shape;258;p19"/>
          <p:cNvSpPr/>
          <p:nvPr/>
        </p:nvSpPr>
        <p:spPr>
          <a:xfrm flipH="1">
            <a:off x="5140716" y="2866442"/>
            <a:ext cx="8449148" cy="8449148"/>
          </a:xfrm>
          <a:custGeom>
            <a:rect b="b" l="l" r="r" t="t"/>
            <a:pathLst>
              <a:path extrusionOk="0" h="8449148" w="8449148">
                <a:moveTo>
                  <a:pt x="8449148" y="0"/>
                </a:moveTo>
                <a:lnTo>
                  <a:pt x="0" y="0"/>
                </a:lnTo>
                <a:lnTo>
                  <a:pt x="0" y="8449148"/>
                </a:lnTo>
                <a:lnTo>
                  <a:pt x="8449148" y="8449148"/>
                </a:lnTo>
                <a:lnTo>
                  <a:pt x="8449148" y="0"/>
                </a:lnTo>
                <a:close/>
              </a:path>
            </a:pathLst>
          </a:custGeom>
          <a:blipFill rotWithShape="1">
            <a:blip r:embed="rId5">
              <a:alphaModFix/>
            </a:blip>
            <a:stretch>
              <a:fillRect b="0" l="0" r="0" t="0"/>
            </a:stretch>
          </a:blipFill>
          <a:ln>
            <a:noFill/>
          </a:ln>
        </p:spPr>
      </p:sp>
      <p:sp>
        <p:nvSpPr>
          <p:cNvPr id="259" name="Google Shape;259;p19"/>
          <p:cNvSpPr/>
          <p:nvPr/>
        </p:nvSpPr>
        <p:spPr>
          <a:xfrm>
            <a:off x="14030738" y="3364778"/>
            <a:ext cx="4101872" cy="4104729"/>
          </a:xfrm>
          <a:custGeom>
            <a:rect b="b" l="l" r="r" t="t"/>
            <a:pathLst>
              <a:path extrusionOk="0" h="4104729" w="4101872">
                <a:moveTo>
                  <a:pt x="0" y="0"/>
                </a:moveTo>
                <a:lnTo>
                  <a:pt x="4101872" y="0"/>
                </a:lnTo>
                <a:lnTo>
                  <a:pt x="4101872" y="4104730"/>
                </a:lnTo>
                <a:lnTo>
                  <a:pt x="0" y="4104730"/>
                </a:lnTo>
                <a:lnTo>
                  <a:pt x="0" y="0"/>
                </a:lnTo>
                <a:close/>
              </a:path>
            </a:pathLst>
          </a:custGeom>
          <a:blipFill rotWithShape="1">
            <a:blip r:embed="rId4">
              <a:alphaModFix/>
            </a:blip>
            <a:stretch>
              <a:fillRect b="0" l="0" r="0" t="-18196"/>
            </a:stretch>
          </a:blipFill>
          <a:ln>
            <a:noFill/>
          </a:ln>
        </p:spPr>
      </p:sp>
      <p:sp>
        <p:nvSpPr>
          <p:cNvPr id="260" name="Google Shape;260;p19"/>
          <p:cNvSpPr txBox="1"/>
          <p:nvPr/>
        </p:nvSpPr>
        <p:spPr>
          <a:xfrm>
            <a:off x="10445538" y="2403186"/>
            <a:ext cx="3077700" cy="11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a:t>
            </a:r>
            <a:endParaRPr/>
          </a:p>
        </p:txBody>
      </p:sp>
      <p:sp>
        <p:nvSpPr>
          <p:cNvPr id="261" name="Google Shape;261;p19"/>
          <p:cNvSpPr txBox="1"/>
          <p:nvPr/>
        </p:nvSpPr>
        <p:spPr>
          <a:xfrm>
            <a:off x="4685894" y="1851223"/>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sp>
        <p:nvSpPr>
          <p:cNvPr id="262" name="Google Shape;262;p19"/>
          <p:cNvSpPr txBox="1"/>
          <p:nvPr/>
        </p:nvSpPr>
        <p:spPr>
          <a:xfrm>
            <a:off x="10518518" y="1851223"/>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sp>
        <p:nvSpPr>
          <p:cNvPr id="263" name="Google Shape;263;p19"/>
          <p:cNvSpPr txBox="1"/>
          <p:nvPr/>
        </p:nvSpPr>
        <p:spPr>
          <a:xfrm>
            <a:off x="667501" y="5626693"/>
            <a:ext cx="3077700" cy="11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a:t>
            </a:r>
            <a:endParaRPr/>
          </a:p>
        </p:txBody>
      </p:sp>
      <p:sp>
        <p:nvSpPr>
          <p:cNvPr id="264" name="Google Shape;264;p19"/>
          <p:cNvSpPr txBox="1"/>
          <p:nvPr/>
        </p:nvSpPr>
        <p:spPr>
          <a:xfrm>
            <a:off x="4612914" y="2403186"/>
            <a:ext cx="3077700" cy="11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a:t>
            </a:r>
            <a:endParaRPr/>
          </a:p>
        </p:txBody>
      </p:sp>
      <p:sp>
        <p:nvSpPr>
          <p:cNvPr id="265" name="Google Shape;265;p19"/>
          <p:cNvSpPr txBox="1"/>
          <p:nvPr/>
        </p:nvSpPr>
        <p:spPr>
          <a:xfrm>
            <a:off x="14542848" y="5626693"/>
            <a:ext cx="3077700" cy="11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a:t>
            </a:r>
            <a:endParaRPr/>
          </a:p>
        </p:txBody>
      </p:sp>
      <p:sp>
        <p:nvSpPr>
          <p:cNvPr id="266" name="Google Shape;266;p19"/>
          <p:cNvSpPr txBox="1"/>
          <p:nvPr/>
        </p:nvSpPr>
        <p:spPr>
          <a:xfrm>
            <a:off x="740481" y="4994106"/>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sp>
        <p:nvSpPr>
          <p:cNvPr id="267" name="Google Shape;267;p19"/>
          <p:cNvSpPr txBox="1"/>
          <p:nvPr/>
        </p:nvSpPr>
        <p:spPr>
          <a:xfrm>
            <a:off x="14615828" y="4994106"/>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sp>
        <p:nvSpPr>
          <p:cNvPr id="268" name="Google Shape;268;p19"/>
          <p:cNvSpPr txBox="1"/>
          <p:nvPr/>
        </p:nvSpPr>
        <p:spPr>
          <a:xfrm>
            <a:off x="1419233" y="3619656"/>
            <a:ext cx="1574186" cy="145065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8512" u="none" cap="none" strike="noStrike">
                <a:solidFill>
                  <a:srgbClr val="EE7B95"/>
                </a:solidFill>
                <a:latin typeface="Oi"/>
                <a:ea typeface="Oi"/>
                <a:cs typeface="Oi"/>
                <a:sym typeface="Oi"/>
              </a:rPr>
              <a:t>A</a:t>
            </a:r>
            <a:endParaRPr/>
          </a:p>
        </p:txBody>
      </p:sp>
      <p:sp>
        <p:nvSpPr>
          <p:cNvPr id="269" name="Google Shape;269;p19"/>
          <p:cNvSpPr txBox="1"/>
          <p:nvPr/>
        </p:nvSpPr>
        <p:spPr>
          <a:xfrm>
            <a:off x="15298764" y="3619656"/>
            <a:ext cx="1574186" cy="145065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8512" u="none" cap="none" strike="noStrike">
                <a:solidFill>
                  <a:srgbClr val="EE7B95"/>
                </a:solidFill>
                <a:latin typeface="Oi"/>
                <a:ea typeface="Oi"/>
                <a:cs typeface="Oi"/>
                <a:sym typeface="Oi"/>
              </a:rPr>
              <a:t>D</a:t>
            </a:r>
            <a:endParaRPr/>
          </a:p>
        </p:txBody>
      </p:sp>
      <p:sp>
        <p:nvSpPr>
          <p:cNvPr id="270" name="Google Shape;270;p19"/>
          <p:cNvSpPr txBox="1"/>
          <p:nvPr/>
        </p:nvSpPr>
        <p:spPr>
          <a:xfrm>
            <a:off x="5364646" y="555788"/>
            <a:ext cx="1574186" cy="145065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8512" u="none" cap="none" strike="noStrike">
                <a:solidFill>
                  <a:srgbClr val="EE7B95"/>
                </a:solidFill>
                <a:latin typeface="Oi"/>
                <a:ea typeface="Oi"/>
                <a:cs typeface="Oi"/>
                <a:sym typeface="Oi"/>
              </a:rPr>
              <a:t>B</a:t>
            </a:r>
            <a:endParaRPr/>
          </a:p>
        </p:txBody>
      </p:sp>
      <p:sp>
        <p:nvSpPr>
          <p:cNvPr id="271" name="Google Shape;271;p19"/>
          <p:cNvSpPr txBox="1"/>
          <p:nvPr/>
        </p:nvSpPr>
        <p:spPr>
          <a:xfrm>
            <a:off x="11197271" y="555788"/>
            <a:ext cx="1574186" cy="145065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8512" u="none" cap="none" strike="noStrike">
                <a:solidFill>
                  <a:srgbClr val="EE7B95"/>
                </a:solidFill>
                <a:latin typeface="Oi"/>
                <a:ea typeface="Oi"/>
                <a:cs typeface="Oi"/>
                <a:sym typeface="Oi"/>
              </a:rPr>
              <a:t>C</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5E1"/>
        </a:solidFill>
      </p:bgPr>
    </p:bg>
    <p:spTree>
      <p:nvGrpSpPr>
        <p:cNvPr id="275" name="Shape 275"/>
        <p:cNvGrpSpPr/>
        <p:nvPr/>
      </p:nvGrpSpPr>
      <p:grpSpPr>
        <a:xfrm>
          <a:off x="0" y="0"/>
          <a:ext cx="0" cy="0"/>
          <a:chOff x="0" y="0"/>
          <a:chExt cx="0" cy="0"/>
        </a:xfrm>
      </p:grpSpPr>
      <p:sp>
        <p:nvSpPr>
          <p:cNvPr id="276" name="Google Shape;276;p20"/>
          <p:cNvSpPr/>
          <p:nvPr/>
        </p:nvSpPr>
        <p:spPr>
          <a:xfrm rot="-1221092">
            <a:off x="12116586" y="1441842"/>
            <a:ext cx="7241544" cy="8078802"/>
          </a:xfrm>
          <a:custGeom>
            <a:rect b="b" l="l" r="r" t="t"/>
            <a:pathLst>
              <a:path extrusionOk="0" h="8078802" w="7241544">
                <a:moveTo>
                  <a:pt x="0" y="0"/>
                </a:moveTo>
                <a:lnTo>
                  <a:pt x="7241544" y="0"/>
                </a:lnTo>
                <a:lnTo>
                  <a:pt x="7241544" y="8078802"/>
                </a:lnTo>
                <a:lnTo>
                  <a:pt x="0" y="8078802"/>
                </a:lnTo>
                <a:lnTo>
                  <a:pt x="0" y="0"/>
                </a:lnTo>
                <a:close/>
              </a:path>
            </a:pathLst>
          </a:custGeom>
          <a:blipFill rotWithShape="1">
            <a:blip r:embed="rId3">
              <a:alphaModFix/>
            </a:blip>
            <a:stretch>
              <a:fillRect b="0" l="0" r="0" t="0"/>
            </a:stretch>
          </a:blipFill>
          <a:ln>
            <a:noFill/>
          </a:ln>
        </p:spPr>
      </p:sp>
      <p:sp>
        <p:nvSpPr>
          <p:cNvPr id="277" name="Google Shape;277;p20"/>
          <p:cNvSpPr/>
          <p:nvPr/>
        </p:nvSpPr>
        <p:spPr>
          <a:xfrm rot="-993697">
            <a:off x="2020695" y="766949"/>
            <a:ext cx="2441717" cy="2451256"/>
          </a:xfrm>
          <a:custGeom>
            <a:rect b="b" l="l" r="r" t="t"/>
            <a:pathLst>
              <a:path extrusionOk="0" h="2451256" w="2441717">
                <a:moveTo>
                  <a:pt x="0" y="0"/>
                </a:moveTo>
                <a:lnTo>
                  <a:pt x="2441717" y="0"/>
                </a:lnTo>
                <a:lnTo>
                  <a:pt x="2441717" y="2451256"/>
                </a:lnTo>
                <a:lnTo>
                  <a:pt x="0" y="2451256"/>
                </a:lnTo>
                <a:lnTo>
                  <a:pt x="0" y="0"/>
                </a:lnTo>
                <a:close/>
              </a:path>
            </a:pathLst>
          </a:custGeom>
          <a:blipFill rotWithShape="1">
            <a:blip r:embed="rId4">
              <a:alphaModFix/>
            </a:blip>
            <a:stretch>
              <a:fillRect b="0" l="0" r="0" t="-17817"/>
            </a:stretch>
          </a:blipFill>
          <a:ln>
            <a:noFill/>
          </a:ln>
        </p:spPr>
      </p:sp>
      <p:sp>
        <p:nvSpPr>
          <p:cNvPr id="278" name="Google Shape;278;p20"/>
          <p:cNvSpPr/>
          <p:nvPr/>
        </p:nvSpPr>
        <p:spPr>
          <a:xfrm rot="-993697">
            <a:off x="2020695" y="5250155"/>
            <a:ext cx="2441717" cy="2451256"/>
          </a:xfrm>
          <a:custGeom>
            <a:rect b="b" l="l" r="r" t="t"/>
            <a:pathLst>
              <a:path extrusionOk="0" h="2451256" w="2441717">
                <a:moveTo>
                  <a:pt x="0" y="0"/>
                </a:moveTo>
                <a:lnTo>
                  <a:pt x="2441717" y="0"/>
                </a:lnTo>
                <a:lnTo>
                  <a:pt x="2441717" y="2451256"/>
                </a:lnTo>
                <a:lnTo>
                  <a:pt x="0" y="2451256"/>
                </a:lnTo>
                <a:lnTo>
                  <a:pt x="0" y="0"/>
                </a:lnTo>
                <a:close/>
              </a:path>
            </a:pathLst>
          </a:custGeom>
          <a:blipFill rotWithShape="1">
            <a:blip r:embed="rId5">
              <a:alphaModFix/>
            </a:blip>
            <a:stretch>
              <a:fillRect b="0" l="0" r="0" t="-17817"/>
            </a:stretch>
          </a:blipFill>
          <a:ln>
            <a:noFill/>
          </a:ln>
        </p:spPr>
      </p:sp>
      <p:sp>
        <p:nvSpPr>
          <p:cNvPr id="279" name="Google Shape;279;p20"/>
          <p:cNvSpPr/>
          <p:nvPr/>
        </p:nvSpPr>
        <p:spPr>
          <a:xfrm rot="-993697">
            <a:off x="7268362" y="766949"/>
            <a:ext cx="2441717" cy="2451256"/>
          </a:xfrm>
          <a:custGeom>
            <a:rect b="b" l="l" r="r" t="t"/>
            <a:pathLst>
              <a:path extrusionOk="0" h="2451256" w="2441717">
                <a:moveTo>
                  <a:pt x="0" y="0"/>
                </a:moveTo>
                <a:lnTo>
                  <a:pt x="2441717" y="0"/>
                </a:lnTo>
                <a:lnTo>
                  <a:pt x="2441717" y="2451256"/>
                </a:lnTo>
                <a:lnTo>
                  <a:pt x="0" y="2451256"/>
                </a:lnTo>
                <a:lnTo>
                  <a:pt x="0" y="0"/>
                </a:lnTo>
                <a:close/>
              </a:path>
            </a:pathLst>
          </a:custGeom>
          <a:blipFill rotWithShape="1">
            <a:blip r:embed="rId5">
              <a:alphaModFix/>
            </a:blip>
            <a:stretch>
              <a:fillRect b="0" l="0" r="0" t="-17817"/>
            </a:stretch>
          </a:blipFill>
          <a:ln>
            <a:noFill/>
          </a:ln>
        </p:spPr>
      </p:sp>
      <p:sp>
        <p:nvSpPr>
          <p:cNvPr id="280" name="Google Shape;280;p20"/>
          <p:cNvSpPr/>
          <p:nvPr/>
        </p:nvSpPr>
        <p:spPr>
          <a:xfrm rot="-993697">
            <a:off x="7268362" y="5250155"/>
            <a:ext cx="2441717" cy="2451256"/>
          </a:xfrm>
          <a:custGeom>
            <a:rect b="b" l="l" r="r" t="t"/>
            <a:pathLst>
              <a:path extrusionOk="0" h="2451256" w="2441717">
                <a:moveTo>
                  <a:pt x="0" y="0"/>
                </a:moveTo>
                <a:lnTo>
                  <a:pt x="2441717" y="0"/>
                </a:lnTo>
                <a:lnTo>
                  <a:pt x="2441717" y="2451256"/>
                </a:lnTo>
                <a:lnTo>
                  <a:pt x="0" y="2451256"/>
                </a:lnTo>
                <a:lnTo>
                  <a:pt x="0" y="0"/>
                </a:lnTo>
                <a:close/>
              </a:path>
            </a:pathLst>
          </a:custGeom>
          <a:blipFill rotWithShape="1">
            <a:blip r:embed="rId4">
              <a:alphaModFix/>
            </a:blip>
            <a:stretch>
              <a:fillRect b="0" l="0" r="0" t="-17817"/>
            </a:stretch>
          </a:blipFill>
          <a:ln>
            <a:noFill/>
          </a:ln>
        </p:spPr>
      </p:sp>
      <p:sp>
        <p:nvSpPr>
          <p:cNvPr id="281" name="Google Shape;281;p20"/>
          <p:cNvSpPr/>
          <p:nvPr/>
        </p:nvSpPr>
        <p:spPr>
          <a:xfrm>
            <a:off x="7738641" y="1219200"/>
            <a:ext cx="1501159" cy="1230950"/>
          </a:xfrm>
          <a:custGeom>
            <a:rect b="b" l="l" r="r" t="t"/>
            <a:pathLst>
              <a:path extrusionOk="0" h="1230950" w="1501159">
                <a:moveTo>
                  <a:pt x="0" y="0"/>
                </a:moveTo>
                <a:lnTo>
                  <a:pt x="1501159" y="0"/>
                </a:lnTo>
                <a:lnTo>
                  <a:pt x="1501159" y="1230950"/>
                </a:lnTo>
                <a:lnTo>
                  <a:pt x="0" y="1230950"/>
                </a:lnTo>
                <a:lnTo>
                  <a:pt x="0" y="0"/>
                </a:lnTo>
                <a:close/>
              </a:path>
            </a:pathLst>
          </a:custGeom>
          <a:blipFill rotWithShape="1">
            <a:blip r:embed="rId6">
              <a:alphaModFix/>
            </a:blip>
            <a:stretch>
              <a:fillRect b="0" l="0" r="0" t="0"/>
            </a:stretch>
          </a:blipFill>
          <a:ln>
            <a:noFill/>
          </a:ln>
        </p:spPr>
      </p:sp>
      <p:sp>
        <p:nvSpPr>
          <p:cNvPr id="282" name="Google Shape;282;p20"/>
          <p:cNvSpPr/>
          <p:nvPr/>
        </p:nvSpPr>
        <p:spPr>
          <a:xfrm>
            <a:off x="2611219" y="5663444"/>
            <a:ext cx="989577" cy="1624679"/>
          </a:xfrm>
          <a:custGeom>
            <a:rect b="b" l="l" r="r" t="t"/>
            <a:pathLst>
              <a:path extrusionOk="0" h="1624679" w="989577">
                <a:moveTo>
                  <a:pt x="0" y="0"/>
                </a:moveTo>
                <a:lnTo>
                  <a:pt x="989577" y="0"/>
                </a:lnTo>
                <a:lnTo>
                  <a:pt x="989577" y="1624678"/>
                </a:lnTo>
                <a:lnTo>
                  <a:pt x="0" y="1624678"/>
                </a:lnTo>
                <a:lnTo>
                  <a:pt x="0" y="0"/>
                </a:lnTo>
                <a:close/>
              </a:path>
            </a:pathLst>
          </a:custGeom>
          <a:blipFill rotWithShape="1">
            <a:blip r:embed="rId7">
              <a:alphaModFix/>
            </a:blip>
            <a:stretch>
              <a:fillRect b="0" l="0" r="0" t="0"/>
            </a:stretch>
          </a:blipFill>
          <a:ln>
            <a:noFill/>
          </a:ln>
        </p:spPr>
      </p:sp>
      <p:sp>
        <p:nvSpPr>
          <p:cNvPr id="283" name="Google Shape;283;p20"/>
          <p:cNvSpPr/>
          <p:nvPr/>
        </p:nvSpPr>
        <p:spPr>
          <a:xfrm>
            <a:off x="8024941" y="5865320"/>
            <a:ext cx="928559" cy="1267264"/>
          </a:xfrm>
          <a:custGeom>
            <a:rect b="b" l="l" r="r" t="t"/>
            <a:pathLst>
              <a:path extrusionOk="0" h="1267264" w="928559">
                <a:moveTo>
                  <a:pt x="0" y="0"/>
                </a:moveTo>
                <a:lnTo>
                  <a:pt x="928559" y="0"/>
                </a:lnTo>
                <a:lnTo>
                  <a:pt x="928559" y="1267264"/>
                </a:lnTo>
                <a:lnTo>
                  <a:pt x="0" y="1267264"/>
                </a:lnTo>
                <a:lnTo>
                  <a:pt x="0" y="0"/>
                </a:lnTo>
                <a:close/>
              </a:path>
            </a:pathLst>
          </a:custGeom>
          <a:blipFill rotWithShape="1">
            <a:blip r:embed="rId8">
              <a:alphaModFix/>
            </a:blip>
            <a:stretch>
              <a:fillRect b="0" l="0" r="0" t="0"/>
            </a:stretch>
          </a:blipFill>
          <a:ln>
            <a:noFill/>
          </a:ln>
        </p:spPr>
      </p:sp>
      <p:sp>
        <p:nvSpPr>
          <p:cNvPr id="284" name="Google Shape;284;p20"/>
          <p:cNvSpPr/>
          <p:nvPr/>
        </p:nvSpPr>
        <p:spPr>
          <a:xfrm>
            <a:off x="2553184" y="1241805"/>
            <a:ext cx="1433890" cy="1444394"/>
          </a:xfrm>
          <a:custGeom>
            <a:rect b="b" l="l" r="r" t="t"/>
            <a:pathLst>
              <a:path extrusionOk="0" h="1444394" w="1433890">
                <a:moveTo>
                  <a:pt x="0" y="0"/>
                </a:moveTo>
                <a:lnTo>
                  <a:pt x="1433890" y="0"/>
                </a:lnTo>
                <a:lnTo>
                  <a:pt x="1433890" y="1444394"/>
                </a:lnTo>
                <a:lnTo>
                  <a:pt x="0" y="1444394"/>
                </a:lnTo>
                <a:lnTo>
                  <a:pt x="0" y="0"/>
                </a:lnTo>
                <a:close/>
              </a:path>
            </a:pathLst>
          </a:custGeom>
          <a:blipFill rotWithShape="1">
            <a:blip r:embed="rId9">
              <a:alphaModFix/>
            </a:blip>
            <a:stretch>
              <a:fillRect b="0" l="0" r="0" t="0"/>
            </a:stretch>
          </a:blipFill>
          <a:ln>
            <a:noFill/>
          </a:ln>
        </p:spPr>
      </p:sp>
      <p:sp>
        <p:nvSpPr>
          <p:cNvPr id="285" name="Google Shape;285;p20"/>
          <p:cNvSpPr txBox="1"/>
          <p:nvPr/>
        </p:nvSpPr>
        <p:spPr>
          <a:xfrm>
            <a:off x="1702728" y="3902164"/>
            <a:ext cx="3077700" cy="70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a:t>
            </a:r>
            <a:endParaRPr/>
          </a:p>
        </p:txBody>
      </p:sp>
      <p:sp>
        <p:nvSpPr>
          <p:cNvPr id="286" name="Google Shape;286;p20"/>
          <p:cNvSpPr txBox="1"/>
          <p:nvPr/>
        </p:nvSpPr>
        <p:spPr>
          <a:xfrm>
            <a:off x="1702728" y="8401685"/>
            <a:ext cx="3077700" cy="70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a:t>
            </a:r>
            <a:endParaRPr/>
          </a:p>
        </p:txBody>
      </p:sp>
      <p:sp>
        <p:nvSpPr>
          <p:cNvPr id="287" name="Google Shape;287;p20"/>
          <p:cNvSpPr txBox="1"/>
          <p:nvPr/>
        </p:nvSpPr>
        <p:spPr>
          <a:xfrm>
            <a:off x="6950395" y="3902164"/>
            <a:ext cx="3077700" cy="70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a:t>
            </a:r>
            <a:endParaRPr/>
          </a:p>
        </p:txBody>
      </p:sp>
      <p:sp>
        <p:nvSpPr>
          <p:cNvPr id="288" name="Google Shape;288;p20"/>
          <p:cNvSpPr txBox="1"/>
          <p:nvPr/>
        </p:nvSpPr>
        <p:spPr>
          <a:xfrm>
            <a:off x="6950395" y="8401685"/>
            <a:ext cx="3077700" cy="70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a:t>
            </a:r>
            <a:endParaRPr/>
          </a:p>
        </p:txBody>
      </p:sp>
      <p:sp>
        <p:nvSpPr>
          <p:cNvPr id="289" name="Google Shape;289;p20"/>
          <p:cNvSpPr txBox="1"/>
          <p:nvPr/>
        </p:nvSpPr>
        <p:spPr>
          <a:xfrm>
            <a:off x="1775708" y="7922366"/>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sp>
        <p:nvSpPr>
          <p:cNvPr id="290" name="Google Shape;290;p20"/>
          <p:cNvSpPr txBox="1"/>
          <p:nvPr/>
        </p:nvSpPr>
        <p:spPr>
          <a:xfrm>
            <a:off x="1775708" y="3439160"/>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sp>
        <p:nvSpPr>
          <p:cNvPr id="291" name="Google Shape;291;p20"/>
          <p:cNvSpPr txBox="1"/>
          <p:nvPr/>
        </p:nvSpPr>
        <p:spPr>
          <a:xfrm>
            <a:off x="7023375" y="7922366"/>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sp>
        <p:nvSpPr>
          <p:cNvPr id="292" name="Google Shape;292;p20"/>
          <p:cNvSpPr txBox="1"/>
          <p:nvPr/>
        </p:nvSpPr>
        <p:spPr>
          <a:xfrm>
            <a:off x="7023375" y="3439160"/>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5E1"/>
        </a:solidFill>
      </p:bgPr>
    </p:bg>
    <p:spTree>
      <p:nvGrpSpPr>
        <p:cNvPr id="296" name="Shape 296"/>
        <p:cNvGrpSpPr/>
        <p:nvPr/>
      </p:nvGrpSpPr>
      <p:grpSpPr>
        <a:xfrm>
          <a:off x="0" y="0"/>
          <a:ext cx="0" cy="0"/>
          <a:chOff x="0" y="0"/>
          <a:chExt cx="0" cy="0"/>
        </a:xfrm>
      </p:grpSpPr>
      <p:pic>
        <p:nvPicPr>
          <p:cNvPr id="297" name="Google Shape;297;p21"/>
          <p:cNvPicPr preferRelativeResize="0"/>
          <p:nvPr/>
        </p:nvPicPr>
        <p:blipFill rotWithShape="1">
          <a:blip r:embed="rId3">
            <a:alphaModFix/>
          </a:blip>
          <a:srcRect b="10722" l="10873" r="10392" t="0"/>
          <a:stretch/>
        </p:blipFill>
        <p:spPr>
          <a:xfrm>
            <a:off x="0" y="202350"/>
            <a:ext cx="18288000" cy="10084649"/>
          </a:xfrm>
          <a:prstGeom prst="rect">
            <a:avLst/>
          </a:prstGeom>
          <a:noFill/>
          <a:ln>
            <a:noFill/>
          </a:ln>
        </p:spPr>
      </p:pic>
      <p:grpSp>
        <p:nvGrpSpPr>
          <p:cNvPr id="298" name="Google Shape;298;p21"/>
          <p:cNvGrpSpPr/>
          <p:nvPr/>
        </p:nvGrpSpPr>
        <p:grpSpPr>
          <a:xfrm>
            <a:off x="1751506" y="3385178"/>
            <a:ext cx="3086100" cy="3086100"/>
            <a:chOff x="0" y="0"/>
            <a:chExt cx="812800" cy="812800"/>
          </a:xfrm>
        </p:grpSpPr>
        <p:sp>
          <p:nvSpPr>
            <p:cNvPr id="299" name="Google Shape;299;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1"/>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1" name="Google Shape;301;p21"/>
          <p:cNvGrpSpPr/>
          <p:nvPr/>
        </p:nvGrpSpPr>
        <p:grpSpPr>
          <a:xfrm>
            <a:off x="7605175" y="3385178"/>
            <a:ext cx="3086100" cy="3086100"/>
            <a:chOff x="0" y="0"/>
            <a:chExt cx="812800" cy="812800"/>
          </a:xfrm>
        </p:grpSpPr>
        <p:sp>
          <p:nvSpPr>
            <p:cNvPr id="302" name="Google Shape;302;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1"/>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4" name="Google Shape;304;p21"/>
          <p:cNvGrpSpPr/>
          <p:nvPr/>
        </p:nvGrpSpPr>
        <p:grpSpPr>
          <a:xfrm>
            <a:off x="13450394" y="3385178"/>
            <a:ext cx="3086100" cy="3086100"/>
            <a:chOff x="0" y="0"/>
            <a:chExt cx="812800" cy="812800"/>
          </a:xfrm>
        </p:grpSpPr>
        <p:sp>
          <p:nvSpPr>
            <p:cNvPr id="305" name="Google Shape;305;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1"/>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07" name="Google Shape;307;p21"/>
          <p:cNvPicPr preferRelativeResize="0"/>
          <p:nvPr/>
        </p:nvPicPr>
        <p:blipFill rotWithShape="1">
          <a:blip r:embed="rId4">
            <a:alphaModFix/>
          </a:blip>
          <a:srcRect b="0" l="0" r="0" t="0"/>
          <a:stretch/>
        </p:blipFill>
        <p:spPr>
          <a:xfrm>
            <a:off x="1034711" y="2663775"/>
            <a:ext cx="4528906" cy="4528906"/>
          </a:xfrm>
          <a:prstGeom prst="rect">
            <a:avLst/>
          </a:prstGeom>
          <a:noFill/>
          <a:ln>
            <a:noFill/>
          </a:ln>
        </p:spPr>
      </p:pic>
      <p:pic>
        <p:nvPicPr>
          <p:cNvPr id="308" name="Google Shape;308;p21"/>
          <p:cNvPicPr preferRelativeResize="0"/>
          <p:nvPr/>
        </p:nvPicPr>
        <p:blipFill rotWithShape="1">
          <a:blip r:embed="rId5">
            <a:alphaModFix/>
          </a:blip>
          <a:srcRect b="0" l="0" r="0" t="0"/>
          <a:stretch/>
        </p:blipFill>
        <p:spPr>
          <a:xfrm>
            <a:off x="6879547" y="2663775"/>
            <a:ext cx="4528906" cy="4528906"/>
          </a:xfrm>
          <a:prstGeom prst="rect">
            <a:avLst/>
          </a:prstGeom>
          <a:noFill/>
          <a:ln>
            <a:noFill/>
          </a:ln>
        </p:spPr>
      </p:pic>
      <p:pic>
        <p:nvPicPr>
          <p:cNvPr id="309" name="Google Shape;309;p21"/>
          <p:cNvPicPr preferRelativeResize="0"/>
          <p:nvPr/>
        </p:nvPicPr>
        <p:blipFill rotWithShape="1">
          <a:blip r:embed="rId6">
            <a:alphaModFix/>
          </a:blip>
          <a:srcRect b="0" l="0" r="0" t="0"/>
          <a:stretch/>
        </p:blipFill>
        <p:spPr>
          <a:xfrm>
            <a:off x="12724383" y="2663775"/>
            <a:ext cx="4528906" cy="4528906"/>
          </a:xfrm>
          <a:prstGeom prst="rect">
            <a:avLst/>
          </a:prstGeom>
          <a:noFill/>
          <a:ln>
            <a:noFill/>
          </a:ln>
        </p:spPr>
      </p:pic>
      <p:sp>
        <p:nvSpPr>
          <p:cNvPr id="310" name="Google Shape;310;p21"/>
          <p:cNvSpPr txBox="1"/>
          <p:nvPr/>
        </p:nvSpPr>
        <p:spPr>
          <a:xfrm>
            <a:off x="1760338" y="7592552"/>
            <a:ext cx="3077700" cy="1046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a:t>
            </a:r>
            <a:endParaRPr/>
          </a:p>
        </p:txBody>
      </p:sp>
      <p:sp>
        <p:nvSpPr>
          <p:cNvPr id="311" name="Google Shape;311;p21"/>
          <p:cNvSpPr txBox="1"/>
          <p:nvPr/>
        </p:nvSpPr>
        <p:spPr>
          <a:xfrm>
            <a:off x="7605175" y="7592552"/>
            <a:ext cx="3077700" cy="1046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a:t>
            </a:r>
            <a:endParaRPr/>
          </a:p>
        </p:txBody>
      </p:sp>
      <p:sp>
        <p:nvSpPr>
          <p:cNvPr id="312" name="Google Shape;312;p21"/>
          <p:cNvSpPr txBox="1"/>
          <p:nvPr/>
        </p:nvSpPr>
        <p:spPr>
          <a:xfrm>
            <a:off x="13450011" y="7592552"/>
            <a:ext cx="3077700" cy="1046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a:t>
            </a:r>
            <a:endParaRPr/>
          </a:p>
        </p:txBody>
      </p:sp>
      <p:sp>
        <p:nvSpPr>
          <p:cNvPr id="313" name="Google Shape;313;p21"/>
          <p:cNvSpPr txBox="1"/>
          <p:nvPr/>
        </p:nvSpPr>
        <p:spPr>
          <a:xfrm>
            <a:off x="1833318" y="7055215"/>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sp>
        <p:nvSpPr>
          <p:cNvPr id="314" name="Google Shape;314;p21"/>
          <p:cNvSpPr txBox="1"/>
          <p:nvPr/>
        </p:nvSpPr>
        <p:spPr>
          <a:xfrm>
            <a:off x="7678155" y="7055215"/>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sp>
        <p:nvSpPr>
          <p:cNvPr id="315" name="Google Shape;315;p21"/>
          <p:cNvSpPr txBox="1"/>
          <p:nvPr/>
        </p:nvSpPr>
        <p:spPr>
          <a:xfrm>
            <a:off x="13522991" y="7055215"/>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sp>
        <p:nvSpPr>
          <p:cNvPr id="316" name="Google Shape;316;p21"/>
          <p:cNvSpPr txBox="1"/>
          <p:nvPr/>
        </p:nvSpPr>
        <p:spPr>
          <a:xfrm>
            <a:off x="822509" y="773541"/>
            <a:ext cx="16642983" cy="1608542"/>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0" i="0" lang="en-US" sz="9367" u="none" cap="none" strike="noStrike">
                <a:solidFill>
                  <a:srgbClr val="EE7B95"/>
                </a:solidFill>
                <a:latin typeface="Sigmar One"/>
                <a:ea typeface="Sigmar One"/>
                <a:cs typeface="Sigmar One"/>
                <a:sym typeface="Sigmar One"/>
              </a:rPr>
              <a:t>IMPORTANT CHART</a:t>
            </a:r>
            <a:endParaRPr/>
          </a:p>
        </p:txBody>
      </p:sp>
      <p:sp>
        <p:nvSpPr>
          <p:cNvPr id="317" name="Google Shape;317;p21"/>
          <p:cNvSpPr txBox="1"/>
          <p:nvPr/>
        </p:nvSpPr>
        <p:spPr>
          <a:xfrm>
            <a:off x="1979797" y="4383828"/>
            <a:ext cx="2638800" cy="1128300"/>
          </a:xfrm>
          <a:prstGeom prst="rect">
            <a:avLst/>
          </a:prstGeom>
          <a:noFill/>
          <a:ln>
            <a:noFill/>
          </a:ln>
        </p:spPr>
        <p:txBody>
          <a:bodyPr anchorCtr="0" anchor="t" bIns="0" lIns="0" spcFirstLastPara="1" rIns="0" wrap="square" tIns="0">
            <a:spAutoFit/>
          </a:bodyPr>
          <a:lstStyle/>
          <a:p>
            <a:pPr indent="0" lvl="0" marL="0" marR="0" rtl="0" algn="ctr">
              <a:lnSpc>
                <a:spcPct val="139994"/>
              </a:lnSpc>
              <a:spcBef>
                <a:spcPts val="0"/>
              </a:spcBef>
              <a:spcAft>
                <a:spcPts val="0"/>
              </a:spcAft>
              <a:buNone/>
            </a:pPr>
            <a:r>
              <a:rPr b="0" i="0" lang="en-US" sz="7331" u="none" cap="none" strike="noStrike">
                <a:solidFill>
                  <a:srgbClr val="EE7B95"/>
                </a:solidFill>
                <a:latin typeface="Sigmar One"/>
                <a:ea typeface="Sigmar One"/>
                <a:cs typeface="Sigmar One"/>
                <a:sym typeface="Sigmar One"/>
              </a:rPr>
              <a:t>65%</a:t>
            </a:r>
            <a:endParaRPr/>
          </a:p>
        </p:txBody>
      </p:sp>
      <p:sp>
        <p:nvSpPr>
          <p:cNvPr id="318" name="Google Shape;318;p21"/>
          <p:cNvSpPr txBox="1"/>
          <p:nvPr/>
        </p:nvSpPr>
        <p:spPr>
          <a:xfrm>
            <a:off x="7605175" y="4406336"/>
            <a:ext cx="3077700" cy="1128300"/>
          </a:xfrm>
          <a:prstGeom prst="rect">
            <a:avLst/>
          </a:prstGeom>
          <a:noFill/>
          <a:ln>
            <a:noFill/>
          </a:ln>
        </p:spPr>
        <p:txBody>
          <a:bodyPr anchorCtr="0" anchor="t" bIns="0" lIns="0" spcFirstLastPara="1" rIns="0" wrap="square" tIns="0">
            <a:spAutoFit/>
          </a:bodyPr>
          <a:lstStyle/>
          <a:p>
            <a:pPr indent="0" lvl="0" marL="0" marR="0" rtl="0" algn="ctr">
              <a:lnSpc>
                <a:spcPct val="139994"/>
              </a:lnSpc>
              <a:spcBef>
                <a:spcPts val="0"/>
              </a:spcBef>
              <a:spcAft>
                <a:spcPts val="0"/>
              </a:spcAft>
              <a:buNone/>
            </a:pPr>
            <a:r>
              <a:rPr b="0" i="0" lang="en-US" sz="7331" u="none" cap="none" strike="noStrike">
                <a:solidFill>
                  <a:srgbClr val="EE7B95"/>
                </a:solidFill>
                <a:latin typeface="Sigmar One"/>
                <a:ea typeface="Sigmar One"/>
                <a:cs typeface="Sigmar One"/>
                <a:sym typeface="Sigmar One"/>
              </a:rPr>
              <a:t>40%</a:t>
            </a:r>
            <a:endParaRPr/>
          </a:p>
        </p:txBody>
      </p:sp>
      <p:sp>
        <p:nvSpPr>
          <p:cNvPr id="319" name="Google Shape;319;p21"/>
          <p:cNvSpPr txBox="1"/>
          <p:nvPr/>
        </p:nvSpPr>
        <p:spPr>
          <a:xfrm>
            <a:off x="13674071" y="4406336"/>
            <a:ext cx="2629500" cy="1128300"/>
          </a:xfrm>
          <a:prstGeom prst="rect">
            <a:avLst/>
          </a:prstGeom>
          <a:noFill/>
          <a:ln>
            <a:noFill/>
          </a:ln>
        </p:spPr>
        <p:txBody>
          <a:bodyPr anchorCtr="0" anchor="t" bIns="0" lIns="0" spcFirstLastPara="1" rIns="0" wrap="square" tIns="0">
            <a:spAutoFit/>
          </a:bodyPr>
          <a:lstStyle/>
          <a:p>
            <a:pPr indent="0" lvl="0" marL="0" marR="0" rtl="0" algn="ctr">
              <a:lnSpc>
                <a:spcPct val="139994"/>
              </a:lnSpc>
              <a:spcBef>
                <a:spcPts val="0"/>
              </a:spcBef>
              <a:spcAft>
                <a:spcPts val="0"/>
              </a:spcAft>
              <a:buNone/>
            </a:pPr>
            <a:r>
              <a:rPr b="0" i="0" lang="en-US" sz="7331" u="none" cap="none" strike="noStrike">
                <a:solidFill>
                  <a:srgbClr val="EE7B95"/>
                </a:solidFill>
                <a:latin typeface="Sigmar One"/>
                <a:ea typeface="Sigmar One"/>
                <a:cs typeface="Sigmar One"/>
                <a:sym typeface="Sigmar One"/>
              </a:rPr>
              <a:t>85%</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5E1"/>
        </a:solidFill>
      </p:bgPr>
    </p:bg>
    <p:spTree>
      <p:nvGrpSpPr>
        <p:cNvPr id="323" name="Shape 323"/>
        <p:cNvGrpSpPr/>
        <p:nvPr/>
      </p:nvGrpSpPr>
      <p:grpSpPr>
        <a:xfrm>
          <a:off x="0" y="0"/>
          <a:ext cx="0" cy="0"/>
          <a:chOff x="0" y="0"/>
          <a:chExt cx="0" cy="0"/>
        </a:xfrm>
      </p:grpSpPr>
      <p:pic>
        <p:nvPicPr>
          <p:cNvPr id="324" name="Google Shape;324;p22"/>
          <p:cNvPicPr preferRelativeResize="0"/>
          <p:nvPr/>
        </p:nvPicPr>
        <p:blipFill rotWithShape="1">
          <a:blip r:embed="rId3">
            <a:alphaModFix/>
          </a:blip>
          <a:srcRect b="0" l="6946" r="18281" t="38091"/>
          <a:stretch/>
        </p:blipFill>
        <p:spPr>
          <a:xfrm>
            <a:off x="0" y="0"/>
            <a:ext cx="18288000" cy="5655725"/>
          </a:xfrm>
          <a:prstGeom prst="rect">
            <a:avLst/>
          </a:prstGeom>
          <a:noFill/>
          <a:ln>
            <a:noFill/>
          </a:ln>
        </p:spPr>
      </p:pic>
      <p:sp>
        <p:nvSpPr>
          <p:cNvPr id="325" name="Google Shape;325;p22"/>
          <p:cNvSpPr/>
          <p:nvPr/>
        </p:nvSpPr>
        <p:spPr>
          <a:xfrm rot="-5400000">
            <a:off x="861720" y="5863518"/>
            <a:ext cx="3569565" cy="281865"/>
          </a:xfrm>
          <a:custGeom>
            <a:rect b="b" l="l" r="r" t="t"/>
            <a:pathLst>
              <a:path extrusionOk="0" h="281865" w="3569565">
                <a:moveTo>
                  <a:pt x="0" y="0"/>
                </a:moveTo>
                <a:lnTo>
                  <a:pt x="3569566" y="0"/>
                </a:lnTo>
                <a:lnTo>
                  <a:pt x="3569566" y="281864"/>
                </a:lnTo>
                <a:lnTo>
                  <a:pt x="0" y="281864"/>
                </a:lnTo>
                <a:lnTo>
                  <a:pt x="0" y="0"/>
                </a:lnTo>
                <a:close/>
              </a:path>
            </a:pathLst>
          </a:custGeom>
          <a:blipFill rotWithShape="1">
            <a:blip r:embed="rId4">
              <a:alphaModFix/>
            </a:blip>
            <a:stretch>
              <a:fillRect b="0" l="0" r="-261912" t="0"/>
            </a:stretch>
          </a:blipFill>
          <a:ln>
            <a:noFill/>
          </a:ln>
        </p:spPr>
      </p:sp>
      <p:sp>
        <p:nvSpPr>
          <p:cNvPr id="326" name="Google Shape;326;p22"/>
          <p:cNvSpPr/>
          <p:nvPr/>
        </p:nvSpPr>
        <p:spPr>
          <a:xfrm rot="-5400000">
            <a:off x="5173384" y="5863518"/>
            <a:ext cx="3569565" cy="281865"/>
          </a:xfrm>
          <a:custGeom>
            <a:rect b="b" l="l" r="r" t="t"/>
            <a:pathLst>
              <a:path extrusionOk="0" h="281865" w="3569565">
                <a:moveTo>
                  <a:pt x="0" y="0"/>
                </a:moveTo>
                <a:lnTo>
                  <a:pt x="3569566" y="0"/>
                </a:lnTo>
                <a:lnTo>
                  <a:pt x="3569566" y="281864"/>
                </a:lnTo>
                <a:lnTo>
                  <a:pt x="0" y="281864"/>
                </a:lnTo>
                <a:lnTo>
                  <a:pt x="0" y="0"/>
                </a:lnTo>
                <a:close/>
              </a:path>
            </a:pathLst>
          </a:custGeom>
          <a:blipFill rotWithShape="1">
            <a:blip r:embed="rId4">
              <a:alphaModFix/>
            </a:blip>
            <a:stretch>
              <a:fillRect b="0" l="0" r="-261912" t="0"/>
            </a:stretch>
          </a:blipFill>
          <a:ln>
            <a:noFill/>
          </a:ln>
        </p:spPr>
      </p:sp>
      <p:sp>
        <p:nvSpPr>
          <p:cNvPr id="327" name="Google Shape;327;p22"/>
          <p:cNvSpPr/>
          <p:nvPr/>
        </p:nvSpPr>
        <p:spPr>
          <a:xfrm rot="-5400000">
            <a:off x="9354550" y="5743833"/>
            <a:ext cx="3569565" cy="281865"/>
          </a:xfrm>
          <a:custGeom>
            <a:rect b="b" l="l" r="r" t="t"/>
            <a:pathLst>
              <a:path extrusionOk="0" h="281865" w="3569565">
                <a:moveTo>
                  <a:pt x="0" y="0"/>
                </a:moveTo>
                <a:lnTo>
                  <a:pt x="3569566" y="0"/>
                </a:lnTo>
                <a:lnTo>
                  <a:pt x="3569566" y="281865"/>
                </a:lnTo>
                <a:lnTo>
                  <a:pt x="0" y="281865"/>
                </a:lnTo>
                <a:lnTo>
                  <a:pt x="0" y="0"/>
                </a:lnTo>
                <a:close/>
              </a:path>
            </a:pathLst>
          </a:custGeom>
          <a:blipFill rotWithShape="1">
            <a:blip r:embed="rId4">
              <a:alphaModFix/>
            </a:blip>
            <a:stretch>
              <a:fillRect b="0" l="0" r="-261912" t="0"/>
            </a:stretch>
          </a:blipFill>
          <a:ln>
            <a:noFill/>
          </a:ln>
        </p:spPr>
      </p:sp>
      <p:sp>
        <p:nvSpPr>
          <p:cNvPr id="328" name="Google Shape;328;p22"/>
          <p:cNvSpPr/>
          <p:nvPr/>
        </p:nvSpPr>
        <p:spPr>
          <a:xfrm rot="-5400000">
            <a:off x="13677682" y="5711186"/>
            <a:ext cx="3569565" cy="281865"/>
          </a:xfrm>
          <a:custGeom>
            <a:rect b="b" l="l" r="r" t="t"/>
            <a:pathLst>
              <a:path extrusionOk="0" h="281865" w="3569565">
                <a:moveTo>
                  <a:pt x="0" y="0"/>
                </a:moveTo>
                <a:lnTo>
                  <a:pt x="3569566" y="0"/>
                </a:lnTo>
                <a:lnTo>
                  <a:pt x="3569566" y="281864"/>
                </a:lnTo>
                <a:lnTo>
                  <a:pt x="0" y="281864"/>
                </a:lnTo>
                <a:lnTo>
                  <a:pt x="0" y="0"/>
                </a:lnTo>
                <a:close/>
              </a:path>
            </a:pathLst>
          </a:custGeom>
          <a:blipFill rotWithShape="1">
            <a:blip r:embed="rId4">
              <a:alphaModFix/>
            </a:blip>
            <a:stretch>
              <a:fillRect b="0" l="0" r="-261912" t="0"/>
            </a:stretch>
          </a:blipFill>
          <a:ln>
            <a:noFill/>
          </a:ln>
        </p:spPr>
      </p:sp>
      <p:sp>
        <p:nvSpPr>
          <p:cNvPr id="329" name="Google Shape;329;p22"/>
          <p:cNvSpPr/>
          <p:nvPr/>
        </p:nvSpPr>
        <p:spPr>
          <a:xfrm rot="-5400000">
            <a:off x="8551017" y="3404168"/>
            <a:ext cx="1185966" cy="281865"/>
          </a:xfrm>
          <a:custGeom>
            <a:rect b="b" l="l" r="r" t="t"/>
            <a:pathLst>
              <a:path extrusionOk="0" h="281865" w="1185966">
                <a:moveTo>
                  <a:pt x="0" y="0"/>
                </a:moveTo>
                <a:lnTo>
                  <a:pt x="1185966" y="0"/>
                </a:lnTo>
                <a:lnTo>
                  <a:pt x="1185966" y="281864"/>
                </a:lnTo>
                <a:lnTo>
                  <a:pt x="0" y="281864"/>
                </a:lnTo>
                <a:lnTo>
                  <a:pt x="0" y="0"/>
                </a:lnTo>
                <a:close/>
              </a:path>
            </a:pathLst>
          </a:custGeom>
          <a:blipFill rotWithShape="1">
            <a:blip r:embed="rId4">
              <a:alphaModFix/>
            </a:blip>
            <a:stretch>
              <a:fillRect b="0" l="-131554" r="-857651" t="0"/>
            </a:stretch>
          </a:blipFill>
          <a:ln>
            <a:noFill/>
          </a:ln>
        </p:spPr>
      </p:sp>
      <p:sp>
        <p:nvSpPr>
          <p:cNvPr id="330" name="Google Shape;330;p22"/>
          <p:cNvSpPr/>
          <p:nvPr/>
        </p:nvSpPr>
        <p:spPr>
          <a:xfrm>
            <a:off x="2007358" y="4953662"/>
            <a:ext cx="1638166" cy="1835012"/>
          </a:xfrm>
          <a:custGeom>
            <a:rect b="b" l="l" r="r" t="t"/>
            <a:pathLst>
              <a:path extrusionOk="0" h="1835012" w="1638166">
                <a:moveTo>
                  <a:pt x="0" y="0"/>
                </a:moveTo>
                <a:lnTo>
                  <a:pt x="1638166" y="0"/>
                </a:lnTo>
                <a:lnTo>
                  <a:pt x="1638166" y="1835012"/>
                </a:lnTo>
                <a:lnTo>
                  <a:pt x="0" y="1835012"/>
                </a:lnTo>
                <a:lnTo>
                  <a:pt x="0" y="0"/>
                </a:lnTo>
                <a:close/>
              </a:path>
            </a:pathLst>
          </a:custGeom>
          <a:blipFill rotWithShape="1">
            <a:blip r:embed="rId5">
              <a:alphaModFix/>
            </a:blip>
            <a:stretch>
              <a:fillRect b="0" l="0" r="0" t="0"/>
            </a:stretch>
          </a:blipFill>
          <a:ln>
            <a:noFill/>
          </a:ln>
        </p:spPr>
      </p:sp>
      <p:sp>
        <p:nvSpPr>
          <p:cNvPr id="331" name="Google Shape;331;p22"/>
          <p:cNvSpPr/>
          <p:nvPr/>
        </p:nvSpPr>
        <p:spPr>
          <a:xfrm>
            <a:off x="6194241" y="4953662"/>
            <a:ext cx="1698221" cy="1835012"/>
          </a:xfrm>
          <a:custGeom>
            <a:rect b="b" l="l" r="r" t="t"/>
            <a:pathLst>
              <a:path extrusionOk="0" h="1835012" w="1698221">
                <a:moveTo>
                  <a:pt x="0" y="0"/>
                </a:moveTo>
                <a:lnTo>
                  <a:pt x="1698221" y="0"/>
                </a:lnTo>
                <a:lnTo>
                  <a:pt x="1698221" y="1835012"/>
                </a:lnTo>
                <a:lnTo>
                  <a:pt x="0" y="1835012"/>
                </a:lnTo>
                <a:lnTo>
                  <a:pt x="0" y="0"/>
                </a:lnTo>
                <a:close/>
              </a:path>
            </a:pathLst>
          </a:custGeom>
          <a:blipFill rotWithShape="1">
            <a:blip r:embed="rId6">
              <a:alphaModFix/>
            </a:blip>
            <a:stretch>
              <a:fillRect b="0" l="0" r="0" t="0"/>
            </a:stretch>
          </a:blipFill>
          <a:ln>
            <a:noFill/>
          </a:ln>
        </p:spPr>
      </p:sp>
      <p:sp>
        <p:nvSpPr>
          <p:cNvPr id="332" name="Google Shape;332;p22"/>
          <p:cNvSpPr/>
          <p:nvPr/>
        </p:nvSpPr>
        <p:spPr>
          <a:xfrm>
            <a:off x="10394469" y="4953662"/>
            <a:ext cx="1731584" cy="1835012"/>
          </a:xfrm>
          <a:custGeom>
            <a:rect b="b" l="l" r="r" t="t"/>
            <a:pathLst>
              <a:path extrusionOk="0" h="1835012" w="1731584">
                <a:moveTo>
                  <a:pt x="0" y="0"/>
                </a:moveTo>
                <a:lnTo>
                  <a:pt x="1731585" y="0"/>
                </a:lnTo>
                <a:lnTo>
                  <a:pt x="1731585" y="1835012"/>
                </a:lnTo>
                <a:lnTo>
                  <a:pt x="0" y="1835012"/>
                </a:lnTo>
                <a:lnTo>
                  <a:pt x="0" y="0"/>
                </a:lnTo>
                <a:close/>
              </a:path>
            </a:pathLst>
          </a:custGeom>
          <a:blipFill rotWithShape="1">
            <a:blip r:embed="rId7">
              <a:alphaModFix/>
            </a:blip>
            <a:stretch>
              <a:fillRect b="0" l="0" r="0" t="0"/>
            </a:stretch>
          </a:blipFill>
          <a:ln>
            <a:noFill/>
          </a:ln>
        </p:spPr>
      </p:sp>
      <p:sp>
        <p:nvSpPr>
          <p:cNvPr id="333" name="Google Shape;333;p22"/>
          <p:cNvSpPr/>
          <p:nvPr/>
        </p:nvSpPr>
        <p:spPr>
          <a:xfrm>
            <a:off x="14671435" y="4953662"/>
            <a:ext cx="1611474" cy="1835012"/>
          </a:xfrm>
          <a:custGeom>
            <a:rect b="b" l="l" r="r" t="t"/>
            <a:pathLst>
              <a:path extrusionOk="0" h="1835012" w="1611474">
                <a:moveTo>
                  <a:pt x="0" y="0"/>
                </a:moveTo>
                <a:lnTo>
                  <a:pt x="1611474" y="0"/>
                </a:lnTo>
                <a:lnTo>
                  <a:pt x="1611474" y="1835012"/>
                </a:lnTo>
                <a:lnTo>
                  <a:pt x="0" y="1835012"/>
                </a:lnTo>
                <a:lnTo>
                  <a:pt x="0" y="0"/>
                </a:lnTo>
                <a:close/>
              </a:path>
            </a:pathLst>
          </a:custGeom>
          <a:blipFill rotWithShape="1">
            <a:blip r:embed="rId8">
              <a:alphaModFix/>
            </a:blip>
            <a:stretch>
              <a:fillRect b="0" l="0" r="0" t="0"/>
            </a:stretch>
          </a:blipFill>
          <a:ln>
            <a:noFill/>
          </a:ln>
        </p:spPr>
      </p:sp>
      <p:sp>
        <p:nvSpPr>
          <p:cNvPr id="334" name="Google Shape;334;p22"/>
          <p:cNvSpPr/>
          <p:nvPr/>
        </p:nvSpPr>
        <p:spPr>
          <a:xfrm>
            <a:off x="7012126" y="575814"/>
            <a:ext cx="4263749" cy="2969286"/>
          </a:xfrm>
          <a:custGeom>
            <a:rect b="b" l="l" r="r" t="t"/>
            <a:pathLst>
              <a:path extrusionOk="0" h="2969286" w="4263749">
                <a:moveTo>
                  <a:pt x="0" y="0"/>
                </a:moveTo>
                <a:lnTo>
                  <a:pt x="4263748" y="0"/>
                </a:lnTo>
                <a:lnTo>
                  <a:pt x="4263748" y="2969286"/>
                </a:lnTo>
                <a:lnTo>
                  <a:pt x="0" y="2969286"/>
                </a:lnTo>
                <a:lnTo>
                  <a:pt x="0" y="0"/>
                </a:lnTo>
                <a:close/>
              </a:path>
            </a:pathLst>
          </a:custGeom>
          <a:blipFill rotWithShape="1">
            <a:blip r:embed="rId9">
              <a:alphaModFix/>
            </a:blip>
            <a:stretch>
              <a:fillRect b="-267126" l="-35506" r="-45843" t="-34803"/>
            </a:stretch>
          </a:blipFill>
          <a:ln>
            <a:noFill/>
          </a:ln>
        </p:spPr>
      </p:sp>
      <p:sp>
        <p:nvSpPr>
          <p:cNvPr id="335" name="Google Shape;335;p22"/>
          <p:cNvSpPr/>
          <p:nvPr/>
        </p:nvSpPr>
        <p:spPr>
          <a:xfrm>
            <a:off x="1059491" y="7536327"/>
            <a:ext cx="3533900" cy="1721973"/>
          </a:xfrm>
          <a:custGeom>
            <a:rect b="b" l="l" r="r" t="t"/>
            <a:pathLst>
              <a:path extrusionOk="0" h="1721973" w="3533900">
                <a:moveTo>
                  <a:pt x="0" y="0"/>
                </a:moveTo>
                <a:lnTo>
                  <a:pt x="3533900" y="0"/>
                </a:lnTo>
                <a:lnTo>
                  <a:pt x="3533900" y="1721973"/>
                </a:lnTo>
                <a:lnTo>
                  <a:pt x="0" y="1721973"/>
                </a:lnTo>
                <a:lnTo>
                  <a:pt x="0" y="0"/>
                </a:lnTo>
                <a:close/>
              </a:path>
            </a:pathLst>
          </a:custGeom>
          <a:blipFill rotWithShape="1">
            <a:blip r:embed="rId10">
              <a:alphaModFix/>
            </a:blip>
            <a:stretch>
              <a:fillRect b="0" l="0" r="0" t="0"/>
            </a:stretch>
          </a:blipFill>
          <a:ln>
            <a:noFill/>
          </a:ln>
        </p:spPr>
      </p:sp>
      <p:sp>
        <p:nvSpPr>
          <p:cNvPr id="336" name="Google Shape;336;p22"/>
          <p:cNvSpPr/>
          <p:nvPr/>
        </p:nvSpPr>
        <p:spPr>
          <a:xfrm>
            <a:off x="5245176" y="7536327"/>
            <a:ext cx="3533900" cy="1721973"/>
          </a:xfrm>
          <a:custGeom>
            <a:rect b="b" l="l" r="r" t="t"/>
            <a:pathLst>
              <a:path extrusionOk="0" h="1721973" w="3533900">
                <a:moveTo>
                  <a:pt x="0" y="0"/>
                </a:moveTo>
                <a:lnTo>
                  <a:pt x="3533900" y="0"/>
                </a:lnTo>
                <a:lnTo>
                  <a:pt x="3533900" y="1721973"/>
                </a:lnTo>
                <a:lnTo>
                  <a:pt x="0" y="1721973"/>
                </a:lnTo>
                <a:lnTo>
                  <a:pt x="0" y="0"/>
                </a:lnTo>
                <a:close/>
              </a:path>
            </a:pathLst>
          </a:custGeom>
          <a:blipFill rotWithShape="1">
            <a:blip r:embed="rId10">
              <a:alphaModFix/>
            </a:blip>
            <a:stretch>
              <a:fillRect b="0" l="0" r="0" t="0"/>
            </a:stretch>
          </a:blipFill>
          <a:ln>
            <a:noFill/>
          </a:ln>
        </p:spPr>
      </p:sp>
      <p:sp>
        <p:nvSpPr>
          <p:cNvPr id="337" name="Google Shape;337;p22"/>
          <p:cNvSpPr/>
          <p:nvPr/>
        </p:nvSpPr>
        <p:spPr>
          <a:xfrm>
            <a:off x="9508924" y="7536327"/>
            <a:ext cx="3533900" cy="1721973"/>
          </a:xfrm>
          <a:custGeom>
            <a:rect b="b" l="l" r="r" t="t"/>
            <a:pathLst>
              <a:path extrusionOk="0" h="1721973" w="3533900">
                <a:moveTo>
                  <a:pt x="0" y="0"/>
                </a:moveTo>
                <a:lnTo>
                  <a:pt x="3533900" y="0"/>
                </a:lnTo>
                <a:lnTo>
                  <a:pt x="3533900" y="1721973"/>
                </a:lnTo>
                <a:lnTo>
                  <a:pt x="0" y="1721973"/>
                </a:lnTo>
                <a:lnTo>
                  <a:pt x="0" y="0"/>
                </a:lnTo>
                <a:close/>
              </a:path>
            </a:pathLst>
          </a:custGeom>
          <a:blipFill rotWithShape="1">
            <a:blip r:embed="rId10">
              <a:alphaModFix/>
            </a:blip>
            <a:stretch>
              <a:fillRect b="0" l="0" r="0" t="0"/>
            </a:stretch>
          </a:blipFill>
          <a:ln>
            <a:noFill/>
          </a:ln>
        </p:spPr>
      </p:sp>
      <p:sp>
        <p:nvSpPr>
          <p:cNvPr id="338" name="Google Shape;338;p22"/>
          <p:cNvSpPr/>
          <p:nvPr/>
        </p:nvSpPr>
        <p:spPr>
          <a:xfrm>
            <a:off x="13710222" y="7536327"/>
            <a:ext cx="3533900" cy="1721973"/>
          </a:xfrm>
          <a:custGeom>
            <a:rect b="b" l="l" r="r" t="t"/>
            <a:pathLst>
              <a:path extrusionOk="0" h="1721973" w="3533900">
                <a:moveTo>
                  <a:pt x="0" y="0"/>
                </a:moveTo>
                <a:lnTo>
                  <a:pt x="3533900" y="0"/>
                </a:lnTo>
                <a:lnTo>
                  <a:pt x="3533900" y="1721973"/>
                </a:lnTo>
                <a:lnTo>
                  <a:pt x="0" y="1721973"/>
                </a:lnTo>
                <a:lnTo>
                  <a:pt x="0" y="0"/>
                </a:lnTo>
                <a:close/>
              </a:path>
            </a:pathLst>
          </a:custGeom>
          <a:blipFill rotWithShape="1">
            <a:blip r:embed="rId10">
              <a:alphaModFix/>
            </a:blip>
            <a:stretch>
              <a:fillRect b="0" l="0" r="0" t="0"/>
            </a:stretch>
          </a:blipFill>
          <a:ln>
            <a:noFill/>
          </a:ln>
        </p:spPr>
      </p:sp>
      <p:sp>
        <p:nvSpPr>
          <p:cNvPr id="339" name="Google Shape;339;p22"/>
          <p:cNvSpPr/>
          <p:nvPr/>
        </p:nvSpPr>
        <p:spPr>
          <a:xfrm>
            <a:off x="2684603" y="3998163"/>
            <a:ext cx="12872405" cy="280852"/>
          </a:xfrm>
          <a:custGeom>
            <a:rect b="b" l="l" r="r" t="t"/>
            <a:pathLst>
              <a:path extrusionOk="0" h="280852" w="12872405">
                <a:moveTo>
                  <a:pt x="0" y="0"/>
                </a:moveTo>
                <a:lnTo>
                  <a:pt x="12872405" y="0"/>
                </a:lnTo>
                <a:lnTo>
                  <a:pt x="12872405" y="280852"/>
                </a:lnTo>
                <a:lnTo>
                  <a:pt x="0" y="280852"/>
                </a:lnTo>
                <a:lnTo>
                  <a:pt x="0" y="0"/>
                </a:lnTo>
                <a:close/>
              </a:path>
            </a:pathLst>
          </a:custGeom>
          <a:blipFill rotWithShape="1">
            <a:blip r:embed="rId4">
              <a:alphaModFix/>
            </a:blip>
            <a:stretch>
              <a:fillRect b="0" l="0" r="0" t="0"/>
            </a:stretch>
          </a:blipFill>
          <a:ln>
            <a:noFill/>
          </a:ln>
        </p:spPr>
      </p:sp>
      <p:sp>
        <p:nvSpPr>
          <p:cNvPr id="340" name="Google Shape;340;p22"/>
          <p:cNvSpPr txBox="1"/>
          <p:nvPr/>
        </p:nvSpPr>
        <p:spPr>
          <a:xfrm>
            <a:off x="1287616" y="7843521"/>
            <a:ext cx="3077700" cy="11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a:t>
            </a:r>
            <a:endParaRPr/>
          </a:p>
        </p:txBody>
      </p:sp>
      <p:sp>
        <p:nvSpPr>
          <p:cNvPr id="341" name="Google Shape;341;p22"/>
          <p:cNvSpPr txBox="1"/>
          <p:nvPr/>
        </p:nvSpPr>
        <p:spPr>
          <a:xfrm>
            <a:off x="5504526" y="7843521"/>
            <a:ext cx="3077700" cy="11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a:t>
            </a:r>
            <a:endParaRPr/>
          </a:p>
        </p:txBody>
      </p:sp>
      <p:sp>
        <p:nvSpPr>
          <p:cNvPr id="342" name="Google Shape;342;p22"/>
          <p:cNvSpPr txBox="1"/>
          <p:nvPr/>
        </p:nvSpPr>
        <p:spPr>
          <a:xfrm>
            <a:off x="9721436" y="7843521"/>
            <a:ext cx="3077700" cy="11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a:t>
            </a:r>
            <a:endParaRPr/>
          </a:p>
        </p:txBody>
      </p:sp>
      <p:sp>
        <p:nvSpPr>
          <p:cNvPr id="343" name="Google Shape;343;p22"/>
          <p:cNvSpPr txBox="1"/>
          <p:nvPr/>
        </p:nvSpPr>
        <p:spPr>
          <a:xfrm>
            <a:off x="13938346" y="7843521"/>
            <a:ext cx="3077700" cy="11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5E1"/>
        </a:solidFill>
      </p:bgPr>
    </p:bg>
    <p:spTree>
      <p:nvGrpSpPr>
        <p:cNvPr id="347" name="Shape 347"/>
        <p:cNvGrpSpPr/>
        <p:nvPr/>
      </p:nvGrpSpPr>
      <p:grpSpPr>
        <a:xfrm>
          <a:off x="0" y="0"/>
          <a:ext cx="0" cy="0"/>
          <a:chOff x="0" y="0"/>
          <a:chExt cx="0" cy="0"/>
        </a:xfrm>
      </p:grpSpPr>
      <p:sp>
        <p:nvSpPr>
          <p:cNvPr id="348" name="Google Shape;348;p23"/>
          <p:cNvSpPr/>
          <p:nvPr/>
        </p:nvSpPr>
        <p:spPr>
          <a:xfrm rot="2562693">
            <a:off x="4172357" y="6939474"/>
            <a:ext cx="1037013" cy="769413"/>
          </a:xfrm>
          <a:custGeom>
            <a:rect b="b" l="l" r="r" t="t"/>
            <a:pathLst>
              <a:path extrusionOk="0" h="769413" w="1037013">
                <a:moveTo>
                  <a:pt x="0" y="0"/>
                </a:moveTo>
                <a:lnTo>
                  <a:pt x="1037013" y="0"/>
                </a:lnTo>
                <a:lnTo>
                  <a:pt x="1037013" y="769413"/>
                </a:lnTo>
                <a:lnTo>
                  <a:pt x="0" y="769413"/>
                </a:lnTo>
                <a:lnTo>
                  <a:pt x="0" y="0"/>
                </a:lnTo>
                <a:close/>
              </a:path>
            </a:pathLst>
          </a:custGeom>
          <a:blipFill rotWithShape="1">
            <a:blip r:embed="rId3">
              <a:alphaModFix/>
            </a:blip>
            <a:stretch>
              <a:fillRect b="-609696" l="-87136" r="-600078" t="-125515"/>
            </a:stretch>
          </a:blipFill>
          <a:ln>
            <a:noFill/>
          </a:ln>
        </p:spPr>
      </p:sp>
      <p:sp>
        <p:nvSpPr>
          <p:cNvPr id="349" name="Google Shape;349;p23"/>
          <p:cNvSpPr/>
          <p:nvPr/>
        </p:nvSpPr>
        <p:spPr>
          <a:xfrm rot="1811048">
            <a:off x="13705465" y="6346233"/>
            <a:ext cx="1037013" cy="769413"/>
          </a:xfrm>
          <a:custGeom>
            <a:rect b="b" l="l" r="r" t="t"/>
            <a:pathLst>
              <a:path extrusionOk="0" h="769413" w="1037013">
                <a:moveTo>
                  <a:pt x="0" y="0"/>
                </a:moveTo>
                <a:lnTo>
                  <a:pt x="1037013" y="0"/>
                </a:lnTo>
                <a:lnTo>
                  <a:pt x="1037013" y="769413"/>
                </a:lnTo>
                <a:lnTo>
                  <a:pt x="0" y="769413"/>
                </a:lnTo>
                <a:lnTo>
                  <a:pt x="0" y="0"/>
                </a:lnTo>
                <a:close/>
              </a:path>
            </a:pathLst>
          </a:custGeom>
          <a:blipFill rotWithShape="1">
            <a:blip r:embed="rId3">
              <a:alphaModFix/>
            </a:blip>
            <a:stretch>
              <a:fillRect b="-609696" l="-87136" r="-600078" t="-125515"/>
            </a:stretch>
          </a:blipFill>
          <a:ln>
            <a:noFill/>
          </a:ln>
        </p:spPr>
      </p:sp>
      <p:sp>
        <p:nvSpPr>
          <p:cNvPr id="350" name="Google Shape;350;p23"/>
          <p:cNvSpPr/>
          <p:nvPr/>
        </p:nvSpPr>
        <p:spPr>
          <a:xfrm rot="292000">
            <a:off x="5395102" y="3040515"/>
            <a:ext cx="8164069" cy="6427349"/>
          </a:xfrm>
          <a:custGeom>
            <a:rect b="b" l="l" r="r" t="t"/>
            <a:pathLst>
              <a:path extrusionOk="0" h="6427349" w="8164069">
                <a:moveTo>
                  <a:pt x="0" y="0"/>
                </a:moveTo>
                <a:lnTo>
                  <a:pt x="8164069" y="0"/>
                </a:lnTo>
                <a:lnTo>
                  <a:pt x="8164069" y="6427349"/>
                </a:lnTo>
                <a:lnTo>
                  <a:pt x="0" y="6427349"/>
                </a:lnTo>
                <a:lnTo>
                  <a:pt x="0" y="0"/>
                </a:lnTo>
                <a:close/>
              </a:path>
            </a:pathLst>
          </a:custGeom>
          <a:blipFill rotWithShape="1">
            <a:blip r:embed="rId4">
              <a:alphaModFix/>
            </a:blip>
            <a:stretch>
              <a:fillRect b="0" l="0" r="0" t="0"/>
            </a:stretch>
          </a:blipFill>
          <a:ln>
            <a:noFill/>
          </a:ln>
        </p:spPr>
      </p:sp>
      <p:sp>
        <p:nvSpPr>
          <p:cNvPr id="351" name="Google Shape;351;p23"/>
          <p:cNvSpPr txBox="1"/>
          <p:nvPr/>
        </p:nvSpPr>
        <p:spPr>
          <a:xfrm>
            <a:off x="1028700" y="219312"/>
            <a:ext cx="16230600" cy="1839561"/>
          </a:xfrm>
          <a:prstGeom prst="rect">
            <a:avLst/>
          </a:prstGeom>
          <a:noFill/>
          <a:ln>
            <a:noFill/>
          </a:ln>
        </p:spPr>
        <p:txBody>
          <a:bodyPr anchorCtr="0" anchor="t" bIns="0" lIns="0" spcFirstLastPara="1" rIns="0" wrap="square" tIns="0">
            <a:spAutoFit/>
          </a:bodyPr>
          <a:lstStyle/>
          <a:p>
            <a:pPr indent="0" lvl="0" marL="0" marR="0" rtl="0" algn="ctr">
              <a:lnSpc>
                <a:spcPct val="139994"/>
              </a:lnSpc>
              <a:spcBef>
                <a:spcPts val="0"/>
              </a:spcBef>
              <a:spcAft>
                <a:spcPts val="0"/>
              </a:spcAft>
              <a:buNone/>
            </a:pPr>
            <a:r>
              <a:rPr b="0" i="0" lang="en-US" sz="10784" u="none" cap="none" strike="noStrike">
                <a:solidFill>
                  <a:srgbClr val="EE7B95"/>
                </a:solidFill>
                <a:latin typeface="Sigmar One"/>
                <a:ea typeface="Sigmar One"/>
                <a:cs typeface="Sigmar One"/>
                <a:sym typeface="Sigmar One"/>
              </a:rPr>
              <a:t>IMPORTANT IDEAS</a:t>
            </a:r>
            <a:endParaRPr/>
          </a:p>
        </p:txBody>
      </p:sp>
      <p:sp>
        <p:nvSpPr>
          <p:cNvPr id="352" name="Google Shape;352;p23"/>
          <p:cNvSpPr txBox="1"/>
          <p:nvPr/>
        </p:nvSpPr>
        <p:spPr>
          <a:xfrm>
            <a:off x="13141891" y="3991610"/>
            <a:ext cx="3077700" cy="11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a:t>
            </a:r>
            <a:endParaRPr/>
          </a:p>
        </p:txBody>
      </p:sp>
      <p:sp>
        <p:nvSpPr>
          <p:cNvPr id="353" name="Google Shape;353;p23"/>
          <p:cNvSpPr txBox="1"/>
          <p:nvPr/>
        </p:nvSpPr>
        <p:spPr>
          <a:xfrm>
            <a:off x="2256877" y="4212708"/>
            <a:ext cx="3077700" cy="11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a:t>
            </a:r>
            <a:endParaRPr/>
          </a:p>
        </p:txBody>
      </p:sp>
      <p:sp>
        <p:nvSpPr>
          <p:cNvPr id="354" name="Google Shape;354;p23"/>
          <p:cNvSpPr txBox="1"/>
          <p:nvPr/>
        </p:nvSpPr>
        <p:spPr>
          <a:xfrm>
            <a:off x="1208552" y="8106410"/>
            <a:ext cx="3077700" cy="11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a:t>
            </a:r>
            <a:endParaRPr/>
          </a:p>
        </p:txBody>
      </p:sp>
      <p:sp>
        <p:nvSpPr>
          <p:cNvPr id="355" name="Google Shape;355;p23"/>
          <p:cNvSpPr txBox="1"/>
          <p:nvPr/>
        </p:nvSpPr>
        <p:spPr>
          <a:xfrm>
            <a:off x="14293344" y="7953116"/>
            <a:ext cx="3077700" cy="11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a:t>
            </a:r>
            <a:endParaRPr/>
          </a:p>
        </p:txBody>
      </p:sp>
      <p:sp>
        <p:nvSpPr>
          <p:cNvPr id="356" name="Google Shape;356;p23"/>
          <p:cNvSpPr txBox="1"/>
          <p:nvPr/>
        </p:nvSpPr>
        <p:spPr>
          <a:xfrm>
            <a:off x="2329857" y="3672246"/>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sp>
        <p:nvSpPr>
          <p:cNvPr id="357" name="Google Shape;357;p23"/>
          <p:cNvSpPr txBox="1"/>
          <p:nvPr/>
        </p:nvSpPr>
        <p:spPr>
          <a:xfrm>
            <a:off x="14366324" y="7412653"/>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sp>
        <p:nvSpPr>
          <p:cNvPr id="358" name="Google Shape;358;p23"/>
          <p:cNvSpPr txBox="1"/>
          <p:nvPr/>
        </p:nvSpPr>
        <p:spPr>
          <a:xfrm>
            <a:off x="13817094" y="2459845"/>
            <a:ext cx="1727244" cy="968985"/>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0" i="0" lang="en-US" sz="5725" u="none" cap="none" strike="noStrike">
                <a:solidFill>
                  <a:srgbClr val="EE7B95"/>
                </a:solidFill>
                <a:latin typeface="Oi"/>
                <a:ea typeface="Oi"/>
                <a:cs typeface="Oi"/>
                <a:sym typeface="Oi"/>
              </a:rPr>
              <a:t>02</a:t>
            </a:r>
            <a:endParaRPr/>
          </a:p>
        </p:txBody>
      </p:sp>
      <p:sp>
        <p:nvSpPr>
          <p:cNvPr id="359" name="Google Shape;359;p23"/>
          <p:cNvSpPr txBox="1"/>
          <p:nvPr/>
        </p:nvSpPr>
        <p:spPr>
          <a:xfrm>
            <a:off x="2932080" y="2680943"/>
            <a:ext cx="1727244" cy="968985"/>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0" i="0" lang="en-US" sz="5725" u="none" cap="none" strike="noStrike">
                <a:solidFill>
                  <a:srgbClr val="EE7B95"/>
                </a:solidFill>
                <a:latin typeface="Oi"/>
                <a:ea typeface="Oi"/>
                <a:cs typeface="Oi"/>
                <a:sym typeface="Oi"/>
              </a:rPr>
              <a:t>01</a:t>
            </a:r>
            <a:endParaRPr/>
          </a:p>
        </p:txBody>
      </p:sp>
      <p:sp>
        <p:nvSpPr>
          <p:cNvPr id="360" name="Google Shape;360;p23"/>
          <p:cNvSpPr txBox="1"/>
          <p:nvPr/>
        </p:nvSpPr>
        <p:spPr>
          <a:xfrm>
            <a:off x="1883755" y="6574645"/>
            <a:ext cx="1727244" cy="968985"/>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0" i="0" lang="en-US" sz="5725" u="none" cap="none" strike="noStrike">
                <a:solidFill>
                  <a:srgbClr val="EE7B95"/>
                </a:solidFill>
                <a:latin typeface="Oi"/>
                <a:ea typeface="Oi"/>
                <a:cs typeface="Oi"/>
                <a:sym typeface="Oi"/>
              </a:rPr>
              <a:t>03</a:t>
            </a:r>
            <a:endParaRPr/>
          </a:p>
        </p:txBody>
      </p:sp>
      <p:sp>
        <p:nvSpPr>
          <p:cNvPr id="361" name="Google Shape;361;p23"/>
          <p:cNvSpPr txBox="1"/>
          <p:nvPr/>
        </p:nvSpPr>
        <p:spPr>
          <a:xfrm>
            <a:off x="14968548" y="6421350"/>
            <a:ext cx="1727244" cy="968985"/>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0" i="0" lang="en-US" sz="5725" u="none" cap="none" strike="noStrike">
                <a:solidFill>
                  <a:srgbClr val="EE7B95"/>
                </a:solidFill>
                <a:latin typeface="Oi"/>
                <a:ea typeface="Oi"/>
                <a:cs typeface="Oi"/>
                <a:sym typeface="Oi"/>
              </a:rPr>
              <a:t>04</a:t>
            </a:r>
            <a:endParaRPr/>
          </a:p>
        </p:txBody>
      </p:sp>
      <p:sp>
        <p:nvSpPr>
          <p:cNvPr id="362" name="Google Shape;362;p23"/>
          <p:cNvSpPr/>
          <p:nvPr/>
        </p:nvSpPr>
        <p:spPr>
          <a:xfrm rot="2463270">
            <a:off x="4816021" y="2733095"/>
            <a:ext cx="1037013" cy="769413"/>
          </a:xfrm>
          <a:custGeom>
            <a:rect b="b" l="l" r="r" t="t"/>
            <a:pathLst>
              <a:path extrusionOk="0" h="769413" w="1037013">
                <a:moveTo>
                  <a:pt x="0" y="0"/>
                </a:moveTo>
                <a:lnTo>
                  <a:pt x="1037013" y="0"/>
                </a:lnTo>
                <a:lnTo>
                  <a:pt x="1037013" y="769413"/>
                </a:lnTo>
                <a:lnTo>
                  <a:pt x="0" y="769413"/>
                </a:lnTo>
                <a:lnTo>
                  <a:pt x="0" y="0"/>
                </a:lnTo>
                <a:close/>
              </a:path>
            </a:pathLst>
          </a:custGeom>
          <a:blipFill rotWithShape="1">
            <a:blip r:embed="rId3">
              <a:alphaModFix/>
            </a:blip>
            <a:stretch>
              <a:fillRect b="-609696" l="-87136" r="-600078" t="-125515"/>
            </a:stretch>
          </a:blipFill>
          <a:ln>
            <a:noFill/>
          </a:ln>
        </p:spPr>
      </p:sp>
      <p:sp>
        <p:nvSpPr>
          <p:cNvPr id="363" name="Google Shape;363;p23"/>
          <p:cNvSpPr/>
          <p:nvPr/>
        </p:nvSpPr>
        <p:spPr>
          <a:xfrm rot="886353">
            <a:off x="12623384" y="2811859"/>
            <a:ext cx="1037013" cy="769413"/>
          </a:xfrm>
          <a:custGeom>
            <a:rect b="b" l="l" r="r" t="t"/>
            <a:pathLst>
              <a:path extrusionOk="0" h="769413" w="1037013">
                <a:moveTo>
                  <a:pt x="0" y="0"/>
                </a:moveTo>
                <a:lnTo>
                  <a:pt x="1037013" y="0"/>
                </a:lnTo>
                <a:lnTo>
                  <a:pt x="1037013" y="769413"/>
                </a:lnTo>
                <a:lnTo>
                  <a:pt x="0" y="769413"/>
                </a:lnTo>
                <a:lnTo>
                  <a:pt x="0" y="0"/>
                </a:lnTo>
                <a:close/>
              </a:path>
            </a:pathLst>
          </a:custGeom>
          <a:blipFill rotWithShape="1">
            <a:blip r:embed="rId3">
              <a:alphaModFix/>
            </a:blip>
            <a:stretch>
              <a:fillRect b="-609696" l="-87136" r="-600078" t="-125515"/>
            </a:stretch>
          </a:blipFill>
          <a:ln>
            <a:noFill/>
          </a:ln>
        </p:spPr>
      </p:sp>
      <p:sp>
        <p:nvSpPr>
          <p:cNvPr id="364" name="Google Shape;364;p23"/>
          <p:cNvSpPr txBox="1"/>
          <p:nvPr/>
        </p:nvSpPr>
        <p:spPr>
          <a:xfrm>
            <a:off x="13214871" y="3451147"/>
            <a:ext cx="2931600" cy="354000"/>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sp>
        <p:nvSpPr>
          <p:cNvPr id="365" name="Google Shape;365;p23"/>
          <p:cNvSpPr txBox="1"/>
          <p:nvPr/>
        </p:nvSpPr>
        <p:spPr>
          <a:xfrm>
            <a:off x="1281532" y="7565947"/>
            <a:ext cx="2931600" cy="354000"/>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5E1"/>
        </a:solidFill>
      </p:bgPr>
    </p:bg>
    <p:spTree>
      <p:nvGrpSpPr>
        <p:cNvPr id="369" name="Shape 369"/>
        <p:cNvGrpSpPr/>
        <p:nvPr/>
      </p:nvGrpSpPr>
      <p:grpSpPr>
        <a:xfrm>
          <a:off x="0" y="0"/>
          <a:ext cx="0" cy="0"/>
          <a:chOff x="0" y="0"/>
          <a:chExt cx="0" cy="0"/>
        </a:xfrm>
      </p:grpSpPr>
      <p:sp>
        <p:nvSpPr>
          <p:cNvPr id="370" name="Google Shape;370;p24"/>
          <p:cNvSpPr/>
          <p:nvPr/>
        </p:nvSpPr>
        <p:spPr>
          <a:xfrm>
            <a:off x="-2790204" y="2018687"/>
            <a:ext cx="9635562" cy="9635562"/>
          </a:xfrm>
          <a:custGeom>
            <a:rect b="b" l="l" r="r" t="t"/>
            <a:pathLst>
              <a:path extrusionOk="0" h="9635562" w="9635562">
                <a:moveTo>
                  <a:pt x="0" y="0"/>
                </a:moveTo>
                <a:lnTo>
                  <a:pt x="9635563" y="0"/>
                </a:lnTo>
                <a:lnTo>
                  <a:pt x="9635563" y="9635562"/>
                </a:lnTo>
                <a:lnTo>
                  <a:pt x="0" y="9635562"/>
                </a:lnTo>
                <a:lnTo>
                  <a:pt x="0" y="0"/>
                </a:lnTo>
                <a:close/>
              </a:path>
            </a:pathLst>
          </a:custGeom>
          <a:blipFill rotWithShape="1">
            <a:blip r:embed="rId3">
              <a:alphaModFix/>
            </a:blip>
            <a:stretch>
              <a:fillRect b="0" l="0" r="0" t="0"/>
            </a:stretch>
          </a:blipFill>
          <a:ln>
            <a:noFill/>
          </a:ln>
        </p:spPr>
      </p:sp>
      <p:grpSp>
        <p:nvGrpSpPr>
          <p:cNvPr id="371" name="Google Shape;371;p24"/>
          <p:cNvGrpSpPr/>
          <p:nvPr/>
        </p:nvGrpSpPr>
        <p:grpSpPr>
          <a:xfrm>
            <a:off x="5501532" y="2404303"/>
            <a:ext cx="11548624" cy="1673606"/>
            <a:chOff x="0" y="-66675"/>
            <a:chExt cx="3041613" cy="440785"/>
          </a:xfrm>
        </p:grpSpPr>
        <p:sp>
          <p:nvSpPr>
            <p:cNvPr id="372" name="Google Shape;372;p24"/>
            <p:cNvSpPr/>
            <p:nvPr/>
          </p:nvSpPr>
          <p:spPr>
            <a:xfrm>
              <a:off x="0" y="0"/>
              <a:ext cx="3041613" cy="374110"/>
            </a:xfrm>
            <a:custGeom>
              <a:rect b="b" l="l" r="r" t="t"/>
              <a:pathLst>
                <a:path extrusionOk="0" h="374110" w="3041613">
                  <a:moveTo>
                    <a:pt x="20782" y="0"/>
                  </a:moveTo>
                  <a:lnTo>
                    <a:pt x="3020831" y="0"/>
                  </a:lnTo>
                  <a:cubicBezTo>
                    <a:pt x="3026343" y="0"/>
                    <a:pt x="3031629" y="2189"/>
                    <a:pt x="3035526" y="6087"/>
                  </a:cubicBezTo>
                  <a:cubicBezTo>
                    <a:pt x="3039424" y="9984"/>
                    <a:pt x="3041613" y="15270"/>
                    <a:pt x="3041613" y="20782"/>
                  </a:cubicBezTo>
                  <a:lnTo>
                    <a:pt x="3041613" y="353328"/>
                  </a:lnTo>
                  <a:cubicBezTo>
                    <a:pt x="3041613" y="358840"/>
                    <a:pt x="3039424" y="364126"/>
                    <a:pt x="3035526" y="368023"/>
                  </a:cubicBezTo>
                  <a:cubicBezTo>
                    <a:pt x="3031629" y="371921"/>
                    <a:pt x="3026343" y="374110"/>
                    <a:pt x="3020831" y="374110"/>
                  </a:cubicBezTo>
                  <a:lnTo>
                    <a:pt x="20782" y="374110"/>
                  </a:lnTo>
                  <a:cubicBezTo>
                    <a:pt x="15270" y="374110"/>
                    <a:pt x="9984" y="371921"/>
                    <a:pt x="6087" y="368023"/>
                  </a:cubicBezTo>
                  <a:cubicBezTo>
                    <a:pt x="2189" y="364126"/>
                    <a:pt x="0" y="358840"/>
                    <a:pt x="0" y="353328"/>
                  </a:cubicBezTo>
                  <a:lnTo>
                    <a:pt x="0" y="20782"/>
                  </a:lnTo>
                  <a:cubicBezTo>
                    <a:pt x="0" y="15270"/>
                    <a:pt x="2189" y="9984"/>
                    <a:pt x="6087" y="6087"/>
                  </a:cubicBezTo>
                  <a:cubicBezTo>
                    <a:pt x="9984" y="2189"/>
                    <a:pt x="15270" y="0"/>
                    <a:pt x="207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4"/>
            <p:cNvSpPr txBox="1"/>
            <p:nvPr/>
          </p:nvSpPr>
          <p:spPr>
            <a:xfrm>
              <a:off x="0" y="-66675"/>
              <a:ext cx="3041613" cy="440785"/>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4" name="Google Shape;374;p24"/>
          <p:cNvGrpSpPr/>
          <p:nvPr/>
        </p:nvGrpSpPr>
        <p:grpSpPr>
          <a:xfrm>
            <a:off x="5501532" y="8035525"/>
            <a:ext cx="11548624" cy="1673606"/>
            <a:chOff x="0" y="-66675"/>
            <a:chExt cx="3041613" cy="440785"/>
          </a:xfrm>
        </p:grpSpPr>
        <p:sp>
          <p:nvSpPr>
            <p:cNvPr id="375" name="Google Shape;375;p24"/>
            <p:cNvSpPr/>
            <p:nvPr/>
          </p:nvSpPr>
          <p:spPr>
            <a:xfrm>
              <a:off x="0" y="0"/>
              <a:ext cx="3041613" cy="374110"/>
            </a:xfrm>
            <a:custGeom>
              <a:rect b="b" l="l" r="r" t="t"/>
              <a:pathLst>
                <a:path extrusionOk="0" h="374110" w="3041613">
                  <a:moveTo>
                    <a:pt x="20782" y="0"/>
                  </a:moveTo>
                  <a:lnTo>
                    <a:pt x="3020831" y="0"/>
                  </a:lnTo>
                  <a:cubicBezTo>
                    <a:pt x="3026343" y="0"/>
                    <a:pt x="3031629" y="2189"/>
                    <a:pt x="3035526" y="6087"/>
                  </a:cubicBezTo>
                  <a:cubicBezTo>
                    <a:pt x="3039424" y="9984"/>
                    <a:pt x="3041613" y="15270"/>
                    <a:pt x="3041613" y="20782"/>
                  </a:cubicBezTo>
                  <a:lnTo>
                    <a:pt x="3041613" y="353328"/>
                  </a:lnTo>
                  <a:cubicBezTo>
                    <a:pt x="3041613" y="358840"/>
                    <a:pt x="3039424" y="364126"/>
                    <a:pt x="3035526" y="368023"/>
                  </a:cubicBezTo>
                  <a:cubicBezTo>
                    <a:pt x="3031629" y="371921"/>
                    <a:pt x="3026343" y="374110"/>
                    <a:pt x="3020831" y="374110"/>
                  </a:cubicBezTo>
                  <a:lnTo>
                    <a:pt x="20782" y="374110"/>
                  </a:lnTo>
                  <a:cubicBezTo>
                    <a:pt x="15270" y="374110"/>
                    <a:pt x="9984" y="371921"/>
                    <a:pt x="6087" y="368023"/>
                  </a:cubicBezTo>
                  <a:cubicBezTo>
                    <a:pt x="2189" y="364126"/>
                    <a:pt x="0" y="358840"/>
                    <a:pt x="0" y="353328"/>
                  </a:cubicBezTo>
                  <a:lnTo>
                    <a:pt x="0" y="20782"/>
                  </a:lnTo>
                  <a:cubicBezTo>
                    <a:pt x="0" y="15270"/>
                    <a:pt x="2189" y="9984"/>
                    <a:pt x="6087" y="6087"/>
                  </a:cubicBezTo>
                  <a:cubicBezTo>
                    <a:pt x="9984" y="2189"/>
                    <a:pt x="15270" y="0"/>
                    <a:pt x="207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4"/>
            <p:cNvSpPr txBox="1"/>
            <p:nvPr/>
          </p:nvSpPr>
          <p:spPr>
            <a:xfrm>
              <a:off x="0" y="-66675"/>
              <a:ext cx="3041613" cy="440785"/>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7" name="Google Shape;377;p24"/>
          <p:cNvGrpSpPr/>
          <p:nvPr/>
        </p:nvGrpSpPr>
        <p:grpSpPr>
          <a:xfrm>
            <a:off x="6486521" y="4204026"/>
            <a:ext cx="11548624" cy="1673606"/>
            <a:chOff x="0" y="-66675"/>
            <a:chExt cx="3041613" cy="440785"/>
          </a:xfrm>
        </p:grpSpPr>
        <p:sp>
          <p:nvSpPr>
            <p:cNvPr id="378" name="Google Shape;378;p24"/>
            <p:cNvSpPr/>
            <p:nvPr/>
          </p:nvSpPr>
          <p:spPr>
            <a:xfrm>
              <a:off x="0" y="0"/>
              <a:ext cx="3041613" cy="374110"/>
            </a:xfrm>
            <a:custGeom>
              <a:rect b="b" l="l" r="r" t="t"/>
              <a:pathLst>
                <a:path extrusionOk="0" h="374110" w="3041613">
                  <a:moveTo>
                    <a:pt x="20782" y="0"/>
                  </a:moveTo>
                  <a:lnTo>
                    <a:pt x="3020831" y="0"/>
                  </a:lnTo>
                  <a:cubicBezTo>
                    <a:pt x="3026343" y="0"/>
                    <a:pt x="3031629" y="2189"/>
                    <a:pt x="3035526" y="6087"/>
                  </a:cubicBezTo>
                  <a:cubicBezTo>
                    <a:pt x="3039424" y="9984"/>
                    <a:pt x="3041613" y="15270"/>
                    <a:pt x="3041613" y="20782"/>
                  </a:cubicBezTo>
                  <a:lnTo>
                    <a:pt x="3041613" y="353328"/>
                  </a:lnTo>
                  <a:cubicBezTo>
                    <a:pt x="3041613" y="358840"/>
                    <a:pt x="3039424" y="364126"/>
                    <a:pt x="3035526" y="368023"/>
                  </a:cubicBezTo>
                  <a:cubicBezTo>
                    <a:pt x="3031629" y="371921"/>
                    <a:pt x="3026343" y="374110"/>
                    <a:pt x="3020831" y="374110"/>
                  </a:cubicBezTo>
                  <a:lnTo>
                    <a:pt x="20782" y="374110"/>
                  </a:lnTo>
                  <a:cubicBezTo>
                    <a:pt x="15270" y="374110"/>
                    <a:pt x="9984" y="371921"/>
                    <a:pt x="6087" y="368023"/>
                  </a:cubicBezTo>
                  <a:cubicBezTo>
                    <a:pt x="2189" y="364126"/>
                    <a:pt x="0" y="358840"/>
                    <a:pt x="0" y="353328"/>
                  </a:cubicBezTo>
                  <a:lnTo>
                    <a:pt x="0" y="20782"/>
                  </a:lnTo>
                  <a:cubicBezTo>
                    <a:pt x="0" y="15270"/>
                    <a:pt x="2189" y="9984"/>
                    <a:pt x="6087" y="6087"/>
                  </a:cubicBezTo>
                  <a:cubicBezTo>
                    <a:pt x="9984" y="2189"/>
                    <a:pt x="15270" y="0"/>
                    <a:pt x="207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4"/>
            <p:cNvSpPr txBox="1"/>
            <p:nvPr/>
          </p:nvSpPr>
          <p:spPr>
            <a:xfrm>
              <a:off x="0" y="-66675"/>
              <a:ext cx="3041613" cy="440785"/>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0" name="Google Shape;380;p24"/>
          <p:cNvGrpSpPr/>
          <p:nvPr/>
        </p:nvGrpSpPr>
        <p:grpSpPr>
          <a:xfrm>
            <a:off x="6486521" y="6119775"/>
            <a:ext cx="11548624" cy="1673606"/>
            <a:chOff x="0" y="-66675"/>
            <a:chExt cx="3041613" cy="440785"/>
          </a:xfrm>
        </p:grpSpPr>
        <p:sp>
          <p:nvSpPr>
            <p:cNvPr id="381" name="Google Shape;381;p24"/>
            <p:cNvSpPr/>
            <p:nvPr/>
          </p:nvSpPr>
          <p:spPr>
            <a:xfrm>
              <a:off x="0" y="0"/>
              <a:ext cx="3041613" cy="374110"/>
            </a:xfrm>
            <a:custGeom>
              <a:rect b="b" l="l" r="r" t="t"/>
              <a:pathLst>
                <a:path extrusionOk="0" h="374110" w="3041613">
                  <a:moveTo>
                    <a:pt x="20782" y="0"/>
                  </a:moveTo>
                  <a:lnTo>
                    <a:pt x="3020831" y="0"/>
                  </a:lnTo>
                  <a:cubicBezTo>
                    <a:pt x="3026343" y="0"/>
                    <a:pt x="3031629" y="2189"/>
                    <a:pt x="3035526" y="6087"/>
                  </a:cubicBezTo>
                  <a:cubicBezTo>
                    <a:pt x="3039424" y="9984"/>
                    <a:pt x="3041613" y="15270"/>
                    <a:pt x="3041613" y="20782"/>
                  </a:cubicBezTo>
                  <a:lnTo>
                    <a:pt x="3041613" y="353328"/>
                  </a:lnTo>
                  <a:cubicBezTo>
                    <a:pt x="3041613" y="358840"/>
                    <a:pt x="3039424" y="364126"/>
                    <a:pt x="3035526" y="368023"/>
                  </a:cubicBezTo>
                  <a:cubicBezTo>
                    <a:pt x="3031629" y="371921"/>
                    <a:pt x="3026343" y="374110"/>
                    <a:pt x="3020831" y="374110"/>
                  </a:cubicBezTo>
                  <a:lnTo>
                    <a:pt x="20782" y="374110"/>
                  </a:lnTo>
                  <a:cubicBezTo>
                    <a:pt x="15270" y="374110"/>
                    <a:pt x="9984" y="371921"/>
                    <a:pt x="6087" y="368023"/>
                  </a:cubicBezTo>
                  <a:cubicBezTo>
                    <a:pt x="2189" y="364126"/>
                    <a:pt x="0" y="358840"/>
                    <a:pt x="0" y="353328"/>
                  </a:cubicBezTo>
                  <a:lnTo>
                    <a:pt x="0" y="20782"/>
                  </a:lnTo>
                  <a:cubicBezTo>
                    <a:pt x="0" y="15270"/>
                    <a:pt x="2189" y="9984"/>
                    <a:pt x="6087" y="6087"/>
                  </a:cubicBezTo>
                  <a:cubicBezTo>
                    <a:pt x="9984" y="2189"/>
                    <a:pt x="15270" y="0"/>
                    <a:pt x="207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4"/>
            <p:cNvSpPr txBox="1"/>
            <p:nvPr/>
          </p:nvSpPr>
          <p:spPr>
            <a:xfrm>
              <a:off x="0" y="-66675"/>
              <a:ext cx="3041613" cy="440785"/>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3" name="Google Shape;383;p24"/>
          <p:cNvSpPr txBox="1"/>
          <p:nvPr/>
        </p:nvSpPr>
        <p:spPr>
          <a:xfrm>
            <a:off x="11872391" y="2982136"/>
            <a:ext cx="4248300" cy="707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a:t>
            </a:r>
            <a:endParaRPr/>
          </a:p>
        </p:txBody>
      </p:sp>
      <p:sp>
        <p:nvSpPr>
          <p:cNvPr id="384" name="Google Shape;384;p24"/>
          <p:cNvSpPr txBox="1"/>
          <p:nvPr/>
        </p:nvSpPr>
        <p:spPr>
          <a:xfrm>
            <a:off x="8344154" y="3109110"/>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sp>
        <p:nvSpPr>
          <p:cNvPr id="385" name="Google Shape;385;p24"/>
          <p:cNvSpPr txBox="1"/>
          <p:nvPr/>
        </p:nvSpPr>
        <p:spPr>
          <a:xfrm>
            <a:off x="6193124" y="2793753"/>
            <a:ext cx="1744959" cy="1168052"/>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6805" u="none" cap="none" strike="noStrike">
                <a:solidFill>
                  <a:srgbClr val="EE7B95"/>
                </a:solidFill>
                <a:latin typeface="Oi"/>
                <a:ea typeface="Oi"/>
                <a:cs typeface="Oi"/>
                <a:sym typeface="Oi"/>
              </a:rPr>
              <a:t>01</a:t>
            </a:r>
            <a:endParaRPr/>
          </a:p>
        </p:txBody>
      </p:sp>
      <p:sp>
        <p:nvSpPr>
          <p:cNvPr id="386" name="Google Shape;386;p24"/>
          <p:cNvSpPr txBox="1"/>
          <p:nvPr/>
        </p:nvSpPr>
        <p:spPr>
          <a:xfrm>
            <a:off x="11872391" y="8591622"/>
            <a:ext cx="4248300" cy="707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a:t>
            </a:r>
            <a:endParaRPr/>
          </a:p>
        </p:txBody>
      </p:sp>
      <p:sp>
        <p:nvSpPr>
          <p:cNvPr id="387" name="Google Shape;387;p24"/>
          <p:cNvSpPr txBox="1"/>
          <p:nvPr/>
        </p:nvSpPr>
        <p:spPr>
          <a:xfrm>
            <a:off x="8344154" y="8663563"/>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sp>
        <p:nvSpPr>
          <p:cNvPr id="388" name="Google Shape;388;p24"/>
          <p:cNvSpPr txBox="1"/>
          <p:nvPr/>
        </p:nvSpPr>
        <p:spPr>
          <a:xfrm>
            <a:off x="6193124" y="8390538"/>
            <a:ext cx="1745100" cy="10476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6805" u="none" cap="none" strike="noStrike">
                <a:solidFill>
                  <a:srgbClr val="EE7B95"/>
                </a:solidFill>
                <a:latin typeface="Oi"/>
                <a:ea typeface="Oi"/>
                <a:cs typeface="Oi"/>
                <a:sym typeface="Oi"/>
              </a:rPr>
              <a:t>04</a:t>
            </a:r>
            <a:endParaRPr/>
          </a:p>
        </p:txBody>
      </p:sp>
      <p:sp>
        <p:nvSpPr>
          <p:cNvPr id="389" name="Google Shape;389;p24"/>
          <p:cNvSpPr txBox="1"/>
          <p:nvPr/>
        </p:nvSpPr>
        <p:spPr>
          <a:xfrm>
            <a:off x="13273950" y="4790814"/>
            <a:ext cx="4248300" cy="707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a:t>
            </a:r>
            <a:endParaRPr/>
          </a:p>
        </p:txBody>
      </p:sp>
      <p:sp>
        <p:nvSpPr>
          <p:cNvPr id="390" name="Google Shape;390;p24"/>
          <p:cNvSpPr txBox="1"/>
          <p:nvPr/>
        </p:nvSpPr>
        <p:spPr>
          <a:xfrm>
            <a:off x="9745713" y="4917789"/>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sp>
        <p:nvSpPr>
          <p:cNvPr id="391" name="Google Shape;391;p24"/>
          <p:cNvSpPr txBox="1"/>
          <p:nvPr/>
        </p:nvSpPr>
        <p:spPr>
          <a:xfrm>
            <a:off x="7399041" y="4644764"/>
            <a:ext cx="1745100" cy="10476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6805" u="none" cap="none" strike="noStrike">
                <a:solidFill>
                  <a:srgbClr val="EE7B95"/>
                </a:solidFill>
                <a:latin typeface="Oi"/>
                <a:ea typeface="Oi"/>
                <a:cs typeface="Oi"/>
                <a:sym typeface="Oi"/>
              </a:rPr>
              <a:t>02</a:t>
            </a:r>
            <a:endParaRPr/>
          </a:p>
        </p:txBody>
      </p:sp>
      <p:sp>
        <p:nvSpPr>
          <p:cNvPr id="392" name="Google Shape;392;p24"/>
          <p:cNvSpPr txBox="1"/>
          <p:nvPr/>
        </p:nvSpPr>
        <p:spPr>
          <a:xfrm>
            <a:off x="13273950" y="6654527"/>
            <a:ext cx="4248300" cy="707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a:t>
            </a:r>
            <a:endParaRPr/>
          </a:p>
        </p:txBody>
      </p:sp>
      <p:sp>
        <p:nvSpPr>
          <p:cNvPr id="393" name="Google Shape;393;p24"/>
          <p:cNvSpPr txBox="1"/>
          <p:nvPr/>
        </p:nvSpPr>
        <p:spPr>
          <a:xfrm>
            <a:off x="9745713" y="6726468"/>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sp>
        <p:nvSpPr>
          <p:cNvPr id="394" name="Google Shape;394;p24"/>
          <p:cNvSpPr txBox="1"/>
          <p:nvPr/>
        </p:nvSpPr>
        <p:spPr>
          <a:xfrm>
            <a:off x="7399041" y="6453443"/>
            <a:ext cx="1745100" cy="10476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6805" u="none" cap="none" strike="noStrike">
                <a:solidFill>
                  <a:srgbClr val="EE7B95"/>
                </a:solidFill>
                <a:latin typeface="Oi"/>
                <a:ea typeface="Oi"/>
                <a:cs typeface="Oi"/>
                <a:sym typeface="Oi"/>
              </a:rPr>
              <a:t>03</a:t>
            </a:r>
            <a:endParaRPr/>
          </a:p>
        </p:txBody>
      </p:sp>
      <p:sp>
        <p:nvSpPr>
          <p:cNvPr id="395" name="Google Shape;395;p24"/>
          <p:cNvSpPr txBox="1"/>
          <p:nvPr/>
        </p:nvSpPr>
        <p:spPr>
          <a:xfrm>
            <a:off x="1581380" y="299940"/>
            <a:ext cx="15125239" cy="1966994"/>
          </a:xfrm>
          <a:prstGeom prst="rect">
            <a:avLst/>
          </a:prstGeom>
          <a:noFill/>
          <a:ln>
            <a:noFill/>
          </a:ln>
        </p:spPr>
        <p:txBody>
          <a:bodyPr anchorCtr="0" anchor="t" bIns="0" lIns="0" spcFirstLastPara="1" rIns="0" wrap="square" tIns="0">
            <a:spAutoFit/>
          </a:bodyPr>
          <a:lstStyle/>
          <a:p>
            <a:pPr indent="0" lvl="0" marL="0" marR="0" rtl="0" algn="ctr">
              <a:lnSpc>
                <a:spcPct val="139994"/>
              </a:lnSpc>
              <a:spcBef>
                <a:spcPts val="0"/>
              </a:spcBef>
              <a:spcAft>
                <a:spcPts val="0"/>
              </a:spcAft>
              <a:buNone/>
            </a:pPr>
            <a:r>
              <a:rPr b="0" i="0" lang="en-US" sz="11434" u="none" cap="none" strike="noStrike">
                <a:solidFill>
                  <a:srgbClr val="EE7B95"/>
                </a:solidFill>
                <a:latin typeface="Sigmar One"/>
                <a:ea typeface="Sigmar One"/>
                <a:cs typeface="Sigmar One"/>
                <a:sym typeface="Sigmar One"/>
              </a:rPr>
              <a:t>INFOGRAPHICS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5E1"/>
        </a:solidFill>
      </p:bgPr>
    </p:bg>
    <p:spTree>
      <p:nvGrpSpPr>
        <p:cNvPr id="399" name="Shape 399"/>
        <p:cNvGrpSpPr/>
        <p:nvPr/>
      </p:nvGrpSpPr>
      <p:grpSpPr>
        <a:xfrm>
          <a:off x="0" y="0"/>
          <a:ext cx="0" cy="0"/>
          <a:chOff x="0" y="0"/>
          <a:chExt cx="0" cy="0"/>
        </a:xfrm>
      </p:grpSpPr>
      <p:pic>
        <p:nvPicPr>
          <p:cNvPr id="400" name="Google Shape;400;p25"/>
          <p:cNvPicPr preferRelativeResize="0"/>
          <p:nvPr/>
        </p:nvPicPr>
        <p:blipFill>
          <a:blip r:embed="rId3">
            <a:alphaModFix/>
          </a:blip>
          <a:stretch>
            <a:fillRect/>
          </a:stretch>
        </p:blipFill>
        <p:spPr>
          <a:xfrm>
            <a:off x="5891475" y="2868501"/>
            <a:ext cx="6525495" cy="5281351"/>
          </a:xfrm>
          <a:prstGeom prst="rect">
            <a:avLst/>
          </a:prstGeom>
          <a:noFill/>
          <a:ln>
            <a:noFill/>
          </a:ln>
        </p:spPr>
      </p:pic>
      <p:sp>
        <p:nvSpPr>
          <p:cNvPr id="401" name="Google Shape;401;p25"/>
          <p:cNvSpPr/>
          <p:nvPr/>
        </p:nvSpPr>
        <p:spPr>
          <a:xfrm rot="-1289698">
            <a:off x="11722418" y="6194451"/>
            <a:ext cx="1361837" cy="1086993"/>
          </a:xfrm>
          <a:custGeom>
            <a:rect b="b" l="l" r="r" t="t"/>
            <a:pathLst>
              <a:path extrusionOk="0" h="1086993" w="1361837">
                <a:moveTo>
                  <a:pt x="0" y="0"/>
                </a:moveTo>
                <a:lnTo>
                  <a:pt x="1361837" y="0"/>
                </a:lnTo>
                <a:lnTo>
                  <a:pt x="1361837" y="1086994"/>
                </a:lnTo>
                <a:lnTo>
                  <a:pt x="0" y="1086994"/>
                </a:lnTo>
                <a:lnTo>
                  <a:pt x="0" y="0"/>
                </a:lnTo>
                <a:close/>
              </a:path>
            </a:pathLst>
          </a:custGeom>
          <a:blipFill rotWithShape="1">
            <a:blip r:embed="rId4">
              <a:alphaModFix/>
            </a:blip>
            <a:stretch>
              <a:fillRect b="0" l="0" r="0" t="0"/>
            </a:stretch>
          </a:blipFill>
          <a:ln>
            <a:noFill/>
          </a:ln>
        </p:spPr>
      </p:sp>
      <p:sp>
        <p:nvSpPr>
          <p:cNvPr id="402" name="Google Shape;402;p25"/>
          <p:cNvSpPr/>
          <p:nvPr/>
        </p:nvSpPr>
        <p:spPr>
          <a:xfrm rot="9510301">
            <a:off x="5406565" y="3238355"/>
            <a:ext cx="1605758" cy="1281687"/>
          </a:xfrm>
          <a:custGeom>
            <a:rect b="b" l="l" r="r" t="t"/>
            <a:pathLst>
              <a:path extrusionOk="0" h="1281687" w="1605758">
                <a:moveTo>
                  <a:pt x="0" y="0"/>
                </a:moveTo>
                <a:lnTo>
                  <a:pt x="1605758" y="0"/>
                </a:lnTo>
                <a:lnTo>
                  <a:pt x="1605758" y="1281686"/>
                </a:lnTo>
                <a:lnTo>
                  <a:pt x="0" y="1281686"/>
                </a:lnTo>
                <a:lnTo>
                  <a:pt x="0" y="0"/>
                </a:lnTo>
                <a:close/>
              </a:path>
            </a:pathLst>
          </a:custGeom>
          <a:blipFill rotWithShape="1">
            <a:blip r:embed="rId4">
              <a:alphaModFix/>
            </a:blip>
            <a:stretch>
              <a:fillRect b="0" l="0" r="0" t="0"/>
            </a:stretch>
          </a:blipFill>
          <a:ln>
            <a:noFill/>
          </a:ln>
        </p:spPr>
      </p:sp>
      <p:sp>
        <p:nvSpPr>
          <p:cNvPr id="403" name="Google Shape;403;p25"/>
          <p:cNvSpPr/>
          <p:nvPr/>
        </p:nvSpPr>
        <p:spPr>
          <a:xfrm flipH="1" rot="890834">
            <a:off x="5344121" y="6194451"/>
            <a:ext cx="1361837" cy="1086993"/>
          </a:xfrm>
          <a:custGeom>
            <a:rect b="b" l="l" r="r" t="t"/>
            <a:pathLst>
              <a:path extrusionOk="0" h="1086993" w="1361837">
                <a:moveTo>
                  <a:pt x="1361837" y="0"/>
                </a:moveTo>
                <a:lnTo>
                  <a:pt x="0" y="0"/>
                </a:lnTo>
                <a:lnTo>
                  <a:pt x="0" y="1086994"/>
                </a:lnTo>
                <a:lnTo>
                  <a:pt x="1361837" y="1086994"/>
                </a:lnTo>
                <a:lnTo>
                  <a:pt x="1361837" y="0"/>
                </a:lnTo>
                <a:close/>
              </a:path>
            </a:pathLst>
          </a:custGeom>
          <a:blipFill rotWithShape="1">
            <a:blip r:embed="rId4">
              <a:alphaModFix/>
            </a:blip>
            <a:stretch>
              <a:fillRect b="0" l="0" r="0" t="0"/>
            </a:stretch>
          </a:blipFill>
          <a:ln>
            <a:noFill/>
          </a:ln>
        </p:spPr>
      </p:sp>
      <p:sp>
        <p:nvSpPr>
          <p:cNvPr id="404" name="Google Shape;404;p25"/>
          <p:cNvSpPr/>
          <p:nvPr/>
        </p:nvSpPr>
        <p:spPr>
          <a:xfrm flipH="1" rot="-9909165">
            <a:off x="11472470" y="3252653"/>
            <a:ext cx="1624561" cy="1296695"/>
          </a:xfrm>
          <a:custGeom>
            <a:rect b="b" l="l" r="r" t="t"/>
            <a:pathLst>
              <a:path extrusionOk="0" h="1296695" w="1624561">
                <a:moveTo>
                  <a:pt x="1624560" y="0"/>
                </a:moveTo>
                <a:lnTo>
                  <a:pt x="0" y="0"/>
                </a:lnTo>
                <a:lnTo>
                  <a:pt x="0" y="1296694"/>
                </a:lnTo>
                <a:lnTo>
                  <a:pt x="1624560" y="1296694"/>
                </a:lnTo>
                <a:lnTo>
                  <a:pt x="1624560" y="0"/>
                </a:lnTo>
                <a:close/>
              </a:path>
            </a:pathLst>
          </a:custGeom>
          <a:blipFill rotWithShape="1">
            <a:blip r:embed="rId4">
              <a:alphaModFix/>
            </a:blip>
            <a:stretch>
              <a:fillRect b="0" l="0" r="0" t="0"/>
            </a:stretch>
          </a:blipFill>
          <a:ln>
            <a:noFill/>
          </a:ln>
        </p:spPr>
      </p:sp>
      <p:sp>
        <p:nvSpPr>
          <p:cNvPr id="405" name="Google Shape;405;p25"/>
          <p:cNvSpPr txBox="1"/>
          <p:nvPr/>
        </p:nvSpPr>
        <p:spPr>
          <a:xfrm>
            <a:off x="1028700" y="219312"/>
            <a:ext cx="16230600" cy="1839561"/>
          </a:xfrm>
          <a:prstGeom prst="rect">
            <a:avLst/>
          </a:prstGeom>
          <a:noFill/>
          <a:ln>
            <a:noFill/>
          </a:ln>
        </p:spPr>
        <p:txBody>
          <a:bodyPr anchorCtr="0" anchor="t" bIns="0" lIns="0" spcFirstLastPara="1" rIns="0" wrap="square" tIns="0">
            <a:spAutoFit/>
          </a:bodyPr>
          <a:lstStyle/>
          <a:p>
            <a:pPr indent="0" lvl="0" marL="0" marR="0" rtl="0" algn="ctr">
              <a:lnSpc>
                <a:spcPct val="139994"/>
              </a:lnSpc>
              <a:spcBef>
                <a:spcPts val="0"/>
              </a:spcBef>
              <a:spcAft>
                <a:spcPts val="0"/>
              </a:spcAft>
              <a:buNone/>
            </a:pPr>
            <a:r>
              <a:rPr b="0" i="0" lang="en-US" sz="10784" u="none" cap="none" strike="noStrike">
                <a:solidFill>
                  <a:srgbClr val="EE7B95"/>
                </a:solidFill>
                <a:latin typeface="Sigmar One"/>
                <a:ea typeface="Sigmar One"/>
                <a:cs typeface="Sigmar One"/>
                <a:sym typeface="Sigmar One"/>
              </a:rPr>
              <a:t>IMPORTANT IDEAS</a:t>
            </a:r>
            <a:endParaRPr/>
          </a:p>
        </p:txBody>
      </p:sp>
      <p:sp>
        <p:nvSpPr>
          <p:cNvPr id="406" name="Google Shape;406;p25"/>
          <p:cNvSpPr/>
          <p:nvPr/>
        </p:nvSpPr>
        <p:spPr>
          <a:xfrm>
            <a:off x="14089207" y="2681588"/>
            <a:ext cx="1529117" cy="1320601"/>
          </a:xfrm>
          <a:custGeom>
            <a:rect b="b" l="l" r="r" t="t"/>
            <a:pathLst>
              <a:path extrusionOk="0" h="1320601" w="1529117">
                <a:moveTo>
                  <a:pt x="0" y="0"/>
                </a:moveTo>
                <a:lnTo>
                  <a:pt x="1529117" y="0"/>
                </a:lnTo>
                <a:lnTo>
                  <a:pt x="1529117" y="1320601"/>
                </a:lnTo>
                <a:lnTo>
                  <a:pt x="0" y="1320601"/>
                </a:lnTo>
                <a:lnTo>
                  <a:pt x="0" y="0"/>
                </a:lnTo>
                <a:close/>
              </a:path>
            </a:pathLst>
          </a:custGeom>
          <a:blipFill rotWithShape="1">
            <a:blip r:embed="rId5">
              <a:alphaModFix/>
            </a:blip>
            <a:stretch>
              <a:fillRect b="0" l="0" r="0" t="0"/>
            </a:stretch>
          </a:blipFill>
          <a:ln>
            <a:noFill/>
          </a:ln>
        </p:spPr>
      </p:sp>
      <p:sp>
        <p:nvSpPr>
          <p:cNvPr id="407" name="Google Shape;407;p25"/>
          <p:cNvSpPr/>
          <p:nvPr/>
        </p:nvSpPr>
        <p:spPr>
          <a:xfrm>
            <a:off x="2618546" y="2681588"/>
            <a:ext cx="1312481" cy="1346763"/>
          </a:xfrm>
          <a:custGeom>
            <a:rect b="b" l="l" r="r" t="t"/>
            <a:pathLst>
              <a:path extrusionOk="0" h="1346763" w="1312481">
                <a:moveTo>
                  <a:pt x="0" y="0"/>
                </a:moveTo>
                <a:lnTo>
                  <a:pt x="1312482" y="0"/>
                </a:lnTo>
                <a:lnTo>
                  <a:pt x="1312482" y="1346763"/>
                </a:lnTo>
                <a:lnTo>
                  <a:pt x="0" y="1346763"/>
                </a:lnTo>
                <a:lnTo>
                  <a:pt x="0" y="0"/>
                </a:lnTo>
                <a:close/>
              </a:path>
            </a:pathLst>
          </a:custGeom>
          <a:blipFill rotWithShape="1">
            <a:blip r:embed="rId6">
              <a:alphaModFix/>
            </a:blip>
            <a:stretch>
              <a:fillRect b="0" l="0" r="0" t="0"/>
            </a:stretch>
          </a:blipFill>
          <a:ln>
            <a:noFill/>
          </a:ln>
        </p:spPr>
      </p:sp>
      <p:sp>
        <p:nvSpPr>
          <p:cNvPr id="408" name="Google Shape;408;p25"/>
          <p:cNvSpPr/>
          <p:nvPr/>
        </p:nvSpPr>
        <p:spPr>
          <a:xfrm>
            <a:off x="2298239" y="6125350"/>
            <a:ext cx="1953095" cy="1496612"/>
          </a:xfrm>
          <a:custGeom>
            <a:rect b="b" l="l" r="r" t="t"/>
            <a:pathLst>
              <a:path extrusionOk="0" h="1496612" w="1953095">
                <a:moveTo>
                  <a:pt x="0" y="0"/>
                </a:moveTo>
                <a:lnTo>
                  <a:pt x="1953096" y="0"/>
                </a:lnTo>
                <a:lnTo>
                  <a:pt x="1953096" y="1496612"/>
                </a:lnTo>
                <a:lnTo>
                  <a:pt x="0" y="1496612"/>
                </a:lnTo>
                <a:lnTo>
                  <a:pt x="0" y="0"/>
                </a:lnTo>
                <a:close/>
              </a:path>
            </a:pathLst>
          </a:custGeom>
          <a:blipFill rotWithShape="1">
            <a:blip r:embed="rId7">
              <a:alphaModFix/>
            </a:blip>
            <a:stretch>
              <a:fillRect b="0" l="0" r="0" t="0"/>
            </a:stretch>
          </a:blipFill>
          <a:ln>
            <a:noFill/>
          </a:ln>
        </p:spPr>
      </p:sp>
      <p:sp>
        <p:nvSpPr>
          <p:cNvPr id="409" name="Google Shape;409;p25"/>
          <p:cNvSpPr/>
          <p:nvPr/>
        </p:nvSpPr>
        <p:spPr>
          <a:xfrm>
            <a:off x="14084765" y="6253262"/>
            <a:ext cx="1533558" cy="1240788"/>
          </a:xfrm>
          <a:custGeom>
            <a:rect b="b" l="l" r="r" t="t"/>
            <a:pathLst>
              <a:path extrusionOk="0" h="1240788" w="1533558">
                <a:moveTo>
                  <a:pt x="0" y="0"/>
                </a:moveTo>
                <a:lnTo>
                  <a:pt x="1533559" y="0"/>
                </a:lnTo>
                <a:lnTo>
                  <a:pt x="1533559" y="1240788"/>
                </a:lnTo>
                <a:lnTo>
                  <a:pt x="0" y="1240788"/>
                </a:lnTo>
                <a:lnTo>
                  <a:pt x="0" y="0"/>
                </a:lnTo>
                <a:close/>
              </a:path>
            </a:pathLst>
          </a:custGeom>
          <a:blipFill rotWithShape="1">
            <a:blip r:embed="rId8">
              <a:alphaModFix/>
            </a:blip>
            <a:stretch>
              <a:fillRect b="0" l="0" r="0" t="0"/>
            </a:stretch>
          </a:blipFill>
          <a:ln>
            <a:noFill/>
          </a:ln>
        </p:spPr>
      </p:sp>
      <p:sp>
        <p:nvSpPr>
          <p:cNvPr id="410" name="Google Shape;410;p25"/>
          <p:cNvSpPr txBox="1"/>
          <p:nvPr/>
        </p:nvSpPr>
        <p:spPr>
          <a:xfrm>
            <a:off x="1150686" y="4741270"/>
            <a:ext cx="4248300" cy="70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a:t>
            </a:r>
            <a:endParaRPr/>
          </a:p>
        </p:txBody>
      </p:sp>
      <p:sp>
        <p:nvSpPr>
          <p:cNvPr id="411" name="Google Shape;411;p25"/>
          <p:cNvSpPr txBox="1"/>
          <p:nvPr/>
        </p:nvSpPr>
        <p:spPr>
          <a:xfrm>
            <a:off x="1150686" y="8363022"/>
            <a:ext cx="4248300" cy="70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a:t>
            </a:r>
            <a:endParaRPr/>
          </a:p>
        </p:txBody>
      </p:sp>
      <p:sp>
        <p:nvSpPr>
          <p:cNvPr id="412" name="Google Shape;412;p25"/>
          <p:cNvSpPr txBox="1"/>
          <p:nvPr/>
        </p:nvSpPr>
        <p:spPr>
          <a:xfrm>
            <a:off x="12889112" y="4741270"/>
            <a:ext cx="4248300" cy="70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a:t>
            </a:r>
            <a:endParaRPr/>
          </a:p>
        </p:txBody>
      </p:sp>
      <p:sp>
        <p:nvSpPr>
          <p:cNvPr id="413" name="Google Shape;413;p25"/>
          <p:cNvSpPr txBox="1"/>
          <p:nvPr/>
        </p:nvSpPr>
        <p:spPr>
          <a:xfrm>
            <a:off x="12889112" y="8363022"/>
            <a:ext cx="4248300" cy="70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a:t>
            </a:r>
            <a:endParaRPr/>
          </a:p>
        </p:txBody>
      </p:sp>
      <p:sp>
        <p:nvSpPr>
          <p:cNvPr id="414" name="Google Shape;414;p25"/>
          <p:cNvSpPr txBox="1"/>
          <p:nvPr/>
        </p:nvSpPr>
        <p:spPr>
          <a:xfrm>
            <a:off x="1808942" y="4165472"/>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sp>
        <p:nvSpPr>
          <p:cNvPr id="415" name="Google Shape;415;p25"/>
          <p:cNvSpPr txBox="1"/>
          <p:nvPr/>
        </p:nvSpPr>
        <p:spPr>
          <a:xfrm>
            <a:off x="1808942" y="7787223"/>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sp>
        <p:nvSpPr>
          <p:cNvPr id="416" name="Google Shape;416;p25"/>
          <p:cNvSpPr txBox="1"/>
          <p:nvPr/>
        </p:nvSpPr>
        <p:spPr>
          <a:xfrm>
            <a:off x="13547367" y="4165472"/>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sp>
        <p:nvSpPr>
          <p:cNvPr id="417" name="Google Shape;417;p25"/>
          <p:cNvSpPr txBox="1"/>
          <p:nvPr/>
        </p:nvSpPr>
        <p:spPr>
          <a:xfrm>
            <a:off x="13547367" y="7787223"/>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5E1"/>
        </a:solidFill>
      </p:bgPr>
    </p:bg>
    <p:spTree>
      <p:nvGrpSpPr>
        <p:cNvPr id="421" name="Shape 421"/>
        <p:cNvGrpSpPr/>
        <p:nvPr/>
      </p:nvGrpSpPr>
      <p:grpSpPr>
        <a:xfrm>
          <a:off x="0" y="0"/>
          <a:ext cx="0" cy="0"/>
          <a:chOff x="0" y="0"/>
          <a:chExt cx="0" cy="0"/>
        </a:xfrm>
      </p:grpSpPr>
      <p:pic>
        <p:nvPicPr>
          <p:cNvPr id="422" name="Google Shape;422;p26"/>
          <p:cNvPicPr preferRelativeResize="0"/>
          <p:nvPr/>
        </p:nvPicPr>
        <p:blipFill rotWithShape="1">
          <a:blip r:embed="rId3">
            <a:alphaModFix/>
          </a:blip>
          <a:srcRect b="0" l="3132" r="4997" t="0"/>
          <a:stretch/>
        </p:blipFill>
        <p:spPr>
          <a:xfrm>
            <a:off x="0" y="5898175"/>
            <a:ext cx="18288000" cy="194400"/>
          </a:xfrm>
          <a:prstGeom prst="rect">
            <a:avLst/>
          </a:prstGeom>
          <a:noFill/>
          <a:ln>
            <a:noFill/>
          </a:ln>
        </p:spPr>
      </p:pic>
      <p:sp>
        <p:nvSpPr>
          <p:cNvPr id="423" name="Google Shape;423;p26"/>
          <p:cNvSpPr txBox="1"/>
          <p:nvPr/>
        </p:nvSpPr>
        <p:spPr>
          <a:xfrm>
            <a:off x="1581380" y="373182"/>
            <a:ext cx="15125239" cy="1966994"/>
          </a:xfrm>
          <a:prstGeom prst="rect">
            <a:avLst/>
          </a:prstGeom>
          <a:noFill/>
          <a:ln>
            <a:noFill/>
          </a:ln>
        </p:spPr>
        <p:txBody>
          <a:bodyPr anchorCtr="0" anchor="t" bIns="0" lIns="0" spcFirstLastPara="1" rIns="0" wrap="square" tIns="0">
            <a:spAutoFit/>
          </a:bodyPr>
          <a:lstStyle/>
          <a:p>
            <a:pPr indent="0" lvl="0" marL="0" marR="0" rtl="0" algn="ctr">
              <a:lnSpc>
                <a:spcPct val="139994"/>
              </a:lnSpc>
              <a:spcBef>
                <a:spcPts val="0"/>
              </a:spcBef>
              <a:spcAft>
                <a:spcPts val="0"/>
              </a:spcAft>
              <a:buNone/>
            </a:pPr>
            <a:r>
              <a:rPr b="0" i="0" lang="en-US" sz="11434" u="none" cap="none" strike="noStrike">
                <a:solidFill>
                  <a:srgbClr val="EE7B95"/>
                </a:solidFill>
                <a:latin typeface="Sigmar One"/>
                <a:ea typeface="Sigmar One"/>
                <a:cs typeface="Sigmar One"/>
                <a:sym typeface="Sigmar One"/>
              </a:rPr>
              <a:t>INFOGRAPHICS</a:t>
            </a:r>
            <a:endParaRPr/>
          </a:p>
        </p:txBody>
      </p:sp>
      <p:sp>
        <p:nvSpPr>
          <p:cNvPr id="424" name="Google Shape;424;p26"/>
          <p:cNvSpPr txBox="1"/>
          <p:nvPr/>
        </p:nvSpPr>
        <p:spPr>
          <a:xfrm>
            <a:off x="1123092" y="8201660"/>
            <a:ext cx="3077700" cy="11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a:t>
            </a:r>
            <a:endParaRPr/>
          </a:p>
        </p:txBody>
      </p:sp>
      <p:sp>
        <p:nvSpPr>
          <p:cNvPr id="425" name="Google Shape;425;p26"/>
          <p:cNvSpPr txBox="1"/>
          <p:nvPr/>
        </p:nvSpPr>
        <p:spPr>
          <a:xfrm>
            <a:off x="5433940" y="8201660"/>
            <a:ext cx="3077700" cy="11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a:t>
            </a:r>
            <a:endParaRPr/>
          </a:p>
        </p:txBody>
      </p:sp>
      <p:sp>
        <p:nvSpPr>
          <p:cNvPr id="426" name="Google Shape;426;p26"/>
          <p:cNvSpPr txBox="1"/>
          <p:nvPr/>
        </p:nvSpPr>
        <p:spPr>
          <a:xfrm>
            <a:off x="9744787" y="8201660"/>
            <a:ext cx="3077700" cy="11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a:t>
            </a:r>
            <a:endParaRPr/>
          </a:p>
        </p:txBody>
      </p:sp>
      <p:sp>
        <p:nvSpPr>
          <p:cNvPr id="427" name="Google Shape;427;p26"/>
          <p:cNvSpPr txBox="1"/>
          <p:nvPr/>
        </p:nvSpPr>
        <p:spPr>
          <a:xfrm>
            <a:off x="14058972" y="8201660"/>
            <a:ext cx="3077700" cy="11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a:t>
            </a:r>
            <a:endParaRPr/>
          </a:p>
        </p:txBody>
      </p:sp>
      <p:sp>
        <p:nvSpPr>
          <p:cNvPr id="428" name="Google Shape;428;p26"/>
          <p:cNvSpPr txBox="1"/>
          <p:nvPr/>
        </p:nvSpPr>
        <p:spPr>
          <a:xfrm>
            <a:off x="1196072" y="7664323"/>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sp>
        <p:nvSpPr>
          <p:cNvPr id="429" name="Google Shape;429;p26"/>
          <p:cNvSpPr txBox="1"/>
          <p:nvPr/>
        </p:nvSpPr>
        <p:spPr>
          <a:xfrm>
            <a:off x="5506920" y="7664323"/>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sp>
        <p:nvSpPr>
          <p:cNvPr id="430" name="Google Shape;430;p26"/>
          <p:cNvSpPr txBox="1"/>
          <p:nvPr/>
        </p:nvSpPr>
        <p:spPr>
          <a:xfrm>
            <a:off x="9817767" y="7664323"/>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sp>
        <p:nvSpPr>
          <p:cNvPr id="431" name="Google Shape;431;p26"/>
          <p:cNvSpPr txBox="1"/>
          <p:nvPr/>
        </p:nvSpPr>
        <p:spPr>
          <a:xfrm>
            <a:off x="14131952" y="7664323"/>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sp>
        <p:nvSpPr>
          <p:cNvPr id="432" name="Google Shape;432;p26"/>
          <p:cNvSpPr txBox="1"/>
          <p:nvPr/>
        </p:nvSpPr>
        <p:spPr>
          <a:xfrm>
            <a:off x="1342551" y="2537038"/>
            <a:ext cx="2638735" cy="1252060"/>
          </a:xfrm>
          <a:prstGeom prst="rect">
            <a:avLst/>
          </a:prstGeom>
          <a:noFill/>
          <a:ln>
            <a:noFill/>
          </a:ln>
        </p:spPr>
        <p:txBody>
          <a:bodyPr anchorCtr="0" anchor="t" bIns="0" lIns="0" spcFirstLastPara="1" rIns="0" wrap="square" tIns="0">
            <a:spAutoFit/>
          </a:bodyPr>
          <a:lstStyle/>
          <a:p>
            <a:pPr indent="0" lvl="0" marL="0" marR="0" rtl="0" algn="ctr">
              <a:lnSpc>
                <a:spcPct val="139994"/>
              </a:lnSpc>
              <a:spcBef>
                <a:spcPts val="0"/>
              </a:spcBef>
              <a:spcAft>
                <a:spcPts val="0"/>
              </a:spcAft>
              <a:buNone/>
            </a:pPr>
            <a:r>
              <a:rPr b="0" i="0" lang="en-US" sz="7331" u="none" cap="none" strike="noStrike">
                <a:solidFill>
                  <a:srgbClr val="EE7B95"/>
                </a:solidFill>
                <a:latin typeface="Sigmar One"/>
                <a:ea typeface="Sigmar One"/>
                <a:cs typeface="Sigmar One"/>
                <a:sym typeface="Sigmar One"/>
              </a:rPr>
              <a:t>15%</a:t>
            </a:r>
            <a:endParaRPr/>
          </a:p>
        </p:txBody>
      </p:sp>
      <p:sp>
        <p:nvSpPr>
          <p:cNvPr id="433" name="Google Shape;433;p26"/>
          <p:cNvSpPr txBox="1"/>
          <p:nvPr/>
        </p:nvSpPr>
        <p:spPr>
          <a:xfrm>
            <a:off x="5653398" y="2537038"/>
            <a:ext cx="2638735" cy="1252060"/>
          </a:xfrm>
          <a:prstGeom prst="rect">
            <a:avLst/>
          </a:prstGeom>
          <a:noFill/>
          <a:ln>
            <a:noFill/>
          </a:ln>
        </p:spPr>
        <p:txBody>
          <a:bodyPr anchorCtr="0" anchor="t" bIns="0" lIns="0" spcFirstLastPara="1" rIns="0" wrap="square" tIns="0">
            <a:spAutoFit/>
          </a:bodyPr>
          <a:lstStyle/>
          <a:p>
            <a:pPr indent="0" lvl="0" marL="0" marR="0" rtl="0" algn="ctr">
              <a:lnSpc>
                <a:spcPct val="139994"/>
              </a:lnSpc>
              <a:spcBef>
                <a:spcPts val="0"/>
              </a:spcBef>
              <a:spcAft>
                <a:spcPts val="0"/>
              </a:spcAft>
              <a:buNone/>
            </a:pPr>
            <a:r>
              <a:rPr b="0" i="0" lang="en-US" sz="7331" u="none" cap="none" strike="noStrike">
                <a:solidFill>
                  <a:srgbClr val="EE7B95"/>
                </a:solidFill>
                <a:latin typeface="Sigmar One"/>
                <a:ea typeface="Sigmar One"/>
                <a:cs typeface="Sigmar One"/>
                <a:sym typeface="Sigmar One"/>
              </a:rPr>
              <a:t>50%</a:t>
            </a:r>
            <a:endParaRPr/>
          </a:p>
        </p:txBody>
      </p:sp>
      <p:sp>
        <p:nvSpPr>
          <p:cNvPr id="434" name="Google Shape;434;p26"/>
          <p:cNvSpPr txBox="1"/>
          <p:nvPr/>
        </p:nvSpPr>
        <p:spPr>
          <a:xfrm>
            <a:off x="9964245" y="2537038"/>
            <a:ext cx="2638735" cy="1252060"/>
          </a:xfrm>
          <a:prstGeom prst="rect">
            <a:avLst/>
          </a:prstGeom>
          <a:noFill/>
          <a:ln>
            <a:noFill/>
          </a:ln>
        </p:spPr>
        <p:txBody>
          <a:bodyPr anchorCtr="0" anchor="t" bIns="0" lIns="0" spcFirstLastPara="1" rIns="0" wrap="square" tIns="0">
            <a:spAutoFit/>
          </a:bodyPr>
          <a:lstStyle/>
          <a:p>
            <a:pPr indent="0" lvl="0" marL="0" marR="0" rtl="0" algn="ctr">
              <a:lnSpc>
                <a:spcPct val="139994"/>
              </a:lnSpc>
              <a:spcBef>
                <a:spcPts val="0"/>
              </a:spcBef>
              <a:spcAft>
                <a:spcPts val="0"/>
              </a:spcAft>
              <a:buNone/>
            </a:pPr>
            <a:r>
              <a:rPr b="0" i="0" lang="en-US" sz="7331" u="none" cap="none" strike="noStrike">
                <a:solidFill>
                  <a:srgbClr val="EE7B95"/>
                </a:solidFill>
                <a:latin typeface="Sigmar One"/>
                <a:ea typeface="Sigmar One"/>
                <a:cs typeface="Sigmar One"/>
                <a:sym typeface="Sigmar One"/>
              </a:rPr>
              <a:t>35%</a:t>
            </a:r>
            <a:endParaRPr/>
          </a:p>
        </p:txBody>
      </p:sp>
      <p:sp>
        <p:nvSpPr>
          <p:cNvPr id="435" name="Google Shape;435;p26"/>
          <p:cNvSpPr txBox="1"/>
          <p:nvPr/>
        </p:nvSpPr>
        <p:spPr>
          <a:xfrm>
            <a:off x="14278430" y="2537038"/>
            <a:ext cx="2638735" cy="1252060"/>
          </a:xfrm>
          <a:prstGeom prst="rect">
            <a:avLst/>
          </a:prstGeom>
          <a:noFill/>
          <a:ln>
            <a:noFill/>
          </a:ln>
        </p:spPr>
        <p:txBody>
          <a:bodyPr anchorCtr="0" anchor="t" bIns="0" lIns="0" spcFirstLastPara="1" rIns="0" wrap="square" tIns="0">
            <a:spAutoFit/>
          </a:bodyPr>
          <a:lstStyle/>
          <a:p>
            <a:pPr indent="0" lvl="0" marL="0" marR="0" rtl="0" algn="ctr">
              <a:lnSpc>
                <a:spcPct val="139994"/>
              </a:lnSpc>
              <a:spcBef>
                <a:spcPts val="0"/>
              </a:spcBef>
              <a:spcAft>
                <a:spcPts val="0"/>
              </a:spcAft>
              <a:buNone/>
            </a:pPr>
            <a:r>
              <a:rPr b="0" i="0" lang="en-US" sz="7331" u="none" cap="none" strike="noStrike">
                <a:solidFill>
                  <a:srgbClr val="EE7B95"/>
                </a:solidFill>
                <a:latin typeface="Sigmar One"/>
                <a:ea typeface="Sigmar One"/>
                <a:cs typeface="Sigmar One"/>
                <a:sym typeface="Sigmar One"/>
              </a:rPr>
              <a:t>80%</a:t>
            </a:r>
            <a:endParaRPr/>
          </a:p>
        </p:txBody>
      </p:sp>
      <p:pic>
        <p:nvPicPr>
          <p:cNvPr id="436" name="Google Shape;436;p26"/>
          <p:cNvPicPr preferRelativeResize="0"/>
          <p:nvPr/>
        </p:nvPicPr>
        <p:blipFill rotWithShape="1">
          <a:blip r:embed="rId4">
            <a:alphaModFix/>
          </a:blip>
          <a:srcRect b="0" l="0" r="0" t="0"/>
          <a:stretch/>
        </p:blipFill>
        <p:spPr>
          <a:xfrm>
            <a:off x="702056" y="3697150"/>
            <a:ext cx="3919723" cy="881938"/>
          </a:xfrm>
          <a:prstGeom prst="rect">
            <a:avLst/>
          </a:prstGeom>
          <a:noFill/>
          <a:ln>
            <a:noFill/>
          </a:ln>
        </p:spPr>
      </p:pic>
      <p:pic>
        <p:nvPicPr>
          <p:cNvPr id="437" name="Google Shape;437;p26"/>
          <p:cNvPicPr preferRelativeResize="0"/>
          <p:nvPr/>
        </p:nvPicPr>
        <p:blipFill rotWithShape="1">
          <a:blip r:embed="rId5">
            <a:alphaModFix/>
          </a:blip>
          <a:srcRect b="0" l="0" r="0" t="0"/>
          <a:stretch/>
        </p:blipFill>
        <p:spPr>
          <a:xfrm>
            <a:off x="5012903" y="3697150"/>
            <a:ext cx="3919723" cy="881938"/>
          </a:xfrm>
          <a:prstGeom prst="rect">
            <a:avLst/>
          </a:prstGeom>
          <a:noFill/>
          <a:ln>
            <a:noFill/>
          </a:ln>
        </p:spPr>
      </p:pic>
      <p:pic>
        <p:nvPicPr>
          <p:cNvPr id="438" name="Google Shape;438;p26"/>
          <p:cNvPicPr preferRelativeResize="0"/>
          <p:nvPr/>
        </p:nvPicPr>
        <p:blipFill rotWithShape="1">
          <a:blip r:embed="rId6">
            <a:alphaModFix/>
          </a:blip>
          <a:srcRect b="0" l="0" r="0" t="0"/>
          <a:stretch/>
        </p:blipFill>
        <p:spPr>
          <a:xfrm>
            <a:off x="9323750" y="3697150"/>
            <a:ext cx="3919723" cy="881938"/>
          </a:xfrm>
          <a:prstGeom prst="rect">
            <a:avLst/>
          </a:prstGeom>
          <a:noFill/>
          <a:ln>
            <a:noFill/>
          </a:ln>
        </p:spPr>
      </p:pic>
      <p:pic>
        <p:nvPicPr>
          <p:cNvPr id="439" name="Google Shape;439;p26"/>
          <p:cNvPicPr preferRelativeResize="0"/>
          <p:nvPr/>
        </p:nvPicPr>
        <p:blipFill rotWithShape="1">
          <a:blip r:embed="rId7">
            <a:alphaModFix/>
          </a:blip>
          <a:srcRect b="0" l="0" r="0" t="0"/>
          <a:stretch/>
        </p:blipFill>
        <p:spPr>
          <a:xfrm>
            <a:off x="13637936" y="3697150"/>
            <a:ext cx="3919723" cy="881938"/>
          </a:xfrm>
          <a:prstGeom prst="rect">
            <a:avLst/>
          </a:prstGeom>
          <a:noFill/>
          <a:ln>
            <a:noFill/>
          </a:ln>
        </p:spPr>
      </p:pic>
      <p:sp>
        <p:nvSpPr>
          <p:cNvPr id="440" name="Google Shape;440;p26"/>
          <p:cNvSpPr/>
          <p:nvPr/>
        </p:nvSpPr>
        <p:spPr>
          <a:xfrm>
            <a:off x="1430226" y="4768345"/>
            <a:ext cx="2463383" cy="2551527"/>
          </a:xfrm>
          <a:custGeom>
            <a:rect b="b" l="l" r="r" t="t"/>
            <a:pathLst>
              <a:path extrusionOk="0" h="2551527" w="2463383">
                <a:moveTo>
                  <a:pt x="0" y="0"/>
                </a:moveTo>
                <a:lnTo>
                  <a:pt x="2463383" y="0"/>
                </a:lnTo>
                <a:lnTo>
                  <a:pt x="2463383" y="2551527"/>
                </a:lnTo>
                <a:lnTo>
                  <a:pt x="0" y="2551527"/>
                </a:lnTo>
                <a:lnTo>
                  <a:pt x="0" y="0"/>
                </a:lnTo>
                <a:close/>
              </a:path>
            </a:pathLst>
          </a:custGeom>
          <a:blipFill rotWithShape="1">
            <a:blip r:embed="rId8">
              <a:alphaModFix/>
            </a:blip>
            <a:stretch>
              <a:fillRect b="0" l="0" r="0" t="0"/>
            </a:stretch>
          </a:blipFill>
          <a:ln>
            <a:noFill/>
          </a:ln>
        </p:spPr>
      </p:sp>
      <p:sp>
        <p:nvSpPr>
          <p:cNvPr id="441" name="Google Shape;441;p26"/>
          <p:cNvSpPr/>
          <p:nvPr/>
        </p:nvSpPr>
        <p:spPr>
          <a:xfrm>
            <a:off x="5741073" y="4768345"/>
            <a:ext cx="2463383" cy="2551527"/>
          </a:xfrm>
          <a:custGeom>
            <a:rect b="b" l="l" r="r" t="t"/>
            <a:pathLst>
              <a:path extrusionOk="0" h="2551527" w="2463383">
                <a:moveTo>
                  <a:pt x="0" y="0"/>
                </a:moveTo>
                <a:lnTo>
                  <a:pt x="2463384" y="0"/>
                </a:lnTo>
                <a:lnTo>
                  <a:pt x="2463384" y="2551527"/>
                </a:lnTo>
                <a:lnTo>
                  <a:pt x="0" y="2551527"/>
                </a:lnTo>
                <a:lnTo>
                  <a:pt x="0" y="0"/>
                </a:lnTo>
                <a:close/>
              </a:path>
            </a:pathLst>
          </a:custGeom>
          <a:blipFill rotWithShape="1">
            <a:blip r:embed="rId8">
              <a:alphaModFix/>
            </a:blip>
            <a:stretch>
              <a:fillRect b="0" l="0" r="0" t="0"/>
            </a:stretch>
          </a:blipFill>
          <a:ln>
            <a:noFill/>
          </a:ln>
        </p:spPr>
      </p:sp>
      <p:sp>
        <p:nvSpPr>
          <p:cNvPr id="442" name="Google Shape;442;p26"/>
          <p:cNvSpPr/>
          <p:nvPr/>
        </p:nvSpPr>
        <p:spPr>
          <a:xfrm>
            <a:off x="10052307" y="4768345"/>
            <a:ext cx="2463383" cy="2551527"/>
          </a:xfrm>
          <a:custGeom>
            <a:rect b="b" l="l" r="r" t="t"/>
            <a:pathLst>
              <a:path extrusionOk="0" h="2551527" w="2463383">
                <a:moveTo>
                  <a:pt x="0" y="0"/>
                </a:moveTo>
                <a:lnTo>
                  <a:pt x="2463383" y="0"/>
                </a:lnTo>
                <a:lnTo>
                  <a:pt x="2463383" y="2551527"/>
                </a:lnTo>
                <a:lnTo>
                  <a:pt x="0" y="2551527"/>
                </a:lnTo>
                <a:lnTo>
                  <a:pt x="0" y="0"/>
                </a:lnTo>
                <a:close/>
              </a:path>
            </a:pathLst>
          </a:custGeom>
          <a:blipFill rotWithShape="1">
            <a:blip r:embed="rId8">
              <a:alphaModFix/>
            </a:blip>
            <a:stretch>
              <a:fillRect b="0" l="0" r="0" t="0"/>
            </a:stretch>
          </a:blipFill>
          <a:ln>
            <a:noFill/>
          </a:ln>
        </p:spPr>
      </p:sp>
      <p:sp>
        <p:nvSpPr>
          <p:cNvPr id="443" name="Google Shape;443;p26"/>
          <p:cNvSpPr/>
          <p:nvPr/>
        </p:nvSpPr>
        <p:spPr>
          <a:xfrm>
            <a:off x="14366106" y="4768345"/>
            <a:ext cx="2463383" cy="2551527"/>
          </a:xfrm>
          <a:custGeom>
            <a:rect b="b" l="l" r="r" t="t"/>
            <a:pathLst>
              <a:path extrusionOk="0" h="2551527" w="2463383">
                <a:moveTo>
                  <a:pt x="0" y="0"/>
                </a:moveTo>
                <a:lnTo>
                  <a:pt x="2463383" y="0"/>
                </a:lnTo>
                <a:lnTo>
                  <a:pt x="2463383" y="2551527"/>
                </a:lnTo>
                <a:lnTo>
                  <a:pt x="0" y="2551527"/>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5E1"/>
        </a:solidFill>
      </p:bgPr>
    </p:bg>
    <p:spTree>
      <p:nvGrpSpPr>
        <p:cNvPr id="447" name="Shape 447"/>
        <p:cNvGrpSpPr/>
        <p:nvPr/>
      </p:nvGrpSpPr>
      <p:grpSpPr>
        <a:xfrm>
          <a:off x="0" y="0"/>
          <a:ext cx="0" cy="0"/>
          <a:chOff x="0" y="0"/>
          <a:chExt cx="0" cy="0"/>
        </a:xfrm>
      </p:grpSpPr>
      <p:grpSp>
        <p:nvGrpSpPr>
          <p:cNvPr id="448" name="Google Shape;448;p27"/>
          <p:cNvGrpSpPr/>
          <p:nvPr/>
        </p:nvGrpSpPr>
        <p:grpSpPr>
          <a:xfrm>
            <a:off x="810969" y="8016348"/>
            <a:ext cx="1221374" cy="1217426"/>
            <a:chOff x="0" y="0"/>
            <a:chExt cx="1628498" cy="1623234"/>
          </a:xfrm>
        </p:grpSpPr>
        <p:grpSp>
          <p:nvGrpSpPr>
            <p:cNvPr id="449" name="Google Shape;449;p27"/>
            <p:cNvGrpSpPr/>
            <p:nvPr/>
          </p:nvGrpSpPr>
          <p:grpSpPr>
            <a:xfrm>
              <a:off x="311446" y="0"/>
              <a:ext cx="1005606" cy="1005606"/>
              <a:chOff x="0" y="0"/>
              <a:chExt cx="812800" cy="812800"/>
            </a:xfrm>
          </p:grpSpPr>
          <p:sp>
            <p:nvSpPr>
              <p:cNvPr id="450" name="Google Shape;450;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7B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7"/>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2" name="Google Shape;452;p27"/>
            <p:cNvSpPr txBox="1"/>
            <p:nvPr/>
          </p:nvSpPr>
          <p:spPr>
            <a:xfrm>
              <a:off x="0" y="1214082"/>
              <a:ext cx="1628498" cy="409152"/>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Asap"/>
                  <a:ea typeface="Asap"/>
                  <a:cs typeface="Asap"/>
                  <a:sym typeface="Asap"/>
                </a:rPr>
                <a:t>#EE7B95</a:t>
              </a:r>
              <a:endParaRPr/>
            </a:p>
          </p:txBody>
        </p:sp>
      </p:grpSp>
      <p:grpSp>
        <p:nvGrpSpPr>
          <p:cNvPr id="453" name="Google Shape;453;p27"/>
          <p:cNvGrpSpPr/>
          <p:nvPr/>
        </p:nvGrpSpPr>
        <p:grpSpPr>
          <a:xfrm>
            <a:off x="2197603" y="8016348"/>
            <a:ext cx="1221374" cy="1217426"/>
            <a:chOff x="0" y="0"/>
            <a:chExt cx="1628498" cy="1623234"/>
          </a:xfrm>
        </p:grpSpPr>
        <p:grpSp>
          <p:nvGrpSpPr>
            <p:cNvPr id="454" name="Google Shape;454;p27"/>
            <p:cNvGrpSpPr/>
            <p:nvPr/>
          </p:nvGrpSpPr>
          <p:grpSpPr>
            <a:xfrm>
              <a:off x="311446" y="0"/>
              <a:ext cx="1005606" cy="1005606"/>
              <a:chOff x="0" y="0"/>
              <a:chExt cx="812800" cy="812800"/>
            </a:xfrm>
          </p:grpSpPr>
          <p:sp>
            <p:nvSpPr>
              <p:cNvPr id="455" name="Google Shape;455;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E5E1"/>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7"/>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7" name="Google Shape;457;p27"/>
            <p:cNvSpPr txBox="1"/>
            <p:nvPr/>
          </p:nvSpPr>
          <p:spPr>
            <a:xfrm>
              <a:off x="0" y="1214082"/>
              <a:ext cx="1628498" cy="409152"/>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Asap"/>
                  <a:ea typeface="Asap"/>
                  <a:cs typeface="Asap"/>
                  <a:sym typeface="Asap"/>
                </a:rPr>
                <a:t>#E8E5E1</a:t>
              </a:r>
              <a:endParaRPr/>
            </a:p>
          </p:txBody>
        </p:sp>
      </p:grpSp>
      <p:grpSp>
        <p:nvGrpSpPr>
          <p:cNvPr id="458" name="Google Shape;458;p27"/>
          <p:cNvGrpSpPr/>
          <p:nvPr/>
        </p:nvGrpSpPr>
        <p:grpSpPr>
          <a:xfrm>
            <a:off x="3584236" y="8016348"/>
            <a:ext cx="1221374" cy="1217426"/>
            <a:chOff x="0" y="0"/>
            <a:chExt cx="1628498" cy="1623234"/>
          </a:xfrm>
        </p:grpSpPr>
        <p:grpSp>
          <p:nvGrpSpPr>
            <p:cNvPr id="459" name="Google Shape;459;p27"/>
            <p:cNvGrpSpPr/>
            <p:nvPr/>
          </p:nvGrpSpPr>
          <p:grpSpPr>
            <a:xfrm>
              <a:off x="311446" y="0"/>
              <a:ext cx="1005606" cy="1005606"/>
              <a:chOff x="0" y="0"/>
              <a:chExt cx="812800" cy="812800"/>
            </a:xfrm>
          </p:grpSpPr>
          <p:sp>
            <p:nvSpPr>
              <p:cNvPr id="460" name="Google Shape;460;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BBB7"/>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7"/>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2" name="Google Shape;462;p27"/>
            <p:cNvSpPr txBox="1"/>
            <p:nvPr/>
          </p:nvSpPr>
          <p:spPr>
            <a:xfrm>
              <a:off x="0" y="1214082"/>
              <a:ext cx="1628498" cy="409152"/>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Asap"/>
                  <a:ea typeface="Asap"/>
                  <a:cs typeface="Asap"/>
                  <a:sym typeface="Asap"/>
                </a:rPr>
                <a:t>#F0BBB7</a:t>
              </a:r>
              <a:endParaRPr/>
            </a:p>
          </p:txBody>
        </p:sp>
      </p:grpSp>
      <p:grpSp>
        <p:nvGrpSpPr>
          <p:cNvPr id="463" name="Google Shape;463;p27"/>
          <p:cNvGrpSpPr/>
          <p:nvPr/>
        </p:nvGrpSpPr>
        <p:grpSpPr>
          <a:xfrm>
            <a:off x="4970869" y="8016348"/>
            <a:ext cx="1221374" cy="1217426"/>
            <a:chOff x="0" y="0"/>
            <a:chExt cx="1628498" cy="1623234"/>
          </a:xfrm>
        </p:grpSpPr>
        <p:grpSp>
          <p:nvGrpSpPr>
            <p:cNvPr id="464" name="Google Shape;464;p27"/>
            <p:cNvGrpSpPr/>
            <p:nvPr/>
          </p:nvGrpSpPr>
          <p:grpSpPr>
            <a:xfrm>
              <a:off x="311446" y="0"/>
              <a:ext cx="1005606" cy="1005606"/>
              <a:chOff x="0" y="0"/>
              <a:chExt cx="812800" cy="812800"/>
            </a:xfrm>
          </p:grpSpPr>
          <p:sp>
            <p:nvSpPr>
              <p:cNvPr id="465" name="Google Shape;465;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D4D1"/>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7"/>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7" name="Google Shape;467;p27"/>
            <p:cNvSpPr txBox="1"/>
            <p:nvPr/>
          </p:nvSpPr>
          <p:spPr>
            <a:xfrm>
              <a:off x="0" y="1214082"/>
              <a:ext cx="1628498" cy="409152"/>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Asap"/>
                  <a:ea typeface="Asap"/>
                  <a:cs typeface="Asap"/>
                  <a:sym typeface="Asap"/>
                </a:rPr>
                <a:t>#F3D4D1</a:t>
              </a:r>
              <a:endParaRPr/>
            </a:p>
          </p:txBody>
        </p:sp>
      </p:grpSp>
      <p:sp>
        <p:nvSpPr>
          <p:cNvPr id="468" name="Google Shape;468;p27"/>
          <p:cNvSpPr txBox="1"/>
          <p:nvPr/>
        </p:nvSpPr>
        <p:spPr>
          <a:xfrm>
            <a:off x="4219800" y="1760878"/>
            <a:ext cx="9848399" cy="365415"/>
          </a:xfrm>
          <a:prstGeom prst="rect">
            <a:avLst/>
          </a:prstGeom>
          <a:noFill/>
          <a:ln>
            <a:noFill/>
          </a:ln>
        </p:spPr>
        <p:txBody>
          <a:bodyPr anchorCtr="0" anchor="t" bIns="0" lIns="0" spcFirstLastPara="1" rIns="0" wrap="square" tIns="0">
            <a:spAutoFit/>
          </a:bodyPr>
          <a:lstStyle/>
          <a:p>
            <a:pPr indent="0" lvl="1" marL="0" marR="0" rtl="0" algn="ctr">
              <a:lnSpc>
                <a:spcPct val="122012"/>
              </a:lnSpc>
              <a:spcBef>
                <a:spcPts val="0"/>
              </a:spcBef>
              <a:spcAft>
                <a:spcPts val="0"/>
              </a:spcAft>
              <a:buNone/>
            </a:pPr>
            <a:r>
              <a:rPr b="0" i="0" lang="en-US" sz="2385" u="none" cap="none" strike="noStrike">
                <a:solidFill>
                  <a:srgbClr val="000000"/>
                </a:solidFill>
                <a:latin typeface="Asap"/>
                <a:ea typeface="Asap"/>
                <a:cs typeface="Asap"/>
                <a:sym typeface="Asap"/>
              </a:rPr>
              <a:t>Use these design resources in your Canva Presentation.</a:t>
            </a:r>
            <a:endParaRPr/>
          </a:p>
        </p:txBody>
      </p:sp>
      <p:sp>
        <p:nvSpPr>
          <p:cNvPr id="469" name="Google Shape;469;p27"/>
          <p:cNvSpPr txBox="1"/>
          <p:nvPr/>
        </p:nvSpPr>
        <p:spPr>
          <a:xfrm>
            <a:off x="1152213" y="6650346"/>
            <a:ext cx="4698786" cy="309245"/>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2000" u="none" cap="none" strike="noStrike">
                <a:solidFill>
                  <a:srgbClr val="000000"/>
                </a:solidFill>
                <a:latin typeface="Asap"/>
                <a:ea typeface="Asap"/>
                <a:cs typeface="Asap"/>
                <a:sym typeface="Asap"/>
              </a:rPr>
              <a:t>You can find these fonts online too.</a:t>
            </a:r>
            <a:endParaRPr/>
          </a:p>
        </p:txBody>
      </p:sp>
      <p:sp>
        <p:nvSpPr>
          <p:cNvPr id="470" name="Google Shape;470;p27"/>
          <p:cNvSpPr txBox="1"/>
          <p:nvPr/>
        </p:nvSpPr>
        <p:spPr>
          <a:xfrm>
            <a:off x="1926338" y="6784446"/>
            <a:ext cx="3150536" cy="974727"/>
          </a:xfrm>
          <a:prstGeom prst="rect">
            <a:avLst/>
          </a:prstGeom>
          <a:noFill/>
          <a:ln>
            <a:noFill/>
          </a:ln>
        </p:spPr>
        <p:txBody>
          <a:bodyPr anchorCtr="0" anchor="t" bIns="0" lIns="0" spcFirstLastPara="1" rIns="0" wrap="square" tIns="0">
            <a:spAutoFit/>
          </a:bodyPr>
          <a:lstStyle/>
          <a:p>
            <a:pPr indent="0" lvl="0" marL="0" marR="0" rtl="0" algn="ctr">
              <a:lnSpc>
                <a:spcPct val="250042"/>
              </a:lnSpc>
              <a:spcBef>
                <a:spcPts val="0"/>
              </a:spcBef>
              <a:spcAft>
                <a:spcPts val="0"/>
              </a:spcAft>
              <a:buNone/>
            </a:pPr>
            <a:r>
              <a:rPr b="1" i="0" lang="en-US" sz="3499" u="none" cap="none" strike="noStrike">
                <a:solidFill>
                  <a:srgbClr val="000000"/>
                </a:solidFill>
                <a:latin typeface="Asap"/>
                <a:ea typeface="Asap"/>
                <a:cs typeface="Asap"/>
                <a:sym typeface="Asap"/>
              </a:rPr>
              <a:t>COLORS</a:t>
            </a:r>
            <a:endParaRPr/>
          </a:p>
        </p:txBody>
      </p:sp>
      <p:sp>
        <p:nvSpPr>
          <p:cNvPr id="471" name="Google Shape;471;p27"/>
          <p:cNvSpPr txBox="1"/>
          <p:nvPr/>
        </p:nvSpPr>
        <p:spPr>
          <a:xfrm>
            <a:off x="1651287" y="3262945"/>
            <a:ext cx="3700639"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ap"/>
                <a:ea typeface="Asap"/>
                <a:cs typeface="Asap"/>
                <a:sym typeface="Asap"/>
              </a:rPr>
              <a:t>This presentation template uses the following free fonts:</a:t>
            </a:r>
            <a:endParaRPr/>
          </a:p>
        </p:txBody>
      </p:sp>
      <p:sp>
        <p:nvSpPr>
          <p:cNvPr id="472" name="Google Shape;472;p27"/>
          <p:cNvSpPr txBox="1"/>
          <p:nvPr/>
        </p:nvSpPr>
        <p:spPr>
          <a:xfrm>
            <a:off x="2146850" y="4152948"/>
            <a:ext cx="2709513" cy="337312"/>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1" i="0" lang="en-US" sz="2199" u="none" cap="none" strike="noStrike">
                <a:solidFill>
                  <a:srgbClr val="000000"/>
                </a:solidFill>
                <a:latin typeface="Asap"/>
                <a:ea typeface="Asap"/>
                <a:cs typeface="Asap"/>
                <a:sym typeface="Asap"/>
              </a:rPr>
              <a:t>Titles :</a:t>
            </a:r>
            <a:endParaRPr/>
          </a:p>
        </p:txBody>
      </p:sp>
      <p:sp>
        <p:nvSpPr>
          <p:cNvPr id="473" name="Google Shape;473;p27"/>
          <p:cNvSpPr txBox="1"/>
          <p:nvPr/>
        </p:nvSpPr>
        <p:spPr>
          <a:xfrm>
            <a:off x="2146850" y="4916240"/>
            <a:ext cx="2709513" cy="3373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1" i="0" lang="en-US" sz="2199" u="none" cap="none" strike="noStrike">
                <a:solidFill>
                  <a:srgbClr val="000000"/>
                </a:solidFill>
                <a:latin typeface="Asap"/>
                <a:ea typeface="Asap"/>
                <a:cs typeface="Asap"/>
                <a:sym typeface="Asap"/>
              </a:rPr>
              <a:t>Headers :</a:t>
            </a:r>
            <a:endParaRPr/>
          </a:p>
        </p:txBody>
      </p:sp>
      <p:sp>
        <p:nvSpPr>
          <p:cNvPr id="474" name="Google Shape;474;p27"/>
          <p:cNvSpPr txBox="1"/>
          <p:nvPr/>
        </p:nvSpPr>
        <p:spPr>
          <a:xfrm>
            <a:off x="2146850" y="5679532"/>
            <a:ext cx="2709513" cy="3373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1" i="0" lang="en-US" sz="2199" u="none" cap="none" strike="noStrike">
                <a:solidFill>
                  <a:srgbClr val="000000"/>
                </a:solidFill>
                <a:latin typeface="Asap"/>
                <a:ea typeface="Asap"/>
                <a:cs typeface="Asap"/>
                <a:sym typeface="Asap"/>
              </a:rPr>
              <a:t>Body Copy :</a:t>
            </a:r>
            <a:endParaRPr/>
          </a:p>
        </p:txBody>
      </p:sp>
      <p:sp>
        <p:nvSpPr>
          <p:cNvPr id="475" name="Google Shape;475;p27"/>
          <p:cNvSpPr txBox="1"/>
          <p:nvPr/>
        </p:nvSpPr>
        <p:spPr>
          <a:xfrm>
            <a:off x="2146850" y="4566867"/>
            <a:ext cx="2709513"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Asap"/>
                <a:ea typeface="Asap"/>
                <a:cs typeface="Asap"/>
                <a:sym typeface="Asap"/>
              </a:rPr>
              <a:t>Oi</a:t>
            </a:r>
            <a:endParaRPr/>
          </a:p>
        </p:txBody>
      </p:sp>
      <p:sp>
        <p:nvSpPr>
          <p:cNvPr id="476" name="Google Shape;476;p27"/>
          <p:cNvSpPr txBox="1"/>
          <p:nvPr/>
        </p:nvSpPr>
        <p:spPr>
          <a:xfrm>
            <a:off x="1861525" y="5330159"/>
            <a:ext cx="3280161"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Asap"/>
                <a:ea typeface="Asap"/>
                <a:cs typeface="Asap"/>
                <a:sym typeface="Asap"/>
              </a:rPr>
              <a:t>Sigmar One</a:t>
            </a:r>
            <a:endParaRPr/>
          </a:p>
        </p:txBody>
      </p:sp>
      <p:sp>
        <p:nvSpPr>
          <p:cNvPr id="477" name="Google Shape;477;p27"/>
          <p:cNvSpPr txBox="1"/>
          <p:nvPr/>
        </p:nvSpPr>
        <p:spPr>
          <a:xfrm>
            <a:off x="1651287" y="6093451"/>
            <a:ext cx="3700639"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Asap"/>
                <a:ea typeface="Asap"/>
                <a:cs typeface="Asap"/>
                <a:sym typeface="Asap"/>
              </a:rPr>
              <a:t>Asap</a:t>
            </a:r>
            <a:endParaRPr/>
          </a:p>
        </p:txBody>
      </p:sp>
      <p:sp>
        <p:nvSpPr>
          <p:cNvPr id="478" name="Google Shape;478;p27"/>
          <p:cNvSpPr txBox="1"/>
          <p:nvPr/>
        </p:nvSpPr>
        <p:spPr>
          <a:xfrm>
            <a:off x="1926338" y="2288218"/>
            <a:ext cx="3150536" cy="974727"/>
          </a:xfrm>
          <a:prstGeom prst="rect">
            <a:avLst/>
          </a:prstGeom>
          <a:noFill/>
          <a:ln>
            <a:noFill/>
          </a:ln>
        </p:spPr>
        <p:txBody>
          <a:bodyPr anchorCtr="0" anchor="t" bIns="0" lIns="0" spcFirstLastPara="1" rIns="0" wrap="square" tIns="0">
            <a:spAutoFit/>
          </a:bodyPr>
          <a:lstStyle/>
          <a:p>
            <a:pPr indent="0" lvl="0" marL="0" marR="0" rtl="0" algn="ctr">
              <a:lnSpc>
                <a:spcPct val="250042"/>
              </a:lnSpc>
              <a:spcBef>
                <a:spcPts val="0"/>
              </a:spcBef>
              <a:spcAft>
                <a:spcPts val="0"/>
              </a:spcAft>
              <a:buNone/>
            </a:pPr>
            <a:r>
              <a:rPr b="1" i="0" lang="en-US" sz="3499" u="none" cap="none" strike="noStrike">
                <a:solidFill>
                  <a:srgbClr val="000000"/>
                </a:solidFill>
                <a:latin typeface="Asap"/>
                <a:ea typeface="Asap"/>
                <a:cs typeface="Asap"/>
                <a:sym typeface="Asap"/>
              </a:rPr>
              <a:t>FONTS</a:t>
            </a:r>
            <a:endParaRPr/>
          </a:p>
        </p:txBody>
      </p:sp>
      <p:sp>
        <p:nvSpPr>
          <p:cNvPr id="479" name="Google Shape;479;p27"/>
          <p:cNvSpPr txBox="1"/>
          <p:nvPr/>
        </p:nvSpPr>
        <p:spPr>
          <a:xfrm>
            <a:off x="1724113" y="174327"/>
            <a:ext cx="14839774" cy="162915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9525" u="none" cap="none" strike="noStrike">
                <a:solidFill>
                  <a:srgbClr val="EE7B95"/>
                </a:solidFill>
                <a:latin typeface="Sigmar One"/>
                <a:ea typeface="Sigmar One"/>
                <a:cs typeface="Sigmar One"/>
                <a:sym typeface="Sigmar One"/>
              </a:rPr>
              <a:t>RESOURCE PAGE</a:t>
            </a:r>
            <a:endParaRPr/>
          </a:p>
        </p:txBody>
      </p:sp>
      <p:sp>
        <p:nvSpPr>
          <p:cNvPr id="480" name="Google Shape;480;p27"/>
          <p:cNvSpPr/>
          <p:nvPr/>
        </p:nvSpPr>
        <p:spPr>
          <a:xfrm>
            <a:off x="13227311" y="2787621"/>
            <a:ext cx="1153948" cy="1067927"/>
          </a:xfrm>
          <a:custGeom>
            <a:rect b="b" l="l" r="r" t="t"/>
            <a:pathLst>
              <a:path extrusionOk="0" h="1067927" w="1153948">
                <a:moveTo>
                  <a:pt x="0" y="0"/>
                </a:moveTo>
                <a:lnTo>
                  <a:pt x="1153948" y="0"/>
                </a:lnTo>
                <a:lnTo>
                  <a:pt x="1153948" y="1067927"/>
                </a:lnTo>
                <a:lnTo>
                  <a:pt x="0" y="1067927"/>
                </a:lnTo>
                <a:lnTo>
                  <a:pt x="0" y="0"/>
                </a:lnTo>
                <a:close/>
              </a:path>
            </a:pathLst>
          </a:custGeom>
          <a:blipFill rotWithShape="1">
            <a:blip r:embed="rId3">
              <a:alphaModFix/>
            </a:blip>
            <a:stretch>
              <a:fillRect b="0" l="0" r="0" t="0"/>
            </a:stretch>
          </a:blipFill>
          <a:ln>
            <a:noFill/>
          </a:ln>
        </p:spPr>
      </p:sp>
      <p:sp>
        <p:nvSpPr>
          <p:cNvPr id="481" name="Google Shape;481;p27"/>
          <p:cNvSpPr/>
          <p:nvPr/>
        </p:nvSpPr>
        <p:spPr>
          <a:xfrm>
            <a:off x="11783383" y="2808133"/>
            <a:ext cx="1067668" cy="1026902"/>
          </a:xfrm>
          <a:custGeom>
            <a:rect b="b" l="l" r="r" t="t"/>
            <a:pathLst>
              <a:path extrusionOk="0" h="1026902" w="1067668">
                <a:moveTo>
                  <a:pt x="0" y="0"/>
                </a:moveTo>
                <a:lnTo>
                  <a:pt x="1067668" y="0"/>
                </a:lnTo>
                <a:lnTo>
                  <a:pt x="1067668" y="1026903"/>
                </a:lnTo>
                <a:lnTo>
                  <a:pt x="0" y="1026903"/>
                </a:lnTo>
                <a:lnTo>
                  <a:pt x="0" y="0"/>
                </a:lnTo>
                <a:close/>
              </a:path>
            </a:pathLst>
          </a:custGeom>
          <a:blipFill rotWithShape="1">
            <a:blip r:embed="rId4">
              <a:alphaModFix/>
            </a:blip>
            <a:stretch>
              <a:fillRect b="0" l="0" r="0" t="0"/>
            </a:stretch>
          </a:blipFill>
          <a:ln>
            <a:noFill/>
          </a:ln>
        </p:spPr>
      </p:sp>
      <p:sp>
        <p:nvSpPr>
          <p:cNvPr id="482" name="Google Shape;482;p27"/>
          <p:cNvSpPr/>
          <p:nvPr/>
        </p:nvSpPr>
        <p:spPr>
          <a:xfrm>
            <a:off x="7014878" y="2692020"/>
            <a:ext cx="1632623" cy="1259129"/>
          </a:xfrm>
          <a:custGeom>
            <a:rect b="b" l="l" r="r" t="t"/>
            <a:pathLst>
              <a:path extrusionOk="0" h="1259129" w="1632623">
                <a:moveTo>
                  <a:pt x="0" y="0"/>
                </a:moveTo>
                <a:lnTo>
                  <a:pt x="1632623" y="0"/>
                </a:lnTo>
                <a:lnTo>
                  <a:pt x="1632623" y="1259129"/>
                </a:lnTo>
                <a:lnTo>
                  <a:pt x="0" y="1259129"/>
                </a:lnTo>
                <a:lnTo>
                  <a:pt x="0" y="0"/>
                </a:lnTo>
                <a:close/>
              </a:path>
            </a:pathLst>
          </a:custGeom>
          <a:blipFill rotWithShape="1">
            <a:blip r:embed="rId5">
              <a:alphaModFix/>
            </a:blip>
            <a:stretch>
              <a:fillRect b="0" l="0" r="0" t="0"/>
            </a:stretch>
          </a:blipFill>
          <a:ln>
            <a:noFill/>
          </a:ln>
        </p:spPr>
      </p:sp>
      <p:sp>
        <p:nvSpPr>
          <p:cNvPr id="483" name="Google Shape;483;p27"/>
          <p:cNvSpPr/>
          <p:nvPr/>
        </p:nvSpPr>
        <p:spPr>
          <a:xfrm>
            <a:off x="9023761" y="2885970"/>
            <a:ext cx="850637" cy="871230"/>
          </a:xfrm>
          <a:custGeom>
            <a:rect b="b" l="l" r="r" t="t"/>
            <a:pathLst>
              <a:path extrusionOk="0" h="871230" w="850637">
                <a:moveTo>
                  <a:pt x="0" y="0"/>
                </a:moveTo>
                <a:lnTo>
                  <a:pt x="850637" y="0"/>
                </a:lnTo>
                <a:lnTo>
                  <a:pt x="850637" y="871229"/>
                </a:lnTo>
                <a:lnTo>
                  <a:pt x="0" y="871229"/>
                </a:lnTo>
                <a:lnTo>
                  <a:pt x="0" y="0"/>
                </a:lnTo>
                <a:close/>
              </a:path>
            </a:pathLst>
          </a:custGeom>
          <a:blipFill rotWithShape="1">
            <a:blip r:embed="rId6">
              <a:alphaModFix/>
            </a:blip>
            <a:stretch>
              <a:fillRect b="0" l="0" r="0" t="0"/>
            </a:stretch>
          </a:blipFill>
          <a:ln>
            <a:noFill/>
          </a:ln>
        </p:spPr>
      </p:sp>
      <p:sp>
        <p:nvSpPr>
          <p:cNvPr id="484" name="Google Shape;484;p27"/>
          <p:cNvSpPr/>
          <p:nvPr/>
        </p:nvSpPr>
        <p:spPr>
          <a:xfrm>
            <a:off x="14757519" y="2788156"/>
            <a:ext cx="1109207" cy="1066856"/>
          </a:xfrm>
          <a:custGeom>
            <a:rect b="b" l="l" r="r" t="t"/>
            <a:pathLst>
              <a:path extrusionOk="0" h="1066856" w="1109207">
                <a:moveTo>
                  <a:pt x="0" y="0"/>
                </a:moveTo>
                <a:lnTo>
                  <a:pt x="1109208" y="0"/>
                </a:lnTo>
                <a:lnTo>
                  <a:pt x="1109208" y="1066856"/>
                </a:lnTo>
                <a:lnTo>
                  <a:pt x="0" y="1066856"/>
                </a:lnTo>
                <a:lnTo>
                  <a:pt x="0" y="0"/>
                </a:lnTo>
                <a:close/>
              </a:path>
            </a:pathLst>
          </a:custGeom>
          <a:blipFill rotWithShape="1">
            <a:blip r:embed="rId7">
              <a:alphaModFix/>
            </a:blip>
            <a:stretch>
              <a:fillRect b="0" l="0" r="0" t="0"/>
            </a:stretch>
          </a:blipFill>
          <a:ln>
            <a:noFill/>
          </a:ln>
        </p:spPr>
      </p:sp>
      <p:sp>
        <p:nvSpPr>
          <p:cNvPr id="485" name="Google Shape;485;p27"/>
          <p:cNvSpPr/>
          <p:nvPr/>
        </p:nvSpPr>
        <p:spPr>
          <a:xfrm>
            <a:off x="10250658" y="2759122"/>
            <a:ext cx="1156465" cy="1124925"/>
          </a:xfrm>
          <a:custGeom>
            <a:rect b="b" l="l" r="r" t="t"/>
            <a:pathLst>
              <a:path extrusionOk="0" h="1124925" w="1156465">
                <a:moveTo>
                  <a:pt x="0" y="0"/>
                </a:moveTo>
                <a:lnTo>
                  <a:pt x="1156465" y="0"/>
                </a:lnTo>
                <a:lnTo>
                  <a:pt x="1156465" y="1124925"/>
                </a:lnTo>
                <a:lnTo>
                  <a:pt x="0" y="1124925"/>
                </a:lnTo>
                <a:lnTo>
                  <a:pt x="0" y="0"/>
                </a:lnTo>
                <a:close/>
              </a:path>
            </a:pathLst>
          </a:custGeom>
          <a:blipFill rotWithShape="1">
            <a:blip r:embed="rId8">
              <a:alphaModFix/>
            </a:blip>
            <a:stretch>
              <a:fillRect b="0" l="0" r="0" t="0"/>
            </a:stretch>
          </a:blipFill>
          <a:ln>
            <a:noFill/>
          </a:ln>
        </p:spPr>
      </p:sp>
      <p:sp>
        <p:nvSpPr>
          <p:cNvPr id="486" name="Google Shape;486;p27"/>
          <p:cNvSpPr/>
          <p:nvPr/>
        </p:nvSpPr>
        <p:spPr>
          <a:xfrm>
            <a:off x="16242987" y="2770803"/>
            <a:ext cx="1154018" cy="1101562"/>
          </a:xfrm>
          <a:custGeom>
            <a:rect b="b" l="l" r="r" t="t"/>
            <a:pathLst>
              <a:path extrusionOk="0" h="1101562" w="1154018">
                <a:moveTo>
                  <a:pt x="0" y="0"/>
                </a:moveTo>
                <a:lnTo>
                  <a:pt x="1154017" y="0"/>
                </a:lnTo>
                <a:lnTo>
                  <a:pt x="1154017" y="1101563"/>
                </a:lnTo>
                <a:lnTo>
                  <a:pt x="0" y="1101563"/>
                </a:lnTo>
                <a:lnTo>
                  <a:pt x="0" y="0"/>
                </a:lnTo>
                <a:close/>
              </a:path>
            </a:pathLst>
          </a:custGeom>
          <a:blipFill rotWithShape="1">
            <a:blip r:embed="rId9">
              <a:alphaModFix/>
            </a:blip>
            <a:stretch>
              <a:fillRect b="0" l="0" r="0" t="0"/>
            </a:stretch>
          </a:blipFill>
          <a:ln>
            <a:noFill/>
          </a:ln>
        </p:spPr>
      </p:sp>
      <p:sp>
        <p:nvSpPr>
          <p:cNvPr id="487" name="Google Shape;487;p27"/>
          <p:cNvSpPr/>
          <p:nvPr/>
        </p:nvSpPr>
        <p:spPr>
          <a:xfrm>
            <a:off x="9021643" y="6916117"/>
            <a:ext cx="738057" cy="1007274"/>
          </a:xfrm>
          <a:custGeom>
            <a:rect b="b" l="l" r="r" t="t"/>
            <a:pathLst>
              <a:path extrusionOk="0" h="1007274" w="738057">
                <a:moveTo>
                  <a:pt x="0" y="0"/>
                </a:moveTo>
                <a:lnTo>
                  <a:pt x="738057" y="0"/>
                </a:lnTo>
                <a:lnTo>
                  <a:pt x="738057" y="1007274"/>
                </a:lnTo>
                <a:lnTo>
                  <a:pt x="0" y="1007274"/>
                </a:lnTo>
                <a:lnTo>
                  <a:pt x="0" y="0"/>
                </a:lnTo>
                <a:close/>
              </a:path>
            </a:pathLst>
          </a:custGeom>
          <a:blipFill rotWithShape="1">
            <a:blip r:embed="rId10">
              <a:alphaModFix/>
            </a:blip>
            <a:stretch>
              <a:fillRect b="0" l="0" r="0" t="0"/>
            </a:stretch>
          </a:blipFill>
          <a:ln>
            <a:noFill/>
          </a:ln>
        </p:spPr>
      </p:sp>
      <p:sp>
        <p:nvSpPr>
          <p:cNvPr id="488" name="Google Shape;488;p27"/>
          <p:cNvSpPr/>
          <p:nvPr/>
        </p:nvSpPr>
        <p:spPr>
          <a:xfrm>
            <a:off x="14760623" y="4322934"/>
            <a:ext cx="1208525" cy="949242"/>
          </a:xfrm>
          <a:custGeom>
            <a:rect b="b" l="l" r="r" t="t"/>
            <a:pathLst>
              <a:path extrusionOk="0" h="949242" w="1208525">
                <a:moveTo>
                  <a:pt x="0" y="0"/>
                </a:moveTo>
                <a:lnTo>
                  <a:pt x="1208526" y="0"/>
                </a:lnTo>
                <a:lnTo>
                  <a:pt x="1208526" y="949242"/>
                </a:lnTo>
                <a:lnTo>
                  <a:pt x="0" y="949242"/>
                </a:lnTo>
                <a:lnTo>
                  <a:pt x="0" y="0"/>
                </a:lnTo>
                <a:close/>
              </a:path>
            </a:pathLst>
          </a:custGeom>
          <a:blipFill rotWithShape="1">
            <a:blip r:embed="rId11">
              <a:alphaModFix/>
            </a:blip>
            <a:stretch>
              <a:fillRect b="0" l="0" r="0" t="0"/>
            </a:stretch>
          </a:blipFill>
          <a:ln>
            <a:noFill/>
          </a:ln>
        </p:spPr>
      </p:sp>
      <p:sp>
        <p:nvSpPr>
          <p:cNvPr id="489" name="Google Shape;489;p27"/>
          <p:cNvSpPr/>
          <p:nvPr/>
        </p:nvSpPr>
        <p:spPr>
          <a:xfrm>
            <a:off x="12207734" y="4414816"/>
            <a:ext cx="781101" cy="765479"/>
          </a:xfrm>
          <a:custGeom>
            <a:rect b="b" l="l" r="r" t="t"/>
            <a:pathLst>
              <a:path extrusionOk="0" h="765479" w="781101">
                <a:moveTo>
                  <a:pt x="0" y="0"/>
                </a:moveTo>
                <a:lnTo>
                  <a:pt x="781101" y="0"/>
                </a:lnTo>
                <a:lnTo>
                  <a:pt x="781101" y="765479"/>
                </a:lnTo>
                <a:lnTo>
                  <a:pt x="0" y="765479"/>
                </a:lnTo>
                <a:lnTo>
                  <a:pt x="0" y="0"/>
                </a:lnTo>
                <a:close/>
              </a:path>
            </a:pathLst>
          </a:custGeom>
          <a:blipFill rotWithShape="1">
            <a:blip r:embed="rId12">
              <a:alphaModFix/>
            </a:blip>
            <a:stretch>
              <a:fillRect b="0" l="0" r="0" t="0"/>
            </a:stretch>
          </a:blipFill>
          <a:ln>
            <a:noFill/>
          </a:ln>
        </p:spPr>
      </p:sp>
      <p:sp>
        <p:nvSpPr>
          <p:cNvPr id="490" name="Google Shape;490;p27"/>
          <p:cNvSpPr/>
          <p:nvPr/>
        </p:nvSpPr>
        <p:spPr>
          <a:xfrm>
            <a:off x="9485557" y="5775455"/>
            <a:ext cx="846319" cy="727834"/>
          </a:xfrm>
          <a:custGeom>
            <a:rect b="b" l="l" r="r" t="t"/>
            <a:pathLst>
              <a:path extrusionOk="0" h="727834" w="846319">
                <a:moveTo>
                  <a:pt x="0" y="0"/>
                </a:moveTo>
                <a:lnTo>
                  <a:pt x="846319" y="0"/>
                </a:lnTo>
                <a:lnTo>
                  <a:pt x="846319" y="727834"/>
                </a:lnTo>
                <a:lnTo>
                  <a:pt x="0" y="727834"/>
                </a:lnTo>
                <a:lnTo>
                  <a:pt x="0" y="0"/>
                </a:lnTo>
                <a:close/>
              </a:path>
            </a:pathLst>
          </a:custGeom>
          <a:blipFill rotWithShape="1">
            <a:blip r:embed="rId13">
              <a:alphaModFix/>
            </a:blip>
            <a:stretch>
              <a:fillRect b="0" l="0" r="0" t="0"/>
            </a:stretch>
          </a:blipFill>
          <a:ln>
            <a:noFill/>
          </a:ln>
        </p:spPr>
      </p:sp>
      <p:sp>
        <p:nvSpPr>
          <p:cNvPr id="491" name="Google Shape;491;p27"/>
          <p:cNvSpPr/>
          <p:nvPr/>
        </p:nvSpPr>
        <p:spPr>
          <a:xfrm>
            <a:off x="13345032" y="4263978"/>
            <a:ext cx="1059394" cy="1067155"/>
          </a:xfrm>
          <a:custGeom>
            <a:rect b="b" l="l" r="r" t="t"/>
            <a:pathLst>
              <a:path extrusionOk="0" h="1067155" w="1059394">
                <a:moveTo>
                  <a:pt x="0" y="0"/>
                </a:moveTo>
                <a:lnTo>
                  <a:pt x="1059394" y="0"/>
                </a:lnTo>
                <a:lnTo>
                  <a:pt x="1059394" y="1067155"/>
                </a:lnTo>
                <a:lnTo>
                  <a:pt x="0" y="1067155"/>
                </a:lnTo>
                <a:lnTo>
                  <a:pt x="0" y="0"/>
                </a:lnTo>
                <a:close/>
              </a:path>
            </a:pathLst>
          </a:custGeom>
          <a:blipFill rotWithShape="1">
            <a:blip r:embed="rId14">
              <a:alphaModFix/>
            </a:blip>
            <a:stretch>
              <a:fillRect b="0" l="0" r="0" t="0"/>
            </a:stretch>
          </a:blipFill>
          <a:ln>
            <a:noFill/>
          </a:ln>
        </p:spPr>
      </p:sp>
      <p:sp>
        <p:nvSpPr>
          <p:cNvPr id="492" name="Google Shape;492;p27"/>
          <p:cNvSpPr/>
          <p:nvPr/>
        </p:nvSpPr>
        <p:spPr>
          <a:xfrm>
            <a:off x="8444535" y="5630154"/>
            <a:ext cx="620320" cy="1018436"/>
          </a:xfrm>
          <a:custGeom>
            <a:rect b="b" l="l" r="r" t="t"/>
            <a:pathLst>
              <a:path extrusionOk="0" h="1018436" w="620320">
                <a:moveTo>
                  <a:pt x="0" y="0"/>
                </a:moveTo>
                <a:lnTo>
                  <a:pt x="620320" y="0"/>
                </a:lnTo>
                <a:lnTo>
                  <a:pt x="620320" y="1018436"/>
                </a:lnTo>
                <a:lnTo>
                  <a:pt x="0" y="1018436"/>
                </a:lnTo>
                <a:lnTo>
                  <a:pt x="0" y="0"/>
                </a:lnTo>
                <a:close/>
              </a:path>
            </a:pathLst>
          </a:custGeom>
          <a:blipFill rotWithShape="1">
            <a:blip r:embed="rId15">
              <a:alphaModFix/>
            </a:blip>
            <a:stretch>
              <a:fillRect b="0" l="0" r="0" t="0"/>
            </a:stretch>
          </a:blipFill>
          <a:ln>
            <a:noFill/>
          </a:ln>
        </p:spPr>
      </p:sp>
      <p:sp>
        <p:nvSpPr>
          <p:cNvPr id="493" name="Google Shape;493;p27"/>
          <p:cNvSpPr/>
          <p:nvPr/>
        </p:nvSpPr>
        <p:spPr>
          <a:xfrm>
            <a:off x="10792829" y="4413533"/>
            <a:ext cx="1058707" cy="768044"/>
          </a:xfrm>
          <a:custGeom>
            <a:rect b="b" l="l" r="r" t="t"/>
            <a:pathLst>
              <a:path extrusionOk="0" h="768044" w="1058707">
                <a:moveTo>
                  <a:pt x="0" y="0"/>
                </a:moveTo>
                <a:lnTo>
                  <a:pt x="1058707" y="0"/>
                </a:lnTo>
                <a:lnTo>
                  <a:pt x="1058707" y="768044"/>
                </a:lnTo>
                <a:lnTo>
                  <a:pt x="0" y="768044"/>
                </a:lnTo>
                <a:lnTo>
                  <a:pt x="0" y="0"/>
                </a:lnTo>
                <a:close/>
              </a:path>
            </a:pathLst>
          </a:custGeom>
          <a:blipFill rotWithShape="1">
            <a:blip r:embed="rId16">
              <a:alphaModFix/>
            </a:blip>
            <a:stretch>
              <a:fillRect b="0" l="0" r="0" t="0"/>
            </a:stretch>
          </a:blipFill>
          <a:ln>
            <a:noFill/>
          </a:ln>
        </p:spPr>
      </p:sp>
      <p:sp>
        <p:nvSpPr>
          <p:cNvPr id="494" name="Google Shape;494;p27"/>
          <p:cNvSpPr/>
          <p:nvPr/>
        </p:nvSpPr>
        <p:spPr>
          <a:xfrm>
            <a:off x="10752578" y="5817706"/>
            <a:ext cx="909595" cy="643332"/>
          </a:xfrm>
          <a:custGeom>
            <a:rect b="b" l="l" r="r" t="t"/>
            <a:pathLst>
              <a:path extrusionOk="0" h="643332" w="909595">
                <a:moveTo>
                  <a:pt x="0" y="0"/>
                </a:moveTo>
                <a:lnTo>
                  <a:pt x="909595" y="0"/>
                </a:lnTo>
                <a:lnTo>
                  <a:pt x="909595" y="643332"/>
                </a:lnTo>
                <a:lnTo>
                  <a:pt x="0" y="643332"/>
                </a:lnTo>
                <a:lnTo>
                  <a:pt x="0" y="0"/>
                </a:lnTo>
                <a:close/>
              </a:path>
            </a:pathLst>
          </a:custGeom>
          <a:blipFill rotWithShape="1">
            <a:blip r:embed="rId17">
              <a:alphaModFix/>
            </a:blip>
            <a:stretch>
              <a:fillRect b="0" l="0" r="0" t="0"/>
            </a:stretch>
          </a:blipFill>
          <a:ln>
            <a:noFill/>
          </a:ln>
        </p:spPr>
      </p:sp>
      <p:sp>
        <p:nvSpPr>
          <p:cNvPr id="495" name="Google Shape;495;p27"/>
          <p:cNvSpPr/>
          <p:nvPr/>
        </p:nvSpPr>
        <p:spPr>
          <a:xfrm>
            <a:off x="14516587" y="5746339"/>
            <a:ext cx="814193" cy="786066"/>
          </a:xfrm>
          <a:custGeom>
            <a:rect b="b" l="l" r="r" t="t"/>
            <a:pathLst>
              <a:path extrusionOk="0" h="786066" w="814193">
                <a:moveTo>
                  <a:pt x="0" y="0"/>
                </a:moveTo>
                <a:lnTo>
                  <a:pt x="814193" y="0"/>
                </a:lnTo>
                <a:lnTo>
                  <a:pt x="814193" y="786066"/>
                </a:lnTo>
                <a:lnTo>
                  <a:pt x="0" y="786066"/>
                </a:lnTo>
                <a:lnTo>
                  <a:pt x="0" y="0"/>
                </a:lnTo>
                <a:close/>
              </a:path>
            </a:pathLst>
          </a:custGeom>
          <a:blipFill rotWithShape="1">
            <a:blip r:embed="rId18">
              <a:alphaModFix/>
            </a:blip>
            <a:stretch>
              <a:fillRect b="0" l="0" r="0" t="0"/>
            </a:stretch>
          </a:blipFill>
          <a:ln>
            <a:noFill/>
          </a:ln>
        </p:spPr>
      </p:sp>
      <p:sp>
        <p:nvSpPr>
          <p:cNvPr id="496" name="Google Shape;496;p27"/>
          <p:cNvSpPr/>
          <p:nvPr/>
        </p:nvSpPr>
        <p:spPr>
          <a:xfrm>
            <a:off x="12082875" y="5783902"/>
            <a:ext cx="1005187" cy="710941"/>
          </a:xfrm>
          <a:custGeom>
            <a:rect b="b" l="l" r="r" t="t"/>
            <a:pathLst>
              <a:path extrusionOk="0" h="710941" w="1005187">
                <a:moveTo>
                  <a:pt x="0" y="0"/>
                </a:moveTo>
                <a:lnTo>
                  <a:pt x="1005186" y="0"/>
                </a:lnTo>
                <a:lnTo>
                  <a:pt x="1005186" y="710941"/>
                </a:lnTo>
                <a:lnTo>
                  <a:pt x="0" y="710941"/>
                </a:lnTo>
                <a:lnTo>
                  <a:pt x="0" y="0"/>
                </a:lnTo>
                <a:close/>
              </a:path>
            </a:pathLst>
          </a:custGeom>
          <a:blipFill rotWithShape="1">
            <a:blip r:embed="rId19">
              <a:alphaModFix/>
            </a:blip>
            <a:stretch>
              <a:fillRect b="0" l="0" r="0" t="0"/>
            </a:stretch>
          </a:blipFill>
          <a:ln>
            <a:noFill/>
          </a:ln>
        </p:spPr>
      </p:sp>
      <p:sp>
        <p:nvSpPr>
          <p:cNvPr id="497" name="Google Shape;497;p27"/>
          <p:cNvSpPr/>
          <p:nvPr/>
        </p:nvSpPr>
        <p:spPr>
          <a:xfrm>
            <a:off x="7014878" y="4474659"/>
            <a:ext cx="1325319" cy="645792"/>
          </a:xfrm>
          <a:custGeom>
            <a:rect b="b" l="l" r="r" t="t"/>
            <a:pathLst>
              <a:path extrusionOk="0" h="645792" w="1325319">
                <a:moveTo>
                  <a:pt x="0" y="0"/>
                </a:moveTo>
                <a:lnTo>
                  <a:pt x="1325319" y="0"/>
                </a:lnTo>
                <a:lnTo>
                  <a:pt x="1325319" y="645792"/>
                </a:lnTo>
                <a:lnTo>
                  <a:pt x="0" y="645792"/>
                </a:lnTo>
                <a:lnTo>
                  <a:pt x="0" y="0"/>
                </a:lnTo>
                <a:close/>
              </a:path>
            </a:pathLst>
          </a:custGeom>
          <a:blipFill rotWithShape="1">
            <a:blip r:embed="rId20">
              <a:alphaModFix/>
            </a:blip>
            <a:stretch>
              <a:fillRect b="0" l="0" r="0" t="0"/>
            </a:stretch>
          </a:blipFill>
          <a:ln>
            <a:noFill/>
          </a:ln>
        </p:spPr>
      </p:sp>
      <p:sp>
        <p:nvSpPr>
          <p:cNvPr id="498" name="Google Shape;498;p27"/>
          <p:cNvSpPr/>
          <p:nvPr/>
        </p:nvSpPr>
        <p:spPr>
          <a:xfrm rot="10800000">
            <a:off x="13508763" y="5878370"/>
            <a:ext cx="587122" cy="522005"/>
          </a:xfrm>
          <a:custGeom>
            <a:rect b="b" l="l" r="r" t="t"/>
            <a:pathLst>
              <a:path extrusionOk="0" h="522005" w="587122">
                <a:moveTo>
                  <a:pt x="0" y="0"/>
                </a:moveTo>
                <a:lnTo>
                  <a:pt x="587123" y="0"/>
                </a:lnTo>
                <a:lnTo>
                  <a:pt x="587123" y="522005"/>
                </a:lnTo>
                <a:lnTo>
                  <a:pt x="0" y="522005"/>
                </a:lnTo>
                <a:lnTo>
                  <a:pt x="0" y="0"/>
                </a:lnTo>
                <a:close/>
              </a:path>
            </a:pathLst>
          </a:custGeom>
          <a:blipFill rotWithShape="1">
            <a:blip r:embed="rId21">
              <a:alphaModFix/>
            </a:blip>
            <a:stretch>
              <a:fillRect b="0" l="0" r="0" t="0"/>
            </a:stretch>
          </a:blipFill>
          <a:ln>
            <a:noFill/>
          </a:ln>
        </p:spPr>
      </p:sp>
      <p:sp>
        <p:nvSpPr>
          <p:cNvPr id="499" name="Google Shape;499;p27"/>
          <p:cNvSpPr/>
          <p:nvPr/>
        </p:nvSpPr>
        <p:spPr>
          <a:xfrm rot="-81470">
            <a:off x="9672345" y="4607284"/>
            <a:ext cx="759885" cy="380543"/>
          </a:xfrm>
          <a:custGeom>
            <a:rect b="b" l="l" r="r" t="t"/>
            <a:pathLst>
              <a:path extrusionOk="0" h="380543" w="759885">
                <a:moveTo>
                  <a:pt x="0" y="0"/>
                </a:moveTo>
                <a:lnTo>
                  <a:pt x="759885" y="0"/>
                </a:lnTo>
                <a:lnTo>
                  <a:pt x="759885" y="380543"/>
                </a:lnTo>
                <a:lnTo>
                  <a:pt x="0" y="380543"/>
                </a:lnTo>
                <a:lnTo>
                  <a:pt x="0" y="0"/>
                </a:lnTo>
                <a:close/>
              </a:path>
            </a:pathLst>
          </a:custGeom>
          <a:blipFill rotWithShape="1">
            <a:blip r:embed="rId22">
              <a:alphaModFix/>
            </a:blip>
            <a:stretch>
              <a:fillRect b="0" l="0" r="-11508" t="0"/>
            </a:stretch>
          </a:blipFill>
          <a:ln>
            <a:noFill/>
          </a:ln>
        </p:spPr>
      </p:sp>
      <p:sp>
        <p:nvSpPr>
          <p:cNvPr id="500" name="Google Shape;500;p27"/>
          <p:cNvSpPr/>
          <p:nvPr/>
        </p:nvSpPr>
        <p:spPr>
          <a:xfrm>
            <a:off x="8696395" y="4433638"/>
            <a:ext cx="615351" cy="727834"/>
          </a:xfrm>
          <a:custGeom>
            <a:rect b="b" l="l" r="r" t="t"/>
            <a:pathLst>
              <a:path extrusionOk="0" h="727834" w="615351">
                <a:moveTo>
                  <a:pt x="0" y="0"/>
                </a:moveTo>
                <a:lnTo>
                  <a:pt x="615350" y="0"/>
                </a:lnTo>
                <a:lnTo>
                  <a:pt x="615350" y="727834"/>
                </a:lnTo>
                <a:lnTo>
                  <a:pt x="0" y="727834"/>
                </a:lnTo>
                <a:lnTo>
                  <a:pt x="0" y="0"/>
                </a:lnTo>
                <a:close/>
              </a:path>
            </a:pathLst>
          </a:custGeom>
          <a:blipFill rotWithShape="1">
            <a:blip r:embed="rId23">
              <a:alphaModFix/>
            </a:blip>
            <a:stretch>
              <a:fillRect b="0" l="0" r="0" t="0"/>
            </a:stretch>
          </a:blipFill>
          <a:ln>
            <a:noFill/>
          </a:ln>
        </p:spPr>
      </p:sp>
      <p:sp>
        <p:nvSpPr>
          <p:cNvPr id="501" name="Google Shape;501;p27"/>
          <p:cNvSpPr/>
          <p:nvPr/>
        </p:nvSpPr>
        <p:spPr>
          <a:xfrm>
            <a:off x="7056624" y="5599854"/>
            <a:ext cx="967209" cy="1079037"/>
          </a:xfrm>
          <a:custGeom>
            <a:rect b="b" l="l" r="r" t="t"/>
            <a:pathLst>
              <a:path extrusionOk="0" h="1079037" w="967209">
                <a:moveTo>
                  <a:pt x="0" y="0"/>
                </a:moveTo>
                <a:lnTo>
                  <a:pt x="967210" y="0"/>
                </a:lnTo>
                <a:lnTo>
                  <a:pt x="967210" y="1079037"/>
                </a:lnTo>
                <a:lnTo>
                  <a:pt x="0" y="1079037"/>
                </a:lnTo>
                <a:lnTo>
                  <a:pt x="0" y="0"/>
                </a:lnTo>
                <a:close/>
              </a:path>
            </a:pathLst>
          </a:custGeom>
          <a:blipFill rotWithShape="1">
            <a:blip r:embed="rId24">
              <a:alphaModFix/>
            </a:blip>
            <a:stretch>
              <a:fillRect b="0" l="0" r="0" t="0"/>
            </a:stretch>
          </a:blipFill>
          <a:ln>
            <a:noFill/>
          </a:ln>
        </p:spPr>
      </p:sp>
      <p:sp>
        <p:nvSpPr>
          <p:cNvPr id="502" name="Google Shape;502;p27"/>
          <p:cNvSpPr/>
          <p:nvPr/>
        </p:nvSpPr>
        <p:spPr>
          <a:xfrm>
            <a:off x="15751482" y="5527317"/>
            <a:ext cx="1554874" cy="1224110"/>
          </a:xfrm>
          <a:custGeom>
            <a:rect b="b" l="l" r="r" t="t"/>
            <a:pathLst>
              <a:path extrusionOk="0" h="1224110" w="1554874">
                <a:moveTo>
                  <a:pt x="0" y="0"/>
                </a:moveTo>
                <a:lnTo>
                  <a:pt x="1554874" y="0"/>
                </a:lnTo>
                <a:lnTo>
                  <a:pt x="1554874" y="1224110"/>
                </a:lnTo>
                <a:lnTo>
                  <a:pt x="0" y="1224110"/>
                </a:lnTo>
                <a:lnTo>
                  <a:pt x="0" y="0"/>
                </a:lnTo>
                <a:close/>
              </a:path>
            </a:pathLst>
          </a:custGeom>
          <a:blipFill rotWithShape="1">
            <a:blip r:embed="rId25">
              <a:alphaModFix/>
            </a:blip>
            <a:stretch>
              <a:fillRect b="0" l="0" r="0" t="0"/>
            </a:stretch>
          </a:blipFill>
          <a:ln>
            <a:noFill/>
          </a:ln>
        </p:spPr>
      </p:sp>
      <p:sp>
        <p:nvSpPr>
          <p:cNvPr id="503" name="Google Shape;503;p27"/>
          <p:cNvSpPr/>
          <p:nvPr/>
        </p:nvSpPr>
        <p:spPr>
          <a:xfrm>
            <a:off x="16325346" y="4263978"/>
            <a:ext cx="1030290" cy="1067155"/>
          </a:xfrm>
          <a:custGeom>
            <a:rect b="b" l="l" r="r" t="t"/>
            <a:pathLst>
              <a:path extrusionOk="0" h="1067155" w="1030290">
                <a:moveTo>
                  <a:pt x="0" y="0"/>
                </a:moveTo>
                <a:lnTo>
                  <a:pt x="1030290" y="0"/>
                </a:lnTo>
                <a:lnTo>
                  <a:pt x="1030290" y="1067155"/>
                </a:lnTo>
                <a:lnTo>
                  <a:pt x="0" y="1067155"/>
                </a:lnTo>
                <a:lnTo>
                  <a:pt x="0" y="0"/>
                </a:lnTo>
                <a:close/>
              </a:path>
            </a:pathLst>
          </a:custGeom>
          <a:blipFill rotWithShape="1">
            <a:blip r:embed="rId26">
              <a:alphaModFix/>
            </a:blip>
            <a:stretch>
              <a:fillRect b="0" l="0" r="0" t="0"/>
            </a:stretch>
          </a:blipFill>
          <a:ln>
            <a:noFill/>
          </a:ln>
        </p:spPr>
      </p:sp>
      <p:sp>
        <p:nvSpPr>
          <p:cNvPr id="504" name="Google Shape;504;p27"/>
          <p:cNvSpPr/>
          <p:nvPr/>
        </p:nvSpPr>
        <p:spPr>
          <a:xfrm>
            <a:off x="10438319" y="7033907"/>
            <a:ext cx="893542" cy="771695"/>
          </a:xfrm>
          <a:custGeom>
            <a:rect b="b" l="l" r="r" t="t"/>
            <a:pathLst>
              <a:path extrusionOk="0" h="771695" w="893542">
                <a:moveTo>
                  <a:pt x="0" y="0"/>
                </a:moveTo>
                <a:lnTo>
                  <a:pt x="893541" y="0"/>
                </a:lnTo>
                <a:lnTo>
                  <a:pt x="893541" y="771695"/>
                </a:lnTo>
                <a:lnTo>
                  <a:pt x="0" y="771695"/>
                </a:lnTo>
                <a:lnTo>
                  <a:pt x="0" y="0"/>
                </a:lnTo>
                <a:close/>
              </a:path>
            </a:pathLst>
          </a:custGeom>
          <a:blipFill rotWithShape="1">
            <a:blip r:embed="rId27">
              <a:alphaModFix/>
            </a:blip>
            <a:stretch>
              <a:fillRect b="0" l="0" r="0" t="0"/>
            </a:stretch>
          </a:blipFill>
          <a:ln>
            <a:noFill/>
          </a:ln>
        </p:spPr>
      </p:sp>
      <p:sp>
        <p:nvSpPr>
          <p:cNvPr id="505" name="Google Shape;505;p27"/>
          <p:cNvSpPr/>
          <p:nvPr/>
        </p:nvSpPr>
        <p:spPr>
          <a:xfrm>
            <a:off x="13585235" y="7026263"/>
            <a:ext cx="766950" cy="786983"/>
          </a:xfrm>
          <a:custGeom>
            <a:rect b="b" l="l" r="r" t="t"/>
            <a:pathLst>
              <a:path extrusionOk="0" h="786983" w="766950">
                <a:moveTo>
                  <a:pt x="0" y="0"/>
                </a:moveTo>
                <a:lnTo>
                  <a:pt x="766951" y="0"/>
                </a:lnTo>
                <a:lnTo>
                  <a:pt x="766951" y="786982"/>
                </a:lnTo>
                <a:lnTo>
                  <a:pt x="0" y="786982"/>
                </a:lnTo>
                <a:lnTo>
                  <a:pt x="0" y="0"/>
                </a:lnTo>
                <a:close/>
              </a:path>
            </a:pathLst>
          </a:custGeom>
          <a:blipFill rotWithShape="1">
            <a:blip r:embed="rId28">
              <a:alphaModFix/>
            </a:blip>
            <a:stretch>
              <a:fillRect b="0" l="0" r="0" t="0"/>
            </a:stretch>
          </a:blipFill>
          <a:ln>
            <a:noFill/>
          </a:ln>
        </p:spPr>
      </p:sp>
      <p:sp>
        <p:nvSpPr>
          <p:cNvPr id="506" name="Google Shape;506;p27"/>
          <p:cNvSpPr/>
          <p:nvPr/>
        </p:nvSpPr>
        <p:spPr>
          <a:xfrm>
            <a:off x="7201730" y="6982480"/>
            <a:ext cx="1141294" cy="874547"/>
          </a:xfrm>
          <a:custGeom>
            <a:rect b="b" l="l" r="r" t="t"/>
            <a:pathLst>
              <a:path extrusionOk="0" h="874547" w="1141294">
                <a:moveTo>
                  <a:pt x="0" y="0"/>
                </a:moveTo>
                <a:lnTo>
                  <a:pt x="1141293" y="0"/>
                </a:lnTo>
                <a:lnTo>
                  <a:pt x="1141293" y="874548"/>
                </a:lnTo>
                <a:lnTo>
                  <a:pt x="0" y="874548"/>
                </a:lnTo>
                <a:lnTo>
                  <a:pt x="0" y="0"/>
                </a:lnTo>
                <a:close/>
              </a:path>
            </a:pathLst>
          </a:custGeom>
          <a:blipFill rotWithShape="1">
            <a:blip r:embed="rId29">
              <a:alphaModFix/>
            </a:blip>
            <a:stretch>
              <a:fillRect b="0" l="0" r="0" t="0"/>
            </a:stretch>
          </a:blipFill>
          <a:ln>
            <a:noFill/>
          </a:ln>
        </p:spPr>
      </p:sp>
      <p:sp>
        <p:nvSpPr>
          <p:cNvPr id="507" name="Google Shape;507;p27"/>
          <p:cNvSpPr/>
          <p:nvPr/>
        </p:nvSpPr>
        <p:spPr>
          <a:xfrm>
            <a:off x="12010479" y="7057226"/>
            <a:ext cx="896137" cy="725056"/>
          </a:xfrm>
          <a:custGeom>
            <a:rect b="b" l="l" r="r" t="t"/>
            <a:pathLst>
              <a:path extrusionOk="0" h="725056" w="896137">
                <a:moveTo>
                  <a:pt x="0" y="0"/>
                </a:moveTo>
                <a:lnTo>
                  <a:pt x="896137" y="0"/>
                </a:lnTo>
                <a:lnTo>
                  <a:pt x="896137" y="725056"/>
                </a:lnTo>
                <a:lnTo>
                  <a:pt x="0" y="725056"/>
                </a:lnTo>
                <a:lnTo>
                  <a:pt x="0" y="0"/>
                </a:lnTo>
                <a:close/>
              </a:path>
            </a:pathLst>
          </a:custGeom>
          <a:blipFill rotWithShape="1">
            <a:blip r:embed="rId30">
              <a:alphaModFix/>
            </a:blip>
            <a:stretch>
              <a:fillRect b="0" l="0" r="0" t="0"/>
            </a:stretch>
          </a:blipFill>
          <a:ln>
            <a:noFill/>
          </a:ln>
        </p:spPr>
      </p:sp>
      <p:sp>
        <p:nvSpPr>
          <p:cNvPr id="508" name="Google Shape;508;p27"/>
          <p:cNvSpPr/>
          <p:nvPr/>
        </p:nvSpPr>
        <p:spPr>
          <a:xfrm flipH="1">
            <a:off x="12138168" y="8190091"/>
            <a:ext cx="1259179" cy="1151576"/>
          </a:xfrm>
          <a:custGeom>
            <a:rect b="b" l="l" r="r" t="t"/>
            <a:pathLst>
              <a:path extrusionOk="0" h="1151576" w="1259179">
                <a:moveTo>
                  <a:pt x="1259179" y="0"/>
                </a:moveTo>
                <a:lnTo>
                  <a:pt x="0" y="0"/>
                </a:lnTo>
                <a:lnTo>
                  <a:pt x="0" y="1151576"/>
                </a:lnTo>
                <a:lnTo>
                  <a:pt x="1259179" y="1151576"/>
                </a:lnTo>
                <a:lnTo>
                  <a:pt x="1259179" y="0"/>
                </a:lnTo>
                <a:close/>
              </a:path>
            </a:pathLst>
          </a:custGeom>
          <a:blipFill rotWithShape="1">
            <a:blip r:embed="rId31">
              <a:alphaModFix/>
            </a:blip>
            <a:stretch>
              <a:fillRect b="0" l="0" r="0" t="0"/>
            </a:stretch>
          </a:blipFill>
          <a:ln>
            <a:noFill/>
          </a:ln>
        </p:spPr>
      </p:sp>
      <p:sp>
        <p:nvSpPr>
          <p:cNvPr id="509" name="Google Shape;509;p27"/>
          <p:cNvSpPr/>
          <p:nvPr/>
        </p:nvSpPr>
        <p:spPr>
          <a:xfrm>
            <a:off x="16618317" y="6987070"/>
            <a:ext cx="634079" cy="865368"/>
          </a:xfrm>
          <a:custGeom>
            <a:rect b="b" l="l" r="r" t="t"/>
            <a:pathLst>
              <a:path extrusionOk="0" h="865368" w="634079">
                <a:moveTo>
                  <a:pt x="0" y="0"/>
                </a:moveTo>
                <a:lnTo>
                  <a:pt x="634079" y="0"/>
                </a:lnTo>
                <a:lnTo>
                  <a:pt x="634079" y="865368"/>
                </a:lnTo>
                <a:lnTo>
                  <a:pt x="0" y="865368"/>
                </a:lnTo>
                <a:lnTo>
                  <a:pt x="0" y="0"/>
                </a:lnTo>
                <a:close/>
              </a:path>
            </a:pathLst>
          </a:custGeom>
          <a:blipFill rotWithShape="1">
            <a:blip r:embed="rId32">
              <a:alphaModFix/>
            </a:blip>
            <a:stretch>
              <a:fillRect b="0" l="0" r="0" t="0"/>
            </a:stretch>
          </a:blipFill>
          <a:ln>
            <a:noFill/>
          </a:ln>
        </p:spPr>
      </p:sp>
      <p:sp>
        <p:nvSpPr>
          <p:cNvPr id="510" name="Google Shape;510;p27"/>
          <p:cNvSpPr/>
          <p:nvPr/>
        </p:nvSpPr>
        <p:spPr>
          <a:xfrm>
            <a:off x="15030805" y="6961978"/>
            <a:ext cx="908893" cy="915552"/>
          </a:xfrm>
          <a:custGeom>
            <a:rect b="b" l="l" r="r" t="t"/>
            <a:pathLst>
              <a:path extrusionOk="0" h="915552" w="908893">
                <a:moveTo>
                  <a:pt x="0" y="0"/>
                </a:moveTo>
                <a:lnTo>
                  <a:pt x="908893" y="0"/>
                </a:lnTo>
                <a:lnTo>
                  <a:pt x="908893" y="915552"/>
                </a:lnTo>
                <a:lnTo>
                  <a:pt x="0" y="915552"/>
                </a:lnTo>
                <a:lnTo>
                  <a:pt x="0" y="0"/>
                </a:lnTo>
                <a:close/>
              </a:path>
            </a:pathLst>
          </a:custGeom>
          <a:blipFill rotWithShape="1">
            <a:blip r:embed="rId33">
              <a:alphaModFix/>
            </a:blip>
            <a:stretch>
              <a:fillRect b="0" l="0" r="0" t="0"/>
            </a:stretch>
          </a:blipFill>
          <a:ln>
            <a:noFill/>
          </a:ln>
        </p:spPr>
      </p:sp>
      <p:sp>
        <p:nvSpPr>
          <p:cNvPr id="511" name="Google Shape;511;p27"/>
          <p:cNvSpPr/>
          <p:nvPr/>
        </p:nvSpPr>
        <p:spPr>
          <a:xfrm>
            <a:off x="16388675" y="8389630"/>
            <a:ext cx="917681" cy="752499"/>
          </a:xfrm>
          <a:custGeom>
            <a:rect b="b" l="l" r="r" t="t"/>
            <a:pathLst>
              <a:path extrusionOk="0" h="752499" w="917681">
                <a:moveTo>
                  <a:pt x="0" y="0"/>
                </a:moveTo>
                <a:lnTo>
                  <a:pt x="917681" y="0"/>
                </a:lnTo>
                <a:lnTo>
                  <a:pt x="917681" y="752499"/>
                </a:lnTo>
                <a:lnTo>
                  <a:pt x="0" y="752499"/>
                </a:lnTo>
                <a:lnTo>
                  <a:pt x="0" y="0"/>
                </a:lnTo>
                <a:close/>
              </a:path>
            </a:pathLst>
          </a:custGeom>
          <a:blipFill rotWithShape="1">
            <a:blip r:embed="rId34">
              <a:alphaModFix/>
            </a:blip>
            <a:stretch>
              <a:fillRect b="0" l="0" r="0" t="0"/>
            </a:stretch>
          </a:blipFill>
          <a:ln>
            <a:noFill/>
          </a:ln>
        </p:spPr>
      </p:sp>
      <p:sp>
        <p:nvSpPr>
          <p:cNvPr id="512" name="Google Shape;512;p27"/>
          <p:cNvSpPr/>
          <p:nvPr/>
        </p:nvSpPr>
        <p:spPr>
          <a:xfrm>
            <a:off x="15411219" y="8269284"/>
            <a:ext cx="604944" cy="993191"/>
          </a:xfrm>
          <a:custGeom>
            <a:rect b="b" l="l" r="r" t="t"/>
            <a:pathLst>
              <a:path extrusionOk="0" h="993191" w="604944">
                <a:moveTo>
                  <a:pt x="0" y="0"/>
                </a:moveTo>
                <a:lnTo>
                  <a:pt x="604943" y="0"/>
                </a:lnTo>
                <a:lnTo>
                  <a:pt x="604943" y="993191"/>
                </a:lnTo>
                <a:lnTo>
                  <a:pt x="0" y="993191"/>
                </a:lnTo>
                <a:lnTo>
                  <a:pt x="0" y="0"/>
                </a:lnTo>
                <a:close/>
              </a:path>
            </a:pathLst>
          </a:custGeom>
          <a:blipFill rotWithShape="1">
            <a:blip r:embed="rId35">
              <a:alphaModFix/>
            </a:blip>
            <a:stretch>
              <a:fillRect b="0" l="0" r="0" t="0"/>
            </a:stretch>
          </a:blipFill>
          <a:ln>
            <a:noFill/>
          </a:ln>
        </p:spPr>
      </p:sp>
      <p:sp>
        <p:nvSpPr>
          <p:cNvPr id="513" name="Google Shape;513;p27"/>
          <p:cNvSpPr/>
          <p:nvPr/>
        </p:nvSpPr>
        <p:spPr>
          <a:xfrm>
            <a:off x="7100066" y="8278509"/>
            <a:ext cx="870177" cy="974740"/>
          </a:xfrm>
          <a:custGeom>
            <a:rect b="b" l="l" r="r" t="t"/>
            <a:pathLst>
              <a:path extrusionOk="0" h="974740" w="870177">
                <a:moveTo>
                  <a:pt x="0" y="0"/>
                </a:moveTo>
                <a:lnTo>
                  <a:pt x="870176" y="0"/>
                </a:lnTo>
                <a:lnTo>
                  <a:pt x="870176" y="974740"/>
                </a:lnTo>
                <a:lnTo>
                  <a:pt x="0" y="974740"/>
                </a:lnTo>
                <a:lnTo>
                  <a:pt x="0" y="0"/>
                </a:lnTo>
                <a:close/>
              </a:path>
            </a:pathLst>
          </a:custGeom>
          <a:blipFill rotWithShape="1">
            <a:blip r:embed="rId36">
              <a:alphaModFix/>
            </a:blip>
            <a:stretch>
              <a:fillRect b="0" l="0" r="0" t="0"/>
            </a:stretch>
          </a:blipFill>
          <a:ln>
            <a:noFill/>
          </a:ln>
        </p:spPr>
      </p:sp>
      <p:sp>
        <p:nvSpPr>
          <p:cNvPr id="514" name="Google Shape;514;p27"/>
          <p:cNvSpPr/>
          <p:nvPr/>
        </p:nvSpPr>
        <p:spPr>
          <a:xfrm>
            <a:off x="8342755" y="8278509"/>
            <a:ext cx="902077" cy="974740"/>
          </a:xfrm>
          <a:custGeom>
            <a:rect b="b" l="l" r="r" t="t"/>
            <a:pathLst>
              <a:path extrusionOk="0" h="974740" w="902077">
                <a:moveTo>
                  <a:pt x="0" y="0"/>
                </a:moveTo>
                <a:lnTo>
                  <a:pt x="902077" y="0"/>
                </a:lnTo>
                <a:lnTo>
                  <a:pt x="902077" y="974740"/>
                </a:lnTo>
                <a:lnTo>
                  <a:pt x="0" y="974740"/>
                </a:lnTo>
                <a:lnTo>
                  <a:pt x="0" y="0"/>
                </a:lnTo>
                <a:close/>
              </a:path>
            </a:pathLst>
          </a:custGeom>
          <a:blipFill rotWithShape="1">
            <a:blip r:embed="rId37">
              <a:alphaModFix/>
            </a:blip>
            <a:stretch>
              <a:fillRect b="0" l="0" r="0" t="0"/>
            </a:stretch>
          </a:blipFill>
          <a:ln>
            <a:noFill/>
          </a:ln>
        </p:spPr>
      </p:sp>
      <p:sp>
        <p:nvSpPr>
          <p:cNvPr id="515" name="Google Shape;515;p27"/>
          <p:cNvSpPr/>
          <p:nvPr/>
        </p:nvSpPr>
        <p:spPr>
          <a:xfrm>
            <a:off x="9617344" y="8278509"/>
            <a:ext cx="919800" cy="974740"/>
          </a:xfrm>
          <a:custGeom>
            <a:rect b="b" l="l" r="r" t="t"/>
            <a:pathLst>
              <a:path extrusionOk="0" h="974740" w="919800">
                <a:moveTo>
                  <a:pt x="0" y="0"/>
                </a:moveTo>
                <a:lnTo>
                  <a:pt x="919800" y="0"/>
                </a:lnTo>
                <a:lnTo>
                  <a:pt x="919800" y="974740"/>
                </a:lnTo>
                <a:lnTo>
                  <a:pt x="0" y="974740"/>
                </a:lnTo>
                <a:lnTo>
                  <a:pt x="0" y="0"/>
                </a:lnTo>
                <a:close/>
              </a:path>
            </a:pathLst>
          </a:custGeom>
          <a:blipFill rotWithShape="1">
            <a:blip r:embed="rId38">
              <a:alphaModFix/>
            </a:blip>
            <a:stretch>
              <a:fillRect b="0" l="0" r="0" t="0"/>
            </a:stretch>
          </a:blipFill>
          <a:ln>
            <a:noFill/>
          </a:ln>
        </p:spPr>
      </p:sp>
      <p:sp>
        <p:nvSpPr>
          <p:cNvPr id="516" name="Google Shape;516;p27"/>
          <p:cNvSpPr/>
          <p:nvPr/>
        </p:nvSpPr>
        <p:spPr>
          <a:xfrm>
            <a:off x="10909657" y="8278509"/>
            <a:ext cx="855999" cy="974740"/>
          </a:xfrm>
          <a:custGeom>
            <a:rect b="b" l="l" r="r" t="t"/>
            <a:pathLst>
              <a:path extrusionOk="0" h="974740" w="855999">
                <a:moveTo>
                  <a:pt x="0" y="0"/>
                </a:moveTo>
                <a:lnTo>
                  <a:pt x="855998" y="0"/>
                </a:lnTo>
                <a:lnTo>
                  <a:pt x="855998" y="974740"/>
                </a:lnTo>
                <a:lnTo>
                  <a:pt x="0" y="974740"/>
                </a:lnTo>
                <a:lnTo>
                  <a:pt x="0" y="0"/>
                </a:lnTo>
                <a:close/>
              </a:path>
            </a:pathLst>
          </a:custGeom>
          <a:blipFill rotWithShape="1">
            <a:blip r:embed="rId39">
              <a:alphaModFix/>
            </a:blip>
            <a:stretch>
              <a:fillRect b="0" l="0" r="0" t="0"/>
            </a:stretch>
          </a:blipFill>
          <a:ln>
            <a:noFill/>
          </a:ln>
        </p:spPr>
      </p:sp>
      <p:sp>
        <p:nvSpPr>
          <p:cNvPr id="517" name="Google Shape;517;p27"/>
          <p:cNvSpPr/>
          <p:nvPr/>
        </p:nvSpPr>
        <p:spPr>
          <a:xfrm flipH="1" rot="94399">
            <a:off x="13783235" y="8270171"/>
            <a:ext cx="1242094" cy="991417"/>
          </a:xfrm>
          <a:custGeom>
            <a:rect b="b" l="l" r="r" t="t"/>
            <a:pathLst>
              <a:path extrusionOk="0" h="991417" w="1242094">
                <a:moveTo>
                  <a:pt x="1242095" y="0"/>
                </a:moveTo>
                <a:lnTo>
                  <a:pt x="0" y="0"/>
                </a:lnTo>
                <a:lnTo>
                  <a:pt x="0" y="991417"/>
                </a:lnTo>
                <a:lnTo>
                  <a:pt x="1242095" y="991417"/>
                </a:lnTo>
                <a:lnTo>
                  <a:pt x="1242095" y="0"/>
                </a:lnTo>
                <a:close/>
              </a:path>
            </a:pathLst>
          </a:custGeom>
          <a:blipFill rotWithShape="1">
            <a:blip r:embed="rId40">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5E1"/>
        </a:solidFill>
      </p:bgPr>
    </p:bg>
    <p:spTree>
      <p:nvGrpSpPr>
        <p:cNvPr id="100" name="Shape 100"/>
        <p:cNvGrpSpPr/>
        <p:nvPr/>
      </p:nvGrpSpPr>
      <p:grpSpPr>
        <a:xfrm>
          <a:off x="0" y="0"/>
          <a:ext cx="0" cy="0"/>
          <a:chOff x="0" y="0"/>
          <a:chExt cx="0" cy="0"/>
        </a:xfrm>
      </p:grpSpPr>
      <p:pic>
        <p:nvPicPr>
          <p:cNvPr id="101" name="Google Shape;101;p10"/>
          <p:cNvPicPr preferRelativeResize="0"/>
          <p:nvPr/>
        </p:nvPicPr>
        <p:blipFill rotWithShape="1">
          <a:blip r:embed="rId3">
            <a:alphaModFix/>
          </a:blip>
          <a:srcRect b="0" l="0" r="55031" t="49824"/>
          <a:stretch/>
        </p:blipFill>
        <p:spPr>
          <a:xfrm>
            <a:off x="15002675" y="0"/>
            <a:ext cx="3258251" cy="3635699"/>
          </a:xfrm>
          <a:prstGeom prst="rect">
            <a:avLst/>
          </a:prstGeom>
          <a:noFill/>
          <a:ln>
            <a:noFill/>
          </a:ln>
        </p:spPr>
      </p:pic>
      <p:pic>
        <p:nvPicPr>
          <p:cNvPr id="102" name="Google Shape;102;p10"/>
          <p:cNvPicPr preferRelativeResize="0"/>
          <p:nvPr/>
        </p:nvPicPr>
        <p:blipFill rotWithShape="1">
          <a:blip r:embed="rId4">
            <a:alphaModFix/>
          </a:blip>
          <a:srcRect b="0" l="56096" r="0" t="54520"/>
          <a:stretch/>
        </p:blipFill>
        <p:spPr>
          <a:xfrm>
            <a:off x="0" y="0"/>
            <a:ext cx="3000276" cy="3142525"/>
          </a:xfrm>
          <a:prstGeom prst="rect">
            <a:avLst/>
          </a:prstGeom>
          <a:noFill/>
          <a:ln>
            <a:noFill/>
          </a:ln>
        </p:spPr>
      </p:pic>
      <p:sp>
        <p:nvSpPr>
          <p:cNvPr id="103" name="Google Shape;103;p10"/>
          <p:cNvSpPr/>
          <p:nvPr/>
        </p:nvSpPr>
        <p:spPr>
          <a:xfrm>
            <a:off x="5730676" y="2054469"/>
            <a:ext cx="7245830" cy="5691270"/>
          </a:xfrm>
          <a:custGeom>
            <a:rect b="b" l="l" r="r" t="t"/>
            <a:pathLst>
              <a:path extrusionOk="0" h="5691270" w="7245830">
                <a:moveTo>
                  <a:pt x="0" y="0"/>
                </a:moveTo>
                <a:lnTo>
                  <a:pt x="7245830" y="0"/>
                </a:lnTo>
                <a:lnTo>
                  <a:pt x="7245830" y="5691271"/>
                </a:lnTo>
                <a:lnTo>
                  <a:pt x="0" y="5691271"/>
                </a:lnTo>
                <a:lnTo>
                  <a:pt x="0" y="0"/>
                </a:lnTo>
                <a:close/>
              </a:path>
            </a:pathLst>
          </a:custGeom>
          <a:blipFill rotWithShape="1">
            <a:blip r:embed="rId5">
              <a:alphaModFix/>
            </a:blip>
            <a:stretch>
              <a:fillRect b="0" l="0" r="0" t="0"/>
            </a:stretch>
          </a:blipFill>
          <a:ln>
            <a:noFill/>
          </a:ln>
        </p:spPr>
      </p:sp>
      <p:sp>
        <p:nvSpPr>
          <p:cNvPr id="104" name="Google Shape;104;p10"/>
          <p:cNvSpPr txBox="1"/>
          <p:nvPr/>
        </p:nvSpPr>
        <p:spPr>
          <a:xfrm>
            <a:off x="1442624" y="3433813"/>
            <a:ext cx="3617700" cy="11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 eiusmod tempor incididunt.</a:t>
            </a:r>
            <a:endParaRPr/>
          </a:p>
        </p:txBody>
      </p:sp>
      <p:sp>
        <p:nvSpPr>
          <p:cNvPr id="105" name="Google Shape;105;p10"/>
          <p:cNvSpPr txBox="1"/>
          <p:nvPr/>
        </p:nvSpPr>
        <p:spPr>
          <a:xfrm>
            <a:off x="13227722" y="3433813"/>
            <a:ext cx="3617700" cy="11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 eiusmod tempor incididunt.</a:t>
            </a:r>
            <a:endParaRPr/>
          </a:p>
        </p:txBody>
      </p:sp>
      <p:sp>
        <p:nvSpPr>
          <p:cNvPr id="106" name="Google Shape;106;p10"/>
          <p:cNvSpPr txBox="1"/>
          <p:nvPr/>
        </p:nvSpPr>
        <p:spPr>
          <a:xfrm>
            <a:off x="1442624" y="7808347"/>
            <a:ext cx="3617700" cy="11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 eiusmod tempor incididunt.</a:t>
            </a:r>
            <a:endParaRPr/>
          </a:p>
        </p:txBody>
      </p:sp>
      <p:sp>
        <p:nvSpPr>
          <p:cNvPr id="107" name="Google Shape;107;p10"/>
          <p:cNvSpPr txBox="1"/>
          <p:nvPr/>
        </p:nvSpPr>
        <p:spPr>
          <a:xfrm>
            <a:off x="13227722" y="7808347"/>
            <a:ext cx="3617700" cy="11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 eiusmod tempor incididunt.</a:t>
            </a:r>
            <a:endParaRPr/>
          </a:p>
        </p:txBody>
      </p:sp>
      <p:sp>
        <p:nvSpPr>
          <p:cNvPr id="108" name="Google Shape;108;p10"/>
          <p:cNvSpPr txBox="1"/>
          <p:nvPr/>
        </p:nvSpPr>
        <p:spPr>
          <a:xfrm>
            <a:off x="1785606" y="2801226"/>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000000"/>
                </a:solidFill>
                <a:latin typeface="Asap"/>
                <a:ea typeface="Asap"/>
                <a:cs typeface="Asap"/>
                <a:sym typeface="Asap"/>
              </a:rPr>
              <a:t>Write a main idea here</a:t>
            </a:r>
            <a:endParaRPr/>
          </a:p>
        </p:txBody>
      </p:sp>
      <p:sp>
        <p:nvSpPr>
          <p:cNvPr id="109" name="Google Shape;109;p10"/>
          <p:cNvSpPr txBox="1"/>
          <p:nvPr/>
        </p:nvSpPr>
        <p:spPr>
          <a:xfrm>
            <a:off x="13570703" y="2801226"/>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000000"/>
                </a:solidFill>
                <a:latin typeface="Asap"/>
                <a:ea typeface="Asap"/>
                <a:cs typeface="Asap"/>
                <a:sym typeface="Asap"/>
              </a:rPr>
              <a:t>Write a main idea here</a:t>
            </a:r>
            <a:endParaRPr/>
          </a:p>
        </p:txBody>
      </p:sp>
      <p:sp>
        <p:nvSpPr>
          <p:cNvPr id="110" name="Google Shape;110;p10"/>
          <p:cNvSpPr txBox="1"/>
          <p:nvPr/>
        </p:nvSpPr>
        <p:spPr>
          <a:xfrm>
            <a:off x="1785606" y="7175760"/>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000000"/>
                </a:solidFill>
                <a:latin typeface="Asap"/>
                <a:ea typeface="Asap"/>
                <a:cs typeface="Asap"/>
                <a:sym typeface="Asap"/>
              </a:rPr>
              <a:t>Write a main idea here</a:t>
            </a:r>
            <a:endParaRPr/>
          </a:p>
        </p:txBody>
      </p:sp>
      <p:sp>
        <p:nvSpPr>
          <p:cNvPr id="111" name="Google Shape;111;p10"/>
          <p:cNvSpPr txBox="1"/>
          <p:nvPr/>
        </p:nvSpPr>
        <p:spPr>
          <a:xfrm>
            <a:off x="13570703" y="7175760"/>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000000"/>
                </a:solidFill>
                <a:latin typeface="Asap"/>
                <a:ea typeface="Asap"/>
                <a:cs typeface="Asap"/>
                <a:sym typeface="Asap"/>
              </a:rPr>
              <a:t>Write a main idea here</a:t>
            </a:r>
            <a:endParaRPr/>
          </a:p>
        </p:txBody>
      </p:sp>
      <p:sp>
        <p:nvSpPr>
          <p:cNvPr id="112" name="Google Shape;112;p10"/>
          <p:cNvSpPr txBox="1"/>
          <p:nvPr/>
        </p:nvSpPr>
        <p:spPr>
          <a:xfrm>
            <a:off x="1459055" y="1136263"/>
            <a:ext cx="3258241" cy="1741163"/>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10239" u="none" cap="none" strike="noStrike">
                <a:solidFill>
                  <a:srgbClr val="EE7B95"/>
                </a:solidFill>
                <a:latin typeface="Oi"/>
                <a:ea typeface="Oi"/>
                <a:cs typeface="Oi"/>
                <a:sym typeface="Oi"/>
              </a:rPr>
              <a:t>01</a:t>
            </a:r>
            <a:endParaRPr/>
          </a:p>
        </p:txBody>
      </p:sp>
      <p:sp>
        <p:nvSpPr>
          <p:cNvPr id="113" name="Google Shape;113;p10"/>
          <p:cNvSpPr txBox="1"/>
          <p:nvPr/>
        </p:nvSpPr>
        <p:spPr>
          <a:xfrm>
            <a:off x="1459055" y="5492639"/>
            <a:ext cx="3258241" cy="1741163"/>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10239" u="none" cap="none" strike="noStrike">
                <a:solidFill>
                  <a:srgbClr val="EE7B95"/>
                </a:solidFill>
                <a:latin typeface="Oi"/>
                <a:ea typeface="Oi"/>
                <a:cs typeface="Oi"/>
                <a:sym typeface="Oi"/>
              </a:rPr>
              <a:t>03</a:t>
            </a:r>
            <a:endParaRPr/>
          </a:p>
        </p:txBody>
      </p:sp>
      <p:sp>
        <p:nvSpPr>
          <p:cNvPr id="114" name="Google Shape;114;p10"/>
          <p:cNvSpPr txBox="1"/>
          <p:nvPr/>
        </p:nvSpPr>
        <p:spPr>
          <a:xfrm>
            <a:off x="13407428" y="1136263"/>
            <a:ext cx="3258241" cy="1741163"/>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10239" u="none" cap="none" strike="noStrike">
                <a:solidFill>
                  <a:srgbClr val="EE7B95"/>
                </a:solidFill>
                <a:latin typeface="Oi"/>
                <a:ea typeface="Oi"/>
                <a:cs typeface="Oi"/>
                <a:sym typeface="Oi"/>
              </a:rPr>
              <a:t>02</a:t>
            </a:r>
            <a:endParaRPr/>
          </a:p>
        </p:txBody>
      </p:sp>
      <p:sp>
        <p:nvSpPr>
          <p:cNvPr id="115" name="Google Shape;115;p10"/>
          <p:cNvSpPr txBox="1"/>
          <p:nvPr/>
        </p:nvSpPr>
        <p:spPr>
          <a:xfrm>
            <a:off x="13407428" y="5492639"/>
            <a:ext cx="3258241" cy="1741163"/>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10239" u="none" cap="none" strike="noStrike">
                <a:solidFill>
                  <a:srgbClr val="EE7B95"/>
                </a:solidFill>
                <a:latin typeface="Oi"/>
                <a:ea typeface="Oi"/>
                <a:cs typeface="Oi"/>
                <a:sym typeface="Oi"/>
              </a:rPr>
              <a:t>04</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5E1"/>
        </a:solidFill>
      </p:bgPr>
    </p:bg>
    <p:spTree>
      <p:nvGrpSpPr>
        <p:cNvPr id="521" name="Shape 521"/>
        <p:cNvGrpSpPr/>
        <p:nvPr/>
      </p:nvGrpSpPr>
      <p:grpSpPr>
        <a:xfrm>
          <a:off x="0" y="0"/>
          <a:ext cx="0" cy="0"/>
          <a:chOff x="0" y="0"/>
          <a:chExt cx="0" cy="0"/>
        </a:xfrm>
      </p:grpSpPr>
      <p:pic>
        <p:nvPicPr>
          <p:cNvPr id="522" name="Google Shape;522;p28"/>
          <p:cNvPicPr preferRelativeResize="0"/>
          <p:nvPr/>
        </p:nvPicPr>
        <p:blipFill>
          <a:blip r:embed="rId3">
            <a:alphaModFix/>
          </a:blip>
          <a:stretch>
            <a:fillRect/>
          </a:stretch>
        </p:blipFill>
        <p:spPr>
          <a:xfrm>
            <a:off x="6299194" y="4429138"/>
            <a:ext cx="5689613" cy="1428725"/>
          </a:xfrm>
          <a:prstGeom prst="rect">
            <a:avLst/>
          </a:prstGeom>
          <a:noFill/>
          <a:ln>
            <a:noFill/>
          </a:ln>
        </p:spPr>
      </p:pic>
      <p:sp>
        <p:nvSpPr>
          <p:cNvPr id="523" name="Google Shape;523;p28"/>
          <p:cNvSpPr txBox="1"/>
          <p:nvPr/>
        </p:nvSpPr>
        <p:spPr>
          <a:xfrm>
            <a:off x="4168268" y="233023"/>
            <a:ext cx="9951463" cy="2208319"/>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12933" u="none" cap="none" strike="noStrike">
                <a:solidFill>
                  <a:srgbClr val="EE7B95"/>
                </a:solidFill>
                <a:latin typeface="Sigmar One"/>
                <a:ea typeface="Sigmar One"/>
                <a:cs typeface="Sigmar One"/>
                <a:sym typeface="Sigmar One"/>
              </a:rPr>
              <a:t>CREDITS</a:t>
            </a:r>
            <a:endParaRPr/>
          </a:p>
        </p:txBody>
      </p:sp>
      <p:sp>
        <p:nvSpPr>
          <p:cNvPr id="524" name="Google Shape;524;p28"/>
          <p:cNvSpPr txBox="1"/>
          <p:nvPr/>
        </p:nvSpPr>
        <p:spPr>
          <a:xfrm>
            <a:off x="5902944" y="2555642"/>
            <a:ext cx="6482111" cy="1051990"/>
          </a:xfrm>
          <a:prstGeom prst="rect">
            <a:avLst/>
          </a:prstGeom>
          <a:noFill/>
          <a:ln>
            <a:noFill/>
          </a:ln>
        </p:spPr>
        <p:txBody>
          <a:bodyPr anchorCtr="0" anchor="t" bIns="0" lIns="0" spcFirstLastPara="1" rIns="0" wrap="square" tIns="0">
            <a:spAutoFit/>
          </a:bodyPr>
          <a:lstStyle/>
          <a:p>
            <a:pPr indent="0" lvl="1" marL="0" marR="0" rtl="0" algn="ctr">
              <a:lnSpc>
                <a:spcPct val="157981"/>
              </a:lnSpc>
              <a:spcBef>
                <a:spcPts val="0"/>
              </a:spcBef>
              <a:spcAft>
                <a:spcPts val="0"/>
              </a:spcAft>
              <a:buNone/>
            </a:pPr>
            <a:r>
              <a:rPr b="0" i="0" lang="en-US" sz="2675" u="none" cap="none" strike="noStrike">
                <a:solidFill>
                  <a:srgbClr val="000000"/>
                </a:solidFill>
                <a:latin typeface="Asap"/>
                <a:ea typeface="Asap"/>
                <a:cs typeface="Asap"/>
                <a:sym typeface="Asap"/>
              </a:rPr>
              <a:t>This presentation template is free for everyone to use thanks to the following:</a:t>
            </a:r>
            <a:endParaRPr/>
          </a:p>
        </p:txBody>
      </p:sp>
      <p:sp>
        <p:nvSpPr>
          <p:cNvPr id="525" name="Google Shape;525;p28"/>
          <p:cNvSpPr txBox="1"/>
          <p:nvPr/>
        </p:nvSpPr>
        <p:spPr>
          <a:xfrm>
            <a:off x="6493578" y="8342649"/>
            <a:ext cx="5300843" cy="571882"/>
          </a:xfrm>
          <a:prstGeom prst="rect">
            <a:avLst/>
          </a:prstGeom>
          <a:noFill/>
          <a:ln>
            <a:noFill/>
          </a:ln>
        </p:spPr>
        <p:txBody>
          <a:bodyPr anchorCtr="0" anchor="t" bIns="0" lIns="0" spcFirstLastPara="1" rIns="0" wrap="square" tIns="0">
            <a:spAutoFit/>
          </a:bodyPr>
          <a:lstStyle/>
          <a:p>
            <a:pPr indent="0" lvl="1" marL="0" marR="0" rtl="0" algn="ctr">
              <a:lnSpc>
                <a:spcPct val="181030"/>
              </a:lnSpc>
              <a:spcBef>
                <a:spcPts val="0"/>
              </a:spcBef>
              <a:spcAft>
                <a:spcPts val="0"/>
              </a:spcAft>
              <a:buNone/>
            </a:pPr>
            <a:r>
              <a:rPr b="0" i="0" lang="en-US" sz="2699" u="none" cap="none" strike="noStrike">
                <a:solidFill>
                  <a:srgbClr val="000000"/>
                </a:solidFill>
                <a:latin typeface="Asap"/>
                <a:ea typeface="Asap"/>
                <a:cs typeface="Asap"/>
                <a:sym typeface="Asap"/>
              </a:rPr>
              <a:t>for the photos</a:t>
            </a:r>
            <a:endParaRPr/>
          </a:p>
        </p:txBody>
      </p:sp>
      <p:sp>
        <p:nvSpPr>
          <p:cNvPr id="526" name="Google Shape;526;p28"/>
          <p:cNvSpPr txBox="1"/>
          <p:nvPr/>
        </p:nvSpPr>
        <p:spPr>
          <a:xfrm>
            <a:off x="5902944" y="7654610"/>
            <a:ext cx="6482111" cy="688743"/>
          </a:xfrm>
          <a:prstGeom prst="rect">
            <a:avLst/>
          </a:prstGeom>
          <a:noFill/>
          <a:ln>
            <a:noFill/>
          </a:ln>
        </p:spPr>
        <p:txBody>
          <a:bodyPr anchorCtr="0" anchor="t" bIns="0" lIns="0" spcFirstLastPara="1" rIns="0" wrap="square" tIns="0">
            <a:spAutoFit/>
          </a:bodyPr>
          <a:lstStyle/>
          <a:p>
            <a:pPr indent="0" lvl="0" marL="0" marR="0" rtl="0" algn="ctr">
              <a:lnSpc>
                <a:spcPct val="139990"/>
              </a:lnSpc>
              <a:spcBef>
                <a:spcPts val="0"/>
              </a:spcBef>
              <a:spcAft>
                <a:spcPts val="0"/>
              </a:spcAft>
              <a:buNone/>
            </a:pPr>
            <a:r>
              <a:rPr b="0" i="0" lang="en-US" sz="4036" u="none" cap="none" strike="noStrike">
                <a:solidFill>
                  <a:srgbClr val="EE7B95"/>
                </a:solidFill>
                <a:latin typeface="Sigmar One"/>
                <a:ea typeface="Sigmar One"/>
                <a:cs typeface="Sigmar One"/>
                <a:sym typeface="Sigmar One"/>
              </a:rPr>
              <a:t>PEXELS &amp; PIXABAY</a:t>
            </a:r>
            <a:endParaRPr/>
          </a:p>
        </p:txBody>
      </p:sp>
      <p:sp>
        <p:nvSpPr>
          <p:cNvPr id="527" name="Google Shape;527;p28"/>
          <p:cNvSpPr txBox="1"/>
          <p:nvPr/>
        </p:nvSpPr>
        <p:spPr>
          <a:xfrm>
            <a:off x="6286555" y="6009320"/>
            <a:ext cx="5714890" cy="571882"/>
          </a:xfrm>
          <a:prstGeom prst="rect">
            <a:avLst/>
          </a:prstGeom>
          <a:noFill/>
          <a:ln>
            <a:noFill/>
          </a:ln>
        </p:spPr>
        <p:txBody>
          <a:bodyPr anchorCtr="0" anchor="t" bIns="0" lIns="0" spcFirstLastPara="1" rIns="0" wrap="square" tIns="0">
            <a:spAutoFit/>
          </a:bodyPr>
          <a:lstStyle/>
          <a:p>
            <a:pPr indent="0" lvl="1" marL="0" marR="0" rtl="0" algn="ctr">
              <a:lnSpc>
                <a:spcPct val="181030"/>
              </a:lnSpc>
              <a:spcBef>
                <a:spcPts val="0"/>
              </a:spcBef>
              <a:spcAft>
                <a:spcPts val="0"/>
              </a:spcAft>
              <a:buNone/>
            </a:pPr>
            <a:r>
              <a:rPr b="0" i="0" lang="en-US" sz="2699" u="none" cap="none" strike="noStrike">
                <a:solidFill>
                  <a:srgbClr val="000000"/>
                </a:solidFill>
                <a:latin typeface="Asap"/>
                <a:ea typeface="Asap"/>
                <a:cs typeface="Asap"/>
                <a:sym typeface="Asap"/>
              </a:rPr>
              <a:t>for the presentation template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5E1"/>
        </a:solidFill>
      </p:bgPr>
    </p:bg>
    <p:spTree>
      <p:nvGrpSpPr>
        <p:cNvPr id="119" name="Shape 119"/>
        <p:cNvGrpSpPr/>
        <p:nvPr/>
      </p:nvGrpSpPr>
      <p:grpSpPr>
        <a:xfrm>
          <a:off x="0" y="0"/>
          <a:ext cx="0" cy="0"/>
          <a:chOff x="0" y="0"/>
          <a:chExt cx="0" cy="0"/>
        </a:xfrm>
      </p:grpSpPr>
      <p:pic>
        <p:nvPicPr>
          <p:cNvPr id="120" name="Google Shape;120;p11"/>
          <p:cNvPicPr preferRelativeResize="0"/>
          <p:nvPr/>
        </p:nvPicPr>
        <p:blipFill rotWithShape="1">
          <a:blip r:embed="rId3">
            <a:alphaModFix/>
          </a:blip>
          <a:srcRect b="29582" l="16235" r="12023" t="26060"/>
          <a:stretch/>
        </p:blipFill>
        <p:spPr>
          <a:xfrm>
            <a:off x="0" y="0"/>
            <a:ext cx="18288000" cy="10287002"/>
          </a:xfrm>
          <a:prstGeom prst="rect">
            <a:avLst/>
          </a:prstGeom>
          <a:noFill/>
          <a:ln>
            <a:noFill/>
          </a:ln>
        </p:spPr>
      </p:pic>
      <p:sp>
        <p:nvSpPr>
          <p:cNvPr id="121" name="Google Shape;121;p11"/>
          <p:cNvSpPr txBox="1"/>
          <p:nvPr/>
        </p:nvSpPr>
        <p:spPr>
          <a:xfrm>
            <a:off x="3357928" y="2371054"/>
            <a:ext cx="11572200" cy="17601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11434" u="none" cap="none" strike="noStrike">
                <a:solidFill>
                  <a:srgbClr val="EE7B95"/>
                </a:solidFill>
                <a:latin typeface="Sigmar One"/>
                <a:ea typeface="Sigmar One"/>
                <a:cs typeface="Sigmar One"/>
                <a:sym typeface="Sigmar One"/>
              </a:rPr>
              <a:t>OVERVIEW</a:t>
            </a:r>
            <a:endParaRPr/>
          </a:p>
        </p:txBody>
      </p:sp>
      <p:sp>
        <p:nvSpPr>
          <p:cNvPr id="122" name="Google Shape;122;p11"/>
          <p:cNvSpPr txBox="1"/>
          <p:nvPr/>
        </p:nvSpPr>
        <p:spPr>
          <a:xfrm>
            <a:off x="5517477" y="4617550"/>
            <a:ext cx="7253100" cy="30462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2199" u="none" cap="none" strike="noStrike">
                <a:solidFill>
                  <a:srgbClr val="000000"/>
                </a:solidFill>
                <a:latin typeface="Asap"/>
                <a:ea typeface="Asap"/>
                <a:cs typeface="Asap"/>
                <a:sym typeface="Asap"/>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5E1"/>
        </a:solidFill>
      </p:bgPr>
    </p:bg>
    <p:spTree>
      <p:nvGrpSpPr>
        <p:cNvPr id="126" name="Shape 126"/>
        <p:cNvGrpSpPr/>
        <p:nvPr/>
      </p:nvGrpSpPr>
      <p:grpSpPr>
        <a:xfrm>
          <a:off x="0" y="0"/>
          <a:ext cx="0" cy="0"/>
          <a:chOff x="0" y="0"/>
          <a:chExt cx="0" cy="0"/>
        </a:xfrm>
      </p:grpSpPr>
      <p:sp>
        <p:nvSpPr>
          <p:cNvPr id="127" name="Google Shape;127;p12"/>
          <p:cNvSpPr/>
          <p:nvPr/>
        </p:nvSpPr>
        <p:spPr>
          <a:xfrm>
            <a:off x="6316830" y="2949495"/>
            <a:ext cx="5654339" cy="5541252"/>
          </a:xfrm>
          <a:custGeom>
            <a:rect b="b" l="l" r="r" t="t"/>
            <a:pathLst>
              <a:path extrusionOk="0" h="5541252" w="5654339">
                <a:moveTo>
                  <a:pt x="0" y="0"/>
                </a:moveTo>
                <a:lnTo>
                  <a:pt x="5654340" y="0"/>
                </a:lnTo>
                <a:lnTo>
                  <a:pt x="5654340" y="5541253"/>
                </a:lnTo>
                <a:lnTo>
                  <a:pt x="0" y="5541253"/>
                </a:lnTo>
                <a:lnTo>
                  <a:pt x="0" y="0"/>
                </a:lnTo>
                <a:close/>
              </a:path>
            </a:pathLst>
          </a:custGeom>
          <a:blipFill rotWithShape="1">
            <a:blip r:embed="rId3">
              <a:alphaModFix/>
            </a:blip>
            <a:stretch>
              <a:fillRect b="0" l="0" r="0" t="0"/>
            </a:stretch>
          </a:blipFill>
          <a:ln>
            <a:noFill/>
          </a:ln>
        </p:spPr>
      </p:sp>
      <p:sp>
        <p:nvSpPr>
          <p:cNvPr id="128" name="Google Shape;128;p12"/>
          <p:cNvSpPr/>
          <p:nvPr/>
        </p:nvSpPr>
        <p:spPr>
          <a:xfrm>
            <a:off x="8403344" y="4145633"/>
            <a:ext cx="1481313" cy="1273929"/>
          </a:xfrm>
          <a:custGeom>
            <a:rect b="b" l="l" r="r" t="t"/>
            <a:pathLst>
              <a:path extrusionOk="0" h="1273929" w="1481313">
                <a:moveTo>
                  <a:pt x="0" y="0"/>
                </a:moveTo>
                <a:lnTo>
                  <a:pt x="1481312" y="0"/>
                </a:lnTo>
                <a:lnTo>
                  <a:pt x="1481312" y="1273929"/>
                </a:lnTo>
                <a:lnTo>
                  <a:pt x="0" y="1273929"/>
                </a:lnTo>
                <a:lnTo>
                  <a:pt x="0" y="0"/>
                </a:lnTo>
                <a:close/>
              </a:path>
            </a:pathLst>
          </a:custGeom>
          <a:blipFill rotWithShape="1">
            <a:blip r:embed="rId4">
              <a:alphaModFix/>
            </a:blip>
            <a:stretch>
              <a:fillRect b="0" l="0" r="0" t="0"/>
            </a:stretch>
          </a:blipFill>
          <a:ln>
            <a:noFill/>
          </a:ln>
        </p:spPr>
      </p:sp>
      <p:sp>
        <p:nvSpPr>
          <p:cNvPr id="129" name="Google Shape;129;p12"/>
          <p:cNvSpPr/>
          <p:nvPr/>
        </p:nvSpPr>
        <p:spPr>
          <a:xfrm rot="-3723237">
            <a:off x="12226135" y="2536410"/>
            <a:ext cx="1843969" cy="1686394"/>
          </a:xfrm>
          <a:custGeom>
            <a:rect b="b" l="l" r="r" t="t"/>
            <a:pathLst>
              <a:path extrusionOk="0" h="1686394" w="1843969">
                <a:moveTo>
                  <a:pt x="0" y="0"/>
                </a:moveTo>
                <a:lnTo>
                  <a:pt x="1843969" y="0"/>
                </a:lnTo>
                <a:lnTo>
                  <a:pt x="1843969" y="1686394"/>
                </a:lnTo>
                <a:lnTo>
                  <a:pt x="0" y="1686394"/>
                </a:lnTo>
                <a:lnTo>
                  <a:pt x="0" y="0"/>
                </a:lnTo>
                <a:close/>
              </a:path>
            </a:pathLst>
          </a:custGeom>
          <a:blipFill rotWithShape="1">
            <a:blip r:embed="rId5">
              <a:alphaModFix/>
            </a:blip>
            <a:stretch>
              <a:fillRect b="0" l="0" r="0" t="0"/>
            </a:stretch>
          </a:blipFill>
          <a:ln>
            <a:noFill/>
          </a:ln>
        </p:spPr>
      </p:sp>
      <p:sp>
        <p:nvSpPr>
          <p:cNvPr id="130" name="Google Shape;130;p12"/>
          <p:cNvSpPr/>
          <p:nvPr/>
        </p:nvSpPr>
        <p:spPr>
          <a:xfrm rot="7076762">
            <a:off x="4166768" y="6927998"/>
            <a:ext cx="1843969" cy="1686394"/>
          </a:xfrm>
          <a:custGeom>
            <a:rect b="b" l="l" r="r" t="t"/>
            <a:pathLst>
              <a:path extrusionOk="0" h="1686394" w="1843969">
                <a:moveTo>
                  <a:pt x="0" y="0"/>
                </a:moveTo>
                <a:lnTo>
                  <a:pt x="1843969" y="0"/>
                </a:lnTo>
                <a:lnTo>
                  <a:pt x="1843969" y="1686394"/>
                </a:lnTo>
                <a:lnTo>
                  <a:pt x="0" y="1686394"/>
                </a:lnTo>
                <a:lnTo>
                  <a:pt x="0" y="0"/>
                </a:lnTo>
                <a:close/>
              </a:path>
            </a:pathLst>
          </a:custGeom>
          <a:blipFill rotWithShape="1">
            <a:blip r:embed="rId5">
              <a:alphaModFix/>
            </a:blip>
            <a:stretch>
              <a:fillRect b="0" l="0" r="0" t="0"/>
            </a:stretch>
          </a:blipFill>
          <a:ln>
            <a:noFill/>
          </a:ln>
        </p:spPr>
      </p:sp>
      <p:sp>
        <p:nvSpPr>
          <p:cNvPr id="131" name="Google Shape;131;p12"/>
          <p:cNvSpPr/>
          <p:nvPr/>
        </p:nvSpPr>
        <p:spPr>
          <a:xfrm flipH="1" rot="3491573">
            <a:off x="4192332" y="2554727"/>
            <a:ext cx="1843969" cy="1686394"/>
          </a:xfrm>
          <a:custGeom>
            <a:rect b="b" l="l" r="r" t="t"/>
            <a:pathLst>
              <a:path extrusionOk="0" h="1686394" w="1843969">
                <a:moveTo>
                  <a:pt x="1843969" y="0"/>
                </a:moveTo>
                <a:lnTo>
                  <a:pt x="0" y="0"/>
                </a:lnTo>
                <a:lnTo>
                  <a:pt x="0" y="1686394"/>
                </a:lnTo>
                <a:lnTo>
                  <a:pt x="1843969" y="1686394"/>
                </a:lnTo>
                <a:lnTo>
                  <a:pt x="1843969" y="0"/>
                </a:lnTo>
                <a:close/>
              </a:path>
            </a:pathLst>
          </a:custGeom>
          <a:blipFill rotWithShape="1">
            <a:blip r:embed="rId5">
              <a:alphaModFix/>
            </a:blip>
            <a:stretch>
              <a:fillRect b="0" l="0" r="0" t="0"/>
            </a:stretch>
          </a:blipFill>
          <a:ln>
            <a:noFill/>
          </a:ln>
        </p:spPr>
      </p:sp>
      <p:sp>
        <p:nvSpPr>
          <p:cNvPr id="132" name="Google Shape;132;p12"/>
          <p:cNvSpPr/>
          <p:nvPr/>
        </p:nvSpPr>
        <p:spPr>
          <a:xfrm flipH="1" rot="-7308426">
            <a:off x="12200570" y="6909681"/>
            <a:ext cx="1843969" cy="1686394"/>
          </a:xfrm>
          <a:custGeom>
            <a:rect b="b" l="l" r="r" t="t"/>
            <a:pathLst>
              <a:path extrusionOk="0" h="1686394" w="1843969">
                <a:moveTo>
                  <a:pt x="1843970" y="0"/>
                </a:moveTo>
                <a:lnTo>
                  <a:pt x="0" y="0"/>
                </a:lnTo>
                <a:lnTo>
                  <a:pt x="0" y="1686393"/>
                </a:lnTo>
                <a:lnTo>
                  <a:pt x="1843970" y="1686393"/>
                </a:lnTo>
                <a:lnTo>
                  <a:pt x="1843970" y="0"/>
                </a:lnTo>
                <a:close/>
              </a:path>
            </a:pathLst>
          </a:custGeom>
          <a:blipFill rotWithShape="1">
            <a:blip r:embed="rId5">
              <a:alphaModFix/>
            </a:blip>
            <a:stretch>
              <a:fillRect b="0" l="0" r="0" t="0"/>
            </a:stretch>
          </a:blipFill>
          <a:ln>
            <a:noFill/>
          </a:ln>
        </p:spPr>
      </p:sp>
      <p:sp>
        <p:nvSpPr>
          <p:cNvPr id="133" name="Google Shape;133;p12"/>
          <p:cNvSpPr txBox="1"/>
          <p:nvPr/>
        </p:nvSpPr>
        <p:spPr>
          <a:xfrm>
            <a:off x="233932" y="336980"/>
            <a:ext cx="17820136" cy="1767861"/>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10356" u="none" cap="none" strike="noStrike">
                <a:solidFill>
                  <a:srgbClr val="EE7B95"/>
                </a:solidFill>
                <a:latin typeface="Sigmar One"/>
                <a:ea typeface="Sigmar One"/>
                <a:cs typeface="Sigmar One"/>
                <a:sym typeface="Sigmar One"/>
              </a:rPr>
              <a:t>INFOGRAPHICS</a:t>
            </a:r>
            <a:endParaRPr/>
          </a:p>
        </p:txBody>
      </p:sp>
      <p:sp>
        <p:nvSpPr>
          <p:cNvPr id="134" name="Google Shape;134;p12"/>
          <p:cNvSpPr txBox="1"/>
          <p:nvPr/>
        </p:nvSpPr>
        <p:spPr>
          <a:xfrm>
            <a:off x="738902" y="3100172"/>
            <a:ext cx="3077700" cy="1507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 eiusmod tempor incididunt.</a:t>
            </a:r>
            <a:endParaRPr/>
          </a:p>
        </p:txBody>
      </p:sp>
      <p:sp>
        <p:nvSpPr>
          <p:cNvPr id="135" name="Google Shape;135;p12"/>
          <p:cNvSpPr txBox="1"/>
          <p:nvPr/>
        </p:nvSpPr>
        <p:spPr>
          <a:xfrm>
            <a:off x="14514541" y="3100172"/>
            <a:ext cx="3077700" cy="1507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 eiusmod tempor incididunt.</a:t>
            </a:r>
            <a:endParaRPr/>
          </a:p>
        </p:txBody>
      </p:sp>
      <p:sp>
        <p:nvSpPr>
          <p:cNvPr id="136" name="Google Shape;136;p12"/>
          <p:cNvSpPr txBox="1"/>
          <p:nvPr/>
        </p:nvSpPr>
        <p:spPr>
          <a:xfrm>
            <a:off x="738902" y="7686203"/>
            <a:ext cx="3077700" cy="1507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 eiusmod tempor incididunt.</a:t>
            </a:r>
            <a:endParaRPr/>
          </a:p>
        </p:txBody>
      </p:sp>
      <p:sp>
        <p:nvSpPr>
          <p:cNvPr id="137" name="Google Shape;137;p12"/>
          <p:cNvSpPr txBox="1"/>
          <p:nvPr/>
        </p:nvSpPr>
        <p:spPr>
          <a:xfrm>
            <a:off x="14514541" y="7686203"/>
            <a:ext cx="3077700" cy="1507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 sed do eiusmod tempor incididunt.</a:t>
            </a:r>
            <a:endParaRPr/>
          </a:p>
        </p:txBody>
      </p:sp>
      <p:sp>
        <p:nvSpPr>
          <p:cNvPr id="138" name="Google Shape;138;p12"/>
          <p:cNvSpPr txBox="1"/>
          <p:nvPr/>
        </p:nvSpPr>
        <p:spPr>
          <a:xfrm>
            <a:off x="811882" y="2467585"/>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sp>
        <p:nvSpPr>
          <p:cNvPr id="139" name="Google Shape;139;p12"/>
          <p:cNvSpPr txBox="1"/>
          <p:nvPr/>
        </p:nvSpPr>
        <p:spPr>
          <a:xfrm>
            <a:off x="14587521" y="2467585"/>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sp>
        <p:nvSpPr>
          <p:cNvPr id="140" name="Google Shape;140;p12"/>
          <p:cNvSpPr txBox="1"/>
          <p:nvPr/>
        </p:nvSpPr>
        <p:spPr>
          <a:xfrm>
            <a:off x="811882" y="7108606"/>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sp>
        <p:nvSpPr>
          <p:cNvPr id="141" name="Google Shape;141;p12"/>
          <p:cNvSpPr txBox="1"/>
          <p:nvPr/>
        </p:nvSpPr>
        <p:spPr>
          <a:xfrm>
            <a:off x="14587521" y="7108606"/>
            <a:ext cx="2931691" cy="423037"/>
          </a:xfrm>
          <a:prstGeom prst="rect">
            <a:avLst/>
          </a:prstGeom>
          <a:noFill/>
          <a:ln>
            <a:noFill/>
          </a:ln>
        </p:spPr>
        <p:txBody>
          <a:bodyPr anchorCtr="0" anchor="t" bIns="0" lIns="0" spcFirstLastPara="1" rIns="0" wrap="square" tIns="0">
            <a:spAutoFit/>
          </a:bodyPr>
          <a:lstStyle/>
          <a:p>
            <a:pPr indent="0" lvl="0" marL="0" marR="0" rtl="0" algn="ctr">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5E1"/>
        </a:solidFill>
      </p:bgPr>
    </p:bg>
    <p:spTree>
      <p:nvGrpSpPr>
        <p:cNvPr id="145" name="Shape 145"/>
        <p:cNvGrpSpPr/>
        <p:nvPr/>
      </p:nvGrpSpPr>
      <p:grpSpPr>
        <a:xfrm>
          <a:off x="0" y="0"/>
          <a:ext cx="0" cy="0"/>
          <a:chOff x="0" y="0"/>
          <a:chExt cx="0" cy="0"/>
        </a:xfrm>
      </p:grpSpPr>
      <p:pic>
        <p:nvPicPr>
          <p:cNvPr id="146" name="Google Shape;146;p13"/>
          <p:cNvPicPr preferRelativeResize="0"/>
          <p:nvPr/>
        </p:nvPicPr>
        <p:blipFill rotWithShape="1">
          <a:blip r:embed="rId3">
            <a:alphaModFix/>
          </a:blip>
          <a:srcRect b="0" l="50082" r="0" t="0"/>
          <a:stretch/>
        </p:blipFill>
        <p:spPr>
          <a:xfrm>
            <a:off x="3" y="-26575"/>
            <a:ext cx="3629125" cy="5617926"/>
          </a:xfrm>
          <a:prstGeom prst="rect">
            <a:avLst/>
          </a:prstGeom>
          <a:noFill/>
          <a:ln>
            <a:noFill/>
          </a:ln>
        </p:spPr>
      </p:pic>
      <p:sp>
        <p:nvSpPr>
          <p:cNvPr id="147" name="Google Shape;147;p13"/>
          <p:cNvSpPr/>
          <p:nvPr/>
        </p:nvSpPr>
        <p:spPr>
          <a:xfrm rot="-954375">
            <a:off x="11930162" y="4817085"/>
            <a:ext cx="6114404" cy="6159198"/>
          </a:xfrm>
          <a:custGeom>
            <a:rect b="b" l="l" r="r" t="t"/>
            <a:pathLst>
              <a:path extrusionOk="0" h="6159198" w="6114404">
                <a:moveTo>
                  <a:pt x="0" y="0"/>
                </a:moveTo>
                <a:lnTo>
                  <a:pt x="6114404" y="0"/>
                </a:lnTo>
                <a:lnTo>
                  <a:pt x="6114404" y="6159198"/>
                </a:lnTo>
                <a:lnTo>
                  <a:pt x="0" y="6159198"/>
                </a:lnTo>
                <a:lnTo>
                  <a:pt x="0" y="0"/>
                </a:lnTo>
                <a:close/>
              </a:path>
            </a:pathLst>
          </a:custGeom>
          <a:blipFill rotWithShape="1">
            <a:blip r:embed="rId4">
              <a:alphaModFix/>
            </a:blip>
            <a:stretch>
              <a:fillRect b="0" l="0" r="0" t="0"/>
            </a:stretch>
          </a:blipFill>
          <a:ln>
            <a:noFill/>
          </a:ln>
        </p:spPr>
      </p:sp>
      <p:sp>
        <p:nvSpPr>
          <p:cNvPr id="148" name="Google Shape;148;p13"/>
          <p:cNvSpPr/>
          <p:nvPr/>
        </p:nvSpPr>
        <p:spPr>
          <a:xfrm rot="3225140">
            <a:off x="2497058" y="492673"/>
            <a:ext cx="3880973" cy="6371747"/>
          </a:xfrm>
          <a:custGeom>
            <a:rect b="b" l="l" r="r" t="t"/>
            <a:pathLst>
              <a:path extrusionOk="0" h="6371747" w="3880973">
                <a:moveTo>
                  <a:pt x="0" y="0"/>
                </a:moveTo>
                <a:lnTo>
                  <a:pt x="3880973" y="0"/>
                </a:lnTo>
                <a:lnTo>
                  <a:pt x="3880973" y="6371748"/>
                </a:lnTo>
                <a:lnTo>
                  <a:pt x="0" y="6371748"/>
                </a:lnTo>
                <a:lnTo>
                  <a:pt x="0" y="0"/>
                </a:lnTo>
                <a:close/>
              </a:path>
            </a:pathLst>
          </a:custGeom>
          <a:blipFill rotWithShape="1">
            <a:blip r:embed="rId5">
              <a:alphaModFix/>
            </a:blip>
            <a:stretch>
              <a:fillRect b="0" l="0" r="0" t="0"/>
            </a:stretch>
          </a:blipFill>
          <a:ln>
            <a:noFill/>
          </a:ln>
        </p:spPr>
      </p:sp>
      <p:sp>
        <p:nvSpPr>
          <p:cNvPr id="149" name="Google Shape;149;p13"/>
          <p:cNvSpPr txBox="1"/>
          <p:nvPr/>
        </p:nvSpPr>
        <p:spPr>
          <a:xfrm>
            <a:off x="1283751" y="7257883"/>
            <a:ext cx="6870600" cy="17958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1" i="0" lang="en-US" sz="2778" u="none" cap="none" strike="noStrike">
                <a:solidFill>
                  <a:srgbClr val="EE7B95"/>
                </a:solidFill>
                <a:latin typeface="Asap"/>
                <a:ea typeface="Asap"/>
                <a:cs typeface="Asap"/>
                <a:sym typeface="Asap"/>
              </a:rPr>
              <a:t>Lorem ipsum dolor sit amet, consectetur adipiscing elit, sed do eiusmod tempor incididunt ut labore et dolore magna aliqua.</a:t>
            </a:r>
            <a:endParaRPr/>
          </a:p>
        </p:txBody>
      </p:sp>
      <p:sp>
        <p:nvSpPr>
          <p:cNvPr id="150" name="Google Shape;150;p13"/>
          <p:cNvSpPr txBox="1"/>
          <p:nvPr/>
        </p:nvSpPr>
        <p:spPr>
          <a:xfrm>
            <a:off x="10085749" y="1022087"/>
            <a:ext cx="6870600" cy="31641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1" i="0" lang="en-US" sz="2778" u="none" cap="none" strike="noStrike">
                <a:solidFill>
                  <a:srgbClr val="EE7B95"/>
                </a:solidFill>
                <a:latin typeface="Asap"/>
                <a:ea typeface="Asap"/>
                <a:cs typeface="Asap"/>
                <a:sym typeface="Asap"/>
              </a:rPr>
              <a:t>Ut enim ad minim veniam, quis nostrud exercitation ullamco laboris nisi ut aliquip ex ea commodo consequat. Duis aute irure dolor in reprehenderit in voluptate velit esse cillum dolore eu fugiat nulla pariatur.</a:t>
            </a:r>
            <a:endParaRPr/>
          </a:p>
        </p:txBody>
      </p:sp>
      <p:pic>
        <p:nvPicPr>
          <p:cNvPr id="151" name="Google Shape;151;p13"/>
          <p:cNvPicPr preferRelativeResize="0"/>
          <p:nvPr/>
        </p:nvPicPr>
        <p:blipFill rotWithShape="1">
          <a:blip r:embed="rId3">
            <a:alphaModFix/>
          </a:blip>
          <a:srcRect b="0" l="0" r="64138" t="0"/>
          <a:stretch/>
        </p:blipFill>
        <p:spPr>
          <a:xfrm>
            <a:off x="15680773" y="2798100"/>
            <a:ext cx="2607225" cy="56179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5E1"/>
        </a:solidFill>
      </p:bgPr>
    </p:bg>
    <p:spTree>
      <p:nvGrpSpPr>
        <p:cNvPr id="155" name="Shape 155"/>
        <p:cNvGrpSpPr/>
        <p:nvPr/>
      </p:nvGrpSpPr>
      <p:grpSpPr>
        <a:xfrm>
          <a:off x="0" y="0"/>
          <a:ext cx="0" cy="0"/>
          <a:chOff x="0" y="0"/>
          <a:chExt cx="0" cy="0"/>
        </a:xfrm>
      </p:grpSpPr>
      <p:sp>
        <p:nvSpPr>
          <p:cNvPr id="156" name="Google Shape;156;p14"/>
          <p:cNvSpPr/>
          <p:nvPr/>
        </p:nvSpPr>
        <p:spPr>
          <a:xfrm>
            <a:off x="1394365" y="3023787"/>
            <a:ext cx="6551194" cy="4752593"/>
          </a:xfrm>
          <a:custGeom>
            <a:rect b="b" l="l" r="r" t="t"/>
            <a:pathLst>
              <a:path extrusionOk="0" h="4752593" w="6551194">
                <a:moveTo>
                  <a:pt x="0" y="0"/>
                </a:moveTo>
                <a:lnTo>
                  <a:pt x="6551194" y="0"/>
                </a:lnTo>
                <a:lnTo>
                  <a:pt x="6551194" y="4752593"/>
                </a:lnTo>
                <a:lnTo>
                  <a:pt x="0" y="4752593"/>
                </a:lnTo>
                <a:lnTo>
                  <a:pt x="0" y="0"/>
                </a:lnTo>
                <a:close/>
              </a:path>
            </a:pathLst>
          </a:custGeom>
          <a:blipFill rotWithShape="1">
            <a:blip r:embed="rId3">
              <a:alphaModFix/>
            </a:blip>
            <a:stretch>
              <a:fillRect b="0" l="0" r="0" t="0"/>
            </a:stretch>
          </a:blipFill>
          <a:ln>
            <a:noFill/>
          </a:ln>
        </p:spPr>
      </p:sp>
      <p:sp>
        <p:nvSpPr>
          <p:cNvPr id="157" name="Google Shape;157;p14"/>
          <p:cNvSpPr txBox="1"/>
          <p:nvPr/>
        </p:nvSpPr>
        <p:spPr>
          <a:xfrm>
            <a:off x="11288101" y="1184792"/>
            <a:ext cx="6150300" cy="859800"/>
          </a:xfrm>
          <a:prstGeom prst="rect">
            <a:avLst/>
          </a:prstGeom>
          <a:noFill/>
          <a:ln>
            <a:noFill/>
          </a:ln>
        </p:spPr>
        <p:txBody>
          <a:bodyPr anchorCtr="0" anchor="t" bIns="0" lIns="0" spcFirstLastPara="1" rIns="0" wrap="square" tIns="0">
            <a:spAutoFit/>
          </a:bodyPr>
          <a:lstStyle/>
          <a:p>
            <a:pPr indent="0" lvl="0" marL="0" marR="0" rtl="0" algn="l">
              <a:lnSpc>
                <a:spcPct val="154024"/>
              </a:lnSpc>
              <a:spcBef>
                <a:spcPts val="0"/>
              </a:spcBef>
              <a:spcAft>
                <a:spcPts val="0"/>
              </a:spcAft>
              <a:buNone/>
            </a:pPr>
            <a:r>
              <a:rPr b="1" i="0" lang="en-US" sz="2199" u="none" cap="none" strike="noStrike">
                <a:solidFill>
                  <a:srgbClr val="000000"/>
                </a:solidFill>
                <a:latin typeface="Asap"/>
                <a:ea typeface="Asap"/>
                <a:cs typeface="Asap"/>
                <a:sym typeface="Asap"/>
              </a:rPr>
              <a:t>Lorem ipsum dolor sit amet, consectetur adipiscing elit sed do eiusmod tempor incididunt.</a:t>
            </a:r>
            <a:endParaRPr/>
          </a:p>
        </p:txBody>
      </p:sp>
      <p:sp>
        <p:nvSpPr>
          <p:cNvPr id="158" name="Google Shape;158;p14"/>
          <p:cNvSpPr txBox="1"/>
          <p:nvPr/>
        </p:nvSpPr>
        <p:spPr>
          <a:xfrm>
            <a:off x="11288101" y="5913606"/>
            <a:ext cx="6150300" cy="859800"/>
          </a:xfrm>
          <a:prstGeom prst="rect">
            <a:avLst/>
          </a:prstGeom>
          <a:noFill/>
          <a:ln>
            <a:noFill/>
          </a:ln>
        </p:spPr>
        <p:txBody>
          <a:bodyPr anchorCtr="0" anchor="t" bIns="0" lIns="0" spcFirstLastPara="1" rIns="0" wrap="square" tIns="0">
            <a:spAutoFit/>
          </a:bodyPr>
          <a:lstStyle/>
          <a:p>
            <a:pPr indent="0" lvl="0" marL="0" marR="0" rtl="0" algn="l">
              <a:lnSpc>
                <a:spcPct val="154024"/>
              </a:lnSpc>
              <a:spcBef>
                <a:spcPts val="0"/>
              </a:spcBef>
              <a:spcAft>
                <a:spcPts val="0"/>
              </a:spcAft>
              <a:buNone/>
            </a:pPr>
            <a:r>
              <a:rPr b="1" i="0" lang="en-US" sz="2199" u="none" cap="none" strike="noStrike">
                <a:solidFill>
                  <a:srgbClr val="000000"/>
                </a:solidFill>
                <a:latin typeface="Asap"/>
                <a:ea typeface="Asap"/>
                <a:cs typeface="Asap"/>
                <a:sym typeface="Asap"/>
              </a:rPr>
              <a:t>Lorem ipsum dolor sit amet, consectetur adipiscing elit sed do eiusmod tempor incididunt.</a:t>
            </a:r>
            <a:endParaRPr/>
          </a:p>
        </p:txBody>
      </p:sp>
      <p:sp>
        <p:nvSpPr>
          <p:cNvPr id="159" name="Google Shape;159;p14"/>
          <p:cNvSpPr txBox="1"/>
          <p:nvPr/>
        </p:nvSpPr>
        <p:spPr>
          <a:xfrm>
            <a:off x="11288101" y="3334243"/>
            <a:ext cx="6150300" cy="859800"/>
          </a:xfrm>
          <a:prstGeom prst="rect">
            <a:avLst/>
          </a:prstGeom>
          <a:noFill/>
          <a:ln>
            <a:noFill/>
          </a:ln>
        </p:spPr>
        <p:txBody>
          <a:bodyPr anchorCtr="0" anchor="t" bIns="0" lIns="0" spcFirstLastPara="1" rIns="0" wrap="square" tIns="0">
            <a:spAutoFit/>
          </a:bodyPr>
          <a:lstStyle/>
          <a:p>
            <a:pPr indent="0" lvl="0" marL="0" marR="0" rtl="0" algn="l">
              <a:lnSpc>
                <a:spcPct val="154024"/>
              </a:lnSpc>
              <a:spcBef>
                <a:spcPts val="0"/>
              </a:spcBef>
              <a:spcAft>
                <a:spcPts val="0"/>
              </a:spcAft>
              <a:buNone/>
            </a:pPr>
            <a:r>
              <a:rPr b="0" i="0" lang="en-US" sz="2199" u="none" cap="none" strike="noStrike">
                <a:solidFill>
                  <a:srgbClr val="000000"/>
                </a:solidFill>
                <a:latin typeface="Asap"/>
                <a:ea typeface="Asap"/>
                <a:cs typeface="Asap"/>
                <a:sym typeface="Asap"/>
              </a:rPr>
              <a:t>Lorem ipsum dolor sit amet, consectetur adipiscing elit sed do eiusmod tempor incididunt.</a:t>
            </a:r>
            <a:endParaRPr/>
          </a:p>
        </p:txBody>
      </p:sp>
      <p:sp>
        <p:nvSpPr>
          <p:cNvPr id="160" name="Google Shape;160;p14"/>
          <p:cNvSpPr txBox="1"/>
          <p:nvPr/>
        </p:nvSpPr>
        <p:spPr>
          <a:xfrm>
            <a:off x="11288101" y="8063057"/>
            <a:ext cx="6150300" cy="859800"/>
          </a:xfrm>
          <a:prstGeom prst="rect">
            <a:avLst/>
          </a:prstGeom>
          <a:noFill/>
          <a:ln>
            <a:noFill/>
          </a:ln>
        </p:spPr>
        <p:txBody>
          <a:bodyPr anchorCtr="0" anchor="t" bIns="0" lIns="0" spcFirstLastPara="1" rIns="0" wrap="square" tIns="0">
            <a:spAutoFit/>
          </a:bodyPr>
          <a:lstStyle/>
          <a:p>
            <a:pPr indent="0" lvl="0" marL="0" marR="0" rtl="0" algn="l">
              <a:lnSpc>
                <a:spcPct val="154024"/>
              </a:lnSpc>
              <a:spcBef>
                <a:spcPts val="0"/>
              </a:spcBef>
              <a:spcAft>
                <a:spcPts val="0"/>
              </a:spcAft>
              <a:buNone/>
            </a:pPr>
            <a:r>
              <a:rPr b="0" i="0" lang="en-US" sz="2199" u="none" cap="none" strike="noStrike">
                <a:solidFill>
                  <a:srgbClr val="000000"/>
                </a:solidFill>
                <a:latin typeface="Asap"/>
                <a:ea typeface="Asap"/>
                <a:cs typeface="Asap"/>
                <a:sym typeface="Asap"/>
              </a:rPr>
              <a:t>Lorem ipsum dolor sit amet, consectetur adipiscing elit sed do eiusmod tempor incididunt.</a:t>
            </a:r>
            <a:endParaRPr/>
          </a:p>
        </p:txBody>
      </p:sp>
      <p:sp>
        <p:nvSpPr>
          <p:cNvPr id="161" name="Google Shape;161;p14"/>
          <p:cNvSpPr txBox="1"/>
          <p:nvPr/>
        </p:nvSpPr>
        <p:spPr>
          <a:xfrm>
            <a:off x="1829961" y="987216"/>
            <a:ext cx="5679900" cy="1297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666" u="none" cap="none" strike="noStrike">
                <a:solidFill>
                  <a:srgbClr val="EE7B95"/>
                </a:solidFill>
                <a:latin typeface="Sigmar One"/>
                <a:ea typeface="Sigmar One"/>
                <a:cs typeface="Sigmar One"/>
                <a:sym typeface="Sigmar One"/>
              </a:rPr>
              <a:t>OPEN THE FLOOR FOR QUESTIONS.</a:t>
            </a:r>
            <a:endParaRPr/>
          </a:p>
        </p:txBody>
      </p:sp>
      <p:sp>
        <p:nvSpPr>
          <p:cNvPr id="162" name="Google Shape;162;p14"/>
          <p:cNvSpPr txBox="1"/>
          <p:nvPr/>
        </p:nvSpPr>
        <p:spPr>
          <a:xfrm>
            <a:off x="8941290" y="857250"/>
            <a:ext cx="2721145" cy="149893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8790" u="none" cap="none" strike="noStrike">
                <a:solidFill>
                  <a:srgbClr val="EE7B95"/>
                </a:solidFill>
                <a:latin typeface="Sigmar One"/>
                <a:ea typeface="Sigmar One"/>
                <a:cs typeface="Sigmar One"/>
                <a:sym typeface="Sigmar One"/>
              </a:rPr>
              <a:t>Q:</a:t>
            </a:r>
            <a:endParaRPr/>
          </a:p>
        </p:txBody>
      </p:sp>
      <p:sp>
        <p:nvSpPr>
          <p:cNvPr id="163" name="Google Shape;163;p14"/>
          <p:cNvSpPr txBox="1"/>
          <p:nvPr/>
        </p:nvSpPr>
        <p:spPr>
          <a:xfrm>
            <a:off x="8672742" y="5586065"/>
            <a:ext cx="3258241" cy="150371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8790" u="none" cap="none" strike="noStrike">
                <a:solidFill>
                  <a:srgbClr val="EE7B95"/>
                </a:solidFill>
                <a:latin typeface="Sigmar One"/>
                <a:ea typeface="Sigmar One"/>
                <a:cs typeface="Sigmar One"/>
                <a:sym typeface="Sigmar One"/>
              </a:rPr>
              <a:t>Q:</a:t>
            </a:r>
            <a:endParaRPr/>
          </a:p>
        </p:txBody>
      </p:sp>
      <p:sp>
        <p:nvSpPr>
          <p:cNvPr id="164" name="Google Shape;164;p14"/>
          <p:cNvSpPr txBox="1"/>
          <p:nvPr/>
        </p:nvSpPr>
        <p:spPr>
          <a:xfrm>
            <a:off x="8672742" y="3006701"/>
            <a:ext cx="3258241" cy="150371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8790" u="none" cap="none" strike="noStrike">
                <a:solidFill>
                  <a:srgbClr val="EE7B95"/>
                </a:solidFill>
                <a:latin typeface="Sigmar One"/>
                <a:ea typeface="Sigmar One"/>
                <a:cs typeface="Sigmar One"/>
                <a:sym typeface="Sigmar One"/>
              </a:rPr>
              <a:t>A:</a:t>
            </a:r>
            <a:endParaRPr/>
          </a:p>
        </p:txBody>
      </p:sp>
      <p:sp>
        <p:nvSpPr>
          <p:cNvPr id="165" name="Google Shape;165;p14"/>
          <p:cNvSpPr txBox="1"/>
          <p:nvPr/>
        </p:nvSpPr>
        <p:spPr>
          <a:xfrm>
            <a:off x="8672742" y="7735516"/>
            <a:ext cx="3258241" cy="150371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8790" u="none" cap="none" strike="noStrike">
                <a:solidFill>
                  <a:srgbClr val="EE7B95"/>
                </a:solidFill>
                <a:latin typeface="Sigmar One"/>
                <a:ea typeface="Sigmar One"/>
                <a:cs typeface="Sigmar One"/>
                <a:sym typeface="Sigmar One"/>
              </a:rPr>
              <a:t>A:</a:t>
            </a:r>
            <a:endParaRPr/>
          </a:p>
        </p:txBody>
      </p:sp>
      <p:sp>
        <p:nvSpPr>
          <p:cNvPr id="166" name="Google Shape;166;p14"/>
          <p:cNvSpPr txBox="1"/>
          <p:nvPr/>
        </p:nvSpPr>
        <p:spPr>
          <a:xfrm>
            <a:off x="2195219" y="8061867"/>
            <a:ext cx="4949486" cy="984365"/>
          </a:xfrm>
          <a:prstGeom prst="rect">
            <a:avLst/>
          </a:prstGeom>
          <a:noFill/>
          <a:ln>
            <a:noFill/>
          </a:ln>
        </p:spPr>
        <p:txBody>
          <a:bodyPr anchorCtr="0" anchor="t" bIns="0" lIns="0" spcFirstLastPara="1" rIns="0" wrap="square" tIns="0">
            <a:spAutoFit/>
          </a:bodyPr>
          <a:lstStyle/>
          <a:p>
            <a:pPr indent="0" lvl="0" marL="0" marR="0" rtl="0" algn="ctr">
              <a:lnSpc>
                <a:spcPct val="153975"/>
              </a:lnSpc>
              <a:spcBef>
                <a:spcPts val="0"/>
              </a:spcBef>
              <a:spcAft>
                <a:spcPts val="0"/>
              </a:spcAft>
              <a:buNone/>
            </a:pPr>
            <a:r>
              <a:rPr b="1" i="0" lang="en-US" sz="2566" u="none" cap="none" strike="noStrike">
                <a:solidFill>
                  <a:srgbClr val="EE7B95"/>
                </a:solidFill>
                <a:latin typeface="Asap"/>
                <a:ea typeface="Asap"/>
                <a:cs typeface="Asap"/>
                <a:sym typeface="Asap"/>
              </a:rPr>
              <a:t>Use this space to provide answers or additional information.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5E1"/>
        </a:solidFill>
      </p:bgPr>
    </p:bg>
    <p:spTree>
      <p:nvGrpSpPr>
        <p:cNvPr id="170" name="Shape 170"/>
        <p:cNvGrpSpPr/>
        <p:nvPr/>
      </p:nvGrpSpPr>
      <p:grpSpPr>
        <a:xfrm>
          <a:off x="0" y="0"/>
          <a:ext cx="0" cy="0"/>
          <a:chOff x="0" y="0"/>
          <a:chExt cx="0" cy="0"/>
        </a:xfrm>
      </p:grpSpPr>
      <p:pic>
        <p:nvPicPr>
          <p:cNvPr id="171" name="Google Shape;171;p15"/>
          <p:cNvPicPr preferRelativeResize="0"/>
          <p:nvPr/>
        </p:nvPicPr>
        <p:blipFill>
          <a:blip r:embed="rId3">
            <a:alphaModFix/>
          </a:blip>
          <a:stretch>
            <a:fillRect/>
          </a:stretch>
        </p:blipFill>
        <p:spPr>
          <a:xfrm>
            <a:off x="-366250" y="940075"/>
            <a:ext cx="9357349" cy="7810273"/>
          </a:xfrm>
          <a:prstGeom prst="rect">
            <a:avLst/>
          </a:prstGeom>
          <a:noFill/>
          <a:ln>
            <a:noFill/>
          </a:ln>
        </p:spPr>
      </p:pic>
      <p:sp>
        <p:nvSpPr>
          <p:cNvPr id="172" name="Google Shape;172;p15"/>
          <p:cNvSpPr/>
          <p:nvPr/>
        </p:nvSpPr>
        <p:spPr>
          <a:xfrm>
            <a:off x="10566986" y="795452"/>
            <a:ext cx="2089337" cy="2017160"/>
          </a:xfrm>
          <a:custGeom>
            <a:rect b="b" l="l" r="r" t="t"/>
            <a:pathLst>
              <a:path extrusionOk="0" h="2017160" w="2089337">
                <a:moveTo>
                  <a:pt x="0" y="0"/>
                </a:moveTo>
                <a:lnTo>
                  <a:pt x="2089337" y="0"/>
                </a:lnTo>
                <a:lnTo>
                  <a:pt x="2089337" y="2017160"/>
                </a:lnTo>
                <a:lnTo>
                  <a:pt x="0" y="2017160"/>
                </a:lnTo>
                <a:lnTo>
                  <a:pt x="0" y="0"/>
                </a:lnTo>
                <a:close/>
              </a:path>
            </a:pathLst>
          </a:custGeom>
          <a:blipFill rotWithShape="1">
            <a:blip r:embed="rId4">
              <a:alphaModFix/>
            </a:blip>
            <a:stretch>
              <a:fillRect b="0" l="0" r="0" t="0"/>
            </a:stretch>
          </a:blipFill>
          <a:ln>
            <a:noFill/>
          </a:ln>
        </p:spPr>
      </p:sp>
      <p:sp>
        <p:nvSpPr>
          <p:cNvPr id="173" name="Google Shape;173;p15"/>
          <p:cNvSpPr/>
          <p:nvPr/>
        </p:nvSpPr>
        <p:spPr>
          <a:xfrm>
            <a:off x="10566986" y="5079682"/>
            <a:ext cx="2089337" cy="2017160"/>
          </a:xfrm>
          <a:custGeom>
            <a:rect b="b" l="l" r="r" t="t"/>
            <a:pathLst>
              <a:path extrusionOk="0" h="2017160" w="2089337">
                <a:moveTo>
                  <a:pt x="0" y="0"/>
                </a:moveTo>
                <a:lnTo>
                  <a:pt x="2089337" y="0"/>
                </a:lnTo>
                <a:lnTo>
                  <a:pt x="2089337" y="2017160"/>
                </a:lnTo>
                <a:lnTo>
                  <a:pt x="0" y="2017160"/>
                </a:lnTo>
                <a:lnTo>
                  <a:pt x="0" y="0"/>
                </a:lnTo>
                <a:close/>
              </a:path>
            </a:pathLst>
          </a:custGeom>
          <a:blipFill rotWithShape="1">
            <a:blip r:embed="rId4">
              <a:alphaModFix/>
            </a:blip>
            <a:stretch>
              <a:fillRect b="0" l="0" r="0" t="0"/>
            </a:stretch>
          </a:blipFill>
          <a:ln>
            <a:noFill/>
          </a:ln>
        </p:spPr>
      </p:sp>
      <p:sp>
        <p:nvSpPr>
          <p:cNvPr id="174" name="Google Shape;174;p15"/>
          <p:cNvSpPr/>
          <p:nvPr/>
        </p:nvSpPr>
        <p:spPr>
          <a:xfrm>
            <a:off x="10566986" y="7220667"/>
            <a:ext cx="2089337" cy="2017160"/>
          </a:xfrm>
          <a:custGeom>
            <a:rect b="b" l="l" r="r" t="t"/>
            <a:pathLst>
              <a:path extrusionOk="0" h="2017160" w="2089337">
                <a:moveTo>
                  <a:pt x="0" y="0"/>
                </a:moveTo>
                <a:lnTo>
                  <a:pt x="2089337" y="0"/>
                </a:lnTo>
                <a:lnTo>
                  <a:pt x="2089337" y="2017160"/>
                </a:lnTo>
                <a:lnTo>
                  <a:pt x="0" y="2017160"/>
                </a:lnTo>
                <a:lnTo>
                  <a:pt x="0" y="0"/>
                </a:lnTo>
                <a:close/>
              </a:path>
            </a:pathLst>
          </a:custGeom>
          <a:blipFill rotWithShape="1">
            <a:blip r:embed="rId5">
              <a:alphaModFix/>
            </a:blip>
            <a:stretch>
              <a:fillRect b="0" l="0" r="0" t="0"/>
            </a:stretch>
          </a:blipFill>
          <a:ln>
            <a:noFill/>
          </a:ln>
        </p:spPr>
      </p:sp>
      <p:sp>
        <p:nvSpPr>
          <p:cNvPr id="175" name="Google Shape;175;p15"/>
          <p:cNvSpPr/>
          <p:nvPr/>
        </p:nvSpPr>
        <p:spPr>
          <a:xfrm>
            <a:off x="10566986" y="2938697"/>
            <a:ext cx="2089337" cy="2017160"/>
          </a:xfrm>
          <a:custGeom>
            <a:rect b="b" l="l" r="r" t="t"/>
            <a:pathLst>
              <a:path extrusionOk="0" h="2017160" w="2089337">
                <a:moveTo>
                  <a:pt x="0" y="0"/>
                </a:moveTo>
                <a:lnTo>
                  <a:pt x="2089337" y="0"/>
                </a:lnTo>
                <a:lnTo>
                  <a:pt x="2089337" y="2017160"/>
                </a:lnTo>
                <a:lnTo>
                  <a:pt x="0" y="2017160"/>
                </a:lnTo>
                <a:lnTo>
                  <a:pt x="0" y="0"/>
                </a:lnTo>
                <a:close/>
              </a:path>
            </a:pathLst>
          </a:custGeom>
          <a:blipFill rotWithShape="1">
            <a:blip r:embed="rId5">
              <a:alphaModFix/>
            </a:blip>
            <a:stretch>
              <a:fillRect b="0" l="0" r="0" t="0"/>
            </a:stretch>
          </a:blipFill>
          <a:ln>
            <a:noFill/>
          </a:ln>
        </p:spPr>
      </p:sp>
      <p:sp>
        <p:nvSpPr>
          <p:cNvPr id="176" name="Google Shape;176;p15"/>
          <p:cNvSpPr txBox="1"/>
          <p:nvPr/>
        </p:nvSpPr>
        <p:spPr>
          <a:xfrm>
            <a:off x="10419580" y="1309824"/>
            <a:ext cx="2384149" cy="99568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5799" u="none" cap="none" strike="noStrike">
                <a:solidFill>
                  <a:srgbClr val="E8E5E1"/>
                </a:solidFill>
                <a:latin typeface="Oi"/>
                <a:ea typeface="Oi"/>
                <a:cs typeface="Oi"/>
                <a:sym typeface="Oi"/>
              </a:rPr>
              <a:t>01</a:t>
            </a:r>
            <a:endParaRPr/>
          </a:p>
        </p:txBody>
      </p:sp>
      <p:sp>
        <p:nvSpPr>
          <p:cNvPr id="177" name="Google Shape;177;p15"/>
          <p:cNvSpPr txBox="1"/>
          <p:nvPr/>
        </p:nvSpPr>
        <p:spPr>
          <a:xfrm>
            <a:off x="2050135" y="3354680"/>
            <a:ext cx="1667280" cy="99568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5799" u="none" cap="none" strike="noStrike">
                <a:solidFill>
                  <a:srgbClr val="E8E5E1"/>
                </a:solidFill>
                <a:latin typeface="Oi"/>
                <a:ea typeface="Oi"/>
                <a:cs typeface="Oi"/>
                <a:sym typeface="Oi"/>
              </a:rPr>
              <a:t>01</a:t>
            </a:r>
            <a:endParaRPr/>
          </a:p>
        </p:txBody>
      </p:sp>
      <p:sp>
        <p:nvSpPr>
          <p:cNvPr id="178" name="Google Shape;178;p15"/>
          <p:cNvSpPr txBox="1"/>
          <p:nvPr/>
        </p:nvSpPr>
        <p:spPr>
          <a:xfrm>
            <a:off x="5443791" y="3354680"/>
            <a:ext cx="1667280" cy="99568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5799" u="none" cap="none" strike="noStrike">
                <a:solidFill>
                  <a:srgbClr val="EE7B95"/>
                </a:solidFill>
                <a:latin typeface="Oi"/>
                <a:ea typeface="Oi"/>
                <a:cs typeface="Oi"/>
                <a:sym typeface="Oi"/>
              </a:rPr>
              <a:t>02</a:t>
            </a:r>
            <a:endParaRPr/>
          </a:p>
        </p:txBody>
      </p:sp>
      <p:sp>
        <p:nvSpPr>
          <p:cNvPr id="179" name="Google Shape;179;p15"/>
          <p:cNvSpPr txBox="1"/>
          <p:nvPr/>
        </p:nvSpPr>
        <p:spPr>
          <a:xfrm>
            <a:off x="5443791" y="5973962"/>
            <a:ext cx="1667280" cy="99568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5799" u="none" cap="none" strike="noStrike">
                <a:solidFill>
                  <a:srgbClr val="E8E5E1"/>
                </a:solidFill>
                <a:latin typeface="Oi"/>
                <a:ea typeface="Oi"/>
                <a:cs typeface="Oi"/>
                <a:sym typeface="Oi"/>
              </a:rPr>
              <a:t>03</a:t>
            </a:r>
            <a:endParaRPr/>
          </a:p>
        </p:txBody>
      </p:sp>
      <p:sp>
        <p:nvSpPr>
          <p:cNvPr id="180" name="Google Shape;180;p15"/>
          <p:cNvSpPr txBox="1"/>
          <p:nvPr/>
        </p:nvSpPr>
        <p:spPr>
          <a:xfrm>
            <a:off x="2050135" y="5973962"/>
            <a:ext cx="1667280" cy="99568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5799" u="none" cap="none" strike="noStrike">
                <a:solidFill>
                  <a:srgbClr val="EE7B95"/>
                </a:solidFill>
                <a:latin typeface="Oi"/>
                <a:ea typeface="Oi"/>
                <a:cs typeface="Oi"/>
                <a:sym typeface="Oi"/>
              </a:rPr>
              <a:t>04</a:t>
            </a:r>
            <a:endParaRPr/>
          </a:p>
        </p:txBody>
      </p:sp>
      <p:sp>
        <p:nvSpPr>
          <p:cNvPr id="181" name="Google Shape;181;p15"/>
          <p:cNvSpPr txBox="1"/>
          <p:nvPr/>
        </p:nvSpPr>
        <p:spPr>
          <a:xfrm>
            <a:off x="10419580" y="5596314"/>
            <a:ext cx="2384149" cy="99568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5799" u="none" cap="none" strike="noStrike">
                <a:solidFill>
                  <a:srgbClr val="E8E5E1"/>
                </a:solidFill>
                <a:latin typeface="Oi"/>
                <a:ea typeface="Oi"/>
                <a:cs typeface="Oi"/>
                <a:sym typeface="Oi"/>
              </a:rPr>
              <a:t>03</a:t>
            </a:r>
            <a:endParaRPr/>
          </a:p>
        </p:txBody>
      </p:sp>
      <p:sp>
        <p:nvSpPr>
          <p:cNvPr id="182" name="Google Shape;182;p15"/>
          <p:cNvSpPr txBox="1"/>
          <p:nvPr/>
        </p:nvSpPr>
        <p:spPr>
          <a:xfrm>
            <a:off x="10419580" y="3453069"/>
            <a:ext cx="2384149" cy="99568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5799" u="none" cap="none" strike="noStrike">
                <a:solidFill>
                  <a:srgbClr val="E8E5E1"/>
                </a:solidFill>
                <a:latin typeface="Oi"/>
                <a:ea typeface="Oi"/>
                <a:cs typeface="Oi"/>
                <a:sym typeface="Oi"/>
              </a:rPr>
              <a:t>02</a:t>
            </a:r>
            <a:endParaRPr/>
          </a:p>
        </p:txBody>
      </p:sp>
      <p:sp>
        <p:nvSpPr>
          <p:cNvPr id="183" name="Google Shape;183;p15"/>
          <p:cNvSpPr txBox="1"/>
          <p:nvPr/>
        </p:nvSpPr>
        <p:spPr>
          <a:xfrm>
            <a:off x="10419580" y="7739560"/>
            <a:ext cx="2384149" cy="99568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5799" u="none" cap="none" strike="noStrike">
                <a:solidFill>
                  <a:srgbClr val="E8E5E1"/>
                </a:solidFill>
                <a:latin typeface="Oi"/>
                <a:ea typeface="Oi"/>
                <a:cs typeface="Oi"/>
                <a:sym typeface="Oi"/>
              </a:rPr>
              <a:t>04</a:t>
            </a:r>
            <a:endParaRPr/>
          </a:p>
        </p:txBody>
      </p:sp>
      <p:grpSp>
        <p:nvGrpSpPr>
          <p:cNvPr id="184" name="Google Shape;184;p15"/>
          <p:cNvGrpSpPr/>
          <p:nvPr/>
        </p:nvGrpSpPr>
        <p:grpSpPr>
          <a:xfrm>
            <a:off x="13125268" y="1009650"/>
            <a:ext cx="3691075" cy="1319912"/>
            <a:chOff x="0" y="-76200"/>
            <a:chExt cx="4921434" cy="1759883"/>
          </a:xfrm>
        </p:grpSpPr>
        <p:sp>
          <p:nvSpPr>
            <p:cNvPr id="185" name="Google Shape;185;p15"/>
            <p:cNvSpPr txBox="1"/>
            <p:nvPr/>
          </p:nvSpPr>
          <p:spPr>
            <a:xfrm>
              <a:off x="0" y="690754"/>
              <a:ext cx="4921434" cy="992929"/>
            </a:xfrm>
            <a:prstGeom prst="rect">
              <a:avLst/>
            </a:prstGeom>
            <a:noFill/>
            <a:ln>
              <a:noFill/>
            </a:ln>
          </p:spPr>
          <p:txBody>
            <a:bodyPr anchorCtr="0" anchor="t" bIns="0" lIns="0" spcFirstLastPara="1" rIns="0" wrap="square" tIns="0">
              <a:spAutoFit/>
            </a:bodyPr>
            <a:lstStyle/>
            <a:p>
              <a:pPr indent="0" lvl="0" marL="0" marR="0" rtl="0" algn="l">
                <a:lnSpc>
                  <a:spcPct val="154027"/>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a:t>
              </a:r>
              <a:endParaRPr/>
            </a:p>
          </p:txBody>
        </p:sp>
        <p:sp>
          <p:nvSpPr>
            <p:cNvPr id="186" name="Google Shape;186;p15"/>
            <p:cNvSpPr txBox="1"/>
            <p:nvPr/>
          </p:nvSpPr>
          <p:spPr>
            <a:xfrm>
              <a:off x="0" y="-76200"/>
              <a:ext cx="3908921" cy="538650"/>
            </a:xfrm>
            <a:prstGeom prst="rect">
              <a:avLst/>
            </a:prstGeom>
            <a:noFill/>
            <a:ln>
              <a:noFill/>
            </a:ln>
          </p:spPr>
          <p:txBody>
            <a:bodyPr anchorCtr="0" anchor="t" bIns="0" lIns="0" spcFirstLastPara="1" rIns="0" wrap="square" tIns="0">
              <a:spAutoFit/>
            </a:bodyPr>
            <a:lstStyle/>
            <a:p>
              <a:pPr indent="0" lvl="0" marL="0" marR="0" rtl="0" algn="l">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grpSp>
      <p:grpSp>
        <p:nvGrpSpPr>
          <p:cNvPr id="187" name="Google Shape;187;p15"/>
          <p:cNvGrpSpPr/>
          <p:nvPr/>
        </p:nvGrpSpPr>
        <p:grpSpPr>
          <a:xfrm>
            <a:off x="13125268" y="3221140"/>
            <a:ext cx="3691075" cy="1319912"/>
            <a:chOff x="0" y="-76200"/>
            <a:chExt cx="4921434" cy="1759883"/>
          </a:xfrm>
        </p:grpSpPr>
        <p:sp>
          <p:nvSpPr>
            <p:cNvPr id="188" name="Google Shape;188;p15"/>
            <p:cNvSpPr txBox="1"/>
            <p:nvPr/>
          </p:nvSpPr>
          <p:spPr>
            <a:xfrm>
              <a:off x="0" y="690754"/>
              <a:ext cx="4921434" cy="992929"/>
            </a:xfrm>
            <a:prstGeom prst="rect">
              <a:avLst/>
            </a:prstGeom>
            <a:noFill/>
            <a:ln>
              <a:noFill/>
            </a:ln>
          </p:spPr>
          <p:txBody>
            <a:bodyPr anchorCtr="0" anchor="t" bIns="0" lIns="0" spcFirstLastPara="1" rIns="0" wrap="square" tIns="0">
              <a:spAutoFit/>
            </a:bodyPr>
            <a:lstStyle/>
            <a:p>
              <a:pPr indent="0" lvl="0" marL="0" marR="0" rtl="0" algn="l">
                <a:lnSpc>
                  <a:spcPct val="154027"/>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a:t>
              </a:r>
              <a:endParaRPr/>
            </a:p>
          </p:txBody>
        </p:sp>
        <p:sp>
          <p:nvSpPr>
            <p:cNvPr id="189" name="Google Shape;189;p15"/>
            <p:cNvSpPr txBox="1"/>
            <p:nvPr/>
          </p:nvSpPr>
          <p:spPr>
            <a:xfrm>
              <a:off x="0" y="-76200"/>
              <a:ext cx="3908921" cy="538650"/>
            </a:xfrm>
            <a:prstGeom prst="rect">
              <a:avLst/>
            </a:prstGeom>
            <a:noFill/>
            <a:ln>
              <a:noFill/>
            </a:ln>
          </p:spPr>
          <p:txBody>
            <a:bodyPr anchorCtr="0" anchor="t" bIns="0" lIns="0" spcFirstLastPara="1" rIns="0" wrap="square" tIns="0">
              <a:spAutoFit/>
            </a:bodyPr>
            <a:lstStyle/>
            <a:p>
              <a:pPr indent="0" lvl="0" marL="0" marR="0" rtl="0" algn="l">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grpSp>
      <p:grpSp>
        <p:nvGrpSpPr>
          <p:cNvPr id="190" name="Google Shape;190;p15"/>
          <p:cNvGrpSpPr/>
          <p:nvPr/>
        </p:nvGrpSpPr>
        <p:grpSpPr>
          <a:xfrm>
            <a:off x="13125268" y="5432629"/>
            <a:ext cx="3691075" cy="1319912"/>
            <a:chOff x="0" y="-76200"/>
            <a:chExt cx="4921434" cy="1759883"/>
          </a:xfrm>
        </p:grpSpPr>
        <p:sp>
          <p:nvSpPr>
            <p:cNvPr id="191" name="Google Shape;191;p15"/>
            <p:cNvSpPr txBox="1"/>
            <p:nvPr/>
          </p:nvSpPr>
          <p:spPr>
            <a:xfrm>
              <a:off x="0" y="690754"/>
              <a:ext cx="4921434" cy="992929"/>
            </a:xfrm>
            <a:prstGeom prst="rect">
              <a:avLst/>
            </a:prstGeom>
            <a:noFill/>
            <a:ln>
              <a:noFill/>
            </a:ln>
          </p:spPr>
          <p:txBody>
            <a:bodyPr anchorCtr="0" anchor="t" bIns="0" lIns="0" spcFirstLastPara="1" rIns="0" wrap="square" tIns="0">
              <a:spAutoFit/>
            </a:bodyPr>
            <a:lstStyle/>
            <a:p>
              <a:pPr indent="0" lvl="0" marL="0" marR="0" rtl="0" algn="l">
                <a:lnSpc>
                  <a:spcPct val="154027"/>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a:t>
              </a:r>
              <a:endParaRPr/>
            </a:p>
          </p:txBody>
        </p:sp>
        <p:sp>
          <p:nvSpPr>
            <p:cNvPr id="192" name="Google Shape;192;p15"/>
            <p:cNvSpPr txBox="1"/>
            <p:nvPr/>
          </p:nvSpPr>
          <p:spPr>
            <a:xfrm>
              <a:off x="0" y="-76200"/>
              <a:ext cx="3908921" cy="538650"/>
            </a:xfrm>
            <a:prstGeom prst="rect">
              <a:avLst/>
            </a:prstGeom>
            <a:noFill/>
            <a:ln>
              <a:noFill/>
            </a:ln>
          </p:spPr>
          <p:txBody>
            <a:bodyPr anchorCtr="0" anchor="t" bIns="0" lIns="0" spcFirstLastPara="1" rIns="0" wrap="square" tIns="0">
              <a:spAutoFit/>
            </a:bodyPr>
            <a:lstStyle/>
            <a:p>
              <a:pPr indent="0" lvl="0" marL="0" marR="0" rtl="0" algn="l">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grpSp>
      <p:grpSp>
        <p:nvGrpSpPr>
          <p:cNvPr id="193" name="Google Shape;193;p15"/>
          <p:cNvGrpSpPr/>
          <p:nvPr/>
        </p:nvGrpSpPr>
        <p:grpSpPr>
          <a:xfrm>
            <a:off x="13125268" y="7644119"/>
            <a:ext cx="3691075" cy="1319912"/>
            <a:chOff x="0" y="-76200"/>
            <a:chExt cx="4921434" cy="1759883"/>
          </a:xfrm>
        </p:grpSpPr>
        <p:sp>
          <p:nvSpPr>
            <p:cNvPr id="194" name="Google Shape;194;p15"/>
            <p:cNvSpPr txBox="1"/>
            <p:nvPr/>
          </p:nvSpPr>
          <p:spPr>
            <a:xfrm>
              <a:off x="0" y="690754"/>
              <a:ext cx="4921434" cy="992929"/>
            </a:xfrm>
            <a:prstGeom prst="rect">
              <a:avLst/>
            </a:prstGeom>
            <a:noFill/>
            <a:ln>
              <a:noFill/>
            </a:ln>
          </p:spPr>
          <p:txBody>
            <a:bodyPr anchorCtr="0" anchor="t" bIns="0" lIns="0" spcFirstLastPara="1" rIns="0" wrap="square" tIns="0">
              <a:spAutoFit/>
            </a:bodyPr>
            <a:lstStyle/>
            <a:p>
              <a:pPr indent="0" lvl="0" marL="0" marR="0" rtl="0" algn="l">
                <a:lnSpc>
                  <a:spcPct val="154027"/>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a:t>
              </a:r>
              <a:endParaRPr/>
            </a:p>
          </p:txBody>
        </p:sp>
        <p:sp>
          <p:nvSpPr>
            <p:cNvPr id="195" name="Google Shape;195;p15"/>
            <p:cNvSpPr txBox="1"/>
            <p:nvPr/>
          </p:nvSpPr>
          <p:spPr>
            <a:xfrm>
              <a:off x="0" y="-76200"/>
              <a:ext cx="3908921" cy="538650"/>
            </a:xfrm>
            <a:prstGeom prst="rect">
              <a:avLst/>
            </a:prstGeom>
            <a:noFill/>
            <a:ln>
              <a:noFill/>
            </a:ln>
          </p:spPr>
          <p:txBody>
            <a:bodyPr anchorCtr="0" anchor="t" bIns="0" lIns="0" spcFirstLastPara="1" rIns="0" wrap="square" tIns="0">
              <a:spAutoFit/>
            </a:bodyPr>
            <a:lstStyle/>
            <a:p>
              <a:pPr indent="0" lvl="0" marL="0" marR="0" rtl="0" algn="l">
                <a:lnSpc>
                  <a:spcPct val="148020"/>
                </a:lnSpc>
                <a:spcBef>
                  <a:spcPts val="0"/>
                </a:spcBef>
                <a:spcAft>
                  <a:spcPts val="0"/>
                </a:spcAft>
                <a:buNone/>
              </a:pPr>
              <a:r>
                <a:rPr b="1" i="0" lang="en-US" sz="2299" u="none" cap="none" strike="noStrike">
                  <a:solidFill>
                    <a:srgbClr val="EE7B95"/>
                  </a:solidFill>
                  <a:latin typeface="Asap"/>
                  <a:ea typeface="Asap"/>
                  <a:cs typeface="Asap"/>
                  <a:sym typeface="Asap"/>
                </a:rPr>
                <a:t>Write a main idea here</a:t>
              </a:r>
              <a:endParaRPr/>
            </a:p>
          </p:txBody>
        </p:sp>
      </p:grpSp>
      <p:pic>
        <p:nvPicPr>
          <p:cNvPr id="196" name="Google Shape;196;p15"/>
          <p:cNvPicPr preferRelativeResize="0"/>
          <p:nvPr/>
        </p:nvPicPr>
        <p:blipFill>
          <a:blip r:embed="rId6">
            <a:alphaModFix/>
          </a:blip>
          <a:stretch>
            <a:fillRect/>
          </a:stretch>
        </p:blipFill>
        <p:spPr>
          <a:xfrm>
            <a:off x="8626575" y="1708241"/>
            <a:ext cx="1471450" cy="198845"/>
          </a:xfrm>
          <a:prstGeom prst="rect">
            <a:avLst/>
          </a:prstGeom>
          <a:noFill/>
          <a:ln>
            <a:noFill/>
          </a:ln>
        </p:spPr>
      </p:pic>
      <p:pic>
        <p:nvPicPr>
          <p:cNvPr id="197" name="Google Shape;197;p15"/>
          <p:cNvPicPr preferRelativeResize="0"/>
          <p:nvPr/>
        </p:nvPicPr>
        <p:blipFill>
          <a:blip r:embed="rId6">
            <a:alphaModFix/>
          </a:blip>
          <a:stretch>
            <a:fillRect/>
          </a:stretch>
        </p:blipFill>
        <p:spPr>
          <a:xfrm>
            <a:off x="8626575" y="3781678"/>
            <a:ext cx="1471450" cy="198845"/>
          </a:xfrm>
          <a:prstGeom prst="rect">
            <a:avLst/>
          </a:prstGeom>
          <a:noFill/>
          <a:ln>
            <a:noFill/>
          </a:ln>
        </p:spPr>
      </p:pic>
      <p:pic>
        <p:nvPicPr>
          <p:cNvPr id="198" name="Google Shape;198;p15"/>
          <p:cNvPicPr preferRelativeResize="0"/>
          <p:nvPr/>
        </p:nvPicPr>
        <p:blipFill>
          <a:blip r:embed="rId6">
            <a:alphaModFix/>
          </a:blip>
          <a:stretch>
            <a:fillRect/>
          </a:stretch>
        </p:blipFill>
        <p:spPr>
          <a:xfrm>
            <a:off x="8626575" y="5988841"/>
            <a:ext cx="1471450" cy="198845"/>
          </a:xfrm>
          <a:prstGeom prst="rect">
            <a:avLst/>
          </a:prstGeom>
          <a:noFill/>
          <a:ln>
            <a:noFill/>
          </a:ln>
        </p:spPr>
      </p:pic>
      <p:pic>
        <p:nvPicPr>
          <p:cNvPr id="199" name="Google Shape;199;p15"/>
          <p:cNvPicPr preferRelativeResize="0"/>
          <p:nvPr/>
        </p:nvPicPr>
        <p:blipFill>
          <a:blip r:embed="rId6">
            <a:alphaModFix/>
          </a:blip>
          <a:stretch>
            <a:fillRect/>
          </a:stretch>
        </p:blipFill>
        <p:spPr>
          <a:xfrm>
            <a:off x="8626575" y="8129828"/>
            <a:ext cx="1471450" cy="19884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5E1"/>
        </a:solidFill>
      </p:bgPr>
    </p:bg>
    <p:spTree>
      <p:nvGrpSpPr>
        <p:cNvPr id="203" name="Shape 203"/>
        <p:cNvGrpSpPr/>
        <p:nvPr/>
      </p:nvGrpSpPr>
      <p:grpSpPr>
        <a:xfrm>
          <a:off x="0" y="0"/>
          <a:ext cx="0" cy="0"/>
          <a:chOff x="0" y="0"/>
          <a:chExt cx="0" cy="0"/>
        </a:xfrm>
      </p:grpSpPr>
      <p:pic>
        <p:nvPicPr>
          <p:cNvPr id="204" name="Google Shape;204;p16"/>
          <p:cNvPicPr preferRelativeResize="0"/>
          <p:nvPr/>
        </p:nvPicPr>
        <p:blipFill rotWithShape="1">
          <a:blip r:embed="rId3">
            <a:alphaModFix/>
          </a:blip>
          <a:srcRect b="0" l="35354" r="0" t="0"/>
          <a:stretch/>
        </p:blipFill>
        <p:spPr>
          <a:xfrm>
            <a:off x="0" y="3991350"/>
            <a:ext cx="3487151" cy="5382301"/>
          </a:xfrm>
          <a:prstGeom prst="rect">
            <a:avLst/>
          </a:prstGeom>
          <a:noFill/>
          <a:ln>
            <a:noFill/>
          </a:ln>
        </p:spPr>
      </p:pic>
      <p:pic>
        <p:nvPicPr>
          <p:cNvPr id="205" name="Google Shape;205;p16"/>
          <p:cNvPicPr preferRelativeResize="0"/>
          <p:nvPr/>
        </p:nvPicPr>
        <p:blipFill rotWithShape="1">
          <a:blip r:embed="rId4">
            <a:alphaModFix/>
          </a:blip>
          <a:srcRect b="34550" l="0" r="50000" t="0"/>
          <a:stretch/>
        </p:blipFill>
        <p:spPr>
          <a:xfrm>
            <a:off x="13573825" y="5929200"/>
            <a:ext cx="4714175" cy="4357799"/>
          </a:xfrm>
          <a:prstGeom prst="rect">
            <a:avLst/>
          </a:prstGeom>
          <a:noFill/>
          <a:ln>
            <a:noFill/>
          </a:ln>
        </p:spPr>
      </p:pic>
      <p:pic>
        <p:nvPicPr>
          <p:cNvPr id="206" name="Google Shape;206;p16"/>
          <p:cNvPicPr preferRelativeResize="0"/>
          <p:nvPr/>
        </p:nvPicPr>
        <p:blipFill rotWithShape="1">
          <a:blip r:embed="rId5">
            <a:alphaModFix/>
          </a:blip>
          <a:srcRect b="0" l="16618" r="0" t="62445"/>
          <a:stretch/>
        </p:blipFill>
        <p:spPr>
          <a:xfrm>
            <a:off x="0" y="0"/>
            <a:ext cx="9144049" cy="3301699"/>
          </a:xfrm>
          <a:prstGeom prst="rect">
            <a:avLst/>
          </a:prstGeom>
          <a:noFill/>
          <a:ln>
            <a:noFill/>
          </a:ln>
        </p:spPr>
      </p:pic>
      <p:sp>
        <p:nvSpPr>
          <p:cNvPr id="207" name="Google Shape;207;p16"/>
          <p:cNvSpPr txBox="1"/>
          <p:nvPr/>
        </p:nvSpPr>
        <p:spPr>
          <a:xfrm>
            <a:off x="3660647" y="2451220"/>
            <a:ext cx="10966800" cy="5664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EE7B95"/>
                </a:solidFill>
                <a:latin typeface="Sigmar One"/>
                <a:ea typeface="Sigmar One"/>
                <a:cs typeface="Sigmar One"/>
                <a:sym typeface="Sigmar One"/>
              </a:rPr>
              <a:t>LOREM IPSUM DOLOR SIT AMET, CONSECTETUR ADIPISCING ELIT.</a:t>
            </a:r>
            <a:endParaRPr/>
          </a:p>
        </p:txBody>
      </p:sp>
      <p:sp>
        <p:nvSpPr>
          <p:cNvPr id="208" name="Google Shape;208;p16"/>
          <p:cNvSpPr/>
          <p:nvPr/>
        </p:nvSpPr>
        <p:spPr>
          <a:xfrm rot="-491014">
            <a:off x="14270459" y="0"/>
            <a:ext cx="4017541" cy="4114800"/>
          </a:xfrm>
          <a:custGeom>
            <a:rect b="b" l="l" r="r" t="t"/>
            <a:pathLst>
              <a:path extrusionOk="0" h="4114800" w="4017541">
                <a:moveTo>
                  <a:pt x="0" y="0"/>
                </a:moveTo>
                <a:lnTo>
                  <a:pt x="4017541" y="0"/>
                </a:lnTo>
                <a:lnTo>
                  <a:pt x="4017541" y="4114800"/>
                </a:lnTo>
                <a:lnTo>
                  <a:pt x="0" y="4114800"/>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5E1"/>
        </a:solidFill>
      </p:bgPr>
    </p:bg>
    <p:spTree>
      <p:nvGrpSpPr>
        <p:cNvPr id="212" name="Shape 212"/>
        <p:cNvGrpSpPr/>
        <p:nvPr/>
      </p:nvGrpSpPr>
      <p:grpSpPr>
        <a:xfrm>
          <a:off x="0" y="0"/>
          <a:ext cx="0" cy="0"/>
          <a:chOff x="0" y="0"/>
          <a:chExt cx="0" cy="0"/>
        </a:xfrm>
      </p:grpSpPr>
      <p:sp>
        <p:nvSpPr>
          <p:cNvPr id="213" name="Google Shape;213;p17"/>
          <p:cNvSpPr/>
          <p:nvPr/>
        </p:nvSpPr>
        <p:spPr>
          <a:xfrm>
            <a:off x="961435" y="5737526"/>
            <a:ext cx="3012623" cy="4290227"/>
          </a:xfrm>
          <a:custGeom>
            <a:rect b="b" l="l" r="r" t="t"/>
            <a:pathLst>
              <a:path extrusionOk="0" h="4290227" w="3012623">
                <a:moveTo>
                  <a:pt x="0" y="0"/>
                </a:moveTo>
                <a:lnTo>
                  <a:pt x="3012623" y="0"/>
                </a:lnTo>
                <a:lnTo>
                  <a:pt x="3012623" y="4290228"/>
                </a:lnTo>
                <a:lnTo>
                  <a:pt x="0" y="4290228"/>
                </a:lnTo>
                <a:lnTo>
                  <a:pt x="0" y="0"/>
                </a:lnTo>
                <a:close/>
              </a:path>
            </a:pathLst>
          </a:custGeom>
          <a:blipFill rotWithShape="1">
            <a:blip r:embed="rId3">
              <a:alphaModFix/>
            </a:blip>
            <a:stretch>
              <a:fillRect b="-15871" l="-39324" r="-181198" t="-34182"/>
            </a:stretch>
          </a:blipFill>
          <a:ln>
            <a:noFill/>
          </a:ln>
        </p:spPr>
      </p:sp>
      <p:sp>
        <p:nvSpPr>
          <p:cNvPr id="214" name="Google Shape;214;p17"/>
          <p:cNvSpPr/>
          <p:nvPr/>
        </p:nvSpPr>
        <p:spPr>
          <a:xfrm>
            <a:off x="5412271" y="5737526"/>
            <a:ext cx="3012623" cy="4290227"/>
          </a:xfrm>
          <a:custGeom>
            <a:rect b="b" l="l" r="r" t="t"/>
            <a:pathLst>
              <a:path extrusionOk="0" h="4290227" w="3012623">
                <a:moveTo>
                  <a:pt x="0" y="0"/>
                </a:moveTo>
                <a:lnTo>
                  <a:pt x="3012623" y="0"/>
                </a:lnTo>
                <a:lnTo>
                  <a:pt x="3012623" y="4290228"/>
                </a:lnTo>
                <a:lnTo>
                  <a:pt x="0" y="4290228"/>
                </a:lnTo>
                <a:lnTo>
                  <a:pt x="0" y="0"/>
                </a:lnTo>
                <a:close/>
              </a:path>
            </a:pathLst>
          </a:custGeom>
          <a:blipFill rotWithShape="1">
            <a:blip r:embed="rId3">
              <a:alphaModFix/>
            </a:blip>
            <a:stretch>
              <a:fillRect b="-15871" l="-39324" r="-181198" t="-34182"/>
            </a:stretch>
          </a:blipFill>
          <a:ln>
            <a:noFill/>
          </a:ln>
        </p:spPr>
      </p:sp>
      <p:sp>
        <p:nvSpPr>
          <p:cNvPr id="215" name="Google Shape;215;p17"/>
          <p:cNvSpPr/>
          <p:nvPr/>
        </p:nvSpPr>
        <p:spPr>
          <a:xfrm>
            <a:off x="9863106" y="5737526"/>
            <a:ext cx="3012623" cy="4290227"/>
          </a:xfrm>
          <a:custGeom>
            <a:rect b="b" l="l" r="r" t="t"/>
            <a:pathLst>
              <a:path extrusionOk="0" h="4290227" w="3012623">
                <a:moveTo>
                  <a:pt x="0" y="0"/>
                </a:moveTo>
                <a:lnTo>
                  <a:pt x="3012623" y="0"/>
                </a:lnTo>
                <a:lnTo>
                  <a:pt x="3012623" y="4290228"/>
                </a:lnTo>
                <a:lnTo>
                  <a:pt x="0" y="4290228"/>
                </a:lnTo>
                <a:lnTo>
                  <a:pt x="0" y="0"/>
                </a:lnTo>
                <a:close/>
              </a:path>
            </a:pathLst>
          </a:custGeom>
          <a:blipFill rotWithShape="1">
            <a:blip r:embed="rId3">
              <a:alphaModFix/>
            </a:blip>
            <a:stretch>
              <a:fillRect b="-15871" l="-39324" r="-181198" t="-34182"/>
            </a:stretch>
          </a:blipFill>
          <a:ln>
            <a:noFill/>
          </a:ln>
        </p:spPr>
      </p:sp>
      <p:sp>
        <p:nvSpPr>
          <p:cNvPr id="216" name="Google Shape;216;p17"/>
          <p:cNvSpPr/>
          <p:nvPr/>
        </p:nvSpPr>
        <p:spPr>
          <a:xfrm>
            <a:off x="14314004" y="5737526"/>
            <a:ext cx="3012623" cy="4290227"/>
          </a:xfrm>
          <a:custGeom>
            <a:rect b="b" l="l" r="r" t="t"/>
            <a:pathLst>
              <a:path extrusionOk="0" h="4290227" w="3012623">
                <a:moveTo>
                  <a:pt x="0" y="0"/>
                </a:moveTo>
                <a:lnTo>
                  <a:pt x="3012623" y="0"/>
                </a:lnTo>
                <a:lnTo>
                  <a:pt x="3012623" y="4290228"/>
                </a:lnTo>
                <a:lnTo>
                  <a:pt x="0" y="4290228"/>
                </a:lnTo>
                <a:lnTo>
                  <a:pt x="0" y="0"/>
                </a:lnTo>
                <a:close/>
              </a:path>
            </a:pathLst>
          </a:custGeom>
          <a:blipFill rotWithShape="1">
            <a:blip r:embed="rId3">
              <a:alphaModFix/>
            </a:blip>
            <a:stretch>
              <a:fillRect b="-15871" l="-39324" r="-181198" t="-34182"/>
            </a:stretch>
          </a:blipFill>
          <a:ln>
            <a:noFill/>
          </a:ln>
        </p:spPr>
      </p:sp>
      <p:sp>
        <p:nvSpPr>
          <p:cNvPr id="217" name="Google Shape;217;p17"/>
          <p:cNvSpPr/>
          <p:nvPr/>
        </p:nvSpPr>
        <p:spPr>
          <a:xfrm>
            <a:off x="411555" y="2752599"/>
            <a:ext cx="4112384" cy="2003852"/>
          </a:xfrm>
          <a:custGeom>
            <a:rect b="b" l="l" r="r" t="t"/>
            <a:pathLst>
              <a:path extrusionOk="0" h="2671803" w="5483178">
                <a:moveTo>
                  <a:pt x="0" y="0"/>
                </a:moveTo>
                <a:lnTo>
                  <a:pt x="5483178" y="0"/>
                </a:lnTo>
                <a:lnTo>
                  <a:pt x="5483178" y="2671803"/>
                </a:lnTo>
                <a:lnTo>
                  <a:pt x="0" y="2671803"/>
                </a:lnTo>
                <a:lnTo>
                  <a:pt x="0" y="0"/>
                </a:lnTo>
                <a:close/>
              </a:path>
            </a:pathLst>
          </a:custGeom>
          <a:blipFill rotWithShape="1">
            <a:blip r:embed="rId4">
              <a:alphaModFix/>
            </a:blip>
            <a:stretch>
              <a:fillRect b="0" l="0" r="0" t="0"/>
            </a:stretch>
          </a:blipFill>
          <a:ln>
            <a:noFill/>
          </a:ln>
        </p:spPr>
      </p:sp>
      <p:sp>
        <p:nvSpPr>
          <p:cNvPr id="218" name="Google Shape;218;p17"/>
          <p:cNvSpPr txBox="1"/>
          <p:nvPr/>
        </p:nvSpPr>
        <p:spPr>
          <a:xfrm>
            <a:off x="622209" y="3623342"/>
            <a:ext cx="3691200" cy="70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a:t>
            </a:r>
            <a:endParaRPr/>
          </a:p>
        </p:txBody>
      </p:sp>
      <p:sp>
        <p:nvSpPr>
          <p:cNvPr id="219" name="Google Shape;219;p17"/>
          <p:cNvSpPr txBox="1"/>
          <p:nvPr/>
        </p:nvSpPr>
        <p:spPr>
          <a:xfrm>
            <a:off x="1301208" y="2917003"/>
            <a:ext cx="2333100" cy="526200"/>
          </a:xfrm>
          <a:prstGeom prst="rect">
            <a:avLst/>
          </a:prstGeom>
          <a:noFill/>
          <a:ln>
            <a:noFill/>
          </a:ln>
        </p:spPr>
        <p:txBody>
          <a:bodyPr anchorCtr="0" anchor="t" bIns="0" lIns="0" spcFirstLastPara="1" rIns="0" wrap="square" tIns="0">
            <a:spAutoFit/>
          </a:bodyPr>
          <a:lstStyle/>
          <a:p>
            <a:pPr indent="0" lvl="0" marL="0" marR="0" rtl="0" algn="ctr">
              <a:lnSpc>
                <a:spcPct val="148039"/>
              </a:lnSpc>
              <a:spcBef>
                <a:spcPts val="0"/>
              </a:spcBef>
              <a:spcAft>
                <a:spcPts val="0"/>
              </a:spcAft>
              <a:buNone/>
            </a:pPr>
            <a:r>
              <a:rPr b="1" i="0" lang="en-US" sz="3418" u="none" cap="none" strike="noStrike">
                <a:solidFill>
                  <a:srgbClr val="EE7B95"/>
                </a:solidFill>
                <a:latin typeface="Asap"/>
                <a:ea typeface="Asap"/>
                <a:cs typeface="Asap"/>
                <a:sym typeface="Asap"/>
              </a:rPr>
              <a:t>Idea 01</a:t>
            </a:r>
            <a:endParaRPr/>
          </a:p>
        </p:txBody>
      </p:sp>
      <p:sp>
        <p:nvSpPr>
          <p:cNvPr id="220" name="Google Shape;220;p17"/>
          <p:cNvSpPr/>
          <p:nvPr/>
        </p:nvSpPr>
        <p:spPr>
          <a:xfrm>
            <a:off x="4862390" y="2752599"/>
            <a:ext cx="4112384" cy="2003852"/>
          </a:xfrm>
          <a:custGeom>
            <a:rect b="b" l="l" r="r" t="t"/>
            <a:pathLst>
              <a:path extrusionOk="0" h="2003852" w="4112384">
                <a:moveTo>
                  <a:pt x="0" y="0"/>
                </a:moveTo>
                <a:lnTo>
                  <a:pt x="4112384" y="0"/>
                </a:lnTo>
                <a:lnTo>
                  <a:pt x="4112384" y="2003852"/>
                </a:lnTo>
                <a:lnTo>
                  <a:pt x="0" y="2003852"/>
                </a:lnTo>
                <a:lnTo>
                  <a:pt x="0" y="0"/>
                </a:lnTo>
                <a:close/>
              </a:path>
            </a:pathLst>
          </a:custGeom>
          <a:blipFill rotWithShape="1">
            <a:blip r:embed="rId4">
              <a:alphaModFix/>
            </a:blip>
            <a:stretch>
              <a:fillRect b="0" l="0" r="0" t="0"/>
            </a:stretch>
          </a:blipFill>
          <a:ln>
            <a:noFill/>
          </a:ln>
        </p:spPr>
      </p:sp>
      <p:sp>
        <p:nvSpPr>
          <p:cNvPr id="221" name="Google Shape;221;p17"/>
          <p:cNvSpPr/>
          <p:nvPr/>
        </p:nvSpPr>
        <p:spPr>
          <a:xfrm>
            <a:off x="9313226" y="2752599"/>
            <a:ext cx="4112384" cy="2003852"/>
          </a:xfrm>
          <a:custGeom>
            <a:rect b="b" l="l" r="r" t="t"/>
            <a:pathLst>
              <a:path extrusionOk="0" h="2671803" w="5483178">
                <a:moveTo>
                  <a:pt x="0" y="0"/>
                </a:moveTo>
                <a:lnTo>
                  <a:pt x="5483178" y="0"/>
                </a:lnTo>
                <a:lnTo>
                  <a:pt x="5483178" y="2671803"/>
                </a:lnTo>
                <a:lnTo>
                  <a:pt x="0" y="2671803"/>
                </a:lnTo>
                <a:lnTo>
                  <a:pt x="0" y="0"/>
                </a:lnTo>
                <a:close/>
              </a:path>
            </a:pathLst>
          </a:custGeom>
          <a:blipFill rotWithShape="1">
            <a:blip r:embed="rId4">
              <a:alphaModFix/>
            </a:blip>
            <a:stretch>
              <a:fillRect b="0" l="0" r="0" t="0"/>
            </a:stretch>
          </a:blipFill>
          <a:ln>
            <a:noFill/>
          </a:ln>
        </p:spPr>
      </p:sp>
      <p:sp>
        <p:nvSpPr>
          <p:cNvPr id="222" name="Google Shape;222;p17"/>
          <p:cNvSpPr txBox="1"/>
          <p:nvPr/>
        </p:nvSpPr>
        <p:spPr>
          <a:xfrm>
            <a:off x="9525491" y="3623342"/>
            <a:ext cx="3691200" cy="70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a:t>
            </a:r>
            <a:endParaRPr/>
          </a:p>
        </p:txBody>
      </p:sp>
      <p:sp>
        <p:nvSpPr>
          <p:cNvPr id="223" name="Google Shape;223;p17"/>
          <p:cNvSpPr txBox="1"/>
          <p:nvPr/>
        </p:nvSpPr>
        <p:spPr>
          <a:xfrm>
            <a:off x="10204490" y="2917003"/>
            <a:ext cx="2333100" cy="526200"/>
          </a:xfrm>
          <a:prstGeom prst="rect">
            <a:avLst/>
          </a:prstGeom>
          <a:noFill/>
          <a:ln>
            <a:noFill/>
          </a:ln>
        </p:spPr>
        <p:txBody>
          <a:bodyPr anchorCtr="0" anchor="t" bIns="0" lIns="0" spcFirstLastPara="1" rIns="0" wrap="square" tIns="0">
            <a:spAutoFit/>
          </a:bodyPr>
          <a:lstStyle/>
          <a:p>
            <a:pPr indent="0" lvl="0" marL="0" marR="0" rtl="0" algn="ctr">
              <a:lnSpc>
                <a:spcPct val="148039"/>
              </a:lnSpc>
              <a:spcBef>
                <a:spcPts val="0"/>
              </a:spcBef>
              <a:spcAft>
                <a:spcPts val="0"/>
              </a:spcAft>
              <a:buNone/>
            </a:pPr>
            <a:r>
              <a:rPr b="1" i="0" lang="en-US" sz="3418" u="none" cap="none" strike="noStrike">
                <a:solidFill>
                  <a:srgbClr val="EE7B95"/>
                </a:solidFill>
                <a:latin typeface="Asap"/>
                <a:ea typeface="Asap"/>
                <a:cs typeface="Asap"/>
                <a:sym typeface="Asap"/>
              </a:rPr>
              <a:t>Idea 03</a:t>
            </a:r>
            <a:endParaRPr/>
          </a:p>
        </p:txBody>
      </p:sp>
      <p:sp>
        <p:nvSpPr>
          <p:cNvPr id="224" name="Google Shape;224;p17"/>
          <p:cNvSpPr/>
          <p:nvPr/>
        </p:nvSpPr>
        <p:spPr>
          <a:xfrm>
            <a:off x="13764062" y="2752599"/>
            <a:ext cx="4112384" cy="2003852"/>
          </a:xfrm>
          <a:custGeom>
            <a:rect b="b" l="l" r="r" t="t"/>
            <a:pathLst>
              <a:path extrusionOk="0" h="2671803" w="5483178">
                <a:moveTo>
                  <a:pt x="0" y="0"/>
                </a:moveTo>
                <a:lnTo>
                  <a:pt x="5483178" y="0"/>
                </a:lnTo>
                <a:lnTo>
                  <a:pt x="5483178" y="2671803"/>
                </a:lnTo>
                <a:lnTo>
                  <a:pt x="0" y="2671803"/>
                </a:lnTo>
                <a:lnTo>
                  <a:pt x="0" y="0"/>
                </a:lnTo>
                <a:close/>
              </a:path>
            </a:pathLst>
          </a:custGeom>
          <a:blipFill rotWithShape="1">
            <a:blip r:embed="rId4">
              <a:alphaModFix/>
            </a:blip>
            <a:stretch>
              <a:fillRect b="0" l="0" r="0" t="0"/>
            </a:stretch>
          </a:blipFill>
          <a:ln>
            <a:noFill/>
          </a:ln>
        </p:spPr>
      </p:sp>
      <p:sp>
        <p:nvSpPr>
          <p:cNvPr id="225" name="Google Shape;225;p17"/>
          <p:cNvSpPr txBox="1"/>
          <p:nvPr/>
        </p:nvSpPr>
        <p:spPr>
          <a:xfrm>
            <a:off x="13977938" y="3623342"/>
            <a:ext cx="3691200" cy="70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a:t>
            </a:r>
            <a:endParaRPr/>
          </a:p>
        </p:txBody>
      </p:sp>
      <p:sp>
        <p:nvSpPr>
          <p:cNvPr id="226" name="Google Shape;226;p17"/>
          <p:cNvSpPr txBox="1"/>
          <p:nvPr/>
        </p:nvSpPr>
        <p:spPr>
          <a:xfrm>
            <a:off x="14656937" y="2917003"/>
            <a:ext cx="2333100" cy="526200"/>
          </a:xfrm>
          <a:prstGeom prst="rect">
            <a:avLst/>
          </a:prstGeom>
          <a:noFill/>
          <a:ln>
            <a:noFill/>
          </a:ln>
        </p:spPr>
        <p:txBody>
          <a:bodyPr anchorCtr="0" anchor="t" bIns="0" lIns="0" spcFirstLastPara="1" rIns="0" wrap="square" tIns="0">
            <a:spAutoFit/>
          </a:bodyPr>
          <a:lstStyle/>
          <a:p>
            <a:pPr indent="0" lvl="0" marL="0" marR="0" rtl="0" algn="ctr">
              <a:lnSpc>
                <a:spcPct val="148039"/>
              </a:lnSpc>
              <a:spcBef>
                <a:spcPts val="0"/>
              </a:spcBef>
              <a:spcAft>
                <a:spcPts val="0"/>
              </a:spcAft>
              <a:buNone/>
            </a:pPr>
            <a:r>
              <a:rPr b="1" i="0" lang="en-US" sz="3418" u="none" cap="none" strike="noStrike">
                <a:solidFill>
                  <a:srgbClr val="EE7B95"/>
                </a:solidFill>
                <a:latin typeface="Asap"/>
                <a:ea typeface="Asap"/>
                <a:cs typeface="Asap"/>
                <a:sym typeface="Asap"/>
              </a:rPr>
              <a:t>Idea 04</a:t>
            </a:r>
            <a:endParaRPr/>
          </a:p>
        </p:txBody>
      </p:sp>
      <p:sp>
        <p:nvSpPr>
          <p:cNvPr id="227" name="Google Shape;227;p17"/>
          <p:cNvSpPr/>
          <p:nvPr/>
        </p:nvSpPr>
        <p:spPr>
          <a:xfrm rot="10800000">
            <a:off x="2088874" y="5063821"/>
            <a:ext cx="757746" cy="673705"/>
          </a:xfrm>
          <a:custGeom>
            <a:rect b="b" l="l" r="r" t="t"/>
            <a:pathLst>
              <a:path extrusionOk="0" h="673705" w="757746">
                <a:moveTo>
                  <a:pt x="0" y="0"/>
                </a:moveTo>
                <a:lnTo>
                  <a:pt x="757746" y="0"/>
                </a:lnTo>
                <a:lnTo>
                  <a:pt x="757746" y="673705"/>
                </a:lnTo>
                <a:lnTo>
                  <a:pt x="0" y="673705"/>
                </a:lnTo>
                <a:lnTo>
                  <a:pt x="0" y="0"/>
                </a:lnTo>
                <a:close/>
              </a:path>
            </a:pathLst>
          </a:custGeom>
          <a:blipFill rotWithShape="1">
            <a:blip r:embed="rId5">
              <a:alphaModFix/>
            </a:blip>
            <a:stretch>
              <a:fillRect b="0" l="0" r="0" t="0"/>
            </a:stretch>
          </a:blipFill>
          <a:ln>
            <a:noFill/>
          </a:ln>
        </p:spPr>
      </p:sp>
      <p:sp>
        <p:nvSpPr>
          <p:cNvPr id="228" name="Google Shape;228;p17"/>
          <p:cNvSpPr/>
          <p:nvPr/>
        </p:nvSpPr>
        <p:spPr>
          <a:xfrm rot="10800000">
            <a:off x="6539709" y="5063821"/>
            <a:ext cx="757746" cy="673705"/>
          </a:xfrm>
          <a:custGeom>
            <a:rect b="b" l="l" r="r" t="t"/>
            <a:pathLst>
              <a:path extrusionOk="0" h="673705" w="757746">
                <a:moveTo>
                  <a:pt x="0" y="0"/>
                </a:moveTo>
                <a:lnTo>
                  <a:pt x="757746" y="0"/>
                </a:lnTo>
                <a:lnTo>
                  <a:pt x="757746" y="673705"/>
                </a:lnTo>
                <a:lnTo>
                  <a:pt x="0" y="673705"/>
                </a:lnTo>
                <a:lnTo>
                  <a:pt x="0" y="0"/>
                </a:lnTo>
                <a:close/>
              </a:path>
            </a:pathLst>
          </a:custGeom>
          <a:blipFill rotWithShape="1">
            <a:blip r:embed="rId5">
              <a:alphaModFix/>
            </a:blip>
            <a:stretch>
              <a:fillRect b="0" l="0" r="0" t="0"/>
            </a:stretch>
          </a:blipFill>
          <a:ln>
            <a:noFill/>
          </a:ln>
        </p:spPr>
      </p:sp>
      <p:sp>
        <p:nvSpPr>
          <p:cNvPr id="229" name="Google Shape;229;p17"/>
          <p:cNvSpPr/>
          <p:nvPr/>
        </p:nvSpPr>
        <p:spPr>
          <a:xfrm rot="10800000">
            <a:off x="10987119" y="5063821"/>
            <a:ext cx="757746" cy="673705"/>
          </a:xfrm>
          <a:custGeom>
            <a:rect b="b" l="l" r="r" t="t"/>
            <a:pathLst>
              <a:path extrusionOk="0" h="673705" w="757746">
                <a:moveTo>
                  <a:pt x="0" y="0"/>
                </a:moveTo>
                <a:lnTo>
                  <a:pt x="757746" y="0"/>
                </a:lnTo>
                <a:lnTo>
                  <a:pt x="757746" y="673705"/>
                </a:lnTo>
                <a:lnTo>
                  <a:pt x="0" y="673705"/>
                </a:lnTo>
                <a:lnTo>
                  <a:pt x="0" y="0"/>
                </a:lnTo>
                <a:close/>
              </a:path>
            </a:pathLst>
          </a:custGeom>
          <a:blipFill rotWithShape="1">
            <a:blip r:embed="rId5">
              <a:alphaModFix/>
            </a:blip>
            <a:stretch>
              <a:fillRect b="0" l="0" r="0" t="0"/>
            </a:stretch>
          </a:blipFill>
          <a:ln>
            <a:noFill/>
          </a:ln>
        </p:spPr>
      </p:sp>
      <p:sp>
        <p:nvSpPr>
          <p:cNvPr id="230" name="Google Shape;230;p17"/>
          <p:cNvSpPr/>
          <p:nvPr/>
        </p:nvSpPr>
        <p:spPr>
          <a:xfrm rot="10800000">
            <a:off x="15437954" y="5063821"/>
            <a:ext cx="757746" cy="673705"/>
          </a:xfrm>
          <a:custGeom>
            <a:rect b="b" l="l" r="r" t="t"/>
            <a:pathLst>
              <a:path extrusionOk="0" h="673705" w="757746">
                <a:moveTo>
                  <a:pt x="0" y="0"/>
                </a:moveTo>
                <a:lnTo>
                  <a:pt x="757746" y="0"/>
                </a:lnTo>
                <a:lnTo>
                  <a:pt x="757746" y="673705"/>
                </a:lnTo>
                <a:lnTo>
                  <a:pt x="0" y="673705"/>
                </a:lnTo>
                <a:lnTo>
                  <a:pt x="0" y="0"/>
                </a:lnTo>
                <a:close/>
              </a:path>
            </a:pathLst>
          </a:custGeom>
          <a:blipFill rotWithShape="1">
            <a:blip r:embed="rId5">
              <a:alphaModFix/>
            </a:blip>
            <a:stretch>
              <a:fillRect b="0" l="0" r="0" t="0"/>
            </a:stretch>
          </a:blipFill>
          <a:ln>
            <a:noFill/>
          </a:ln>
        </p:spPr>
      </p:sp>
      <p:sp>
        <p:nvSpPr>
          <p:cNvPr id="231" name="Google Shape;231;p17"/>
          <p:cNvSpPr txBox="1"/>
          <p:nvPr/>
        </p:nvSpPr>
        <p:spPr>
          <a:xfrm>
            <a:off x="5073045" y="3606673"/>
            <a:ext cx="3691200" cy="70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Asap"/>
                <a:ea typeface="Asap"/>
                <a:cs typeface="Asap"/>
                <a:sym typeface="Asap"/>
              </a:rPr>
              <a:t>Lorem ipsum dolor sit amet, consectetur adipiscing elit.</a:t>
            </a:r>
            <a:endParaRPr/>
          </a:p>
        </p:txBody>
      </p:sp>
      <p:sp>
        <p:nvSpPr>
          <p:cNvPr id="232" name="Google Shape;232;p17"/>
          <p:cNvSpPr txBox="1"/>
          <p:nvPr/>
        </p:nvSpPr>
        <p:spPr>
          <a:xfrm>
            <a:off x="5752044" y="2890810"/>
            <a:ext cx="2333100" cy="526200"/>
          </a:xfrm>
          <a:prstGeom prst="rect">
            <a:avLst/>
          </a:prstGeom>
          <a:noFill/>
          <a:ln>
            <a:noFill/>
          </a:ln>
        </p:spPr>
        <p:txBody>
          <a:bodyPr anchorCtr="0" anchor="t" bIns="0" lIns="0" spcFirstLastPara="1" rIns="0" wrap="square" tIns="0">
            <a:spAutoFit/>
          </a:bodyPr>
          <a:lstStyle/>
          <a:p>
            <a:pPr indent="0" lvl="0" marL="0" marR="0" rtl="0" algn="ctr">
              <a:lnSpc>
                <a:spcPct val="148039"/>
              </a:lnSpc>
              <a:spcBef>
                <a:spcPts val="0"/>
              </a:spcBef>
              <a:spcAft>
                <a:spcPts val="0"/>
              </a:spcAft>
              <a:buNone/>
            </a:pPr>
            <a:r>
              <a:rPr b="1" i="0" lang="en-US" sz="3418" u="none" cap="none" strike="noStrike">
                <a:solidFill>
                  <a:srgbClr val="EE7B95"/>
                </a:solidFill>
                <a:latin typeface="Asap"/>
                <a:ea typeface="Asap"/>
                <a:cs typeface="Asap"/>
                <a:sym typeface="Asap"/>
              </a:rPr>
              <a:t>Idea 02</a:t>
            </a:r>
            <a:endParaRPr/>
          </a:p>
        </p:txBody>
      </p:sp>
      <p:sp>
        <p:nvSpPr>
          <p:cNvPr id="233" name="Google Shape;233;p17"/>
          <p:cNvSpPr txBox="1"/>
          <p:nvPr/>
        </p:nvSpPr>
        <p:spPr>
          <a:xfrm>
            <a:off x="1581380" y="373182"/>
            <a:ext cx="15125239" cy="1966994"/>
          </a:xfrm>
          <a:prstGeom prst="rect">
            <a:avLst/>
          </a:prstGeom>
          <a:noFill/>
          <a:ln>
            <a:noFill/>
          </a:ln>
        </p:spPr>
        <p:txBody>
          <a:bodyPr anchorCtr="0" anchor="t" bIns="0" lIns="0" spcFirstLastPara="1" rIns="0" wrap="square" tIns="0">
            <a:spAutoFit/>
          </a:bodyPr>
          <a:lstStyle/>
          <a:p>
            <a:pPr indent="0" lvl="0" marL="0" marR="0" rtl="0" algn="ctr">
              <a:lnSpc>
                <a:spcPct val="139994"/>
              </a:lnSpc>
              <a:spcBef>
                <a:spcPts val="0"/>
              </a:spcBef>
              <a:spcAft>
                <a:spcPts val="0"/>
              </a:spcAft>
              <a:buNone/>
            </a:pPr>
            <a:r>
              <a:rPr b="0" i="0" lang="en-US" sz="11434" u="none" cap="none" strike="noStrike">
                <a:solidFill>
                  <a:srgbClr val="EE7B95"/>
                </a:solidFill>
                <a:latin typeface="Sigmar One"/>
                <a:ea typeface="Sigmar One"/>
                <a:cs typeface="Sigmar One"/>
                <a:sym typeface="Sigmar One"/>
              </a:rPr>
              <a:t>INFOGRAPHICS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