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287000" cx="18288000"/>
  <p:notesSz cx="6858000" cy="9144000"/>
  <p:embeddedFontLst>
    <p:embeddedFont>
      <p:font typeface="Rubik Medium"/>
      <p:regular r:id="rId24"/>
      <p:bold r:id="rId25"/>
      <p:italic r:id="rId26"/>
      <p:boldItalic r:id="rId27"/>
    </p:embeddedFont>
    <p:embeddedFont>
      <p:font typeface="Neucha"/>
      <p:regular r:id="rId28"/>
    </p:embeddedFont>
    <p:embeddedFont>
      <p:font typeface="Rubik"/>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183C06-81FE-41F8-9FCA-5D48F59B561B}">
  <a:tblStyle styleId="{1C183C06-81FE-41F8-9FCA-5D48F59B561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ubikMedium-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ubikMedium-italic.fntdata"/><Relationship Id="rId25" Type="http://schemas.openxmlformats.org/officeDocument/2006/relationships/font" Target="fonts/RubikMedium-bold.fntdata"/><Relationship Id="rId28" Type="http://schemas.openxmlformats.org/officeDocument/2006/relationships/font" Target="fonts/Neucha-regular.fntdata"/><Relationship Id="rId27" Type="http://schemas.openxmlformats.org/officeDocument/2006/relationships/font" Target="fonts/RubikMedium-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ubik-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ubik-italic.fntdata"/><Relationship Id="rId30" Type="http://schemas.openxmlformats.org/officeDocument/2006/relationships/font" Target="fonts/Rubik-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Rubik-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4.png"/><Relationship Id="rId4"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5.png"/><Relationship Id="rId7" Type="http://schemas.openxmlformats.org/officeDocument/2006/relationships/image" Target="../media/image2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30.png"/><Relationship Id="rId7" Type="http://schemas.openxmlformats.org/officeDocument/2006/relationships/image" Target="../media/image2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0" name="Shape 10"/>
        <p:cNvGrpSpPr/>
        <p:nvPr/>
      </p:nvGrpSpPr>
      <p:grpSpPr>
        <a:xfrm>
          <a:off x="0" y="0"/>
          <a:ext cx="0" cy="0"/>
          <a:chOff x="0" y="0"/>
          <a:chExt cx="0" cy="0"/>
        </a:xfrm>
      </p:grpSpPr>
      <p:pic>
        <p:nvPicPr>
          <p:cNvPr id="11" name="Google Shape;11;p3"/>
          <p:cNvPicPr preferRelativeResize="0"/>
          <p:nvPr/>
        </p:nvPicPr>
        <p:blipFill>
          <a:blip r:embed="rId2">
            <a:alphaModFix/>
          </a:blip>
          <a:stretch>
            <a:fillRect/>
          </a:stretch>
        </p:blipFill>
        <p:spPr>
          <a:xfrm>
            <a:off x="729951" y="1974336"/>
            <a:ext cx="7224226" cy="6983454"/>
          </a:xfrm>
          <a:prstGeom prst="rect">
            <a:avLst/>
          </a:prstGeom>
          <a:noFill/>
          <a:ln>
            <a:noFill/>
          </a:ln>
        </p:spPr>
      </p:pic>
      <p:sp>
        <p:nvSpPr>
          <p:cNvPr id="12" name="Google Shape;12;p3"/>
          <p:cNvSpPr txBox="1"/>
          <p:nvPr/>
        </p:nvSpPr>
        <p:spPr>
          <a:xfrm>
            <a:off x="651303" y="893180"/>
            <a:ext cx="2379600" cy="492300"/>
          </a:xfrm>
          <a:prstGeom prst="rect">
            <a:avLst/>
          </a:prstGeom>
          <a:noFill/>
          <a:ln>
            <a:noFill/>
          </a:ln>
        </p:spPr>
        <p:txBody>
          <a:bodyPr anchorCtr="0" anchor="t" bIns="0" lIns="0" spcFirstLastPara="1" rIns="0" wrap="square" tIns="0">
            <a:spAutoFit/>
          </a:bodyPr>
          <a:lstStyle/>
          <a:p>
            <a:pPr indent="0" lvl="0" marL="0" marR="0" rtl="0" algn="l">
              <a:lnSpc>
                <a:spcPct val="230040"/>
              </a:lnSpc>
              <a:spcBef>
                <a:spcPts val="0"/>
              </a:spcBef>
              <a:spcAft>
                <a:spcPts val="0"/>
              </a:spcAft>
              <a:buNone/>
            </a:pPr>
            <a:r>
              <a:rPr b="0" i="0" lang="en-US" sz="3199" u="none" cap="none" strike="noStrike">
                <a:solidFill>
                  <a:srgbClr val="000000"/>
                </a:solidFill>
                <a:latin typeface="Neucha"/>
                <a:ea typeface="Neucha"/>
                <a:cs typeface="Neucha"/>
                <a:sym typeface="Neucha"/>
              </a:rPr>
              <a:t>Teacher’s Name</a:t>
            </a:r>
            <a:endParaRPr/>
          </a:p>
        </p:txBody>
      </p:sp>
      <p:sp>
        <p:nvSpPr>
          <p:cNvPr id="13" name="Google Shape;13;p3"/>
          <p:cNvSpPr txBox="1"/>
          <p:nvPr/>
        </p:nvSpPr>
        <p:spPr>
          <a:xfrm>
            <a:off x="7954166" y="893180"/>
            <a:ext cx="2379600" cy="492300"/>
          </a:xfrm>
          <a:prstGeom prst="rect">
            <a:avLst/>
          </a:prstGeom>
          <a:noFill/>
          <a:ln>
            <a:noFill/>
          </a:ln>
        </p:spPr>
        <p:txBody>
          <a:bodyPr anchorCtr="0" anchor="t" bIns="0" lIns="0" spcFirstLastPara="1" rIns="0" wrap="square" tIns="0">
            <a:spAutoFit/>
          </a:bodyPr>
          <a:lstStyle/>
          <a:p>
            <a:pPr indent="0" lvl="0" marL="0" marR="0" rtl="0" algn="ctr">
              <a:lnSpc>
                <a:spcPct val="230040"/>
              </a:lnSpc>
              <a:spcBef>
                <a:spcPts val="0"/>
              </a:spcBef>
              <a:spcAft>
                <a:spcPts val="0"/>
              </a:spcAft>
              <a:buNone/>
            </a:pPr>
            <a:r>
              <a:rPr b="0" i="0" lang="en-US" sz="3199" u="none" cap="none" strike="noStrike">
                <a:solidFill>
                  <a:srgbClr val="000000"/>
                </a:solidFill>
                <a:latin typeface="Neucha"/>
                <a:ea typeface="Neucha"/>
                <a:cs typeface="Neucha"/>
                <a:sym typeface="Neucha"/>
              </a:rPr>
              <a:t>Class: Science</a:t>
            </a:r>
            <a:endParaRPr/>
          </a:p>
        </p:txBody>
      </p:sp>
      <p:sp>
        <p:nvSpPr>
          <p:cNvPr id="14" name="Google Shape;14;p3"/>
          <p:cNvSpPr txBox="1"/>
          <p:nvPr/>
        </p:nvSpPr>
        <p:spPr>
          <a:xfrm>
            <a:off x="15257029" y="893180"/>
            <a:ext cx="2379600" cy="492300"/>
          </a:xfrm>
          <a:prstGeom prst="rect">
            <a:avLst/>
          </a:prstGeom>
          <a:noFill/>
          <a:ln>
            <a:noFill/>
          </a:ln>
        </p:spPr>
        <p:txBody>
          <a:bodyPr anchorCtr="0" anchor="t" bIns="0" lIns="0" spcFirstLastPara="1" rIns="0" wrap="square" tIns="0">
            <a:spAutoFit/>
          </a:bodyPr>
          <a:lstStyle/>
          <a:p>
            <a:pPr indent="0" lvl="0" marL="0" marR="0" rtl="0" algn="r">
              <a:lnSpc>
                <a:spcPct val="230040"/>
              </a:lnSpc>
              <a:spcBef>
                <a:spcPts val="0"/>
              </a:spcBef>
              <a:spcAft>
                <a:spcPts val="0"/>
              </a:spcAft>
              <a:buNone/>
            </a:pPr>
            <a:r>
              <a:rPr b="0" i="0" lang="en-US" sz="3199" u="none" cap="none" strike="noStrike">
                <a:solidFill>
                  <a:srgbClr val="000000"/>
                </a:solidFill>
                <a:latin typeface="Neucha"/>
                <a:ea typeface="Neucha"/>
                <a:cs typeface="Neucha"/>
                <a:sym typeface="Neucha"/>
              </a:rPr>
              <a:t>xx / xx / xx</a:t>
            </a:r>
            <a:endParaRPr/>
          </a:p>
        </p:txBody>
      </p:sp>
      <p:sp>
        <p:nvSpPr>
          <p:cNvPr id="15" name="Google Shape;15;p3"/>
          <p:cNvSpPr txBox="1"/>
          <p:nvPr>
            <p:ph type="title"/>
          </p:nvPr>
        </p:nvSpPr>
        <p:spPr>
          <a:xfrm>
            <a:off x="8504475" y="2362725"/>
            <a:ext cx="8836200" cy="5937600"/>
          </a:xfrm>
          <a:prstGeom prst="rect">
            <a:avLst/>
          </a:prstGeom>
          <a:noFill/>
          <a:ln>
            <a:noFill/>
          </a:ln>
        </p:spPr>
        <p:txBody>
          <a:bodyPr anchorCtr="0" anchor="t" bIns="45700" lIns="91425" spcFirstLastPara="1" rIns="91425" wrap="square" tIns="45700">
            <a:noAutofit/>
          </a:bodyPr>
          <a:lstStyle>
            <a:lvl1pPr lvl="0" marR="0" rtl="0" algn="r">
              <a:lnSpc>
                <a:spcPct val="90000"/>
              </a:lnSpc>
              <a:spcBef>
                <a:spcPts val="0"/>
              </a:spcBef>
              <a:spcAft>
                <a:spcPts val="0"/>
              </a:spcAft>
              <a:buClr>
                <a:schemeClr val="dk1"/>
              </a:buClr>
              <a:buSzPts val="14600"/>
              <a:buFont typeface="Neucha"/>
              <a:buNone/>
              <a:defRPr i="0" sz="14600" u="none" cap="none" strike="noStrike">
                <a:solidFill>
                  <a:schemeClr val="dk1"/>
                </a:solidFill>
                <a:latin typeface="Neucha"/>
                <a:ea typeface="Neucha"/>
                <a:cs typeface="Neucha"/>
                <a:sym typeface="Neucha"/>
              </a:defRPr>
            </a:lvl1pPr>
            <a:lvl2pPr lvl="1" rtl="0" algn="r">
              <a:spcBef>
                <a:spcPts val="0"/>
              </a:spcBef>
              <a:spcAft>
                <a:spcPts val="0"/>
              </a:spcAft>
              <a:buSzPts val="1400"/>
              <a:buNone/>
              <a:defRPr sz="1800"/>
            </a:lvl2pPr>
            <a:lvl3pPr lvl="2" rtl="0" algn="r">
              <a:spcBef>
                <a:spcPts val="0"/>
              </a:spcBef>
              <a:spcAft>
                <a:spcPts val="0"/>
              </a:spcAft>
              <a:buSzPts val="1400"/>
              <a:buNone/>
              <a:defRPr sz="1800"/>
            </a:lvl3pPr>
            <a:lvl4pPr lvl="3" rtl="0" algn="r">
              <a:spcBef>
                <a:spcPts val="0"/>
              </a:spcBef>
              <a:spcAft>
                <a:spcPts val="0"/>
              </a:spcAft>
              <a:buSzPts val="1400"/>
              <a:buNone/>
              <a:defRPr sz="1800"/>
            </a:lvl4pPr>
            <a:lvl5pPr lvl="4" rtl="0" algn="r">
              <a:spcBef>
                <a:spcPts val="0"/>
              </a:spcBef>
              <a:spcAft>
                <a:spcPts val="0"/>
              </a:spcAft>
              <a:buSzPts val="1400"/>
              <a:buNone/>
              <a:defRPr sz="1800"/>
            </a:lvl5pPr>
            <a:lvl6pPr lvl="5" rtl="0" algn="r">
              <a:spcBef>
                <a:spcPts val="0"/>
              </a:spcBef>
              <a:spcAft>
                <a:spcPts val="0"/>
              </a:spcAft>
              <a:buSzPts val="1400"/>
              <a:buNone/>
              <a:defRPr sz="1800"/>
            </a:lvl6pPr>
            <a:lvl7pPr lvl="6" rtl="0" algn="r">
              <a:spcBef>
                <a:spcPts val="0"/>
              </a:spcBef>
              <a:spcAft>
                <a:spcPts val="0"/>
              </a:spcAft>
              <a:buSzPts val="1400"/>
              <a:buNone/>
              <a:defRPr sz="1800"/>
            </a:lvl7pPr>
            <a:lvl8pPr lvl="7" rtl="0" algn="r">
              <a:spcBef>
                <a:spcPts val="0"/>
              </a:spcBef>
              <a:spcAft>
                <a:spcPts val="0"/>
              </a:spcAft>
              <a:buSzPts val="1400"/>
              <a:buNone/>
              <a:defRPr sz="1800"/>
            </a:lvl8pPr>
            <a:lvl9pPr lvl="8" rtl="0" algn="r">
              <a:spcBef>
                <a:spcPts val="0"/>
              </a:spcBef>
              <a:spcAft>
                <a:spcPts val="0"/>
              </a:spcAft>
              <a:buSzPts val="1400"/>
              <a:buNone/>
              <a:defRPr sz="1800"/>
            </a:lvl9pPr>
          </a:lstStyle>
          <a:p/>
        </p:txBody>
      </p:sp>
      <p:sp>
        <p:nvSpPr>
          <p:cNvPr id="16" name="Google Shape;16;p3"/>
          <p:cNvSpPr txBox="1"/>
          <p:nvPr>
            <p:ph idx="1" type="subTitle"/>
          </p:nvPr>
        </p:nvSpPr>
        <p:spPr>
          <a:xfrm>
            <a:off x="8799375" y="8890000"/>
            <a:ext cx="8541300" cy="492300"/>
          </a:xfrm>
          <a:prstGeom prst="rect">
            <a:avLst/>
          </a:prstGeom>
        </p:spPr>
        <p:txBody>
          <a:bodyPr anchorCtr="0" anchor="t" bIns="45700" lIns="91425" spcFirstLastPara="1" rIns="91425" wrap="square" tIns="45700">
            <a:noAutofit/>
          </a:bodyPr>
          <a:lstStyle>
            <a:lvl1pPr lvl="0" algn="r">
              <a:spcBef>
                <a:spcPts val="640"/>
              </a:spcBef>
              <a:spcAft>
                <a:spcPts val="0"/>
              </a:spcAft>
              <a:buSzPts val="2550"/>
              <a:buNone/>
              <a:defRPr sz="2550"/>
            </a:lvl1pPr>
            <a:lvl2pPr lvl="1">
              <a:spcBef>
                <a:spcPts val="640"/>
              </a:spcBef>
              <a:spcAft>
                <a:spcPts val="0"/>
              </a:spcAft>
              <a:buSzPts val="2100"/>
              <a:buNone/>
              <a:defRPr/>
            </a:lvl2pPr>
            <a:lvl3pPr lvl="2">
              <a:spcBef>
                <a:spcPts val="640"/>
              </a:spcBef>
              <a:spcAft>
                <a:spcPts val="0"/>
              </a:spcAft>
              <a:buSzPts val="2100"/>
              <a:buNone/>
              <a:defRPr/>
            </a:lvl3pPr>
            <a:lvl4pPr lvl="3">
              <a:spcBef>
                <a:spcPts val="640"/>
              </a:spcBef>
              <a:spcAft>
                <a:spcPts val="0"/>
              </a:spcAft>
              <a:buSzPts val="2100"/>
              <a:buNone/>
              <a:defRPr/>
            </a:lvl4pPr>
            <a:lvl5pPr lvl="4">
              <a:spcBef>
                <a:spcPts val="640"/>
              </a:spcBef>
              <a:spcAft>
                <a:spcPts val="0"/>
              </a:spcAft>
              <a:buSzPts val="2100"/>
              <a:buNone/>
              <a:defRPr/>
            </a:lvl5pPr>
            <a:lvl6pPr lvl="5">
              <a:spcBef>
                <a:spcPts val="640"/>
              </a:spcBef>
              <a:spcAft>
                <a:spcPts val="0"/>
              </a:spcAft>
              <a:buSzPts val="2100"/>
              <a:buNone/>
              <a:defRPr/>
            </a:lvl6pPr>
            <a:lvl7pPr lvl="6">
              <a:spcBef>
                <a:spcPts val="640"/>
              </a:spcBef>
              <a:spcAft>
                <a:spcPts val="0"/>
              </a:spcAft>
              <a:buSzPts val="2100"/>
              <a:buNone/>
              <a:defRPr/>
            </a:lvl7pPr>
            <a:lvl8pPr lvl="7">
              <a:spcBef>
                <a:spcPts val="640"/>
              </a:spcBef>
              <a:spcAft>
                <a:spcPts val="0"/>
              </a:spcAft>
              <a:buSzPts val="2100"/>
              <a:buNone/>
              <a:defRPr/>
            </a:lvl8pPr>
            <a:lvl9pPr lvl="8">
              <a:spcBef>
                <a:spcPts val="640"/>
              </a:spcBef>
              <a:spcAft>
                <a:spcPts val="0"/>
              </a:spcAft>
              <a:buSzPts val="21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7" name="Shape 17"/>
        <p:cNvGrpSpPr/>
        <p:nvPr/>
      </p:nvGrpSpPr>
      <p:grpSpPr>
        <a:xfrm>
          <a:off x="0" y="0"/>
          <a:ext cx="0" cy="0"/>
          <a:chOff x="0" y="0"/>
          <a:chExt cx="0" cy="0"/>
        </a:xfrm>
      </p:grpSpPr>
      <p:sp>
        <p:nvSpPr>
          <p:cNvPr id="18" name="Google Shape;18;p4"/>
          <p:cNvSpPr txBox="1"/>
          <p:nvPr>
            <p:ph type="title"/>
          </p:nvPr>
        </p:nvSpPr>
        <p:spPr>
          <a:xfrm>
            <a:off x="2186225" y="809825"/>
            <a:ext cx="13915500" cy="1991400"/>
          </a:xfrm>
          <a:prstGeom prst="rect">
            <a:avLst/>
          </a:prstGeom>
        </p:spPr>
        <p:txBody>
          <a:bodyPr anchorCtr="0" anchor="t" bIns="45700" lIns="91425" spcFirstLastPara="1" rIns="91425" wrap="square" tIns="45700">
            <a:noAutofit/>
          </a:bodyPr>
          <a:lstStyle>
            <a:lvl1pPr lvl="0">
              <a:spcBef>
                <a:spcPts val="0"/>
              </a:spcBef>
              <a:spcAft>
                <a:spcPts val="0"/>
              </a:spcAft>
              <a:buSzPts val="14500"/>
              <a:buNone/>
              <a:defRPr sz="14500"/>
            </a:lvl1pPr>
            <a:lvl2pPr lvl="1">
              <a:spcBef>
                <a:spcPts val="0"/>
              </a:spcBef>
              <a:spcAft>
                <a:spcPts val="0"/>
              </a:spcAft>
              <a:buSzPts val="14500"/>
              <a:buNone/>
              <a:defRPr sz="14500"/>
            </a:lvl2pPr>
            <a:lvl3pPr lvl="2">
              <a:spcBef>
                <a:spcPts val="0"/>
              </a:spcBef>
              <a:spcAft>
                <a:spcPts val="0"/>
              </a:spcAft>
              <a:buSzPts val="14500"/>
              <a:buNone/>
              <a:defRPr sz="14500"/>
            </a:lvl3pPr>
            <a:lvl4pPr lvl="3">
              <a:spcBef>
                <a:spcPts val="0"/>
              </a:spcBef>
              <a:spcAft>
                <a:spcPts val="0"/>
              </a:spcAft>
              <a:buSzPts val="14500"/>
              <a:buNone/>
              <a:defRPr sz="14500"/>
            </a:lvl4pPr>
            <a:lvl5pPr lvl="4">
              <a:spcBef>
                <a:spcPts val="0"/>
              </a:spcBef>
              <a:spcAft>
                <a:spcPts val="0"/>
              </a:spcAft>
              <a:buSzPts val="14500"/>
              <a:buNone/>
              <a:defRPr sz="14500"/>
            </a:lvl5pPr>
            <a:lvl6pPr lvl="5">
              <a:spcBef>
                <a:spcPts val="0"/>
              </a:spcBef>
              <a:spcAft>
                <a:spcPts val="0"/>
              </a:spcAft>
              <a:buSzPts val="14500"/>
              <a:buNone/>
              <a:defRPr sz="14500"/>
            </a:lvl6pPr>
            <a:lvl7pPr lvl="6">
              <a:spcBef>
                <a:spcPts val="0"/>
              </a:spcBef>
              <a:spcAft>
                <a:spcPts val="0"/>
              </a:spcAft>
              <a:buSzPts val="14500"/>
              <a:buNone/>
              <a:defRPr sz="14500"/>
            </a:lvl7pPr>
            <a:lvl8pPr lvl="7">
              <a:spcBef>
                <a:spcPts val="0"/>
              </a:spcBef>
              <a:spcAft>
                <a:spcPts val="0"/>
              </a:spcAft>
              <a:buSzPts val="14500"/>
              <a:buNone/>
              <a:defRPr sz="14500"/>
            </a:lvl8pPr>
            <a:lvl9pPr lvl="8">
              <a:spcBef>
                <a:spcPts val="0"/>
              </a:spcBef>
              <a:spcAft>
                <a:spcPts val="0"/>
              </a:spcAft>
              <a:buSzPts val="14500"/>
              <a:buNone/>
              <a:defRPr sz="14500"/>
            </a:lvl9pPr>
          </a:lstStyle>
          <a:p/>
        </p:txBody>
      </p:sp>
      <p:pic>
        <p:nvPicPr>
          <p:cNvPr id="19" name="Google Shape;19;p4"/>
          <p:cNvPicPr preferRelativeResize="0"/>
          <p:nvPr/>
        </p:nvPicPr>
        <p:blipFill rotWithShape="1">
          <a:blip r:embed="rId2">
            <a:alphaModFix/>
          </a:blip>
          <a:srcRect b="0" l="0" r="27166" t="0"/>
          <a:stretch/>
        </p:blipFill>
        <p:spPr>
          <a:xfrm>
            <a:off x="12765423" y="7456725"/>
            <a:ext cx="5522575" cy="2992451"/>
          </a:xfrm>
          <a:prstGeom prst="rect">
            <a:avLst/>
          </a:prstGeom>
          <a:noFill/>
          <a:ln>
            <a:noFill/>
          </a:ln>
        </p:spPr>
      </p:pic>
      <p:sp>
        <p:nvSpPr>
          <p:cNvPr id="20" name="Google Shape;20;p4"/>
          <p:cNvSpPr/>
          <p:nvPr/>
        </p:nvSpPr>
        <p:spPr>
          <a:xfrm>
            <a:off x="240236" y="3422666"/>
            <a:ext cx="3611115" cy="3410497"/>
          </a:xfrm>
          <a:custGeom>
            <a:rect b="b" l="l" r="r" t="t"/>
            <a:pathLst>
              <a:path extrusionOk="0" h="3410497" w="3611115">
                <a:moveTo>
                  <a:pt x="0" y="0"/>
                </a:moveTo>
                <a:lnTo>
                  <a:pt x="3611114" y="0"/>
                </a:lnTo>
                <a:lnTo>
                  <a:pt x="3611114" y="3410497"/>
                </a:lnTo>
                <a:lnTo>
                  <a:pt x="0" y="3410497"/>
                </a:lnTo>
                <a:lnTo>
                  <a:pt x="0" y="0"/>
                </a:lnTo>
                <a:close/>
              </a:path>
            </a:pathLst>
          </a:custGeom>
          <a:blipFill rotWithShape="1">
            <a:blip r:embed="rId3">
              <a:alphaModFix/>
            </a:blip>
            <a:stretch>
              <a:fillRect b="0" l="0" r="0" t="0"/>
            </a:stretch>
          </a:blipFill>
          <a:ln>
            <a:noFill/>
          </a:ln>
        </p:spPr>
      </p:sp>
      <p:sp>
        <p:nvSpPr>
          <p:cNvPr id="21" name="Google Shape;21;p4"/>
          <p:cNvSpPr/>
          <p:nvPr/>
        </p:nvSpPr>
        <p:spPr>
          <a:xfrm>
            <a:off x="4858868" y="3422666"/>
            <a:ext cx="3611115" cy="3410497"/>
          </a:xfrm>
          <a:custGeom>
            <a:rect b="b" l="l" r="r" t="t"/>
            <a:pathLst>
              <a:path extrusionOk="0" h="3410497" w="3611115">
                <a:moveTo>
                  <a:pt x="0" y="0"/>
                </a:moveTo>
                <a:lnTo>
                  <a:pt x="3611115" y="0"/>
                </a:lnTo>
                <a:lnTo>
                  <a:pt x="3611115" y="3410497"/>
                </a:lnTo>
                <a:lnTo>
                  <a:pt x="0" y="3410497"/>
                </a:lnTo>
                <a:lnTo>
                  <a:pt x="0" y="0"/>
                </a:lnTo>
                <a:close/>
              </a:path>
            </a:pathLst>
          </a:custGeom>
          <a:blipFill rotWithShape="1">
            <a:blip r:embed="rId3">
              <a:alphaModFix/>
            </a:blip>
            <a:stretch>
              <a:fillRect b="0" l="0" r="0" t="0"/>
            </a:stretch>
          </a:blipFill>
          <a:ln>
            <a:noFill/>
          </a:ln>
        </p:spPr>
      </p:sp>
      <p:sp>
        <p:nvSpPr>
          <p:cNvPr id="22" name="Google Shape;22;p4"/>
          <p:cNvSpPr/>
          <p:nvPr/>
        </p:nvSpPr>
        <p:spPr>
          <a:xfrm>
            <a:off x="9736045" y="3422666"/>
            <a:ext cx="3611115" cy="3410497"/>
          </a:xfrm>
          <a:custGeom>
            <a:rect b="b" l="l" r="r" t="t"/>
            <a:pathLst>
              <a:path extrusionOk="0" h="3410497" w="3611115">
                <a:moveTo>
                  <a:pt x="0" y="0"/>
                </a:moveTo>
                <a:lnTo>
                  <a:pt x="3611115" y="0"/>
                </a:lnTo>
                <a:lnTo>
                  <a:pt x="3611115" y="3410497"/>
                </a:lnTo>
                <a:lnTo>
                  <a:pt x="0" y="3410497"/>
                </a:lnTo>
                <a:lnTo>
                  <a:pt x="0" y="0"/>
                </a:lnTo>
                <a:close/>
              </a:path>
            </a:pathLst>
          </a:custGeom>
          <a:blipFill rotWithShape="1">
            <a:blip r:embed="rId3">
              <a:alphaModFix/>
            </a:blip>
            <a:stretch>
              <a:fillRect b="0" l="0" r="0" t="0"/>
            </a:stretch>
          </a:blipFill>
          <a:ln>
            <a:noFill/>
          </a:ln>
        </p:spPr>
      </p:sp>
      <p:sp>
        <p:nvSpPr>
          <p:cNvPr id="23" name="Google Shape;23;p4"/>
          <p:cNvSpPr/>
          <p:nvPr/>
        </p:nvSpPr>
        <p:spPr>
          <a:xfrm>
            <a:off x="14233771" y="3422666"/>
            <a:ext cx="3611115" cy="3410497"/>
          </a:xfrm>
          <a:custGeom>
            <a:rect b="b" l="l" r="r" t="t"/>
            <a:pathLst>
              <a:path extrusionOk="0" h="3410497" w="3611115">
                <a:moveTo>
                  <a:pt x="0" y="0"/>
                </a:moveTo>
                <a:lnTo>
                  <a:pt x="3611114" y="0"/>
                </a:lnTo>
                <a:lnTo>
                  <a:pt x="3611114" y="3410497"/>
                </a:lnTo>
                <a:lnTo>
                  <a:pt x="0" y="3410497"/>
                </a:lnTo>
                <a:lnTo>
                  <a:pt x="0" y="0"/>
                </a:lnTo>
                <a:close/>
              </a:path>
            </a:pathLst>
          </a:custGeom>
          <a:blipFill rotWithShape="1">
            <a:blip r:embed="rId3">
              <a:alphaModFix/>
            </a:blip>
            <a:stretch>
              <a:fillRect b="0" l="0" r="0" t="0"/>
            </a:stretch>
          </a:blipFill>
          <a:ln>
            <a:noFill/>
          </a:ln>
        </p:spPr>
      </p:sp>
      <p:sp>
        <p:nvSpPr>
          <p:cNvPr id="24" name="Google Shape;24;p4"/>
          <p:cNvSpPr txBox="1"/>
          <p:nvPr/>
        </p:nvSpPr>
        <p:spPr>
          <a:xfrm>
            <a:off x="468225" y="3984356"/>
            <a:ext cx="3155100" cy="2040000"/>
          </a:xfrm>
          <a:prstGeom prst="rect">
            <a:avLst/>
          </a:prstGeom>
          <a:noFill/>
          <a:ln>
            <a:noFill/>
          </a:ln>
        </p:spPr>
        <p:txBody>
          <a:bodyPr anchorCtr="0" anchor="t" bIns="0" lIns="0" spcFirstLastPara="1" rIns="0" wrap="square" tIns="0">
            <a:spAutoFit/>
          </a:bodyPr>
          <a:lstStyle/>
          <a:p>
            <a:pPr indent="0" lvl="0" marL="0" marR="0" rtl="0" algn="ctr">
              <a:lnSpc>
                <a:spcPct val="119007"/>
              </a:lnSpc>
              <a:spcBef>
                <a:spcPts val="0"/>
              </a:spcBef>
              <a:spcAft>
                <a:spcPts val="0"/>
              </a:spcAft>
              <a:buNone/>
            </a:pPr>
            <a:r>
              <a:rPr b="0" i="0" lang="en-US" sz="13253" u="none" cap="none" strike="noStrike">
                <a:solidFill>
                  <a:srgbClr val="FFFFFF"/>
                </a:solidFill>
                <a:latin typeface="Neucha"/>
                <a:ea typeface="Neucha"/>
                <a:cs typeface="Neucha"/>
                <a:sym typeface="Neucha"/>
              </a:rPr>
              <a:t>01</a:t>
            </a:r>
            <a:endParaRPr/>
          </a:p>
        </p:txBody>
      </p:sp>
      <p:sp>
        <p:nvSpPr>
          <p:cNvPr id="25" name="Google Shape;25;p4"/>
          <p:cNvSpPr txBox="1"/>
          <p:nvPr/>
        </p:nvSpPr>
        <p:spPr>
          <a:xfrm>
            <a:off x="5086858" y="3984356"/>
            <a:ext cx="3155100" cy="2040000"/>
          </a:xfrm>
          <a:prstGeom prst="rect">
            <a:avLst/>
          </a:prstGeom>
          <a:noFill/>
          <a:ln>
            <a:noFill/>
          </a:ln>
        </p:spPr>
        <p:txBody>
          <a:bodyPr anchorCtr="0" anchor="t" bIns="0" lIns="0" spcFirstLastPara="1" rIns="0" wrap="square" tIns="0">
            <a:spAutoFit/>
          </a:bodyPr>
          <a:lstStyle/>
          <a:p>
            <a:pPr indent="0" lvl="0" marL="0" marR="0" rtl="0" algn="ctr">
              <a:lnSpc>
                <a:spcPct val="119007"/>
              </a:lnSpc>
              <a:spcBef>
                <a:spcPts val="0"/>
              </a:spcBef>
              <a:spcAft>
                <a:spcPts val="0"/>
              </a:spcAft>
              <a:buNone/>
            </a:pPr>
            <a:r>
              <a:rPr b="0" i="0" lang="en-US" sz="13253" u="none" cap="none" strike="noStrike">
                <a:solidFill>
                  <a:srgbClr val="FFFFFF"/>
                </a:solidFill>
                <a:latin typeface="Neucha"/>
                <a:ea typeface="Neucha"/>
                <a:cs typeface="Neucha"/>
                <a:sym typeface="Neucha"/>
              </a:rPr>
              <a:t>02</a:t>
            </a:r>
            <a:endParaRPr/>
          </a:p>
        </p:txBody>
      </p:sp>
      <p:sp>
        <p:nvSpPr>
          <p:cNvPr id="26" name="Google Shape;26;p4"/>
          <p:cNvSpPr txBox="1"/>
          <p:nvPr/>
        </p:nvSpPr>
        <p:spPr>
          <a:xfrm>
            <a:off x="9964035" y="3984356"/>
            <a:ext cx="3155100" cy="2040000"/>
          </a:xfrm>
          <a:prstGeom prst="rect">
            <a:avLst/>
          </a:prstGeom>
          <a:noFill/>
          <a:ln>
            <a:noFill/>
          </a:ln>
        </p:spPr>
        <p:txBody>
          <a:bodyPr anchorCtr="0" anchor="t" bIns="0" lIns="0" spcFirstLastPara="1" rIns="0" wrap="square" tIns="0">
            <a:spAutoFit/>
          </a:bodyPr>
          <a:lstStyle/>
          <a:p>
            <a:pPr indent="0" lvl="0" marL="0" marR="0" rtl="0" algn="ctr">
              <a:lnSpc>
                <a:spcPct val="119007"/>
              </a:lnSpc>
              <a:spcBef>
                <a:spcPts val="0"/>
              </a:spcBef>
              <a:spcAft>
                <a:spcPts val="0"/>
              </a:spcAft>
              <a:buNone/>
            </a:pPr>
            <a:r>
              <a:rPr b="0" i="0" lang="en-US" sz="13253" u="none" cap="none" strike="noStrike">
                <a:solidFill>
                  <a:srgbClr val="FFFFFF"/>
                </a:solidFill>
                <a:latin typeface="Neucha"/>
                <a:ea typeface="Neucha"/>
                <a:cs typeface="Neucha"/>
                <a:sym typeface="Neucha"/>
              </a:rPr>
              <a:t>03</a:t>
            </a:r>
            <a:endParaRPr/>
          </a:p>
        </p:txBody>
      </p:sp>
      <p:sp>
        <p:nvSpPr>
          <p:cNvPr id="27" name="Google Shape;27;p4"/>
          <p:cNvSpPr txBox="1"/>
          <p:nvPr/>
        </p:nvSpPr>
        <p:spPr>
          <a:xfrm>
            <a:off x="14461761" y="3984356"/>
            <a:ext cx="3155100" cy="2040000"/>
          </a:xfrm>
          <a:prstGeom prst="rect">
            <a:avLst/>
          </a:prstGeom>
          <a:noFill/>
          <a:ln>
            <a:noFill/>
          </a:ln>
        </p:spPr>
        <p:txBody>
          <a:bodyPr anchorCtr="0" anchor="t" bIns="0" lIns="0" spcFirstLastPara="1" rIns="0" wrap="square" tIns="0">
            <a:spAutoFit/>
          </a:bodyPr>
          <a:lstStyle/>
          <a:p>
            <a:pPr indent="0" lvl="0" marL="0" marR="0" rtl="0" algn="ctr">
              <a:lnSpc>
                <a:spcPct val="119007"/>
              </a:lnSpc>
              <a:spcBef>
                <a:spcPts val="0"/>
              </a:spcBef>
              <a:spcAft>
                <a:spcPts val="0"/>
              </a:spcAft>
              <a:buNone/>
            </a:pPr>
            <a:r>
              <a:rPr b="0" i="0" lang="en-US" sz="13253" u="none" cap="none" strike="noStrike">
                <a:solidFill>
                  <a:srgbClr val="FFFFFF"/>
                </a:solidFill>
                <a:latin typeface="Neucha"/>
                <a:ea typeface="Neucha"/>
                <a:cs typeface="Neucha"/>
                <a:sym typeface="Neucha"/>
              </a:rPr>
              <a:t>04</a:t>
            </a:r>
            <a:endParaRPr/>
          </a:p>
        </p:txBody>
      </p:sp>
      <p:pic>
        <p:nvPicPr>
          <p:cNvPr id="28" name="Google Shape;28;p4"/>
          <p:cNvPicPr preferRelativeResize="0"/>
          <p:nvPr/>
        </p:nvPicPr>
        <p:blipFill rotWithShape="1">
          <a:blip r:embed="rId4">
            <a:alphaModFix/>
          </a:blip>
          <a:srcRect b="0" l="34883" r="0" t="0"/>
          <a:stretch/>
        </p:blipFill>
        <p:spPr>
          <a:xfrm>
            <a:off x="0" y="985600"/>
            <a:ext cx="4858876" cy="1991500"/>
          </a:xfrm>
          <a:prstGeom prst="rect">
            <a:avLst/>
          </a:prstGeom>
          <a:noFill/>
          <a:ln>
            <a:noFill/>
          </a:ln>
        </p:spPr>
      </p:pic>
      <p:sp>
        <p:nvSpPr>
          <p:cNvPr id="29" name="Google Shape;29;p4"/>
          <p:cNvSpPr txBox="1"/>
          <p:nvPr>
            <p:ph idx="1" type="subTitle"/>
          </p:nvPr>
        </p:nvSpPr>
        <p:spPr>
          <a:xfrm>
            <a:off x="136075" y="7302225"/>
            <a:ext cx="3611100" cy="929700"/>
          </a:xfrm>
          <a:prstGeom prst="rect">
            <a:avLst/>
          </a:prstGeom>
        </p:spPr>
        <p:txBody>
          <a:bodyPr anchorCtr="0" anchor="t" bIns="45700" lIns="91425" spcFirstLastPara="1" rIns="91425" wrap="square" tIns="45700">
            <a:noAutofit/>
          </a:bodyPr>
          <a:lstStyle>
            <a:lvl1pPr lvl="0">
              <a:spcBef>
                <a:spcPts val="640"/>
              </a:spcBef>
              <a:spcAft>
                <a:spcPts val="0"/>
              </a:spcAft>
              <a:buSzPts val="3100"/>
              <a:buNone/>
              <a:defRPr sz="3100"/>
            </a:lvl1pPr>
            <a:lvl2pPr lvl="1">
              <a:spcBef>
                <a:spcPts val="640"/>
              </a:spcBef>
              <a:spcAft>
                <a:spcPts val="0"/>
              </a:spcAft>
              <a:buSzPts val="2100"/>
              <a:buNone/>
              <a:defRPr/>
            </a:lvl2pPr>
            <a:lvl3pPr lvl="2">
              <a:spcBef>
                <a:spcPts val="640"/>
              </a:spcBef>
              <a:spcAft>
                <a:spcPts val="0"/>
              </a:spcAft>
              <a:buSzPts val="2100"/>
              <a:buNone/>
              <a:defRPr/>
            </a:lvl3pPr>
            <a:lvl4pPr lvl="3">
              <a:spcBef>
                <a:spcPts val="640"/>
              </a:spcBef>
              <a:spcAft>
                <a:spcPts val="0"/>
              </a:spcAft>
              <a:buSzPts val="2100"/>
              <a:buNone/>
              <a:defRPr/>
            </a:lvl4pPr>
            <a:lvl5pPr lvl="4">
              <a:spcBef>
                <a:spcPts val="640"/>
              </a:spcBef>
              <a:spcAft>
                <a:spcPts val="0"/>
              </a:spcAft>
              <a:buSzPts val="2100"/>
              <a:buNone/>
              <a:defRPr/>
            </a:lvl5pPr>
            <a:lvl6pPr lvl="5">
              <a:spcBef>
                <a:spcPts val="640"/>
              </a:spcBef>
              <a:spcAft>
                <a:spcPts val="0"/>
              </a:spcAft>
              <a:buSzPts val="2100"/>
              <a:buNone/>
              <a:defRPr/>
            </a:lvl6pPr>
            <a:lvl7pPr lvl="6">
              <a:spcBef>
                <a:spcPts val="640"/>
              </a:spcBef>
              <a:spcAft>
                <a:spcPts val="0"/>
              </a:spcAft>
              <a:buSzPts val="2100"/>
              <a:buNone/>
              <a:defRPr/>
            </a:lvl7pPr>
            <a:lvl8pPr lvl="7">
              <a:spcBef>
                <a:spcPts val="640"/>
              </a:spcBef>
              <a:spcAft>
                <a:spcPts val="0"/>
              </a:spcAft>
              <a:buSzPts val="2100"/>
              <a:buNone/>
              <a:defRPr/>
            </a:lvl8pPr>
            <a:lvl9pPr lvl="8">
              <a:spcBef>
                <a:spcPts val="640"/>
              </a:spcBef>
              <a:spcAft>
                <a:spcPts val="0"/>
              </a:spcAft>
              <a:buSzPts val="2100"/>
              <a:buNone/>
              <a:defRPr/>
            </a:lvl9pPr>
          </a:lstStyle>
          <a:p/>
        </p:txBody>
      </p:sp>
      <p:sp>
        <p:nvSpPr>
          <p:cNvPr id="30" name="Google Shape;30;p4"/>
          <p:cNvSpPr txBox="1"/>
          <p:nvPr>
            <p:ph idx="2" type="subTitle"/>
          </p:nvPr>
        </p:nvSpPr>
        <p:spPr>
          <a:xfrm>
            <a:off x="4858875" y="7302225"/>
            <a:ext cx="3611100" cy="929700"/>
          </a:xfrm>
          <a:prstGeom prst="rect">
            <a:avLst/>
          </a:prstGeom>
        </p:spPr>
        <p:txBody>
          <a:bodyPr anchorCtr="0" anchor="t" bIns="45700" lIns="91425" spcFirstLastPara="1" rIns="91425" wrap="square" tIns="45700">
            <a:noAutofit/>
          </a:bodyPr>
          <a:lstStyle>
            <a:lvl1pPr lvl="0" rtl="0">
              <a:spcBef>
                <a:spcPts val="640"/>
              </a:spcBef>
              <a:spcAft>
                <a:spcPts val="0"/>
              </a:spcAft>
              <a:buSzPts val="3100"/>
              <a:buNone/>
              <a:defRPr sz="3100"/>
            </a:lvl1pPr>
            <a:lvl2pPr lvl="1" rtl="0">
              <a:spcBef>
                <a:spcPts val="640"/>
              </a:spcBef>
              <a:spcAft>
                <a:spcPts val="0"/>
              </a:spcAft>
              <a:buSzPts val="2100"/>
              <a:buNone/>
              <a:defRPr/>
            </a:lvl2pPr>
            <a:lvl3pPr lvl="2" rtl="0">
              <a:spcBef>
                <a:spcPts val="640"/>
              </a:spcBef>
              <a:spcAft>
                <a:spcPts val="0"/>
              </a:spcAft>
              <a:buSzPts val="2100"/>
              <a:buNone/>
              <a:defRPr/>
            </a:lvl3pPr>
            <a:lvl4pPr lvl="3" rtl="0">
              <a:spcBef>
                <a:spcPts val="640"/>
              </a:spcBef>
              <a:spcAft>
                <a:spcPts val="0"/>
              </a:spcAft>
              <a:buSzPts val="2100"/>
              <a:buNone/>
              <a:defRPr/>
            </a:lvl4pPr>
            <a:lvl5pPr lvl="4" rtl="0">
              <a:spcBef>
                <a:spcPts val="640"/>
              </a:spcBef>
              <a:spcAft>
                <a:spcPts val="0"/>
              </a:spcAft>
              <a:buSzPts val="2100"/>
              <a:buNone/>
              <a:defRPr/>
            </a:lvl5pPr>
            <a:lvl6pPr lvl="5" rtl="0">
              <a:spcBef>
                <a:spcPts val="640"/>
              </a:spcBef>
              <a:spcAft>
                <a:spcPts val="0"/>
              </a:spcAft>
              <a:buSzPts val="2100"/>
              <a:buNone/>
              <a:defRPr/>
            </a:lvl6pPr>
            <a:lvl7pPr lvl="6" rtl="0">
              <a:spcBef>
                <a:spcPts val="640"/>
              </a:spcBef>
              <a:spcAft>
                <a:spcPts val="0"/>
              </a:spcAft>
              <a:buSzPts val="2100"/>
              <a:buNone/>
              <a:defRPr/>
            </a:lvl7pPr>
            <a:lvl8pPr lvl="7" rtl="0">
              <a:spcBef>
                <a:spcPts val="640"/>
              </a:spcBef>
              <a:spcAft>
                <a:spcPts val="0"/>
              </a:spcAft>
              <a:buSzPts val="2100"/>
              <a:buNone/>
              <a:defRPr/>
            </a:lvl8pPr>
            <a:lvl9pPr lvl="8" rtl="0">
              <a:spcBef>
                <a:spcPts val="640"/>
              </a:spcBef>
              <a:spcAft>
                <a:spcPts val="0"/>
              </a:spcAft>
              <a:buSzPts val="2100"/>
              <a:buNone/>
              <a:defRPr/>
            </a:lvl9pPr>
          </a:lstStyle>
          <a:p/>
        </p:txBody>
      </p:sp>
      <p:sp>
        <p:nvSpPr>
          <p:cNvPr id="31" name="Google Shape;31;p4"/>
          <p:cNvSpPr txBox="1"/>
          <p:nvPr>
            <p:ph idx="3" type="subTitle"/>
          </p:nvPr>
        </p:nvSpPr>
        <p:spPr>
          <a:xfrm>
            <a:off x="9749200" y="7302225"/>
            <a:ext cx="3611100" cy="929700"/>
          </a:xfrm>
          <a:prstGeom prst="rect">
            <a:avLst/>
          </a:prstGeom>
        </p:spPr>
        <p:txBody>
          <a:bodyPr anchorCtr="0" anchor="t" bIns="45700" lIns="91425" spcFirstLastPara="1" rIns="91425" wrap="square" tIns="45700">
            <a:noAutofit/>
          </a:bodyPr>
          <a:lstStyle>
            <a:lvl1pPr lvl="0" rtl="0">
              <a:spcBef>
                <a:spcPts val="640"/>
              </a:spcBef>
              <a:spcAft>
                <a:spcPts val="0"/>
              </a:spcAft>
              <a:buSzPts val="3100"/>
              <a:buNone/>
              <a:defRPr sz="3100"/>
            </a:lvl1pPr>
            <a:lvl2pPr lvl="1" rtl="0">
              <a:spcBef>
                <a:spcPts val="640"/>
              </a:spcBef>
              <a:spcAft>
                <a:spcPts val="0"/>
              </a:spcAft>
              <a:buSzPts val="2100"/>
              <a:buNone/>
              <a:defRPr/>
            </a:lvl2pPr>
            <a:lvl3pPr lvl="2" rtl="0">
              <a:spcBef>
                <a:spcPts val="640"/>
              </a:spcBef>
              <a:spcAft>
                <a:spcPts val="0"/>
              </a:spcAft>
              <a:buSzPts val="2100"/>
              <a:buNone/>
              <a:defRPr/>
            </a:lvl3pPr>
            <a:lvl4pPr lvl="3" rtl="0">
              <a:spcBef>
                <a:spcPts val="640"/>
              </a:spcBef>
              <a:spcAft>
                <a:spcPts val="0"/>
              </a:spcAft>
              <a:buSzPts val="2100"/>
              <a:buNone/>
              <a:defRPr/>
            </a:lvl4pPr>
            <a:lvl5pPr lvl="4" rtl="0">
              <a:spcBef>
                <a:spcPts val="640"/>
              </a:spcBef>
              <a:spcAft>
                <a:spcPts val="0"/>
              </a:spcAft>
              <a:buSzPts val="2100"/>
              <a:buNone/>
              <a:defRPr/>
            </a:lvl5pPr>
            <a:lvl6pPr lvl="5" rtl="0">
              <a:spcBef>
                <a:spcPts val="640"/>
              </a:spcBef>
              <a:spcAft>
                <a:spcPts val="0"/>
              </a:spcAft>
              <a:buSzPts val="2100"/>
              <a:buNone/>
              <a:defRPr/>
            </a:lvl6pPr>
            <a:lvl7pPr lvl="6" rtl="0">
              <a:spcBef>
                <a:spcPts val="640"/>
              </a:spcBef>
              <a:spcAft>
                <a:spcPts val="0"/>
              </a:spcAft>
              <a:buSzPts val="2100"/>
              <a:buNone/>
              <a:defRPr/>
            </a:lvl7pPr>
            <a:lvl8pPr lvl="7" rtl="0">
              <a:spcBef>
                <a:spcPts val="640"/>
              </a:spcBef>
              <a:spcAft>
                <a:spcPts val="0"/>
              </a:spcAft>
              <a:buSzPts val="2100"/>
              <a:buNone/>
              <a:defRPr/>
            </a:lvl8pPr>
            <a:lvl9pPr lvl="8" rtl="0">
              <a:spcBef>
                <a:spcPts val="640"/>
              </a:spcBef>
              <a:spcAft>
                <a:spcPts val="0"/>
              </a:spcAft>
              <a:buSzPts val="2100"/>
              <a:buNone/>
              <a:defRPr/>
            </a:lvl9pPr>
          </a:lstStyle>
          <a:p/>
        </p:txBody>
      </p:sp>
      <p:sp>
        <p:nvSpPr>
          <p:cNvPr id="32" name="Google Shape;32;p4"/>
          <p:cNvSpPr txBox="1"/>
          <p:nvPr>
            <p:ph idx="4" type="subTitle"/>
          </p:nvPr>
        </p:nvSpPr>
        <p:spPr>
          <a:xfrm>
            <a:off x="14233750" y="7302225"/>
            <a:ext cx="3611100" cy="929700"/>
          </a:xfrm>
          <a:prstGeom prst="rect">
            <a:avLst/>
          </a:prstGeom>
        </p:spPr>
        <p:txBody>
          <a:bodyPr anchorCtr="0" anchor="t" bIns="45700" lIns="91425" spcFirstLastPara="1" rIns="91425" wrap="square" tIns="45700">
            <a:noAutofit/>
          </a:bodyPr>
          <a:lstStyle>
            <a:lvl1pPr lvl="0" rtl="0">
              <a:spcBef>
                <a:spcPts val="640"/>
              </a:spcBef>
              <a:spcAft>
                <a:spcPts val="0"/>
              </a:spcAft>
              <a:buSzPts val="3100"/>
              <a:buNone/>
              <a:defRPr sz="3100"/>
            </a:lvl1pPr>
            <a:lvl2pPr lvl="1" rtl="0">
              <a:spcBef>
                <a:spcPts val="640"/>
              </a:spcBef>
              <a:spcAft>
                <a:spcPts val="0"/>
              </a:spcAft>
              <a:buSzPts val="2100"/>
              <a:buNone/>
              <a:defRPr/>
            </a:lvl2pPr>
            <a:lvl3pPr lvl="2" rtl="0">
              <a:spcBef>
                <a:spcPts val="640"/>
              </a:spcBef>
              <a:spcAft>
                <a:spcPts val="0"/>
              </a:spcAft>
              <a:buSzPts val="2100"/>
              <a:buNone/>
              <a:defRPr/>
            </a:lvl3pPr>
            <a:lvl4pPr lvl="3" rtl="0">
              <a:spcBef>
                <a:spcPts val="640"/>
              </a:spcBef>
              <a:spcAft>
                <a:spcPts val="0"/>
              </a:spcAft>
              <a:buSzPts val="2100"/>
              <a:buNone/>
              <a:defRPr/>
            </a:lvl4pPr>
            <a:lvl5pPr lvl="4" rtl="0">
              <a:spcBef>
                <a:spcPts val="640"/>
              </a:spcBef>
              <a:spcAft>
                <a:spcPts val="0"/>
              </a:spcAft>
              <a:buSzPts val="2100"/>
              <a:buNone/>
              <a:defRPr/>
            </a:lvl5pPr>
            <a:lvl6pPr lvl="5" rtl="0">
              <a:spcBef>
                <a:spcPts val="640"/>
              </a:spcBef>
              <a:spcAft>
                <a:spcPts val="0"/>
              </a:spcAft>
              <a:buSzPts val="2100"/>
              <a:buNone/>
              <a:defRPr/>
            </a:lvl6pPr>
            <a:lvl7pPr lvl="6" rtl="0">
              <a:spcBef>
                <a:spcPts val="640"/>
              </a:spcBef>
              <a:spcAft>
                <a:spcPts val="0"/>
              </a:spcAft>
              <a:buSzPts val="2100"/>
              <a:buNone/>
              <a:defRPr/>
            </a:lvl7pPr>
            <a:lvl8pPr lvl="7" rtl="0">
              <a:spcBef>
                <a:spcPts val="640"/>
              </a:spcBef>
              <a:spcAft>
                <a:spcPts val="0"/>
              </a:spcAft>
              <a:buSzPts val="2100"/>
              <a:buNone/>
              <a:defRPr/>
            </a:lvl8pPr>
            <a:lvl9pPr lvl="8" rtl="0">
              <a:spcBef>
                <a:spcPts val="640"/>
              </a:spcBef>
              <a:spcAft>
                <a:spcPts val="0"/>
              </a:spcAft>
              <a:buSzPts val="21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33" name="Shape 33"/>
        <p:cNvGrpSpPr/>
        <p:nvPr/>
      </p:nvGrpSpPr>
      <p:grpSpPr>
        <a:xfrm>
          <a:off x="0" y="0"/>
          <a:ext cx="0" cy="0"/>
          <a:chOff x="0" y="0"/>
          <a:chExt cx="0" cy="0"/>
        </a:xfrm>
      </p:grpSpPr>
      <p:sp>
        <p:nvSpPr>
          <p:cNvPr id="34" name="Google Shape;34;p5"/>
          <p:cNvSpPr/>
          <p:nvPr>
            <p:ph idx="2" type="pic"/>
          </p:nvPr>
        </p:nvSpPr>
        <p:spPr>
          <a:xfrm>
            <a:off x="1109850" y="2947825"/>
            <a:ext cx="16230600" cy="6327900"/>
          </a:xfrm>
          <a:prstGeom prst="rect">
            <a:avLst/>
          </a:prstGeom>
          <a:noFill/>
          <a:ln>
            <a:noFill/>
          </a:ln>
        </p:spPr>
      </p:sp>
      <p:sp>
        <p:nvSpPr>
          <p:cNvPr id="35" name="Google Shape;35;p5"/>
          <p:cNvSpPr txBox="1"/>
          <p:nvPr>
            <p:ph type="title"/>
          </p:nvPr>
        </p:nvSpPr>
        <p:spPr>
          <a:xfrm>
            <a:off x="1028700" y="731696"/>
            <a:ext cx="16392900" cy="1589100"/>
          </a:xfrm>
          <a:prstGeom prst="rect">
            <a:avLst/>
          </a:prstGeom>
        </p:spPr>
        <p:txBody>
          <a:bodyPr anchorCtr="0" anchor="t" bIns="45700" lIns="91425" spcFirstLastPara="1" rIns="91425" wrap="square" tIns="45700">
            <a:noAutofit/>
          </a:bodyPr>
          <a:lstStyle>
            <a:lvl1pPr lvl="0" algn="l">
              <a:spcBef>
                <a:spcPts val="0"/>
              </a:spcBef>
              <a:spcAft>
                <a:spcPts val="0"/>
              </a:spcAft>
              <a:buSzPts val="14000"/>
              <a:buNone/>
              <a:defRPr sz="14000"/>
            </a:lvl1pPr>
            <a:lvl2pPr lvl="1">
              <a:spcBef>
                <a:spcPts val="0"/>
              </a:spcBef>
              <a:spcAft>
                <a:spcPts val="0"/>
              </a:spcAft>
              <a:buSzPts val="14000"/>
              <a:buNone/>
              <a:defRPr sz="14000"/>
            </a:lvl2pPr>
            <a:lvl3pPr lvl="2">
              <a:spcBef>
                <a:spcPts val="0"/>
              </a:spcBef>
              <a:spcAft>
                <a:spcPts val="0"/>
              </a:spcAft>
              <a:buSzPts val="14000"/>
              <a:buNone/>
              <a:defRPr sz="14000"/>
            </a:lvl3pPr>
            <a:lvl4pPr lvl="3">
              <a:spcBef>
                <a:spcPts val="0"/>
              </a:spcBef>
              <a:spcAft>
                <a:spcPts val="0"/>
              </a:spcAft>
              <a:buSzPts val="14000"/>
              <a:buNone/>
              <a:defRPr sz="14000"/>
            </a:lvl4pPr>
            <a:lvl5pPr lvl="4">
              <a:spcBef>
                <a:spcPts val="0"/>
              </a:spcBef>
              <a:spcAft>
                <a:spcPts val="0"/>
              </a:spcAft>
              <a:buSzPts val="14000"/>
              <a:buNone/>
              <a:defRPr sz="14000"/>
            </a:lvl5pPr>
            <a:lvl6pPr lvl="5">
              <a:spcBef>
                <a:spcPts val="0"/>
              </a:spcBef>
              <a:spcAft>
                <a:spcPts val="0"/>
              </a:spcAft>
              <a:buSzPts val="14000"/>
              <a:buNone/>
              <a:defRPr sz="14000"/>
            </a:lvl6pPr>
            <a:lvl7pPr lvl="6">
              <a:spcBef>
                <a:spcPts val="0"/>
              </a:spcBef>
              <a:spcAft>
                <a:spcPts val="0"/>
              </a:spcAft>
              <a:buSzPts val="14000"/>
              <a:buNone/>
              <a:defRPr sz="14000"/>
            </a:lvl7pPr>
            <a:lvl8pPr lvl="7">
              <a:spcBef>
                <a:spcPts val="0"/>
              </a:spcBef>
              <a:spcAft>
                <a:spcPts val="0"/>
              </a:spcAft>
              <a:buSzPts val="14000"/>
              <a:buNone/>
              <a:defRPr sz="14000"/>
            </a:lvl8pPr>
            <a:lvl9pPr lvl="8">
              <a:spcBef>
                <a:spcPts val="0"/>
              </a:spcBef>
              <a:spcAft>
                <a:spcPts val="0"/>
              </a:spcAft>
              <a:buSzPts val="14000"/>
              <a:buNone/>
              <a:defRPr sz="14000"/>
            </a:lvl9pPr>
          </a:lstStyle>
          <a:p/>
        </p:txBody>
      </p:sp>
      <p:sp>
        <p:nvSpPr>
          <p:cNvPr id="36" name="Google Shape;36;p5"/>
          <p:cNvSpPr/>
          <p:nvPr/>
        </p:nvSpPr>
        <p:spPr>
          <a:xfrm>
            <a:off x="12211877" y="841567"/>
            <a:ext cx="5750906" cy="5009500"/>
          </a:xfrm>
          <a:custGeom>
            <a:rect b="b" l="l" r="r" t="t"/>
            <a:pathLst>
              <a:path extrusionOk="0" h="5009500" w="5750906">
                <a:moveTo>
                  <a:pt x="0" y="0"/>
                </a:moveTo>
                <a:lnTo>
                  <a:pt x="5750905" y="0"/>
                </a:lnTo>
                <a:lnTo>
                  <a:pt x="5750905" y="5009500"/>
                </a:lnTo>
                <a:lnTo>
                  <a:pt x="0" y="5009500"/>
                </a:lnTo>
                <a:lnTo>
                  <a:pt x="0" y="0"/>
                </a:lnTo>
                <a:close/>
              </a:path>
            </a:pathLst>
          </a:custGeom>
          <a:blipFill rotWithShape="1">
            <a:blip r:embed="rId2">
              <a:alphaModFix/>
            </a:blip>
            <a:stretch>
              <a:fillRect b="0" l="0" r="0" t="0"/>
            </a:stretch>
          </a:blipFill>
          <a:ln>
            <a:noFill/>
          </a:ln>
        </p:spPr>
      </p:sp>
      <p:sp>
        <p:nvSpPr>
          <p:cNvPr id="37" name="Google Shape;37;p5"/>
          <p:cNvSpPr txBox="1"/>
          <p:nvPr>
            <p:ph idx="1" type="body"/>
          </p:nvPr>
        </p:nvSpPr>
        <p:spPr>
          <a:xfrm>
            <a:off x="13352425" y="2608025"/>
            <a:ext cx="3469800" cy="2517300"/>
          </a:xfrm>
          <a:prstGeom prst="rect">
            <a:avLst/>
          </a:prstGeom>
        </p:spPr>
        <p:txBody>
          <a:bodyPr anchorCtr="0" anchor="ctr" bIns="45700" lIns="91425" spcFirstLastPara="1" rIns="91425" wrap="square" tIns="45700">
            <a:noAutofit/>
          </a:bodyPr>
          <a:lstStyle>
            <a:lvl1pPr indent="-368300" lvl="0" marL="457200">
              <a:spcBef>
                <a:spcPts val="640"/>
              </a:spcBef>
              <a:spcAft>
                <a:spcPts val="0"/>
              </a:spcAft>
              <a:buClr>
                <a:schemeClr val="lt1"/>
              </a:buClr>
              <a:buSzPts val="2200"/>
              <a:buChar char="•"/>
              <a:defRPr sz="2200">
                <a:solidFill>
                  <a:schemeClr val="lt1"/>
                </a:solidFill>
              </a:defRPr>
            </a:lvl1pPr>
            <a:lvl2pPr indent="-368300" lvl="1" marL="914400">
              <a:spcBef>
                <a:spcPts val="640"/>
              </a:spcBef>
              <a:spcAft>
                <a:spcPts val="0"/>
              </a:spcAft>
              <a:buClr>
                <a:schemeClr val="lt1"/>
              </a:buClr>
              <a:buSzPts val="2200"/>
              <a:buChar char="–"/>
              <a:defRPr sz="2200">
                <a:solidFill>
                  <a:schemeClr val="lt1"/>
                </a:solidFill>
              </a:defRPr>
            </a:lvl2pPr>
            <a:lvl3pPr indent="-368300" lvl="2" marL="1371600">
              <a:spcBef>
                <a:spcPts val="640"/>
              </a:spcBef>
              <a:spcAft>
                <a:spcPts val="0"/>
              </a:spcAft>
              <a:buClr>
                <a:schemeClr val="lt1"/>
              </a:buClr>
              <a:buSzPts val="2200"/>
              <a:buChar char="•"/>
              <a:defRPr sz="2200">
                <a:solidFill>
                  <a:schemeClr val="lt1"/>
                </a:solidFill>
              </a:defRPr>
            </a:lvl3pPr>
            <a:lvl4pPr indent="-368300" lvl="3" marL="1828800">
              <a:spcBef>
                <a:spcPts val="640"/>
              </a:spcBef>
              <a:spcAft>
                <a:spcPts val="0"/>
              </a:spcAft>
              <a:buClr>
                <a:schemeClr val="lt1"/>
              </a:buClr>
              <a:buSzPts val="2200"/>
              <a:buChar char="–"/>
              <a:defRPr sz="2200">
                <a:solidFill>
                  <a:schemeClr val="lt1"/>
                </a:solidFill>
              </a:defRPr>
            </a:lvl4pPr>
            <a:lvl5pPr indent="-368300" lvl="4" marL="2286000">
              <a:spcBef>
                <a:spcPts val="640"/>
              </a:spcBef>
              <a:spcAft>
                <a:spcPts val="0"/>
              </a:spcAft>
              <a:buClr>
                <a:schemeClr val="lt1"/>
              </a:buClr>
              <a:buSzPts val="2200"/>
              <a:buChar char="»"/>
              <a:defRPr sz="2200">
                <a:solidFill>
                  <a:schemeClr val="lt1"/>
                </a:solidFill>
              </a:defRPr>
            </a:lvl5pPr>
            <a:lvl6pPr indent="-368300" lvl="5" marL="2743200">
              <a:spcBef>
                <a:spcPts val="640"/>
              </a:spcBef>
              <a:spcAft>
                <a:spcPts val="0"/>
              </a:spcAft>
              <a:buClr>
                <a:schemeClr val="lt1"/>
              </a:buClr>
              <a:buSzPts val="2200"/>
              <a:buChar char="•"/>
              <a:defRPr sz="2200">
                <a:solidFill>
                  <a:schemeClr val="lt1"/>
                </a:solidFill>
              </a:defRPr>
            </a:lvl6pPr>
            <a:lvl7pPr indent="-368300" lvl="6" marL="3200400">
              <a:spcBef>
                <a:spcPts val="640"/>
              </a:spcBef>
              <a:spcAft>
                <a:spcPts val="0"/>
              </a:spcAft>
              <a:buClr>
                <a:schemeClr val="lt1"/>
              </a:buClr>
              <a:buSzPts val="2200"/>
              <a:buChar char="•"/>
              <a:defRPr sz="2200">
                <a:solidFill>
                  <a:schemeClr val="lt1"/>
                </a:solidFill>
              </a:defRPr>
            </a:lvl7pPr>
            <a:lvl8pPr indent="-368300" lvl="7" marL="3657600">
              <a:spcBef>
                <a:spcPts val="640"/>
              </a:spcBef>
              <a:spcAft>
                <a:spcPts val="0"/>
              </a:spcAft>
              <a:buClr>
                <a:schemeClr val="lt1"/>
              </a:buClr>
              <a:buSzPts val="2200"/>
              <a:buChar char="•"/>
              <a:defRPr sz="2200">
                <a:solidFill>
                  <a:schemeClr val="lt1"/>
                </a:solidFill>
              </a:defRPr>
            </a:lvl8pPr>
            <a:lvl9pPr indent="-368300" lvl="8" marL="4114800">
              <a:spcBef>
                <a:spcPts val="640"/>
              </a:spcBef>
              <a:spcAft>
                <a:spcPts val="0"/>
              </a:spcAft>
              <a:buClr>
                <a:schemeClr val="lt1"/>
              </a:buClr>
              <a:buSzPts val="2200"/>
              <a:buChar char="•"/>
              <a:defRPr sz="2200">
                <a:solidFill>
                  <a:schemeClr val="lt1"/>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38"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b="0" l="6247" r="6256" t="0"/>
          <a:stretch/>
        </p:blipFill>
        <p:spPr>
          <a:xfrm>
            <a:off x="0" y="469225"/>
            <a:ext cx="18288000" cy="9348549"/>
          </a:xfrm>
          <a:prstGeom prst="rect">
            <a:avLst/>
          </a:prstGeom>
          <a:noFill/>
          <a:ln>
            <a:noFill/>
          </a:ln>
        </p:spPr>
      </p:pic>
      <p:sp>
        <p:nvSpPr>
          <p:cNvPr id="40" name="Google Shape;40;p6"/>
          <p:cNvSpPr txBox="1"/>
          <p:nvPr>
            <p:ph type="title"/>
          </p:nvPr>
        </p:nvSpPr>
        <p:spPr>
          <a:xfrm>
            <a:off x="947550" y="761475"/>
            <a:ext cx="16392900" cy="1891800"/>
          </a:xfrm>
          <a:prstGeom prst="rect">
            <a:avLst/>
          </a:prstGeom>
        </p:spPr>
        <p:txBody>
          <a:bodyPr anchorCtr="0" anchor="t" bIns="45700" lIns="91425" spcFirstLastPara="1" rIns="91425" wrap="square" tIns="45700">
            <a:noAutofit/>
          </a:bodyPr>
          <a:lstStyle>
            <a:lvl1pPr lvl="0">
              <a:spcBef>
                <a:spcPts val="0"/>
              </a:spcBef>
              <a:spcAft>
                <a:spcPts val="0"/>
              </a:spcAft>
              <a:buSzPts val="13000"/>
              <a:buNone/>
              <a:defRPr sz="13000"/>
            </a:lvl1pPr>
            <a:lvl2pPr lvl="1">
              <a:spcBef>
                <a:spcPts val="0"/>
              </a:spcBef>
              <a:spcAft>
                <a:spcPts val="0"/>
              </a:spcAft>
              <a:buSzPts val="13000"/>
              <a:buNone/>
              <a:defRPr sz="13000"/>
            </a:lvl2pPr>
            <a:lvl3pPr lvl="2">
              <a:spcBef>
                <a:spcPts val="0"/>
              </a:spcBef>
              <a:spcAft>
                <a:spcPts val="0"/>
              </a:spcAft>
              <a:buSzPts val="13000"/>
              <a:buNone/>
              <a:defRPr sz="13000"/>
            </a:lvl3pPr>
            <a:lvl4pPr lvl="3">
              <a:spcBef>
                <a:spcPts val="0"/>
              </a:spcBef>
              <a:spcAft>
                <a:spcPts val="0"/>
              </a:spcAft>
              <a:buSzPts val="13000"/>
              <a:buNone/>
              <a:defRPr sz="13000"/>
            </a:lvl4pPr>
            <a:lvl5pPr lvl="4">
              <a:spcBef>
                <a:spcPts val="0"/>
              </a:spcBef>
              <a:spcAft>
                <a:spcPts val="0"/>
              </a:spcAft>
              <a:buSzPts val="13000"/>
              <a:buNone/>
              <a:defRPr sz="13000"/>
            </a:lvl5pPr>
            <a:lvl6pPr lvl="5">
              <a:spcBef>
                <a:spcPts val="0"/>
              </a:spcBef>
              <a:spcAft>
                <a:spcPts val="0"/>
              </a:spcAft>
              <a:buSzPts val="13000"/>
              <a:buNone/>
              <a:defRPr sz="13000"/>
            </a:lvl6pPr>
            <a:lvl7pPr lvl="6">
              <a:spcBef>
                <a:spcPts val="0"/>
              </a:spcBef>
              <a:spcAft>
                <a:spcPts val="0"/>
              </a:spcAft>
              <a:buSzPts val="13000"/>
              <a:buNone/>
              <a:defRPr sz="13000"/>
            </a:lvl7pPr>
            <a:lvl8pPr lvl="7">
              <a:spcBef>
                <a:spcPts val="0"/>
              </a:spcBef>
              <a:spcAft>
                <a:spcPts val="0"/>
              </a:spcAft>
              <a:buSzPts val="13000"/>
              <a:buNone/>
              <a:defRPr sz="13000"/>
            </a:lvl8pPr>
            <a:lvl9pPr lvl="8">
              <a:spcBef>
                <a:spcPts val="0"/>
              </a:spcBef>
              <a:spcAft>
                <a:spcPts val="0"/>
              </a:spcAft>
              <a:buSzPts val="13000"/>
              <a:buNone/>
              <a:defRPr sz="13000"/>
            </a:lvl9pPr>
          </a:lstStyle>
          <a:p/>
        </p:txBody>
      </p:sp>
      <p:sp>
        <p:nvSpPr>
          <p:cNvPr id="41" name="Google Shape;41;p6"/>
          <p:cNvSpPr/>
          <p:nvPr/>
        </p:nvSpPr>
        <p:spPr>
          <a:xfrm>
            <a:off x="5915342" y="3310816"/>
            <a:ext cx="6457316" cy="5553292"/>
          </a:xfrm>
          <a:custGeom>
            <a:rect b="b" l="l" r="r" t="t"/>
            <a:pathLst>
              <a:path extrusionOk="0" h="5553292" w="6457316">
                <a:moveTo>
                  <a:pt x="0" y="0"/>
                </a:moveTo>
                <a:lnTo>
                  <a:pt x="6457316" y="0"/>
                </a:lnTo>
                <a:lnTo>
                  <a:pt x="6457316" y="5553292"/>
                </a:lnTo>
                <a:lnTo>
                  <a:pt x="0" y="5553292"/>
                </a:lnTo>
                <a:lnTo>
                  <a:pt x="0" y="0"/>
                </a:lnTo>
                <a:close/>
              </a:path>
            </a:pathLst>
          </a:custGeom>
          <a:blipFill rotWithShape="1">
            <a:blip r:embed="rId3">
              <a:alphaModFix/>
            </a:blip>
            <a:stretch>
              <a:fillRect b="0" l="0" r="0" t="0"/>
            </a:stretch>
          </a:blipFill>
          <a:ln>
            <a:noFill/>
          </a:ln>
        </p:spPr>
      </p:sp>
      <p:sp>
        <p:nvSpPr>
          <p:cNvPr id="42" name="Google Shape;42;p6"/>
          <p:cNvSpPr/>
          <p:nvPr/>
        </p:nvSpPr>
        <p:spPr>
          <a:xfrm rot="-1239403">
            <a:off x="5284365" y="2994167"/>
            <a:ext cx="1212076" cy="967456"/>
          </a:xfrm>
          <a:custGeom>
            <a:rect b="b" l="l" r="r" t="t"/>
            <a:pathLst>
              <a:path extrusionOk="0" h="968192" w="1212997">
                <a:moveTo>
                  <a:pt x="0" y="0"/>
                </a:moveTo>
                <a:lnTo>
                  <a:pt x="1212997" y="0"/>
                </a:lnTo>
                <a:lnTo>
                  <a:pt x="1212997" y="968192"/>
                </a:lnTo>
                <a:lnTo>
                  <a:pt x="0" y="968192"/>
                </a:lnTo>
                <a:lnTo>
                  <a:pt x="0" y="0"/>
                </a:lnTo>
                <a:close/>
              </a:path>
            </a:pathLst>
          </a:custGeom>
          <a:blipFill rotWithShape="1">
            <a:blip r:embed="rId4">
              <a:alphaModFix/>
            </a:blip>
            <a:stretch>
              <a:fillRect b="0" l="0" r="0" t="0"/>
            </a:stretch>
          </a:blipFill>
          <a:ln>
            <a:noFill/>
          </a:ln>
        </p:spPr>
      </p:sp>
      <p:sp>
        <p:nvSpPr>
          <p:cNvPr id="43" name="Google Shape;43;p6"/>
          <p:cNvSpPr/>
          <p:nvPr/>
        </p:nvSpPr>
        <p:spPr>
          <a:xfrm rot="-10645406">
            <a:off x="11768258" y="7032434"/>
            <a:ext cx="1214225" cy="969172"/>
          </a:xfrm>
          <a:custGeom>
            <a:rect b="b" l="l" r="r" t="t"/>
            <a:pathLst>
              <a:path extrusionOk="0" h="968192" w="1212997">
                <a:moveTo>
                  <a:pt x="0" y="0"/>
                </a:moveTo>
                <a:lnTo>
                  <a:pt x="1212997" y="0"/>
                </a:lnTo>
                <a:lnTo>
                  <a:pt x="1212997" y="968192"/>
                </a:lnTo>
                <a:lnTo>
                  <a:pt x="0" y="968192"/>
                </a:lnTo>
                <a:lnTo>
                  <a:pt x="0" y="0"/>
                </a:lnTo>
                <a:close/>
              </a:path>
            </a:pathLst>
          </a:custGeom>
          <a:blipFill rotWithShape="1">
            <a:blip r:embed="rId4">
              <a:alphaModFix/>
            </a:blip>
            <a:stretch>
              <a:fillRect b="0" l="0" r="0" t="0"/>
            </a:stretch>
          </a:blipFill>
          <a:ln>
            <a:noFill/>
          </a:ln>
        </p:spPr>
      </p:sp>
      <p:sp>
        <p:nvSpPr>
          <p:cNvPr id="44" name="Google Shape;44;p6"/>
          <p:cNvSpPr/>
          <p:nvPr/>
        </p:nvSpPr>
        <p:spPr>
          <a:xfrm flipH="1" rot="10800000">
            <a:off x="6882263" y="7517712"/>
            <a:ext cx="1254393" cy="1001233"/>
          </a:xfrm>
          <a:custGeom>
            <a:rect b="b" l="l" r="r" t="t"/>
            <a:pathLst>
              <a:path extrusionOk="0" h="1001233" w="1254393">
                <a:moveTo>
                  <a:pt x="0" y="1001234"/>
                </a:moveTo>
                <a:lnTo>
                  <a:pt x="1254393" y="1001234"/>
                </a:lnTo>
                <a:lnTo>
                  <a:pt x="1254393" y="0"/>
                </a:lnTo>
                <a:lnTo>
                  <a:pt x="0" y="0"/>
                </a:lnTo>
                <a:lnTo>
                  <a:pt x="0" y="1001234"/>
                </a:lnTo>
                <a:close/>
              </a:path>
            </a:pathLst>
          </a:custGeom>
          <a:blipFill rotWithShape="1">
            <a:blip r:embed="rId4">
              <a:alphaModFix/>
            </a:blip>
            <a:stretch>
              <a:fillRect b="0" l="0" r="0" t="0"/>
            </a:stretch>
          </a:blipFill>
          <a:ln>
            <a:noFill/>
          </a:ln>
        </p:spPr>
      </p:sp>
      <p:sp>
        <p:nvSpPr>
          <p:cNvPr id="45" name="Google Shape;45;p6"/>
          <p:cNvSpPr/>
          <p:nvPr/>
        </p:nvSpPr>
        <p:spPr>
          <a:xfrm flipH="1">
            <a:off x="12163102" y="3310816"/>
            <a:ext cx="1254393" cy="1001233"/>
          </a:xfrm>
          <a:custGeom>
            <a:rect b="b" l="l" r="r" t="t"/>
            <a:pathLst>
              <a:path extrusionOk="0" h="1001233" w="1254393">
                <a:moveTo>
                  <a:pt x="0" y="1001234"/>
                </a:moveTo>
                <a:lnTo>
                  <a:pt x="1254393" y="1001234"/>
                </a:lnTo>
                <a:lnTo>
                  <a:pt x="1254393" y="0"/>
                </a:lnTo>
                <a:lnTo>
                  <a:pt x="0" y="0"/>
                </a:lnTo>
                <a:lnTo>
                  <a:pt x="0" y="1001234"/>
                </a:lnTo>
                <a:close/>
              </a:path>
            </a:pathLst>
          </a:custGeom>
          <a:blipFill rotWithShape="1">
            <a:blip r:embed="rId4">
              <a:alphaModFix/>
            </a:blip>
            <a:stretch>
              <a:fillRect b="0" l="0" r="0" t="0"/>
            </a:stretch>
          </a:blipFill>
          <a:ln>
            <a:noFill/>
          </a:ln>
        </p:spPr>
      </p:sp>
      <p:sp>
        <p:nvSpPr>
          <p:cNvPr id="46" name="Google Shape;46;p6"/>
          <p:cNvSpPr/>
          <p:nvPr/>
        </p:nvSpPr>
        <p:spPr>
          <a:xfrm rot="-3786892">
            <a:off x="4436396" y="6311486"/>
            <a:ext cx="1151134" cy="1052764"/>
          </a:xfrm>
          <a:custGeom>
            <a:rect b="b" l="l" r="r" t="t"/>
            <a:pathLst>
              <a:path extrusionOk="0" h="1052074" w="1150379">
                <a:moveTo>
                  <a:pt x="0" y="0"/>
                </a:moveTo>
                <a:lnTo>
                  <a:pt x="1150380" y="0"/>
                </a:lnTo>
                <a:lnTo>
                  <a:pt x="1150380" y="1052074"/>
                </a:lnTo>
                <a:lnTo>
                  <a:pt x="0" y="1052074"/>
                </a:lnTo>
                <a:lnTo>
                  <a:pt x="0" y="0"/>
                </a:lnTo>
                <a:close/>
              </a:path>
            </a:pathLst>
          </a:custGeom>
          <a:blipFill rotWithShape="1">
            <a:blip r:embed="rId5">
              <a:alphaModFix/>
            </a:blip>
            <a:stretch>
              <a:fillRect b="0" l="0" r="0" t="0"/>
            </a:stretch>
          </a:blipFill>
          <a:ln>
            <a:noFill/>
          </a:ln>
        </p:spPr>
      </p:sp>
      <p:sp>
        <p:nvSpPr>
          <p:cNvPr id="47" name="Google Shape;47;p6"/>
          <p:cNvSpPr/>
          <p:nvPr/>
        </p:nvSpPr>
        <p:spPr>
          <a:xfrm rot="8618761">
            <a:off x="13284412" y="4618138"/>
            <a:ext cx="1149850" cy="1051591"/>
          </a:xfrm>
          <a:custGeom>
            <a:rect b="b" l="l" r="r" t="t"/>
            <a:pathLst>
              <a:path extrusionOk="0" h="1052074" w="1150379">
                <a:moveTo>
                  <a:pt x="0" y="0"/>
                </a:moveTo>
                <a:lnTo>
                  <a:pt x="1150379" y="0"/>
                </a:lnTo>
                <a:lnTo>
                  <a:pt x="1150379" y="1052074"/>
                </a:lnTo>
                <a:lnTo>
                  <a:pt x="0" y="1052074"/>
                </a:lnTo>
                <a:lnTo>
                  <a:pt x="0" y="0"/>
                </a:lnTo>
                <a:close/>
              </a:path>
            </a:pathLst>
          </a:custGeom>
          <a:blipFill rotWithShape="1">
            <a:blip r:embed="rId5">
              <a:alphaModFix/>
            </a:blip>
            <a:stretch>
              <a:fillRect b="0" l="0" r="0" t="0"/>
            </a:stretch>
          </a:blipFill>
          <a:ln>
            <a:noFill/>
          </a:ln>
        </p:spPr>
      </p:sp>
      <p:sp>
        <p:nvSpPr>
          <p:cNvPr id="48" name="Google Shape;48;p6"/>
          <p:cNvSpPr/>
          <p:nvPr/>
        </p:nvSpPr>
        <p:spPr>
          <a:xfrm rot="-1605439">
            <a:off x="4374000" y="4875665"/>
            <a:ext cx="1040118" cy="794272"/>
          </a:xfrm>
          <a:custGeom>
            <a:rect b="b" l="l" r="r" t="t"/>
            <a:pathLst>
              <a:path extrusionOk="0" h="794647" w="1040609">
                <a:moveTo>
                  <a:pt x="0" y="0"/>
                </a:moveTo>
                <a:lnTo>
                  <a:pt x="1040609" y="0"/>
                </a:lnTo>
                <a:lnTo>
                  <a:pt x="1040609" y="794647"/>
                </a:lnTo>
                <a:lnTo>
                  <a:pt x="0" y="794647"/>
                </a:lnTo>
                <a:lnTo>
                  <a:pt x="0" y="0"/>
                </a:lnTo>
                <a:close/>
              </a:path>
            </a:pathLst>
          </a:custGeom>
          <a:blipFill rotWithShape="1">
            <a:blip r:embed="rId6">
              <a:alphaModFix/>
            </a:blip>
            <a:stretch>
              <a:fillRect b="0" l="0" r="0" t="0"/>
            </a:stretch>
          </a:blipFill>
          <a:ln>
            <a:noFill/>
          </a:ln>
        </p:spPr>
      </p:sp>
      <p:sp>
        <p:nvSpPr>
          <p:cNvPr id="49" name="Google Shape;49;p6"/>
          <p:cNvSpPr/>
          <p:nvPr/>
        </p:nvSpPr>
        <p:spPr>
          <a:xfrm rot="10317056">
            <a:off x="12213476" y="5859734"/>
            <a:ext cx="1040453" cy="794528"/>
          </a:xfrm>
          <a:custGeom>
            <a:rect b="b" l="l" r="r" t="t"/>
            <a:pathLst>
              <a:path extrusionOk="0" h="794647" w="1040609">
                <a:moveTo>
                  <a:pt x="0" y="0"/>
                </a:moveTo>
                <a:lnTo>
                  <a:pt x="1040609" y="0"/>
                </a:lnTo>
                <a:lnTo>
                  <a:pt x="1040609" y="794647"/>
                </a:lnTo>
                <a:lnTo>
                  <a:pt x="0" y="794647"/>
                </a:lnTo>
                <a:lnTo>
                  <a:pt x="0" y="0"/>
                </a:lnTo>
                <a:close/>
              </a:path>
            </a:pathLst>
          </a:custGeom>
          <a:blipFill rotWithShape="1">
            <a:blip r:embed="rId6">
              <a:alphaModFix/>
            </a:blip>
            <a:stretch>
              <a:fillRect b="0" l="0" r="0" t="0"/>
            </a:stretch>
          </a:blipFill>
          <a:ln>
            <a:noFill/>
          </a:ln>
        </p:spPr>
      </p:sp>
      <p:pic>
        <p:nvPicPr>
          <p:cNvPr id="50" name="Google Shape;50;p6"/>
          <p:cNvPicPr preferRelativeResize="0"/>
          <p:nvPr/>
        </p:nvPicPr>
        <p:blipFill rotWithShape="1">
          <a:blip r:embed="rId7">
            <a:alphaModFix/>
          </a:blip>
          <a:srcRect b="0" l="24522" r="0" t="26814"/>
          <a:stretch/>
        </p:blipFill>
        <p:spPr>
          <a:xfrm>
            <a:off x="0" y="0"/>
            <a:ext cx="3122199" cy="2221975"/>
          </a:xfrm>
          <a:prstGeom prst="rect">
            <a:avLst/>
          </a:prstGeom>
          <a:noFill/>
          <a:ln>
            <a:noFill/>
          </a:ln>
        </p:spPr>
      </p:pic>
      <p:sp>
        <p:nvSpPr>
          <p:cNvPr id="51" name="Google Shape;51;p6"/>
          <p:cNvSpPr txBox="1"/>
          <p:nvPr>
            <p:ph idx="1" type="subTitle"/>
          </p:nvPr>
        </p:nvSpPr>
        <p:spPr>
          <a:xfrm>
            <a:off x="13788575" y="3311075"/>
            <a:ext cx="3823800" cy="657600"/>
          </a:xfrm>
          <a:prstGeom prst="rect">
            <a:avLst/>
          </a:prstGeom>
        </p:spPr>
        <p:txBody>
          <a:bodyPr anchorCtr="0" anchor="t" bIns="45700" lIns="91425" spcFirstLastPara="1" rIns="91425" wrap="square" tIns="45700">
            <a:noAutofit/>
          </a:bodyPr>
          <a:lstStyle>
            <a:lvl1pPr lvl="0">
              <a:spcBef>
                <a:spcPts val="640"/>
              </a:spcBef>
              <a:spcAft>
                <a:spcPts val="0"/>
              </a:spcAft>
              <a:buSzPts val="2300"/>
              <a:buNone/>
              <a:defRPr sz="2300"/>
            </a:lvl1pPr>
            <a:lvl2pPr lvl="1">
              <a:spcBef>
                <a:spcPts val="640"/>
              </a:spcBef>
              <a:spcAft>
                <a:spcPts val="0"/>
              </a:spcAft>
              <a:buSzPts val="2100"/>
              <a:buNone/>
              <a:defRPr/>
            </a:lvl2pPr>
            <a:lvl3pPr lvl="2">
              <a:spcBef>
                <a:spcPts val="640"/>
              </a:spcBef>
              <a:spcAft>
                <a:spcPts val="0"/>
              </a:spcAft>
              <a:buSzPts val="2100"/>
              <a:buNone/>
              <a:defRPr/>
            </a:lvl3pPr>
            <a:lvl4pPr lvl="3">
              <a:spcBef>
                <a:spcPts val="640"/>
              </a:spcBef>
              <a:spcAft>
                <a:spcPts val="0"/>
              </a:spcAft>
              <a:buSzPts val="2100"/>
              <a:buNone/>
              <a:defRPr/>
            </a:lvl4pPr>
            <a:lvl5pPr lvl="4">
              <a:spcBef>
                <a:spcPts val="640"/>
              </a:spcBef>
              <a:spcAft>
                <a:spcPts val="0"/>
              </a:spcAft>
              <a:buSzPts val="2100"/>
              <a:buNone/>
              <a:defRPr/>
            </a:lvl5pPr>
            <a:lvl6pPr lvl="5">
              <a:spcBef>
                <a:spcPts val="640"/>
              </a:spcBef>
              <a:spcAft>
                <a:spcPts val="0"/>
              </a:spcAft>
              <a:buSzPts val="2100"/>
              <a:buNone/>
              <a:defRPr/>
            </a:lvl6pPr>
            <a:lvl7pPr lvl="6">
              <a:spcBef>
                <a:spcPts val="640"/>
              </a:spcBef>
              <a:spcAft>
                <a:spcPts val="0"/>
              </a:spcAft>
              <a:buSzPts val="2100"/>
              <a:buNone/>
              <a:defRPr/>
            </a:lvl7pPr>
            <a:lvl8pPr lvl="7">
              <a:spcBef>
                <a:spcPts val="640"/>
              </a:spcBef>
              <a:spcAft>
                <a:spcPts val="0"/>
              </a:spcAft>
              <a:buSzPts val="2100"/>
              <a:buNone/>
              <a:defRPr/>
            </a:lvl8pPr>
            <a:lvl9pPr lvl="8">
              <a:spcBef>
                <a:spcPts val="640"/>
              </a:spcBef>
              <a:spcAft>
                <a:spcPts val="0"/>
              </a:spcAft>
              <a:buSzPts val="2100"/>
              <a:buNone/>
              <a:defRPr/>
            </a:lvl9pPr>
          </a:lstStyle>
          <a:p/>
        </p:txBody>
      </p:sp>
      <p:sp>
        <p:nvSpPr>
          <p:cNvPr id="52" name="Google Shape;52;p6"/>
          <p:cNvSpPr txBox="1"/>
          <p:nvPr>
            <p:ph idx="2" type="subTitle"/>
          </p:nvPr>
        </p:nvSpPr>
        <p:spPr>
          <a:xfrm>
            <a:off x="14258475" y="4815138"/>
            <a:ext cx="3823800" cy="657600"/>
          </a:xfrm>
          <a:prstGeom prst="rect">
            <a:avLst/>
          </a:prstGeom>
        </p:spPr>
        <p:txBody>
          <a:bodyPr anchorCtr="0" anchor="t" bIns="45700" lIns="91425" spcFirstLastPara="1" rIns="91425" wrap="square" tIns="45700">
            <a:noAutofit/>
          </a:bodyPr>
          <a:lstStyle>
            <a:lvl1pPr lvl="0" rtl="0">
              <a:spcBef>
                <a:spcPts val="640"/>
              </a:spcBef>
              <a:spcAft>
                <a:spcPts val="0"/>
              </a:spcAft>
              <a:buSzPts val="2300"/>
              <a:buNone/>
              <a:defRPr sz="2300"/>
            </a:lvl1pPr>
            <a:lvl2pPr lvl="1" rtl="0">
              <a:spcBef>
                <a:spcPts val="640"/>
              </a:spcBef>
              <a:spcAft>
                <a:spcPts val="0"/>
              </a:spcAft>
              <a:buSzPts val="2100"/>
              <a:buNone/>
              <a:defRPr/>
            </a:lvl2pPr>
            <a:lvl3pPr lvl="2" rtl="0">
              <a:spcBef>
                <a:spcPts val="640"/>
              </a:spcBef>
              <a:spcAft>
                <a:spcPts val="0"/>
              </a:spcAft>
              <a:buSzPts val="2100"/>
              <a:buNone/>
              <a:defRPr/>
            </a:lvl3pPr>
            <a:lvl4pPr lvl="3" rtl="0">
              <a:spcBef>
                <a:spcPts val="640"/>
              </a:spcBef>
              <a:spcAft>
                <a:spcPts val="0"/>
              </a:spcAft>
              <a:buSzPts val="2100"/>
              <a:buNone/>
              <a:defRPr/>
            </a:lvl4pPr>
            <a:lvl5pPr lvl="4" rtl="0">
              <a:spcBef>
                <a:spcPts val="640"/>
              </a:spcBef>
              <a:spcAft>
                <a:spcPts val="0"/>
              </a:spcAft>
              <a:buSzPts val="2100"/>
              <a:buNone/>
              <a:defRPr/>
            </a:lvl5pPr>
            <a:lvl6pPr lvl="5" rtl="0">
              <a:spcBef>
                <a:spcPts val="640"/>
              </a:spcBef>
              <a:spcAft>
                <a:spcPts val="0"/>
              </a:spcAft>
              <a:buSzPts val="2100"/>
              <a:buNone/>
              <a:defRPr/>
            </a:lvl6pPr>
            <a:lvl7pPr lvl="6" rtl="0">
              <a:spcBef>
                <a:spcPts val="640"/>
              </a:spcBef>
              <a:spcAft>
                <a:spcPts val="0"/>
              </a:spcAft>
              <a:buSzPts val="2100"/>
              <a:buNone/>
              <a:defRPr/>
            </a:lvl7pPr>
            <a:lvl8pPr lvl="7" rtl="0">
              <a:spcBef>
                <a:spcPts val="640"/>
              </a:spcBef>
              <a:spcAft>
                <a:spcPts val="0"/>
              </a:spcAft>
              <a:buSzPts val="2100"/>
              <a:buNone/>
              <a:defRPr/>
            </a:lvl8pPr>
            <a:lvl9pPr lvl="8" rtl="0">
              <a:spcBef>
                <a:spcPts val="640"/>
              </a:spcBef>
              <a:spcAft>
                <a:spcPts val="0"/>
              </a:spcAft>
              <a:buSzPts val="2100"/>
              <a:buNone/>
              <a:defRPr/>
            </a:lvl9pPr>
          </a:lstStyle>
          <a:p/>
        </p:txBody>
      </p:sp>
      <p:sp>
        <p:nvSpPr>
          <p:cNvPr id="53" name="Google Shape;53;p6"/>
          <p:cNvSpPr txBox="1"/>
          <p:nvPr>
            <p:ph idx="3" type="subTitle"/>
          </p:nvPr>
        </p:nvSpPr>
        <p:spPr>
          <a:xfrm>
            <a:off x="13788575" y="6086463"/>
            <a:ext cx="3823800" cy="657600"/>
          </a:xfrm>
          <a:prstGeom prst="rect">
            <a:avLst/>
          </a:prstGeom>
        </p:spPr>
        <p:txBody>
          <a:bodyPr anchorCtr="0" anchor="t" bIns="45700" lIns="91425" spcFirstLastPara="1" rIns="91425" wrap="square" tIns="45700">
            <a:noAutofit/>
          </a:bodyPr>
          <a:lstStyle>
            <a:lvl1pPr lvl="0" rtl="0">
              <a:spcBef>
                <a:spcPts val="640"/>
              </a:spcBef>
              <a:spcAft>
                <a:spcPts val="0"/>
              </a:spcAft>
              <a:buSzPts val="2300"/>
              <a:buNone/>
              <a:defRPr sz="2300"/>
            </a:lvl1pPr>
            <a:lvl2pPr lvl="1" rtl="0">
              <a:spcBef>
                <a:spcPts val="640"/>
              </a:spcBef>
              <a:spcAft>
                <a:spcPts val="0"/>
              </a:spcAft>
              <a:buSzPts val="2100"/>
              <a:buNone/>
              <a:defRPr/>
            </a:lvl2pPr>
            <a:lvl3pPr lvl="2" rtl="0">
              <a:spcBef>
                <a:spcPts val="640"/>
              </a:spcBef>
              <a:spcAft>
                <a:spcPts val="0"/>
              </a:spcAft>
              <a:buSzPts val="2100"/>
              <a:buNone/>
              <a:defRPr/>
            </a:lvl3pPr>
            <a:lvl4pPr lvl="3" rtl="0">
              <a:spcBef>
                <a:spcPts val="640"/>
              </a:spcBef>
              <a:spcAft>
                <a:spcPts val="0"/>
              </a:spcAft>
              <a:buSzPts val="2100"/>
              <a:buNone/>
              <a:defRPr/>
            </a:lvl4pPr>
            <a:lvl5pPr lvl="4" rtl="0">
              <a:spcBef>
                <a:spcPts val="640"/>
              </a:spcBef>
              <a:spcAft>
                <a:spcPts val="0"/>
              </a:spcAft>
              <a:buSzPts val="2100"/>
              <a:buNone/>
              <a:defRPr/>
            </a:lvl5pPr>
            <a:lvl6pPr lvl="5" rtl="0">
              <a:spcBef>
                <a:spcPts val="640"/>
              </a:spcBef>
              <a:spcAft>
                <a:spcPts val="0"/>
              </a:spcAft>
              <a:buSzPts val="2100"/>
              <a:buNone/>
              <a:defRPr/>
            </a:lvl6pPr>
            <a:lvl7pPr lvl="6" rtl="0">
              <a:spcBef>
                <a:spcPts val="640"/>
              </a:spcBef>
              <a:spcAft>
                <a:spcPts val="0"/>
              </a:spcAft>
              <a:buSzPts val="2100"/>
              <a:buNone/>
              <a:defRPr/>
            </a:lvl7pPr>
            <a:lvl8pPr lvl="7" rtl="0">
              <a:spcBef>
                <a:spcPts val="640"/>
              </a:spcBef>
              <a:spcAft>
                <a:spcPts val="0"/>
              </a:spcAft>
              <a:buSzPts val="2100"/>
              <a:buNone/>
              <a:defRPr/>
            </a:lvl8pPr>
            <a:lvl9pPr lvl="8" rtl="0">
              <a:spcBef>
                <a:spcPts val="640"/>
              </a:spcBef>
              <a:spcAft>
                <a:spcPts val="0"/>
              </a:spcAft>
              <a:buSzPts val="2100"/>
              <a:buNone/>
              <a:defRPr/>
            </a:lvl9pPr>
          </a:lstStyle>
          <a:p/>
        </p:txBody>
      </p:sp>
      <p:sp>
        <p:nvSpPr>
          <p:cNvPr id="54" name="Google Shape;54;p6"/>
          <p:cNvSpPr txBox="1"/>
          <p:nvPr>
            <p:ph idx="4" type="subTitle"/>
          </p:nvPr>
        </p:nvSpPr>
        <p:spPr>
          <a:xfrm>
            <a:off x="13304425" y="7689513"/>
            <a:ext cx="3823800" cy="657600"/>
          </a:xfrm>
          <a:prstGeom prst="rect">
            <a:avLst/>
          </a:prstGeom>
        </p:spPr>
        <p:txBody>
          <a:bodyPr anchorCtr="0" anchor="t" bIns="45700" lIns="91425" spcFirstLastPara="1" rIns="91425" wrap="square" tIns="45700">
            <a:noAutofit/>
          </a:bodyPr>
          <a:lstStyle>
            <a:lvl1pPr lvl="0" rtl="0">
              <a:spcBef>
                <a:spcPts val="640"/>
              </a:spcBef>
              <a:spcAft>
                <a:spcPts val="0"/>
              </a:spcAft>
              <a:buSzPts val="2300"/>
              <a:buNone/>
              <a:defRPr sz="2300"/>
            </a:lvl1pPr>
            <a:lvl2pPr lvl="1" rtl="0">
              <a:spcBef>
                <a:spcPts val="640"/>
              </a:spcBef>
              <a:spcAft>
                <a:spcPts val="0"/>
              </a:spcAft>
              <a:buSzPts val="2100"/>
              <a:buNone/>
              <a:defRPr/>
            </a:lvl2pPr>
            <a:lvl3pPr lvl="2" rtl="0">
              <a:spcBef>
                <a:spcPts val="640"/>
              </a:spcBef>
              <a:spcAft>
                <a:spcPts val="0"/>
              </a:spcAft>
              <a:buSzPts val="2100"/>
              <a:buNone/>
              <a:defRPr/>
            </a:lvl3pPr>
            <a:lvl4pPr lvl="3" rtl="0">
              <a:spcBef>
                <a:spcPts val="640"/>
              </a:spcBef>
              <a:spcAft>
                <a:spcPts val="0"/>
              </a:spcAft>
              <a:buSzPts val="2100"/>
              <a:buNone/>
              <a:defRPr/>
            </a:lvl4pPr>
            <a:lvl5pPr lvl="4" rtl="0">
              <a:spcBef>
                <a:spcPts val="640"/>
              </a:spcBef>
              <a:spcAft>
                <a:spcPts val="0"/>
              </a:spcAft>
              <a:buSzPts val="2100"/>
              <a:buNone/>
              <a:defRPr/>
            </a:lvl5pPr>
            <a:lvl6pPr lvl="5" rtl="0">
              <a:spcBef>
                <a:spcPts val="640"/>
              </a:spcBef>
              <a:spcAft>
                <a:spcPts val="0"/>
              </a:spcAft>
              <a:buSzPts val="2100"/>
              <a:buNone/>
              <a:defRPr/>
            </a:lvl6pPr>
            <a:lvl7pPr lvl="6" rtl="0">
              <a:spcBef>
                <a:spcPts val="640"/>
              </a:spcBef>
              <a:spcAft>
                <a:spcPts val="0"/>
              </a:spcAft>
              <a:buSzPts val="2100"/>
              <a:buNone/>
              <a:defRPr/>
            </a:lvl7pPr>
            <a:lvl8pPr lvl="7" rtl="0">
              <a:spcBef>
                <a:spcPts val="640"/>
              </a:spcBef>
              <a:spcAft>
                <a:spcPts val="0"/>
              </a:spcAft>
              <a:buSzPts val="2100"/>
              <a:buNone/>
              <a:defRPr/>
            </a:lvl8pPr>
            <a:lvl9pPr lvl="8" rtl="0">
              <a:spcBef>
                <a:spcPts val="640"/>
              </a:spcBef>
              <a:spcAft>
                <a:spcPts val="0"/>
              </a:spcAft>
              <a:buSzPts val="2100"/>
              <a:buNone/>
              <a:defRPr/>
            </a:lvl9pPr>
          </a:lstStyle>
          <a:p/>
        </p:txBody>
      </p:sp>
      <p:sp>
        <p:nvSpPr>
          <p:cNvPr id="55" name="Google Shape;55;p6"/>
          <p:cNvSpPr txBox="1"/>
          <p:nvPr>
            <p:ph idx="5" type="subTitle"/>
          </p:nvPr>
        </p:nvSpPr>
        <p:spPr>
          <a:xfrm>
            <a:off x="2982163" y="8065463"/>
            <a:ext cx="3823800" cy="657600"/>
          </a:xfrm>
          <a:prstGeom prst="rect">
            <a:avLst/>
          </a:prstGeom>
        </p:spPr>
        <p:txBody>
          <a:bodyPr anchorCtr="0" anchor="t" bIns="45700" lIns="91425" spcFirstLastPara="1" rIns="91425" wrap="square" tIns="45700">
            <a:noAutofit/>
          </a:bodyPr>
          <a:lstStyle>
            <a:lvl1pPr lvl="0" rtl="0">
              <a:spcBef>
                <a:spcPts val="640"/>
              </a:spcBef>
              <a:spcAft>
                <a:spcPts val="0"/>
              </a:spcAft>
              <a:buSzPts val="2300"/>
              <a:buNone/>
              <a:defRPr sz="2300"/>
            </a:lvl1pPr>
            <a:lvl2pPr lvl="1" rtl="0">
              <a:spcBef>
                <a:spcPts val="640"/>
              </a:spcBef>
              <a:spcAft>
                <a:spcPts val="0"/>
              </a:spcAft>
              <a:buSzPts val="2100"/>
              <a:buNone/>
              <a:defRPr/>
            </a:lvl2pPr>
            <a:lvl3pPr lvl="2" rtl="0">
              <a:spcBef>
                <a:spcPts val="640"/>
              </a:spcBef>
              <a:spcAft>
                <a:spcPts val="0"/>
              </a:spcAft>
              <a:buSzPts val="2100"/>
              <a:buNone/>
              <a:defRPr/>
            </a:lvl3pPr>
            <a:lvl4pPr lvl="3" rtl="0">
              <a:spcBef>
                <a:spcPts val="640"/>
              </a:spcBef>
              <a:spcAft>
                <a:spcPts val="0"/>
              </a:spcAft>
              <a:buSzPts val="2100"/>
              <a:buNone/>
              <a:defRPr/>
            </a:lvl4pPr>
            <a:lvl5pPr lvl="4" rtl="0">
              <a:spcBef>
                <a:spcPts val="640"/>
              </a:spcBef>
              <a:spcAft>
                <a:spcPts val="0"/>
              </a:spcAft>
              <a:buSzPts val="2100"/>
              <a:buNone/>
              <a:defRPr/>
            </a:lvl5pPr>
            <a:lvl6pPr lvl="5" rtl="0">
              <a:spcBef>
                <a:spcPts val="640"/>
              </a:spcBef>
              <a:spcAft>
                <a:spcPts val="0"/>
              </a:spcAft>
              <a:buSzPts val="2100"/>
              <a:buNone/>
              <a:defRPr/>
            </a:lvl6pPr>
            <a:lvl7pPr lvl="6" rtl="0">
              <a:spcBef>
                <a:spcPts val="640"/>
              </a:spcBef>
              <a:spcAft>
                <a:spcPts val="0"/>
              </a:spcAft>
              <a:buSzPts val="2100"/>
              <a:buNone/>
              <a:defRPr/>
            </a:lvl7pPr>
            <a:lvl8pPr lvl="7" rtl="0">
              <a:spcBef>
                <a:spcPts val="640"/>
              </a:spcBef>
              <a:spcAft>
                <a:spcPts val="0"/>
              </a:spcAft>
              <a:buSzPts val="2100"/>
              <a:buNone/>
              <a:defRPr/>
            </a:lvl8pPr>
            <a:lvl9pPr lvl="8" rtl="0">
              <a:spcBef>
                <a:spcPts val="640"/>
              </a:spcBef>
              <a:spcAft>
                <a:spcPts val="0"/>
              </a:spcAft>
              <a:buSzPts val="2100"/>
              <a:buNone/>
              <a:defRPr/>
            </a:lvl9pPr>
          </a:lstStyle>
          <a:p/>
        </p:txBody>
      </p:sp>
      <p:sp>
        <p:nvSpPr>
          <p:cNvPr id="56" name="Google Shape;56;p6"/>
          <p:cNvSpPr txBox="1"/>
          <p:nvPr>
            <p:ph idx="6" type="subTitle"/>
          </p:nvPr>
        </p:nvSpPr>
        <p:spPr>
          <a:xfrm>
            <a:off x="284763" y="6364288"/>
            <a:ext cx="3823800" cy="657600"/>
          </a:xfrm>
          <a:prstGeom prst="rect">
            <a:avLst/>
          </a:prstGeom>
        </p:spPr>
        <p:txBody>
          <a:bodyPr anchorCtr="0" anchor="t" bIns="45700" lIns="91425" spcFirstLastPara="1" rIns="91425" wrap="square" tIns="45700">
            <a:noAutofit/>
          </a:bodyPr>
          <a:lstStyle>
            <a:lvl1pPr lvl="0" rtl="0">
              <a:spcBef>
                <a:spcPts val="640"/>
              </a:spcBef>
              <a:spcAft>
                <a:spcPts val="0"/>
              </a:spcAft>
              <a:buSzPts val="2300"/>
              <a:buNone/>
              <a:defRPr sz="2300"/>
            </a:lvl1pPr>
            <a:lvl2pPr lvl="1" rtl="0">
              <a:spcBef>
                <a:spcPts val="640"/>
              </a:spcBef>
              <a:spcAft>
                <a:spcPts val="0"/>
              </a:spcAft>
              <a:buSzPts val="2100"/>
              <a:buNone/>
              <a:defRPr/>
            </a:lvl2pPr>
            <a:lvl3pPr lvl="2" rtl="0">
              <a:spcBef>
                <a:spcPts val="640"/>
              </a:spcBef>
              <a:spcAft>
                <a:spcPts val="0"/>
              </a:spcAft>
              <a:buSzPts val="2100"/>
              <a:buNone/>
              <a:defRPr/>
            </a:lvl3pPr>
            <a:lvl4pPr lvl="3" rtl="0">
              <a:spcBef>
                <a:spcPts val="640"/>
              </a:spcBef>
              <a:spcAft>
                <a:spcPts val="0"/>
              </a:spcAft>
              <a:buSzPts val="2100"/>
              <a:buNone/>
              <a:defRPr/>
            </a:lvl4pPr>
            <a:lvl5pPr lvl="4" rtl="0">
              <a:spcBef>
                <a:spcPts val="640"/>
              </a:spcBef>
              <a:spcAft>
                <a:spcPts val="0"/>
              </a:spcAft>
              <a:buSzPts val="2100"/>
              <a:buNone/>
              <a:defRPr/>
            </a:lvl5pPr>
            <a:lvl6pPr lvl="5" rtl="0">
              <a:spcBef>
                <a:spcPts val="640"/>
              </a:spcBef>
              <a:spcAft>
                <a:spcPts val="0"/>
              </a:spcAft>
              <a:buSzPts val="2100"/>
              <a:buNone/>
              <a:defRPr/>
            </a:lvl6pPr>
            <a:lvl7pPr lvl="6" rtl="0">
              <a:spcBef>
                <a:spcPts val="640"/>
              </a:spcBef>
              <a:spcAft>
                <a:spcPts val="0"/>
              </a:spcAft>
              <a:buSzPts val="2100"/>
              <a:buNone/>
              <a:defRPr/>
            </a:lvl7pPr>
            <a:lvl8pPr lvl="7" rtl="0">
              <a:spcBef>
                <a:spcPts val="640"/>
              </a:spcBef>
              <a:spcAft>
                <a:spcPts val="0"/>
              </a:spcAft>
              <a:buSzPts val="2100"/>
              <a:buNone/>
              <a:defRPr/>
            </a:lvl8pPr>
            <a:lvl9pPr lvl="8" rtl="0">
              <a:spcBef>
                <a:spcPts val="640"/>
              </a:spcBef>
              <a:spcAft>
                <a:spcPts val="0"/>
              </a:spcAft>
              <a:buSzPts val="2100"/>
              <a:buNone/>
              <a:defRPr/>
            </a:lvl9pPr>
          </a:lstStyle>
          <a:p/>
        </p:txBody>
      </p:sp>
      <p:sp>
        <p:nvSpPr>
          <p:cNvPr id="57" name="Google Shape;57;p6"/>
          <p:cNvSpPr txBox="1"/>
          <p:nvPr>
            <p:ph idx="7" type="subTitle"/>
          </p:nvPr>
        </p:nvSpPr>
        <p:spPr>
          <a:xfrm>
            <a:off x="284763" y="4814913"/>
            <a:ext cx="3823800" cy="657600"/>
          </a:xfrm>
          <a:prstGeom prst="rect">
            <a:avLst/>
          </a:prstGeom>
        </p:spPr>
        <p:txBody>
          <a:bodyPr anchorCtr="0" anchor="t" bIns="45700" lIns="91425" spcFirstLastPara="1" rIns="91425" wrap="square" tIns="45700">
            <a:noAutofit/>
          </a:bodyPr>
          <a:lstStyle>
            <a:lvl1pPr lvl="0" rtl="0">
              <a:spcBef>
                <a:spcPts val="640"/>
              </a:spcBef>
              <a:spcAft>
                <a:spcPts val="0"/>
              </a:spcAft>
              <a:buSzPts val="2300"/>
              <a:buNone/>
              <a:defRPr sz="2300"/>
            </a:lvl1pPr>
            <a:lvl2pPr lvl="1" rtl="0">
              <a:spcBef>
                <a:spcPts val="640"/>
              </a:spcBef>
              <a:spcAft>
                <a:spcPts val="0"/>
              </a:spcAft>
              <a:buSzPts val="2100"/>
              <a:buNone/>
              <a:defRPr/>
            </a:lvl2pPr>
            <a:lvl3pPr lvl="2" rtl="0">
              <a:spcBef>
                <a:spcPts val="640"/>
              </a:spcBef>
              <a:spcAft>
                <a:spcPts val="0"/>
              </a:spcAft>
              <a:buSzPts val="2100"/>
              <a:buNone/>
              <a:defRPr/>
            </a:lvl3pPr>
            <a:lvl4pPr lvl="3" rtl="0">
              <a:spcBef>
                <a:spcPts val="640"/>
              </a:spcBef>
              <a:spcAft>
                <a:spcPts val="0"/>
              </a:spcAft>
              <a:buSzPts val="2100"/>
              <a:buNone/>
              <a:defRPr/>
            </a:lvl4pPr>
            <a:lvl5pPr lvl="4" rtl="0">
              <a:spcBef>
                <a:spcPts val="640"/>
              </a:spcBef>
              <a:spcAft>
                <a:spcPts val="0"/>
              </a:spcAft>
              <a:buSzPts val="2100"/>
              <a:buNone/>
              <a:defRPr/>
            </a:lvl5pPr>
            <a:lvl6pPr lvl="5" rtl="0">
              <a:spcBef>
                <a:spcPts val="640"/>
              </a:spcBef>
              <a:spcAft>
                <a:spcPts val="0"/>
              </a:spcAft>
              <a:buSzPts val="2100"/>
              <a:buNone/>
              <a:defRPr/>
            </a:lvl6pPr>
            <a:lvl7pPr lvl="6" rtl="0">
              <a:spcBef>
                <a:spcPts val="640"/>
              </a:spcBef>
              <a:spcAft>
                <a:spcPts val="0"/>
              </a:spcAft>
              <a:buSzPts val="2100"/>
              <a:buNone/>
              <a:defRPr/>
            </a:lvl7pPr>
            <a:lvl8pPr lvl="7" rtl="0">
              <a:spcBef>
                <a:spcPts val="640"/>
              </a:spcBef>
              <a:spcAft>
                <a:spcPts val="0"/>
              </a:spcAft>
              <a:buSzPts val="2100"/>
              <a:buNone/>
              <a:defRPr/>
            </a:lvl8pPr>
            <a:lvl9pPr lvl="8" rtl="0">
              <a:spcBef>
                <a:spcPts val="640"/>
              </a:spcBef>
              <a:spcAft>
                <a:spcPts val="0"/>
              </a:spcAft>
              <a:buSzPts val="2100"/>
              <a:buNone/>
              <a:defRPr/>
            </a:lvl9pPr>
          </a:lstStyle>
          <a:p/>
        </p:txBody>
      </p:sp>
      <p:sp>
        <p:nvSpPr>
          <p:cNvPr id="58" name="Google Shape;58;p6"/>
          <p:cNvSpPr txBox="1"/>
          <p:nvPr>
            <p:ph idx="8" type="subTitle"/>
          </p:nvPr>
        </p:nvSpPr>
        <p:spPr>
          <a:xfrm>
            <a:off x="1169238" y="3124200"/>
            <a:ext cx="3823800" cy="657600"/>
          </a:xfrm>
          <a:prstGeom prst="rect">
            <a:avLst/>
          </a:prstGeom>
        </p:spPr>
        <p:txBody>
          <a:bodyPr anchorCtr="0" anchor="t" bIns="45700" lIns="91425" spcFirstLastPara="1" rIns="91425" wrap="square" tIns="45700">
            <a:noAutofit/>
          </a:bodyPr>
          <a:lstStyle>
            <a:lvl1pPr lvl="0" rtl="0">
              <a:spcBef>
                <a:spcPts val="640"/>
              </a:spcBef>
              <a:spcAft>
                <a:spcPts val="0"/>
              </a:spcAft>
              <a:buSzPts val="2300"/>
              <a:buNone/>
              <a:defRPr sz="2300"/>
            </a:lvl1pPr>
            <a:lvl2pPr lvl="1" rtl="0">
              <a:spcBef>
                <a:spcPts val="640"/>
              </a:spcBef>
              <a:spcAft>
                <a:spcPts val="0"/>
              </a:spcAft>
              <a:buSzPts val="2100"/>
              <a:buNone/>
              <a:defRPr/>
            </a:lvl2pPr>
            <a:lvl3pPr lvl="2" rtl="0">
              <a:spcBef>
                <a:spcPts val="640"/>
              </a:spcBef>
              <a:spcAft>
                <a:spcPts val="0"/>
              </a:spcAft>
              <a:buSzPts val="2100"/>
              <a:buNone/>
              <a:defRPr/>
            </a:lvl3pPr>
            <a:lvl4pPr lvl="3" rtl="0">
              <a:spcBef>
                <a:spcPts val="640"/>
              </a:spcBef>
              <a:spcAft>
                <a:spcPts val="0"/>
              </a:spcAft>
              <a:buSzPts val="2100"/>
              <a:buNone/>
              <a:defRPr/>
            </a:lvl4pPr>
            <a:lvl5pPr lvl="4" rtl="0">
              <a:spcBef>
                <a:spcPts val="640"/>
              </a:spcBef>
              <a:spcAft>
                <a:spcPts val="0"/>
              </a:spcAft>
              <a:buSzPts val="2100"/>
              <a:buNone/>
              <a:defRPr/>
            </a:lvl5pPr>
            <a:lvl6pPr lvl="5" rtl="0">
              <a:spcBef>
                <a:spcPts val="640"/>
              </a:spcBef>
              <a:spcAft>
                <a:spcPts val="0"/>
              </a:spcAft>
              <a:buSzPts val="2100"/>
              <a:buNone/>
              <a:defRPr/>
            </a:lvl6pPr>
            <a:lvl7pPr lvl="6" rtl="0">
              <a:spcBef>
                <a:spcPts val="640"/>
              </a:spcBef>
              <a:spcAft>
                <a:spcPts val="0"/>
              </a:spcAft>
              <a:buSzPts val="2100"/>
              <a:buNone/>
              <a:defRPr/>
            </a:lvl7pPr>
            <a:lvl8pPr lvl="7" rtl="0">
              <a:spcBef>
                <a:spcPts val="640"/>
              </a:spcBef>
              <a:spcAft>
                <a:spcPts val="0"/>
              </a:spcAft>
              <a:buSzPts val="2100"/>
              <a:buNone/>
              <a:defRPr/>
            </a:lvl8pPr>
            <a:lvl9pPr lvl="8" rtl="0">
              <a:spcBef>
                <a:spcPts val="640"/>
              </a:spcBef>
              <a:spcAft>
                <a:spcPts val="0"/>
              </a:spcAft>
              <a:buSzPts val="21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CUSTOM_4">
    <p:spTree>
      <p:nvGrpSpPr>
        <p:cNvPr id="59" name="Shape 59"/>
        <p:cNvGrpSpPr/>
        <p:nvPr/>
      </p:nvGrpSpPr>
      <p:grpSpPr>
        <a:xfrm>
          <a:off x="0" y="0"/>
          <a:ext cx="0" cy="0"/>
          <a:chOff x="0" y="0"/>
          <a:chExt cx="0" cy="0"/>
        </a:xfrm>
      </p:grpSpPr>
      <p:sp>
        <p:nvSpPr>
          <p:cNvPr id="60" name="Google Shape;60;p7"/>
          <p:cNvSpPr txBox="1"/>
          <p:nvPr>
            <p:ph type="title"/>
          </p:nvPr>
        </p:nvSpPr>
        <p:spPr>
          <a:xfrm>
            <a:off x="947550" y="593775"/>
            <a:ext cx="16392900" cy="1719300"/>
          </a:xfrm>
          <a:prstGeom prst="rect">
            <a:avLst/>
          </a:prstGeom>
        </p:spPr>
        <p:txBody>
          <a:bodyPr anchorCtr="0" anchor="t" bIns="45700" lIns="91425" spcFirstLastPara="1" rIns="91425" wrap="square" tIns="45700">
            <a:noAutofit/>
          </a:bodyPr>
          <a:lstStyle>
            <a:lvl1pPr lvl="0">
              <a:spcBef>
                <a:spcPts val="0"/>
              </a:spcBef>
              <a:spcAft>
                <a:spcPts val="0"/>
              </a:spcAft>
              <a:buSzPts val="12950"/>
              <a:buNone/>
              <a:defRPr sz="12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61" name="Google Shape;61;p7"/>
          <p:cNvGrpSpPr/>
          <p:nvPr/>
        </p:nvGrpSpPr>
        <p:grpSpPr>
          <a:xfrm>
            <a:off x="677402" y="3124561"/>
            <a:ext cx="4002578" cy="5867316"/>
            <a:chOff x="0" y="0"/>
            <a:chExt cx="5336771" cy="7823088"/>
          </a:xfrm>
        </p:grpSpPr>
        <p:sp>
          <p:nvSpPr>
            <p:cNvPr id="62" name="Google Shape;62;p7"/>
            <p:cNvSpPr/>
            <p:nvPr/>
          </p:nvSpPr>
          <p:spPr>
            <a:xfrm>
              <a:off x="0" y="0"/>
              <a:ext cx="5336771" cy="5486400"/>
            </a:xfrm>
            <a:custGeom>
              <a:rect b="b" l="l" r="r" t="t"/>
              <a:pathLst>
                <a:path extrusionOk="0" h="5486400" w="5336771">
                  <a:moveTo>
                    <a:pt x="0" y="0"/>
                  </a:moveTo>
                  <a:lnTo>
                    <a:pt x="5336771" y="0"/>
                  </a:lnTo>
                  <a:lnTo>
                    <a:pt x="5336771" y="5486400"/>
                  </a:lnTo>
                  <a:lnTo>
                    <a:pt x="0" y="5486400"/>
                  </a:lnTo>
                  <a:lnTo>
                    <a:pt x="0" y="0"/>
                  </a:lnTo>
                  <a:close/>
                </a:path>
              </a:pathLst>
            </a:custGeom>
            <a:blipFill rotWithShape="1">
              <a:blip r:embed="rId2">
                <a:alphaModFix/>
              </a:blip>
              <a:stretch>
                <a:fillRect b="0" l="0" r="0" t="0"/>
              </a:stretch>
            </a:blipFill>
            <a:ln>
              <a:noFill/>
            </a:ln>
          </p:spPr>
        </p:sp>
        <p:sp>
          <p:nvSpPr>
            <p:cNvPr id="63" name="Google Shape;63;p7"/>
            <p:cNvSpPr/>
            <p:nvPr/>
          </p:nvSpPr>
          <p:spPr>
            <a:xfrm>
              <a:off x="0" y="4455298"/>
              <a:ext cx="5336771" cy="3367790"/>
            </a:xfrm>
            <a:custGeom>
              <a:rect b="b" l="l" r="r" t="t"/>
              <a:pathLst>
                <a:path extrusionOk="0" h="3367790" w="5336771">
                  <a:moveTo>
                    <a:pt x="0" y="0"/>
                  </a:moveTo>
                  <a:lnTo>
                    <a:pt x="5336771" y="0"/>
                  </a:lnTo>
                  <a:lnTo>
                    <a:pt x="5336771" y="3367791"/>
                  </a:lnTo>
                  <a:lnTo>
                    <a:pt x="0" y="3367791"/>
                  </a:lnTo>
                  <a:lnTo>
                    <a:pt x="0" y="0"/>
                  </a:lnTo>
                  <a:close/>
                </a:path>
              </a:pathLst>
            </a:custGeom>
            <a:blipFill rotWithShape="1">
              <a:blip r:embed="rId2">
                <a:alphaModFix/>
              </a:blip>
              <a:stretch>
                <a:fillRect b="0" l="0" r="0" t="-62908"/>
              </a:stretch>
            </a:blipFill>
            <a:ln>
              <a:noFill/>
            </a:ln>
          </p:spPr>
        </p:sp>
      </p:grpSp>
      <p:grpSp>
        <p:nvGrpSpPr>
          <p:cNvPr id="64" name="Google Shape;64;p7"/>
          <p:cNvGrpSpPr/>
          <p:nvPr/>
        </p:nvGrpSpPr>
        <p:grpSpPr>
          <a:xfrm>
            <a:off x="4987608" y="3124561"/>
            <a:ext cx="4002578" cy="5867316"/>
            <a:chOff x="0" y="0"/>
            <a:chExt cx="5336771" cy="7823088"/>
          </a:xfrm>
        </p:grpSpPr>
        <p:sp>
          <p:nvSpPr>
            <p:cNvPr id="65" name="Google Shape;65;p7"/>
            <p:cNvSpPr/>
            <p:nvPr/>
          </p:nvSpPr>
          <p:spPr>
            <a:xfrm>
              <a:off x="0" y="0"/>
              <a:ext cx="5336771" cy="5486400"/>
            </a:xfrm>
            <a:custGeom>
              <a:rect b="b" l="l" r="r" t="t"/>
              <a:pathLst>
                <a:path extrusionOk="0" h="5486400" w="5336771">
                  <a:moveTo>
                    <a:pt x="0" y="0"/>
                  </a:moveTo>
                  <a:lnTo>
                    <a:pt x="5336771" y="0"/>
                  </a:lnTo>
                  <a:lnTo>
                    <a:pt x="5336771" y="5486400"/>
                  </a:lnTo>
                  <a:lnTo>
                    <a:pt x="0" y="5486400"/>
                  </a:lnTo>
                  <a:lnTo>
                    <a:pt x="0" y="0"/>
                  </a:lnTo>
                  <a:close/>
                </a:path>
              </a:pathLst>
            </a:custGeom>
            <a:blipFill rotWithShape="1">
              <a:blip r:embed="rId3">
                <a:alphaModFix/>
              </a:blip>
              <a:stretch>
                <a:fillRect b="0" l="0" r="0" t="0"/>
              </a:stretch>
            </a:blipFill>
            <a:ln>
              <a:noFill/>
            </a:ln>
          </p:spPr>
        </p:sp>
        <p:sp>
          <p:nvSpPr>
            <p:cNvPr id="66" name="Google Shape;66;p7"/>
            <p:cNvSpPr/>
            <p:nvPr/>
          </p:nvSpPr>
          <p:spPr>
            <a:xfrm>
              <a:off x="0" y="4455298"/>
              <a:ext cx="5336771" cy="3367790"/>
            </a:xfrm>
            <a:custGeom>
              <a:rect b="b" l="l" r="r" t="t"/>
              <a:pathLst>
                <a:path extrusionOk="0" h="3367790" w="5336771">
                  <a:moveTo>
                    <a:pt x="0" y="0"/>
                  </a:moveTo>
                  <a:lnTo>
                    <a:pt x="5336771" y="0"/>
                  </a:lnTo>
                  <a:lnTo>
                    <a:pt x="5336771" y="3367791"/>
                  </a:lnTo>
                  <a:lnTo>
                    <a:pt x="0" y="3367791"/>
                  </a:lnTo>
                  <a:lnTo>
                    <a:pt x="0" y="0"/>
                  </a:lnTo>
                  <a:close/>
                </a:path>
              </a:pathLst>
            </a:custGeom>
            <a:blipFill rotWithShape="1">
              <a:blip r:embed="rId3">
                <a:alphaModFix/>
              </a:blip>
              <a:stretch>
                <a:fillRect b="0" l="0" r="0" t="-62908"/>
              </a:stretch>
            </a:blipFill>
            <a:ln>
              <a:noFill/>
            </a:ln>
          </p:spPr>
        </p:sp>
      </p:grpSp>
      <p:grpSp>
        <p:nvGrpSpPr>
          <p:cNvPr id="67" name="Google Shape;67;p7"/>
          <p:cNvGrpSpPr/>
          <p:nvPr/>
        </p:nvGrpSpPr>
        <p:grpSpPr>
          <a:xfrm>
            <a:off x="9297814" y="3124561"/>
            <a:ext cx="4002578" cy="5867316"/>
            <a:chOff x="0" y="0"/>
            <a:chExt cx="5336771" cy="7823088"/>
          </a:xfrm>
        </p:grpSpPr>
        <p:sp>
          <p:nvSpPr>
            <p:cNvPr id="68" name="Google Shape;68;p7"/>
            <p:cNvSpPr/>
            <p:nvPr/>
          </p:nvSpPr>
          <p:spPr>
            <a:xfrm>
              <a:off x="0" y="0"/>
              <a:ext cx="5336771" cy="5486400"/>
            </a:xfrm>
            <a:custGeom>
              <a:rect b="b" l="l" r="r" t="t"/>
              <a:pathLst>
                <a:path extrusionOk="0" h="5486400" w="5336771">
                  <a:moveTo>
                    <a:pt x="0" y="0"/>
                  </a:moveTo>
                  <a:lnTo>
                    <a:pt x="5336771" y="0"/>
                  </a:lnTo>
                  <a:lnTo>
                    <a:pt x="5336771" y="5486400"/>
                  </a:lnTo>
                  <a:lnTo>
                    <a:pt x="0" y="5486400"/>
                  </a:lnTo>
                  <a:lnTo>
                    <a:pt x="0" y="0"/>
                  </a:lnTo>
                  <a:close/>
                </a:path>
              </a:pathLst>
            </a:custGeom>
            <a:blipFill rotWithShape="1">
              <a:blip r:embed="rId2">
                <a:alphaModFix/>
              </a:blip>
              <a:stretch>
                <a:fillRect b="0" l="0" r="0" t="0"/>
              </a:stretch>
            </a:blipFill>
            <a:ln>
              <a:noFill/>
            </a:ln>
          </p:spPr>
        </p:sp>
        <p:sp>
          <p:nvSpPr>
            <p:cNvPr id="69" name="Google Shape;69;p7"/>
            <p:cNvSpPr/>
            <p:nvPr/>
          </p:nvSpPr>
          <p:spPr>
            <a:xfrm>
              <a:off x="0" y="4455298"/>
              <a:ext cx="5336771" cy="3367790"/>
            </a:xfrm>
            <a:custGeom>
              <a:rect b="b" l="l" r="r" t="t"/>
              <a:pathLst>
                <a:path extrusionOk="0" h="3367790" w="5336771">
                  <a:moveTo>
                    <a:pt x="0" y="0"/>
                  </a:moveTo>
                  <a:lnTo>
                    <a:pt x="5336771" y="0"/>
                  </a:lnTo>
                  <a:lnTo>
                    <a:pt x="5336771" y="3367791"/>
                  </a:lnTo>
                  <a:lnTo>
                    <a:pt x="0" y="3367791"/>
                  </a:lnTo>
                  <a:lnTo>
                    <a:pt x="0" y="0"/>
                  </a:lnTo>
                  <a:close/>
                </a:path>
              </a:pathLst>
            </a:custGeom>
            <a:blipFill rotWithShape="1">
              <a:blip r:embed="rId2">
                <a:alphaModFix/>
              </a:blip>
              <a:stretch>
                <a:fillRect b="0" l="0" r="0" t="-62908"/>
              </a:stretch>
            </a:blipFill>
            <a:ln>
              <a:noFill/>
            </a:ln>
          </p:spPr>
        </p:sp>
      </p:grpSp>
      <p:grpSp>
        <p:nvGrpSpPr>
          <p:cNvPr id="70" name="Google Shape;70;p7"/>
          <p:cNvGrpSpPr/>
          <p:nvPr/>
        </p:nvGrpSpPr>
        <p:grpSpPr>
          <a:xfrm>
            <a:off x="13608020" y="3124561"/>
            <a:ext cx="4002578" cy="5867316"/>
            <a:chOff x="0" y="0"/>
            <a:chExt cx="5336771" cy="7823088"/>
          </a:xfrm>
        </p:grpSpPr>
        <p:sp>
          <p:nvSpPr>
            <p:cNvPr id="71" name="Google Shape;71;p7"/>
            <p:cNvSpPr/>
            <p:nvPr/>
          </p:nvSpPr>
          <p:spPr>
            <a:xfrm>
              <a:off x="0" y="0"/>
              <a:ext cx="5336771" cy="5486400"/>
            </a:xfrm>
            <a:custGeom>
              <a:rect b="b" l="l" r="r" t="t"/>
              <a:pathLst>
                <a:path extrusionOk="0" h="5486400" w="5336771">
                  <a:moveTo>
                    <a:pt x="0" y="0"/>
                  </a:moveTo>
                  <a:lnTo>
                    <a:pt x="5336771" y="0"/>
                  </a:lnTo>
                  <a:lnTo>
                    <a:pt x="5336771" y="5486400"/>
                  </a:lnTo>
                  <a:lnTo>
                    <a:pt x="0" y="5486400"/>
                  </a:lnTo>
                  <a:lnTo>
                    <a:pt x="0" y="0"/>
                  </a:lnTo>
                  <a:close/>
                </a:path>
              </a:pathLst>
            </a:custGeom>
            <a:blipFill rotWithShape="1">
              <a:blip r:embed="rId3">
                <a:alphaModFix/>
              </a:blip>
              <a:stretch>
                <a:fillRect b="0" l="0" r="0" t="0"/>
              </a:stretch>
            </a:blipFill>
            <a:ln>
              <a:noFill/>
            </a:ln>
          </p:spPr>
        </p:sp>
        <p:sp>
          <p:nvSpPr>
            <p:cNvPr id="72" name="Google Shape;72;p7"/>
            <p:cNvSpPr/>
            <p:nvPr/>
          </p:nvSpPr>
          <p:spPr>
            <a:xfrm>
              <a:off x="0" y="4455298"/>
              <a:ext cx="5336771" cy="3367790"/>
            </a:xfrm>
            <a:custGeom>
              <a:rect b="b" l="l" r="r" t="t"/>
              <a:pathLst>
                <a:path extrusionOk="0" h="3367790" w="5336771">
                  <a:moveTo>
                    <a:pt x="0" y="0"/>
                  </a:moveTo>
                  <a:lnTo>
                    <a:pt x="5336771" y="0"/>
                  </a:lnTo>
                  <a:lnTo>
                    <a:pt x="5336771" y="3367791"/>
                  </a:lnTo>
                  <a:lnTo>
                    <a:pt x="0" y="3367791"/>
                  </a:lnTo>
                  <a:lnTo>
                    <a:pt x="0" y="0"/>
                  </a:lnTo>
                  <a:close/>
                </a:path>
              </a:pathLst>
            </a:custGeom>
            <a:blipFill rotWithShape="1">
              <a:blip r:embed="rId3">
                <a:alphaModFix/>
              </a:blip>
              <a:stretch>
                <a:fillRect b="0" l="0" r="0" t="-62908"/>
              </a:stretch>
            </a:blipFill>
            <a:ln>
              <a:noFill/>
            </a:ln>
          </p:spPr>
        </p:sp>
      </p:grpSp>
      <p:sp>
        <p:nvSpPr>
          <p:cNvPr id="73" name="Google Shape;73;p7"/>
          <p:cNvSpPr/>
          <p:nvPr/>
        </p:nvSpPr>
        <p:spPr>
          <a:xfrm>
            <a:off x="1916968" y="5123484"/>
            <a:ext cx="1309878" cy="1420972"/>
          </a:xfrm>
          <a:custGeom>
            <a:rect b="b" l="l" r="r" t="t"/>
            <a:pathLst>
              <a:path extrusionOk="0" h="1420972" w="1309878">
                <a:moveTo>
                  <a:pt x="0" y="0"/>
                </a:moveTo>
                <a:lnTo>
                  <a:pt x="1309878" y="0"/>
                </a:lnTo>
                <a:lnTo>
                  <a:pt x="1309878" y="1420972"/>
                </a:lnTo>
                <a:lnTo>
                  <a:pt x="0" y="1420972"/>
                </a:lnTo>
                <a:lnTo>
                  <a:pt x="0" y="0"/>
                </a:lnTo>
                <a:close/>
              </a:path>
            </a:pathLst>
          </a:custGeom>
          <a:blipFill rotWithShape="1">
            <a:blip r:embed="rId4">
              <a:alphaModFix/>
            </a:blip>
            <a:stretch>
              <a:fillRect b="0" l="0" r="0" t="0"/>
            </a:stretch>
          </a:blipFill>
          <a:ln>
            <a:noFill/>
          </a:ln>
        </p:spPr>
      </p:sp>
      <p:sp>
        <p:nvSpPr>
          <p:cNvPr id="74" name="Google Shape;74;p7"/>
          <p:cNvSpPr/>
          <p:nvPr/>
        </p:nvSpPr>
        <p:spPr>
          <a:xfrm>
            <a:off x="10689406" y="5450670"/>
            <a:ext cx="1219394" cy="1186138"/>
          </a:xfrm>
          <a:custGeom>
            <a:rect b="b" l="l" r="r" t="t"/>
            <a:pathLst>
              <a:path extrusionOk="0" h="1186138" w="1219394">
                <a:moveTo>
                  <a:pt x="0" y="0"/>
                </a:moveTo>
                <a:lnTo>
                  <a:pt x="1219394" y="0"/>
                </a:lnTo>
                <a:lnTo>
                  <a:pt x="1219394" y="1186137"/>
                </a:lnTo>
                <a:lnTo>
                  <a:pt x="0" y="1186137"/>
                </a:lnTo>
                <a:lnTo>
                  <a:pt x="0" y="0"/>
                </a:lnTo>
                <a:close/>
              </a:path>
            </a:pathLst>
          </a:custGeom>
          <a:blipFill rotWithShape="1">
            <a:blip r:embed="rId5">
              <a:alphaModFix/>
            </a:blip>
            <a:stretch>
              <a:fillRect b="0" l="0" r="0" t="0"/>
            </a:stretch>
          </a:blipFill>
          <a:ln>
            <a:noFill/>
          </a:ln>
        </p:spPr>
      </p:sp>
      <p:sp>
        <p:nvSpPr>
          <p:cNvPr id="75" name="Google Shape;75;p7"/>
          <p:cNvSpPr/>
          <p:nvPr/>
        </p:nvSpPr>
        <p:spPr>
          <a:xfrm>
            <a:off x="6364567" y="5220801"/>
            <a:ext cx="1248661" cy="1416007"/>
          </a:xfrm>
          <a:custGeom>
            <a:rect b="b" l="l" r="r" t="t"/>
            <a:pathLst>
              <a:path extrusionOk="0" h="1416007" w="1248661">
                <a:moveTo>
                  <a:pt x="0" y="0"/>
                </a:moveTo>
                <a:lnTo>
                  <a:pt x="1248660" y="0"/>
                </a:lnTo>
                <a:lnTo>
                  <a:pt x="1248660" y="1416006"/>
                </a:lnTo>
                <a:lnTo>
                  <a:pt x="0" y="1416006"/>
                </a:lnTo>
                <a:lnTo>
                  <a:pt x="0" y="0"/>
                </a:lnTo>
                <a:close/>
              </a:path>
            </a:pathLst>
          </a:custGeom>
          <a:blipFill rotWithShape="1">
            <a:blip r:embed="rId6">
              <a:alphaModFix/>
            </a:blip>
            <a:stretch>
              <a:fillRect b="0" l="0" r="0" t="0"/>
            </a:stretch>
          </a:blipFill>
          <a:ln>
            <a:noFill/>
          </a:ln>
        </p:spPr>
      </p:sp>
      <p:sp>
        <p:nvSpPr>
          <p:cNvPr id="76" name="Google Shape;76;p7"/>
          <p:cNvSpPr/>
          <p:nvPr/>
        </p:nvSpPr>
        <p:spPr>
          <a:xfrm>
            <a:off x="14966128" y="5333862"/>
            <a:ext cx="1286362" cy="1302945"/>
          </a:xfrm>
          <a:custGeom>
            <a:rect b="b" l="l" r="r" t="t"/>
            <a:pathLst>
              <a:path extrusionOk="0" h="1302945" w="1286362">
                <a:moveTo>
                  <a:pt x="0" y="0"/>
                </a:moveTo>
                <a:lnTo>
                  <a:pt x="1286362" y="0"/>
                </a:lnTo>
                <a:lnTo>
                  <a:pt x="1286362" y="1302945"/>
                </a:lnTo>
                <a:lnTo>
                  <a:pt x="0" y="1302945"/>
                </a:lnTo>
                <a:lnTo>
                  <a:pt x="0" y="0"/>
                </a:lnTo>
                <a:close/>
              </a:path>
            </a:pathLst>
          </a:custGeom>
          <a:blipFill rotWithShape="1">
            <a:blip r:embed="rId7">
              <a:alphaModFix/>
            </a:blip>
            <a:stretch>
              <a:fillRect b="0" l="0" r="0" t="0"/>
            </a:stretch>
          </a:blipFill>
          <a:ln>
            <a:noFill/>
          </a:ln>
        </p:spPr>
      </p:sp>
      <p:sp>
        <p:nvSpPr>
          <p:cNvPr id="77" name="Google Shape;77;p7"/>
          <p:cNvSpPr txBox="1"/>
          <p:nvPr>
            <p:ph idx="1" type="body"/>
          </p:nvPr>
        </p:nvSpPr>
        <p:spPr>
          <a:xfrm>
            <a:off x="1269763" y="7185625"/>
            <a:ext cx="2604300" cy="1085400"/>
          </a:xfrm>
          <a:prstGeom prst="rect">
            <a:avLst/>
          </a:prstGeom>
        </p:spPr>
        <p:txBody>
          <a:bodyPr anchorCtr="0" anchor="t" bIns="45700" lIns="91425" spcFirstLastPara="1" rIns="91425" wrap="square" tIns="45700">
            <a:noAutofit/>
          </a:bodyPr>
          <a:lstStyle>
            <a:lvl1pPr indent="-361950" lvl="0" marL="457200">
              <a:spcBef>
                <a:spcPts val="640"/>
              </a:spcBef>
              <a:spcAft>
                <a:spcPts val="0"/>
              </a:spcAft>
              <a:buSzPts val="2100"/>
              <a:buChar char="•"/>
              <a:defRPr/>
            </a:lvl1pPr>
            <a:lvl2pPr indent="-361950" lvl="1" marL="914400">
              <a:spcBef>
                <a:spcPts val="640"/>
              </a:spcBef>
              <a:spcAft>
                <a:spcPts val="0"/>
              </a:spcAft>
              <a:buSzPts val="2100"/>
              <a:buChar char="–"/>
              <a:defRPr/>
            </a:lvl2pPr>
            <a:lvl3pPr indent="-361950" lvl="2" marL="1371600">
              <a:spcBef>
                <a:spcPts val="640"/>
              </a:spcBef>
              <a:spcAft>
                <a:spcPts val="0"/>
              </a:spcAft>
              <a:buSzPts val="2100"/>
              <a:buChar char="•"/>
              <a:defRPr/>
            </a:lvl3pPr>
            <a:lvl4pPr indent="-361950" lvl="3" marL="1828800">
              <a:spcBef>
                <a:spcPts val="640"/>
              </a:spcBef>
              <a:spcAft>
                <a:spcPts val="0"/>
              </a:spcAft>
              <a:buSzPts val="2100"/>
              <a:buChar char="–"/>
              <a:defRPr/>
            </a:lvl4pPr>
            <a:lvl5pPr indent="-361950" lvl="4" marL="2286000">
              <a:spcBef>
                <a:spcPts val="640"/>
              </a:spcBef>
              <a:spcAft>
                <a:spcPts val="0"/>
              </a:spcAft>
              <a:buSzPts val="2100"/>
              <a:buChar char="»"/>
              <a:defRPr/>
            </a:lvl5pPr>
            <a:lvl6pPr indent="-361950" lvl="5" marL="2743200">
              <a:spcBef>
                <a:spcPts val="640"/>
              </a:spcBef>
              <a:spcAft>
                <a:spcPts val="0"/>
              </a:spcAft>
              <a:buSzPts val="2100"/>
              <a:buChar char="•"/>
              <a:defRPr/>
            </a:lvl6pPr>
            <a:lvl7pPr indent="-361950" lvl="6" marL="3200400">
              <a:spcBef>
                <a:spcPts val="640"/>
              </a:spcBef>
              <a:spcAft>
                <a:spcPts val="0"/>
              </a:spcAft>
              <a:buSzPts val="2100"/>
              <a:buChar char="•"/>
              <a:defRPr/>
            </a:lvl7pPr>
            <a:lvl8pPr indent="-361950" lvl="7" marL="3657600">
              <a:spcBef>
                <a:spcPts val="640"/>
              </a:spcBef>
              <a:spcAft>
                <a:spcPts val="0"/>
              </a:spcAft>
              <a:buSzPts val="2100"/>
              <a:buChar char="•"/>
              <a:defRPr/>
            </a:lvl8pPr>
            <a:lvl9pPr indent="-361950" lvl="8" marL="4114800">
              <a:spcBef>
                <a:spcPts val="640"/>
              </a:spcBef>
              <a:spcAft>
                <a:spcPts val="0"/>
              </a:spcAft>
              <a:buSzPts val="2100"/>
              <a:buChar char="•"/>
              <a:defRPr/>
            </a:lvl9pPr>
          </a:lstStyle>
          <a:p/>
        </p:txBody>
      </p:sp>
      <p:sp>
        <p:nvSpPr>
          <p:cNvPr id="78" name="Google Shape;78;p7"/>
          <p:cNvSpPr txBox="1"/>
          <p:nvPr>
            <p:ph idx="2" type="body"/>
          </p:nvPr>
        </p:nvSpPr>
        <p:spPr>
          <a:xfrm>
            <a:off x="5686738" y="7185625"/>
            <a:ext cx="2604300" cy="1085400"/>
          </a:xfrm>
          <a:prstGeom prst="rect">
            <a:avLst/>
          </a:prstGeom>
        </p:spPr>
        <p:txBody>
          <a:bodyPr anchorCtr="0" anchor="t" bIns="45700" lIns="91425" spcFirstLastPara="1" rIns="91425" wrap="square" tIns="45700">
            <a:noAutofit/>
          </a:bodyPr>
          <a:lstStyle>
            <a:lvl1pPr indent="-361950" lvl="0" marL="457200" rtl="0">
              <a:spcBef>
                <a:spcPts val="640"/>
              </a:spcBef>
              <a:spcAft>
                <a:spcPts val="0"/>
              </a:spcAft>
              <a:buSzPts val="2100"/>
              <a:buChar char="•"/>
              <a:defRPr/>
            </a:lvl1pPr>
            <a:lvl2pPr indent="-361950" lvl="1" marL="914400" rtl="0">
              <a:spcBef>
                <a:spcPts val="640"/>
              </a:spcBef>
              <a:spcAft>
                <a:spcPts val="0"/>
              </a:spcAft>
              <a:buSzPts val="2100"/>
              <a:buChar char="–"/>
              <a:defRPr/>
            </a:lvl2pPr>
            <a:lvl3pPr indent="-361950" lvl="2" marL="1371600" rtl="0">
              <a:spcBef>
                <a:spcPts val="640"/>
              </a:spcBef>
              <a:spcAft>
                <a:spcPts val="0"/>
              </a:spcAft>
              <a:buSzPts val="2100"/>
              <a:buChar char="•"/>
              <a:defRPr/>
            </a:lvl3pPr>
            <a:lvl4pPr indent="-361950" lvl="3" marL="1828800" rtl="0">
              <a:spcBef>
                <a:spcPts val="640"/>
              </a:spcBef>
              <a:spcAft>
                <a:spcPts val="0"/>
              </a:spcAft>
              <a:buSzPts val="2100"/>
              <a:buChar char="–"/>
              <a:defRPr/>
            </a:lvl4pPr>
            <a:lvl5pPr indent="-361950" lvl="4" marL="2286000" rtl="0">
              <a:spcBef>
                <a:spcPts val="640"/>
              </a:spcBef>
              <a:spcAft>
                <a:spcPts val="0"/>
              </a:spcAft>
              <a:buSzPts val="2100"/>
              <a:buChar char="»"/>
              <a:defRPr/>
            </a:lvl5pPr>
            <a:lvl6pPr indent="-361950" lvl="5" marL="2743200" rtl="0">
              <a:spcBef>
                <a:spcPts val="640"/>
              </a:spcBef>
              <a:spcAft>
                <a:spcPts val="0"/>
              </a:spcAft>
              <a:buSzPts val="2100"/>
              <a:buChar char="•"/>
              <a:defRPr/>
            </a:lvl6pPr>
            <a:lvl7pPr indent="-361950" lvl="6" marL="3200400" rtl="0">
              <a:spcBef>
                <a:spcPts val="640"/>
              </a:spcBef>
              <a:spcAft>
                <a:spcPts val="0"/>
              </a:spcAft>
              <a:buSzPts val="2100"/>
              <a:buChar char="•"/>
              <a:defRPr/>
            </a:lvl7pPr>
            <a:lvl8pPr indent="-361950" lvl="7" marL="3657600" rtl="0">
              <a:spcBef>
                <a:spcPts val="640"/>
              </a:spcBef>
              <a:spcAft>
                <a:spcPts val="0"/>
              </a:spcAft>
              <a:buSzPts val="2100"/>
              <a:buChar char="•"/>
              <a:defRPr/>
            </a:lvl8pPr>
            <a:lvl9pPr indent="-361950" lvl="8" marL="4114800" rtl="0">
              <a:spcBef>
                <a:spcPts val="640"/>
              </a:spcBef>
              <a:spcAft>
                <a:spcPts val="0"/>
              </a:spcAft>
              <a:buSzPts val="2100"/>
              <a:buChar char="•"/>
              <a:defRPr/>
            </a:lvl9pPr>
          </a:lstStyle>
          <a:p/>
        </p:txBody>
      </p:sp>
      <p:sp>
        <p:nvSpPr>
          <p:cNvPr id="79" name="Google Shape;79;p7"/>
          <p:cNvSpPr txBox="1"/>
          <p:nvPr>
            <p:ph idx="3" type="body"/>
          </p:nvPr>
        </p:nvSpPr>
        <p:spPr>
          <a:xfrm>
            <a:off x="9996938" y="7185625"/>
            <a:ext cx="2604300" cy="1085400"/>
          </a:xfrm>
          <a:prstGeom prst="rect">
            <a:avLst/>
          </a:prstGeom>
        </p:spPr>
        <p:txBody>
          <a:bodyPr anchorCtr="0" anchor="t" bIns="45700" lIns="91425" spcFirstLastPara="1" rIns="91425" wrap="square" tIns="45700">
            <a:noAutofit/>
          </a:bodyPr>
          <a:lstStyle>
            <a:lvl1pPr indent="-361950" lvl="0" marL="457200" rtl="0">
              <a:spcBef>
                <a:spcPts val="640"/>
              </a:spcBef>
              <a:spcAft>
                <a:spcPts val="0"/>
              </a:spcAft>
              <a:buSzPts val="2100"/>
              <a:buChar char="•"/>
              <a:defRPr/>
            </a:lvl1pPr>
            <a:lvl2pPr indent="-361950" lvl="1" marL="914400" rtl="0">
              <a:spcBef>
                <a:spcPts val="640"/>
              </a:spcBef>
              <a:spcAft>
                <a:spcPts val="0"/>
              </a:spcAft>
              <a:buSzPts val="2100"/>
              <a:buChar char="–"/>
              <a:defRPr/>
            </a:lvl2pPr>
            <a:lvl3pPr indent="-361950" lvl="2" marL="1371600" rtl="0">
              <a:spcBef>
                <a:spcPts val="640"/>
              </a:spcBef>
              <a:spcAft>
                <a:spcPts val="0"/>
              </a:spcAft>
              <a:buSzPts val="2100"/>
              <a:buChar char="•"/>
              <a:defRPr/>
            </a:lvl3pPr>
            <a:lvl4pPr indent="-361950" lvl="3" marL="1828800" rtl="0">
              <a:spcBef>
                <a:spcPts val="640"/>
              </a:spcBef>
              <a:spcAft>
                <a:spcPts val="0"/>
              </a:spcAft>
              <a:buSzPts val="2100"/>
              <a:buChar char="–"/>
              <a:defRPr/>
            </a:lvl4pPr>
            <a:lvl5pPr indent="-361950" lvl="4" marL="2286000" rtl="0">
              <a:spcBef>
                <a:spcPts val="640"/>
              </a:spcBef>
              <a:spcAft>
                <a:spcPts val="0"/>
              </a:spcAft>
              <a:buSzPts val="2100"/>
              <a:buChar char="»"/>
              <a:defRPr/>
            </a:lvl5pPr>
            <a:lvl6pPr indent="-361950" lvl="5" marL="2743200" rtl="0">
              <a:spcBef>
                <a:spcPts val="640"/>
              </a:spcBef>
              <a:spcAft>
                <a:spcPts val="0"/>
              </a:spcAft>
              <a:buSzPts val="2100"/>
              <a:buChar char="•"/>
              <a:defRPr/>
            </a:lvl6pPr>
            <a:lvl7pPr indent="-361950" lvl="6" marL="3200400" rtl="0">
              <a:spcBef>
                <a:spcPts val="640"/>
              </a:spcBef>
              <a:spcAft>
                <a:spcPts val="0"/>
              </a:spcAft>
              <a:buSzPts val="2100"/>
              <a:buChar char="•"/>
              <a:defRPr/>
            </a:lvl7pPr>
            <a:lvl8pPr indent="-361950" lvl="7" marL="3657600" rtl="0">
              <a:spcBef>
                <a:spcPts val="640"/>
              </a:spcBef>
              <a:spcAft>
                <a:spcPts val="0"/>
              </a:spcAft>
              <a:buSzPts val="2100"/>
              <a:buChar char="•"/>
              <a:defRPr/>
            </a:lvl8pPr>
            <a:lvl9pPr indent="-361950" lvl="8" marL="4114800" rtl="0">
              <a:spcBef>
                <a:spcPts val="640"/>
              </a:spcBef>
              <a:spcAft>
                <a:spcPts val="0"/>
              </a:spcAft>
              <a:buSzPts val="2100"/>
              <a:buChar char="•"/>
              <a:defRPr/>
            </a:lvl9pPr>
          </a:lstStyle>
          <a:p/>
        </p:txBody>
      </p:sp>
      <p:sp>
        <p:nvSpPr>
          <p:cNvPr id="80" name="Google Shape;80;p7"/>
          <p:cNvSpPr txBox="1"/>
          <p:nvPr>
            <p:ph idx="4" type="body"/>
          </p:nvPr>
        </p:nvSpPr>
        <p:spPr>
          <a:xfrm>
            <a:off x="14307163" y="7185625"/>
            <a:ext cx="2604300" cy="1085400"/>
          </a:xfrm>
          <a:prstGeom prst="rect">
            <a:avLst/>
          </a:prstGeom>
        </p:spPr>
        <p:txBody>
          <a:bodyPr anchorCtr="0" anchor="t" bIns="45700" lIns="91425" spcFirstLastPara="1" rIns="91425" wrap="square" tIns="45700">
            <a:noAutofit/>
          </a:bodyPr>
          <a:lstStyle>
            <a:lvl1pPr indent="-361950" lvl="0" marL="457200" rtl="0">
              <a:spcBef>
                <a:spcPts val="640"/>
              </a:spcBef>
              <a:spcAft>
                <a:spcPts val="0"/>
              </a:spcAft>
              <a:buSzPts val="2100"/>
              <a:buChar char="•"/>
              <a:defRPr/>
            </a:lvl1pPr>
            <a:lvl2pPr indent="-361950" lvl="1" marL="914400" rtl="0">
              <a:spcBef>
                <a:spcPts val="640"/>
              </a:spcBef>
              <a:spcAft>
                <a:spcPts val="0"/>
              </a:spcAft>
              <a:buSzPts val="2100"/>
              <a:buChar char="–"/>
              <a:defRPr/>
            </a:lvl2pPr>
            <a:lvl3pPr indent="-361950" lvl="2" marL="1371600" rtl="0">
              <a:spcBef>
                <a:spcPts val="640"/>
              </a:spcBef>
              <a:spcAft>
                <a:spcPts val="0"/>
              </a:spcAft>
              <a:buSzPts val="2100"/>
              <a:buChar char="•"/>
              <a:defRPr/>
            </a:lvl3pPr>
            <a:lvl4pPr indent="-361950" lvl="3" marL="1828800" rtl="0">
              <a:spcBef>
                <a:spcPts val="640"/>
              </a:spcBef>
              <a:spcAft>
                <a:spcPts val="0"/>
              </a:spcAft>
              <a:buSzPts val="2100"/>
              <a:buChar char="–"/>
              <a:defRPr/>
            </a:lvl4pPr>
            <a:lvl5pPr indent="-361950" lvl="4" marL="2286000" rtl="0">
              <a:spcBef>
                <a:spcPts val="640"/>
              </a:spcBef>
              <a:spcAft>
                <a:spcPts val="0"/>
              </a:spcAft>
              <a:buSzPts val="2100"/>
              <a:buChar char="»"/>
              <a:defRPr/>
            </a:lvl5pPr>
            <a:lvl6pPr indent="-361950" lvl="5" marL="2743200" rtl="0">
              <a:spcBef>
                <a:spcPts val="640"/>
              </a:spcBef>
              <a:spcAft>
                <a:spcPts val="0"/>
              </a:spcAft>
              <a:buSzPts val="2100"/>
              <a:buChar char="•"/>
              <a:defRPr/>
            </a:lvl6pPr>
            <a:lvl7pPr indent="-361950" lvl="6" marL="3200400" rtl="0">
              <a:spcBef>
                <a:spcPts val="640"/>
              </a:spcBef>
              <a:spcAft>
                <a:spcPts val="0"/>
              </a:spcAft>
              <a:buSzPts val="2100"/>
              <a:buChar char="•"/>
              <a:defRPr/>
            </a:lvl7pPr>
            <a:lvl8pPr indent="-361950" lvl="7" marL="3657600" rtl="0">
              <a:spcBef>
                <a:spcPts val="640"/>
              </a:spcBef>
              <a:spcAft>
                <a:spcPts val="0"/>
              </a:spcAft>
              <a:buSzPts val="2100"/>
              <a:buChar char="•"/>
              <a:defRPr/>
            </a:lvl8pPr>
            <a:lvl9pPr indent="-361950" lvl="8" marL="4114800" rtl="0">
              <a:spcBef>
                <a:spcPts val="640"/>
              </a:spcBef>
              <a:spcAft>
                <a:spcPts val="0"/>
              </a:spcAft>
              <a:buSzPts val="2100"/>
              <a:buChar char="•"/>
              <a:defRPr/>
            </a:lvl9pPr>
          </a:lstStyle>
          <a:p/>
        </p:txBody>
      </p:sp>
      <p:sp>
        <p:nvSpPr>
          <p:cNvPr id="81" name="Google Shape;81;p7"/>
          <p:cNvSpPr txBox="1"/>
          <p:nvPr>
            <p:ph idx="5" type="subTitle"/>
          </p:nvPr>
        </p:nvSpPr>
        <p:spPr>
          <a:xfrm>
            <a:off x="1028688" y="3858675"/>
            <a:ext cx="3300000" cy="884700"/>
          </a:xfrm>
          <a:prstGeom prst="rect">
            <a:avLst/>
          </a:prstGeom>
        </p:spPr>
        <p:txBody>
          <a:bodyPr anchorCtr="0" anchor="t" bIns="45700" lIns="91425" spcFirstLastPara="1" rIns="91425" wrap="square" tIns="45700">
            <a:noAutofit/>
          </a:bodyPr>
          <a:lstStyle>
            <a:lvl1pPr lvl="0">
              <a:spcBef>
                <a:spcPts val="640"/>
              </a:spcBef>
              <a:spcAft>
                <a:spcPts val="0"/>
              </a:spcAft>
              <a:buSzPts val="2450"/>
              <a:buNone/>
              <a:defRPr b="1" sz="2450"/>
            </a:lvl1pPr>
            <a:lvl2pPr lvl="1">
              <a:spcBef>
                <a:spcPts val="640"/>
              </a:spcBef>
              <a:spcAft>
                <a:spcPts val="0"/>
              </a:spcAft>
              <a:buSzPts val="2100"/>
              <a:buNone/>
              <a:defRPr b="1"/>
            </a:lvl2pPr>
            <a:lvl3pPr lvl="2">
              <a:spcBef>
                <a:spcPts val="640"/>
              </a:spcBef>
              <a:spcAft>
                <a:spcPts val="0"/>
              </a:spcAft>
              <a:buSzPts val="2100"/>
              <a:buNone/>
              <a:defRPr b="1"/>
            </a:lvl3pPr>
            <a:lvl4pPr lvl="3">
              <a:spcBef>
                <a:spcPts val="640"/>
              </a:spcBef>
              <a:spcAft>
                <a:spcPts val="0"/>
              </a:spcAft>
              <a:buSzPts val="2100"/>
              <a:buNone/>
              <a:defRPr b="1"/>
            </a:lvl4pPr>
            <a:lvl5pPr lvl="4">
              <a:spcBef>
                <a:spcPts val="640"/>
              </a:spcBef>
              <a:spcAft>
                <a:spcPts val="0"/>
              </a:spcAft>
              <a:buSzPts val="2100"/>
              <a:buNone/>
              <a:defRPr b="1"/>
            </a:lvl5pPr>
            <a:lvl6pPr lvl="5">
              <a:spcBef>
                <a:spcPts val="640"/>
              </a:spcBef>
              <a:spcAft>
                <a:spcPts val="0"/>
              </a:spcAft>
              <a:buSzPts val="2100"/>
              <a:buNone/>
              <a:defRPr b="1"/>
            </a:lvl6pPr>
            <a:lvl7pPr lvl="6">
              <a:spcBef>
                <a:spcPts val="640"/>
              </a:spcBef>
              <a:spcAft>
                <a:spcPts val="0"/>
              </a:spcAft>
              <a:buSzPts val="2100"/>
              <a:buNone/>
              <a:defRPr b="1"/>
            </a:lvl7pPr>
            <a:lvl8pPr lvl="7">
              <a:spcBef>
                <a:spcPts val="640"/>
              </a:spcBef>
              <a:spcAft>
                <a:spcPts val="0"/>
              </a:spcAft>
              <a:buSzPts val="2100"/>
              <a:buNone/>
              <a:defRPr b="1"/>
            </a:lvl8pPr>
            <a:lvl9pPr lvl="8">
              <a:spcBef>
                <a:spcPts val="640"/>
              </a:spcBef>
              <a:spcAft>
                <a:spcPts val="0"/>
              </a:spcAft>
              <a:buSzPts val="2100"/>
              <a:buNone/>
              <a:defRPr b="1"/>
            </a:lvl9pPr>
          </a:lstStyle>
          <a:p/>
        </p:txBody>
      </p:sp>
      <p:sp>
        <p:nvSpPr>
          <p:cNvPr id="82" name="Google Shape;82;p7"/>
          <p:cNvSpPr txBox="1"/>
          <p:nvPr>
            <p:ph idx="6" type="subTitle"/>
          </p:nvPr>
        </p:nvSpPr>
        <p:spPr>
          <a:xfrm>
            <a:off x="5338888" y="3858675"/>
            <a:ext cx="3300000" cy="884700"/>
          </a:xfrm>
          <a:prstGeom prst="rect">
            <a:avLst/>
          </a:prstGeom>
        </p:spPr>
        <p:txBody>
          <a:bodyPr anchorCtr="0" anchor="t" bIns="45700" lIns="91425" spcFirstLastPara="1" rIns="91425" wrap="square" tIns="45700">
            <a:noAutofit/>
          </a:bodyPr>
          <a:lstStyle>
            <a:lvl1pPr lvl="0" rtl="0">
              <a:spcBef>
                <a:spcPts val="640"/>
              </a:spcBef>
              <a:spcAft>
                <a:spcPts val="0"/>
              </a:spcAft>
              <a:buClr>
                <a:srgbClr val="F9F9F9"/>
              </a:buClr>
              <a:buSzPts val="2450"/>
              <a:buNone/>
              <a:defRPr b="1" sz="2450">
                <a:solidFill>
                  <a:srgbClr val="F9F9F9"/>
                </a:solidFill>
              </a:defRPr>
            </a:lvl1pPr>
            <a:lvl2pPr lvl="1" rtl="0">
              <a:spcBef>
                <a:spcPts val="640"/>
              </a:spcBef>
              <a:spcAft>
                <a:spcPts val="0"/>
              </a:spcAft>
              <a:buClr>
                <a:srgbClr val="F9F9F9"/>
              </a:buClr>
              <a:buSzPts val="2100"/>
              <a:buNone/>
              <a:defRPr b="1">
                <a:solidFill>
                  <a:srgbClr val="F9F9F9"/>
                </a:solidFill>
              </a:defRPr>
            </a:lvl2pPr>
            <a:lvl3pPr lvl="2" rtl="0">
              <a:spcBef>
                <a:spcPts val="640"/>
              </a:spcBef>
              <a:spcAft>
                <a:spcPts val="0"/>
              </a:spcAft>
              <a:buClr>
                <a:srgbClr val="F9F9F9"/>
              </a:buClr>
              <a:buSzPts val="2100"/>
              <a:buNone/>
              <a:defRPr b="1">
                <a:solidFill>
                  <a:srgbClr val="F9F9F9"/>
                </a:solidFill>
              </a:defRPr>
            </a:lvl3pPr>
            <a:lvl4pPr lvl="3" rtl="0">
              <a:spcBef>
                <a:spcPts val="640"/>
              </a:spcBef>
              <a:spcAft>
                <a:spcPts val="0"/>
              </a:spcAft>
              <a:buClr>
                <a:srgbClr val="F9F9F9"/>
              </a:buClr>
              <a:buSzPts val="2100"/>
              <a:buNone/>
              <a:defRPr b="1">
                <a:solidFill>
                  <a:srgbClr val="F9F9F9"/>
                </a:solidFill>
              </a:defRPr>
            </a:lvl4pPr>
            <a:lvl5pPr lvl="4" rtl="0">
              <a:spcBef>
                <a:spcPts val="640"/>
              </a:spcBef>
              <a:spcAft>
                <a:spcPts val="0"/>
              </a:spcAft>
              <a:buClr>
                <a:srgbClr val="F9F9F9"/>
              </a:buClr>
              <a:buSzPts val="2100"/>
              <a:buNone/>
              <a:defRPr b="1">
                <a:solidFill>
                  <a:srgbClr val="F9F9F9"/>
                </a:solidFill>
              </a:defRPr>
            </a:lvl5pPr>
            <a:lvl6pPr lvl="5" rtl="0">
              <a:spcBef>
                <a:spcPts val="640"/>
              </a:spcBef>
              <a:spcAft>
                <a:spcPts val="0"/>
              </a:spcAft>
              <a:buClr>
                <a:srgbClr val="F9F9F9"/>
              </a:buClr>
              <a:buSzPts val="2100"/>
              <a:buNone/>
              <a:defRPr b="1">
                <a:solidFill>
                  <a:srgbClr val="F9F9F9"/>
                </a:solidFill>
              </a:defRPr>
            </a:lvl6pPr>
            <a:lvl7pPr lvl="6" rtl="0">
              <a:spcBef>
                <a:spcPts val="640"/>
              </a:spcBef>
              <a:spcAft>
                <a:spcPts val="0"/>
              </a:spcAft>
              <a:buClr>
                <a:srgbClr val="F9F9F9"/>
              </a:buClr>
              <a:buSzPts val="2100"/>
              <a:buNone/>
              <a:defRPr b="1">
                <a:solidFill>
                  <a:srgbClr val="F9F9F9"/>
                </a:solidFill>
              </a:defRPr>
            </a:lvl7pPr>
            <a:lvl8pPr lvl="7" rtl="0">
              <a:spcBef>
                <a:spcPts val="640"/>
              </a:spcBef>
              <a:spcAft>
                <a:spcPts val="0"/>
              </a:spcAft>
              <a:buClr>
                <a:srgbClr val="F9F9F9"/>
              </a:buClr>
              <a:buSzPts val="2100"/>
              <a:buNone/>
              <a:defRPr b="1">
                <a:solidFill>
                  <a:srgbClr val="F9F9F9"/>
                </a:solidFill>
              </a:defRPr>
            </a:lvl8pPr>
            <a:lvl9pPr lvl="8" rtl="0">
              <a:spcBef>
                <a:spcPts val="640"/>
              </a:spcBef>
              <a:spcAft>
                <a:spcPts val="0"/>
              </a:spcAft>
              <a:buClr>
                <a:srgbClr val="F9F9F9"/>
              </a:buClr>
              <a:buSzPts val="2100"/>
              <a:buNone/>
              <a:defRPr b="1">
                <a:solidFill>
                  <a:srgbClr val="F9F9F9"/>
                </a:solidFill>
              </a:defRPr>
            </a:lvl9pPr>
          </a:lstStyle>
          <a:p/>
        </p:txBody>
      </p:sp>
      <p:sp>
        <p:nvSpPr>
          <p:cNvPr id="83" name="Google Shape;83;p7"/>
          <p:cNvSpPr txBox="1"/>
          <p:nvPr>
            <p:ph idx="7" type="subTitle"/>
          </p:nvPr>
        </p:nvSpPr>
        <p:spPr>
          <a:xfrm>
            <a:off x="13959313" y="3858675"/>
            <a:ext cx="3300000" cy="884700"/>
          </a:xfrm>
          <a:prstGeom prst="rect">
            <a:avLst/>
          </a:prstGeom>
        </p:spPr>
        <p:txBody>
          <a:bodyPr anchorCtr="0" anchor="t" bIns="45700" lIns="91425" spcFirstLastPara="1" rIns="91425" wrap="square" tIns="45700">
            <a:noAutofit/>
          </a:bodyPr>
          <a:lstStyle>
            <a:lvl1pPr lvl="0" rtl="0">
              <a:spcBef>
                <a:spcPts val="640"/>
              </a:spcBef>
              <a:spcAft>
                <a:spcPts val="0"/>
              </a:spcAft>
              <a:buClr>
                <a:srgbClr val="F9F9F9"/>
              </a:buClr>
              <a:buSzPts val="2450"/>
              <a:buNone/>
              <a:defRPr b="1" sz="2450">
                <a:solidFill>
                  <a:srgbClr val="F9F9F9"/>
                </a:solidFill>
              </a:defRPr>
            </a:lvl1pPr>
            <a:lvl2pPr lvl="1" rtl="0">
              <a:spcBef>
                <a:spcPts val="640"/>
              </a:spcBef>
              <a:spcAft>
                <a:spcPts val="0"/>
              </a:spcAft>
              <a:buClr>
                <a:srgbClr val="F9F9F9"/>
              </a:buClr>
              <a:buSzPts val="2100"/>
              <a:buNone/>
              <a:defRPr b="1">
                <a:solidFill>
                  <a:srgbClr val="F9F9F9"/>
                </a:solidFill>
              </a:defRPr>
            </a:lvl2pPr>
            <a:lvl3pPr lvl="2" rtl="0">
              <a:spcBef>
                <a:spcPts val="640"/>
              </a:spcBef>
              <a:spcAft>
                <a:spcPts val="0"/>
              </a:spcAft>
              <a:buClr>
                <a:srgbClr val="F9F9F9"/>
              </a:buClr>
              <a:buSzPts val="2100"/>
              <a:buNone/>
              <a:defRPr b="1">
                <a:solidFill>
                  <a:srgbClr val="F9F9F9"/>
                </a:solidFill>
              </a:defRPr>
            </a:lvl3pPr>
            <a:lvl4pPr lvl="3" rtl="0">
              <a:spcBef>
                <a:spcPts val="640"/>
              </a:spcBef>
              <a:spcAft>
                <a:spcPts val="0"/>
              </a:spcAft>
              <a:buClr>
                <a:srgbClr val="F9F9F9"/>
              </a:buClr>
              <a:buSzPts val="2100"/>
              <a:buNone/>
              <a:defRPr b="1">
                <a:solidFill>
                  <a:srgbClr val="F9F9F9"/>
                </a:solidFill>
              </a:defRPr>
            </a:lvl4pPr>
            <a:lvl5pPr lvl="4" rtl="0">
              <a:spcBef>
                <a:spcPts val="640"/>
              </a:spcBef>
              <a:spcAft>
                <a:spcPts val="0"/>
              </a:spcAft>
              <a:buClr>
                <a:srgbClr val="F9F9F9"/>
              </a:buClr>
              <a:buSzPts val="2100"/>
              <a:buNone/>
              <a:defRPr b="1">
                <a:solidFill>
                  <a:srgbClr val="F9F9F9"/>
                </a:solidFill>
              </a:defRPr>
            </a:lvl5pPr>
            <a:lvl6pPr lvl="5" rtl="0">
              <a:spcBef>
                <a:spcPts val="640"/>
              </a:spcBef>
              <a:spcAft>
                <a:spcPts val="0"/>
              </a:spcAft>
              <a:buClr>
                <a:srgbClr val="F9F9F9"/>
              </a:buClr>
              <a:buSzPts val="2100"/>
              <a:buNone/>
              <a:defRPr b="1">
                <a:solidFill>
                  <a:srgbClr val="F9F9F9"/>
                </a:solidFill>
              </a:defRPr>
            </a:lvl6pPr>
            <a:lvl7pPr lvl="6" rtl="0">
              <a:spcBef>
                <a:spcPts val="640"/>
              </a:spcBef>
              <a:spcAft>
                <a:spcPts val="0"/>
              </a:spcAft>
              <a:buClr>
                <a:srgbClr val="F9F9F9"/>
              </a:buClr>
              <a:buSzPts val="2100"/>
              <a:buNone/>
              <a:defRPr b="1">
                <a:solidFill>
                  <a:srgbClr val="F9F9F9"/>
                </a:solidFill>
              </a:defRPr>
            </a:lvl7pPr>
            <a:lvl8pPr lvl="7" rtl="0">
              <a:spcBef>
                <a:spcPts val="640"/>
              </a:spcBef>
              <a:spcAft>
                <a:spcPts val="0"/>
              </a:spcAft>
              <a:buClr>
                <a:srgbClr val="F9F9F9"/>
              </a:buClr>
              <a:buSzPts val="2100"/>
              <a:buNone/>
              <a:defRPr b="1">
                <a:solidFill>
                  <a:srgbClr val="F9F9F9"/>
                </a:solidFill>
              </a:defRPr>
            </a:lvl8pPr>
            <a:lvl9pPr lvl="8" rtl="0">
              <a:spcBef>
                <a:spcPts val="640"/>
              </a:spcBef>
              <a:spcAft>
                <a:spcPts val="0"/>
              </a:spcAft>
              <a:buClr>
                <a:srgbClr val="F9F9F9"/>
              </a:buClr>
              <a:buSzPts val="2100"/>
              <a:buNone/>
              <a:defRPr b="1">
                <a:solidFill>
                  <a:srgbClr val="F9F9F9"/>
                </a:solidFill>
              </a:defRPr>
            </a:lvl9pPr>
          </a:lstStyle>
          <a:p/>
        </p:txBody>
      </p:sp>
      <p:sp>
        <p:nvSpPr>
          <p:cNvPr id="84" name="Google Shape;84;p7"/>
          <p:cNvSpPr txBox="1"/>
          <p:nvPr>
            <p:ph idx="8" type="subTitle"/>
          </p:nvPr>
        </p:nvSpPr>
        <p:spPr>
          <a:xfrm>
            <a:off x="9649088" y="3858675"/>
            <a:ext cx="3300000" cy="884700"/>
          </a:xfrm>
          <a:prstGeom prst="rect">
            <a:avLst/>
          </a:prstGeom>
        </p:spPr>
        <p:txBody>
          <a:bodyPr anchorCtr="0" anchor="t" bIns="45700" lIns="91425" spcFirstLastPara="1" rIns="91425" wrap="square" tIns="45700">
            <a:noAutofit/>
          </a:bodyPr>
          <a:lstStyle>
            <a:lvl1pPr lvl="0" rtl="0">
              <a:spcBef>
                <a:spcPts val="640"/>
              </a:spcBef>
              <a:spcAft>
                <a:spcPts val="0"/>
              </a:spcAft>
              <a:buSzPts val="2450"/>
              <a:buNone/>
              <a:defRPr b="1" sz="2450"/>
            </a:lvl1pPr>
            <a:lvl2pPr lvl="1" rtl="0">
              <a:spcBef>
                <a:spcPts val="640"/>
              </a:spcBef>
              <a:spcAft>
                <a:spcPts val="0"/>
              </a:spcAft>
              <a:buSzPts val="2100"/>
              <a:buNone/>
              <a:defRPr b="1"/>
            </a:lvl2pPr>
            <a:lvl3pPr lvl="2" rtl="0">
              <a:spcBef>
                <a:spcPts val="640"/>
              </a:spcBef>
              <a:spcAft>
                <a:spcPts val="0"/>
              </a:spcAft>
              <a:buSzPts val="2100"/>
              <a:buNone/>
              <a:defRPr b="1"/>
            </a:lvl3pPr>
            <a:lvl4pPr lvl="3" rtl="0">
              <a:spcBef>
                <a:spcPts val="640"/>
              </a:spcBef>
              <a:spcAft>
                <a:spcPts val="0"/>
              </a:spcAft>
              <a:buSzPts val="2100"/>
              <a:buNone/>
              <a:defRPr b="1"/>
            </a:lvl4pPr>
            <a:lvl5pPr lvl="4" rtl="0">
              <a:spcBef>
                <a:spcPts val="640"/>
              </a:spcBef>
              <a:spcAft>
                <a:spcPts val="0"/>
              </a:spcAft>
              <a:buSzPts val="2100"/>
              <a:buNone/>
              <a:defRPr b="1"/>
            </a:lvl5pPr>
            <a:lvl6pPr lvl="5" rtl="0">
              <a:spcBef>
                <a:spcPts val="640"/>
              </a:spcBef>
              <a:spcAft>
                <a:spcPts val="0"/>
              </a:spcAft>
              <a:buSzPts val="2100"/>
              <a:buNone/>
              <a:defRPr b="1"/>
            </a:lvl6pPr>
            <a:lvl7pPr lvl="6" rtl="0">
              <a:spcBef>
                <a:spcPts val="640"/>
              </a:spcBef>
              <a:spcAft>
                <a:spcPts val="0"/>
              </a:spcAft>
              <a:buSzPts val="2100"/>
              <a:buNone/>
              <a:defRPr b="1"/>
            </a:lvl7pPr>
            <a:lvl8pPr lvl="7" rtl="0">
              <a:spcBef>
                <a:spcPts val="640"/>
              </a:spcBef>
              <a:spcAft>
                <a:spcPts val="0"/>
              </a:spcAft>
              <a:buSzPts val="2100"/>
              <a:buNone/>
              <a:defRPr b="1"/>
            </a:lvl8pPr>
            <a:lvl9pPr lvl="8" rtl="0">
              <a:spcBef>
                <a:spcPts val="640"/>
              </a:spcBef>
              <a:spcAft>
                <a:spcPts val="0"/>
              </a:spcAft>
              <a:buSzPts val="2100"/>
              <a:buNone/>
              <a:defRPr b="1"/>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6247" r="6256" t="0"/>
          <a:stretch/>
        </p:blipFill>
        <p:spPr>
          <a:xfrm>
            <a:off x="0" y="469225"/>
            <a:ext cx="18288000" cy="9348549"/>
          </a:xfrm>
          <a:prstGeom prst="rect">
            <a:avLst/>
          </a:prstGeom>
          <a:noFill/>
          <a:ln>
            <a:noFill/>
          </a:ln>
        </p:spPr>
      </p:pic>
      <p:sp>
        <p:nvSpPr>
          <p:cNvPr id="7" name="Google Shape;7;p1"/>
          <p:cNvSpPr txBox="1"/>
          <p:nvPr>
            <p:ph type="title"/>
          </p:nvPr>
        </p:nvSpPr>
        <p:spPr>
          <a:xfrm>
            <a:off x="947550" y="503075"/>
            <a:ext cx="16392900" cy="1143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Clr>
                <a:schemeClr val="dk1"/>
              </a:buClr>
              <a:buSzPts val="9500"/>
              <a:buFont typeface="Neucha"/>
              <a:buNone/>
              <a:defRPr i="0" sz="9500" u="none" cap="none" strike="noStrike">
                <a:solidFill>
                  <a:schemeClr val="dk1"/>
                </a:solidFill>
                <a:latin typeface="Neucha"/>
                <a:ea typeface="Neucha"/>
                <a:cs typeface="Neucha"/>
                <a:sym typeface="Neuch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5029200" y="2779500"/>
            <a:ext cx="8229600" cy="4526100"/>
          </a:xfrm>
          <a:prstGeom prst="rect">
            <a:avLst/>
          </a:prstGeom>
          <a:noFill/>
          <a:ln>
            <a:noFill/>
          </a:ln>
        </p:spPr>
        <p:txBody>
          <a:bodyPr anchorCtr="0" anchor="t" bIns="45700" lIns="91425" spcFirstLastPara="1" rIns="91425" wrap="square" tIns="45700">
            <a:noAutofit/>
          </a:bodyPr>
          <a:lstStyle>
            <a:lvl1pPr indent="-361950" lvl="0" marL="457200" marR="0" rtl="0" algn="ctr">
              <a:spcBef>
                <a:spcPts val="64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1pPr>
            <a:lvl2pPr indent="-361950" lvl="1" marL="914400" marR="0" rtl="0" algn="ctr">
              <a:spcBef>
                <a:spcPts val="64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2pPr>
            <a:lvl3pPr indent="-361950" lvl="2" marL="1371600" marR="0" rtl="0" algn="ctr">
              <a:spcBef>
                <a:spcPts val="64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3pPr>
            <a:lvl4pPr indent="-361950" lvl="3" marL="1828800" marR="0" rtl="0" algn="ctr">
              <a:spcBef>
                <a:spcPts val="64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4pPr>
            <a:lvl5pPr indent="-361950" lvl="4" marL="2286000" marR="0" rtl="0" algn="ctr">
              <a:spcBef>
                <a:spcPts val="64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5pPr>
            <a:lvl6pPr indent="-361950" lvl="5" marL="2743200" marR="0" rtl="0" algn="ctr">
              <a:spcBef>
                <a:spcPts val="64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6pPr>
            <a:lvl7pPr indent="-361950" lvl="6" marL="3200400" marR="0" rtl="0" algn="ctr">
              <a:spcBef>
                <a:spcPts val="64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7pPr>
            <a:lvl8pPr indent="-361950" lvl="7" marL="3657600" marR="0" rtl="0" algn="ctr">
              <a:spcBef>
                <a:spcPts val="64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8pPr>
            <a:lvl9pPr indent="-361950" lvl="8" marL="4114800" marR="0" rtl="0" algn="ctr">
              <a:spcBef>
                <a:spcPts val="640"/>
              </a:spcBef>
              <a:spcAft>
                <a:spcPts val="0"/>
              </a:spcAft>
              <a:buClr>
                <a:schemeClr val="dk1"/>
              </a:buClr>
              <a:buSzPts val="2100"/>
              <a:buFont typeface="Rubik"/>
              <a:buChar char="•"/>
              <a:defRPr i="0" sz="2100" u="none" cap="none" strike="noStrike">
                <a:solidFill>
                  <a:schemeClr val="dk1"/>
                </a:solidFill>
                <a:latin typeface="Rubik"/>
                <a:ea typeface="Rubik"/>
                <a:cs typeface="Rubik"/>
                <a:sym typeface="Rubik"/>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44.jpg"/><Relationship Id="rId5" Type="http://schemas.openxmlformats.org/officeDocument/2006/relationships/image" Target="../media/image42.jpg"/><Relationship Id="rId6" Type="http://schemas.openxmlformats.org/officeDocument/2006/relationships/image" Target="../media/image53.png"/><Relationship Id="rId7" Type="http://schemas.openxmlformats.org/officeDocument/2006/relationships/image" Target="../media/image40.png"/><Relationship Id="rId8" Type="http://schemas.openxmlformats.org/officeDocument/2006/relationships/image" Target="../media/image5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46.png"/><Relationship Id="rId5" Type="http://schemas.openxmlformats.org/officeDocument/2006/relationships/image" Target="../media/image45.png"/><Relationship Id="rId6" Type="http://schemas.openxmlformats.org/officeDocument/2006/relationships/image" Target="../media/image48.png"/><Relationship Id="rId7" Type="http://schemas.openxmlformats.org/officeDocument/2006/relationships/image" Target="../media/image4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70.jpg"/><Relationship Id="rId5" Type="http://schemas.openxmlformats.org/officeDocument/2006/relationships/image" Target="../media/image51.png"/><Relationship Id="rId6" Type="http://schemas.openxmlformats.org/officeDocument/2006/relationships/image" Target="../media/image7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52.png"/><Relationship Id="rId5"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55.png"/><Relationship Id="rId5" Type="http://schemas.openxmlformats.org/officeDocument/2006/relationships/image" Target="../media/image54.png"/><Relationship Id="rId6" Type="http://schemas.openxmlformats.org/officeDocument/2006/relationships/image" Target="../media/image68.png"/><Relationship Id="rId7" Type="http://schemas.openxmlformats.org/officeDocument/2006/relationships/image" Target="../media/image6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62.png"/><Relationship Id="rId5" Type="http://schemas.openxmlformats.org/officeDocument/2006/relationships/image" Target="../media/image59.png"/><Relationship Id="rId6" Type="http://schemas.openxmlformats.org/officeDocument/2006/relationships/image" Target="../media/image77.png"/><Relationship Id="rId7" Type="http://schemas.openxmlformats.org/officeDocument/2006/relationships/image" Target="../media/image63.png"/><Relationship Id="rId8" Type="http://schemas.openxmlformats.org/officeDocument/2006/relationships/image" Target="../media/image87.png"/></Relationships>
</file>

<file path=ppt/slides/_rels/slide16.xml.rels><?xml version="1.0" encoding="UTF-8" standalone="yes"?><Relationships xmlns="http://schemas.openxmlformats.org/package/2006/relationships"><Relationship Id="rId20" Type="http://schemas.openxmlformats.org/officeDocument/2006/relationships/image" Target="../media/image58.png"/><Relationship Id="rId22" Type="http://schemas.openxmlformats.org/officeDocument/2006/relationships/image" Target="../media/image51.png"/><Relationship Id="rId21" Type="http://schemas.openxmlformats.org/officeDocument/2006/relationships/image" Target="../media/image46.png"/><Relationship Id="rId24" Type="http://schemas.openxmlformats.org/officeDocument/2006/relationships/image" Target="../media/image52.png"/><Relationship Id="rId23" Type="http://schemas.openxmlformats.org/officeDocument/2006/relationships/image" Target="../media/image80.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1.png"/><Relationship Id="rId4" Type="http://schemas.openxmlformats.org/officeDocument/2006/relationships/image" Target="../media/image73.png"/><Relationship Id="rId9" Type="http://schemas.openxmlformats.org/officeDocument/2006/relationships/image" Target="../media/image21.png"/><Relationship Id="rId26" Type="http://schemas.openxmlformats.org/officeDocument/2006/relationships/image" Target="../media/image55.png"/><Relationship Id="rId25" Type="http://schemas.openxmlformats.org/officeDocument/2006/relationships/image" Target="../media/image57.png"/><Relationship Id="rId28" Type="http://schemas.openxmlformats.org/officeDocument/2006/relationships/image" Target="../media/image59.png"/><Relationship Id="rId27" Type="http://schemas.openxmlformats.org/officeDocument/2006/relationships/image" Target="../media/image60.png"/><Relationship Id="rId5" Type="http://schemas.openxmlformats.org/officeDocument/2006/relationships/image" Target="../media/image14.png"/><Relationship Id="rId6" Type="http://schemas.openxmlformats.org/officeDocument/2006/relationships/image" Target="../media/image8.png"/><Relationship Id="rId29" Type="http://schemas.openxmlformats.org/officeDocument/2006/relationships/image" Target="../media/image77.png"/><Relationship Id="rId7" Type="http://schemas.openxmlformats.org/officeDocument/2006/relationships/image" Target="../media/image2.png"/><Relationship Id="rId8" Type="http://schemas.openxmlformats.org/officeDocument/2006/relationships/image" Target="../media/image78.png"/><Relationship Id="rId31" Type="http://schemas.openxmlformats.org/officeDocument/2006/relationships/image" Target="../media/image63.png"/><Relationship Id="rId30" Type="http://schemas.openxmlformats.org/officeDocument/2006/relationships/image" Target="../media/image91.png"/><Relationship Id="rId11" Type="http://schemas.openxmlformats.org/officeDocument/2006/relationships/image" Target="../media/image85.png"/><Relationship Id="rId33" Type="http://schemas.openxmlformats.org/officeDocument/2006/relationships/image" Target="../media/image17.png"/><Relationship Id="rId10" Type="http://schemas.openxmlformats.org/officeDocument/2006/relationships/image" Target="../media/image34.png"/><Relationship Id="rId32" Type="http://schemas.openxmlformats.org/officeDocument/2006/relationships/image" Target="../media/image19.png"/><Relationship Id="rId13" Type="http://schemas.openxmlformats.org/officeDocument/2006/relationships/image" Target="../media/image32.png"/><Relationship Id="rId35" Type="http://schemas.openxmlformats.org/officeDocument/2006/relationships/image" Target="../media/image26.png"/><Relationship Id="rId12" Type="http://schemas.openxmlformats.org/officeDocument/2006/relationships/image" Target="../media/image36.png"/><Relationship Id="rId34" Type="http://schemas.openxmlformats.org/officeDocument/2006/relationships/image" Target="../media/image30.png"/><Relationship Id="rId15" Type="http://schemas.openxmlformats.org/officeDocument/2006/relationships/image" Target="../media/image90.png"/><Relationship Id="rId37" Type="http://schemas.openxmlformats.org/officeDocument/2006/relationships/image" Target="../media/image11.png"/><Relationship Id="rId14" Type="http://schemas.openxmlformats.org/officeDocument/2006/relationships/image" Target="../media/image72.png"/><Relationship Id="rId36" Type="http://schemas.openxmlformats.org/officeDocument/2006/relationships/image" Target="../media/image6.png"/><Relationship Id="rId17" Type="http://schemas.openxmlformats.org/officeDocument/2006/relationships/image" Target="../media/image33.png"/><Relationship Id="rId16" Type="http://schemas.openxmlformats.org/officeDocument/2006/relationships/image" Target="../media/image43.png"/><Relationship Id="rId38" Type="http://schemas.openxmlformats.org/officeDocument/2006/relationships/image" Target="../media/image15.png"/><Relationship Id="rId19" Type="http://schemas.openxmlformats.org/officeDocument/2006/relationships/image" Target="../media/image53.png"/><Relationship Id="rId18"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9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4.jp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2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20.png"/><Relationship Id="rId9"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19.png"/><Relationship Id="rId7" Type="http://schemas.openxmlformats.org/officeDocument/2006/relationships/image" Target="../media/image17.png"/><Relationship Id="rId8"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38.png"/><Relationship Id="rId5"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36.png"/><Relationship Id="rId5" Type="http://schemas.openxmlformats.org/officeDocument/2006/relationships/image" Target="../media/image28.png"/><Relationship Id="rId6" Type="http://schemas.openxmlformats.org/officeDocument/2006/relationships/image" Target="../media/image32.png"/><Relationship Id="rId7" Type="http://schemas.openxmlformats.org/officeDocument/2006/relationships/image" Target="../media/image29.png"/><Relationship Id="rId8"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37.jp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35.png"/><Relationship Id="rId5"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8"/>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pic>
        <p:nvPicPr>
          <p:cNvPr id="90" name="Google Shape;90;p8"/>
          <p:cNvPicPr preferRelativeResize="0"/>
          <p:nvPr/>
        </p:nvPicPr>
        <p:blipFill>
          <a:blip r:embed="rId4">
            <a:alphaModFix/>
          </a:blip>
          <a:stretch>
            <a:fillRect/>
          </a:stretch>
        </p:blipFill>
        <p:spPr>
          <a:xfrm>
            <a:off x="729951" y="1974336"/>
            <a:ext cx="7224226" cy="6983454"/>
          </a:xfrm>
          <a:prstGeom prst="rect">
            <a:avLst/>
          </a:prstGeom>
          <a:noFill/>
          <a:ln>
            <a:noFill/>
          </a:ln>
        </p:spPr>
      </p:pic>
      <p:grpSp>
        <p:nvGrpSpPr>
          <p:cNvPr id="91" name="Google Shape;91;p8"/>
          <p:cNvGrpSpPr/>
          <p:nvPr/>
        </p:nvGrpSpPr>
        <p:grpSpPr>
          <a:xfrm>
            <a:off x="7655418" y="2091847"/>
            <a:ext cx="10060673" cy="6717748"/>
            <a:chOff x="0" y="-57150"/>
            <a:chExt cx="13414231" cy="8956998"/>
          </a:xfrm>
        </p:grpSpPr>
        <p:sp>
          <p:nvSpPr>
            <p:cNvPr id="92" name="Google Shape;92;p8"/>
            <p:cNvSpPr txBox="1"/>
            <p:nvPr/>
          </p:nvSpPr>
          <p:spPr>
            <a:xfrm>
              <a:off x="0" y="-57150"/>
              <a:ext cx="13414231" cy="3023766"/>
            </a:xfrm>
            <a:prstGeom prst="rect">
              <a:avLst/>
            </a:prstGeom>
            <a:noFill/>
            <a:ln>
              <a:noFill/>
            </a:ln>
          </p:spPr>
          <p:txBody>
            <a:bodyPr anchorCtr="0" anchor="t" bIns="0" lIns="0" spcFirstLastPara="1" rIns="0" wrap="square" tIns="0">
              <a:spAutoFit/>
            </a:bodyPr>
            <a:lstStyle/>
            <a:p>
              <a:pPr indent="0" lvl="0" marL="0" marR="0" rtl="0" algn="r">
                <a:lnSpc>
                  <a:spcPct val="119002"/>
                </a:lnSpc>
                <a:spcBef>
                  <a:spcPts val="0"/>
                </a:spcBef>
                <a:spcAft>
                  <a:spcPts val="0"/>
                </a:spcAft>
                <a:buNone/>
              </a:pPr>
              <a:r>
                <a:rPr b="0" i="0" lang="en-US" sz="14619" u="none" cap="none" strike="noStrike">
                  <a:solidFill>
                    <a:srgbClr val="4EB4CB"/>
                  </a:solidFill>
                  <a:latin typeface="Neucha"/>
                  <a:ea typeface="Neucha"/>
                  <a:cs typeface="Neucha"/>
                  <a:sym typeface="Neucha"/>
                </a:rPr>
                <a:t>LEFT BRAIN</a:t>
              </a:r>
              <a:endParaRPr/>
            </a:p>
          </p:txBody>
        </p:sp>
        <p:sp>
          <p:nvSpPr>
            <p:cNvPr id="93" name="Google Shape;93;p8"/>
            <p:cNvSpPr txBox="1"/>
            <p:nvPr/>
          </p:nvSpPr>
          <p:spPr>
            <a:xfrm>
              <a:off x="0" y="2909466"/>
              <a:ext cx="13414231" cy="3023766"/>
            </a:xfrm>
            <a:prstGeom prst="rect">
              <a:avLst/>
            </a:prstGeom>
            <a:noFill/>
            <a:ln>
              <a:noFill/>
            </a:ln>
          </p:spPr>
          <p:txBody>
            <a:bodyPr anchorCtr="0" anchor="t" bIns="0" lIns="0" spcFirstLastPara="1" rIns="0" wrap="square" tIns="0">
              <a:spAutoFit/>
            </a:bodyPr>
            <a:lstStyle/>
            <a:p>
              <a:pPr indent="0" lvl="0" marL="0" marR="0" rtl="0" algn="r">
                <a:lnSpc>
                  <a:spcPct val="119002"/>
                </a:lnSpc>
                <a:spcBef>
                  <a:spcPts val="0"/>
                </a:spcBef>
                <a:spcAft>
                  <a:spcPts val="0"/>
                </a:spcAft>
                <a:buNone/>
              </a:pPr>
              <a:r>
                <a:rPr b="0" i="0" lang="en-US" sz="14619" u="none" cap="none" strike="noStrike">
                  <a:solidFill>
                    <a:srgbClr val="F58611"/>
                  </a:solidFill>
                  <a:latin typeface="Neucha"/>
                  <a:ea typeface="Neucha"/>
                  <a:cs typeface="Neucha"/>
                  <a:sym typeface="Neucha"/>
                </a:rPr>
                <a:t>RIGHT BRAIN</a:t>
              </a:r>
              <a:endParaRPr/>
            </a:p>
          </p:txBody>
        </p:sp>
        <p:sp>
          <p:nvSpPr>
            <p:cNvPr id="94" name="Google Shape;94;p8"/>
            <p:cNvSpPr txBox="1"/>
            <p:nvPr/>
          </p:nvSpPr>
          <p:spPr>
            <a:xfrm>
              <a:off x="0" y="5876082"/>
              <a:ext cx="13414231" cy="3023766"/>
            </a:xfrm>
            <a:prstGeom prst="rect">
              <a:avLst/>
            </a:prstGeom>
            <a:noFill/>
            <a:ln>
              <a:noFill/>
            </a:ln>
          </p:spPr>
          <p:txBody>
            <a:bodyPr anchorCtr="0" anchor="t" bIns="0" lIns="0" spcFirstLastPara="1" rIns="0" wrap="square" tIns="0">
              <a:spAutoFit/>
            </a:bodyPr>
            <a:lstStyle/>
            <a:p>
              <a:pPr indent="0" lvl="0" marL="0" marR="0" rtl="0" algn="r">
                <a:lnSpc>
                  <a:spcPct val="119002"/>
                </a:lnSpc>
                <a:spcBef>
                  <a:spcPts val="0"/>
                </a:spcBef>
                <a:spcAft>
                  <a:spcPts val="0"/>
                </a:spcAft>
                <a:buNone/>
              </a:pPr>
              <a:r>
                <a:rPr b="0" i="0" lang="en-US" sz="14619" u="none" cap="none" strike="noStrike">
                  <a:solidFill>
                    <a:srgbClr val="000000"/>
                  </a:solidFill>
                  <a:latin typeface="Neucha"/>
                  <a:ea typeface="Neucha"/>
                  <a:cs typeface="Neucha"/>
                  <a:sym typeface="Neucha"/>
                </a:rPr>
                <a:t>SLIDES</a:t>
              </a:r>
              <a:endParaRPr/>
            </a:p>
          </p:txBody>
        </p:sp>
      </p:grpSp>
      <p:sp>
        <p:nvSpPr>
          <p:cNvPr id="95" name="Google Shape;95;p8"/>
          <p:cNvSpPr txBox="1"/>
          <p:nvPr/>
        </p:nvSpPr>
        <p:spPr>
          <a:xfrm>
            <a:off x="8694666" y="8887011"/>
            <a:ext cx="9021300" cy="399900"/>
          </a:xfrm>
          <a:prstGeom prst="rect">
            <a:avLst/>
          </a:prstGeom>
          <a:noFill/>
          <a:ln>
            <a:noFill/>
          </a:ln>
        </p:spPr>
        <p:txBody>
          <a:bodyPr anchorCtr="0" anchor="t" bIns="0" lIns="0" spcFirstLastPara="1" rIns="0" wrap="square" tIns="0">
            <a:spAutoFit/>
          </a:bodyPr>
          <a:lstStyle/>
          <a:p>
            <a:pPr indent="0" lvl="0" marL="0" marR="0" rtl="0" algn="r">
              <a:lnSpc>
                <a:spcPct val="230050"/>
              </a:lnSpc>
              <a:spcBef>
                <a:spcPts val="0"/>
              </a:spcBef>
              <a:spcAft>
                <a:spcPts val="0"/>
              </a:spcAft>
              <a:buNone/>
            </a:pPr>
            <a:r>
              <a:rPr b="0" i="0" lang="en-US" sz="2599" u="none" cap="none" strike="noStrike">
                <a:solidFill>
                  <a:srgbClr val="000000"/>
                </a:solidFill>
                <a:latin typeface="Rubik"/>
                <a:ea typeface="Rubik"/>
                <a:cs typeface="Rubik"/>
                <a:sym typeface="Rubik"/>
              </a:rPr>
              <a:t>Understanding the Functions of the Brain Hemispheres</a:t>
            </a:r>
            <a:endParaRPr/>
          </a:p>
        </p:txBody>
      </p:sp>
      <p:sp>
        <p:nvSpPr>
          <p:cNvPr id="96" name="Google Shape;96;p8"/>
          <p:cNvSpPr txBox="1"/>
          <p:nvPr/>
        </p:nvSpPr>
        <p:spPr>
          <a:xfrm>
            <a:off x="651303" y="893180"/>
            <a:ext cx="2379600" cy="492300"/>
          </a:xfrm>
          <a:prstGeom prst="rect">
            <a:avLst/>
          </a:prstGeom>
          <a:noFill/>
          <a:ln>
            <a:noFill/>
          </a:ln>
        </p:spPr>
        <p:txBody>
          <a:bodyPr anchorCtr="0" anchor="t" bIns="0" lIns="0" spcFirstLastPara="1" rIns="0" wrap="square" tIns="0">
            <a:spAutoFit/>
          </a:bodyPr>
          <a:lstStyle/>
          <a:p>
            <a:pPr indent="0" lvl="0" marL="0" marR="0" rtl="0" algn="l">
              <a:lnSpc>
                <a:spcPct val="230040"/>
              </a:lnSpc>
              <a:spcBef>
                <a:spcPts val="0"/>
              </a:spcBef>
              <a:spcAft>
                <a:spcPts val="0"/>
              </a:spcAft>
              <a:buNone/>
            </a:pPr>
            <a:r>
              <a:rPr b="0" i="0" lang="en-US" sz="3199" u="none" cap="none" strike="noStrike">
                <a:solidFill>
                  <a:srgbClr val="000000"/>
                </a:solidFill>
                <a:latin typeface="Neucha"/>
                <a:ea typeface="Neucha"/>
                <a:cs typeface="Neucha"/>
                <a:sym typeface="Neucha"/>
              </a:rPr>
              <a:t>Teacher’s Name</a:t>
            </a:r>
            <a:endParaRPr/>
          </a:p>
        </p:txBody>
      </p:sp>
      <p:sp>
        <p:nvSpPr>
          <p:cNvPr id="97" name="Google Shape;97;p8"/>
          <p:cNvSpPr txBox="1"/>
          <p:nvPr/>
        </p:nvSpPr>
        <p:spPr>
          <a:xfrm>
            <a:off x="7954166" y="893180"/>
            <a:ext cx="2379600" cy="492300"/>
          </a:xfrm>
          <a:prstGeom prst="rect">
            <a:avLst/>
          </a:prstGeom>
          <a:noFill/>
          <a:ln>
            <a:noFill/>
          </a:ln>
        </p:spPr>
        <p:txBody>
          <a:bodyPr anchorCtr="0" anchor="t" bIns="0" lIns="0" spcFirstLastPara="1" rIns="0" wrap="square" tIns="0">
            <a:spAutoFit/>
          </a:bodyPr>
          <a:lstStyle/>
          <a:p>
            <a:pPr indent="0" lvl="0" marL="0" marR="0" rtl="0" algn="ctr">
              <a:lnSpc>
                <a:spcPct val="230040"/>
              </a:lnSpc>
              <a:spcBef>
                <a:spcPts val="0"/>
              </a:spcBef>
              <a:spcAft>
                <a:spcPts val="0"/>
              </a:spcAft>
              <a:buNone/>
            </a:pPr>
            <a:r>
              <a:rPr b="0" i="0" lang="en-US" sz="3199" u="none" cap="none" strike="noStrike">
                <a:solidFill>
                  <a:srgbClr val="000000"/>
                </a:solidFill>
                <a:latin typeface="Neucha"/>
                <a:ea typeface="Neucha"/>
                <a:cs typeface="Neucha"/>
                <a:sym typeface="Neucha"/>
              </a:rPr>
              <a:t>Class: Science</a:t>
            </a:r>
            <a:endParaRPr/>
          </a:p>
        </p:txBody>
      </p:sp>
      <p:sp>
        <p:nvSpPr>
          <p:cNvPr id="98" name="Google Shape;98;p8"/>
          <p:cNvSpPr txBox="1"/>
          <p:nvPr/>
        </p:nvSpPr>
        <p:spPr>
          <a:xfrm>
            <a:off x="15257029" y="893180"/>
            <a:ext cx="2379600" cy="492300"/>
          </a:xfrm>
          <a:prstGeom prst="rect">
            <a:avLst/>
          </a:prstGeom>
          <a:noFill/>
          <a:ln>
            <a:noFill/>
          </a:ln>
        </p:spPr>
        <p:txBody>
          <a:bodyPr anchorCtr="0" anchor="t" bIns="0" lIns="0" spcFirstLastPara="1" rIns="0" wrap="square" tIns="0">
            <a:spAutoFit/>
          </a:bodyPr>
          <a:lstStyle/>
          <a:p>
            <a:pPr indent="0" lvl="0" marL="0" marR="0" rtl="0" algn="r">
              <a:lnSpc>
                <a:spcPct val="230040"/>
              </a:lnSpc>
              <a:spcBef>
                <a:spcPts val="0"/>
              </a:spcBef>
              <a:spcAft>
                <a:spcPts val="0"/>
              </a:spcAft>
              <a:buNone/>
            </a:pPr>
            <a:r>
              <a:rPr b="0" i="0" lang="en-US" sz="3199" u="none" cap="none" strike="noStrike">
                <a:solidFill>
                  <a:srgbClr val="000000"/>
                </a:solidFill>
                <a:latin typeface="Neucha"/>
                <a:ea typeface="Neucha"/>
                <a:cs typeface="Neucha"/>
                <a:sym typeface="Neucha"/>
              </a:rPr>
              <a:t>xx / xx / xx</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7"/>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pic>
        <p:nvPicPr>
          <p:cNvPr id="242" name="Google Shape;242;p17"/>
          <p:cNvPicPr preferRelativeResize="0"/>
          <p:nvPr/>
        </p:nvPicPr>
        <p:blipFill rotWithShape="1">
          <a:blip r:embed="rId4">
            <a:alphaModFix/>
          </a:blip>
          <a:srcRect b="0" l="7991" r="7990" t="0"/>
          <a:stretch/>
        </p:blipFill>
        <p:spPr>
          <a:xfrm>
            <a:off x="1099313" y="2687886"/>
            <a:ext cx="6324301" cy="5018219"/>
          </a:xfrm>
          <a:prstGeom prst="rect">
            <a:avLst/>
          </a:prstGeom>
          <a:noFill/>
          <a:ln>
            <a:noFill/>
          </a:ln>
        </p:spPr>
      </p:pic>
      <p:pic>
        <p:nvPicPr>
          <p:cNvPr id="243" name="Google Shape;243;p17"/>
          <p:cNvPicPr preferRelativeResize="0"/>
          <p:nvPr/>
        </p:nvPicPr>
        <p:blipFill rotWithShape="1">
          <a:blip r:embed="rId5">
            <a:alphaModFix/>
          </a:blip>
          <a:srcRect b="11128" l="3693" r="21639" t="0"/>
          <a:stretch/>
        </p:blipFill>
        <p:spPr>
          <a:xfrm>
            <a:off x="10864385" y="3823610"/>
            <a:ext cx="6324301" cy="5018219"/>
          </a:xfrm>
          <a:prstGeom prst="rect">
            <a:avLst/>
          </a:prstGeom>
          <a:noFill/>
          <a:ln>
            <a:noFill/>
          </a:ln>
        </p:spPr>
      </p:pic>
      <p:sp>
        <p:nvSpPr>
          <p:cNvPr id="244" name="Google Shape;244;p17"/>
          <p:cNvSpPr/>
          <p:nvPr/>
        </p:nvSpPr>
        <p:spPr>
          <a:xfrm>
            <a:off x="6132010" y="2308304"/>
            <a:ext cx="3386467" cy="1146539"/>
          </a:xfrm>
          <a:custGeom>
            <a:rect b="b" l="l" r="r" t="t"/>
            <a:pathLst>
              <a:path extrusionOk="0" h="1146539" w="3386467">
                <a:moveTo>
                  <a:pt x="0" y="0"/>
                </a:moveTo>
                <a:lnTo>
                  <a:pt x="3386468" y="0"/>
                </a:lnTo>
                <a:lnTo>
                  <a:pt x="3386468" y="1146539"/>
                </a:lnTo>
                <a:lnTo>
                  <a:pt x="0" y="1146539"/>
                </a:lnTo>
                <a:lnTo>
                  <a:pt x="0" y="0"/>
                </a:lnTo>
                <a:close/>
              </a:path>
            </a:pathLst>
          </a:custGeom>
          <a:blipFill rotWithShape="1">
            <a:blip r:embed="rId6">
              <a:alphaModFix/>
            </a:blip>
            <a:stretch>
              <a:fillRect b="-211798" l="0" r="0" t="0"/>
            </a:stretch>
          </a:blipFill>
          <a:ln>
            <a:noFill/>
          </a:ln>
        </p:spPr>
      </p:sp>
      <p:sp>
        <p:nvSpPr>
          <p:cNvPr id="245" name="Google Shape;245;p17"/>
          <p:cNvSpPr/>
          <p:nvPr/>
        </p:nvSpPr>
        <p:spPr>
          <a:xfrm flipH="1" rot="-138389">
            <a:off x="8928564" y="8074872"/>
            <a:ext cx="3386467" cy="1146539"/>
          </a:xfrm>
          <a:custGeom>
            <a:rect b="b" l="l" r="r" t="t"/>
            <a:pathLst>
              <a:path extrusionOk="0" h="1146539" w="3386467">
                <a:moveTo>
                  <a:pt x="3386468" y="0"/>
                </a:moveTo>
                <a:lnTo>
                  <a:pt x="0" y="0"/>
                </a:lnTo>
                <a:lnTo>
                  <a:pt x="0" y="1146539"/>
                </a:lnTo>
                <a:lnTo>
                  <a:pt x="3386468" y="1146539"/>
                </a:lnTo>
                <a:lnTo>
                  <a:pt x="3386468" y="0"/>
                </a:lnTo>
                <a:close/>
              </a:path>
            </a:pathLst>
          </a:custGeom>
          <a:blipFill rotWithShape="1">
            <a:blip r:embed="rId7">
              <a:alphaModFix/>
            </a:blip>
            <a:stretch>
              <a:fillRect b="-97399" l="0" r="0" t="-114398"/>
            </a:stretch>
          </a:blipFill>
          <a:ln>
            <a:noFill/>
          </a:ln>
        </p:spPr>
      </p:sp>
      <p:sp>
        <p:nvSpPr>
          <p:cNvPr id="246" name="Google Shape;246;p17"/>
          <p:cNvSpPr txBox="1"/>
          <p:nvPr/>
        </p:nvSpPr>
        <p:spPr>
          <a:xfrm>
            <a:off x="0" y="441324"/>
            <a:ext cx="18288000" cy="1462200"/>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9500" u="none" cap="none" strike="noStrike">
                <a:solidFill>
                  <a:srgbClr val="000000"/>
                </a:solidFill>
                <a:latin typeface="Neucha"/>
                <a:ea typeface="Neucha"/>
                <a:cs typeface="Neucha"/>
                <a:sym typeface="Neucha"/>
              </a:rPr>
              <a:t>IMPORTANCE OF BRAIN FUNCTIONS</a:t>
            </a:r>
            <a:endParaRPr/>
          </a:p>
        </p:txBody>
      </p:sp>
      <p:sp>
        <p:nvSpPr>
          <p:cNvPr id="247" name="Google Shape;247;p17"/>
          <p:cNvSpPr txBox="1"/>
          <p:nvPr/>
        </p:nvSpPr>
        <p:spPr>
          <a:xfrm>
            <a:off x="2390918" y="7846272"/>
            <a:ext cx="3741000" cy="384600"/>
          </a:xfrm>
          <a:prstGeom prst="rect">
            <a:avLst/>
          </a:prstGeom>
          <a:noFill/>
          <a:ln>
            <a:noFill/>
          </a:ln>
        </p:spPr>
        <p:txBody>
          <a:bodyPr anchorCtr="0" anchor="t" bIns="0" lIns="0" spcFirstLastPara="1" rIns="0" wrap="square" tIns="0">
            <a:spAutoFit/>
          </a:bodyPr>
          <a:lstStyle/>
          <a:p>
            <a:pPr indent="0" lvl="0" marL="0" marR="0" rtl="0" algn="ctr">
              <a:lnSpc>
                <a:spcPct val="119007"/>
              </a:lnSpc>
              <a:spcBef>
                <a:spcPts val="0"/>
              </a:spcBef>
              <a:spcAft>
                <a:spcPts val="0"/>
              </a:spcAft>
              <a:buNone/>
            </a:pPr>
            <a:r>
              <a:rPr b="1" i="0" lang="en-US" sz="2499" u="none" cap="none" strike="noStrike">
                <a:solidFill>
                  <a:srgbClr val="4EB4CB"/>
                </a:solidFill>
                <a:latin typeface="Rubik"/>
                <a:ea typeface="Rubik"/>
                <a:cs typeface="Rubik"/>
                <a:sym typeface="Rubik"/>
              </a:rPr>
              <a:t>COGNITIVE PROCESSES</a:t>
            </a:r>
            <a:endParaRPr/>
          </a:p>
        </p:txBody>
      </p:sp>
      <p:sp>
        <p:nvSpPr>
          <p:cNvPr id="248" name="Google Shape;248;p17"/>
          <p:cNvSpPr txBox="1"/>
          <p:nvPr/>
        </p:nvSpPr>
        <p:spPr>
          <a:xfrm>
            <a:off x="11692316" y="2851593"/>
            <a:ext cx="4668300" cy="384600"/>
          </a:xfrm>
          <a:prstGeom prst="rect">
            <a:avLst/>
          </a:prstGeom>
          <a:noFill/>
          <a:ln>
            <a:noFill/>
          </a:ln>
        </p:spPr>
        <p:txBody>
          <a:bodyPr anchorCtr="0" anchor="t" bIns="0" lIns="0" spcFirstLastPara="1" rIns="0" wrap="square" tIns="0">
            <a:spAutoFit/>
          </a:bodyPr>
          <a:lstStyle/>
          <a:p>
            <a:pPr indent="0" lvl="0" marL="0" marR="0" rtl="0" algn="ctr">
              <a:lnSpc>
                <a:spcPct val="119007"/>
              </a:lnSpc>
              <a:spcBef>
                <a:spcPts val="0"/>
              </a:spcBef>
              <a:spcAft>
                <a:spcPts val="0"/>
              </a:spcAft>
              <a:buNone/>
            </a:pPr>
            <a:r>
              <a:rPr b="1" i="0" lang="en-US" sz="2499" u="none" cap="none" strike="noStrike">
                <a:solidFill>
                  <a:srgbClr val="4EB4CB"/>
                </a:solidFill>
                <a:latin typeface="Rubik"/>
                <a:ea typeface="Rubik"/>
                <a:cs typeface="Rubik"/>
                <a:sym typeface="Rubik"/>
              </a:rPr>
              <a:t>EDUCATIONAL IMPLICATIONS</a:t>
            </a:r>
            <a:endParaRPr/>
          </a:p>
        </p:txBody>
      </p:sp>
      <p:sp>
        <p:nvSpPr>
          <p:cNvPr id="249" name="Google Shape;249;p17"/>
          <p:cNvSpPr txBox="1"/>
          <p:nvPr/>
        </p:nvSpPr>
        <p:spPr>
          <a:xfrm rot="-111826">
            <a:off x="7429922" y="2534410"/>
            <a:ext cx="1577334" cy="446332"/>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0" i="0" lang="en-US" sz="2899" u="none" cap="none" strike="noStrike">
                <a:solidFill>
                  <a:srgbClr val="000000"/>
                </a:solidFill>
                <a:latin typeface="Neucha"/>
                <a:ea typeface="Neucha"/>
                <a:cs typeface="Neucha"/>
                <a:sym typeface="Neucha"/>
              </a:rPr>
              <a:t>IMAGE 01</a:t>
            </a:r>
            <a:endParaRPr/>
          </a:p>
        </p:txBody>
      </p:sp>
      <p:sp>
        <p:nvSpPr>
          <p:cNvPr id="250" name="Google Shape;250;p17"/>
          <p:cNvSpPr txBox="1"/>
          <p:nvPr/>
        </p:nvSpPr>
        <p:spPr>
          <a:xfrm rot="119668">
            <a:off x="9600951" y="8336657"/>
            <a:ext cx="1577456" cy="446362"/>
          </a:xfrm>
          <a:prstGeom prst="rect">
            <a:avLst/>
          </a:prstGeom>
          <a:noFill/>
          <a:ln>
            <a:noFill/>
          </a:ln>
        </p:spPr>
        <p:txBody>
          <a:bodyPr anchorCtr="0" anchor="t" bIns="0" lIns="0" spcFirstLastPara="1" rIns="0" wrap="square" tIns="0">
            <a:spAutoFit/>
          </a:bodyPr>
          <a:lstStyle/>
          <a:p>
            <a:pPr indent="0" lvl="0" marL="0" marR="0" rtl="0" algn="ctr">
              <a:lnSpc>
                <a:spcPct val="119006"/>
              </a:lnSpc>
              <a:spcBef>
                <a:spcPts val="0"/>
              </a:spcBef>
              <a:spcAft>
                <a:spcPts val="0"/>
              </a:spcAft>
              <a:buNone/>
            </a:pPr>
            <a:r>
              <a:rPr b="0" i="0" lang="en-US" sz="2899" u="none" cap="none" strike="noStrike">
                <a:solidFill>
                  <a:srgbClr val="000000"/>
                </a:solidFill>
                <a:latin typeface="Neucha"/>
                <a:ea typeface="Neucha"/>
                <a:cs typeface="Neucha"/>
                <a:sym typeface="Neucha"/>
              </a:rPr>
              <a:t>IMAGE 02</a:t>
            </a:r>
            <a:endParaRPr/>
          </a:p>
        </p:txBody>
      </p:sp>
      <p:sp>
        <p:nvSpPr>
          <p:cNvPr id="251" name="Google Shape;251;p17"/>
          <p:cNvSpPr/>
          <p:nvPr/>
        </p:nvSpPr>
        <p:spPr>
          <a:xfrm flipH="1">
            <a:off x="15326326" y="7199657"/>
            <a:ext cx="3865949" cy="2499730"/>
          </a:xfrm>
          <a:custGeom>
            <a:rect b="b" l="l" r="r" t="t"/>
            <a:pathLst>
              <a:path extrusionOk="0" h="2499730" w="3865949">
                <a:moveTo>
                  <a:pt x="3865948" y="0"/>
                </a:moveTo>
                <a:lnTo>
                  <a:pt x="0" y="0"/>
                </a:lnTo>
                <a:lnTo>
                  <a:pt x="0" y="2499730"/>
                </a:lnTo>
                <a:lnTo>
                  <a:pt x="3865948" y="2499730"/>
                </a:lnTo>
                <a:lnTo>
                  <a:pt x="3865948" y="0"/>
                </a:lnTo>
                <a:close/>
              </a:path>
            </a:pathLst>
          </a:custGeom>
          <a:blipFill rotWithShape="1">
            <a:blip r:embed="rId8">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18"/>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grpSp>
        <p:nvGrpSpPr>
          <p:cNvPr id="257" name="Google Shape;257;p18"/>
          <p:cNvGrpSpPr/>
          <p:nvPr/>
        </p:nvGrpSpPr>
        <p:grpSpPr>
          <a:xfrm>
            <a:off x="10526655" y="2673329"/>
            <a:ext cx="7229010" cy="6584971"/>
            <a:chOff x="0" y="0"/>
            <a:chExt cx="9638679" cy="8779961"/>
          </a:xfrm>
        </p:grpSpPr>
        <p:sp>
          <p:nvSpPr>
            <p:cNvPr id="258" name="Google Shape;258;p18"/>
            <p:cNvSpPr/>
            <p:nvPr/>
          </p:nvSpPr>
          <p:spPr>
            <a:xfrm>
              <a:off x="0" y="0"/>
              <a:ext cx="9638679" cy="8779961"/>
            </a:xfrm>
            <a:custGeom>
              <a:rect b="b" l="l" r="r" t="t"/>
              <a:pathLst>
                <a:path extrusionOk="0" h="8779961" w="9638679">
                  <a:moveTo>
                    <a:pt x="0" y="0"/>
                  </a:moveTo>
                  <a:lnTo>
                    <a:pt x="9638679" y="0"/>
                  </a:lnTo>
                  <a:lnTo>
                    <a:pt x="9638679" y="8779961"/>
                  </a:lnTo>
                  <a:lnTo>
                    <a:pt x="0" y="8779961"/>
                  </a:lnTo>
                  <a:lnTo>
                    <a:pt x="0" y="0"/>
                  </a:lnTo>
                  <a:close/>
                </a:path>
              </a:pathLst>
            </a:custGeom>
            <a:blipFill rotWithShape="1">
              <a:blip r:embed="rId4">
                <a:alphaModFix/>
              </a:blip>
              <a:stretch>
                <a:fillRect b="0" l="0" r="0" t="0"/>
              </a:stretch>
            </a:blipFill>
            <a:ln>
              <a:noFill/>
            </a:ln>
          </p:spPr>
        </p:sp>
        <p:grpSp>
          <p:nvGrpSpPr>
            <p:cNvPr id="259" name="Google Shape;259;p18"/>
            <p:cNvGrpSpPr/>
            <p:nvPr/>
          </p:nvGrpSpPr>
          <p:grpSpPr>
            <a:xfrm>
              <a:off x="1735006" y="652679"/>
              <a:ext cx="5865322" cy="6628157"/>
              <a:chOff x="0" y="-133350"/>
              <a:chExt cx="1158582" cy="1309265"/>
            </a:xfrm>
          </p:grpSpPr>
          <p:sp>
            <p:nvSpPr>
              <p:cNvPr id="260" name="Google Shape;260;p18"/>
              <p:cNvSpPr/>
              <p:nvPr/>
            </p:nvSpPr>
            <p:spPr>
              <a:xfrm>
                <a:off x="0" y="0"/>
                <a:ext cx="1158582" cy="1175915"/>
              </a:xfrm>
              <a:custGeom>
                <a:rect b="b" l="l" r="r" t="t"/>
                <a:pathLst>
                  <a:path extrusionOk="0" h="1175915" w="1158582">
                    <a:moveTo>
                      <a:pt x="0" y="0"/>
                    </a:moveTo>
                    <a:lnTo>
                      <a:pt x="1158582" y="0"/>
                    </a:lnTo>
                    <a:lnTo>
                      <a:pt x="1158582" y="1175915"/>
                    </a:lnTo>
                    <a:lnTo>
                      <a:pt x="0" y="1175915"/>
                    </a:lnTo>
                    <a:close/>
                  </a:path>
                </a:pathLst>
              </a:custGeom>
              <a:solidFill>
                <a:srgbClr val="C6E6ED"/>
              </a:solidFill>
              <a:ln>
                <a:noFill/>
              </a:ln>
            </p:spPr>
          </p:sp>
          <p:sp>
            <p:nvSpPr>
              <p:cNvPr id="261" name="Google Shape;261;p18"/>
              <p:cNvSpPr txBox="1"/>
              <p:nvPr/>
            </p:nvSpPr>
            <p:spPr>
              <a:xfrm>
                <a:off x="0" y="-133350"/>
                <a:ext cx="1158582" cy="1309265"/>
              </a:xfrm>
              <a:prstGeom prst="rect">
                <a:avLst/>
              </a:prstGeom>
              <a:noFill/>
              <a:ln>
                <a:noFill/>
              </a:ln>
            </p:spPr>
            <p:txBody>
              <a:bodyPr anchorCtr="0" anchor="ctr" bIns="50800" lIns="50800" spcFirstLastPara="1" rIns="50800" wrap="square" tIns="50800">
                <a:noAutofit/>
              </a:bodyPr>
              <a:lstStyle/>
              <a:p>
                <a:pPr indent="0" lvl="0" marL="0" marR="0" rtl="0" algn="ctr">
                  <a:lnSpc>
                    <a:spcPct val="22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62" name="Google Shape;262;p18"/>
          <p:cNvSpPr/>
          <p:nvPr/>
        </p:nvSpPr>
        <p:spPr>
          <a:xfrm>
            <a:off x="664767" y="2868666"/>
            <a:ext cx="8600639" cy="5579664"/>
          </a:xfrm>
          <a:custGeom>
            <a:rect b="b" l="l" r="r" t="t"/>
            <a:pathLst>
              <a:path extrusionOk="0" h="5579664" w="8600639">
                <a:moveTo>
                  <a:pt x="0" y="0"/>
                </a:moveTo>
                <a:lnTo>
                  <a:pt x="8600638" y="0"/>
                </a:lnTo>
                <a:lnTo>
                  <a:pt x="8600638" y="5579664"/>
                </a:lnTo>
                <a:lnTo>
                  <a:pt x="0" y="5579664"/>
                </a:lnTo>
                <a:lnTo>
                  <a:pt x="0" y="0"/>
                </a:lnTo>
                <a:close/>
              </a:path>
            </a:pathLst>
          </a:custGeom>
          <a:blipFill rotWithShape="1">
            <a:blip r:embed="rId5">
              <a:alphaModFix/>
            </a:blip>
            <a:stretch>
              <a:fillRect b="0" l="0" r="0" t="0"/>
            </a:stretch>
          </a:blipFill>
          <a:ln>
            <a:noFill/>
          </a:ln>
        </p:spPr>
      </p:sp>
      <p:grpSp>
        <p:nvGrpSpPr>
          <p:cNvPr id="263" name="Google Shape;263;p18"/>
          <p:cNvGrpSpPr/>
          <p:nvPr/>
        </p:nvGrpSpPr>
        <p:grpSpPr>
          <a:xfrm>
            <a:off x="6783985" y="4660163"/>
            <a:ext cx="970202" cy="966674"/>
            <a:chOff x="0" y="0"/>
            <a:chExt cx="1293602" cy="1288898"/>
          </a:xfrm>
        </p:grpSpPr>
        <p:sp>
          <p:nvSpPr>
            <p:cNvPr id="264" name="Google Shape;264;p18"/>
            <p:cNvSpPr/>
            <p:nvPr/>
          </p:nvSpPr>
          <p:spPr>
            <a:xfrm>
              <a:off x="0" y="0"/>
              <a:ext cx="1293602" cy="1288898"/>
            </a:xfrm>
            <a:custGeom>
              <a:rect b="b" l="l" r="r" t="t"/>
              <a:pathLst>
                <a:path extrusionOk="0" h="1288898" w="1293602">
                  <a:moveTo>
                    <a:pt x="0" y="0"/>
                  </a:moveTo>
                  <a:lnTo>
                    <a:pt x="1293602" y="0"/>
                  </a:lnTo>
                  <a:lnTo>
                    <a:pt x="1293602" y="1288898"/>
                  </a:lnTo>
                  <a:lnTo>
                    <a:pt x="0" y="1288898"/>
                  </a:lnTo>
                  <a:lnTo>
                    <a:pt x="0" y="0"/>
                  </a:lnTo>
                  <a:close/>
                </a:path>
              </a:pathLst>
            </a:custGeom>
            <a:blipFill rotWithShape="1">
              <a:blip r:embed="rId6">
                <a:alphaModFix/>
              </a:blip>
              <a:stretch>
                <a:fillRect b="0" l="0" r="0" t="0"/>
              </a:stretch>
            </a:blipFill>
            <a:ln>
              <a:noFill/>
            </a:ln>
          </p:spPr>
        </p:sp>
        <p:sp>
          <p:nvSpPr>
            <p:cNvPr id="265" name="Google Shape;265;p18"/>
            <p:cNvSpPr/>
            <p:nvPr/>
          </p:nvSpPr>
          <p:spPr>
            <a:xfrm>
              <a:off x="45659" y="45493"/>
              <a:ext cx="1202285" cy="1197913"/>
            </a:xfrm>
            <a:custGeom>
              <a:rect b="b" l="l" r="r" t="t"/>
              <a:pathLst>
                <a:path extrusionOk="0" h="1197913" w="1202285">
                  <a:moveTo>
                    <a:pt x="0" y="0"/>
                  </a:moveTo>
                  <a:lnTo>
                    <a:pt x="1202285" y="0"/>
                  </a:lnTo>
                  <a:lnTo>
                    <a:pt x="1202285" y="1197913"/>
                  </a:lnTo>
                  <a:lnTo>
                    <a:pt x="0" y="1197913"/>
                  </a:lnTo>
                  <a:lnTo>
                    <a:pt x="0" y="0"/>
                  </a:lnTo>
                  <a:close/>
                </a:path>
              </a:pathLst>
            </a:custGeom>
            <a:blipFill rotWithShape="1">
              <a:blip r:embed="rId7">
                <a:alphaModFix/>
              </a:blip>
              <a:stretch>
                <a:fillRect b="0" l="0" r="0" t="0"/>
              </a:stretch>
            </a:blipFill>
            <a:ln>
              <a:noFill/>
            </a:ln>
          </p:spPr>
        </p:sp>
        <p:sp>
          <p:nvSpPr>
            <p:cNvPr id="266" name="Google Shape;266;p18"/>
            <p:cNvSpPr txBox="1"/>
            <p:nvPr/>
          </p:nvSpPr>
          <p:spPr>
            <a:xfrm>
              <a:off x="167369" y="78712"/>
              <a:ext cx="958864" cy="1173932"/>
            </a:xfrm>
            <a:prstGeom prst="rect">
              <a:avLst/>
            </a:prstGeom>
            <a:noFill/>
            <a:ln>
              <a:noFill/>
            </a:ln>
          </p:spPr>
          <p:txBody>
            <a:bodyPr anchorCtr="0" anchor="t" bIns="0" lIns="0" spcFirstLastPara="1" rIns="0" wrap="square" tIns="0">
              <a:spAutoFit/>
            </a:bodyPr>
            <a:lstStyle/>
            <a:p>
              <a:pPr indent="0" lvl="0" marL="0" marR="0" rtl="0" algn="ctr">
                <a:lnSpc>
                  <a:spcPct val="119005"/>
                </a:lnSpc>
                <a:spcBef>
                  <a:spcPts val="0"/>
                </a:spcBef>
                <a:spcAft>
                  <a:spcPts val="0"/>
                </a:spcAft>
                <a:buNone/>
              </a:pPr>
              <a:r>
                <a:rPr b="0" i="0" lang="en-US" sz="5593" u="none" cap="none" strike="noStrike">
                  <a:solidFill>
                    <a:srgbClr val="000000"/>
                  </a:solidFill>
                  <a:latin typeface="Neucha"/>
                  <a:ea typeface="Neucha"/>
                  <a:cs typeface="Neucha"/>
                  <a:sym typeface="Neucha"/>
                </a:rPr>
                <a:t>B</a:t>
              </a:r>
              <a:endParaRPr/>
            </a:p>
          </p:txBody>
        </p:sp>
      </p:grpSp>
      <p:grpSp>
        <p:nvGrpSpPr>
          <p:cNvPr id="267" name="Google Shape;267;p18"/>
          <p:cNvGrpSpPr/>
          <p:nvPr/>
        </p:nvGrpSpPr>
        <p:grpSpPr>
          <a:xfrm>
            <a:off x="2344319" y="5658498"/>
            <a:ext cx="970202" cy="966674"/>
            <a:chOff x="0" y="0"/>
            <a:chExt cx="1293602" cy="1288898"/>
          </a:xfrm>
        </p:grpSpPr>
        <p:sp>
          <p:nvSpPr>
            <p:cNvPr id="268" name="Google Shape;268;p18"/>
            <p:cNvSpPr/>
            <p:nvPr/>
          </p:nvSpPr>
          <p:spPr>
            <a:xfrm>
              <a:off x="0" y="0"/>
              <a:ext cx="1293602" cy="1288898"/>
            </a:xfrm>
            <a:custGeom>
              <a:rect b="b" l="l" r="r" t="t"/>
              <a:pathLst>
                <a:path extrusionOk="0" h="1288898" w="1293602">
                  <a:moveTo>
                    <a:pt x="0" y="0"/>
                  </a:moveTo>
                  <a:lnTo>
                    <a:pt x="1293602" y="0"/>
                  </a:lnTo>
                  <a:lnTo>
                    <a:pt x="1293602" y="1288898"/>
                  </a:lnTo>
                  <a:lnTo>
                    <a:pt x="0" y="1288898"/>
                  </a:lnTo>
                  <a:lnTo>
                    <a:pt x="0" y="0"/>
                  </a:lnTo>
                  <a:close/>
                </a:path>
              </a:pathLst>
            </a:custGeom>
            <a:blipFill rotWithShape="1">
              <a:blip r:embed="rId6">
                <a:alphaModFix/>
              </a:blip>
              <a:stretch>
                <a:fillRect b="0" l="0" r="0" t="0"/>
              </a:stretch>
            </a:blipFill>
            <a:ln>
              <a:noFill/>
            </a:ln>
          </p:spPr>
        </p:sp>
        <p:sp>
          <p:nvSpPr>
            <p:cNvPr id="269" name="Google Shape;269;p18"/>
            <p:cNvSpPr/>
            <p:nvPr/>
          </p:nvSpPr>
          <p:spPr>
            <a:xfrm>
              <a:off x="45659" y="45493"/>
              <a:ext cx="1202285" cy="1197913"/>
            </a:xfrm>
            <a:custGeom>
              <a:rect b="b" l="l" r="r" t="t"/>
              <a:pathLst>
                <a:path extrusionOk="0" h="1197913" w="1202285">
                  <a:moveTo>
                    <a:pt x="0" y="0"/>
                  </a:moveTo>
                  <a:lnTo>
                    <a:pt x="1202285" y="0"/>
                  </a:lnTo>
                  <a:lnTo>
                    <a:pt x="1202285" y="1197913"/>
                  </a:lnTo>
                  <a:lnTo>
                    <a:pt x="0" y="1197913"/>
                  </a:lnTo>
                  <a:lnTo>
                    <a:pt x="0" y="0"/>
                  </a:lnTo>
                  <a:close/>
                </a:path>
              </a:pathLst>
            </a:custGeom>
            <a:blipFill rotWithShape="1">
              <a:blip r:embed="rId7">
                <a:alphaModFix/>
              </a:blip>
              <a:stretch>
                <a:fillRect b="0" l="0" r="0" t="0"/>
              </a:stretch>
            </a:blipFill>
            <a:ln>
              <a:noFill/>
            </a:ln>
          </p:spPr>
        </p:sp>
        <p:sp>
          <p:nvSpPr>
            <p:cNvPr id="270" name="Google Shape;270;p18"/>
            <p:cNvSpPr txBox="1"/>
            <p:nvPr/>
          </p:nvSpPr>
          <p:spPr>
            <a:xfrm>
              <a:off x="167369" y="78712"/>
              <a:ext cx="958864" cy="1173932"/>
            </a:xfrm>
            <a:prstGeom prst="rect">
              <a:avLst/>
            </a:prstGeom>
            <a:noFill/>
            <a:ln>
              <a:noFill/>
            </a:ln>
          </p:spPr>
          <p:txBody>
            <a:bodyPr anchorCtr="0" anchor="t" bIns="0" lIns="0" spcFirstLastPara="1" rIns="0" wrap="square" tIns="0">
              <a:spAutoFit/>
            </a:bodyPr>
            <a:lstStyle/>
            <a:p>
              <a:pPr indent="0" lvl="0" marL="0" marR="0" rtl="0" algn="ctr">
                <a:lnSpc>
                  <a:spcPct val="119005"/>
                </a:lnSpc>
                <a:spcBef>
                  <a:spcPts val="0"/>
                </a:spcBef>
                <a:spcAft>
                  <a:spcPts val="0"/>
                </a:spcAft>
                <a:buNone/>
              </a:pPr>
              <a:r>
                <a:rPr b="0" i="0" lang="en-US" sz="5593" u="none" cap="none" strike="noStrike">
                  <a:solidFill>
                    <a:srgbClr val="000000"/>
                  </a:solidFill>
                  <a:latin typeface="Neucha"/>
                  <a:ea typeface="Neucha"/>
                  <a:cs typeface="Neucha"/>
                  <a:sym typeface="Neucha"/>
                </a:rPr>
                <a:t>C</a:t>
              </a:r>
              <a:endParaRPr/>
            </a:p>
          </p:txBody>
        </p:sp>
      </p:grpSp>
      <p:grpSp>
        <p:nvGrpSpPr>
          <p:cNvPr id="271" name="Google Shape;271;p18"/>
          <p:cNvGrpSpPr/>
          <p:nvPr/>
        </p:nvGrpSpPr>
        <p:grpSpPr>
          <a:xfrm>
            <a:off x="5493977" y="6328142"/>
            <a:ext cx="970202" cy="966674"/>
            <a:chOff x="0" y="0"/>
            <a:chExt cx="1293602" cy="1288898"/>
          </a:xfrm>
        </p:grpSpPr>
        <p:sp>
          <p:nvSpPr>
            <p:cNvPr id="272" name="Google Shape;272;p18"/>
            <p:cNvSpPr/>
            <p:nvPr/>
          </p:nvSpPr>
          <p:spPr>
            <a:xfrm>
              <a:off x="0" y="0"/>
              <a:ext cx="1293602" cy="1288898"/>
            </a:xfrm>
            <a:custGeom>
              <a:rect b="b" l="l" r="r" t="t"/>
              <a:pathLst>
                <a:path extrusionOk="0" h="1288898" w="1293602">
                  <a:moveTo>
                    <a:pt x="0" y="0"/>
                  </a:moveTo>
                  <a:lnTo>
                    <a:pt x="1293602" y="0"/>
                  </a:lnTo>
                  <a:lnTo>
                    <a:pt x="1293602" y="1288898"/>
                  </a:lnTo>
                  <a:lnTo>
                    <a:pt x="0" y="1288898"/>
                  </a:lnTo>
                  <a:lnTo>
                    <a:pt x="0" y="0"/>
                  </a:lnTo>
                  <a:close/>
                </a:path>
              </a:pathLst>
            </a:custGeom>
            <a:blipFill rotWithShape="1">
              <a:blip r:embed="rId6">
                <a:alphaModFix/>
              </a:blip>
              <a:stretch>
                <a:fillRect b="0" l="0" r="0" t="0"/>
              </a:stretch>
            </a:blipFill>
            <a:ln>
              <a:noFill/>
            </a:ln>
          </p:spPr>
        </p:sp>
        <p:sp>
          <p:nvSpPr>
            <p:cNvPr id="273" name="Google Shape;273;p18"/>
            <p:cNvSpPr/>
            <p:nvPr/>
          </p:nvSpPr>
          <p:spPr>
            <a:xfrm>
              <a:off x="45659" y="45493"/>
              <a:ext cx="1202285" cy="1197913"/>
            </a:xfrm>
            <a:custGeom>
              <a:rect b="b" l="l" r="r" t="t"/>
              <a:pathLst>
                <a:path extrusionOk="0" h="1197913" w="1202285">
                  <a:moveTo>
                    <a:pt x="0" y="0"/>
                  </a:moveTo>
                  <a:lnTo>
                    <a:pt x="1202285" y="0"/>
                  </a:lnTo>
                  <a:lnTo>
                    <a:pt x="1202285" y="1197913"/>
                  </a:lnTo>
                  <a:lnTo>
                    <a:pt x="0" y="1197913"/>
                  </a:lnTo>
                  <a:lnTo>
                    <a:pt x="0" y="0"/>
                  </a:lnTo>
                  <a:close/>
                </a:path>
              </a:pathLst>
            </a:custGeom>
            <a:blipFill rotWithShape="1">
              <a:blip r:embed="rId7">
                <a:alphaModFix/>
              </a:blip>
              <a:stretch>
                <a:fillRect b="0" l="0" r="0" t="0"/>
              </a:stretch>
            </a:blipFill>
            <a:ln>
              <a:noFill/>
            </a:ln>
          </p:spPr>
        </p:sp>
        <p:sp>
          <p:nvSpPr>
            <p:cNvPr id="274" name="Google Shape;274;p18"/>
            <p:cNvSpPr txBox="1"/>
            <p:nvPr/>
          </p:nvSpPr>
          <p:spPr>
            <a:xfrm>
              <a:off x="167369" y="78712"/>
              <a:ext cx="958864" cy="1173932"/>
            </a:xfrm>
            <a:prstGeom prst="rect">
              <a:avLst/>
            </a:prstGeom>
            <a:noFill/>
            <a:ln>
              <a:noFill/>
            </a:ln>
          </p:spPr>
          <p:txBody>
            <a:bodyPr anchorCtr="0" anchor="t" bIns="0" lIns="0" spcFirstLastPara="1" rIns="0" wrap="square" tIns="0">
              <a:spAutoFit/>
            </a:bodyPr>
            <a:lstStyle/>
            <a:p>
              <a:pPr indent="0" lvl="0" marL="0" marR="0" rtl="0" algn="ctr">
                <a:lnSpc>
                  <a:spcPct val="119005"/>
                </a:lnSpc>
                <a:spcBef>
                  <a:spcPts val="0"/>
                </a:spcBef>
                <a:spcAft>
                  <a:spcPts val="0"/>
                </a:spcAft>
                <a:buNone/>
              </a:pPr>
              <a:r>
                <a:rPr b="0" i="0" lang="en-US" sz="5593" u="none" cap="none" strike="noStrike">
                  <a:solidFill>
                    <a:srgbClr val="000000"/>
                  </a:solidFill>
                  <a:latin typeface="Neucha"/>
                  <a:ea typeface="Neucha"/>
                  <a:cs typeface="Neucha"/>
                  <a:sym typeface="Neucha"/>
                </a:rPr>
                <a:t>D</a:t>
              </a:r>
              <a:endParaRPr/>
            </a:p>
          </p:txBody>
        </p:sp>
      </p:grpSp>
      <p:grpSp>
        <p:nvGrpSpPr>
          <p:cNvPr id="275" name="Google Shape;275;p18"/>
          <p:cNvGrpSpPr/>
          <p:nvPr/>
        </p:nvGrpSpPr>
        <p:grpSpPr>
          <a:xfrm>
            <a:off x="3468247" y="3221353"/>
            <a:ext cx="970202" cy="966674"/>
            <a:chOff x="0" y="0"/>
            <a:chExt cx="1293602" cy="1288898"/>
          </a:xfrm>
        </p:grpSpPr>
        <p:sp>
          <p:nvSpPr>
            <p:cNvPr id="276" name="Google Shape;276;p18"/>
            <p:cNvSpPr/>
            <p:nvPr/>
          </p:nvSpPr>
          <p:spPr>
            <a:xfrm>
              <a:off x="0" y="0"/>
              <a:ext cx="1293602" cy="1288898"/>
            </a:xfrm>
            <a:custGeom>
              <a:rect b="b" l="l" r="r" t="t"/>
              <a:pathLst>
                <a:path extrusionOk="0" h="1288898" w="1293602">
                  <a:moveTo>
                    <a:pt x="0" y="0"/>
                  </a:moveTo>
                  <a:lnTo>
                    <a:pt x="1293602" y="0"/>
                  </a:lnTo>
                  <a:lnTo>
                    <a:pt x="1293602" y="1288898"/>
                  </a:lnTo>
                  <a:lnTo>
                    <a:pt x="0" y="1288898"/>
                  </a:lnTo>
                  <a:lnTo>
                    <a:pt x="0" y="0"/>
                  </a:lnTo>
                  <a:close/>
                </a:path>
              </a:pathLst>
            </a:custGeom>
            <a:blipFill rotWithShape="1">
              <a:blip r:embed="rId6">
                <a:alphaModFix/>
              </a:blip>
              <a:stretch>
                <a:fillRect b="0" l="0" r="0" t="0"/>
              </a:stretch>
            </a:blipFill>
            <a:ln>
              <a:noFill/>
            </a:ln>
          </p:spPr>
        </p:sp>
        <p:sp>
          <p:nvSpPr>
            <p:cNvPr id="277" name="Google Shape;277;p18"/>
            <p:cNvSpPr/>
            <p:nvPr/>
          </p:nvSpPr>
          <p:spPr>
            <a:xfrm>
              <a:off x="45659" y="45493"/>
              <a:ext cx="1202285" cy="1197913"/>
            </a:xfrm>
            <a:custGeom>
              <a:rect b="b" l="l" r="r" t="t"/>
              <a:pathLst>
                <a:path extrusionOk="0" h="1197913" w="1202285">
                  <a:moveTo>
                    <a:pt x="0" y="0"/>
                  </a:moveTo>
                  <a:lnTo>
                    <a:pt x="1202285" y="0"/>
                  </a:lnTo>
                  <a:lnTo>
                    <a:pt x="1202285" y="1197913"/>
                  </a:lnTo>
                  <a:lnTo>
                    <a:pt x="0" y="1197913"/>
                  </a:lnTo>
                  <a:lnTo>
                    <a:pt x="0" y="0"/>
                  </a:lnTo>
                  <a:close/>
                </a:path>
              </a:pathLst>
            </a:custGeom>
            <a:blipFill rotWithShape="1">
              <a:blip r:embed="rId7">
                <a:alphaModFix/>
              </a:blip>
              <a:stretch>
                <a:fillRect b="0" l="0" r="0" t="0"/>
              </a:stretch>
            </a:blipFill>
            <a:ln>
              <a:noFill/>
            </a:ln>
          </p:spPr>
        </p:sp>
        <p:sp>
          <p:nvSpPr>
            <p:cNvPr id="278" name="Google Shape;278;p18"/>
            <p:cNvSpPr txBox="1"/>
            <p:nvPr/>
          </p:nvSpPr>
          <p:spPr>
            <a:xfrm>
              <a:off x="167369" y="78712"/>
              <a:ext cx="958864" cy="1173932"/>
            </a:xfrm>
            <a:prstGeom prst="rect">
              <a:avLst/>
            </a:prstGeom>
            <a:noFill/>
            <a:ln>
              <a:noFill/>
            </a:ln>
          </p:spPr>
          <p:txBody>
            <a:bodyPr anchorCtr="0" anchor="t" bIns="0" lIns="0" spcFirstLastPara="1" rIns="0" wrap="square" tIns="0">
              <a:spAutoFit/>
            </a:bodyPr>
            <a:lstStyle/>
            <a:p>
              <a:pPr indent="0" lvl="0" marL="0" marR="0" rtl="0" algn="ctr">
                <a:lnSpc>
                  <a:spcPct val="119005"/>
                </a:lnSpc>
                <a:spcBef>
                  <a:spcPts val="0"/>
                </a:spcBef>
                <a:spcAft>
                  <a:spcPts val="0"/>
                </a:spcAft>
                <a:buNone/>
              </a:pPr>
              <a:r>
                <a:rPr b="0" i="0" lang="en-US" sz="5593" u="none" cap="none" strike="noStrike">
                  <a:solidFill>
                    <a:srgbClr val="000000"/>
                  </a:solidFill>
                  <a:latin typeface="Neucha"/>
                  <a:ea typeface="Neucha"/>
                  <a:cs typeface="Neucha"/>
                  <a:sym typeface="Neucha"/>
                </a:rPr>
                <a:t>A</a:t>
              </a:r>
              <a:endParaRPr/>
            </a:p>
          </p:txBody>
        </p:sp>
      </p:grpSp>
      <p:sp>
        <p:nvSpPr>
          <p:cNvPr id="279" name="Google Shape;279;p18"/>
          <p:cNvSpPr txBox="1"/>
          <p:nvPr/>
        </p:nvSpPr>
        <p:spPr>
          <a:xfrm>
            <a:off x="12875699" y="3507251"/>
            <a:ext cx="3628200" cy="77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280" name="Google Shape;280;p18"/>
          <p:cNvSpPr txBox="1"/>
          <p:nvPr/>
        </p:nvSpPr>
        <p:spPr>
          <a:xfrm>
            <a:off x="12875699" y="4791023"/>
            <a:ext cx="3628200" cy="77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281" name="Google Shape;281;p18"/>
          <p:cNvSpPr txBox="1"/>
          <p:nvPr/>
        </p:nvSpPr>
        <p:spPr>
          <a:xfrm>
            <a:off x="12875699" y="6074477"/>
            <a:ext cx="3628200" cy="77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282" name="Google Shape;282;p18"/>
          <p:cNvSpPr txBox="1"/>
          <p:nvPr/>
        </p:nvSpPr>
        <p:spPr>
          <a:xfrm>
            <a:off x="12875699" y="7453181"/>
            <a:ext cx="3628200" cy="7758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283" name="Google Shape;283;p18"/>
          <p:cNvSpPr txBox="1"/>
          <p:nvPr/>
        </p:nvSpPr>
        <p:spPr>
          <a:xfrm>
            <a:off x="11446630" y="3398976"/>
            <a:ext cx="1196220" cy="1037074"/>
          </a:xfrm>
          <a:prstGeom prst="rect">
            <a:avLst/>
          </a:prstGeom>
          <a:noFill/>
          <a:ln>
            <a:noFill/>
          </a:ln>
        </p:spPr>
        <p:txBody>
          <a:bodyPr anchorCtr="0" anchor="t" bIns="0" lIns="0" spcFirstLastPara="1" rIns="0" wrap="square" tIns="0">
            <a:spAutoFit/>
          </a:bodyPr>
          <a:lstStyle/>
          <a:p>
            <a:pPr indent="0" lvl="0" marL="0" marR="0" rtl="0" algn="ctr">
              <a:lnSpc>
                <a:spcPct val="119005"/>
              </a:lnSpc>
              <a:spcBef>
                <a:spcPts val="0"/>
              </a:spcBef>
              <a:spcAft>
                <a:spcPts val="0"/>
              </a:spcAft>
              <a:buNone/>
            </a:pPr>
            <a:r>
              <a:rPr b="0" i="0" lang="en-US" sz="6593" u="none" cap="none" strike="noStrike">
                <a:solidFill>
                  <a:srgbClr val="4EB4CB"/>
                </a:solidFill>
                <a:latin typeface="Neucha"/>
                <a:ea typeface="Neucha"/>
                <a:cs typeface="Neucha"/>
                <a:sym typeface="Neucha"/>
              </a:rPr>
              <a:t>A</a:t>
            </a:r>
            <a:endParaRPr/>
          </a:p>
        </p:txBody>
      </p:sp>
      <p:sp>
        <p:nvSpPr>
          <p:cNvPr id="284" name="Google Shape;284;p18"/>
          <p:cNvSpPr txBox="1"/>
          <p:nvPr/>
        </p:nvSpPr>
        <p:spPr>
          <a:xfrm>
            <a:off x="11446630" y="4682748"/>
            <a:ext cx="1196220" cy="1037074"/>
          </a:xfrm>
          <a:prstGeom prst="rect">
            <a:avLst/>
          </a:prstGeom>
          <a:noFill/>
          <a:ln>
            <a:noFill/>
          </a:ln>
        </p:spPr>
        <p:txBody>
          <a:bodyPr anchorCtr="0" anchor="t" bIns="0" lIns="0" spcFirstLastPara="1" rIns="0" wrap="square" tIns="0">
            <a:spAutoFit/>
          </a:bodyPr>
          <a:lstStyle/>
          <a:p>
            <a:pPr indent="0" lvl="0" marL="0" marR="0" rtl="0" algn="ctr">
              <a:lnSpc>
                <a:spcPct val="119005"/>
              </a:lnSpc>
              <a:spcBef>
                <a:spcPts val="0"/>
              </a:spcBef>
              <a:spcAft>
                <a:spcPts val="0"/>
              </a:spcAft>
              <a:buNone/>
            </a:pPr>
            <a:r>
              <a:rPr b="0" i="0" lang="en-US" sz="6593" u="none" cap="none" strike="noStrike">
                <a:solidFill>
                  <a:srgbClr val="4EB4CB"/>
                </a:solidFill>
                <a:latin typeface="Neucha"/>
                <a:ea typeface="Neucha"/>
                <a:cs typeface="Neucha"/>
                <a:sym typeface="Neucha"/>
              </a:rPr>
              <a:t>B</a:t>
            </a:r>
            <a:endParaRPr/>
          </a:p>
        </p:txBody>
      </p:sp>
      <p:sp>
        <p:nvSpPr>
          <p:cNvPr id="285" name="Google Shape;285;p18"/>
          <p:cNvSpPr txBox="1"/>
          <p:nvPr/>
        </p:nvSpPr>
        <p:spPr>
          <a:xfrm>
            <a:off x="11446630" y="5966202"/>
            <a:ext cx="1196220" cy="1037074"/>
          </a:xfrm>
          <a:prstGeom prst="rect">
            <a:avLst/>
          </a:prstGeom>
          <a:noFill/>
          <a:ln>
            <a:noFill/>
          </a:ln>
        </p:spPr>
        <p:txBody>
          <a:bodyPr anchorCtr="0" anchor="t" bIns="0" lIns="0" spcFirstLastPara="1" rIns="0" wrap="square" tIns="0">
            <a:spAutoFit/>
          </a:bodyPr>
          <a:lstStyle/>
          <a:p>
            <a:pPr indent="0" lvl="0" marL="0" marR="0" rtl="0" algn="ctr">
              <a:lnSpc>
                <a:spcPct val="119005"/>
              </a:lnSpc>
              <a:spcBef>
                <a:spcPts val="0"/>
              </a:spcBef>
              <a:spcAft>
                <a:spcPts val="0"/>
              </a:spcAft>
              <a:buNone/>
            </a:pPr>
            <a:r>
              <a:rPr b="0" i="0" lang="en-US" sz="6593" u="none" cap="none" strike="noStrike">
                <a:solidFill>
                  <a:srgbClr val="4EB4CB"/>
                </a:solidFill>
                <a:latin typeface="Neucha"/>
                <a:ea typeface="Neucha"/>
                <a:cs typeface="Neucha"/>
                <a:sym typeface="Neucha"/>
              </a:rPr>
              <a:t>C</a:t>
            </a:r>
            <a:endParaRPr/>
          </a:p>
        </p:txBody>
      </p:sp>
      <p:sp>
        <p:nvSpPr>
          <p:cNvPr id="286" name="Google Shape;286;p18"/>
          <p:cNvSpPr txBox="1"/>
          <p:nvPr/>
        </p:nvSpPr>
        <p:spPr>
          <a:xfrm>
            <a:off x="11446630" y="7344906"/>
            <a:ext cx="1196220" cy="1037074"/>
          </a:xfrm>
          <a:prstGeom prst="rect">
            <a:avLst/>
          </a:prstGeom>
          <a:noFill/>
          <a:ln>
            <a:noFill/>
          </a:ln>
        </p:spPr>
        <p:txBody>
          <a:bodyPr anchorCtr="0" anchor="t" bIns="0" lIns="0" spcFirstLastPara="1" rIns="0" wrap="square" tIns="0">
            <a:spAutoFit/>
          </a:bodyPr>
          <a:lstStyle/>
          <a:p>
            <a:pPr indent="0" lvl="0" marL="0" marR="0" rtl="0" algn="ctr">
              <a:lnSpc>
                <a:spcPct val="119005"/>
              </a:lnSpc>
              <a:spcBef>
                <a:spcPts val="0"/>
              </a:spcBef>
              <a:spcAft>
                <a:spcPts val="0"/>
              </a:spcAft>
              <a:buNone/>
            </a:pPr>
            <a:r>
              <a:rPr b="0" i="0" lang="en-US" sz="6593" u="none" cap="none" strike="noStrike">
                <a:solidFill>
                  <a:srgbClr val="4EB4CB"/>
                </a:solidFill>
                <a:latin typeface="Neucha"/>
                <a:ea typeface="Neucha"/>
                <a:cs typeface="Neucha"/>
                <a:sym typeface="Neucha"/>
              </a:rPr>
              <a:t>D</a:t>
            </a:r>
            <a:endParaRPr/>
          </a:p>
        </p:txBody>
      </p:sp>
      <p:sp>
        <p:nvSpPr>
          <p:cNvPr id="287" name="Google Shape;287;p18"/>
          <p:cNvSpPr txBox="1"/>
          <p:nvPr/>
        </p:nvSpPr>
        <p:spPr>
          <a:xfrm>
            <a:off x="0" y="419676"/>
            <a:ext cx="18288000" cy="1462200"/>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9500" u="none" cap="none" strike="noStrike">
                <a:solidFill>
                  <a:srgbClr val="000000"/>
                </a:solidFill>
                <a:latin typeface="Neucha"/>
                <a:ea typeface="Neucha"/>
                <a:cs typeface="Neucha"/>
                <a:sym typeface="Neucha"/>
              </a:rPr>
              <a:t>IMPORTANT DIAGRAM</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p19"/>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pic>
        <p:nvPicPr>
          <p:cNvPr id="293" name="Google Shape;293;p19"/>
          <p:cNvPicPr preferRelativeResize="0"/>
          <p:nvPr/>
        </p:nvPicPr>
        <p:blipFill rotWithShape="1">
          <a:blip r:embed="rId4">
            <a:alphaModFix/>
          </a:blip>
          <a:srcRect b="32645" l="0" r="0" t="2884"/>
          <a:stretch/>
        </p:blipFill>
        <p:spPr>
          <a:xfrm>
            <a:off x="1558017" y="1028700"/>
            <a:ext cx="15171965" cy="6520964"/>
          </a:xfrm>
          <a:prstGeom prst="rect">
            <a:avLst/>
          </a:prstGeom>
          <a:noFill/>
          <a:ln>
            <a:noFill/>
          </a:ln>
        </p:spPr>
      </p:pic>
      <p:sp>
        <p:nvSpPr>
          <p:cNvPr id="294" name="Google Shape;294;p19"/>
          <p:cNvSpPr/>
          <p:nvPr/>
        </p:nvSpPr>
        <p:spPr>
          <a:xfrm>
            <a:off x="13591272" y="5385572"/>
            <a:ext cx="4258933" cy="2164092"/>
          </a:xfrm>
          <a:custGeom>
            <a:rect b="b" l="l" r="r" t="t"/>
            <a:pathLst>
              <a:path extrusionOk="0" h="2164092" w="4258933">
                <a:moveTo>
                  <a:pt x="0" y="0"/>
                </a:moveTo>
                <a:lnTo>
                  <a:pt x="4258933" y="0"/>
                </a:lnTo>
                <a:lnTo>
                  <a:pt x="4258933" y="2164092"/>
                </a:lnTo>
                <a:lnTo>
                  <a:pt x="0" y="2164092"/>
                </a:lnTo>
                <a:lnTo>
                  <a:pt x="0" y="0"/>
                </a:lnTo>
                <a:close/>
              </a:path>
            </a:pathLst>
          </a:custGeom>
          <a:blipFill rotWithShape="1">
            <a:blip r:embed="rId5">
              <a:alphaModFix/>
            </a:blip>
            <a:stretch>
              <a:fillRect b="0" l="0" r="0" t="0"/>
            </a:stretch>
          </a:blipFill>
          <a:ln>
            <a:noFill/>
          </a:ln>
        </p:spPr>
      </p:sp>
      <p:sp>
        <p:nvSpPr>
          <p:cNvPr id="295" name="Google Shape;295;p19"/>
          <p:cNvSpPr txBox="1"/>
          <p:nvPr/>
        </p:nvSpPr>
        <p:spPr>
          <a:xfrm>
            <a:off x="3200057" y="7671883"/>
            <a:ext cx="11887800" cy="1640700"/>
          </a:xfrm>
          <a:prstGeom prst="rect">
            <a:avLst/>
          </a:prstGeom>
          <a:noFill/>
          <a:ln>
            <a:noFill/>
          </a:ln>
        </p:spPr>
        <p:txBody>
          <a:bodyPr anchorCtr="0" anchor="t" bIns="0" lIns="0" spcFirstLastPara="1" rIns="0" wrap="square" tIns="0">
            <a:spAutoFit/>
          </a:bodyPr>
          <a:lstStyle/>
          <a:p>
            <a:pPr indent="0" lvl="0" marL="0" marR="0" rtl="0" algn="ctr">
              <a:lnSpc>
                <a:spcPct val="180000"/>
              </a:lnSpc>
              <a:spcBef>
                <a:spcPts val="0"/>
              </a:spcBef>
              <a:spcAft>
                <a:spcPts val="0"/>
              </a:spcAft>
              <a:buNone/>
            </a:pPr>
            <a:r>
              <a:rPr b="0" i="0" lang="en-US" sz="3807" u="none" cap="none" strike="noStrike">
                <a:solidFill>
                  <a:srgbClr val="000000"/>
                </a:solidFill>
                <a:latin typeface="Neucha"/>
                <a:ea typeface="Neucha"/>
                <a:cs typeface="Neucha"/>
                <a:sym typeface="Neucha"/>
              </a:rPr>
              <a:t>Lorem ipsum dolor sit amet, consectetur adipiscing elit, sed do eiusmod tempor incididunt ut labore et dolore magna aliqua.</a:t>
            </a:r>
            <a:endParaRPr/>
          </a:p>
        </p:txBody>
      </p:sp>
      <p:pic>
        <p:nvPicPr>
          <p:cNvPr id="296" name="Google Shape;296;p19"/>
          <p:cNvPicPr preferRelativeResize="0"/>
          <p:nvPr/>
        </p:nvPicPr>
        <p:blipFill rotWithShape="1">
          <a:blip r:embed="rId6">
            <a:alphaModFix/>
          </a:blip>
          <a:srcRect b="0" l="0" r="0" t="46239"/>
          <a:stretch/>
        </p:blipFill>
        <p:spPr>
          <a:xfrm>
            <a:off x="1112825" y="-5"/>
            <a:ext cx="890375" cy="32091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20"/>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sp>
        <p:nvSpPr>
          <p:cNvPr id="302" name="Google Shape;302;p20"/>
          <p:cNvSpPr/>
          <p:nvPr/>
        </p:nvSpPr>
        <p:spPr>
          <a:xfrm>
            <a:off x="630621" y="2751777"/>
            <a:ext cx="5957668" cy="6527325"/>
          </a:xfrm>
          <a:custGeom>
            <a:rect b="b" l="l" r="r" t="t"/>
            <a:pathLst>
              <a:path extrusionOk="0" h="6527325" w="5957668">
                <a:moveTo>
                  <a:pt x="0" y="0"/>
                </a:moveTo>
                <a:lnTo>
                  <a:pt x="5957667" y="0"/>
                </a:lnTo>
                <a:lnTo>
                  <a:pt x="5957667" y="6527325"/>
                </a:lnTo>
                <a:lnTo>
                  <a:pt x="0" y="6527325"/>
                </a:lnTo>
                <a:lnTo>
                  <a:pt x="0" y="0"/>
                </a:lnTo>
                <a:close/>
              </a:path>
            </a:pathLst>
          </a:custGeom>
          <a:blipFill rotWithShape="1">
            <a:blip r:embed="rId4">
              <a:alphaModFix/>
            </a:blip>
            <a:stretch>
              <a:fillRect b="0" l="0" r="0" t="0"/>
            </a:stretch>
          </a:blipFill>
          <a:ln>
            <a:noFill/>
          </a:ln>
        </p:spPr>
      </p:sp>
      <p:graphicFrame>
        <p:nvGraphicFramePr>
          <p:cNvPr id="303" name="Google Shape;303;p20"/>
          <p:cNvGraphicFramePr/>
          <p:nvPr/>
        </p:nvGraphicFramePr>
        <p:xfrm>
          <a:off x="7192569" y="2957596"/>
          <a:ext cx="3000000" cy="3000000"/>
        </p:xfrm>
        <a:graphic>
          <a:graphicData uri="http://schemas.openxmlformats.org/drawingml/2006/table">
            <a:tbl>
              <a:tblPr>
                <a:noFill/>
                <a:tableStyleId>{1C183C06-81FE-41F8-9FCA-5D48F59B561B}</a:tableStyleId>
              </a:tblPr>
              <a:tblGrid>
                <a:gridCol w="3549175"/>
                <a:gridCol w="3549175"/>
                <a:gridCol w="3549175"/>
              </a:tblGrid>
              <a:tr h="913050">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Specialization</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EB4CB"/>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Left Hemisphere</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EB4CB"/>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Right Hemisphere</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4EB4CB"/>
                    </a:solidFill>
                  </a:tcPr>
                </a:tc>
              </a:tr>
              <a:tr h="867100">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Analytical Thinking</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6ED"/>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Logical reasoning</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9BD8E5"/>
                      </a:solidFill>
                      <a:prstDash val="solid"/>
                      <a:round/>
                      <a:headEnd len="sm" w="sm" type="none"/>
                      <a:tailEnd len="sm" w="sm" type="none"/>
                    </a:lnB>
                    <a:solidFill>
                      <a:srgbClr val="F9F9F9"/>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28575">
                      <a:solidFill>
                        <a:srgbClr val="9BD8E5"/>
                      </a:solidFill>
                      <a:prstDash val="solid"/>
                      <a:round/>
                      <a:headEnd len="sm" w="sm" type="none"/>
                      <a:tailEnd len="sm" w="sm" type="none"/>
                    </a:lnB>
                    <a:solidFill>
                      <a:srgbClr val="F9F9F9"/>
                    </a:solidFill>
                  </a:tcPr>
                </a:tc>
              </a:tr>
              <a:tr h="867100">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Language Skills</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6ED"/>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Grammar, vocabulary</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BD8E5"/>
                      </a:solidFill>
                      <a:prstDash val="solid"/>
                      <a:round/>
                      <a:headEnd len="sm" w="sm" type="none"/>
                      <a:tailEnd len="sm" w="sm" type="none"/>
                    </a:lnT>
                    <a:lnB cap="flat" cmpd="sng" w="28575">
                      <a:solidFill>
                        <a:srgbClr val="9BD8E5"/>
                      </a:solidFill>
                      <a:prstDash val="solid"/>
                      <a:round/>
                      <a:headEnd len="sm" w="sm" type="none"/>
                      <a:tailEnd len="sm" w="sm" type="none"/>
                    </a:lnB>
                    <a:solidFill>
                      <a:srgbClr val="F9F9F9"/>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BD8E5"/>
                      </a:solidFill>
                      <a:prstDash val="solid"/>
                      <a:round/>
                      <a:headEnd len="sm" w="sm" type="none"/>
                      <a:tailEnd len="sm" w="sm" type="none"/>
                    </a:lnT>
                    <a:lnB cap="flat" cmpd="sng" w="28575">
                      <a:solidFill>
                        <a:srgbClr val="9BD8E5"/>
                      </a:solidFill>
                      <a:prstDash val="solid"/>
                      <a:round/>
                      <a:headEnd len="sm" w="sm" type="none"/>
                      <a:tailEnd len="sm" w="sm" type="none"/>
                    </a:lnB>
                    <a:solidFill>
                      <a:srgbClr val="F9F9F9"/>
                    </a:solidFill>
                  </a:tcPr>
                </a:tc>
              </a:tr>
              <a:tr h="867100">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Math Ability</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6ED"/>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Numerical computation</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BD8E5"/>
                      </a:solidFill>
                      <a:prstDash val="solid"/>
                      <a:round/>
                      <a:headEnd len="sm" w="sm" type="none"/>
                      <a:tailEnd len="sm" w="sm" type="none"/>
                    </a:lnT>
                    <a:lnB cap="flat" cmpd="sng" w="28575">
                      <a:solidFill>
                        <a:srgbClr val="9BD8E5"/>
                      </a:solidFill>
                      <a:prstDash val="solid"/>
                      <a:round/>
                      <a:headEnd len="sm" w="sm" type="none"/>
                      <a:tailEnd len="sm" w="sm" type="none"/>
                    </a:lnB>
                    <a:solidFill>
                      <a:srgbClr val="F9F9F9"/>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BD8E5"/>
                      </a:solidFill>
                      <a:prstDash val="solid"/>
                      <a:round/>
                      <a:headEnd len="sm" w="sm" type="none"/>
                      <a:tailEnd len="sm" w="sm" type="none"/>
                    </a:lnT>
                    <a:lnB cap="flat" cmpd="sng" w="28575">
                      <a:solidFill>
                        <a:srgbClr val="9BD8E5"/>
                      </a:solidFill>
                      <a:prstDash val="solid"/>
                      <a:round/>
                      <a:headEnd len="sm" w="sm" type="none"/>
                      <a:tailEnd len="sm" w="sm" type="none"/>
                    </a:lnB>
                    <a:solidFill>
                      <a:srgbClr val="F9F9F9"/>
                    </a:solidFill>
                  </a:tcPr>
                </a:tc>
              </a:tr>
              <a:tr h="867100">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Creativity</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6ED"/>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BD8E5"/>
                      </a:solidFill>
                      <a:prstDash val="solid"/>
                      <a:round/>
                      <a:headEnd len="sm" w="sm" type="none"/>
                      <a:tailEnd len="sm" w="sm" type="none"/>
                    </a:lnT>
                    <a:lnB cap="flat" cmpd="sng" w="28575">
                      <a:solidFill>
                        <a:srgbClr val="9BD8E5"/>
                      </a:solidFill>
                      <a:prstDash val="solid"/>
                      <a:round/>
                      <a:headEnd len="sm" w="sm" type="none"/>
                      <a:tailEnd len="sm" w="sm" type="none"/>
                    </a:lnB>
                    <a:solidFill>
                      <a:srgbClr val="F9F9F9"/>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Artistic abilities</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BD8E5"/>
                      </a:solidFill>
                      <a:prstDash val="solid"/>
                      <a:round/>
                      <a:headEnd len="sm" w="sm" type="none"/>
                      <a:tailEnd len="sm" w="sm" type="none"/>
                    </a:lnT>
                    <a:lnB cap="flat" cmpd="sng" w="28575">
                      <a:solidFill>
                        <a:srgbClr val="9BD8E5"/>
                      </a:solidFill>
                      <a:prstDash val="solid"/>
                      <a:round/>
                      <a:headEnd len="sm" w="sm" type="none"/>
                      <a:tailEnd len="sm" w="sm" type="none"/>
                    </a:lnB>
                    <a:solidFill>
                      <a:srgbClr val="F9F9F9"/>
                    </a:solidFill>
                  </a:tcPr>
                </a:tc>
              </a:tr>
              <a:tr h="867100">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Spatial Awareness</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6E6ED"/>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BD8E5"/>
                      </a:solidFill>
                      <a:prstDash val="solid"/>
                      <a:round/>
                      <a:headEnd len="sm" w="sm" type="none"/>
                      <a:tailEnd len="sm" w="sm" type="none"/>
                    </a:lnT>
                    <a:lnB cap="flat" cmpd="sng" w="28575">
                      <a:solidFill>
                        <a:srgbClr val="9BD8E5"/>
                      </a:solidFill>
                      <a:prstDash val="solid"/>
                      <a:round/>
                      <a:headEnd len="sm" w="sm" type="none"/>
                      <a:tailEnd len="sm" w="sm" type="none"/>
                    </a:lnB>
                    <a:solidFill>
                      <a:srgbClr val="F9F9F9"/>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Navigation skills</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BD8E5"/>
                      </a:solidFill>
                      <a:prstDash val="solid"/>
                      <a:round/>
                      <a:headEnd len="sm" w="sm" type="none"/>
                      <a:tailEnd len="sm" w="sm" type="none"/>
                    </a:lnT>
                    <a:lnB cap="flat" cmpd="sng" w="28575">
                      <a:solidFill>
                        <a:srgbClr val="9BD8E5"/>
                      </a:solidFill>
                      <a:prstDash val="solid"/>
                      <a:round/>
                      <a:headEnd len="sm" w="sm" type="none"/>
                      <a:tailEnd len="sm" w="sm" type="none"/>
                    </a:lnB>
                    <a:solidFill>
                      <a:srgbClr val="F9F9F9"/>
                    </a:solidFill>
                  </a:tcPr>
                </a:tc>
              </a:tr>
              <a:tr h="867100">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Emotional Processing</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6E6ED"/>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BD8E5"/>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9F9"/>
                    </a:solidFill>
                  </a:tcPr>
                </a:tc>
                <a:tc>
                  <a:txBody>
                    <a:bodyPr/>
                    <a:lstStyle/>
                    <a:p>
                      <a:pPr indent="0" lvl="0" marL="0" marR="0" rtl="0" algn="l">
                        <a:lnSpc>
                          <a:spcPct val="140018"/>
                        </a:lnSpc>
                        <a:spcBef>
                          <a:spcPts val="0"/>
                        </a:spcBef>
                        <a:spcAft>
                          <a:spcPts val="0"/>
                        </a:spcAft>
                        <a:buNone/>
                      </a:pPr>
                      <a:r>
                        <a:rPr lang="en-US" sz="2199" u="none" cap="none" strike="noStrike">
                          <a:solidFill>
                            <a:srgbClr val="000000"/>
                          </a:solidFill>
                          <a:latin typeface="Rubik"/>
                          <a:ea typeface="Rubik"/>
                          <a:cs typeface="Rubik"/>
                          <a:sym typeface="Rubik"/>
                        </a:rPr>
                        <a:t>Interpreting emotions</a:t>
                      </a:r>
                      <a:endParaRPr sz="1100" u="none" cap="none" strike="noStrike"/>
                    </a:p>
                  </a:txBody>
                  <a:tcPr marT="76200" marB="76200" marR="76200" marL="76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28575">
                      <a:solidFill>
                        <a:srgbClr val="9BD8E5"/>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9F9F9"/>
                    </a:solidFill>
                  </a:tcPr>
                </a:tc>
              </a:tr>
            </a:tbl>
          </a:graphicData>
        </a:graphic>
      </p:graphicFrame>
      <p:sp>
        <p:nvSpPr>
          <p:cNvPr id="304" name="Google Shape;304;p20"/>
          <p:cNvSpPr txBox="1"/>
          <p:nvPr/>
        </p:nvSpPr>
        <p:spPr>
          <a:xfrm>
            <a:off x="3808223" y="450588"/>
            <a:ext cx="10671600" cy="1462200"/>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9500" u="none" cap="none" strike="noStrike">
                <a:solidFill>
                  <a:srgbClr val="000000"/>
                </a:solidFill>
                <a:latin typeface="Neucha"/>
                <a:ea typeface="Neucha"/>
                <a:cs typeface="Neucha"/>
                <a:sym typeface="Neucha"/>
              </a:rPr>
              <a:t>BRAIN HEMISPHERES</a:t>
            </a:r>
            <a:endParaRPr/>
          </a:p>
        </p:txBody>
      </p:sp>
      <p:sp>
        <p:nvSpPr>
          <p:cNvPr id="305" name="Google Shape;305;p20"/>
          <p:cNvSpPr/>
          <p:nvPr/>
        </p:nvSpPr>
        <p:spPr>
          <a:xfrm rot="664832">
            <a:off x="15205373" y="888373"/>
            <a:ext cx="4453711" cy="1528844"/>
          </a:xfrm>
          <a:custGeom>
            <a:rect b="b" l="l" r="r" t="t"/>
            <a:pathLst>
              <a:path extrusionOk="0" h="1528844" w="4453711">
                <a:moveTo>
                  <a:pt x="0" y="0"/>
                </a:moveTo>
                <a:lnTo>
                  <a:pt x="4453710" y="0"/>
                </a:lnTo>
                <a:lnTo>
                  <a:pt x="4453710" y="1528844"/>
                </a:lnTo>
                <a:lnTo>
                  <a:pt x="0" y="1528844"/>
                </a:lnTo>
                <a:lnTo>
                  <a:pt x="0" y="0"/>
                </a:lnTo>
                <a:close/>
              </a:path>
            </a:pathLst>
          </a:custGeom>
          <a:blipFill rotWithShape="1">
            <a:blip r:embed="rId5">
              <a:alphaModFix/>
            </a:blip>
            <a:stretch>
              <a:fillRect b="0" l="0" r="0" t="0"/>
            </a:stretch>
          </a:blipFill>
          <a:ln>
            <a:noFill/>
          </a:ln>
        </p:spPr>
      </p:sp>
      <p:sp>
        <p:nvSpPr>
          <p:cNvPr id="306" name="Google Shape;306;p20"/>
          <p:cNvSpPr txBox="1"/>
          <p:nvPr/>
        </p:nvSpPr>
        <p:spPr>
          <a:xfrm rot="-112843">
            <a:off x="1281216" y="3997959"/>
            <a:ext cx="4652806" cy="4312126"/>
          </a:xfrm>
          <a:prstGeom prst="rect">
            <a:avLst/>
          </a:prstGeom>
          <a:noFill/>
          <a:ln>
            <a:noFill/>
          </a:ln>
        </p:spPr>
        <p:txBody>
          <a:bodyPr anchorCtr="0" anchor="t" bIns="0" lIns="0" spcFirstLastPara="1" rIns="0" wrap="square" tIns="0">
            <a:spAutoFit/>
          </a:bodyPr>
          <a:lstStyle/>
          <a:p>
            <a:pPr indent="0" lvl="0" marL="0" marR="0" rtl="0" algn="ctr">
              <a:lnSpc>
                <a:spcPct val="200000"/>
              </a:lnSpc>
              <a:spcBef>
                <a:spcPts val="0"/>
              </a:spcBef>
              <a:spcAft>
                <a:spcPts val="0"/>
              </a:spcAft>
              <a:buNone/>
            </a:pPr>
            <a:r>
              <a:rPr b="0" i="0" lang="en-US" sz="2155" u="none" cap="none" strike="noStrike">
                <a:solidFill>
                  <a:srgbClr val="000000"/>
                </a:solidFill>
                <a:latin typeface="Rubik"/>
                <a:ea typeface="Rubik"/>
                <a:cs typeface="Rubik"/>
                <a:sym typeface="Rubik"/>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p21"/>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sp>
        <p:nvSpPr>
          <p:cNvPr id="312" name="Google Shape;312;p21"/>
          <p:cNvSpPr/>
          <p:nvPr/>
        </p:nvSpPr>
        <p:spPr>
          <a:xfrm flipH="1">
            <a:off x="9398798" y="2344247"/>
            <a:ext cx="8511179" cy="8124307"/>
          </a:xfrm>
          <a:custGeom>
            <a:rect b="b" l="l" r="r" t="t"/>
            <a:pathLst>
              <a:path extrusionOk="0" h="8124307" w="8511179">
                <a:moveTo>
                  <a:pt x="8511179" y="0"/>
                </a:moveTo>
                <a:lnTo>
                  <a:pt x="0" y="0"/>
                </a:lnTo>
                <a:lnTo>
                  <a:pt x="0" y="8124307"/>
                </a:lnTo>
                <a:lnTo>
                  <a:pt x="8511179" y="8124307"/>
                </a:lnTo>
                <a:lnTo>
                  <a:pt x="8511179" y="0"/>
                </a:lnTo>
                <a:close/>
              </a:path>
            </a:pathLst>
          </a:custGeom>
          <a:blipFill rotWithShape="1">
            <a:blip r:embed="rId4">
              <a:alphaModFix/>
            </a:blip>
            <a:stretch>
              <a:fillRect b="0" l="0" r="0" t="0"/>
            </a:stretch>
          </a:blipFill>
          <a:ln>
            <a:noFill/>
          </a:ln>
        </p:spPr>
      </p:sp>
      <p:pic>
        <p:nvPicPr>
          <p:cNvPr id="313" name="Google Shape;313;p21"/>
          <p:cNvPicPr preferRelativeResize="0"/>
          <p:nvPr/>
        </p:nvPicPr>
        <p:blipFill rotWithShape="1">
          <a:blip r:embed="rId5">
            <a:alphaModFix/>
          </a:blip>
          <a:srcRect b="0" l="0" r="0" t="0"/>
          <a:stretch/>
        </p:blipFill>
        <p:spPr>
          <a:xfrm>
            <a:off x="262164" y="1752438"/>
            <a:ext cx="9198434" cy="8522008"/>
          </a:xfrm>
          <a:prstGeom prst="rect">
            <a:avLst/>
          </a:prstGeom>
          <a:noFill/>
          <a:ln>
            <a:noFill/>
          </a:ln>
        </p:spPr>
      </p:pic>
      <p:pic>
        <p:nvPicPr>
          <p:cNvPr id="314" name="Google Shape;314;p21"/>
          <p:cNvPicPr preferRelativeResize="0"/>
          <p:nvPr/>
        </p:nvPicPr>
        <p:blipFill rotWithShape="1">
          <a:blip r:embed="rId6">
            <a:alphaModFix/>
          </a:blip>
          <a:srcRect b="0" l="0" r="0" t="0"/>
          <a:stretch/>
        </p:blipFill>
        <p:spPr>
          <a:xfrm>
            <a:off x="9674909" y="2843965"/>
            <a:ext cx="7342536" cy="4174314"/>
          </a:xfrm>
          <a:prstGeom prst="rect">
            <a:avLst/>
          </a:prstGeom>
          <a:noFill/>
          <a:ln>
            <a:noFill/>
          </a:ln>
        </p:spPr>
      </p:pic>
      <p:sp>
        <p:nvSpPr>
          <p:cNvPr id="315" name="Google Shape;315;p21"/>
          <p:cNvSpPr/>
          <p:nvPr/>
        </p:nvSpPr>
        <p:spPr>
          <a:xfrm>
            <a:off x="14879941" y="444690"/>
            <a:ext cx="1705998" cy="2437141"/>
          </a:xfrm>
          <a:custGeom>
            <a:rect b="b" l="l" r="r" t="t"/>
            <a:pathLst>
              <a:path extrusionOk="0" h="2437141" w="1705998">
                <a:moveTo>
                  <a:pt x="0" y="0"/>
                </a:moveTo>
                <a:lnTo>
                  <a:pt x="1705999" y="0"/>
                </a:lnTo>
                <a:lnTo>
                  <a:pt x="1705999" y="2437141"/>
                </a:lnTo>
                <a:lnTo>
                  <a:pt x="0" y="2437141"/>
                </a:lnTo>
                <a:lnTo>
                  <a:pt x="0" y="0"/>
                </a:lnTo>
                <a:close/>
              </a:path>
            </a:pathLst>
          </a:custGeom>
          <a:blipFill rotWithShape="1">
            <a:blip r:embed="rId7">
              <a:alphaModFix/>
            </a:blip>
            <a:stretch>
              <a:fillRect b="0" l="0" r="0" t="0"/>
            </a:stretch>
          </a:blipFill>
          <a:ln>
            <a:noFill/>
          </a:ln>
        </p:spPr>
      </p:sp>
      <p:sp>
        <p:nvSpPr>
          <p:cNvPr id="316" name="Google Shape;316;p21"/>
          <p:cNvSpPr txBox="1"/>
          <p:nvPr/>
        </p:nvSpPr>
        <p:spPr>
          <a:xfrm>
            <a:off x="4141272" y="439115"/>
            <a:ext cx="10005600" cy="1462200"/>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9500" u="none" cap="none" strike="noStrike">
                <a:solidFill>
                  <a:srgbClr val="000000"/>
                </a:solidFill>
                <a:latin typeface="Neucha"/>
                <a:ea typeface="Neucha"/>
                <a:cs typeface="Neucha"/>
                <a:sym typeface="Neucha"/>
              </a:rPr>
              <a:t>IMPORTANT CHARTS</a:t>
            </a:r>
            <a:endParaRPr/>
          </a:p>
        </p:txBody>
      </p:sp>
      <p:sp>
        <p:nvSpPr>
          <p:cNvPr id="317" name="Google Shape;317;p21"/>
          <p:cNvSpPr txBox="1"/>
          <p:nvPr/>
        </p:nvSpPr>
        <p:spPr>
          <a:xfrm>
            <a:off x="10286787" y="6835026"/>
            <a:ext cx="6118780" cy="2438018"/>
          </a:xfrm>
          <a:prstGeom prst="rect">
            <a:avLst/>
          </a:prstGeom>
          <a:noFill/>
          <a:ln>
            <a:noFill/>
          </a:ln>
        </p:spPr>
        <p:txBody>
          <a:bodyPr anchorCtr="0" anchor="t" bIns="0" lIns="0" spcFirstLastPara="1" rIns="0" wrap="square" tIns="0">
            <a:spAutoFit/>
          </a:bodyPr>
          <a:lstStyle/>
          <a:p>
            <a:pPr indent="0" lvl="0" marL="0" marR="0" rtl="0" algn="ctr">
              <a:lnSpc>
                <a:spcPct val="188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22"/>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pic>
        <p:nvPicPr>
          <p:cNvPr id="323" name="Google Shape;323;p22"/>
          <p:cNvPicPr preferRelativeResize="0"/>
          <p:nvPr/>
        </p:nvPicPr>
        <p:blipFill rotWithShape="1">
          <a:blip r:embed="rId4">
            <a:alphaModFix/>
          </a:blip>
          <a:srcRect b="37822" l="24339" r="0" t="0"/>
          <a:stretch/>
        </p:blipFill>
        <p:spPr>
          <a:xfrm>
            <a:off x="0" y="4991100"/>
            <a:ext cx="3554225" cy="5295899"/>
          </a:xfrm>
          <a:prstGeom prst="rect">
            <a:avLst/>
          </a:prstGeom>
          <a:noFill/>
          <a:ln>
            <a:noFill/>
          </a:ln>
        </p:spPr>
      </p:pic>
      <p:grpSp>
        <p:nvGrpSpPr>
          <p:cNvPr id="324" name="Google Shape;324;p22"/>
          <p:cNvGrpSpPr/>
          <p:nvPr/>
        </p:nvGrpSpPr>
        <p:grpSpPr>
          <a:xfrm>
            <a:off x="3630429" y="973748"/>
            <a:ext cx="11027142" cy="8284551"/>
            <a:chOff x="0" y="1"/>
            <a:chExt cx="14702857" cy="11046069"/>
          </a:xfrm>
        </p:grpSpPr>
        <p:sp>
          <p:nvSpPr>
            <p:cNvPr id="325" name="Google Shape;325;p22"/>
            <p:cNvSpPr/>
            <p:nvPr/>
          </p:nvSpPr>
          <p:spPr>
            <a:xfrm rot="-5400000">
              <a:off x="3666014" y="-3666014"/>
              <a:ext cx="7370827" cy="14702856"/>
            </a:xfrm>
            <a:custGeom>
              <a:rect b="b" l="l" r="r" t="t"/>
              <a:pathLst>
                <a:path extrusionOk="0" h="14702856" w="7370827">
                  <a:moveTo>
                    <a:pt x="0" y="0"/>
                  </a:moveTo>
                  <a:lnTo>
                    <a:pt x="7370828" y="0"/>
                  </a:lnTo>
                  <a:lnTo>
                    <a:pt x="7370828" y="14702856"/>
                  </a:lnTo>
                  <a:lnTo>
                    <a:pt x="0" y="14702856"/>
                  </a:lnTo>
                  <a:lnTo>
                    <a:pt x="0" y="0"/>
                  </a:lnTo>
                  <a:close/>
                </a:path>
              </a:pathLst>
            </a:custGeom>
            <a:blipFill rotWithShape="1">
              <a:blip r:embed="rId5">
                <a:alphaModFix/>
              </a:blip>
              <a:stretch>
                <a:fillRect b="0" l="-30926" r="0" t="0"/>
              </a:stretch>
            </a:blipFill>
            <a:ln>
              <a:noFill/>
            </a:ln>
          </p:spPr>
        </p:sp>
        <p:sp>
          <p:nvSpPr>
            <p:cNvPr id="326" name="Google Shape;326;p22"/>
            <p:cNvSpPr/>
            <p:nvPr/>
          </p:nvSpPr>
          <p:spPr>
            <a:xfrm rot="-5400000">
              <a:off x="2526218" y="-1130569"/>
              <a:ext cx="9650420" cy="14702856"/>
            </a:xfrm>
            <a:custGeom>
              <a:rect b="b" l="l" r="r" t="t"/>
              <a:pathLst>
                <a:path extrusionOk="0" h="14702856" w="9650420">
                  <a:moveTo>
                    <a:pt x="0" y="0"/>
                  </a:moveTo>
                  <a:lnTo>
                    <a:pt x="9650420" y="0"/>
                  </a:lnTo>
                  <a:lnTo>
                    <a:pt x="9650420" y="14702856"/>
                  </a:lnTo>
                  <a:lnTo>
                    <a:pt x="0" y="14702856"/>
                  </a:lnTo>
                  <a:lnTo>
                    <a:pt x="0" y="0"/>
                  </a:lnTo>
                  <a:close/>
                </a:path>
              </a:pathLst>
            </a:custGeom>
            <a:blipFill rotWithShape="1">
              <a:blip r:embed="rId5">
                <a:alphaModFix/>
              </a:blip>
              <a:stretch>
                <a:fillRect b="0" l="0" r="0" t="0"/>
              </a:stretch>
            </a:blipFill>
            <a:ln>
              <a:noFill/>
            </a:ln>
          </p:spPr>
        </p:sp>
      </p:grpSp>
      <p:sp>
        <p:nvSpPr>
          <p:cNvPr id="327" name="Google Shape;327;p22"/>
          <p:cNvSpPr txBox="1"/>
          <p:nvPr/>
        </p:nvSpPr>
        <p:spPr>
          <a:xfrm>
            <a:off x="5547666" y="2226127"/>
            <a:ext cx="7192800" cy="50466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20491" u="none" cap="none" strike="noStrike">
                <a:solidFill>
                  <a:srgbClr val="000000"/>
                </a:solidFill>
                <a:latin typeface="Neucha"/>
                <a:ea typeface="Neucha"/>
                <a:cs typeface="Neucha"/>
                <a:sym typeface="Neucha"/>
              </a:rPr>
              <a:t>THANK</a:t>
            </a:r>
            <a:endParaRPr/>
          </a:p>
          <a:p>
            <a:pPr indent="0" lvl="0" marL="0" marR="0" rtl="0" algn="ctr">
              <a:lnSpc>
                <a:spcPct val="80000"/>
              </a:lnSpc>
              <a:spcBef>
                <a:spcPts val="0"/>
              </a:spcBef>
              <a:spcAft>
                <a:spcPts val="0"/>
              </a:spcAft>
              <a:buNone/>
            </a:pPr>
            <a:r>
              <a:rPr b="0" i="0" lang="en-US" sz="20491" u="none" cap="none" strike="noStrike">
                <a:solidFill>
                  <a:srgbClr val="000000"/>
                </a:solidFill>
                <a:latin typeface="Neucha"/>
                <a:ea typeface="Neucha"/>
                <a:cs typeface="Neucha"/>
                <a:sym typeface="Neucha"/>
              </a:rPr>
              <a:t>YOU</a:t>
            </a:r>
            <a:endParaRPr/>
          </a:p>
        </p:txBody>
      </p:sp>
      <p:sp>
        <p:nvSpPr>
          <p:cNvPr id="328" name="Google Shape;328;p22"/>
          <p:cNvSpPr/>
          <p:nvPr/>
        </p:nvSpPr>
        <p:spPr>
          <a:xfrm rot="1038166">
            <a:off x="-593408" y="1312318"/>
            <a:ext cx="5184958" cy="4497950"/>
          </a:xfrm>
          <a:custGeom>
            <a:rect b="b" l="l" r="r" t="t"/>
            <a:pathLst>
              <a:path extrusionOk="0" h="4496756" w="5183581">
                <a:moveTo>
                  <a:pt x="0" y="0"/>
                </a:moveTo>
                <a:lnTo>
                  <a:pt x="5183581" y="0"/>
                </a:lnTo>
                <a:lnTo>
                  <a:pt x="5183581" y="4496757"/>
                </a:lnTo>
                <a:lnTo>
                  <a:pt x="0" y="4496757"/>
                </a:lnTo>
                <a:lnTo>
                  <a:pt x="0" y="0"/>
                </a:lnTo>
                <a:close/>
              </a:path>
            </a:pathLst>
          </a:custGeom>
          <a:blipFill rotWithShape="1">
            <a:blip r:embed="rId6">
              <a:alphaModFix/>
            </a:blip>
            <a:stretch>
              <a:fillRect b="0" l="0" r="0" t="0"/>
            </a:stretch>
          </a:blipFill>
          <a:ln>
            <a:noFill/>
          </a:ln>
        </p:spPr>
      </p:sp>
      <p:sp>
        <p:nvSpPr>
          <p:cNvPr id="329" name="Google Shape;329;p22"/>
          <p:cNvSpPr/>
          <p:nvPr/>
        </p:nvSpPr>
        <p:spPr>
          <a:xfrm>
            <a:off x="13529984" y="643035"/>
            <a:ext cx="1458305" cy="1620339"/>
          </a:xfrm>
          <a:custGeom>
            <a:rect b="b" l="l" r="r" t="t"/>
            <a:pathLst>
              <a:path extrusionOk="0" h="1620339" w="1458305">
                <a:moveTo>
                  <a:pt x="0" y="0"/>
                </a:moveTo>
                <a:lnTo>
                  <a:pt x="1458305" y="0"/>
                </a:lnTo>
                <a:lnTo>
                  <a:pt x="1458305" y="1620338"/>
                </a:lnTo>
                <a:lnTo>
                  <a:pt x="0" y="1620338"/>
                </a:lnTo>
                <a:lnTo>
                  <a:pt x="0" y="0"/>
                </a:lnTo>
                <a:close/>
              </a:path>
            </a:pathLst>
          </a:custGeom>
          <a:blipFill rotWithShape="1">
            <a:blip r:embed="rId7">
              <a:alphaModFix/>
            </a:blip>
            <a:stretch>
              <a:fillRect b="0" l="0" r="0" t="0"/>
            </a:stretch>
          </a:blipFill>
          <a:ln>
            <a:noFill/>
          </a:ln>
        </p:spPr>
      </p:sp>
      <p:sp>
        <p:nvSpPr>
          <p:cNvPr id="330" name="Google Shape;330;p22"/>
          <p:cNvSpPr txBox="1"/>
          <p:nvPr/>
        </p:nvSpPr>
        <p:spPr>
          <a:xfrm>
            <a:off x="4758016" y="7259445"/>
            <a:ext cx="8772000" cy="952200"/>
          </a:xfrm>
          <a:prstGeom prst="rect">
            <a:avLst/>
          </a:prstGeom>
          <a:noFill/>
          <a:ln>
            <a:noFill/>
          </a:ln>
        </p:spPr>
        <p:txBody>
          <a:bodyPr anchorCtr="0" anchor="t" bIns="0" lIns="0" spcFirstLastPara="1" rIns="0" wrap="square" tIns="0">
            <a:spAutoFit/>
          </a:bodyPr>
          <a:lstStyle/>
          <a:p>
            <a:pPr indent="0" lvl="0" marL="0" marR="0" rtl="0" algn="ctr">
              <a:lnSpc>
                <a:spcPct val="188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a:t>
            </a:r>
            <a:endParaRPr/>
          </a:p>
        </p:txBody>
      </p:sp>
      <p:pic>
        <p:nvPicPr>
          <p:cNvPr id="331" name="Google Shape;331;p22"/>
          <p:cNvPicPr preferRelativeResize="0"/>
          <p:nvPr/>
        </p:nvPicPr>
        <p:blipFill rotWithShape="1">
          <a:blip r:embed="rId8">
            <a:alphaModFix/>
          </a:blip>
          <a:srcRect b="0" l="0" r="45890" t="0"/>
          <a:stretch/>
        </p:blipFill>
        <p:spPr>
          <a:xfrm>
            <a:off x="15164975" y="4079550"/>
            <a:ext cx="3123024" cy="5492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grpSp>
        <p:nvGrpSpPr>
          <p:cNvPr id="336" name="Google Shape;336;p23"/>
          <p:cNvGrpSpPr/>
          <p:nvPr/>
        </p:nvGrpSpPr>
        <p:grpSpPr>
          <a:xfrm>
            <a:off x="1409682" y="8328468"/>
            <a:ext cx="573739" cy="573739"/>
            <a:chOff x="0" y="0"/>
            <a:chExt cx="812800" cy="812800"/>
          </a:xfrm>
        </p:grpSpPr>
        <p:sp>
          <p:nvSpPr>
            <p:cNvPr id="337" name="Google Shape;337;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EB4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3"/>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9" name="Google Shape;339;p23"/>
          <p:cNvGrpSpPr/>
          <p:nvPr/>
        </p:nvGrpSpPr>
        <p:grpSpPr>
          <a:xfrm>
            <a:off x="3145406" y="8328468"/>
            <a:ext cx="573739" cy="573739"/>
            <a:chOff x="0" y="0"/>
            <a:chExt cx="812800" cy="812800"/>
          </a:xfrm>
        </p:grpSpPr>
        <p:sp>
          <p:nvSpPr>
            <p:cNvPr id="340" name="Google Shape;340;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6E6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3"/>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42" name="Google Shape;342;p23"/>
          <p:cNvGrpSpPr/>
          <p:nvPr/>
        </p:nvGrpSpPr>
        <p:grpSpPr>
          <a:xfrm>
            <a:off x="4880912" y="8328468"/>
            <a:ext cx="573739" cy="573739"/>
            <a:chOff x="0" y="0"/>
            <a:chExt cx="812800" cy="812800"/>
          </a:xfrm>
        </p:grpSpPr>
        <p:sp>
          <p:nvSpPr>
            <p:cNvPr id="343" name="Google Shape;343;p23"/>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61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3"/>
            <p:cNvSpPr txBox="1"/>
            <p:nvPr/>
          </p:nvSpPr>
          <p:spPr>
            <a:xfrm>
              <a:off x="76200" y="66675"/>
              <a:ext cx="660400" cy="669925"/>
            </a:xfrm>
            <a:prstGeom prst="rect">
              <a:avLst/>
            </a:prstGeom>
            <a:noFill/>
            <a:ln>
              <a:noFill/>
            </a:ln>
          </p:spPr>
          <p:txBody>
            <a:bodyPr anchorCtr="0" anchor="ctr" bIns="50800" lIns="50800" spcFirstLastPara="1" rIns="50800" wrap="square" tIns="50800">
              <a:noAutofit/>
            </a:bodyPr>
            <a:lstStyle/>
            <a:p>
              <a:pPr indent="0" lvl="0" marL="0" marR="0" rtl="0" algn="ctr">
                <a:lnSpc>
                  <a:spcPct val="149055"/>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5" name="Google Shape;345;p23"/>
          <p:cNvSpPr txBox="1"/>
          <p:nvPr/>
        </p:nvSpPr>
        <p:spPr>
          <a:xfrm>
            <a:off x="1085865" y="8990602"/>
            <a:ext cx="1221374" cy="31877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#4EB4CB</a:t>
            </a:r>
            <a:endParaRPr/>
          </a:p>
        </p:txBody>
      </p:sp>
      <p:sp>
        <p:nvSpPr>
          <p:cNvPr id="346" name="Google Shape;346;p23"/>
          <p:cNvSpPr txBox="1"/>
          <p:nvPr/>
        </p:nvSpPr>
        <p:spPr>
          <a:xfrm>
            <a:off x="2821589" y="8990602"/>
            <a:ext cx="1221374" cy="31877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#C6E6ED</a:t>
            </a:r>
            <a:endParaRPr/>
          </a:p>
        </p:txBody>
      </p:sp>
      <p:sp>
        <p:nvSpPr>
          <p:cNvPr id="347" name="Google Shape;347;p23"/>
          <p:cNvSpPr txBox="1"/>
          <p:nvPr/>
        </p:nvSpPr>
        <p:spPr>
          <a:xfrm>
            <a:off x="4557095" y="8990602"/>
            <a:ext cx="1221374" cy="31877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#F58611</a:t>
            </a:r>
            <a:endParaRPr/>
          </a:p>
        </p:txBody>
      </p:sp>
      <p:sp>
        <p:nvSpPr>
          <p:cNvPr id="348" name="Google Shape;348;p23"/>
          <p:cNvSpPr txBox="1"/>
          <p:nvPr/>
        </p:nvSpPr>
        <p:spPr>
          <a:xfrm>
            <a:off x="3507990" y="387840"/>
            <a:ext cx="11271900" cy="1697700"/>
          </a:xfrm>
          <a:prstGeom prst="rect">
            <a:avLst/>
          </a:prstGeom>
          <a:noFill/>
          <a:ln>
            <a:noFill/>
          </a:ln>
        </p:spPr>
        <p:txBody>
          <a:bodyPr anchorCtr="0" anchor="t" bIns="0" lIns="0" spcFirstLastPara="1" rIns="0" wrap="square" tIns="0">
            <a:spAutoFit/>
          </a:bodyPr>
          <a:lstStyle/>
          <a:p>
            <a:pPr indent="0" lvl="0" marL="0" marR="0" rtl="0" algn="ctr">
              <a:lnSpc>
                <a:spcPct val="140009"/>
              </a:lnSpc>
              <a:spcBef>
                <a:spcPts val="0"/>
              </a:spcBef>
              <a:spcAft>
                <a:spcPts val="0"/>
              </a:spcAft>
              <a:buNone/>
            </a:pPr>
            <a:r>
              <a:rPr b="0" i="0" lang="en-US" sz="11030" u="none" cap="none" strike="noStrike">
                <a:solidFill>
                  <a:srgbClr val="000000"/>
                </a:solidFill>
                <a:latin typeface="Neucha"/>
                <a:ea typeface="Neucha"/>
                <a:cs typeface="Neucha"/>
                <a:sym typeface="Neucha"/>
              </a:rPr>
              <a:t>RESOURCE PAGE</a:t>
            </a:r>
            <a:endParaRPr/>
          </a:p>
        </p:txBody>
      </p:sp>
      <p:sp>
        <p:nvSpPr>
          <p:cNvPr id="349" name="Google Shape;349;p23"/>
          <p:cNvSpPr txBox="1"/>
          <p:nvPr/>
        </p:nvSpPr>
        <p:spPr>
          <a:xfrm>
            <a:off x="4219800" y="2071508"/>
            <a:ext cx="9848399" cy="374940"/>
          </a:xfrm>
          <a:prstGeom prst="rect">
            <a:avLst/>
          </a:prstGeom>
          <a:noFill/>
          <a:ln>
            <a:noFill/>
          </a:ln>
        </p:spPr>
        <p:txBody>
          <a:bodyPr anchorCtr="0" anchor="t" bIns="0" lIns="0" spcFirstLastPara="1" rIns="0" wrap="square" tIns="0">
            <a:spAutoFit/>
          </a:bodyPr>
          <a:lstStyle/>
          <a:p>
            <a:pPr indent="0" lvl="1" marL="0" marR="0" rtl="0" algn="ctr">
              <a:lnSpc>
                <a:spcPct val="122012"/>
              </a:lnSpc>
              <a:spcBef>
                <a:spcPts val="0"/>
              </a:spcBef>
              <a:spcAft>
                <a:spcPts val="0"/>
              </a:spcAft>
              <a:buNone/>
            </a:pPr>
            <a:r>
              <a:rPr b="0" i="0" lang="en-US" sz="2385" u="none" cap="none" strike="noStrike">
                <a:solidFill>
                  <a:srgbClr val="000000"/>
                </a:solidFill>
                <a:latin typeface="Rubik"/>
                <a:ea typeface="Rubik"/>
                <a:cs typeface="Rubik"/>
                <a:sym typeface="Rubik"/>
              </a:rPr>
              <a:t>Use these design resources in your Canva Presentation.</a:t>
            </a:r>
            <a:endParaRPr/>
          </a:p>
        </p:txBody>
      </p:sp>
      <p:sp>
        <p:nvSpPr>
          <p:cNvPr id="350" name="Google Shape;350;p23"/>
          <p:cNvSpPr txBox="1"/>
          <p:nvPr/>
        </p:nvSpPr>
        <p:spPr>
          <a:xfrm>
            <a:off x="1152213" y="6941926"/>
            <a:ext cx="4698786" cy="318770"/>
          </a:xfrm>
          <a:prstGeom prst="rect">
            <a:avLst/>
          </a:prstGeom>
          <a:noFill/>
          <a:ln>
            <a:noFill/>
          </a:ln>
        </p:spPr>
        <p:txBody>
          <a:bodyPr anchorCtr="0" anchor="t" bIns="0" lIns="0" spcFirstLastPara="1" rIns="0" wrap="square" tIns="0">
            <a:spAutoFit/>
          </a:bodyPr>
          <a:lstStyle/>
          <a:p>
            <a:pPr indent="0" lvl="0"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You can find these fonts online too.</a:t>
            </a:r>
            <a:endParaRPr/>
          </a:p>
        </p:txBody>
      </p:sp>
      <p:sp>
        <p:nvSpPr>
          <p:cNvPr id="351" name="Google Shape;351;p23"/>
          <p:cNvSpPr txBox="1"/>
          <p:nvPr/>
        </p:nvSpPr>
        <p:spPr>
          <a:xfrm>
            <a:off x="1926338" y="7359834"/>
            <a:ext cx="3150600" cy="538500"/>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Rubik"/>
                <a:ea typeface="Rubik"/>
                <a:cs typeface="Rubik"/>
                <a:sym typeface="Rubik"/>
              </a:rPr>
              <a:t>COLORS</a:t>
            </a:r>
            <a:endParaRPr/>
          </a:p>
        </p:txBody>
      </p:sp>
      <p:sp>
        <p:nvSpPr>
          <p:cNvPr id="352" name="Google Shape;352;p23"/>
          <p:cNvSpPr txBox="1"/>
          <p:nvPr/>
        </p:nvSpPr>
        <p:spPr>
          <a:xfrm>
            <a:off x="1651287" y="3554525"/>
            <a:ext cx="3700639" cy="711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000000"/>
                </a:solidFill>
                <a:latin typeface="Rubik"/>
                <a:ea typeface="Rubik"/>
                <a:cs typeface="Rubik"/>
                <a:sym typeface="Rubik"/>
              </a:rPr>
              <a:t>This presentation template uses the following free fonts:</a:t>
            </a:r>
            <a:endParaRPr/>
          </a:p>
        </p:txBody>
      </p:sp>
      <p:sp>
        <p:nvSpPr>
          <p:cNvPr id="353" name="Google Shape;353;p23"/>
          <p:cNvSpPr txBox="1"/>
          <p:nvPr/>
        </p:nvSpPr>
        <p:spPr>
          <a:xfrm>
            <a:off x="2146850" y="4454053"/>
            <a:ext cx="2709513" cy="337312"/>
          </a:xfrm>
          <a:prstGeom prst="rect">
            <a:avLst/>
          </a:prstGeom>
          <a:noFill/>
          <a:ln>
            <a:noFill/>
          </a:ln>
        </p:spPr>
        <p:txBody>
          <a:bodyPr anchorCtr="0" anchor="t" bIns="0" lIns="0" spcFirstLastPara="1" rIns="0" wrap="square" tIns="0">
            <a:spAutoFit/>
          </a:bodyPr>
          <a:lstStyle/>
          <a:p>
            <a:pPr indent="0" lvl="0" marL="0" marR="0" rtl="0" algn="ctr">
              <a:lnSpc>
                <a:spcPct val="122010"/>
              </a:lnSpc>
              <a:spcBef>
                <a:spcPts val="0"/>
              </a:spcBef>
              <a:spcAft>
                <a:spcPts val="0"/>
              </a:spcAft>
              <a:buNone/>
            </a:pPr>
            <a:r>
              <a:rPr b="1" i="0" lang="en-US" sz="2199" u="none" cap="none" strike="noStrike">
                <a:solidFill>
                  <a:srgbClr val="000000"/>
                </a:solidFill>
                <a:latin typeface="Rubik"/>
                <a:ea typeface="Rubik"/>
                <a:cs typeface="Rubik"/>
                <a:sym typeface="Rubik"/>
              </a:rPr>
              <a:t>Titles :</a:t>
            </a:r>
            <a:endParaRPr/>
          </a:p>
        </p:txBody>
      </p:sp>
      <p:sp>
        <p:nvSpPr>
          <p:cNvPr id="354" name="Google Shape;354;p23"/>
          <p:cNvSpPr txBox="1"/>
          <p:nvPr/>
        </p:nvSpPr>
        <p:spPr>
          <a:xfrm>
            <a:off x="2146850" y="5217345"/>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Rubik"/>
                <a:ea typeface="Rubik"/>
                <a:cs typeface="Rubik"/>
                <a:sym typeface="Rubik"/>
              </a:rPr>
              <a:t>Headers :</a:t>
            </a:r>
            <a:endParaRPr/>
          </a:p>
        </p:txBody>
      </p:sp>
      <p:sp>
        <p:nvSpPr>
          <p:cNvPr id="355" name="Google Shape;355;p23"/>
          <p:cNvSpPr txBox="1"/>
          <p:nvPr/>
        </p:nvSpPr>
        <p:spPr>
          <a:xfrm>
            <a:off x="2146850" y="5980637"/>
            <a:ext cx="2709513" cy="3373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1" i="0" lang="en-US" sz="2199" u="none" cap="none" strike="noStrike">
                <a:solidFill>
                  <a:srgbClr val="000000"/>
                </a:solidFill>
                <a:latin typeface="Rubik"/>
                <a:ea typeface="Rubik"/>
                <a:cs typeface="Rubik"/>
                <a:sym typeface="Rubik"/>
              </a:rPr>
              <a:t>Body Copy :</a:t>
            </a:r>
            <a:endParaRPr/>
          </a:p>
        </p:txBody>
      </p:sp>
      <p:sp>
        <p:nvSpPr>
          <p:cNvPr id="356" name="Google Shape;356;p23"/>
          <p:cNvSpPr txBox="1"/>
          <p:nvPr/>
        </p:nvSpPr>
        <p:spPr>
          <a:xfrm>
            <a:off x="2146850" y="4858447"/>
            <a:ext cx="2709513" cy="31877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Neucha</a:t>
            </a:r>
            <a:endParaRPr/>
          </a:p>
        </p:txBody>
      </p:sp>
      <p:sp>
        <p:nvSpPr>
          <p:cNvPr id="357" name="Google Shape;357;p23"/>
          <p:cNvSpPr txBox="1"/>
          <p:nvPr/>
        </p:nvSpPr>
        <p:spPr>
          <a:xfrm>
            <a:off x="1861525" y="5621739"/>
            <a:ext cx="3280161" cy="31877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Rubik</a:t>
            </a:r>
            <a:endParaRPr/>
          </a:p>
        </p:txBody>
      </p:sp>
      <p:sp>
        <p:nvSpPr>
          <p:cNvPr id="358" name="Google Shape;358;p23"/>
          <p:cNvSpPr txBox="1"/>
          <p:nvPr/>
        </p:nvSpPr>
        <p:spPr>
          <a:xfrm>
            <a:off x="1651287" y="6385031"/>
            <a:ext cx="3700639" cy="31877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000000"/>
                </a:solidFill>
                <a:latin typeface="Rubik"/>
                <a:ea typeface="Rubik"/>
                <a:cs typeface="Rubik"/>
                <a:sym typeface="Rubik"/>
              </a:rPr>
              <a:t>Rubik</a:t>
            </a:r>
            <a:endParaRPr/>
          </a:p>
        </p:txBody>
      </p:sp>
      <p:sp>
        <p:nvSpPr>
          <p:cNvPr id="359" name="Google Shape;359;p23"/>
          <p:cNvSpPr txBox="1"/>
          <p:nvPr/>
        </p:nvSpPr>
        <p:spPr>
          <a:xfrm>
            <a:off x="1926338" y="2551223"/>
            <a:ext cx="3150536" cy="974727"/>
          </a:xfrm>
          <a:prstGeom prst="rect">
            <a:avLst/>
          </a:prstGeom>
          <a:noFill/>
          <a:ln>
            <a:noFill/>
          </a:ln>
        </p:spPr>
        <p:txBody>
          <a:bodyPr anchorCtr="0" anchor="t" bIns="0" lIns="0" spcFirstLastPara="1" rIns="0" wrap="square" tIns="0">
            <a:spAutoFit/>
          </a:bodyPr>
          <a:lstStyle/>
          <a:p>
            <a:pPr indent="0" lvl="0" marL="0" marR="0" rtl="0" algn="ctr">
              <a:lnSpc>
                <a:spcPct val="250042"/>
              </a:lnSpc>
              <a:spcBef>
                <a:spcPts val="0"/>
              </a:spcBef>
              <a:spcAft>
                <a:spcPts val="0"/>
              </a:spcAft>
              <a:buNone/>
            </a:pPr>
            <a:r>
              <a:rPr b="1" i="0" lang="en-US" sz="3499" u="none" cap="none" strike="noStrike">
                <a:solidFill>
                  <a:srgbClr val="000000"/>
                </a:solidFill>
                <a:latin typeface="Rubik"/>
                <a:ea typeface="Rubik"/>
                <a:cs typeface="Rubik"/>
                <a:sym typeface="Rubik"/>
              </a:rPr>
              <a:t>FONTS</a:t>
            </a:r>
            <a:endParaRPr/>
          </a:p>
        </p:txBody>
      </p:sp>
      <p:sp>
        <p:nvSpPr>
          <p:cNvPr id="360" name="Google Shape;360;p23"/>
          <p:cNvSpPr/>
          <p:nvPr/>
        </p:nvSpPr>
        <p:spPr>
          <a:xfrm>
            <a:off x="10445241" y="7320953"/>
            <a:ext cx="1217139" cy="1203861"/>
          </a:xfrm>
          <a:custGeom>
            <a:rect b="b" l="l" r="r" t="t"/>
            <a:pathLst>
              <a:path extrusionOk="0" h="1203861" w="1217139">
                <a:moveTo>
                  <a:pt x="0" y="0"/>
                </a:moveTo>
                <a:lnTo>
                  <a:pt x="1217139" y="0"/>
                </a:lnTo>
                <a:lnTo>
                  <a:pt x="1217139" y="1203860"/>
                </a:lnTo>
                <a:lnTo>
                  <a:pt x="0" y="1203860"/>
                </a:lnTo>
                <a:lnTo>
                  <a:pt x="0" y="0"/>
                </a:lnTo>
                <a:close/>
              </a:path>
            </a:pathLst>
          </a:custGeom>
          <a:blipFill rotWithShape="1">
            <a:blip r:embed="rId3">
              <a:alphaModFix/>
            </a:blip>
            <a:stretch>
              <a:fillRect b="0" l="0" r="0" t="0"/>
            </a:stretch>
          </a:blipFill>
          <a:ln>
            <a:noFill/>
          </a:ln>
        </p:spPr>
      </p:sp>
      <p:sp>
        <p:nvSpPr>
          <p:cNvPr id="361" name="Google Shape;361;p23"/>
          <p:cNvSpPr/>
          <p:nvPr/>
        </p:nvSpPr>
        <p:spPr>
          <a:xfrm>
            <a:off x="6685508" y="4491277"/>
            <a:ext cx="587440" cy="1424098"/>
          </a:xfrm>
          <a:custGeom>
            <a:rect b="b" l="l" r="r" t="t"/>
            <a:pathLst>
              <a:path extrusionOk="0" h="1424098" w="587440">
                <a:moveTo>
                  <a:pt x="0" y="0"/>
                </a:moveTo>
                <a:lnTo>
                  <a:pt x="587440" y="0"/>
                </a:lnTo>
                <a:lnTo>
                  <a:pt x="587440" y="1424098"/>
                </a:lnTo>
                <a:lnTo>
                  <a:pt x="0" y="1424098"/>
                </a:lnTo>
                <a:lnTo>
                  <a:pt x="0" y="0"/>
                </a:lnTo>
                <a:close/>
              </a:path>
            </a:pathLst>
          </a:custGeom>
          <a:blipFill rotWithShape="1">
            <a:blip r:embed="rId4">
              <a:alphaModFix/>
            </a:blip>
            <a:stretch>
              <a:fillRect b="0" l="0" r="0" t="0"/>
            </a:stretch>
          </a:blipFill>
          <a:ln>
            <a:noFill/>
          </a:ln>
        </p:spPr>
      </p:sp>
      <p:sp>
        <p:nvSpPr>
          <p:cNvPr id="362" name="Google Shape;362;p23"/>
          <p:cNvSpPr/>
          <p:nvPr/>
        </p:nvSpPr>
        <p:spPr>
          <a:xfrm>
            <a:off x="11947037" y="6018918"/>
            <a:ext cx="1330474" cy="1256558"/>
          </a:xfrm>
          <a:custGeom>
            <a:rect b="b" l="l" r="r" t="t"/>
            <a:pathLst>
              <a:path extrusionOk="0" h="1256558" w="1330474">
                <a:moveTo>
                  <a:pt x="0" y="0"/>
                </a:moveTo>
                <a:lnTo>
                  <a:pt x="1330473" y="0"/>
                </a:lnTo>
                <a:lnTo>
                  <a:pt x="1330473" y="1256559"/>
                </a:lnTo>
                <a:lnTo>
                  <a:pt x="0" y="1256559"/>
                </a:lnTo>
                <a:lnTo>
                  <a:pt x="0" y="0"/>
                </a:lnTo>
                <a:close/>
              </a:path>
            </a:pathLst>
          </a:custGeom>
          <a:blipFill rotWithShape="1">
            <a:blip r:embed="rId5">
              <a:alphaModFix/>
            </a:blip>
            <a:stretch>
              <a:fillRect b="0" l="0" r="0" t="0"/>
            </a:stretch>
          </a:blipFill>
          <a:ln>
            <a:noFill/>
          </a:ln>
        </p:spPr>
      </p:sp>
      <p:sp>
        <p:nvSpPr>
          <p:cNvPr id="363" name="Google Shape;363;p23"/>
          <p:cNvSpPr/>
          <p:nvPr/>
        </p:nvSpPr>
        <p:spPr>
          <a:xfrm>
            <a:off x="8273908" y="6121173"/>
            <a:ext cx="1207751" cy="1052048"/>
          </a:xfrm>
          <a:custGeom>
            <a:rect b="b" l="l" r="r" t="t"/>
            <a:pathLst>
              <a:path extrusionOk="0" h="1052048" w="1207751">
                <a:moveTo>
                  <a:pt x="0" y="0"/>
                </a:moveTo>
                <a:lnTo>
                  <a:pt x="1207751" y="0"/>
                </a:lnTo>
                <a:lnTo>
                  <a:pt x="1207751" y="1052049"/>
                </a:lnTo>
                <a:lnTo>
                  <a:pt x="0" y="1052049"/>
                </a:lnTo>
                <a:lnTo>
                  <a:pt x="0" y="0"/>
                </a:lnTo>
                <a:close/>
              </a:path>
            </a:pathLst>
          </a:custGeom>
          <a:blipFill rotWithShape="1">
            <a:blip r:embed="rId6">
              <a:alphaModFix/>
            </a:blip>
            <a:stretch>
              <a:fillRect b="0" l="0" r="0" t="0"/>
            </a:stretch>
          </a:blipFill>
          <a:ln>
            <a:noFill/>
          </a:ln>
        </p:spPr>
      </p:sp>
      <p:sp>
        <p:nvSpPr>
          <p:cNvPr id="364" name="Google Shape;364;p23"/>
          <p:cNvSpPr/>
          <p:nvPr/>
        </p:nvSpPr>
        <p:spPr>
          <a:xfrm>
            <a:off x="6700271" y="7343963"/>
            <a:ext cx="1346325" cy="1157840"/>
          </a:xfrm>
          <a:custGeom>
            <a:rect b="b" l="l" r="r" t="t"/>
            <a:pathLst>
              <a:path extrusionOk="0" h="1157840" w="1346325">
                <a:moveTo>
                  <a:pt x="0" y="0"/>
                </a:moveTo>
                <a:lnTo>
                  <a:pt x="1346325" y="0"/>
                </a:lnTo>
                <a:lnTo>
                  <a:pt x="1346325" y="1157840"/>
                </a:lnTo>
                <a:lnTo>
                  <a:pt x="0" y="1157840"/>
                </a:lnTo>
                <a:lnTo>
                  <a:pt x="0" y="0"/>
                </a:lnTo>
                <a:close/>
              </a:path>
            </a:pathLst>
          </a:custGeom>
          <a:blipFill rotWithShape="1">
            <a:blip r:embed="rId7">
              <a:alphaModFix/>
            </a:blip>
            <a:stretch>
              <a:fillRect b="0" l="0" r="0" t="0"/>
            </a:stretch>
          </a:blipFill>
          <a:ln>
            <a:noFill/>
          </a:ln>
        </p:spPr>
      </p:sp>
      <p:sp>
        <p:nvSpPr>
          <p:cNvPr id="365" name="Google Shape;365;p23"/>
          <p:cNvSpPr/>
          <p:nvPr/>
        </p:nvSpPr>
        <p:spPr>
          <a:xfrm>
            <a:off x="8652063" y="4711082"/>
            <a:ext cx="273196" cy="984488"/>
          </a:xfrm>
          <a:custGeom>
            <a:rect b="b" l="l" r="r" t="t"/>
            <a:pathLst>
              <a:path extrusionOk="0" h="984488" w="273196">
                <a:moveTo>
                  <a:pt x="0" y="0"/>
                </a:moveTo>
                <a:lnTo>
                  <a:pt x="273195" y="0"/>
                </a:lnTo>
                <a:lnTo>
                  <a:pt x="273195" y="984488"/>
                </a:lnTo>
                <a:lnTo>
                  <a:pt x="0" y="984488"/>
                </a:lnTo>
                <a:lnTo>
                  <a:pt x="0" y="0"/>
                </a:lnTo>
                <a:close/>
              </a:path>
            </a:pathLst>
          </a:custGeom>
          <a:blipFill rotWithShape="1">
            <a:blip r:embed="rId8">
              <a:alphaModFix/>
            </a:blip>
            <a:stretch>
              <a:fillRect b="0" l="0" r="0" t="0"/>
            </a:stretch>
          </a:blipFill>
          <a:ln>
            <a:noFill/>
          </a:ln>
        </p:spPr>
      </p:sp>
      <p:sp>
        <p:nvSpPr>
          <p:cNvPr id="366" name="Google Shape;366;p23"/>
          <p:cNvSpPr/>
          <p:nvPr/>
        </p:nvSpPr>
        <p:spPr>
          <a:xfrm>
            <a:off x="10231817" y="6151138"/>
            <a:ext cx="965062" cy="992119"/>
          </a:xfrm>
          <a:custGeom>
            <a:rect b="b" l="l" r="r" t="t"/>
            <a:pathLst>
              <a:path extrusionOk="0" h="992119" w="965062">
                <a:moveTo>
                  <a:pt x="0" y="0"/>
                </a:moveTo>
                <a:lnTo>
                  <a:pt x="965062" y="0"/>
                </a:lnTo>
                <a:lnTo>
                  <a:pt x="965062" y="992119"/>
                </a:lnTo>
                <a:lnTo>
                  <a:pt x="0" y="992119"/>
                </a:lnTo>
                <a:lnTo>
                  <a:pt x="0" y="0"/>
                </a:lnTo>
                <a:close/>
              </a:path>
            </a:pathLst>
          </a:custGeom>
          <a:blipFill rotWithShape="1">
            <a:blip r:embed="rId9">
              <a:alphaModFix/>
            </a:blip>
            <a:stretch>
              <a:fillRect b="0" l="0" r="0" t="0"/>
            </a:stretch>
          </a:blipFill>
          <a:ln>
            <a:noFill/>
          </a:ln>
        </p:spPr>
      </p:sp>
      <p:sp>
        <p:nvSpPr>
          <p:cNvPr id="367" name="Google Shape;367;p23"/>
          <p:cNvSpPr/>
          <p:nvPr/>
        </p:nvSpPr>
        <p:spPr>
          <a:xfrm>
            <a:off x="6663154" y="6224723"/>
            <a:ext cx="860596" cy="844949"/>
          </a:xfrm>
          <a:custGeom>
            <a:rect b="b" l="l" r="r" t="t"/>
            <a:pathLst>
              <a:path extrusionOk="0" h="844949" w="860596">
                <a:moveTo>
                  <a:pt x="0" y="0"/>
                </a:moveTo>
                <a:lnTo>
                  <a:pt x="860596" y="0"/>
                </a:lnTo>
                <a:lnTo>
                  <a:pt x="860596" y="844949"/>
                </a:lnTo>
                <a:lnTo>
                  <a:pt x="0" y="844949"/>
                </a:lnTo>
                <a:lnTo>
                  <a:pt x="0" y="0"/>
                </a:lnTo>
                <a:close/>
              </a:path>
            </a:pathLst>
          </a:custGeom>
          <a:blipFill rotWithShape="1">
            <a:blip r:embed="rId10">
              <a:alphaModFix/>
            </a:blip>
            <a:stretch>
              <a:fillRect b="0" l="0" r="0" t="0"/>
            </a:stretch>
          </a:blipFill>
          <a:ln>
            <a:noFill/>
          </a:ln>
        </p:spPr>
      </p:sp>
      <p:sp>
        <p:nvSpPr>
          <p:cNvPr id="368" name="Google Shape;368;p23"/>
          <p:cNvSpPr/>
          <p:nvPr/>
        </p:nvSpPr>
        <p:spPr>
          <a:xfrm>
            <a:off x="7820794" y="4548357"/>
            <a:ext cx="283423" cy="1309937"/>
          </a:xfrm>
          <a:custGeom>
            <a:rect b="b" l="l" r="r" t="t"/>
            <a:pathLst>
              <a:path extrusionOk="0" h="1309937" w="283423">
                <a:moveTo>
                  <a:pt x="0" y="0"/>
                </a:moveTo>
                <a:lnTo>
                  <a:pt x="283423" y="0"/>
                </a:lnTo>
                <a:lnTo>
                  <a:pt x="283423" y="1309937"/>
                </a:lnTo>
                <a:lnTo>
                  <a:pt x="0" y="1309937"/>
                </a:lnTo>
                <a:lnTo>
                  <a:pt x="0" y="0"/>
                </a:lnTo>
                <a:close/>
              </a:path>
            </a:pathLst>
          </a:custGeom>
          <a:blipFill rotWithShape="1">
            <a:blip r:embed="rId11">
              <a:alphaModFix/>
            </a:blip>
            <a:stretch>
              <a:fillRect b="0" l="0" r="0" t="0"/>
            </a:stretch>
          </a:blipFill>
          <a:ln>
            <a:noFill/>
          </a:ln>
        </p:spPr>
      </p:sp>
      <p:sp>
        <p:nvSpPr>
          <p:cNvPr id="369" name="Google Shape;369;p23"/>
          <p:cNvSpPr/>
          <p:nvPr/>
        </p:nvSpPr>
        <p:spPr>
          <a:xfrm rot="-5400000">
            <a:off x="16670908" y="7303283"/>
            <a:ext cx="750280" cy="1239201"/>
          </a:xfrm>
          <a:custGeom>
            <a:rect b="b" l="l" r="r" t="t"/>
            <a:pathLst>
              <a:path extrusionOk="0" h="1239201" w="750280">
                <a:moveTo>
                  <a:pt x="0" y="0"/>
                </a:moveTo>
                <a:lnTo>
                  <a:pt x="750279" y="0"/>
                </a:lnTo>
                <a:lnTo>
                  <a:pt x="750279" y="1239200"/>
                </a:lnTo>
                <a:lnTo>
                  <a:pt x="0" y="1239200"/>
                </a:lnTo>
                <a:lnTo>
                  <a:pt x="0" y="0"/>
                </a:lnTo>
                <a:close/>
              </a:path>
            </a:pathLst>
          </a:custGeom>
          <a:blipFill rotWithShape="1">
            <a:blip r:embed="rId12">
              <a:alphaModFix/>
            </a:blip>
            <a:stretch>
              <a:fillRect b="0" l="0" r="0" t="0"/>
            </a:stretch>
          </a:blipFill>
          <a:ln>
            <a:noFill/>
          </a:ln>
        </p:spPr>
      </p:sp>
      <p:sp>
        <p:nvSpPr>
          <p:cNvPr id="370" name="Google Shape;370;p23"/>
          <p:cNvSpPr/>
          <p:nvPr/>
        </p:nvSpPr>
        <p:spPr>
          <a:xfrm>
            <a:off x="11888779" y="5064753"/>
            <a:ext cx="1082055" cy="277145"/>
          </a:xfrm>
          <a:custGeom>
            <a:rect b="b" l="l" r="r" t="t"/>
            <a:pathLst>
              <a:path extrusionOk="0" h="277145" w="1082055">
                <a:moveTo>
                  <a:pt x="0" y="0"/>
                </a:moveTo>
                <a:lnTo>
                  <a:pt x="1082055" y="0"/>
                </a:lnTo>
                <a:lnTo>
                  <a:pt x="1082055" y="277145"/>
                </a:lnTo>
                <a:lnTo>
                  <a:pt x="0" y="277145"/>
                </a:lnTo>
                <a:lnTo>
                  <a:pt x="0" y="0"/>
                </a:lnTo>
                <a:close/>
              </a:path>
            </a:pathLst>
          </a:custGeom>
          <a:blipFill rotWithShape="1">
            <a:blip r:embed="rId13">
              <a:alphaModFix/>
            </a:blip>
            <a:stretch>
              <a:fillRect b="0" l="0" r="0" t="0"/>
            </a:stretch>
          </a:blipFill>
          <a:ln>
            <a:noFill/>
          </a:ln>
        </p:spPr>
      </p:sp>
      <p:sp>
        <p:nvSpPr>
          <p:cNvPr id="371" name="Google Shape;371;p23"/>
          <p:cNvSpPr/>
          <p:nvPr/>
        </p:nvSpPr>
        <p:spPr>
          <a:xfrm>
            <a:off x="13816979" y="2998898"/>
            <a:ext cx="902207" cy="1256237"/>
          </a:xfrm>
          <a:custGeom>
            <a:rect b="b" l="l" r="r" t="t"/>
            <a:pathLst>
              <a:path extrusionOk="0" h="1256237" w="902207">
                <a:moveTo>
                  <a:pt x="0" y="0"/>
                </a:moveTo>
                <a:lnTo>
                  <a:pt x="902207" y="0"/>
                </a:lnTo>
                <a:lnTo>
                  <a:pt x="902207" y="1256237"/>
                </a:lnTo>
                <a:lnTo>
                  <a:pt x="0" y="1256237"/>
                </a:lnTo>
                <a:lnTo>
                  <a:pt x="0" y="0"/>
                </a:lnTo>
                <a:close/>
              </a:path>
            </a:pathLst>
          </a:custGeom>
          <a:blipFill rotWithShape="1">
            <a:blip r:embed="rId14">
              <a:alphaModFix/>
            </a:blip>
            <a:stretch>
              <a:fillRect b="0" l="0" r="0" t="0"/>
            </a:stretch>
          </a:blipFill>
          <a:ln>
            <a:noFill/>
          </a:ln>
        </p:spPr>
      </p:sp>
      <p:sp>
        <p:nvSpPr>
          <p:cNvPr id="372" name="Google Shape;372;p23"/>
          <p:cNvSpPr/>
          <p:nvPr/>
        </p:nvSpPr>
        <p:spPr>
          <a:xfrm>
            <a:off x="14027668" y="6320441"/>
            <a:ext cx="1604609" cy="653514"/>
          </a:xfrm>
          <a:custGeom>
            <a:rect b="b" l="l" r="r" t="t"/>
            <a:pathLst>
              <a:path extrusionOk="0" h="653514" w="1604609">
                <a:moveTo>
                  <a:pt x="0" y="0"/>
                </a:moveTo>
                <a:lnTo>
                  <a:pt x="1604610" y="0"/>
                </a:lnTo>
                <a:lnTo>
                  <a:pt x="1604610" y="653513"/>
                </a:lnTo>
                <a:lnTo>
                  <a:pt x="0" y="653513"/>
                </a:lnTo>
                <a:lnTo>
                  <a:pt x="0" y="0"/>
                </a:lnTo>
                <a:close/>
              </a:path>
            </a:pathLst>
          </a:custGeom>
          <a:blipFill rotWithShape="1">
            <a:blip r:embed="rId15">
              <a:alphaModFix/>
            </a:blip>
            <a:stretch>
              <a:fillRect b="0" l="0" r="0" t="0"/>
            </a:stretch>
          </a:blipFill>
          <a:ln>
            <a:noFill/>
          </a:ln>
        </p:spPr>
      </p:sp>
      <p:sp>
        <p:nvSpPr>
          <p:cNvPr id="373" name="Google Shape;373;p23"/>
          <p:cNvSpPr/>
          <p:nvPr/>
        </p:nvSpPr>
        <p:spPr>
          <a:xfrm flipH="1">
            <a:off x="16195259" y="4740350"/>
            <a:ext cx="457926" cy="925953"/>
          </a:xfrm>
          <a:custGeom>
            <a:rect b="b" l="l" r="r" t="t"/>
            <a:pathLst>
              <a:path extrusionOk="0" h="925953" w="457926">
                <a:moveTo>
                  <a:pt x="457926" y="0"/>
                </a:moveTo>
                <a:lnTo>
                  <a:pt x="0" y="0"/>
                </a:lnTo>
                <a:lnTo>
                  <a:pt x="0" y="925952"/>
                </a:lnTo>
                <a:lnTo>
                  <a:pt x="457926" y="925952"/>
                </a:lnTo>
                <a:lnTo>
                  <a:pt x="457926" y="0"/>
                </a:lnTo>
                <a:close/>
              </a:path>
            </a:pathLst>
          </a:custGeom>
          <a:blipFill rotWithShape="1">
            <a:blip r:embed="rId16">
              <a:alphaModFix/>
            </a:blip>
            <a:stretch>
              <a:fillRect b="0" l="0" r="0" t="0"/>
            </a:stretch>
          </a:blipFill>
          <a:ln>
            <a:noFill/>
          </a:ln>
        </p:spPr>
      </p:sp>
      <p:sp>
        <p:nvSpPr>
          <p:cNvPr id="374" name="Google Shape;374;p23"/>
          <p:cNvSpPr/>
          <p:nvPr/>
        </p:nvSpPr>
        <p:spPr>
          <a:xfrm>
            <a:off x="9473104" y="4958434"/>
            <a:ext cx="789043" cy="489784"/>
          </a:xfrm>
          <a:custGeom>
            <a:rect b="b" l="l" r="r" t="t"/>
            <a:pathLst>
              <a:path extrusionOk="0" h="489784" w="789043">
                <a:moveTo>
                  <a:pt x="0" y="0"/>
                </a:moveTo>
                <a:lnTo>
                  <a:pt x="789044" y="0"/>
                </a:lnTo>
                <a:lnTo>
                  <a:pt x="789044" y="489784"/>
                </a:lnTo>
                <a:lnTo>
                  <a:pt x="0" y="489784"/>
                </a:lnTo>
                <a:lnTo>
                  <a:pt x="0" y="0"/>
                </a:lnTo>
                <a:close/>
              </a:path>
            </a:pathLst>
          </a:custGeom>
          <a:blipFill rotWithShape="1">
            <a:blip r:embed="rId17">
              <a:alphaModFix/>
            </a:blip>
            <a:stretch>
              <a:fillRect b="0" l="0" r="0" t="0"/>
            </a:stretch>
          </a:blipFill>
          <a:ln>
            <a:noFill/>
          </a:ln>
        </p:spPr>
      </p:sp>
      <p:sp>
        <p:nvSpPr>
          <p:cNvPr id="375" name="Google Shape;375;p23"/>
          <p:cNvSpPr/>
          <p:nvPr/>
        </p:nvSpPr>
        <p:spPr>
          <a:xfrm>
            <a:off x="8738578" y="7501329"/>
            <a:ext cx="1014681" cy="843108"/>
          </a:xfrm>
          <a:custGeom>
            <a:rect b="b" l="l" r="r" t="t"/>
            <a:pathLst>
              <a:path extrusionOk="0" h="843108" w="1014681">
                <a:moveTo>
                  <a:pt x="0" y="0"/>
                </a:moveTo>
                <a:lnTo>
                  <a:pt x="1014681" y="0"/>
                </a:lnTo>
                <a:lnTo>
                  <a:pt x="1014681" y="843108"/>
                </a:lnTo>
                <a:lnTo>
                  <a:pt x="0" y="843108"/>
                </a:lnTo>
                <a:lnTo>
                  <a:pt x="0" y="0"/>
                </a:lnTo>
                <a:close/>
              </a:path>
            </a:pathLst>
          </a:custGeom>
          <a:blipFill rotWithShape="1">
            <a:blip r:embed="rId18">
              <a:alphaModFix/>
            </a:blip>
            <a:stretch>
              <a:fillRect b="0" l="0" r="0" t="0"/>
            </a:stretch>
          </a:blipFill>
          <a:ln>
            <a:noFill/>
          </a:ln>
        </p:spPr>
      </p:sp>
      <p:sp>
        <p:nvSpPr>
          <p:cNvPr id="376" name="Google Shape;376;p23"/>
          <p:cNvSpPr/>
          <p:nvPr/>
        </p:nvSpPr>
        <p:spPr>
          <a:xfrm>
            <a:off x="16840024" y="3191227"/>
            <a:ext cx="825624" cy="871580"/>
          </a:xfrm>
          <a:custGeom>
            <a:rect b="b" l="l" r="r" t="t"/>
            <a:pathLst>
              <a:path extrusionOk="0" h="871580" w="825624">
                <a:moveTo>
                  <a:pt x="0" y="0"/>
                </a:moveTo>
                <a:lnTo>
                  <a:pt x="825624" y="0"/>
                </a:lnTo>
                <a:lnTo>
                  <a:pt x="825624" y="871580"/>
                </a:lnTo>
                <a:lnTo>
                  <a:pt x="0" y="871580"/>
                </a:lnTo>
                <a:lnTo>
                  <a:pt x="0" y="0"/>
                </a:lnTo>
                <a:close/>
              </a:path>
            </a:pathLst>
          </a:custGeom>
          <a:blipFill rotWithShape="1">
            <a:blip r:embed="rId19">
              <a:alphaModFix/>
            </a:blip>
            <a:stretch>
              <a:fillRect b="0" l="0" r="0" t="0"/>
            </a:stretch>
          </a:blipFill>
          <a:ln>
            <a:noFill/>
          </a:ln>
        </p:spPr>
      </p:sp>
      <p:sp>
        <p:nvSpPr>
          <p:cNvPr id="377" name="Google Shape;377;p23"/>
          <p:cNvSpPr/>
          <p:nvPr/>
        </p:nvSpPr>
        <p:spPr>
          <a:xfrm flipH="1">
            <a:off x="12354362" y="7508874"/>
            <a:ext cx="1280569" cy="828018"/>
          </a:xfrm>
          <a:custGeom>
            <a:rect b="b" l="l" r="r" t="t"/>
            <a:pathLst>
              <a:path extrusionOk="0" h="828018" w="1280569">
                <a:moveTo>
                  <a:pt x="1280569" y="0"/>
                </a:moveTo>
                <a:lnTo>
                  <a:pt x="0" y="0"/>
                </a:lnTo>
                <a:lnTo>
                  <a:pt x="0" y="828018"/>
                </a:lnTo>
                <a:lnTo>
                  <a:pt x="1280569" y="828018"/>
                </a:lnTo>
                <a:lnTo>
                  <a:pt x="1280569" y="0"/>
                </a:lnTo>
                <a:close/>
              </a:path>
            </a:pathLst>
          </a:custGeom>
          <a:blipFill rotWithShape="1">
            <a:blip r:embed="rId20">
              <a:alphaModFix/>
            </a:blip>
            <a:stretch>
              <a:fillRect b="0" l="0" r="0" t="0"/>
            </a:stretch>
          </a:blipFill>
          <a:ln>
            <a:noFill/>
          </a:ln>
        </p:spPr>
      </p:sp>
      <p:grpSp>
        <p:nvGrpSpPr>
          <p:cNvPr id="378" name="Google Shape;378;p23"/>
          <p:cNvGrpSpPr/>
          <p:nvPr/>
        </p:nvGrpSpPr>
        <p:grpSpPr>
          <a:xfrm>
            <a:off x="8222051" y="3047456"/>
            <a:ext cx="1272490" cy="1159122"/>
            <a:chOff x="0" y="0"/>
            <a:chExt cx="1696653" cy="1545496"/>
          </a:xfrm>
        </p:grpSpPr>
        <p:sp>
          <p:nvSpPr>
            <p:cNvPr id="379" name="Google Shape;379;p23"/>
            <p:cNvSpPr/>
            <p:nvPr/>
          </p:nvSpPr>
          <p:spPr>
            <a:xfrm>
              <a:off x="0" y="0"/>
              <a:ext cx="1696653" cy="1545496"/>
            </a:xfrm>
            <a:custGeom>
              <a:rect b="b" l="l" r="r" t="t"/>
              <a:pathLst>
                <a:path extrusionOk="0" h="1545496" w="1696653">
                  <a:moveTo>
                    <a:pt x="0" y="0"/>
                  </a:moveTo>
                  <a:lnTo>
                    <a:pt x="1696653" y="0"/>
                  </a:lnTo>
                  <a:lnTo>
                    <a:pt x="1696653" y="1545496"/>
                  </a:lnTo>
                  <a:lnTo>
                    <a:pt x="0" y="1545496"/>
                  </a:lnTo>
                  <a:lnTo>
                    <a:pt x="0" y="0"/>
                  </a:lnTo>
                  <a:close/>
                </a:path>
              </a:pathLst>
            </a:custGeom>
            <a:blipFill rotWithShape="1">
              <a:blip r:embed="rId21">
                <a:alphaModFix/>
              </a:blip>
              <a:stretch>
                <a:fillRect b="0" l="0" r="0" t="0"/>
              </a:stretch>
            </a:blipFill>
            <a:ln>
              <a:noFill/>
            </a:ln>
          </p:spPr>
        </p:sp>
        <p:grpSp>
          <p:nvGrpSpPr>
            <p:cNvPr id="380" name="Google Shape;380;p23"/>
            <p:cNvGrpSpPr/>
            <p:nvPr/>
          </p:nvGrpSpPr>
          <p:grpSpPr>
            <a:xfrm>
              <a:off x="305405" y="114888"/>
              <a:ext cx="1032446" cy="1166724"/>
              <a:chOff x="0" y="-133350"/>
              <a:chExt cx="1158582" cy="1309265"/>
            </a:xfrm>
          </p:grpSpPr>
          <p:sp>
            <p:nvSpPr>
              <p:cNvPr id="381" name="Google Shape;381;p23"/>
              <p:cNvSpPr/>
              <p:nvPr/>
            </p:nvSpPr>
            <p:spPr>
              <a:xfrm>
                <a:off x="0" y="0"/>
                <a:ext cx="1158582" cy="1175915"/>
              </a:xfrm>
              <a:custGeom>
                <a:rect b="b" l="l" r="r" t="t"/>
                <a:pathLst>
                  <a:path extrusionOk="0" h="1175915" w="1158582">
                    <a:moveTo>
                      <a:pt x="0" y="0"/>
                    </a:moveTo>
                    <a:lnTo>
                      <a:pt x="1158582" y="0"/>
                    </a:lnTo>
                    <a:lnTo>
                      <a:pt x="1158582" y="1175915"/>
                    </a:lnTo>
                    <a:lnTo>
                      <a:pt x="0" y="1175915"/>
                    </a:lnTo>
                    <a:close/>
                  </a:path>
                </a:pathLst>
              </a:custGeom>
              <a:solidFill>
                <a:srgbClr val="C6E6ED"/>
              </a:solidFill>
              <a:ln>
                <a:noFill/>
              </a:ln>
            </p:spPr>
          </p:sp>
          <p:sp>
            <p:nvSpPr>
              <p:cNvPr id="382" name="Google Shape;382;p23"/>
              <p:cNvSpPr txBox="1"/>
              <p:nvPr/>
            </p:nvSpPr>
            <p:spPr>
              <a:xfrm>
                <a:off x="0" y="-133350"/>
                <a:ext cx="1158582" cy="1309265"/>
              </a:xfrm>
              <a:prstGeom prst="rect">
                <a:avLst/>
              </a:prstGeom>
              <a:noFill/>
              <a:ln>
                <a:noFill/>
              </a:ln>
            </p:spPr>
            <p:txBody>
              <a:bodyPr anchorCtr="0" anchor="ctr" bIns="50800" lIns="50800" spcFirstLastPara="1" rIns="50800" wrap="square" tIns="50800">
                <a:noAutofit/>
              </a:bodyPr>
              <a:lstStyle/>
              <a:p>
                <a:pPr indent="0" lvl="0" marL="0" marR="0" rtl="0" algn="ctr">
                  <a:lnSpc>
                    <a:spcPct val="222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383" name="Google Shape;383;p23"/>
          <p:cNvSpPr/>
          <p:nvPr/>
        </p:nvSpPr>
        <p:spPr>
          <a:xfrm>
            <a:off x="14326913" y="7565273"/>
            <a:ext cx="1407552" cy="715219"/>
          </a:xfrm>
          <a:custGeom>
            <a:rect b="b" l="l" r="r" t="t"/>
            <a:pathLst>
              <a:path extrusionOk="0" h="715219" w="1407552">
                <a:moveTo>
                  <a:pt x="0" y="0"/>
                </a:moveTo>
                <a:lnTo>
                  <a:pt x="1407552" y="0"/>
                </a:lnTo>
                <a:lnTo>
                  <a:pt x="1407552" y="715220"/>
                </a:lnTo>
                <a:lnTo>
                  <a:pt x="0" y="715220"/>
                </a:lnTo>
                <a:lnTo>
                  <a:pt x="0" y="0"/>
                </a:lnTo>
                <a:close/>
              </a:path>
            </a:pathLst>
          </a:custGeom>
          <a:blipFill rotWithShape="1">
            <a:blip r:embed="rId22">
              <a:alphaModFix/>
            </a:blip>
            <a:stretch>
              <a:fillRect b="0" l="0" r="0" t="0"/>
            </a:stretch>
          </a:blipFill>
          <a:ln>
            <a:noFill/>
          </a:ln>
        </p:spPr>
      </p:sp>
      <p:sp>
        <p:nvSpPr>
          <p:cNvPr id="384" name="Google Shape;384;p23"/>
          <p:cNvSpPr/>
          <p:nvPr/>
        </p:nvSpPr>
        <p:spPr>
          <a:xfrm>
            <a:off x="13518680" y="4550710"/>
            <a:ext cx="192522" cy="1305231"/>
          </a:xfrm>
          <a:custGeom>
            <a:rect b="b" l="l" r="r" t="t"/>
            <a:pathLst>
              <a:path extrusionOk="0" h="1305231" w="192522">
                <a:moveTo>
                  <a:pt x="0" y="0"/>
                </a:moveTo>
                <a:lnTo>
                  <a:pt x="192522" y="0"/>
                </a:lnTo>
                <a:lnTo>
                  <a:pt x="192522" y="1305231"/>
                </a:lnTo>
                <a:lnTo>
                  <a:pt x="0" y="1305231"/>
                </a:lnTo>
                <a:lnTo>
                  <a:pt x="0" y="0"/>
                </a:lnTo>
                <a:close/>
              </a:path>
            </a:pathLst>
          </a:custGeom>
          <a:blipFill rotWithShape="1">
            <a:blip r:embed="rId23">
              <a:alphaModFix/>
            </a:blip>
            <a:stretch>
              <a:fillRect b="0" l="0" r="0" t="0"/>
            </a:stretch>
          </a:blipFill>
          <a:ln>
            <a:noFill/>
          </a:ln>
        </p:spPr>
      </p:sp>
      <p:sp>
        <p:nvSpPr>
          <p:cNvPr id="385" name="Google Shape;385;p23"/>
          <p:cNvSpPr/>
          <p:nvPr/>
        </p:nvSpPr>
        <p:spPr>
          <a:xfrm>
            <a:off x="6501461" y="2998898"/>
            <a:ext cx="1146602" cy="1256237"/>
          </a:xfrm>
          <a:custGeom>
            <a:rect b="b" l="l" r="r" t="t"/>
            <a:pathLst>
              <a:path extrusionOk="0" h="1256237" w="1146602">
                <a:moveTo>
                  <a:pt x="0" y="0"/>
                </a:moveTo>
                <a:lnTo>
                  <a:pt x="1146602" y="0"/>
                </a:lnTo>
                <a:lnTo>
                  <a:pt x="1146602" y="1256237"/>
                </a:lnTo>
                <a:lnTo>
                  <a:pt x="0" y="1256237"/>
                </a:lnTo>
                <a:lnTo>
                  <a:pt x="0" y="0"/>
                </a:lnTo>
                <a:close/>
              </a:path>
            </a:pathLst>
          </a:custGeom>
          <a:blipFill rotWithShape="1">
            <a:blip r:embed="rId24">
              <a:alphaModFix/>
            </a:blip>
            <a:stretch>
              <a:fillRect b="0" l="0" r="0" t="0"/>
            </a:stretch>
          </a:blipFill>
          <a:ln>
            <a:noFill/>
          </a:ln>
        </p:spPr>
      </p:sp>
      <p:sp>
        <p:nvSpPr>
          <p:cNvPr id="386" name="Google Shape;386;p23"/>
          <p:cNvSpPr/>
          <p:nvPr/>
        </p:nvSpPr>
        <p:spPr>
          <a:xfrm>
            <a:off x="16382436" y="6426366"/>
            <a:ext cx="1286619" cy="441663"/>
          </a:xfrm>
          <a:custGeom>
            <a:rect b="b" l="l" r="r" t="t"/>
            <a:pathLst>
              <a:path extrusionOk="0" h="441663" w="1286619">
                <a:moveTo>
                  <a:pt x="0" y="0"/>
                </a:moveTo>
                <a:lnTo>
                  <a:pt x="1286619" y="0"/>
                </a:lnTo>
                <a:lnTo>
                  <a:pt x="1286619" y="441663"/>
                </a:lnTo>
                <a:lnTo>
                  <a:pt x="0" y="441663"/>
                </a:lnTo>
                <a:lnTo>
                  <a:pt x="0" y="0"/>
                </a:lnTo>
                <a:close/>
              </a:path>
            </a:pathLst>
          </a:custGeom>
          <a:blipFill rotWithShape="1">
            <a:blip r:embed="rId25">
              <a:alphaModFix/>
            </a:blip>
            <a:stretch>
              <a:fillRect b="0" l="0" r="0" t="0"/>
            </a:stretch>
          </a:blipFill>
          <a:ln>
            <a:noFill/>
          </a:ln>
        </p:spPr>
      </p:sp>
      <p:sp>
        <p:nvSpPr>
          <p:cNvPr id="387" name="Google Shape;387;p23"/>
          <p:cNvSpPr/>
          <p:nvPr/>
        </p:nvSpPr>
        <p:spPr>
          <a:xfrm flipH="1">
            <a:off x="15293174" y="3162697"/>
            <a:ext cx="972861" cy="928640"/>
          </a:xfrm>
          <a:custGeom>
            <a:rect b="b" l="l" r="r" t="t"/>
            <a:pathLst>
              <a:path extrusionOk="0" h="928640" w="972861">
                <a:moveTo>
                  <a:pt x="972861" y="0"/>
                </a:moveTo>
                <a:lnTo>
                  <a:pt x="0" y="0"/>
                </a:lnTo>
                <a:lnTo>
                  <a:pt x="0" y="928640"/>
                </a:lnTo>
                <a:lnTo>
                  <a:pt x="972861" y="928640"/>
                </a:lnTo>
                <a:lnTo>
                  <a:pt x="972861" y="0"/>
                </a:lnTo>
                <a:close/>
              </a:path>
            </a:pathLst>
          </a:custGeom>
          <a:blipFill rotWithShape="1">
            <a:blip r:embed="rId26">
              <a:alphaModFix/>
            </a:blip>
            <a:stretch>
              <a:fillRect b="0" l="0" r="0" t="0"/>
            </a:stretch>
          </a:blipFill>
          <a:ln>
            <a:noFill/>
          </a:ln>
        </p:spPr>
      </p:sp>
      <p:sp>
        <p:nvSpPr>
          <p:cNvPr id="388" name="Google Shape;388;p23"/>
          <p:cNvSpPr/>
          <p:nvPr/>
        </p:nvSpPr>
        <p:spPr>
          <a:xfrm>
            <a:off x="10809994" y="4824084"/>
            <a:ext cx="530939" cy="758484"/>
          </a:xfrm>
          <a:custGeom>
            <a:rect b="b" l="l" r="r" t="t"/>
            <a:pathLst>
              <a:path extrusionOk="0" h="758484" w="530939">
                <a:moveTo>
                  <a:pt x="0" y="0"/>
                </a:moveTo>
                <a:lnTo>
                  <a:pt x="530939" y="0"/>
                </a:lnTo>
                <a:lnTo>
                  <a:pt x="530939" y="758484"/>
                </a:lnTo>
                <a:lnTo>
                  <a:pt x="0" y="758484"/>
                </a:lnTo>
                <a:lnTo>
                  <a:pt x="0" y="0"/>
                </a:lnTo>
                <a:close/>
              </a:path>
            </a:pathLst>
          </a:custGeom>
          <a:blipFill rotWithShape="1">
            <a:blip r:embed="rId27">
              <a:alphaModFix/>
            </a:blip>
            <a:stretch>
              <a:fillRect b="0" l="0" r="0" t="0"/>
            </a:stretch>
          </a:blipFill>
          <a:ln>
            <a:noFill/>
          </a:ln>
        </p:spPr>
      </p:sp>
      <p:sp>
        <p:nvSpPr>
          <p:cNvPr id="389" name="Google Shape;389;p23"/>
          <p:cNvSpPr/>
          <p:nvPr/>
        </p:nvSpPr>
        <p:spPr>
          <a:xfrm rot="-5400000">
            <a:off x="10409783" y="2942702"/>
            <a:ext cx="686120" cy="1368629"/>
          </a:xfrm>
          <a:custGeom>
            <a:rect b="b" l="l" r="r" t="t"/>
            <a:pathLst>
              <a:path extrusionOk="0" h="1368629" w="686120">
                <a:moveTo>
                  <a:pt x="0" y="0"/>
                </a:moveTo>
                <a:lnTo>
                  <a:pt x="686121" y="0"/>
                </a:lnTo>
                <a:lnTo>
                  <a:pt x="686121" y="1368629"/>
                </a:lnTo>
                <a:lnTo>
                  <a:pt x="0" y="1368629"/>
                </a:lnTo>
                <a:lnTo>
                  <a:pt x="0" y="0"/>
                </a:lnTo>
                <a:close/>
              </a:path>
            </a:pathLst>
          </a:custGeom>
          <a:blipFill rotWithShape="1">
            <a:blip r:embed="rId28">
              <a:alphaModFix/>
            </a:blip>
            <a:stretch>
              <a:fillRect b="0" l="-30926" r="0" t="0"/>
            </a:stretch>
          </a:blipFill>
          <a:ln>
            <a:noFill/>
          </a:ln>
        </p:spPr>
      </p:sp>
      <p:sp>
        <p:nvSpPr>
          <p:cNvPr id="390" name="Google Shape;390;p23"/>
          <p:cNvSpPr/>
          <p:nvPr/>
        </p:nvSpPr>
        <p:spPr>
          <a:xfrm>
            <a:off x="14259048" y="4601123"/>
            <a:ext cx="1388365" cy="1204407"/>
          </a:xfrm>
          <a:custGeom>
            <a:rect b="b" l="l" r="r" t="t"/>
            <a:pathLst>
              <a:path extrusionOk="0" h="1204407" w="1388365">
                <a:moveTo>
                  <a:pt x="0" y="0"/>
                </a:moveTo>
                <a:lnTo>
                  <a:pt x="1388365" y="0"/>
                </a:lnTo>
                <a:lnTo>
                  <a:pt x="1388365" y="1204406"/>
                </a:lnTo>
                <a:lnTo>
                  <a:pt x="0" y="1204406"/>
                </a:lnTo>
                <a:lnTo>
                  <a:pt x="0" y="0"/>
                </a:lnTo>
                <a:close/>
              </a:path>
            </a:pathLst>
          </a:custGeom>
          <a:blipFill rotWithShape="1">
            <a:blip r:embed="rId29">
              <a:alphaModFix/>
            </a:blip>
            <a:stretch>
              <a:fillRect b="0" l="0" r="0" t="0"/>
            </a:stretch>
          </a:blipFill>
          <a:ln>
            <a:noFill/>
          </a:ln>
        </p:spPr>
      </p:sp>
      <p:sp>
        <p:nvSpPr>
          <p:cNvPr id="391" name="Google Shape;391;p23"/>
          <p:cNvSpPr/>
          <p:nvPr/>
        </p:nvSpPr>
        <p:spPr>
          <a:xfrm rot="-69720">
            <a:off x="12022651" y="3053576"/>
            <a:ext cx="1208834" cy="1146882"/>
          </a:xfrm>
          <a:custGeom>
            <a:rect b="b" l="l" r="r" t="t"/>
            <a:pathLst>
              <a:path extrusionOk="0" h="1146882" w="1208834">
                <a:moveTo>
                  <a:pt x="0" y="0"/>
                </a:moveTo>
                <a:lnTo>
                  <a:pt x="1208835" y="0"/>
                </a:lnTo>
                <a:lnTo>
                  <a:pt x="1208835" y="1146882"/>
                </a:lnTo>
                <a:lnTo>
                  <a:pt x="0" y="1146882"/>
                </a:lnTo>
                <a:lnTo>
                  <a:pt x="0" y="0"/>
                </a:lnTo>
                <a:close/>
              </a:path>
            </a:pathLst>
          </a:custGeom>
          <a:blipFill rotWithShape="1">
            <a:blip r:embed="rId30">
              <a:alphaModFix/>
            </a:blip>
            <a:stretch>
              <a:fillRect b="0" l="0" r="0" t="0"/>
            </a:stretch>
          </a:blipFill>
          <a:ln>
            <a:noFill/>
          </a:ln>
        </p:spPr>
      </p:sp>
      <p:sp>
        <p:nvSpPr>
          <p:cNvPr id="392" name="Google Shape;392;p23"/>
          <p:cNvSpPr/>
          <p:nvPr/>
        </p:nvSpPr>
        <p:spPr>
          <a:xfrm>
            <a:off x="17201031" y="4945205"/>
            <a:ext cx="464617" cy="516241"/>
          </a:xfrm>
          <a:custGeom>
            <a:rect b="b" l="l" r="r" t="t"/>
            <a:pathLst>
              <a:path extrusionOk="0" h="516241" w="464617">
                <a:moveTo>
                  <a:pt x="0" y="0"/>
                </a:moveTo>
                <a:lnTo>
                  <a:pt x="464617" y="0"/>
                </a:lnTo>
                <a:lnTo>
                  <a:pt x="464617" y="516241"/>
                </a:lnTo>
                <a:lnTo>
                  <a:pt x="0" y="516241"/>
                </a:lnTo>
                <a:lnTo>
                  <a:pt x="0" y="0"/>
                </a:lnTo>
                <a:close/>
              </a:path>
            </a:pathLst>
          </a:custGeom>
          <a:blipFill rotWithShape="1">
            <a:blip r:embed="rId31">
              <a:alphaModFix/>
            </a:blip>
            <a:stretch>
              <a:fillRect b="0" l="0" r="0" t="0"/>
            </a:stretch>
          </a:blipFill>
          <a:ln>
            <a:noFill/>
          </a:ln>
        </p:spPr>
      </p:sp>
      <p:sp>
        <p:nvSpPr>
          <p:cNvPr id="393" name="Google Shape;393;p23"/>
          <p:cNvSpPr/>
          <p:nvPr/>
        </p:nvSpPr>
        <p:spPr>
          <a:xfrm>
            <a:off x="16627799" y="8728063"/>
            <a:ext cx="904408" cy="981113"/>
          </a:xfrm>
          <a:custGeom>
            <a:rect b="b" l="l" r="r" t="t"/>
            <a:pathLst>
              <a:path extrusionOk="0" h="981113" w="904408">
                <a:moveTo>
                  <a:pt x="0" y="0"/>
                </a:moveTo>
                <a:lnTo>
                  <a:pt x="904408" y="0"/>
                </a:lnTo>
                <a:lnTo>
                  <a:pt x="904408" y="981114"/>
                </a:lnTo>
                <a:lnTo>
                  <a:pt x="0" y="981114"/>
                </a:lnTo>
                <a:lnTo>
                  <a:pt x="0" y="0"/>
                </a:lnTo>
                <a:close/>
              </a:path>
            </a:pathLst>
          </a:custGeom>
          <a:blipFill rotWithShape="1">
            <a:blip r:embed="rId32">
              <a:alphaModFix/>
            </a:blip>
            <a:stretch>
              <a:fillRect b="0" l="0" r="0" t="0"/>
            </a:stretch>
          </a:blipFill>
          <a:ln>
            <a:noFill/>
          </a:ln>
        </p:spPr>
      </p:sp>
      <p:sp>
        <p:nvSpPr>
          <p:cNvPr id="394" name="Google Shape;394;p23"/>
          <p:cNvSpPr/>
          <p:nvPr/>
        </p:nvSpPr>
        <p:spPr>
          <a:xfrm>
            <a:off x="11790239" y="8809134"/>
            <a:ext cx="841933" cy="818972"/>
          </a:xfrm>
          <a:custGeom>
            <a:rect b="b" l="l" r="r" t="t"/>
            <a:pathLst>
              <a:path extrusionOk="0" h="818972" w="841933">
                <a:moveTo>
                  <a:pt x="0" y="0"/>
                </a:moveTo>
                <a:lnTo>
                  <a:pt x="841934" y="0"/>
                </a:lnTo>
                <a:lnTo>
                  <a:pt x="841934" y="818972"/>
                </a:lnTo>
                <a:lnTo>
                  <a:pt x="0" y="818972"/>
                </a:lnTo>
                <a:lnTo>
                  <a:pt x="0" y="0"/>
                </a:lnTo>
                <a:close/>
              </a:path>
            </a:pathLst>
          </a:custGeom>
          <a:blipFill rotWithShape="1">
            <a:blip r:embed="rId33">
              <a:alphaModFix/>
            </a:blip>
            <a:stretch>
              <a:fillRect b="0" l="0" r="0" t="0"/>
            </a:stretch>
          </a:blipFill>
          <a:ln>
            <a:noFill/>
          </a:ln>
        </p:spPr>
      </p:sp>
      <p:sp>
        <p:nvSpPr>
          <p:cNvPr id="395" name="Google Shape;395;p23"/>
          <p:cNvSpPr/>
          <p:nvPr/>
        </p:nvSpPr>
        <p:spPr>
          <a:xfrm>
            <a:off x="13380611" y="8729777"/>
            <a:ext cx="862141" cy="977685"/>
          </a:xfrm>
          <a:custGeom>
            <a:rect b="b" l="l" r="r" t="t"/>
            <a:pathLst>
              <a:path extrusionOk="0" h="977685" w="862141">
                <a:moveTo>
                  <a:pt x="0" y="0"/>
                </a:moveTo>
                <a:lnTo>
                  <a:pt x="862140" y="0"/>
                </a:lnTo>
                <a:lnTo>
                  <a:pt x="862140" y="977686"/>
                </a:lnTo>
                <a:lnTo>
                  <a:pt x="0" y="977686"/>
                </a:lnTo>
                <a:lnTo>
                  <a:pt x="0" y="0"/>
                </a:lnTo>
                <a:close/>
              </a:path>
            </a:pathLst>
          </a:custGeom>
          <a:blipFill rotWithShape="1">
            <a:blip r:embed="rId34">
              <a:alphaModFix/>
            </a:blip>
            <a:stretch>
              <a:fillRect b="0" l="0" r="0" t="0"/>
            </a:stretch>
          </a:blipFill>
          <a:ln>
            <a:noFill/>
          </a:ln>
        </p:spPr>
      </p:sp>
      <p:sp>
        <p:nvSpPr>
          <p:cNvPr id="396" name="Google Shape;396;p23"/>
          <p:cNvSpPr/>
          <p:nvPr/>
        </p:nvSpPr>
        <p:spPr>
          <a:xfrm>
            <a:off x="14991189" y="8768809"/>
            <a:ext cx="888172" cy="899622"/>
          </a:xfrm>
          <a:custGeom>
            <a:rect b="b" l="l" r="r" t="t"/>
            <a:pathLst>
              <a:path extrusionOk="0" h="899622" w="888172">
                <a:moveTo>
                  <a:pt x="0" y="0"/>
                </a:moveTo>
                <a:lnTo>
                  <a:pt x="888172" y="0"/>
                </a:lnTo>
                <a:lnTo>
                  <a:pt x="888172" y="899622"/>
                </a:lnTo>
                <a:lnTo>
                  <a:pt x="0" y="899622"/>
                </a:lnTo>
                <a:lnTo>
                  <a:pt x="0" y="0"/>
                </a:lnTo>
                <a:close/>
              </a:path>
            </a:pathLst>
          </a:custGeom>
          <a:blipFill rotWithShape="1">
            <a:blip r:embed="rId35">
              <a:alphaModFix/>
            </a:blip>
            <a:stretch>
              <a:fillRect b="0" l="0" r="0" t="0"/>
            </a:stretch>
          </a:blipFill>
          <a:ln>
            <a:noFill/>
          </a:ln>
        </p:spPr>
      </p:sp>
      <p:sp>
        <p:nvSpPr>
          <p:cNvPr id="397" name="Google Shape;397;p23"/>
          <p:cNvSpPr/>
          <p:nvPr/>
        </p:nvSpPr>
        <p:spPr>
          <a:xfrm>
            <a:off x="8320311" y="8818038"/>
            <a:ext cx="1003736" cy="801164"/>
          </a:xfrm>
          <a:custGeom>
            <a:rect b="b" l="l" r="r" t="t"/>
            <a:pathLst>
              <a:path extrusionOk="0" h="801164" w="1003736">
                <a:moveTo>
                  <a:pt x="0" y="0"/>
                </a:moveTo>
                <a:lnTo>
                  <a:pt x="1003736" y="0"/>
                </a:lnTo>
                <a:lnTo>
                  <a:pt x="1003736" y="801164"/>
                </a:lnTo>
                <a:lnTo>
                  <a:pt x="0" y="801164"/>
                </a:lnTo>
                <a:lnTo>
                  <a:pt x="0" y="0"/>
                </a:lnTo>
                <a:close/>
              </a:path>
            </a:pathLst>
          </a:custGeom>
          <a:blipFill rotWithShape="1">
            <a:blip r:embed="rId36">
              <a:alphaModFix/>
            </a:blip>
            <a:stretch>
              <a:fillRect b="0" l="0" r="0" t="0"/>
            </a:stretch>
          </a:blipFill>
          <a:ln>
            <a:noFill/>
          </a:ln>
        </p:spPr>
      </p:sp>
      <p:sp>
        <p:nvSpPr>
          <p:cNvPr id="398" name="Google Shape;398;p23"/>
          <p:cNvSpPr/>
          <p:nvPr/>
        </p:nvSpPr>
        <p:spPr>
          <a:xfrm rot="-69464">
            <a:off x="10081183" y="8783333"/>
            <a:ext cx="951921" cy="870575"/>
          </a:xfrm>
          <a:custGeom>
            <a:rect b="b" l="l" r="r" t="t"/>
            <a:pathLst>
              <a:path extrusionOk="0" h="870575" w="951921">
                <a:moveTo>
                  <a:pt x="0" y="0"/>
                </a:moveTo>
                <a:lnTo>
                  <a:pt x="951921" y="0"/>
                </a:lnTo>
                <a:lnTo>
                  <a:pt x="951921" y="870575"/>
                </a:lnTo>
                <a:lnTo>
                  <a:pt x="0" y="870575"/>
                </a:lnTo>
                <a:lnTo>
                  <a:pt x="0" y="0"/>
                </a:lnTo>
                <a:close/>
              </a:path>
            </a:pathLst>
          </a:custGeom>
          <a:blipFill rotWithShape="1">
            <a:blip r:embed="rId37">
              <a:alphaModFix/>
            </a:blip>
            <a:stretch>
              <a:fillRect b="0" l="0" r="0" t="0"/>
            </a:stretch>
          </a:blipFill>
          <a:ln>
            <a:noFill/>
          </a:ln>
        </p:spPr>
      </p:sp>
      <p:sp>
        <p:nvSpPr>
          <p:cNvPr id="399" name="Google Shape;399;p23"/>
          <p:cNvSpPr/>
          <p:nvPr/>
        </p:nvSpPr>
        <p:spPr>
          <a:xfrm>
            <a:off x="6710785" y="8889841"/>
            <a:ext cx="861088" cy="657558"/>
          </a:xfrm>
          <a:custGeom>
            <a:rect b="b" l="l" r="r" t="t"/>
            <a:pathLst>
              <a:path extrusionOk="0" h="657558" w="861088">
                <a:moveTo>
                  <a:pt x="0" y="0"/>
                </a:moveTo>
                <a:lnTo>
                  <a:pt x="861088" y="0"/>
                </a:lnTo>
                <a:lnTo>
                  <a:pt x="861088" y="657558"/>
                </a:lnTo>
                <a:lnTo>
                  <a:pt x="0" y="657558"/>
                </a:lnTo>
                <a:lnTo>
                  <a:pt x="0" y="0"/>
                </a:lnTo>
                <a:close/>
              </a:path>
            </a:pathLst>
          </a:custGeom>
          <a:blipFill rotWithShape="1">
            <a:blip r:embed="rId38">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id="404" name="Google Shape;404;p24"/>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sp>
        <p:nvSpPr>
          <p:cNvPr id="405" name="Google Shape;405;p24"/>
          <p:cNvSpPr txBox="1"/>
          <p:nvPr/>
        </p:nvSpPr>
        <p:spPr>
          <a:xfrm>
            <a:off x="4834196" y="469233"/>
            <a:ext cx="8619600" cy="2305500"/>
          </a:xfrm>
          <a:prstGeom prst="rect">
            <a:avLst/>
          </a:prstGeom>
          <a:noFill/>
          <a:ln>
            <a:noFill/>
          </a:ln>
        </p:spPr>
        <p:txBody>
          <a:bodyPr anchorCtr="0" anchor="t" bIns="0" lIns="0" spcFirstLastPara="1" rIns="0" wrap="square" tIns="0">
            <a:spAutoFit/>
          </a:bodyPr>
          <a:lstStyle/>
          <a:p>
            <a:pPr indent="0" lvl="0" marL="0" marR="0" rtl="0" algn="ctr">
              <a:lnSpc>
                <a:spcPct val="139998"/>
              </a:lnSpc>
              <a:spcBef>
                <a:spcPts val="0"/>
              </a:spcBef>
              <a:spcAft>
                <a:spcPts val="0"/>
              </a:spcAft>
              <a:buNone/>
            </a:pPr>
            <a:r>
              <a:rPr b="0" i="0" lang="en-US" sz="14978" u="none" cap="none" strike="noStrike">
                <a:solidFill>
                  <a:srgbClr val="000000"/>
                </a:solidFill>
                <a:latin typeface="Neucha"/>
                <a:ea typeface="Neucha"/>
                <a:cs typeface="Neucha"/>
                <a:sym typeface="Neucha"/>
              </a:rPr>
              <a:t>CREDITS</a:t>
            </a:r>
            <a:endParaRPr/>
          </a:p>
        </p:txBody>
      </p:sp>
      <p:sp>
        <p:nvSpPr>
          <p:cNvPr id="406" name="Google Shape;406;p24"/>
          <p:cNvSpPr txBox="1"/>
          <p:nvPr/>
        </p:nvSpPr>
        <p:spPr>
          <a:xfrm>
            <a:off x="5902944" y="2785392"/>
            <a:ext cx="6482100" cy="1062300"/>
          </a:xfrm>
          <a:prstGeom prst="rect">
            <a:avLst/>
          </a:prstGeom>
          <a:noFill/>
          <a:ln>
            <a:noFill/>
          </a:ln>
        </p:spPr>
        <p:txBody>
          <a:bodyPr anchorCtr="0" anchor="t" bIns="0" lIns="0" spcFirstLastPara="1" rIns="0" wrap="square" tIns="0">
            <a:spAutoFit/>
          </a:bodyPr>
          <a:lstStyle/>
          <a:p>
            <a:pPr indent="0" lvl="1" marL="0" marR="0" rtl="0" algn="ctr">
              <a:lnSpc>
                <a:spcPct val="157981"/>
              </a:lnSpc>
              <a:spcBef>
                <a:spcPts val="0"/>
              </a:spcBef>
              <a:spcAft>
                <a:spcPts val="0"/>
              </a:spcAft>
              <a:buNone/>
            </a:pPr>
            <a:r>
              <a:rPr b="0" i="0" lang="en-US" sz="2675" u="none" cap="none" strike="noStrike">
                <a:solidFill>
                  <a:srgbClr val="000000"/>
                </a:solidFill>
                <a:latin typeface="Rubik"/>
                <a:ea typeface="Rubik"/>
                <a:cs typeface="Rubik"/>
                <a:sym typeface="Rubik"/>
              </a:rPr>
              <a:t>This presentation template is free for everyone to use thanks to the following:</a:t>
            </a:r>
            <a:endParaRPr/>
          </a:p>
        </p:txBody>
      </p:sp>
      <p:sp>
        <p:nvSpPr>
          <p:cNvPr id="407" name="Google Shape;407;p24"/>
          <p:cNvSpPr txBox="1"/>
          <p:nvPr/>
        </p:nvSpPr>
        <p:spPr>
          <a:xfrm>
            <a:off x="6493578" y="8469649"/>
            <a:ext cx="5300700" cy="415500"/>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000000"/>
                </a:solidFill>
                <a:latin typeface="Rubik"/>
                <a:ea typeface="Rubik"/>
                <a:cs typeface="Rubik"/>
                <a:sym typeface="Rubik"/>
              </a:rPr>
              <a:t>for the photos</a:t>
            </a:r>
            <a:endParaRPr/>
          </a:p>
        </p:txBody>
      </p:sp>
      <p:sp>
        <p:nvSpPr>
          <p:cNvPr id="408" name="Google Shape;408;p24"/>
          <p:cNvSpPr txBox="1"/>
          <p:nvPr/>
        </p:nvSpPr>
        <p:spPr>
          <a:xfrm>
            <a:off x="5114305" y="7649936"/>
            <a:ext cx="8059500" cy="772500"/>
          </a:xfrm>
          <a:prstGeom prst="rect">
            <a:avLst/>
          </a:prstGeom>
          <a:noFill/>
          <a:ln>
            <a:noFill/>
          </a:ln>
        </p:spPr>
        <p:txBody>
          <a:bodyPr anchorCtr="0" anchor="t" bIns="0" lIns="0" spcFirstLastPara="1" rIns="0" wrap="square" tIns="0">
            <a:spAutoFit/>
          </a:bodyPr>
          <a:lstStyle/>
          <a:p>
            <a:pPr indent="0" lvl="0" marL="0" marR="0" rtl="0" algn="ctr">
              <a:lnSpc>
                <a:spcPct val="139996"/>
              </a:lnSpc>
              <a:spcBef>
                <a:spcPts val="0"/>
              </a:spcBef>
              <a:spcAft>
                <a:spcPts val="0"/>
              </a:spcAft>
              <a:buNone/>
            </a:pPr>
            <a:r>
              <a:rPr b="0" i="0" lang="en-US" sz="5018" u="none" cap="none" strike="noStrike">
                <a:solidFill>
                  <a:srgbClr val="000000"/>
                </a:solidFill>
                <a:latin typeface="Neucha"/>
                <a:ea typeface="Neucha"/>
                <a:cs typeface="Neucha"/>
                <a:sym typeface="Neucha"/>
              </a:rPr>
              <a:t>PEXELS &amp; PIXABAY</a:t>
            </a:r>
            <a:endParaRPr/>
          </a:p>
        </p:txBody>
      </p:sp>
      <p:sp>
        <p:nvSpPr>
          <p:cNvPr id="409" name="Google Shape;409;p24"/>
          <p:cNvSpPr txBox="1"/>
          <p:nvPr/>
        </p:nvSpPr>
        <p:spPr>
          <a:xfrm>
            <a:off x="6286555" y="6037895"/>
            <a:ext cx="5714890" cy="571882"/>
          </a:xfrm>
          <a:prstGeom prst="rect">
            <a:avLst/>
          </a:prstGeom>
          <a:noFill/>
          <a:ln>
            <a:noFill/>
          </a:ln>
        </p:spPr>
        <p:txBody>
          <a:bodyPr anchorCtr="0" anchor="t" bIns="0" lIns="0" spcFirstLastPara="1" rIns="0" wrap="square" tIns="0">
            <a:spAutoFit/>
          </a:bodyPr>
          <a:lstStyle/>
          <a:p>
            <a:pPr indent="0" lvl="1" marL="0" marR="0" rtl="0" algn="ctr">
              <a:lnSpc>
                <a:spcPct val="181030"/>
              </a:lnSpc>
              <a:spcBef>
                <a:spcPts val="0"/>
              </a:spcBef>
              <a:spcAft>
                <a:spcPts val="0"/>
              </a:spcAft>
              <a:buNone/>
            </a:pPr>
            <a:r>
              <a:rPr b="0" i="0" lang="en-US" sz="2699" u="none" cap="none" strike="noStrike">
                <a:solidFill>
                  <a:srgbClr val="000000"/>
                </a:solidFill>
                <a:latin typeface="Rubik"/>
                <a:ea typeface="Rubik"/>
                <a:cs typeface="Rubik"/>
                <a:sym typeface="Rubik"/>
              </a:rPr>
              <a:t>for the presentation template</a:t>
            </a:r>
            <a:endParaRPr/>
          </a:p>
        </p:txBody>
      </p:sp>
      <p:pic>
        <p:nvPicPr>
          <p:cNvPr id="410" name="Google Shape;410;p24"/>
          <p:cNvPicPr preferRelativeResize="0"/>
          <p:nvPr/>
        </p:nvPicPr>
        <p:blipFill>
          <a:blip r:embed="rId4">
            <a:alphaModFix/>
          </a:blip>
          <a:stretch>
            <a:fillRect/>
          </a:stretch>
        </p:blipFill>
        <p:spPr>
          <a:xfrm>
            <a:off x="6299194" y="4429138"/>
            <a:ext cx="5689613" cy="1428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9"/>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pic>
        <p:nvPicPr>
          <p:cNvPr id="104" name="Google Shape;104;p9"/>
          <p:cNvPicPr preferRelativeResize="0"/>
          <p:nvPr/>
        </p:nvPicPr>
        <p:blipFill rotWithShape="1">
          <a:blip r:embed="rId4">
            <a:alphaModFix/>
          </a:blip>
          <a:srcRect b="0" l="0" r="27166" t="0"/>
          <a:stretch/>
        </p:blipFill>
        <p:spPr>
          <a:xfrm>
            <a:off x="12765423" y="7456725"/>
            <a:ext cx="5522575" cy="2992451"/>
          </a:xfrm>
          <a:prstGeom prst="rect">
            <a:avLst/>
          </a:prstGeom>
          <a:noFill/>
          <a:ln>
            <a:noFill/>
          </a:ln>
        </p:spPr>
      </p:pic>
      <p:sp>
        <p:nvSpPr>
          <p:cNvPr id="105" name="Google Shape;105;p9"/>
          <p:cNvSpPr/>
          <p:nvPr/>
        </p:nvSpPr>
        <p:spPr>
          <a:xfrm>
            <a:off x="240236" y="3422666"/>
            <a:ext cx="3611115" cy="3410497"/>
          </a:xfrm>
          <a:custGeom>
            <a:rect b="b" l="l" r="r" t="t"/>
            <a:pathLst>
              <a:path extrusionOk="0" h="3410497" w="3611115">
                <a:moveTo>
                  <a:pt x="0" y="0"/>
                </a:moveTo>
                <a:lnTo>
                  <a:pt x="3611114" y="0"/>
                </a:lnTo>
                <a:lnTo>
                  <a:pt x="3611114" y="3410497"/>
                </a:lnTo>
                <a:lnTo>
                  <a:pt x="0" y="3410497"/>
                </a:lnTo>
                <a:lnTo>
                  <a:pt x="0" y="0"/>
                </a:lnTo>
                <a:close/>
              </a:path>
            </a:pathLst>
          </a:custGeom>
          <a:blipFill rotWithShape="1">
            <a:blip r:embed="rId5">
              <a:alphaModFix/>
            </a:blip>
            <a:stretch>
              <a:fillRect b="0" l="0" r="0" t="0"/>
            </a:stretch>
          </a:blipFill>
          <a:ln>
            <a:noFill/>
          </a:ln>
        </p:spPr>
      </p:sp>
      <p:sp>
        <p:nvSpPr>
          <p:cNvPr id="106" name="Google Shape;106;p9"/>
          <p:cNvSpPr/>
          <p:nvPr/>
        </p:nvSpPr>
        <p:spPr>
          <a:xfrm>
            <a:off x="4858868" y="3422666"/>
            <a:ext cx="3611115" cy="3410497"/>
          </a:xfrm>
          <a:custGeom>
            <a:rect b="b" l="l" r="r" t="t"/>
            <a:pathLst>
              <a:path extrusionOk="0" h="3410497" w="3611115">
                <a:moveTo>
                  <a:pt x="0" y="0"/>
                </a:moveTo>
                <a:lnTo>
                  <a:pt x="3611115" y="0"/>
                </a:lnTo>
                <a:lnTo>
                  <a:pt x="3611115" y="3410497"/>
                </a:lnTo>
                <a:lnTo>
                  <a:pt x="0" y="3410497"/>
                </a:lnTo>
                <a:lnTo>
                  <a:pt x="0" y="0"/>
                </a:lnTo>
                <a:close/>
              </a:path>
            </a:pathLst>
          </a:custGeom>
          <a:blipFill rotWithShape="1">
            <a:blip r:embed="rId5">
              <a:alphaModFix/>
            </a:blip>
            <a:stretch>
              <a:fillRect b="0" l="0" r="0" t="0"/>
            </a:stretch>
          </a:blipFill>
          <a:ln>
            <a:noFill/>
          </a:ln>
        </p:spPr>
      </p:sp>
      <p:sp>
        <p:nvSpPr>
          <p:cNvPr id="107" name="Google Shape;107;p9"/>
          <p:cNvSpPr/>
          <p:nvPr/>
        </p:nvSpPr>
        <p:spPr>
          <a:xfrm>
            <a:off x="9736045" y="3422666"/>
            <a:ext cx="3611115" cy="3410497"/>
          </a:xfrm>
          <a:custGeom>
            <a:rect b="b" l="l" r="r" t="t"/>
            <a:pathLst>
              <a:path extrusionOk="0" h="3410497" w="3611115">
                <a:moveTo>
                  <a:pt x="0" y="0"/>
                </a:moveTo>
                <a:lnTo>
                  <a:pt x="3611115" y="0"/>
                </a:lnTo>
                <a:lnTo>
                  <a:pt x="3611115" y="3410497"/>
                </a:lnTo>
                <a:lnTo>
                  <a:pt x="0" y="3410497"/>
                </a:lnTo>
                <a:lnTo>
                  <a:pt x="0" y="0"/>
                </a:lnTo>
                <a:close/>
              </a:path>
            </a:pathLst>
          </a:custGeom>
          <a:blipFill rotWithShape="1">
            <a:blip r:embed="rId5">
              <a:alphaModFix/>
            </a:blip>
            <a:stretch>
              <a:fillRect b="0" l="0" r="0" t="0"/>
            </a:stretch>
          </a:blipFill>
          <a:ln>
            <a:noFill/>
          </a:ln>
        </p:spPr>
      </p:sp>
      <p:sp>
        <p:nvSpPr>
          <p:cNvPr id="108" name="Google Shape;108;p9"/>
          <p:cNvSpPr/>
          <p:nvPr/>
        </p:nvSpPr>
        <p:spPr>
          <a:xfrm>
            <a:off x="14233771" y="3422666"/>
            <a:ext cx="3611115" cy="3410497"/>
          </a:xfrm>
          <a:custGeom>
            <a:rect b="b" l="l" r="r" t="t"/>
            <a:pathLst>
              <a:path extrusionOk="0" h="3410497" w="3611115">
                <a:moveTo>
                  <a:pt x="0" y="0"/>
                </a:moveTo>
                <a:lnTo>
                  <a:pt x="3611114" y="0"/>
                </a:lnTo>
                <a:lnTo>
                  <a:pt x="3611114" y="3410497"/>
                </a:lnTo>
                <a:lnTo>
                  <a:pt x="0" y="3410497"/>
                </a:lnTo>
                <a:lnTo>
                  <a:pt x="0" y="0"/>
                </a:lnTo>
                <a:close/>
              </a:path>
            </a:pathLst>
          </a:custGeom>
          <a:blipFill rotWithShape="1">
            <a:blip r:embed="rId5">
              <a:alphaModFix/>
            </a:blip>
            <a:stretch>
              <a:fillRect b="0" l="0" r="0" t="0"/>
            </a:stretch>
          </a:blipFill>
          <a:ln>
            <a:noFill/>
          </a:ln>
        </p:spPr>
      </p:sp>
      <p:sp>
        <p:nvSpPr>
          <p:cNvPr id="109" name="Google Shape;109;p9"/>
          <p:cNvSpPr txBox="1"/>
          <p:nvPr/>
        </p:nvSpPr>
        <p:spPr>
          <a:xfrm>
            <a:off x="4858868" y="798443"/>
            <a:ext cx="8570400" cy="2250300"/>
          </a:xfrm>
          <a:prstGeom prst="rect">
            <a:avLst/>
          </a:prstGeom>
          <a:noFill/>
          <a:ln>
            <a:noFill/>
          </a:ln>
        </p:spPr>
        <p:txBody>
          <a:bodyPr anchorCtr="0" anchor="t" bIns="0" lIns="0" spcFirstLastPara="1" rIns="0" wrap="square" tIns="0">
            <a:spAutoFit/>
          </a:bodyPr>
          <a:lstStyle/>
          <a:p>
            <a:pPr indent="0" lvl="0" marL="0" marR="0" rtl="0" algn="ctr">
              <a:lnSpc>
                <a:spcPct val="119002"/>
              </a:lnSpc>
              <a:spcBef>
                <a:spcPts val="0"/>
              </a:spcBef>
              <a:spcAft>
                <a:spcPts val="0"/>
              </a:spcAft>
              <a:buNone/>
            </a:pPr>
            <a:r>
              <a:rPr b="0" i="0" lang="en-US" sz="14619" u="none" cap="none" strike="noStrike">
                <a:solidFill>
                  <a:srgbClr val="000000"/>
                </a:solidFill>
                <a:latin typeface="Neucha"/>
                <a:ea typeface="Neucha"/>
                <a:cs typeface="Neucha"/>
                <a:sym typeface="Neucha"/>
              </a:rPr>
              <a:t>CONTENTS</a:t>
            </a:r>
            <a:endParaRPr/>
          </a:p>
        </p:txBody>
      </p:sp>
      <p:sp>
        <p:nvSpPr>
          <p:cNvPr id="110" name="Google Shape;110;p9"/>
          <p:cNvSpPr txBox="1"/>
          <p:nvPr/>
        </p:nvSpPr>
        <p:spPr>
          <a:xfrm>
            <a:off x="468225" y="3984356"/>
            <a:ext cx="3155135" cy="2074232"/>
          </a:xfrm>
          <a:prstGeom prst="rect">
            <a:avLst/>
          </a:prstGeom>
          <a:noFill/>
          <a:ln>
            <a:noFill/>
          </a:ln>
        </p:spPr>
        <p:txBody>
          <a:bodyPr anchorCtr="0" anchor="t" bIns="0" lIns="0" spcFirstLastPara="1" rIns="0" wrap="square" tIns="0">
            <a:spAutoFit/>
          </a:bodyPr>
          <a:lstStyle/>
          <a:p>
            <a:pPr indent="0" lvl="0" marL="0" marR="0" rtl="0" algn="ctr">
              <a:lnSpc>
                <a:spcPct val="119007"/>
              </a:lnSpc>
              <a:spcBef>
                <a:spcPts val="0"/>
              </a:spcBef>
              <a:spcAft>
                <a:spcPts val="0"/>
              </a:spcAft>
              <a:buNone/>
            </a:pPr>
            <a:r>
              <a:rPr b="0" i="0" lang="en-US" sz="13253" u="none" cap="none" strike="noStrike">
                <a:solidFill>
                  <a:srgbClr val="FFFFFF"/>
                </a:solidFill>
                <a:latin typeface="Neucha"/>
                <a:ea typeface="Neucha"/>
                <a:cs typeface="Neucha"/>
                <a:sym typeface="Neucha"/>
              </a:rPr>
              <a:t>01</a:t>
            </a:r>
            <a:endParaRPr/>
          </a:p>
        </p:txBody>
      </p:sp>
      <p:sp>
        <p:nvSpPr>
          <p:cNvPr id="111" name="Google Shape;111;p9"/>
          <p:cNvSpPr txBox="1"/>
          <p:nvPr/>
        </p:nvSpPr>
        <p:spPr>
          <a:xfrm>
            <a:off x="5086858" y="3984356"/>
            <a:ext cx="3155135" cy="2074232"/>
          </a:xfrm>
          <a:prstGeom prst="rect">
            <a:avLst/>
          </a:prstGeom>
          <a:noFill/>
          <a:ln>
            <a:noFill/>
          </a:ln>
        </p:spPr>
        <p:txBody>
          <a:bodyPr anchorCtr="0" anchor="t" bIns="0" lIns="0" spcFirstLastPara="1" rIns="0" wrap="square" tIns="0">
            <a:spAutoFit/>
          </a:bodyPr>
          <a:lstStyle/>
          <a:p>
            <a:pPr indent="0" lvl="0" marL="0" marR="0" rtl="0" algn="ctr">
              <a:lnSpc>
                <a:spcPct val="119007"/>
              </a:lnSpc>
              <a:spcBef>
                <a:spcPts val="0"/>
              </a:spcBef>
              <a:spcAft>
                <a:spcPts val="0"/>
              </a:spcAft>
              <a:buNone/>
            </a:pPr>
            <a:r>
              <a:rPr b="0" i="0" lang="en-US" sz="13253" u="none" cap="none" strike="noStrike">
                <a:solidFill>
                  <a:srgbClr val="FFFFFF"/>
                </a:solidFill>
                <a:latin typeface="Neucha"/>
                <a:ea typeface="Neucha"/>
                <a:cs typeface="Neucha"/>
                <a:sym typeface="Neucha"/>
              </a:rPr>
              <a:t>02</a:t>
            </a:r>
            <a:endParaRPr/>
          </a:p>
        </p:txBody>
      </p:sp>
      <p:sp>
        <p:nvSpPr>
          <p:cNvPr id="112" name="Google Shape;112;p9"/>
          <p:cNvSpPr txBox="1"/>
          <p:nvPr/>
        </p:nvSpPr>
        <p:spPr>
          <a:xfrm>
            <a:off x="9964035" y="3984356"/>
            <a:ext cx="3155135" cy="2074232"/>
          </a:xfrm>
          <a:prstGeom prst="rect">
            <a:avLst/>
          </a:prstGeom>
          <a:noFill/>
          <a:ln>
            <a:noFill/>
          </a:ln>
        </p:spPr>
        <p:txBody>
          <a:bodyPr anchorCtr="0" anchor="t" bIns="0" lIns="0" spcFirstLastPara="1" rIns="0" wrap="square" tIns="0">
            <a:spAutoFit/>
          </a:bodyPr>
          <a:lstStyle/>
          <a:p>
            <a:pPr indent="0" lvl="0" marL="0" marR="0" rtl="0" algn="ctr">
              <a:lnSpc>
                <a:spcPct val="119007"/>
              </a:lnSpc>
              <a:spcBef>
                <a:spcPts val="0"/>
              </a:spcBef>
              <a:spcAft>
                <a:spcPts val="0"/>
              </a:spcAft>
              <a:buNone/>
            </a:pPr>
            <a:r>
              <a:rPr b="0" i="0" lang="en-US" sz="13253" u="none" cap="none" strike="noStrike">
                <a:solidFill>
                  <a:srgbClr val="FFFFFF"/>
                </a:solidFill>
                <a:latin typeface="Neucha"/>
                <a:ea typeface="Neucha"/>
                <a:cs typeface="Neucha"/>
                <a:sym typeface="Neucha"/>
              </a:rPr>
              <a:t>03</a:t>
            </a:r>
            <a:endParaRPr/>
          </a:p>
        </p:txBody>
      </p:sp>
      <p:sp>
        <p:nvSpPr>
          <p:cNvPr id="113" name="Google Shape;113;p9"/>
          <p:cNvSpPr txBox="1"/>
          <p:nvPr/>
        </p:nvSpPr>
        <p:spPr>
          <a:xfrm>
            <a:off x="14461761" y="3984356"/>
            <a:ext cx="3155135" cy="2074232"/>
          </a:xfrm>
          <a:prstGeom prst="rect">
            <a:avLst/>
          </a:prstGeom>
          <a:noFill/>
          <a:ln>
            <a:noFill/>
          </a:ln>
        </p:spPr>
        <p:txBody>
          <a:bodyPr anchorCtr="0" anchor="t" bIns="0" lIns="0" spcFirstLastPara="1" rIns="0" wrap="square" tIns="0">
            <a:spAutoFit/>
          </a:bodyPr>
          <a:lstStyle/>
          <a:p>
            <a:pPr indent="0" lvl="0" marL="0" marR="0" rtl="0" algn="ctr">
              <a:lnSpc>
                <a:spcPct val="119007"/>
              </a:lnSpc>
              <a:spcBef>
                <a:spcPts val="0"/>
              </a:spcBef>
              <a:spcAft>
                <a:spcPts val="0"/>
              </a:spcAft>
              <a:buNone/>
            </a:pPr>
            <a:r>
              <a:rPr b="0" i="0" lang="en-US" sz="13253" u="none" cap="none" strike="noStrike">
                <a:solidFill>
                  <a:srgbClr val="FFFFFF"/>
                </a:solidFill>
                <a:latin typeface="Neucha"/>
                <a:ea typeface="Neucha"/>
                <a:cs typeface="Neucha"/>
                <a:sym typeface="Neucha"/>
              </a:rPr>
              <a:t>04</a:t>
            </a:r>
            <a:endParaRPr/>
          </a:p>
        </p:txBody>
      </p:sp>
      <p:sp>
        <p:nvSpPr>
          <p:cNvPr id="114" name="Google Shape;114;p9"/>
          <p:cNvSpPr txBox="1"/>
          <p:nvPr/>
        </p:nvSpPr>
        <p:spPr>
          <a:xfrm>
            <a:off x="470653" y="7283297"/>
            <a:ext cx="3150300" cy="1052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107" u="none" cap="none" strike="noStrike">
                <a:solidFill>
                  <a:srgbClr val="000000"/>
                </a:solidFill>
                <a:latin typeface="Rubik"/>
                <a:ea typeface="Rubik"/>
                <a:cs typeface="Rubik"/>
                <a:sym typeface="Rubik"/>
              </a:rPr>
              <a:t>Introduction to the Brain</a:t>
            </a:r>
            <a:endParaRPr/>
          </a:p>
        </p:txBody>
      </p:sp>
      <p:sp>
        <p:nvSpPr>
          <p:cNvPr id="115" name="Google Shape;115;p9"/>
          <p:cNvSpPr txBox="1"/>
          <p:nvPr/>
        </p:nvSpPr>
        <p:spPr>
          <a:xfrm>
            <a:off x="5659283" y="7283297"/>
            <a:ext cx="2358900" cy="1052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107" u="none" cap="none" strike="noStrike">
                <a:solidFill>
                  <a:srgbClr val="000000"/>
                </a:solidFill>
                <a:latin typeface="Rubik"/>
                <a:ea typeface="Rubik"/>
                <a:cs typeface="Rubik"/>
                <a:sym typeface="Rubik"/>
              </a:rPr>
              <a:t>Left Brain Functions</a:t>
            </a:r>
            <a:endParaRPr/>
          </a:p>
        </p:txBody>
      </p:sp>
      <p:sp>
        <p:nvSpPr>
          <p:cNvPr id="116" name="Google Shape;116;p9"/>
          <p:cNvSpPr txBox="1"/>
          <p:nvPr/>
        </p:nvSpPr>
        <p:spPr>
          <a:xfrm>
            <a:off x="10053265" y="7283297"/>
            <a:ext cx="2976600" cy="1052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107" u="none" cap="none" strike="noStrike">
                <a:solidFill>
                  <a:srgbClr val="000000"/>
                </a:solidFill>
                <a:latin typeface="Rubik"/>
                <a:ea typeface="Rubik"/>
                <a:cs typeface="Rubik"/>
                <a:sym typeface="Rubik"/>
              </a:rPr>
              <a:t>Right Brain Functions</a:t>
            </a:r>
            <a:endParaRPr/>
          </a:p>
        </p:txBody>
      </p:sp>
      <p:sp>
        <p:nvSpPr>
          <p:cNvPr id="117" name="Google Shape;117;p9"/>
          <p:cNvSpPr txBox="1"/>
          <p:nvPr/>
        </p:nvSpPr>
        <p:spPr>
          <a:xfrm>
            <a:off x="14639529" y="7283297"/>
            <a:ext cx="3205500" cy="1052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107" u="none" cap="none" strike="noStrike">
                <a:solidFill>
                  <a:srgbClr val="000000"/>
                </a:solidFill>
                <a:latin typeface="Rubik"/>
                <a:ea typeface="Rubik"/>
                <a:cs typeface="Rubik"/>
                <a:sym typeface="Rubik"/>
              </a:rPr>
              <a:t>Integrating Both Hemispheres</a:t>
            </a:r>
            <a:endParaRPr/>
          </a:p>
        </p:txBody>
      </p:sp>
      <p:pic>
        <p:nvPicPr>
          <p:cNvPr id="118" name="Google Shape;118;p9"/>
          <p:cNvPicPr preferRelativeResize="0"/>
          <p:nvPr/>
        </p:nvPicPr>
        <p:blipFill rotWithShape="1">
          <a:blip r:embed="rId6">
            <a:alphaModFix/>
          </a:blip>
          <a:srcRect b="0" l="34883" r="0" t="0"/>
          <a:stretch/>
        </p:blipFill>
        <p:spPr>
          <a:xfrm>
            <a:off x="0" y="985600"/>
            <a:ext cx="4858876" cy="1991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0"/>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pic>
        <p:nvPicPr>
          <p:cNvPr id="124" name="Google Shape;124;p10"/>
          <p:cNvPicPr preferRelativeResize="0"/>
          <p:nvPr/>
        </p:nvPicPr>
        <p:blipFill rotWithShape="1">
          <a:blip r:embed="rId4">
            <a:alphaModFix/>
          </a:blip>
          <a:srcRect b="25882" l="0" r="0" t="48125"/>
          <a:stretch/>
        </p:blipFill>
        <p:spPr>
          <a:xfrm flipH="1">
            <a:off x="1028700" y="2930467"/>
            <a:ext cx="16230600" cy="6327833"/>
          </a:xfrm>
          <a:prstGeom prst="rect">
            <a:avLst/>
          </a:prstGeom>
          <a:noFill/>
          <a:ln>
            <a:noFill/>
          </a:ln>
        </p:spPr>
      </p:pic>
      <p:sp>
        <p:nvSpPr>
          <p:cNvPr id="125" name="Google Shape;125;p10"/>
          <p:cNvSpPr/>
          <p:nvPr/>
        </p:nvSpPr>
        <p:spPr>
          <a:xfrm>
            <a:off x="12211877" y="841567"/>
            <a:ext cx="5750906" cy="5009500"/>
          </a:xfrm>
          <a:custGeom>
            <a:rect b="b" l="l" r="r" t="t"/>
            <a:pathLst>
              <a:path extrusionOk="0" h="5009500" w="5750906">
                <a:moveTo>
                  <a:pt x="0" y="0"/>
                </a:moveTo>
                <a:lnTo>
                  <a:pt x="5750905" y="0"/>
                </a:lnTo>
                <a:lnTo>
                  <a:pt x="5750905" y="5009500"/>
                </a:lnTo>
                <a:lnTo>
                  <a:pt x="0" y="5009500"/>
                </a:lnTo>
                <a:lnTo>
                  <a:pt x="0" y="0"/>
                </a:lnTo>
                <a:close/>
              </a:path>
            </a:pathLst>
          </a:custGeom>
          <a:blipFill rotWithShape="1">
            <a:blip r:embed="rId5">
              <a:alphaModFix/>
            </a:blip>
            <a:stretch>
              <a:fillRect b="0" l="0" r="0" t="0"/>
            </a:stretch>
          </a:blipFill>
          <a:ln>
            <a:noFill/>
          </a:ln>
        </p:spPr>
      </p:sp>
      <p:sp>
        <p:nvSpPr>
          <p:cNvPr id="126" name="Google Shape;126;p10"/>
          <p:cNvSpPr txBox="1"/>
          <p:nvPr/>
        </p:nvSpPr>
        <p:spPr>
          <a:xfrm>
            <a:off x="1028700" y="576524"/>
            <a:ext cx="8570400" cy="2250300"/>
          </a:xfrm>
          <a:prstGeom prst="rect">
            <a:avLst/>
          </a:prstGeom>
          <a:noFill/>
          <a:ln>
            <a:noFill/>
          </a:ln>
        </p:spPr>
        <p:txBody>
          <a:bodyPr anchorCtr="0" anchor="t" bIns="0" lIns="0" spcFirstLastPara="1" rIns="0" wrap="square" tIns="0">
            <a:spAutoFit/>
          </a:bodyPr>
          <a:lstStyle/>
          <a:p>
            <a:pPr indent="0" lvl="0" marL="0" marR="0" rtl="0" algn="l">
              <a:lnSpc>
                <a:spcPct val="119002"/>
              </a:lnSpc>
              <a:spcBef>
                <a:spcPts val="0"/>
              </a:spcBef>
              <a:spcAft>
                <a:spcPts val="0"/>
              </a:spcAft>
              <a:buNone/>
            </a:pPr>
            <a:r>
              <a:rPr b="0" i="0" lang="en-US" sz="14619" u="none" cap="none" strike="noStrike">
                <a:solidFill>
                  <a:srgbClr val="000000"/>
                </a:solidFill>
                <a:latin typeface="Neucha"/>
                <a:ea typeface="Neucha"/>
                <a:cs typeface="Neucha"/>
                <a:sym typeface="Neucha"/>
              </a:rPr>
              <a:t>OVERVIEW</a:t>
            </a:r>
            <a:endParaRPr/>
          </a:p>
        </p:txBody>
      </p:sp>
      <p:sp>
        <p:nvSpPr>
          <p:cNvPr id="127" name="Google Shape;127;p10"/>
          <p:cNvSpPr txBox="1"/>
          <p:nvPr/>
        </p:nvSpPr>
        <p:spPr>
          <a:xfrm>
            <a:off x="13271811" y="2613776"/>
            <a:ext cx="3611987" cy="2488184"/>
          </a:xfrm>
          <a:prstGeom prst="rect">
            <a:avLst/>
          </a:prstGeom>
          <a:noFill/>
          <a:ln>
            <a:noFill/>
          </a:ln>
        </p:spPr>
        <p:txBody>
          <a:bodyPr anchorCtr="0" anchor="t" bIns="0" lIns="0" spcFirstLastPara="1" rIns="0" wrap="square" tIns="0">
            <a:spAutoFit/>
          </a:bodyPr>
          <a:lstStyle/>
          <a:p>
            <a:pPr indent="0" lvl="0" marL="0" marR="0" rtl="0" algn="ctr">
              <a:lnSpc>
                <a:spcPct val="184000"/>
              </a:lnSpc>
              <a:spcBef>
                <a:spcPts val="0"/>
              </a:spcBef>
              <a:spcAft>
                <a:spcPts val="0"/>
              </a:spcAft>
              <a:buNone/>
            </a:pPr>
            <a:r>
              <a:rPr b="0" i="0" lang="en-US" sz="2200" u="none" cap="none" strike="noStrike">
                <a:solidFill>
                  <a:srgbClr val="FFFFFF"/>
                </a:solidFill>
                <a:latin typeface="Rubik"/>
                <a:ea typeface="Rubik"/>
                <a:cs typeface="Rubik"/>
                <a:sym typeface="Rubik"/>
              </a:rPr>
              <a:t>Lorem ipsum dolor sit amet, consectetur adipiscing elit, sed do eiusmod tempor incididunt ut labore et dolore magna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11"/>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sp>
        <p:nvSpPr>
          <p:cNvPr id="133" name="Google Shape;133;p11"/>
          <p:cNvSpPr/>
          <p:nvPr/>
        </p:nvSpPr>
        <p:spPr>
          <a:xfrm>
            <a:off x="5915342" y="3310816"/>
            <a:ext cx="6457316" cy="5553292"/>
          </a:xfrm>
          <a:custGeom>
            <a:rect b="b" l="l" r="r" t="t"/>
            <a:pathLst>
              <a:path extrusionOk="0" h="5553292" w="6457316">
                <a:moveTo>
                  <a:pt x="0" y="0"/>
                </a:moveTo>
                <a:lnTo>
                  <a:pt x="6457316" y="0"/>
                </a:lnTo>
                <a:lnTo>
                  <a:pt x="6457316" y="5553292"/>
                </a:lnTo>
                <a:lnTo>
                  <a:pt x="0" y="5553292"/>
                </a:lnTo>
                <a:lnTo>
                  <a:pt x="0" y="0"/>
                </a:lnTo>
                <a:close/>
              </a:path>
            </a:pathLst>
          </a:custGeom>
          <a:blipFill rotWithShape="1">
            <a:blip r:embed="rId4">
              <a:alphaModFix/>
            </a:blip>
            <a:stretch>
              <a:fillRect b="0" l="0" r="0" t="0"/>
            </a:stretch>
          </a:blipFill>
          <a:ln>
            <a:noFill/>
          </a:ln>
        </p:spPr>
      </p:sp>
      <p:sp>
        <p:nvSpPr>
          <p:cNvPr id="134" name="Google Shape;134;p11"/>
          <p:cNvSpPr/>
          <p:nvPr/>
        </p:nvSpPr>
        <p:spPr>
          <a:xfrm rot="-1242525">
            <a:off x="5284682" y="2993310"/>
            <a:ext cx="1212997" cy="968192"/>
          </a:xfrm>
          <a:custGeom>
            <a:rect b="b" l="l" r="r" t="t"/>
            <a:pathLst>
              <a:path extrusionOk="0" h="968192" w="1212997">
                <a:moveTo>
                  <a:pt x="0" y="0"/>
                </a:moveTo>
                <a:lnTo>
                  <a:pt x="1212997" y="0"/>
                </a:lnTo>
                <a:lnTo>
                  <a:pt x="1212997" y="968192"/>
                </a:lnTo>
                <a:lnTo>
                  <a:pt x="0" y="968192"/>
                </a:lnTo>
                <a:lnTo>
                  <a:pt x="0" y="0"/>
                </a:lnTo>
                <a:close/>
              </a:path>
            </a:pathLst>
          </a:custGeom>
          <a:blipFill rotWithShape="1">
            <a:blip r:embed="rId5">
              <a:alphaModFix/>
            </a:blip>
            <a:stretch>
              <a:fillRect b="0" l="0" r="0" t="0"/>
            </a:stretch>
          </a:blipFill>
          <a:ln>
            <a:noFill/>
          </a:ln>
        </p:spPr>
      </p:sp>
      <p:sp>
        <p:nvSpPr>
          <p:cNvPr id="135" name="Google Shape;135;p11"/>
          <p:cNvSpPr/>
          <p:nvPr/>
        </p:nvSpPr>
        <p:spPr>
          <a:xfrm rot="-10646439">
            <a:off x="11769309" y="7033616"/>
            <a:ext cx="1212997" cy="968192"/>
          </a:xfrm>
          <a:custGeom>
            <a:rect b="b" l="l" r="r" t="t"/>
            <a:pathLst>
              <a:path extrusionOk="0" h="968192" w="1212997">
                <a:moveTo>
                  <a:pt x="0" y="0"/>
                </a:moveTo>
                <a:lnTo>
                  <a:pt x="1212997" y="0"/>
                </a:lnTo>
                <a:lnTo>
                  <a:pt x="1212997" y="968192"/>
                </a:lnTo>
                <a:lnTo>
                  <a:pt x="0" y="968192"/>
                </a:lnTo>
                <a:lnTo>
                  <a:pt x="0" y="0"/>
                </a:lnTo>
                <a:close/>
              </a:path>
            </a:pathLst>
          </a:custGeom>
          <a:blipFill rotWithShape="1">
            <a:blip r:embed="rId5">
              <a:alphaModFix/>
            </a:blip>
            <a:stretch>
              <a:fillRect b="0" l="0" r="0" t="0"/>
            </a:stretch>
          </a:blipFill>
          <a:ln>
            <a:noFill/>
          </a:ln>
        </p:spPr>
      </p:sp>
      <p:sp>
        <p:nvSpPr>
          <p:cNvPr id="136" name="Google Shape;136;p11"/>
          <p:cNvSpPr/>
          <p:nvPr/>
        </p:nvSpPr>
        <p:spPr>
          <a:xfrm flipH="1" rot="10800000">
            <a:off x="6882263" y="7517712"/>
            <a:ext cx="1254393" cy="1001233"/>
          </a:xfrm>
          <a:custGeom>
            <a:rect b="b" l="l" r="r" t="t"/>
            <a:pathLst>
              <a:path extrusionOk="0" h="1001233" w="1254393">
                <a:moveTo>
                  <a:pt x="0" y="1001234"/>
                </a:moveTo>
                <a:lnTo>
                  <a:pt x="1254393" y="1001234"/>
                </a:lnTo>
                <a:lnTo>
                  <a:pt x="1254393" y="0"/>
                </a:lnTo>
                <a:lnTo>
                  <a:pt x="0" y="0"/>
                </a:lnTo>
                <a:lnTo>
                  <a:pt x="0" y="1001234"/>
                </a:lnTo>
                <a:close/>
              </a:path>
            </a:pathLst>
          </a:custGeom>
          <a:blipFill rotWithShape="1">
            <a:blip r:embed="rId5">
              <a:alphaModFix/>
            </a:blip>
            <a:stretch>
              <a:fillRect b="0" l="0" r="0" t="0"/>
            </a:stretch>
          </a:blipFill>
          <a:ln>
            <a:noFill/>
          </a:ln>
        </p:spPr>
      </p:sp>
      <p:sp>
        <p:nvSpPr>
          <p:cNvPr id="137" name="Google Shape;137;p11"/>
          <p:cNvSpPr/>
          <p:nvPr/>
        </p:nvSpPr>
        <p:spPr>
          <a:xfrm flipH="1">
            <a:off x="12163102" y="3310816"/>
            <a:ext cx="1254393" cy="1001233"/>
          </a:xfrm>
          <a:custGeom>
            <a:rect b="b" l="l" r="r" t="t"/>
            <a:pathLst>
              <a:path extrusionOk="0" h="1001233" w="1254393">
                <a:moveTo>
                  <a:pt x="0" y="1001234"/>
                </a:moveTo>
                <a:lnTo>
                  <a:pt x="1254393" y="1001234"/>
                </a:lnTo>
                <a:lnTo>
                  <a:pt x="1254393" y="0"/>
                </a:lnTo>
                <a:lnTo>
                  <a:pt x="0" y="0"/>
                </a:lnTo>
                <a:lnTo>
                  <a:pt x="0" y="1001234"/>
                </a:lnTo>
                <a:close/>
              </a:path>
            </a:pathLst>
          </a:custGeom>
          <a:blipFill rotWithShape="1">
            <a:blip r:embed="rId5">
              <a:alphaModFix/>
            </a:blip>
            <a:stretch>
              <a:fillRect b="0" l="0" r="0" t="0"/>
            </a:stretch>
          </a:blipFill>
          <a:ln>
            <a:noFill/>
          </a:ln>
        </p:spPr>
      </p:sp>
      <p:sp>
        <p:nvSpPr>
          <p:cNvPr id="138" name="Google Shape;138;p11"/>
          <p:cNvSpPr/>
          <p:nvPr/>
        </p:nvSpPr>
        <p:spPr>
          <a:xfrm rot="-3784848">
            <a:off x="4436458" y="6312445"/>
            <a:ext cx="1150379" cy="1052074"/>
          </a:xfrm>
          <a:custGeom>
            <a:rect b="b" l="l" r="r" t="t"/>
            <a:pathLst>
              <a:path extrusionOk="0" h="1052074" w="1150379">
                <a:moveTo>
                  <a:pt x="0" y="0"/>
                </a:moveTo>
                <a:lnTo>
                  <a:pt x="1150380" y="0"/>
                </a:lnTo>
                <a:lnTo>
                  <a:pt x="1150380" y="1052074"/>
                </a:lnTo>
                <a:lnTo>
                  <a:pt x="0" y="1052074"/>
                </a:lnTo>
                <a:lnTo>
                  <a:pt x="0" y="0"/>
                </a:lnTo>
                <a:close/>
              </a:path>
            </a:pathLst>
          </a:custGeom>
          <a:blipFill rotWithShape="1">
            <a:blip r:embed="rId6">
              <a:alphaModFix/>
            </a:blip>
            <a:stretch>
              <a:fillRect b="0" l="0" r="0" t="0"/>
            </a:stretch>
          </a:blipFill>
          <a:ln>
            <a:noFill/>
          </a:ln>
        </p:spPr>
      </p:sp>
      <p:sp>
        <p:nvSpPr>
          <p:cNvPr id="139" name="Google Shape;139;p11"/>
          <p:cNvSpPr/>
          <p:nvPr/>
        </p:nvSpPr>
        <p:spPr>
          <a:xfrm rot="8620515">
            <a:off x="13283834" y="4617463"/>
            <a:ext cx="1150379" cy="1052074"/>
          </a:xfrm>
          <a:custGeom>
            <a:rect b="b" l="l" r="r" t="t"/>
            <a:pathLst>
              <a:path extrusionOk="0" h="1052074" w="1150379">
                <a:moveTo>
                  <a:pt x="0" y="0"/>
                </a:moveTo>
                <a:lnTo>
                  <a:pt x="1150379" y="0"/>
                </a:lnTo>
                <a:lnTo>
                  <a:pt x="1150379" y="1052074"/>
                </a:lnTo>
                <a:lnTo>
                  <a:pt x="0" y="1052074"/>
                </a:lnTo>
                <a:lnTo>
                  <a:pt x="0" y="0"/>
                </a:lnTo>
                <a:close/>
              </a:path>
            </a:pathLst>
          </a:custGeom>
          <a:blipFill rotWithShape="1">
            <a:blip r:embed="rId6">
              <a:alphaModFix/>
            </a:blip>
            <a:stretch>
              <a:fillRect b="0" l="0" r="0" t="0"/>
            </a:stretch>
          </a:blipFill>
          <a:ln>
            <a:noFill/>
          </a:ln>
        </p:spPr>
      </p:sp>
      <p:sp>
        <p:nvSpPr>
          <p:cNvPr id="140" name="Google Shape;140;p11"/>
          <p:cNvSpPr/>
          <p:nvPr/>
        </p:nvSpPr>
        <p:spPr>
          <a:xfrm rot="-1601390">
            <a:off x="4373916" y="4876292"/>
            <a:ext cx="1040609" cy="794647"/>
          </a:xfrm>
          <a:custGeom>
            <a:rect b="b" l="l" r="r" t="t"/>
            <a:pathLst>
              <a:path extrusionOk="0" h="794647" w="1040609">
                <a:moveTo>
                  <a:pt x="0" y="0"/>
                </a:moveTo>
                <a:lnTo>
                  <a:pt x="1040609" y="0"/>
                </a:lnTo>
                <a:lnTo>
                  <a:pt x="1040609" y="794647"/>
                </a:lnTo>
                <a:lnTo>
                  <a:pt x="0" y="794647"/>
                </a:lnTo>
                <a:lnTo>
                  <a:pt x="0" y="0"/>
                </a:lnTo>
                <a:close/>
              </a:path>
            </a:pathLst>
          </a:custGeom>
          <a:blipFill rotWithShape="1">
            <a:blip r:embed="rId7">
              <a:alphaModFix/>
            </a:blip>
            <a:stretch>
              <a:fillRect b="0" l="0" r="0" t="0"/>
            </a:stretch>
          </a:blipFill>
          <a:ln>
            <a:noFill/>
          </a:ln>
        </p:spPr>
      </p:sp>
      <p:sp>
        <p:nvSpPr>
          <p:cNvPr id="141" name="Google Shape;141;p11"/>
          <p:cNvSpPr/>
          <p:nvPr/>
        </p:nvSpPr>
        <p:spPr>
          <a:xfrm rot="10318648">
            <a:off x="12213461" y="5859362"/>
            <a:ext cx="1040609" cy="794647"/>
          </a:xfrm>
          <a:custGeom>
            <a:rect b="b" l="l" r="r" t="t"/>
            <a:pathLst>
              <a:path extrusionOk="0" h="794647" w="1040609">
                <a:moveTo>
                  <a:pt x="0" y="0"/>
                </a:moveTo>
                <a:lnTo>
                  <a:pt x="1040609" y="0"/>
                </a:lnTo>
                <a:lnTo>
                  <a:pt x="1040609" y="794647"/>
                </a:lnTo>
                <a:lnTo>
                  <a:pt x="0" y="794647"/>
                </a:lnTo>
                <a:lnTo>
                  <a:pt x="0" y="0"/>
                </a:lnTo>
                <a:close/>
              </a:path>
            </a:pathLst>
          </a:custGeom>
          <a:blipFill rotWithShape="1">
            <a:blip r:embed="rId7">
              <a:alphaModFix/>
            </a:blip>
            <a:stretch>
              <a:fillRect b="0" l="0" r="0" t="0"/>
            </a:stretch>
          </a:blipFill>
          <a:ln>
            <a:noFill/>
          </a:ln>
        </p:spPr>
      </p:sp>
      <p:sp>
        <p:nvSpPr>
          <p:cNvPr id="142" name="Google Shape;142;p11"/>
          <p:cNvSpPr txBox="1"/>
          <p:nvPr/>
        </p:nvSpPr>
        <p:spPr>
          <a:xfrm>
            <a:off x="2774308" y="587149"/>
            <a:ext cx="12739384" cy="2035810"/>
          </a:xfrm>
          <a:prstGeom prst="rect">
            <a:avLst/>
          </a:prstGeom>
          <a:noFill/>
          <a:ln>
            <a:noFill/>
          </a:ln>
        </p:spPr>
        <p:txBody>
          <a:bodyPr anchorCtr="0" anchor="t" bIns="0" lIns="0" spcFirstLastPara="1" rIns="0" wrap="square" tIns="0">
            <a:spAutoFit/>
          </a:bodyPr>
          <a:lstStyle/>
          <a:p>
            <a:pPr indent="0" lvl="0" marL="0" marR="0" rtl="0" algn="ctr">
              <a:lnSpc>
                <a:spcPct val="119001"/>
              </a:lnSpc>
              <a:spcBef>
                <a:spcPts val="0"/>
              </a:spcBef>
              <a:spcAft>
                <a:spcPts val="0"/>
              </a:spcAft>
              <a:buNone/>
            </a:pPr>
            <a:r>
              <a:rPr b="0" i="0" lang="en-US" sz="12999" u="none" cap="none" strike="noStrike">
                <a:solidFill>
                  <a:srgbClr val="000000"/>
                </a:solidFill>
                <a:latin typeface="Neucha"/>
                <a:ea typeface="Neucha"/>
                <a:cs typeface="Neucha"/>
                <a:sym typeface="Neucha"/>
              </a:rPr>
              <a:t>INTRODUCTION</a:t>
            </a:r>
            <a:endParaRPr/>
          </a:p>
        </p:txBody>
      </p:sp>
      <p:sp>
        <p:nvSpPr>
          <p:cNvPr id="143" name="Google Shape;143;p11"/>
          <p:cNvSpPr txBox="1"/>
          <p:nvPr/>
        </p:nvSpPr>
        <p:spPr>
          <a:xfrm>
            <a:off x="2383847" y="3344056"/>
            <a:ext cx="2510374" cy="480441"/>
          </a:xfrm>
          <a:prstGeom prst="rect">
            <a:avLst/>
          </a:prstGeom>
          <a:noFill/>
          <a:ln>
            <a:noFill/>
          </a:ln>
        </p:spPr>
        <p:txBody>
          <a:bodyPr anchorCtr="0" anchor="t" bIns="0" lIns="0" spcFirstLastPara="1" rIns="0" wrap="square" tIns="0">
            <a:spAutoFit/>
          </a:bodyPr>
          <a:lstStyle/>
          <a:p>
            <a:pPr indent="0" lvl="0" marL="0" marR="0" rtl="0" algn="ctr">
              <a:lnSpc>
                <a:spcPct val="174000"/>
              </a:lnSpc>
              <a:spcBef>
                <a:spcPts val="0"/>
              </a:spcBef>
              <a:spcAft>
                <a:spcPts val="0"/>
              </a:spcAft>
              <a:buNone/>
            </a:pPr>
            <a:r>
              <a:rPr b="0" i="0" lang="en-US" sz="2300" u="none" cap="none" strike="noStrike">
                <a:solidFill>
                  <a:srgbClr val="000000"/>
                </a:solidFill>
                <a:latin typeface="Rubik"/>
                <a:ea typeface="Rubik"/>
                <a:cs typeface="Rubik"/>
                <a:sym typeface="Rubik"/>
              </a:rPr>
              <a:t>Component 01</a:t>
            </a:r>
            <a:endParaRPr/>
          </a:p>
        </p:txBody>
      </p:sp>
      <p:sp>
        <p:nvSpPr>
          <p:cNvPr id="144" name="Google Shape;144;p11"/>
          <p:cNvSpPr txBox="1"/>
          <p:nvPr/>
        </p:nvSpPr>
        <p:spPr>
          <a:xfrm>
            <a:off x="13420959" y="3344056"/>
            <a:ext cx="2510374" cy="480441"/>
          </a:xfrm>
          <a:prstGeom prst="rect">
            <a:avLst/>
          </a:prstGeom>
          <a:noFill/>
          <a:ln>
            <a:noFill/>
          </a:ln>
        </p:spPr>
        <p:txBody>
          <a:bodyPr anchorCtr="0" anchor="t" bIns="0" lIns="0" spcFirstLastPara="1" rIns="0" wrap="square" tIns="0">
            <a:spAutoFit/>
          </a:bodyPr>
          <a:lstStyle/>
          <a:p>
            <a:pPr indent="0" lvl="0" marL="0" marR="0" rtl="0" algn="ctr">
              <a:lnSpc>
                <a:spcPct val="174000"/>
              </a:lnSpc>
              <a:spcBef>
                <a:spcPts val="0"/>
              </a:spcBef>
              <a:spcAft>
                <a:spcPts val="0"/>
              </a:spcAft>
              <a:buNone/>
            </a:pPr>
            <a:r>
              <a:rPr b="0" i="0" lang="en-US" sz="2300" u="none" cap="none" strike="noStrike">
                <a:solidFill>
                  <a:srgbClr val="000000"/>
                </a:solidFill>
                <a:latin typeface="Rubik"/>
                <a:ea typeface="Rubik"/>
                <a:cs typeface="Rubik"/>
                <a:sym typeface="Rubik"/>
              </a:rPr>
              <a:t>Component 02</a:t>
            </a:r>
            <a:endParaRPr/>
          </a:p>
        </p:txBody>
      </p:sp>
      <p:sp>
        <p:nvSpPr>
          <p:cNvPr id="145" name="Google Shape;145;p11"/>
          <p:cNvSpPr txBox="1"/>
          <p:nvPr/>
        </p:nvSpPr>
        <p:spPr>
          <a:xfrm>
            <a:off x="1519121" y="4966720"/>
            <a:ext cx="2510374" cy="480441"/>
          </a:xfrm>
          <a:prstGeom prst="rect">
            <a:avLst/>
          </a:prstGeom>
          <a:noFill/>
          <a:ln>
            <a:noFill/>
          </a:ln>
        </p:spPr>
        <p:txBody>
          <a:bodyPr anchorCtr="0" anchor="t" bIns="0" lIns="0" spcFirstLastPara="1" rIns="0" wrap="square" tIns="0">
            <a:spAutoFit/>
          </a:bodyPr>
          <a:lstStyle/>
          <a:p>
            <a:pPr indent="0" lvl="0" marL="0" marR="0" rtl="0" algn="ctr">
              <a:lnSpc>
                <a:spcPct val="174000"/>
              </a:lnSpc>
              <a:spcBef>
                <a:spcPts val="0"/>
              </a:spcBef>
              <a:spcAft>
                <a:spcPts val="0"/>
              </a:spcAft>
              <a:buNone/>
            </a:pPr>
            <a:r>
              <a:rPr b="0" i="0" lang="en-US" sz="2300" u="none" cap="none" strike="noStrike">
                <a:solidFill>
                  <a:srgbClr val="000000"/>
                </a:solidFill>
                <a:latin typeface="Rubik"/>
                <a:ea typeface="Rubik"/>
                <a:cs typeface="Rubik"/>
                <a:sym typeface="Rubik"/>
              </a:rPr>
              <a:t>Component 03</a:t>
            </a:r>
            <a:endParaRPr/>
          </a:p>
        </p:txBody>
      </p:sp>
      <p:sp>
        <p:nvSpPr>
          <p:cNvPr id="146" name="Google Shape;146;p11"/>
          <p:cNvSpPr txBox="1"/>
          <p:nvPr/>
        </p:nvSpPr>
        <p:spPr>
          <a:xfrm>
            <a:off x="15102107" y="4966720"/>
            <a:ext cx="2510374" cy="480441"/>
          </a:xfrm>
          <a:prstGeom prst="rect">
            <a:avLst/>
          </a:prstGeom>
          <a:noFill/>
          <a:ln>
            <a:noFill/>
          </a:ln>
        </p:spPr>
        <p:txBody>
          <a:bodyPr anchorCtr="0" anchor="t" bIns="0" lIns="0" spcFirstLastPara="1" rIns="0" wrap="square" tIns="0">
            <a:spAutoFit/>
          </a:bodyPr>
          <a:lstStyle/>
          <a:p>
            <a:pPr indent="0" lvl="0" marL="0" marR="0" rtl="0" algn="ctr">
              <a:lnSpc>
                <a:spcPct val="174000"/>
              </a:lnSpc>
              <a:spcBef>
                <a:spcPts val="0"/>
              </a:spcBef>
              <a:spcAft>
                <a:spcPts val="0"/>
              </a:spcAft>
              <a:buNone/>
            </a:pPr>
            <a:r>
              <a:rPr b="0" i="0" lang="en-US" sz="2300" u="none" cap="none" strike="noStrike">
                <a:solidFill>
                  <a:srgbClr val="000000"/>
                </a:solidFill>
                <a:latin typeface="Rubik"/>
                <a:ea typeface="Rubik"/>
                <a:cs typeface="Rubik"/>
                <a:sym typeface="Rubik"/>
              </a:rPr>
              <a:t>Component 04</a:t>
            </a:r>
            <a:endParaRPr/>
          </a:p>
        </p:txBody>
      </p:sp>
      <p:sp>
        <p:nvSpPr>
          <p:cNvPr id="147" name="Google Shape;147;p11"/>
          <p:cNvSpPr txBox="1"/>
          <p:nvPr/>
        </p:nvSpPr>
        <p:spPr>
          <a:xfrm>
            <a:off x="1297940" y="6589385"/>
            <a:ext cx="2510374" cy="480441"/>
          </a:xfrm>
          <a:prstGeom prst="rect">
            <a:avLst/>
          </a:prstGeom>
          <a:noFill/>
          <a:ln>
            <a:noFill/>
          </a:ln>
        </p:spPr>
        <p:txBody>
          <a:bodyPr anchorCtr="0" anchor="t" bIns="0" lIns="0" spcFirstLastPara="1" rIns="0" wrap="square" tIns="0">
            <a:spAutoFit/>
          </a:bodyPr>
          <a:lstStyle/>
          <a:p>
            <a:pPr indent="0" lvl="0" marL="0" marR="0" rtl="0" algn="ctr">
              <a:lnSpc>
                <a:spcPct val="174000"/>
              </a:lnSpc>
              <a:spcBef>
                <a:spcPts val="0"/>
              </a:spcBef>
              <a:spcAft>
                <a:spcPts val="0"/>
              </a:spcAft>
              <a:buNone/>
            </a:pPr>
            <a:r>
              <a:rPr b="0" i="0" lang="en-US" sz="2300" u="none" cap="none" strike="noStrike">
                <a:solidFill>
                  <a:srgbClr val="000000"/>
                </a:solidFill>
                <a:latin typeface="Rubik"/>
                <a:ea typeface="Rubik"/>
                <a:cs typeface="Rubik"/>
                <a:sym typeface="Rubik"/>
              </a:rPr>
              <a:t>Component 05</a:t>
            </a:r>
            <a:endParaRPr/>
          </a:p>
        </p:txBody>
      </p:sp>
      <p:sp>
        <p:nvSpPr>
          <p:cNvPr id="148" name="Google Shape;148;p11"/>
          <p:cNvSpPr txBox="1"/>
          <p:nvPr/>
        </p:nvSpPr>
        <p:spPr>
          <a:xfrm>
            <a:off x="13304430" y="6589385"/>
            <a:ext cx="2510374" cy="480441"/>
          </a:xfrm>
          <a:prstGeom prst="rect">
            <a:avLst/>
          </a:prstGeom>
          <a:noFill/>
          <a:ln>
            <a:noFill/>
          </a:ln>
        </p:spPr>
        <p:txBody>
          <a:bodyPr anchorCtr="0" anchor="t" bIns="0" lIns="0" spcFirstLastPara="1" rIns="0" wrap="square" tIns="0">
            <a:spAutoFit/>
          </a:bodyPr>
          <a:lstStyle/>
          <a:p>
            <a:pPr indent="0" lvl="0" marL="0" marR="0" rtl="0" algn="ctr">
              <a:lnSpc>
                <a:spcPct val="174000"/>
              </a:lnSpc>
              <a:spcBef>
                <a:spcPts val="0"/>
              </a:spcBef>
              <a:spcAft>
                <a:spcPts val="0"/>
              </a:spcAft>
              <a:buNone/>
            </a:pPr>
            <a:r>
              <a:rPr b="0" i="0" lang="en-US" sz="2300" u="none" cap="none" strike="noStrike">
                <a:solidFill>
                  <a:srgbClr val="000000"/>
                </a:solidFill>
                <a:latin typeface="Rubik"/>
                <a:ea typeface="Rubik"/>
                <a:cs typeface="Rubik"/>
                <a:sym typeface="Rubik"/>
              </a:rPr>
              <a:t>Component 06</a:t>
            </a:r>
            <a:endParaRPr/>
          </a:p>
        </p:txBody>
      </p:sp>
      <p:sp>
        <p:nvSpPr>
          <p:cNvPr id="149" name="Google Shape;149;p11"/>
          <p:cNvSpPr txBox="1"/>
          <p:nvPr/>
        </p:nvSpPr>
        <p:spPr>
          <a:xfrm>
            <a:off x="4029495" y="8212050"/>
            <a:ext cx="2510374" cy="480441"/>
          </a:xfrm>
          <a:prstGeom prst="rect">
            <a:avLst/>
          </a:prstGeom>
          <a:noFill/>
          <a:ln>
            <a:noFill/>
          </a:ln>
        </p:spPr>
        <p:txBody>
          <a:bodyPr anchorCtr="0" anchor="t" bIns="0" lIns="0" spcFirstLastPara="1" rIns="0" wrap="square" tIns="0">
            <a:spAutoFit/>
          </a:bodyPr>
          <a:lstStyle/>
          <a:p>
            <a:pPr indent="0" lvl="0" marL="0" marR="0" rtl="0" algn="ctr">
              <a:lnSpc>
                <a:spcPct val="174000"/>
              </a:lnSpc>
              <a:spcBef>
                <a:spcPts val="0"/>
              </a:spcBef>
              <a:spcAft>
                <a:spcPts val="0"/>
              </a:spcAft>
              <a:buNone/>
            </a:pPr>
            <a:r>
              <a:rPr b="0" i="0" lang="en-US" sz="2300" u="none" cap="none" strike="noStrike">
                <a:solidFill>
                  <a:srgbClr val="000000"/>
                </a:solidFill>
                <a:latin typeface="Rubik"/>
                <a:ea typeface="Rubik"/>
                <a:cs typeface="Rubik"/>
                <a:sym typeface="Rubik"/>
              </a:rPr>
              <a:t>Component 07</a:t>
            </a:r>
            <a:endParaRPr/>
          </a:p>
        </p:txBody>
      </p:sp>
      <p:sp>
        <p:nvSpPr>
          <p:cNvPr id="150" name="Google Shape;150;p11"/>
          <p:cNvSpPr txBox="1"/>
          <p:nvPr/>
        </p:nvSpPr>
        <p:spPr>
          <a:xfrm>
            <a:off x="12049243" y="8212050"/>
            <a:ext cx="2510374" cy="480441"/>
          </a:xfrm>
          <a:prstGeom prst="rect">
            <a:avLst/>
          </a:prstGeom>
          <a:noFill/>
          <a:ln>
            <a:noFill/>
          </a:ln>
        </p:spPr>
        <p:txBody>
          <a:bodyPr anchorCtr="0" anchor="t" bIns="0" lIns="0" spcFirstLastPara="1" rIns="0" wrap="square" tIns="0">
            <a:spAutoFit/>
          </a:bodyPr>
          <a:lstStyle/>
          <a:p>
            <a:pPr indent="0" lvl="0" marL="0" marR="0" rtl="0" algn="ctr">
              <a:lnSpc>
                <a:spcPct val="174000"/>
              </a:lnSpc>
              <a:spcBef>
                <a:spcPts val="0"/>
              </a:spcBef>
              <a:spcAft>
                <a:spcPts val="0"/>
              </a:spcAft>
              <a:buNone/>
            </a:pPr>
            <a:r>
              <a:rPr b="0" i="0" lang="en-US" sz="2300" u="none" cap="none" strike="noStrike">
                <a:solidFill>
                  <a:srgbClr val="000000"/>
                </a:solidFill>
                <a:latin typeface="Rubik"/>
                <a:ea typeface="Rubik"/>
                <a:cs typeface="Rubik"/>
                <a:sym typeface="Rubik"/>
              </a:rPr>
              <a:t>Component 08</a:t>
            </a:r>
            <a:endParaRPr/>
          </a:p>
        </p:txBody>
      </p:sp>
      <p:pic>
        <p:nvPicPr>
          <p:cNvPr id="151" name="Google Shape;151;p11"/>
          <p:cNvPicPr preferRelativeResize="0"/>
          <p:nvPr/>
        </p:nvPicPr>
        <p:blipFill rotWithShape="1">
          <a:blip r:embed="rId8">
            <a:alphaModFix/>
          </a:blip>
          <a:srcRect b="0" l="24522" r="0" t="26814"/>
          <a:stretch/>
        </p:blipFill>
        <p:spPr>
          <a:xfrm>
            <a:off x="0" y="0"/>
            <a:ext cx="3122199" cy="2221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2"/>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grpSp>
        <p:nvGrpSpPr>
          <p:cNvPr id="157" name="Google Shape;157;p12"/>
          <p:cNvGrpSpPr/>
          <p:nvPr/>
        </p:nvGrpSpPr>
        <p:grpSpPr>
          <a:xfrm>
            <a:off x="677402" y="3124561"/>
            <a:ext cx="4002578" cy="5867316"/>
            <a:chOff x="0" y="0"/>
            <a:chExt cx="5336771" cy="7823088"/>
          </a:xfrm>
        </p:grpSpPr>
        <p:sp>
          <p:nvSpPr>
            <p:cNvPr id="158" name="Google Shape;158;p12"/>
            <p:cNvSpPr/>
            <p:nvPr/>
          </p:nvSpPr>
          <p:spPr>
            <a:xfrm>
              <a:off x="0" y="0"/>
              <a:ext cx="5336771" cy="5486400"/>
            </a:xfrm>
            <a:custGeom>
              <a:rect b="b" l="l" r="r" t="t"/>
              <a:pathLst>
                <a:path extrusionOk="0" h="5486400" w="5336771">
                  <a:moveTo>
                    <a:pt x="0" y="0"/>
                  </a:moveTo>
                  <a:lnTo>
                    <a:pt x="5336771" y="0"/>
                  </a:lnTo>
                  <a:lnTo>
                    <a:pt x="5336771" y="5486400"/>
                  </a:lnTo>
                  <a:lnTo>
                    <a:pt x="0" y="5486400"/>
                  </a:lnTo>
                  <a:lnTo>
                    <a:pt x="0" y="0"/>
                  </a:lnTo>
                  <a:close/>
                </a:path>
              </a:pathLst>
            </a:custGeom>
            <a:blipFill rotWithShape="1">
              <a:blip r:embed="rId4">
                <a:alphaModFix/>
              </a:blip>
              <a:stretch>
                <a:fillRect b="0" l="0" r="0" t="0"/>
              </a:stretch>
            </a:blipFill>
            <a:ln>
              <a:noFill/>
            </a:ln>
          </p:spPr>
        </p:sp>
        <p:sp>
          <p:nvSpPr>
            <p:cNvPr id="159" name="Google Shape;159;p12"/>
            <p:cNvSpPr/>
            <p:nvPr/>
          </p:nvSpPr>
          <p:spPr>
            <a:xfrm>
              <a:off x="0" y="4455298"/>
              <a:ext cx="5336771" cy="3367790"/>
            </a:xfrm>
            <a:custGeom>
              <a:rect b="b" l="l" r="r" t="t"/>
              <a:pathLst>
                <a:path extrusionOk="0" h="3367790" w="5336771">
                  <a:moveTo>
                    <a:pt x="0" y="0"/>
                  </a:moveTo>
                  <a:lnTo>
                    <a:pt x="5336771" y="0"/>
                  </a:lnTo>
                  <a:lnTo>
                    <a:pt x="5336771" y="3367791"/>
                  </a:lnTo>
                  <a:lnTo>
                    <a:pt x="0" y="3367791"/>
                  </a:lnTo>
                  <a:lnTo>
                    <a:pt x="0" y="0"/>
                  </a:lnTo>
                  <a:close/>
                </a:path>
              </a:pathLst>
            </a:custGeom>
            <a:blipFill rotWithShape="1">
              <a:blip r:embed="rId4">
                <a:alphaModFix/>
              </a:blip>
              <a:stretch>
                <a:fillRect b="0" l="0" r="0" t="-62903"/>
              </a:stretch>
            </a:blipFill>
            <a:ln>
              <a:noFill/>
            </a:ln>
          </p:spPr>
        </p:sp>
      </p:grpSp>
      <p:grpSp>
        <p:nvGrpSpPr>
          <p:cNvPr id="160" name="Google Shape;160;p12"/>
          <p:cNvGrpSpPr/>
          <p:nvPr/>
        </p:nvGrpSpPr>
        <p:grpSpPr>
          <a:xfrm>
            <a:off x="4987608" y="3124561"/>
            <a:ext cx="4002578" cy="5867316"/>
            <a:chOff x="0" y="0"/>
            <a:chExt cx="5336771" cy="7823088"/>
          </a:xfrm>
        </p:grpSpPr>
        <p:sp>
          <p:nvSpPr>
            <p:cNvPr id="161" name="Google Shape;161;p12"/>
            <p:cNvSpPr/>
            <p:nvPr/>
          </p:nvSpPr>
          <p:spPr>
            <a:xfrm>
              <a:off x="0" y="0"/>
              <a:ext cx="5336771" cy="5486400"/>
            </a:xfrm>
            <a:custGeom>
              <a:rect b="b" l="l" r="r" t="t"/>
              <a:pathLst>
                <a:path extrusionOk="0" h="5486400" w="5336771">
                  <a:moveTo>
                    <a:pt x="0" y="0"/>
                  </a:moveTo>
                  <a:lnTo>
                    <a:pt x="5336771" y="0"/>
                  </a:lnTo>
                  <a:lnTo>
                    <a:pt x="5336771" y="5486400"/>
                  </a:lnTo>
                  <a:lnTo>
                    <a:pt x="0" y="5486400"/>
                  </a:lnTo>
                  <a:lnTo>
                    <a:pt x="0" y="0"/>
                  </a:lnTo>
                  <a:close/>
                </a:path>
              </a:pathLst>
            </a:custGeom>
            <a:blipFill rotWithShape="1">
              <a:blip r:embed="rId5">
                <a:alphaModFix/>
              </a:blip>
              <a:stretch>
                <a:fillRect b="0" l="0" r="0" t="0"/>
              </a:stretch>
            </a:blipFill>
            <a:ln>
              <a:noFill/>
            </a:ln>
          </p:spPr>
        </p:sp>
        <p:sp>
          <p:nvSpPr>
            <p:cNvPr id="162" name="Google Shape;162;p12"/>
            <p:cNvSpPr/>
            <p:nvPr/>
          </p:nvSpPr>
          <p:spPr>
            <a:xfrm>
              <a:off x="0" y="4455298"/>
              <a:ext cx="5336771" cy="3367790"/>
            </a:xfrm>
            <a:custGeom>
              <a:rect b="b" l="l" r="r" t="t"/>
              <a:pathLst>
                <a:path extrusionOk="0" h="3367790" w="5336771">
                  <a:moveTo>
                    <a:pt x="0" y="0"/>
                  </a:moveTo>
                  <a:lnTo>
                    <a:pt x="5336771" y="0"/>
                  </a:lnTo>
                  <a:lnTo>
                    <a:pt x="5336771" y="3367791"/>
                  </a:lnTo>
                  <a:lnTo>
                    <a:pt x="0" y="3367791"/>
                  </a:lnTo>
                  <a:lnTo>
                    <a:pt x="0" y="0"/>
                  </a:lnTo>
                  <a:close/>
                </a:path>
              </a:pathLst>
            </a:custGeom>
            <a:blipFill rotWithShape="1">
              <a:blip r:embed="rId5">
                <a:alphaModFix/>
              </a:blip>
              <a:stretch>
                <a:fillRect b="0" l="0" r="0" t="-62903"/>
              </a:stretch>
            </a:blipFill>
            <a:ln>
              <a:noFill/>
            </a:ln>
          </p:spPr>
        </p:sp>
      </p:grpSp>
      <p:grpSp>
        <p:nvGrpSpPr>
          <p:cNvPr id="163" name="Google Shape;163;p12"/>
          <p:cNvGrpSpPr/>
          <p:nvPr/>
        </p:nvGrpSpPr>
        <p:grpSpPr>
          <a:xfrm>
            <a:off x="9297814" y="3124561"/>
            <a:ext cx="4002578" cy="5867316"/>
            <a:chOff x="0" y="0"/>
            <a:chExt cx="5336771" cy="7823088"/>
          </a:xfrm>
        </p:grpSpPr>
        <p:sp>
          <p:nvSpPr>
            <p:cNvPr id="164" name="Google Shape;164;p12"/>
            <p:cNvSpPr/>
            <p:nvPr/>
          </p:nvSpPr>
          <p:spPr>
            <a:xfrm>
              <a:off x="0" y="0"/>
              <a:ext cx="5336771" cy="5486400"/>
            </a:xfrm>
            <a:custGeom>
              <a:rect b="b" l="l" r="r" t="t"/>
              <a:pathLst>
                <a:path extrusionOk="0" h="5486400" w="5336771">
                  <a:moveTo>
                    <a:pt x="0" y="0"/>
                  </a:moveTo>
                  <a:lnTo>
                    <a:pt x="5336771" y="0"/>
                  </a:lnTo>
                  <a:lnTo>
                    <a:pt x="5336771" y="5486400"/>
                  </a:lnTo>
                  <a:lnTo>
                    <a:pt x="0" y="5486400"/>
                  </a:lnTo>
                  <a:lnTo>
                    <a:pt x="0" y="0"/>
                  </a:lnTo>
                  <a:close/>
                </a:path>
              </a:pathLst>
            </a:custGeom>
            <a:blipFill rotWithShape="1">
              <a:blip r:embed="rId4">
                <a:alphaModFix/>
              </a:blip>
              <a:stretch>
                <a:fillRect b="0" l="0" r="0" t="0"/>
              </a:stretch>
            </a:blipFill>
            <a:ln>
              <a:noFill/>
            </a:ln>
          </p:spPr>
        </p:sp>
        <p:sp>
          <p:nvSpPr>
            <p:cNvPr id="165" name="Google Shape;165;p12"/>
            <p:cNvSpPr/>
            <p:nvPr/>
          </p:nvSpPr>
          <p:spPr>
            <a:xfrm>
              <a:off x="0" y="4455298"/>
              <a:ext cx="5336771" cy="3367790"/>
            </a:xfrm>
            <a:custGeom>
              <a:rect b="b" l="l" r="r" t="t"/>
              <a:pathLst>
                <a:path extrusionOk="0" h="3367790" w="5336771">
                  <a:moveTo>
                    <a:pt x="0" y="0"/>
                  </a:moveTo>
                  <a:lnTo>
                    <a:pt x="5336771" y="0"/>
                  </a:lnTo>
                  <a:lnTo>
                    <a:pt x="5336771" y="3367791"/>
                  </a:lnTo>
                  <a:lnTo>
                    <a:pt x="0" y="3367791"/>
                  </a:lnTo>
                  <a:lnTo>
                    <a:pt x="0" y="0"/>
                  </a:lnTo>
                  <a:close/>
                </a:path>
              </a:pathLst>
            </a:custGeom>
            <a:blipFill rotWithShape="1">
              <a:blip r:embed="rId4">
                <a:alphaModFix/>
              </a:blip>
              <a:stretch>
                <a:fillRect b="0" l="0" r="0" t="-62903"/>
              </a:stretch>
            </a:blipFill>
            <a:ln>
              <a:noFill/>
            </a:ln>
          </p:spPr>
        </p:sp>
      </p:grpSp>
      <p:grpSp>
        <p:nvGrpSpPr>
          <p:cNvPr id="166" name="Google Shape;166;p12"/>
          <p:cNvGrpSpPr/>
          <p:nvPr/>
        </p:nvGrpSpPr>
        <p:grpSpPr>
          <a:xfrm>
            <a:off x="13608020" y="3124561"/>
            <a:ext cx="4002578" cy="5867316"/>
            <a:chOff x="0" y="0"/>
            <a:chExt cx="5336771" cy="7823088"/>
          </a:xfrm>
        </p:grpSpPr>
        <p:sp>
          <p:nvSpPr>
            <p:cNvPr id="167" name="Google Shape;167;p12"/>
            <p:cNvSpPr/>
            <p:nvPr/>
          </p:nvSpPr>
          <p:spPr>
            <a:xfrm>
              <a:off x="0" y="0"/>
              <a:ext cx="5336771" cy="5486400"/>
            </a:xfrm>
            <a:custGeom>
              <a:rect b="b" l="l" r="r" t="t"/>
              <a:pathLst>
                <a:path extrusionOk="0" h="5486400" w="5336771">
                  <a:moveTo>
                    <a:pt x="0" y="0"/>
                  </a:moveTo>
                  <a:lnTo>
                    <a:pt x="5336771" y="0"/>
                  </a:lnTo>
                  <a:lnTo>
                    <a:pt x="5336771" y="5486400"/>
                  </a:lnTo>
                  <a:lnTo>
                    <a:pt x="0" y="5486400"/>
                  </a:lnTo>
                  <a:lnTo>
                    <a:pt x="0" y="0"/>
                  </a:lnTo>
                  <a:close/>
                </a:path>
              </a:pathLst>
            </a:custGeom>
            <a:blipFill rotWithShape="1">
              <a:blip r:embed="rId5">
                <a:alphaModFix/>
              </a:blip>
              <a:stretch>
                <a:fillRect b="0" l="0" r="0" t="0"/>
              </a:stretch>
            </a:blipFill>
            <a:ln>
              <a:noFill/>
            </a:ln>
          </p:spPr>
        </p:sp>
        <p:sp>
          <p:nvSpPr>
            <p:cNvPr id="168" name="Google Shape;168;p12"/>
            <p:cNvSpPr/>
            <p:nvPr/>
          </p:nvSpPr>
          <p:spPr>
            <a:xfrm>
              <a:off x="0" y="4455298"/>
              <a:ext cx="5336771" cy="3367790"/>
            </a:xfrm>
            <a:custGeom>
              <a:rect b="b" l="l" r="r" t="t"/>
              <a:pathLst>
                <a:path extrusionOk="0" h="3367790" w="5336771">
                  <a:moveTo>
                    <a:pt x="0" y="0"/>
                  </a:moveTo>
                  <a:lnTo>
                    <a:pt x="5336771" y="0"/>
                  </a:lnTo>
                  <a:lnTo>
                    <a:pt x="5336771" y="3367791"/>
                  </a:lnTo>
                  <a:lnTo>
                    <a:pt x="0" y="3367791"/>
                  </a:lnTo>
                  <a:lnTo>
                    <a:pt x="0" y="0"/>
                  </a:lnTo>
                  <a:close/>
                </a:path>
              </a:pathLst>
            </a:custGeom>
            <a:blipFill rotWithShape="1">
              <a:blip r:embed="rId5">
                <a:alphaModFix/>
              </a:blip>
              <a:stretch>
                <a:fillRect b="0" l="0" r="0" t="-62903"/>
              </a:stretch>
            </a:blipFill>
            <a:ln>
              <a:noFill/>
            </a:ln>
          </p:spPr>
        </p:sp>
      </p:grpSp>
      <p:sp>
        <p:nvSpPr>
          <p:cNvPr id="169" name="Google Shape;169;p12"/>
          <p:cNvSpPr/>
          <p:nvPr/>
        </p:nvSpPr>
        <p:spPr>
          <a:xfrm>
            <a:off x="1916968" y="5123484"/>
            <a:ext cx="1309878" cy="1420972"/>
          </a:xfrm>
          <a:custGeom>
            <a:rect b="b" l="l" r="r" t="t"/>
            <a:pathLst>
              <a:path extrusionOk="0" h="1420972" w="1309878">
                <a:moveTo>
                  <a:pt x="0" y="0"/>
                </a:moveTo>
                <a:lnTo>
                  <a:pt x="1309878" y="0"/>
                </a:lnTo>
                <a:lnTo>
                  <a:pt x="1309878" y="1420972"/>
                </a:lnTo>
                <a:lnTo>
                  <a:pt x="0" y="1420972"/>
                </a:lnTo>
                <a:lnTo>
                  <a:pt x="0" y="0"/>
                </a:lnTo>
                <a:close/>
              </a:path>
            </a:pathLst>
          </a:custGeom>
          <a:blipFill rotWithShape="1">
            <a:blip r:embed="rId6">
              <a:alphaModFix/>
            </a:blip>
            <a:stretch>
              <a:fillRect b="0" l="0" r="0" t="0"/>
            </a:stretch>
          </a:blipFill>
          <a:ln>
            <a:noFill/>
          </a:ln>
        </p:spPr>
      </p:sp>
      <p:sp>
        <p:nvSpPr>
          <p:cNvPr id="170" name="Google Shape;170;p12"/>
          <p:cNvSpPr/>
          <p:nvPr/>
        </p:nvSpPr>
        <p:spPr>
          <a:xfrm>
            <a:off x="10689406" y="5450670"/>
            <a:ext cx="1219394" cy="1186138"/>
          </a:xfrm>
          <a:custGeom>
            <a:rect b="b" l="l" r="r" t="t"/>
            <a:pathLst>
              <a:path extrusionOk="0" h="1186138" w="1219394">
                <a:moveTo>
                  <a:pt x="0" y="0"/>
                </a:moveTo>
                <a:lnTo>
                  <a:pt x="1219394" y="0"/>
                </a:lnTo>
                <a:lnTo>
                  <a:pt x="1219394" y="1186137"/>
                </a:lnTo>
                <a:lnTo>
                  <a:pt x="0" y="1186137"/>
                </a:lnTo>
                <a:lnTo>
                  <a:pt x="0" y="0"/>
                </a:lnTo>
                <a:close/>
              </a:path>
            </a:pathLst>
          </a:custGeom>
          <a:blipFill rotWithShape="1">
            <a:blip r:embed="rId7">
              <a:alphaModFix/>
            </a:blip>
            <a:stretch>
              <a:fillRect b="0" l="0" r="0" t="0"/>
            </a:stretch>
          </a:blipFill>
          <a:ln>
            <a:noFill/>
          </a:ln>
        </p:spPr>
      </p:sp>
      <p:sp>
        <p:nvSpPr>
          <p:cNvPr id="171" name="Google Shape;171;p12"/>
          <p:cNvSpPr/>
          <p:nvPr/>
        </p:nvSpPr>
        <p:spPr>
          <a:xfrm>
            <a:off x="6364567" y="5220801"/>
            <a:ext cx="1248661" cy="1416007"/>
          </a:xfrm>
          <a:custGeom>
            <a:rect b="b" l="l" r="r" t="t"/>
            <a:pathLst>
              <a:path extrusionOk="0" h="1416007" w="1248661">
                <a:moveTo>
                  <a:pt x="0" y="0"/>
                </a:moveTo>
                <a:lnTo>
                  <a:pt x="1248660" y="0"/>
                </a:lnTo>
                <a:lnTo>
                  <a:pt x="1248660" y="1416006"/>
                </a:lnTo>
                <a:lnTo>
                  <a:pt x="0" y="1416006"/>
                </a:lnTo>
                <a:lnTo>
                  <a:pt x="0" y="0"/>
                </a:lnTo>
                <a:close/>
              </a:path>
            </a:pathLst>
          </a:custGeom>
          <a:blipFill rotWithShape="1">
            <a:blip r:embed="rId8">
              <a:alphaModFix/>
            </a:blip>
            <a:stretch>
              <a:fillRect b="0" l="0" r="0" t="0"/>
            </a:stretch>
          </a:blipFill>
          <a:ln>
            <a:noFill/>
          </a:ln>
        </p:spPr>
      </p:sp>
      <p:sp>
        <p:nvSpPr>
          <p:cNvPr id="172" name="Google Shape;172;p12"/>
          <p:cNvSpPr/>
          <p:nvPr/>
        </p:nvSpPr>
        <p:spPr>
          <a:xfrm>
            <a:off x="14966128" y="5333862"/>
            <a:ext cx="1286362" cy="1302945"/>
          </a:xfrm>
          <a:custGeom>
            <a:rect b="b" l="l" r="r" t="t"/>
            <a:pathLst>
              <a:path extrusionOk="0" h="1302945" w="1286362">
                <a:moveTo>
                  <a:pt x="0" y="0"/>
                </a:moveTo>
                <a:lnTo>
                  <a:pt x="1286362" y="0"/>
                </a:lnTo>
                <a:lnTo>
                  <a:pt x="1286362" y="1302945"/>
                </a:lnTo>
                <a:lnTo>
                  <a:pt x="0" y="1302945"/>
                </a:lnTo>
                <a:lnTo>
                  <a:pt x="0" y="0"/>
                </a:lnTo>
                <a:close/>
              </a:path>
            </a:pathLst>
          </a:custGeom>
          <a:blipFill rotWithShape="1">
            <a:blip r:embed="rId9">
              <a:alphaModFix/>
            </a:blip>
            <a:stretch>
              <a:fillRect b="0" l="0" r="0" t="0"/>
            </a:stretch>
          </a:blipFill>
          <a:ln>
            <a:noFill/>
          </a:ln>
        </p:spPr>
      </p:sp>
      <p:sp>
        <p:nvSpPr>
          <p:cNvPr id="173" name="Google Shape;173;p12"/>
          <p:cNvSpPr txBox="1"/>
          <p:nvPr/>
        </p:nvSpPr>
        <p:spPr>
          <a:xfrm>
            <a:off x="240489" y="649888"/>
            <a:ext cx="17807100" cy="2001000"/>
          </a:xfrm>
          <a:prstGeom prst="rect">
            <a:avLst/>
          </a:prstGeom>
          <a:noFill/>
          <a:ln>
            <a:noFill/>
          </a:ln>
        </p:spPr>
        <p:txBody>
          <a:bodyPr anchorCtr="0" anchor="t" bIns="0" lIns="0" spcFirstLastPara="1" rIns="0" wrap="square" tIns="0">
            <a:spAutoFit/>
          </a:bodyPr>
          <a:lstStyle/>
          <a:p>
            <a:pPr indent="0" lvl="0" marL="0" marR="0" rtl="0" algn="ctr">
              <a:lnSpc>
                <a:spcPct val="119001"/>
              </a:lnSpc>
              <a:spcBef>
                <a:spcPts val="0"/>
              </a:spcBef>
              <a:spcAft>
                <a:spcPts val="0"/>
              </a:spcAft>
              <a:buNone/>
            </a:pPr>
            <a:r>
              <a:rPr b="0" i="0" lang="en-US" sz="12999" u="none" cap="none" strike="noStrike">
                <a:solidFill>
                  <a:srgbClr val="000000"/>
                </a:solidFill>
                <a:latin typeface="Neucha"/>
                <a:ea typeface="Neucha"/>
                <a:cs typeface="Neucha"/>
                <a:sym typeface="Neucha"/>
              </a:rPr>
              <a:t>LEFT BRAIN FUNCTIONS</a:t>
            </a:r>
            <a:endParaRPr/>
          </a:p>
        </p:txBody>
      </p:sp>
      <p:sp>
        <p:nvSpPr>
          <p:cNvPr id="174" name="Google Shape;174;p12"/>
          <p:cNvSpPr txBox="1"/>
          <p:nvPr/>
        </p:nvSpPr>
        <p:spPr>
          <a:xfrm>
            <a:off x="1414922" y="3858680"/>
            <a:ext cx="2527500" cy="884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99" u="none" cap="none" strike="noStrike">
                <a:solidFill>
                  <a:srgbClr val="000000"/>
                </a:solidFill>
                <a:latin typeface="Rubik"/>
                <a:ea typeface="Rubik"/>
                <a:cs typeface="Rubik"/>
                <a:sym typeface="Rubik"/>
              </a:rPr>
              <a:t>ANALYTICAL THINKING</a:t>
            </a:r>
            <a:endParaRPr/>
          </a:p>
        </p:txBody>
      </p:sp>
      <p:sp>
        <p:nvSpPr>
          <p:cNvPr id="175" name="Google Shape;175;p12"/>
          <p:cNvSpPr txBox="1"/>
          <p:nvPr/>
        </p:nvSpPr>
        <p:spPr>
          <a:xfrm>
            <a:off x="5725128" y="3858680"/>
            <a:ext cx="2527500" cy="884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99" u="none" cap="none" strike="noStrike">
                <a:solidFill>
                  <a:srgbClr val="FFFFFF"/>
                </a:solidFill>
                <a:latin typeface="Rubik"/>
                <a:ea typeface="Rubik"/>
                <a:cs typeface="Rubik"/>
                <a:sym typeface="Rubik"/>
              </a:rPr>
              <a:t>LANGUAGE &amp; VERBAL SKILLS</a:t>
            </a:r>
            <a:endParaRPr/>
          </a:p>
        </p:txBody>
      </p:sp>
      <p:sp>
        <p:nvSpPr>
          <p:cNvPr id="176" name="Google Shape;176;p12"/>
          <p:cNvSpPr txBox="1"/>
          <p:nvPr/>
        </p:nvSpPr>
        <p:spPr>
          <a:xfrm>
            <a:off x="9733987" y="3858680"/>
            <a:ext cx="3130200" cy="884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99" u="none" cap="none" strike="noStrike">
                <a:solidFill>
                  <a:srgbClr val="000000"/>
                </a:solidFill>
                <a:latin typeface="Rubik"/>
                <a:ea typeface="Rubik"/>
                <a:cs typeface="Rubik"/>
                <a:sym typeface="Rubik"/>
              </a:rPr>
              <a:t>MATHEMATICAL ABILITY</a:t>
            </a:r>
            <a:endParaRPr/>
          </a:p>
        </p:txBody>
      </p:sp>
      <p:sp>
        <p:nvSpPr>
          <p:cNvPr id="177" name="Google Shape;177;p12"/>
          <p:cNvSpPr txBox="1"/>
          <p:nvPr/>
        </p:nvSpPr>
        <p:spPr>
          <a:xfrm>
            <a:off x="13959318" y="3858680"/>
            <a:ext cx="3300000" cy="88470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2499" u="none" cap="none" strike="noStrike">
                <a:solidFill>
                  <a:srgbClr val="FFFFFF"/>
                </a:solidFill>
                <a:latin typeface="Rubik"/>
                <a:ea typeface="Rubik"/>
                <a:cs typeface="Rubik"/>
                <a:sym typeface="Rubik"/>
              </a:rPr>
              <a:t>DETAIL-ORIENTED PROCESSING</a:t>
            </a:r>
            <a:endParaRPr/>
          </a:p>
        </p:txBody>
      </p:sp>
      <p:sp>
        <p:nvSpPr>
          <p:cNvPr id="178" name="Google Shape;178;p12"/>
          <p:cNvSpPr txBox="1"/>
          <p:nvPr/>
        </p:nvSpPr>
        <p:spPr>
          <a:xfrm>
            <a:off x="1273591" y="7114229"/>
            <a:ext cx="2810201" cy="1108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179" name="Google Shape;179;p12"/>
          <p:cNvSpPr txBox="1"/>
          <p:nvPr/>
        </p:nvSpPr>
        <p:spPr>
          <a:xfrm>
            <a:off x="5583797" y="7114229"/>
            <a:ext cx="2810201" cy="1108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180" name="Google Shape;180;p12"/>
          <p:cNvSpPr txBox="1"/>
          <p:nvPr/>
        </p:nvSpPr>
        <p:spPr>
          <a:xfrm>
            <a:off x="9895061" y="7114229"/>
            <a:ext cx="2810201" cy="1108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181" name="Google Shape;181;p12"/>
          <p:cNvSpPr txBox="1"/>
          <p:nvPr/>
        </p:nvSpPr>
        <p:spPr>
          <a:xfrm>
            <a:off x="14204208" y="7114229"/>
            <a:ext cx="2810201" cy="1108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13"/>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pic>
        <p:nvPicPr>
          <p:cNvPr id="187" name="Google Shape;187;p13"/>
          <p:cNvPicPr preferRelativeResize="0"/>
          <p:nvPr/>
        </p:nvPicPr>
        <p:blipFill rotWithShape="1">
          <a:blip r:embed="rId4">
            <a:alphaModFix/>
          </a:blip>
          <a:srcRect b="0" l="0" r="32514" t="0"/>
          <a:stretch/>
        </p:blipFill>
        <p:spPr>
          <a:xfrm>
            <a:off x="13355150" y="7554925"/>
            <a:ext cx="4932851" cy="2470200"/>
          </a:xfrm>
          <a:prstGeom prst="rect">
            <a:avLst/>
          </a:prstGeom>
          <a:noFill/>
          <a:ln>
            <a:noFill/>
          </a:ln>
        </p:spPr>
      </p:pic>
      <p:sp>
        <p:nvSpPr>
          <p:cNvPr id="188" name="Google Shape;188;p13"/>
          <p:cNvSpPr/>
          <p:nvPr/>
        </p:nvSpPr>
        <p:spPr>
          <a:xfrm rot="1407499">
            <a:off x="4394398" y="507369"/>
            <a:ext cx="2270109" cy="2228834"/>
          </a:xfrm>
          <a:custGeom>
            <a:rect b="b" l="l" r="r" t="t"/>
            <a:pathLst>
              <a:path extrusionOk="0" h="2228834" w="2270109">
                <a:moveTo>
                  <a:pt x="0" y="0"/>
                </a:moveTo>
                <a:lnTo>
                  <a:pt x="2270109" y="0"/>
                </a:lnTo>
                <a:lnTo>
                  <a:pt x="2270109" y="2228835"/>
                </a:lnTo>
                <a:lnTo>
                  <a:pt x="0" y="2228835"/>
                </a:lnTo>
                <a:lnTo>
                  <a:pt x="0" y="0"/>
                </a:lnTo>
                <a:close/>
              </a:path>
            </a:pathLst>
          </a:custGeom>
          <a:blipFill rotWithShape="1">
            <a:blip r:embed="rId5">
              <a:alphaModFix/>
            </a:blip>
            <a:stretch>
              <a:fillRect b="0" l="0" r="0" t="0"/>
            </a:stretch>
          </a:blipFill>
          <a:ln>
            <a:noFill/>
          </a:ln>
        </p:spPr>
      </p:sp>
      <p:sp>
        <p:nvSpPr>
          <p:cNvPr id="189" name="Google Shape;189;p13"/>
          <p:cNvSpPr txBox="1"/>
          <p:nvPr/>
        </p:nvSpPr>
        <p:spPr>
          <a:xfrm>
            <a:off x="1028700" y="1571852"/>
            <a:ext cx="8115300" cy="54024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2999" u="none" cap="none" strike="noStrike">
                <a:solidFill>
                  <a:srgbClr val="000000"/>
                </a:solidFill>
                <a:latin typeface="Neucha"/>
                <a:ea typeface="Neucha"/>
                <a:cs typeface="Neucha"/>
                <a:sym typeface="Neucha"/>
              </a:rPr>
              <a:t>RIGHT BRAIN FUNCTIONS</a:t>
            </a:r>
            <a:endParaRPr/>
          </a:p>
        </p:txBody>
      </p:sp>
      <p:sp>
        <p:nvSpPr>
          <p:cNvPr id="190" name="Google Shape;190;p13"/>
          <p:cNvSpPr txBox="1"/>
          <p:nvPr/>
        </p:nvSpPr>
        <p:spPr>
          <a:xfrm>
            <a:off x="9696668" y="1516155"/>
            <a:ext cx="1856100" cy="1987200"/>
          </a:xfrm>
          <a:prstGeom prst="rect">
            <a:avLst/>
          </a:prstGeom>
          <a:noFill/>
          <a:ln>
            <a:noFill/>
          </a:ln>
        </p:spPr>
        <p:txBody>
          <a:bodyPr anchorCtr="0" anchor="t" bIns="0" lIns="0" spcFirstLastPara="1" rIns="0" wrap="square" tIns="0">
            <a:spAutoFit/>
          </a:bodyPr>
          <a:lstStyle/>
          <a:p>
            <a:pPr indent="0" lvl="0" marL="0" marR="0" rtl="0" algn="l">
              <a:lnSpc>
                <a:spcPct val="112996"/>
              </a:lnSpc>
              <a:spcBef>
                <a:spcPts val="0"/>
              </a:spcBef>
              <a:spcAft>
                <a:spcPts val="0"/>
              </a:spcAft>
              <a:buNone/>
            </a:pPr>
            <a:r>
              <a:rPr b="0" i="0" lang="en-US" sz="12911" u="none" cap="none" strike="noStrike">
                <a:solidFill>
                  <a:srgbClr val="4EB4CB"/>
                </a:solidFill>
                <a:latin typeface="Neucha"/>
                <a:ea typeface="Neucha"/>
                <a:cs typeface="Neucha"/>
                <a:sym typeface="Neucha"/>
              </a:rPr>
              <a:t>01</a:t>
            </a:r>
            <a:endParaRPr/>
          </a:p>
        </p:txBody>
      </p:sp>
      <p:sp>
        <p:nvSpPr>
          <p:cNvPr id="191" name="Google Shape;191;p13"/>
          <p:cNvSpPr txBox="1"/>
          <p:nvPr/>
        </p:nvSpPr>
        <p:spPr>
          <a:xfrm>
            <a:off x="9696668" y="4141302"/>
            <a:ext cx="1856100" cy="1987200"/>
          </a:xfrm>
          <a:prstGeom prst="rect">
            <a:avLst/>
          </a:prstGeom>
          <a:noFill/>
          <a:ln>
            <a:noFill/>
          </a:ln>
        </p:spPr>
        <p:txBody>
          <a:bodyPr anchorCtr="0" anchor="t" bIns="0" lIns="0" spcFirstLastPara="1" rIns="0" wrap="square" tIns="0">
            <a:spAutoFit/>
          </a:bodyPr>
          <a:lstStyle/>
          <a:p>
            <a:pPr indent="0" lvl="0" marL="0" marR="0" rtl="0" algn="l">
              <a:lnSpc>
                <a:spcPct val="112996"/>
              </a:lnSpc>
              <a:spcBef>
                <a:spcPts val="0"/>
              </a:spcBef>
              <a:spcAft>
                <a:spcPts val="0"/>
              </a:spcAft>
              <a:buNone/>
            </a:pPr>
            <a:r>
              <a:rPr b="0" i="0" lang="en-US" sz="12911" u="none" cap="none" strike="noStrike">
                <a:solidFill>
                  <a:srgbClr val="4EB4CB"/>
                </a:solidFill>
                <a:latin typeface="Neucha"/>
                <a:ea typeface="Neucha"/>
                <a:cs typeface="Neucha"/>
                <a:sym typeface="Neucha"/>
              </a:rPr>
              <a:t>02</a:t>
            </a:r>
            <a:endParaRPr/>
          </a:p>
        </p:txBody>
      </p:sp>
      <p:sp>
        <p:nvSpPr>
          <p:cNvPr id="192" name="Google Shape;192;p13"/>
          <p:cNvSpPr txBox="1"/>
          <p:nvPr/>
        </p:nvSpPr>
        <p:spPr>
          <a:xfrm>
            <a:off x="9696668" y="6771193"/>
            <a:ext cx="1856100" cy="1987200"/>
          </a:xfrm>
          <a:prstGeom prst="rect">
            <a:avLst/>
          </a:prstGeom>
          <a:noFill/>
          <a:ln>
            <a:noFill/>
          </a:ln>
        </p:spPr>
        <p:txBody>
          <a:bodyPr anchorCtr="0" anchor="t" bIns="0" lIns="0" spcFirstLastPara="1" rIns="0" wrap="square" tIns="0">
            <a:spAutoFit/>
          </a:bodyPr>
          <a:lstStyle/>
          <a:p>
            <a:pPr indent="0" lvl="0" marL="0" marR="0" rtl="0" algn="l">
              <a:lnSpc>
                <a:spcPct val="112996"/>
              </a:lnSpc>
              <a:spcBef>
                <a:spcPts val="0"/>
              </a:spcBef>
              <a:spcAft>
                <a:spcPts val="0"/>
              </a:spcAft>
              <a:buNone/>
            </a:pPr>
            <a:r>
              <a:rPr b="0" i="0" lang="en-US" sz="12911" u="none" cap="none" strike="noStrike">
                <a:solidFill>
                  <a:srgbClr val="4EB4CB"/>
                </a:solidFill>
                <a:latin typeface="Neucha"/>
                <a:ea typeface="Neucha"/>
                <a:cs typeface="Neucha"/>
                <a:sym typeface="Neucha"/>
              </a:rPr>
              <a:t>03</a:t>
            </a:r>
            <a:endParaRPr/>
          </a:p>
        </p:txBody>
      </p:sp>
      <p:sp>
        <p:nvSpPr>
          <p:cNvPr id="193" name="Google Shape;193;p13"/>
          <p:cNvSpPr txBox="1"/>
          <p:nvPr/>
        </p:nvSpPr>
        <p:spPr>
          <a:xfrm>
            <a:off x="1028700" y="7374966"/>
            <a:ext cx="5414100" cy="1616100"/>
          </a:xfrm>
          <a:prstGeom prst="rect">
            <a:avLst/>
          </a:prstGeom>
          <a:noFill/>
          <a:ln>
            <a:noFill/>
          </a:ln>
        </p:spPr>
        <p:txBody>
          <a:bodyPr anchorCtr="0" anchor="t" bIns="0" lIns="0" spcFirstLastPara="1" rIns="0" wrap="square" tIns="0">
            <a:spAutoFit/>
          </a:bodyPr>
          <a:lstStyle/>
          <a:p>
            <a:pPr indent="0" lvl="0" marL="0" marR="0" rtl="0" algn="l">
              <a:lnSpc>
                <a:spcPct val="200000"/>
              </a:lnSpc>
              <a:spcBef>
                <a:spcPts val="0"/>
              </a:spcBef>
              <a:spcAft>
                <a:spcPts val="0"/>
              </a:spcAft>
              <a:buNone/>
            </a:pPr>
            <a:r>
              <a:rPr b="0" i="0" lang="en-US" sz="2100" u="none" cap="none" strike="noStrike">
                <a:solidFill>
                  <a:srgbClr val="000000"/>
                </a:solidFill>
                <a:latin typeface="Rubik"/>
                <a:ea typeface="Rubik"/>
                <a:cs typeface="Rubik"/>
                <a:sym typeface="Rubik"/>
              </a:rPr>
              <a:t>The right hemisphere is linked to creativity, spatial ability, and intuition. It plays a crucial role in artistic and musical abilities.</a:t>
            </a:r>
            <a:endParaRPr/>
          </a:p>
        </p:txBody>
      </p:sp>
      <p:sp>
        <p:nvSpPr>
          <p:cNvPr id="194" name="Google Shape;194;p13"/>
          <p:cNvSpPr txBox="1"/>
          <p:nvPr/>
        </p:nvSpPr>
        <p:spPr>
          <a:xfrm>
            <a:off x="11736908" y="2361779"/>
            <a:ext cx="36282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195" name="Google Shape;195;p13"/>
          <p:cNvSpPr txBox="1"/>
          <p:nvPr/>
        </p:nvSpPr>
        <p:spPr>
          <a:xfrm>
            <a:off x="11736908" y="4986926"/>
            <a:ext cx="36282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196" name="Google Shape;196;p13"/>
          <p:cNvSpPr txBox="1"/>
          <p:nvPr/>
        </p:nvSpPr>
        <p:spPr>
          <a:xfrm>
            <a:off x="11736908" y="7616817"/>
            <a:ext cx="3628200" cy="7434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a:t>
            </a:r>
            <a:endParaRPr/>
          </a:p>
        </p:txBody>
      </p:sp>
      <p:sp>
        <p:nvSpPr>
          <p:cNvPr id="197" name="Google Shape;197;p13"/>
          <p:cNvSpPr txBox="1"/>
          <p:nvPr/>
        </p:nvSpPr>
        <p:spPr>
          <a:xfrm>
            <a:off x="11736908" y="1973355"/>
            <a:ext cx="5522400" cy="384600"/>
          </a:xfrm>
          <a:prstGeom prst="rect">
            <a:avLst/>
          </a:prstGeom>
          <a:noFill/>
          <a:ln>
            <a:noFill/>
          </a:ln>
        </p:spPr>
        <p:txBody>
          <a:bodyPr anchorCtr="0" anchor="t" bIns="0" lIns="0" spcFirstLastPara="1" rIns="0" wrap="square" tIns="0">
            <a:spAutoFit/>
          </a:bodyPr>
          <a:lstStyle/>
          <a:p>
            <a:pPr indent="0" lvl="0" marL="0" marR="0" rtl="0" algn="l">
              <a:lnSpc>
                <a:spcPct val="119007"/>
              </a:lnSpc>
              <a:spcBef>
                <a:spcPts val="0"/>
              </a:spcBef>
              <a:spcAft>
                <a:spcPts val="0"/>
              </a:spcAft>
              <a:buNone/>
            </a:pPr>
            <a:r>
              <a:rPr b="1" i="0" lang="en-US" sz="2499" u="none" cap="none" strike="noStrike">
                <a:solidFill>
                  <a:srgbClr val="F58611"/>
                </a:solidFill>
                <a:latin typeface="Rubik"/>
                <a:ea typeface="Rubik"/>
                <a:cs typeface="Rubik"/>
                <a:sym typeface="Rubik"/>
              </a:rPr>
              <a:t>CREATIVITY &amp; IMAGINATION</a:t>
            </a:r>
            <a:endParaRPr/>
          </a:p>
        </p:txBody>
      </p:sp>
      <p:sp>
        <p:nvSpPr>
          <p:cNvPr id="198" name="Google Shape;198;p13"/>
          <p:cNvSpPr txBox="1"/>
          <p:nvPr/>
        </p:nvSpPr>
        <p:spPr>
          <a:xfrm>
            <a:off x="11736908" y="4541352"/>
            <a:ext cx="5522392" cy="374650"/>
          </a:xfrm>
          <a:prstGeom prst="rect">
            <a:avLst/>
          </a:prstGeom>
          <a:noFill/>
          <a:ln>
            <a:noFill/>
          </a:ln>
        </p:spPr>
        <p:txBody>
          <a:bodyPr anchorCtr="0" anchor="t" bIns="0" lIns="0" spcFirstLastPara="1" rIns="0" wrap="square" tIns="0">
            <a:spAutoFit/>
          </a:bodyPr>
          <a:lstStyle/>
          <a:p>
            <a:pPr indent="0" lvl="0" marL="0" marR="0" rtl="0" algn="l">
              <a:lnSpc>
                <a:spcPct val="119007"/>
              </a:lnSpc>
              <a:spcBef>
                <a:spcPts val="0"/>
              </a:spcBef>
              <a:spcAft>
                <a:spcPts val="0"/>
              </a:spcAft>
              <a:buNone/>
            </a:pPr>
            <a:r>
              <a:rPr b="1" i="0" lang="en-US" sz="2499" u="none" cap="none" strike="noStrike">
                <a:solidFill>
                  <a:srgbClr val="F58611"/>
                </a:solidFill>
                <a:latin typeface="Rubik"/>
                <a:ea typeface="Rubik"/>
                <a:cs typeface="Rubik"/>
                <a:sym typeface="Rubik"/>
              </a:rPr>
              <a:t>SPATIAL ABILITY</a:t>
            </a:r>
            <a:endParaRPr/>
          </a:p>
        </p:txBody>
      </p:sp>
      <p:sp>
        <p:nvSpPr>
          <p:cNvPr id="199" name="Google Shape;199;p13"/>
          <p:cNvSpPr txBox="1"/>
          <p:nvPr/>
        </p:nvSpPr>
        <p:spPr>
          <a:xfrm>
            <a:off x="11736908" y="7228393"/>
            <a:ext cx="5522400" cy="384600"/>
          </a:xfrm>
          <a:prstGeom prst="rect">
            <a:avLst/>
          </a:prstGeom>
          <a:noFill/>
          <a:ln>
            <a:noFill/>
          </a:ln>
        </p:spPr>
        <p:txBody>
          <a:bodyPr anchorCtr="0" anchor="t" bIns="0" lIns="0" spcFirstLastPara="1" rIns="0" wrap="square" tIns="0">
            <a:spAutoFit/>
          </a:bodyPr>
          <a:lstStyle/>
          <a:p>
            <a:pPr indent="0" lvl="0" marL="0" marR="0" rtl="0" algn="l">
              <a:lnSpc>
                <a:spcPct val="119007"/>
              </a:lnSpc>
              <a:spcBef>
                <a:spcPts val="0"/>
              </a:spcBef>
              <a:spcAft>
                <a:spcPts val="0"/>
              </a:spcAft>
              <a:buNone/>
            </a:pPr>
            <a:r>
              <a:rPr b="1" i="0" lang="en-US" sz="2499" u="none" cap="none" strike="noStrike">
                <a:solidFill>
                  <a:srgbClr val="F58611"/>
                </a:solidFill>
                <a:latin typeface="Rubik"/>
                <a:ea typeface="Rubik"/>
                <a:cs typeface="Rubik"/>
                <a:sym typeface="Rubik"/>
              </a:rPr>
              <a:t>MUSIC &amp; ART APPRECIATION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14"/>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sp>
        <p:nvSpPr>
          <p:cNvPr id="205" name="Google Shape;205;p14"/>
          <p:cNvSpPr/>
          <p:nvPr/>
        </p:nvSpPr>
        <p:spPr>
          <a:xfrm>
            <a:off x="2287688" y="2820475"/>
            <a:ext cx="5029334" cy="6617508"/>
          </a:xfrm>
          <a:custGeom>
            <a:rect b="b" l="l" r="r" t="t"/>
            <a:pathLst>
              <a:path extrusionOk="0" h="6617508" w="5029334">
                <a:moveTo>
                  <a:pt x="0" y="0"/>
                </a:moveTo>
                <a:lnTo>
                  <a:pt x="5029333" y="0"/>
                </a:lnTo>
                <a:lnTo>
                  <a:pt x="5029333" y="6617508"/>
                </a:lnTo>
                <a:lnTo>
                  <a:pt x="0" y="6617508"/>
                </a:lnTo>
                <a:lnTo>
                  <a:pt x="0" y="0"/>
                </a:lnTo>
                <a:close/>
              </a:path>
            </a:pathLst>
          </a:custGeom>
          <a:blipFill rotWithShape="1">
            <a:blip r:embed="rId4">
              <a:alphaModFix/>
            </a:blip>
            <a:stretch>
              <a:fillRect b="0" l="0" r="0" t="-25525"/>
            </a:stretch>
          </a:blipFill>
          <a:ln>
            <a:noFill/>
          </a:ln>
        </p:spPr>
      </p:sp>
      <p:sp>
        <p:nvSpPr>
          <p:cNvPr id="206" name="Google Shape;206;p14"/>
          <p:cNvSpPr/>
          <p:nvPr/>
        </p:nvSpPr>
        <p:spPr>
          <a:xfrm>
            <a:off x="11281632" y="2820475"/>
            <a:ext cx="5029334" cy="6617508"/>
          </a:xfrm>
          <a:custGeom>
            <a:rect b="b" l="l" r="r" t="t"/>
            <a:pathLst>
              <a:path extrusionOk="0" h="6617508" w="5029334">
                <a:moveTo>
                  <a:pt x="0" y="0"/>
                </a:moveTo>
                <a:lnTo>
                  <a:pt x="5029333" y="0"/>
                </a:lnTo>
                <a:lnTo>
                  <a:pt x="5029333" y="6617508"/>
                </a:lnTo>
                <a:lnTo>
                  <a:pt x="0" y="6617508"/>
                </a:lnTo>
                <a:lnTo>
                  <a:pt x="0" y="0"/>
                </a:lnTo>
                <a:close/>
              </a:path>
            </a:pathLst>
          </a:custGeom>
          <a:blipFill rotWithShape="1">
            <a:blip r:embed="rId5">
              <a:alphaModFix/>
            </a:blip>
            <a:stretch>
              <a:fillRect b="0" l="0" r="0" t="-25525"/>
            </a:stretch>
          </a:blipFill>
          <a:ln>
            <a:noFill/>
          </a:ln>
        </p:spPr>
      </p:sp>
      <p:sp>
        <p:nvSpPr>
          <p:cNvPr id="207" name="Google Shape;207;p14"/>
          <p:cNvSpPr/>
          <p:nvPr/>
        </p:nvSpPr>
        <p:spPr>
          <a:xfrm>
            <a:off x="3288793" y="2450830"/>
            <a:ext cx="3027124" cy="775331"/>
          </a:xfrm>
          <a:custGeom>
            <a:rect b="b" l="l" r="r" t="t"/>
            <a:pathLst>
              <a:path extrusionOk="0" h="775331" w="3027124">
                <a:moveTo>
                  <a:pt x="0" y="0"/>
                </a:moveTo>
                <a:lnTo>
                  <a:pt x="3027123" y="0"/>
                </a:lnTo>
                <a:lnTo>
                  <a:pt x="3027123" y="775332"/>
                </a:lnTo>
                <a:lnTo>
                  <a:pt x="0" y="775332"/>
                </a:lnTo>
                <a:lnTo>
                  <a:pt x="0" y="0"/>
                </a:lnTo>
                <a:close/>
              </a:path>
            </a:pathLst>
          </a:custGeom>
          <a:blipFill rotWithShape="1">
            <a:blip r:embed="rId6">
              <a:alphaModFix/>
            </a:blip>
            <a:stretch>
              <a:fillRect b="0" l="0" r="0" t="0"/>
            </a:stretch>
          </a:blipFill>
          <a:ln>
            <a:noFill/>
          </a:ln>
        </p:spPr>
      </p:sp>
      <p:sp>
        <p:nvSpPr>
          <p:cNvPr id="208" name="Google Shape;208;p14"/>
          <p:cNvSpPr/>
          <p:nvPr/>
        </p:nvSpPr>
        <p:spPr>
          <a:xfrm>
            <a:off x="12282736" y="2450830"/>
            <a:ext cx="3027124" cy="775331"/>
          </a:xfrm>
          <a:custGeom>
            <a:rect b="b" l="l" r="r" t="t"/>
            <a:pathLst>
              <a:path extrusionOk="0" h="775331" w="3027124">
                <a:moveTo>
                  <a:pt x="0" y="0"/>
                </a:moveTo>
                <a:lnTo>
                  <a:pt x="3027124" y="0"/>
                </a:lnTo>
                <a:lnTo>
                  <a:pt x="3027124" y="775332"/>
                </a:lnTo>
                <a:lnTo>
                  <a:pt x="0" y="775332"/>
                </a:lnTo>
                <a:lnTo>
                  <a:pt x="0" y="0"/>
                </a:lnTo>
                <a:close/>
              </a:path>
            </a:pathLst>
          </a:custGeom>
          <a:blipFill rotWithShape="1">
            <a:blip r:embed="rId7">
              <a:alphaModFix/>
            </a:blip>
            <a:stretch>
              <a:fillRect b="0" l="0" r="0" t="0"/>
            </a:stretch>
          </a:blipFill>
          <a:ln>
            <a:noFill/>
          </a:ln>
        </p:spPr>
      </p:sp>
      <p:sp>
        <p:nvSpPr>
          <p:cNvPr id="209" name="Google Shape;209;p14"/>
          <p:cNvSpPr txBox="1"/>
          <p:nvPr/>
        </p:nvSpPr>
        <p:spPr>
          <a:xfrm>
            <a:off x="0" y="410151"/>
            <a:ext cx="18288000" cy="1476900"/>
          </a:xfrm>
          <a:prstGeom prst="rect">
            <a:avLst/>
          </a:prstGeom>
          <a:noFill/>
          <a:ln>
            <a:noFill/>
          </a:ln>
        </p:spPr>
        <p:txBody>
          <a:bodyPr anchorCtr="0" anchor="t" bIns="0" lIns="0" spcFirstLastPara="1" rIns="0" wrap="square" tIns="0">
            <a:spAutoFit/>
          </a:bodyPr>
          <a:lstStyle/>
          <a:p>
            <a:pPr indent="0" lvl="0" marL="0" marR="0" rtl="0" algn="ctr">
              <a:lnSpc>
                <a:spcPct val="118999"/>
              </a:lnSpc>
              <a:spcBef>
                <a:spcPts val="0"/>
              </a:spcBef>
              <a:spcAft>
                <a:spcPts val="0"/>
              </a:spcAft>
              <a:buNone/>
            </a:pPr>
            <a:r>
              <a:rPr b="0" i="0" lang="en-US" sz="9595" u="none" cap="none" strike="noStrike">
                <a:solidFill>
                  <a:srgbClr val="000000"/>
                </a:solidFill>
                <a:latin typeface="Neucha"/>
                <a:ea typeface="Neucha"/>
                <a:cs typeface="Neucha"/>
                <a:sym typeface="Neucha"/>
              </a:rPr>
              <a:t>INTEGRATING BOTH HEMISPHERES</a:t>
            </a:r>
            <a:endParaRPr/>
          </a:p>
        </p:txBody>
      </p:sp>
      <p:sp>
        <p:nvSpPr>
          <p:cNvPr id="210" name="Google Shape;210;p14"/>
          <p:cNvSpPr txBox="1"/>
          <p:nvPr/>
        </p:nvSpPr>
        <p:spPr>
          <a:xfrm>
            <a:off x="3052508" y="4848225"/>
            <a:ext cx="3499800" cy="1971900"/>
          </a:xfrm>
          <a:prstGeom prst="rect">
            <a:avLst/>
          </a:prstGeom>
          <a:noFill/>
          <a:ln>
            <a:noFill/>
          </a:ln>
        </p:spPr>
        <p:txBody>
          <a:bodyPr anchorCtr="0" anchor="t" bIns="0" lIns="0" spcFirstLastPara="1" rIns="0" wrap="square" tIns="0">
            <a:spAutoFit/>
          </a:bodyPr>
          <a:lstStyle/>
          <a:p>
            <a:pPr indent="0" lvl="0" marL="0" marR="0" rtl="0" algn="ctr">
              <a:lnSpc>
                <a:spcPct val="170000"/>
              </a:lnSpc>
              <a:spcBef>
                <a:spcPts val="0"/>
              </a:spcBef>
              <a:spcAft>
                <a:spcPts val="0"/>
              </a:spcAft>
              <a:buNone/>
            </a:pPr>
            <a:r>
              <a:rPr b="0" i="0" lang="en-US" sz="2100" u="none" cap="none" strike="noStrike">
                <a:solidFill>
                  <a:srgbClr val="000000"/>
                </a:solidFill>
                <a:latin typeface="Rubik Medium"/>
                <a:ea typeface="Rubik Medium"/>
                <a:cs typeface="Rubik Medium"/>
                <a:sym typeface="Rubik Medium"/>
              </a:rPr>
              <a:t>Analytical Thinking</a:t>
            </a:r>
            <a:endParaRPr/>
          </a:p>
          <a:p>
            <a:pPr indent="0" lvl="0" marL="0" marR="0" rtl="0" algn="ctr">
              <a:lnSpc>
                <a:spcPct val="170000"/>
              </a:lnSpc>
              <a:spcBef>
                <a:spcPts val="0"/>
              </a:spcBef>
              <a:spcAft>
                <a:spcPts val="0"/>
              </a:spcAft>
              <a:buNone/>
            </a:pPr>
            <a:r>
              <a:rPr b="0" i="0" lang="en-US" sz="2100" u="none" cap="none" strike="noStrike">
                <a:solidFill>
                  <a:srgbClr val="000000"/>
                </a:solidFill>
                <a:latin typeface="Rubik Medium"/>
                <a:ea typeface="Rubik Medium"/>
                <a:cs typeface="Rubik Medium"/>
                <a:sym typeface="Rubik Medium"/>
              </a:rPr>
              <a:t>Language and Verbal Skills</a:t>
            </a:r>
            <a:endParaRPr/>
          </a:p>
          <a:p>
            <a:pPr indent="0" lvl="0" marL="0" marR="0" rtl="0" algn="ctr">
              <a:lnSpc>
                <a:spcPct val="170000"/>
              </a:lnSpc>
              <a:spcBef>
                <a:spcPts val="0"/>
              </a:spcBef>
              <a:spcAft>
                <a:spcPts val="0"/>
              </a:spcAft>
              <a:buNone/>
            </a:pPr>
            <a:r>
              <a:rPr b="0" i="0" lang="en-US" sz="2100" u="none" cap="none" strike="noStrike">
                <a:solidFill>
                  <a:srgbClr val="000000"/>
                </a:solidFill>
                <a:latin typeface="Rubik Medium"/>
                <a:ea typeface="Rubik Medium"/>
                <a:cs typeface="Rubik Medium"/>
                <a:sym typeface="Rubik Medium"/>
              </a:rPr>
              <a:t>Mathematical Ability</a:t>
            </a:r>
            <a:endParaRPr/>
          </a:p>
          <a:p>
            <a:pPr indent="0" lvl="0" marL="0" marR="0" rtl="0" algn="ctr">
              <a:lnSpc>
                <a:spcPct val="170000"/>
              </a:lnSpc>
              <a:spcBef>
                <a:spcPts val="0"/>
              </a:spcBef>
              <a:spcAft>
                <a:spcPts val="0"/>
              </a:spcAft>
              <a:buNone/>
            </a:pPr>
            <a:r>
              <a:rPr b="0" i="0" lang="en-US" sz="2100" u="none" cap="none" strike="noStrike">
                <a:solidFill>
                  <a:srgbClr val="000000"/>
                </a:solidFill>
                <a:latin typeface="Rubik Medium"/>
                <a:ea typeface="Rubik Medium"/>
                <a:cs typeface="Rubik Medium"/>
                <a:sym typeface="Rubik Medium"/>
              </a:rPr>
              <a:t>Detail-Oriented Processing</a:t>
            </a:r>
            <a:endParaRPr/>
          </a:p>
        </p:txBody>
      </p:sp>
      <p:sp>
        <p:nvSpPr>
          <p:cNvPr id="211" name="Google Shape;211;p14"/>
          <p:cNvSpPr txBox="1"/>
          <p:nvPr/>
        </p:nvSpPr>
        <p:spPr>
          <a:xfrm>
            <a:off x="3228832" y="3626156"/>
            <a:ext cx="3147000" cy="630900"/>
          </a:xfrm>
          <a:prstGeom prst="rect">
            <a:avLst/>
          </a:prstGeom>
          <a:noFill/>
          <a:ln>
            <a:noFill/>
          </a:ln>
        </p:spPr>
        <p:txBody>
          <a:bodyPr anchorCtr="0" anchor="t" bIns="0" lIns="0" spcFirstLastPara="1" rIns="0" wrap="square" tIns="0">
            <a:spAutoFit/>
          </a:bodyPr>
          <a:lstStyle/>
          <a:p>
            <a:pPr indent="0" lvl="0" marL="0" marR="0" rtl="0" algn="ctr">
              <a:lnSpc>
                <a:spcPct val="167016"/>
              </a:lnSpc>
              <a:spcBef>
                <a:spcPts val="0"/>
              </a:spcBef>
              <a:spcAft>
                <a:spcPts val="0"/>
              </a:spcAft>
              <a:buNone/>
            </a:pPr>
            <a:r>
              <a:rPr b="0" i="0" lang="en-US" sz="4099" u="none" cap="none" strike="noStrike">
                <a:solidFill>
                  <a:srgbClr val="FFFFFF"/>
                </a:solidFill>
                <a:latin typeface="Neucha"/>
                <a:ea typeface="Neucha"/>
                <a:cs typeface="Neucha"/>
                <a:sym typeface="Neucha"/>
              </a:rPr>
              <a:t>Left Hemisphere</a:t>
            </a:r>
            <a:endParaRPr/>
          </a:p>
        </p:txBody>
      </p:sp>
      <p:sp>
        <p:nvSpPr>
          <p:cNvPr id="212" name="Google Shape;212;p14"/>
          <p:cNvSpPr txBox="1"/>
          <p:nvPr/>
        </p:nvSpPr>
        <p:spPr>
          <a:xfrm>
            <a:off x="12140399" y="3626156"/>
            <a:ext cx="3311700" cy="630900"/>
          </a:xfrm>
          <a:prstGeom prst="rect">
            <a:avLst/>
          </a:prstGeom>
          <a:noFill/>
          <a:ln>
            <a:noFill/>
          </a:ln>
        </p:spPr>
        <p:txBody>
          <a:bodyPr anchorCtr="0" anchor="t" bIns="0" lIns="0" spcFirstLastPara="1" rIns="0" wrap="square" tIns="0">
            <a:spAutoFit/>
          </a:bodyPr>
          <a:lstStyle/>
          <a:p>
            <a:pPr indent="0" lvl="0" marL="0" marR="0" rtl="0" algn="ctr">
              <a:lnSpc>
                <a:spcPct val="167016"/>
              </a:lnSpc>
              <a:spcBef>
                <a:spcPts val="0"/>
              </a:spcBef>
              <a:spcAft>
                <a:spcPts val="0"/>
              </a:spcAft>
              <a:buNone/>
            </a:pPr>
            <a:r>
              <a:rPr b="0" i="0" lang="en-US" sz="4099" u="none" cap="none" strike="noStrike">
                <a:solidFill>
                  <a:srgbClr val="FFFFFF"/>
                </a:solidFill>
                <a:latin typeface="Neucha"/>
                <a:ea typeface="Neucha"/>
                <a:cs typeface="Neucha"/>
                <a:sym typeface="Neucha"/>
              </a:rPr>
              <a:t>Right Hemisphere</a:t>
            </a:r>
            <a:endParaRPr/>
          </a:p>
        </p:txBody>
      </p:sp>
      <p:sp>
        <p:nvSpPr>
          <p:cNvPr id="213" name="Google Shape;213;p14"/>
          <p:cNvSpPr txBox="1"/>
          <p:nvPr/>
        </p:nvSpPr>
        <p:spPr>
          <a:xfrm>
            <a:off x="12051400" y="4848225"/>
            <a:ext cx="3489900" cy="1971900"/>
          </a:xfrm>
          <a:prstGeom prst="rect">
            <a:avLst/>
          </a:prstGeom>
          <a:noFill/>
          <a:ln>
            <a:noFill/>
          </a:ln>
        </p:spPr>
        <p:txBody>
          <a:bodyPr anchorCtr="0" anchor="t" bIns="0" lIns="0" spcFirstLastPara="1" rIns="0" wrap="square" tIns="0">
            <a:spAutoFit/>
          </a:bodyPr>
          <a:lstStyle/>
          <a:p>
            <a:pPr indent="0" lvl="0" marL="0" marR="0" rtl="0" algn="ctr">
              <a:lnSpc>
                <a:spcPct val="170000"/>
              </a:lnSpc>
              <a:spcBef>
                <a:spcPts val="0"/>
              </a:spcBef>
              <a:spcAft>
                <a:spcPts val="0"/>
              </a:spcAft>
              <a:buNone/>
            </a:pPr>
            <a:r>
              <a:rPr b="0" i="0" lang="en-US" sz="2100" u="none" cap="none" strike="noStrike">
                <a:solidFill>
                  <a:srgbClr val="000000"/>
                </a:solidFill>
                <a:latin typeface="Rubik Medium"/>
                <a:ea typeface="Rubik Medium"/>
                <a:cs typeface="Rubik Medium"/>
                <a:sym typeface="Rubik Medium"/>
              </a:rPr>
              <a:t>Creativity and Imagination</a:t>
            </a:r>
            <a:endParaRPr/>
          </a:p>
          <a:p>
            <a:pPr indent="0" lvl="0" marL="0" marR="0" rtl="0" algn="ctr">
              <a:lnSpc>
                <a:spcPct val="170000"/>
              </a:lnSpc>
              <a:spcBef>
                <a:spcPts val="0"/>
              </a:spcBef>
              <a:spcAft>
                <a:spcPts val="0"/>
              </a:spcAft>
              <a:buNone/>
            </a:pPr>
            <a:r>
              <a:rPr b="0" i="0" lang="en-US" sz="2100" u="none" cap="none" strike="noStrike">
                <a:solidFill>
                  <a:srgbClr val="000000"/>
                </a:solidFill>
                <a:latin typeface="Rubik Medium"/>
                <a:ea typeface="Rubik Medium"/>
                <a:cs typeface="Rubik Medium"/>
                <a:sym typeface="Rubik Medium"/>
              </a:rPr>
              <a:t>Spatial Ability</a:t>
            </a:r>
            <a:endParaRPr/>
          </a:p>
          <a:p>
            <a:pPr indent="0" lvl="0" marL="0" marR="0" rtl="0" algn="ctr">
              <a:lnSpc>
                <a:spcPct val="170000"/>
              </a:lnSpc>
              <a:spcBef>
                <a:spcPts val="0"/>
              </a:spcBef>
              <a:spcAft>
                <a:spcPts val="0"/>
              </a:spcAft>
              <a:buNone/>
            </a:pPr>
            <a:r>
              <a:rPr b="0" i="0" lang="en-US" sz="2100" u="none" cap="none" strike="noStrike">
                <a:solidFill>
                  <a:srgbClr val="000000"/>
                </a:solidFill>
                <a:latin typeface="Rubik Medium"/>
                <a:ea typeface="Rubik Medium"/>
                <a:cs typeface="Rubik Medium"/>
                <a:sym typeface="Rubik Medium"/>
              </a:rPr>
              <a:t>Music and Art Appreciation</a:t>
            </a:r>
            <a:endParaRPr/>
          </a:p>
          <a:p>
            <a:pPr indent="0" lvl="0" marL="0" marR="0" rtl="0" algn="ctr">
              <a:lnSpc>
                <a:spcPct val="170000"/>
              </a:lnSpc>
              <a:spcBef>
                <a:spcPts val="0"/>
              </a:spcBef>
              <a:spcAft>
                <a:spcPts val="0"/>
              </a:spcAft>
              <a:buNone/>
            </a:pPr>
            <a:r>
              <a:rPr b="0" i="0" lang="en-US" sz="2100" u="none" cap="none" strike="noStrike">
                <a:solidFill>
                  <a:srgbClr val="000000"/>
                </a:solidFill>
                <a:latin typeface="Rubik Medium"/>
                <a:ea typeface="Rubik Medium"/>
                <a:cs typeface="Rubik Medium"/>
                <a:sym typeface="Rubik Medium"/>
              </a:rPr>
              <a:t>Emotional Expression</a:t>
            </a:r>
            <a:endParaRPr/>
          </a:p>
        </p:txBody>
      </p:sp>
      <p:pic>
        <p:nvPicPr>
          <p:cNvPr id="214" name="Google Shape;214;p14"/>
          <p:cNvPicPr preferRelativeResize="0"/>
          <p:nvPr/>
        </p:nvPicPr>
        <p:blipFill rotWithShape="1">
          <a:blip r:embed="rId8">
            <a:alphaModFix/>
          </a:blip>
          <a:srcRect b="45106" l="0" r="0" t="0"/>
          <a:stretch/>
        </p:blipFill>
        <p:spPr>
          <a:xfrm>
            <a:off x="682425" y="7048728"/>
            <a:ext cx="4532074" cy="32382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5"/>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pic>
        <p:nvPicPr>
          <p:cNvPr id="220" name="Google Shape;220;p15"/>
          <p:cNvPicPr preferRelativeResize="0"/>
          <p:nvPr/>
        </p:nvPicPr>
        <p:blipFill rotWithShape="1">
          <a:blip r:embed="rId4">
            <a:alphaModFix/>
          </a:blip>
          <a:srcRect b="904" l="0" r="0" t="903"/>
          <a:stretch/>
        </p:blipFill>
        <p:spPr>
          <a:xfrm>
            <a:off x="5942680" y="0"/>
            <a:ext cx="12345320" cy="8081367"/>
          </a:xfrm>
          <a:prstGeom prst="rect">
            <a:avLst/>
          </a:prstGeom>
          <a:noFill/>
          <a:ln>
            <a:noFill/>
          </a:ln>
        </p:spPr>
      </p:pic>
      <p:sp>
        <p:nvSpPr>
          <p:cNvPr id="221" name="Google Shape;221;p15"/>
          <p:cNvSpPr/>
          <p:nvPr/>
        </p:nvSpPr>
        <p:spPr>
          <a:xfrm rot="-5400000">
            <a:off x="2800544" y="132906"/>
            <a:ext cx="4384857" cy="2721819"/>
          </a:xfrm>
          <a:custGeom>
            <a:rect b="b" l="l" r="r" t="t"/>
            <a:pathLst>
              <a:path extrusionOk="0" h="2721819" w="4384857">
                <a:moveTo>
                  <a:pt x="0" y="0"/>
                </a:moveTo>
                <a:lnTo>
                  <a:pt x="4384857" y="0"/>
                </a:lnTo>
                <a:lnTo>
                  <a:pt x="4384857" y="2721820"/>
                </a:lnTo>
                <a:lnTo>
                  <a:pt x="0" y="2721820"/>
                </a:lnTo>
                <a:lnTo>
                  <a:pt x="0" y="0"/>
                </a:lnTo>
                <a:close/>
              </a:path>
            </a:pathLst>
          </a:custGeom>
          <a:blipFill rotWithShape="1">
            <a:blip r:embed="rId5">
              <a:alphaModFix/>
            </a:blip>
            <a:stretch>
              <a:fillRect b="0" l="0" r="0" t="0"/>
            </a:stretch>
          </a:blipFill>
          <a:ln>
            <a:noFill/>
          </a:ln>
        </p:spPr>
      </p:sp>
      <p:pic>
        <p:nvPicPr>
          <p:cNvPr id="222" name="Google Shape;222;p15"/>
          <p:cNvPicPr preferRelativeResize="0"/>
          <p:nvPr/>
        </p:nvPicPr>
        <p:blipFill>
          <a:blip r:embed="rId6">
            <a:alphaModFix/>
          </a:blip>
          <a:stretch>
            <a:fillRect/>
          </a:stretch>
        </p:blipFill>
        <p:spPr>
          <a:xfrm>
            <a:off x="-955400" y="3733874"/>
            <a:ext cx="16212961" cy="6610275"/>
          </a:xfrm>
          <a:prstGeom prst="rect">
            <a:avLst/>
          </a:prstGeom>
          <a:noFill/>
          <a:ln>
            <a:noFill/>
          </a:ln>
        </p:spPr>
      </p:pic>
      <p:sp>
        <p:nvSpPr>
          <p:cNvPr id="223" name="Google Shape;223;p15"/>
          <p:cNvSpPr/>
          <p:nvPr/>
        </p:nvSpPr>
        <p:spPr>
          <a:xfrm flipH="1" rot="464287">
            <a:off x="16128997" y="6376735"/>
            <a:ext cx="1686036" cy="3409264"/>
          </a:xfrm>
          <a:custGeom>
            <a:rect b="b" l="l" r="r" t="t"/>
            <a:pathLst>
              <a:path extrusionOk="0" h="3409264" w="1686036">
                <a:moveTo>
                  <a:pt x="1686036" y="0"/>
                </a:moveTo>
                <a:lnTo>
                  <a:pt x="0" y="0"/>
                </a:lnTo>
                <a:lnTo>
                  <a:pt x="0" y="3409264"/>
                </a:lnTo>
                <a:lnTo>
                  <a:pt x="1686036" y="3409264"/>
                </a:lnTo>
                <a:lnTo>
                  <a:pt x="1686036" y="0"/>
                </a:lnTo>
                <a:close/>
              </a:path>
            </a:pathLst>
          </a:custGeom>
          <a:blipFill rotWithShape="1">
            <a:blip r:embed="rId7">
              <a:alphaModFix/>
            </a:blip>
            <a:stretch>
              <a:fillRect b="0" l="0" r="0" t="0"/>
            </a:stretch>
          </a:blipFill>
          <a:ln>
            <a:noFill/>
          </a:ln>
        </p:spPr>
      </p:sp>
      <p:sp>
        <p:nvSpPr>
          <p:cNvPr id="224" name="Google Shape;224;p15"/>
          <p:cNvSpPr txBox="1"/>
          <p:nvPr/>
        </p:nvSpPr>
        <p:spPr>
          <a:xfrm>
            <a:off x="1346854" y="5962637"/>
            <a:ext cx="12304800" cy="3542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4426" u="none" cap="none" strike="noStrike">
                <a:solidFill>
                  <a:srgbClr val="FFFFFF"/>
                </a:solidFill>
                <a:latin typeface="Neucha"/>
                <a:ea typeface="Neucha"/>
                <a:cs typeface="Neucha"/>
                <a:sym typeface="Neucha"/>
              </a:rPr>
              <a:t>Lorem ipsum dolor sit amet, consectetur adipiscing elit, sed do eiusmod tempor incididunt ut labore et dolore magna aliqua. Ut enim ad minim veniam, quis nostrud exercitation ullamco laboris nisi ut aliquip ex ea commodo consequat.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16"/>
          <p:cNvPicPr preferRelativeResize="0"/>
          <p:nvPr/>
        </p:nvPicPr>
        <p:blipFill rotWithShape="1">
          <a:blip r:embed="rId3">
            <a:alphaModFix/>
          </a:blip>
          <a:srcRect b="0" l="6247" r="6256" t="0"/>
          <a:stretch/>
        </p:blipFill>
        <p:spPr>
          <a:xfrm>
            <a:off x="0" y="469225"/>
            <a:ext cx="18288000" cy="9348549"/>
          </a:xfrm>
          <a:prstGeom prst="rect">
            <a:avLst/>
          </a:prstGeom>
          <a:noFill/>
          <a:ln>
            <a:noFill/>
          </a:ln>
        </p:spPr>
      </p:pic>
      <p:sp>
        <p:nvSpPr>
          <p:cNvPr id="230" name="Google Shape;230;p16"/>
          <p:cNvSpPr/>
          <p:nvPr/>
        </p:nvSpPr>
        <p:spPr>
          <a:xfrm>
            <a:off x="5061822" y="2474462"/>
            <a:ext cx="4109867" cy="6783838"/>
          </a:xfrm>
          <a:custGeom>
            <a:rect b="b" l="l" r="r" t="t"/>
            <a:pathLst>
              <a:path extrusionOk="0" h="6783838" w="4109867">
                <a:moveTo>
                  <a:pt x="0" y="0"/>
                </a:moveTo>
                <a:lnTo>
                  <a:pt x="4109867" y="0"/>
                </a:lnTo>
                <a:lnTo>
                  <a:pt x="4109867" y="6783838"/>
                </a:lnTo>
                <a:lnTo>
                  <a:pt x="0" y="6783838"/>
                </a:lnTo>
                <a:lnTo>
                  <a:pt x="0" y="0"/>
                </a:lnTo>
                <a:close/>
              </a:path>
            </a:pathLst>
          </a:custGeom>
          <a:blipFill rotWithShape="1">
            <a:blip r:embed="rId4">
              <a:alphaModFix/>
            </a:blip>
            <a:stretch>
              <a:fillRect b="0" l="0" r="-98649" t="0"/>
            </a:stretch>
          </a:blipFill>
          <a:ln>
            <a:noFill/>
          </a:ln>
        </p:spPr>
      </p:sp>
      <p:sp>
        <p:nvSpPr>
          <p:cNvPr id="231" name="Google Shape;231;p16"/>
          <p:cNvSpPr/>
          <p:nvPr/>
        </p:nvSpPr>
        <p:spPr>
          <a:xfrm>
            <a:off x="9547402" y="2474462"/>
            <a:ext cx="4109867" cy="6783838"/>
          </a:xfrm>
          <a:custGeom>
            <a:rect b="b" l="l" r="r" t="t"/>
            <a:pathLst>
              <a:path extrusionOk="0" h="6783838" w="4109867">
                <a:moveTo>
                  <a:pt x="0" y="0"/>
                </a:moveTo>
                <a:lnTo>
                  <a:pt x="4109868" y="0"/>
                </a:lnTo>
                <a:lnTo>
                  <a:pt x="4109868" y="6783838"/>
                </a:lnTo>
                <a:lnTo>
                  <a:pt x="0" y="6783838"/>
                </a:lnTo>
                <a:lnTo>
                  <a:pt x="0" y="0"/>
                </a:lnTo>
                <a:close/>
              </a:path>
            </a:pathLst>
          </a:custGeom>
          <a:blipFill rotWithShape="1">
            <a:blip r:embed="rId5">
              <a:alphaModFix/>
            </a:blip>
            <a:stretch>
              <a:fillRect b="0" l="-98645" r="0" t="0"/>
            </a:stretch>
          </a:blipFill>
          <a:ln>
            <a:noFill/>
          </a:ln>
        </p:spPr>
      </p:sp>
      <p:sp>
        <p:nvSpPr>
          <p:cNvPr id="232" name="Google Shape;232;p16"/>
          <p:cNvSpPr txBox="1"/>
          <p:nvPr/>
        </p:nvSpPr>
        <p:spPr>
          <a:xfrm>
            <a:off x="0" y="419676"/>
            <a:ext cx="18288000" cy="1462200"/>
          </a:xfrm>
          <a:prstGeom prst="rect">
            <a:avLst/>
          </a:prstGeom>
          <a:noFill/>
          <a:ln>
            <a:noFill/>
          </a:ln>
        </p:spPr>
        <p:txBody>
          <a:bodyPr anchorCtr="0" anchor="t" bIns="0" lIns="0" spcFirstLastPara="1" rIns="0" wrap="square" tIns="0">
            <a:spAutoFit/>
          </a:bodyPr>
          <a:lstStyle/>
          <a:p>
            <a:pPr indent="0" lvl="0" marL="0" marR="0" rtl="0" algn="ctr">
              <a:lnSpc>
                <a:spcPct val="119000"/>
              </a:lnSpc>
              <a:spcBef>
                <a:spcPts val="0"/>
              </a:spcBef>
              <a:spcAft>
                <a:spcPts val="0"/>
              </a:spcAft>
              <a:buNone/>
            </a:pPr>
            <a:r>
              <a:rPr b="0" i="0" lang="en-US" sz="9500" u="none" cap="none" strike="noStrike">
                <a:solidFill>
                  <a:srgbClr val="000000"/>
                </a:solidFill>
                <a:latin typeface="Neucha"/>
                <a:ea typeface="Neucha"/>
                <a:cs typeface="Neucha"/>
                <a:sym typeface="Neucha"/>
              </a:rPr>
              <a:t>LEFT BRAIN VS. RIGHT BRAIN</a:t>
            </a:r>
            <a:endParaRPr/>
          </a:p>
        </p:txBody>
      </p:sp>
      <p:sp>
        <p:nvSpPr>
          <p:cNvPr id="233" name="Google Shape;233;p16"/>
          <p:cNvSpPr txBox="1"/>
          <p:nvPr/>
        </p:nvSpPr>
        <p:spPr>
          <a:xfrm>
            <a:off x="653108" y="2546353"/>
            <a:ext cx="4037100" cy="1160400"/>
          </a:xfrm>
          <a:prstGeom prst="rect">
            <a:avLst/>
          </a:prstGeom>
          <a:noFill/>
          <a:ln>
            <a:noFill/>
          </a:ln>
        </p:spPr>
        <p:txBody>
          <a:bodyPr anchorCtr="0" anchor="t" bIns="0" lIns="0" spcFirstLastPara="1" rIns="0" wrap="square" tIns="0">
            <a:spAutoFit/>
          </a:bodyPr>
          <a:lstStyle/>
          <a:p>
            <a:pPr indent="0" lvl="0" marL="0" marR="0" rtl="0" algn="l">
              <a:lnSpc>
                <a:spcPct val="119026"/>
              </a:lnSpc>
              <a:spcBef>
                <a:spcPts val="0"/>
              </a:spcBef>
              <a:spcAft>
                <a:spcPts val="0"/>
              </a:spcAft>
              <a:buNone/>
            </a:pPr>
            <a:r>
              <a:rPr b="0" i="0" lang="en-US" sz="7537" u="none" cap="none" strike="noStrike">
                <a:solidFill>
                  <a:srgbClr val="4EB4CB"/>
                </a:solidFill>
                <a:latin typeface="Neucha"/>
                <a:ea typeface="Neucha"/>
                <a:cs typeface="Neucha"/>
                <a:sym typeface="Neucha"/>
              </a:rPr>
              <a:t>Left Brain</a:t>
            </a:r>
            <a:endParaRPr/>
          </a:p>
        </p:txBody>
      </p:sp>
      <p:sp>
        <p:nvSpPr>
          <p:cNvPr id="234" name="Google Shape;234;p16"/>
          <p:cNvSpPr txBox="1"/>
          <p:nvPr/>
        </p:nvSpPr>
        <p:spPr>
          <a:xfrm>
            <a:off x="13656316" y="2546353"/>
            <a:ext cx="4037100" cy="1160400"/>
          </a:xfrm>
          <a:prstGeom prst="rect">
            <a:avLst/>
          </a:prstGeom>
          <a:noFill/>
          <a:ln>
            <a:noFill/>
          </a:ln>
        </p:spPr>
        <p:txBody>
          <a:bodyPr anchorCtr="0" anchor="t" bIns="0" lIns="0" spcFirstLastPara="1" rIns="0" wrap="square" tIns="0">
            <a:spAutoFit/>
          </a:bodyPr>
          <a:lstStyle/>
          <a:p>
            <a:pPr indent="0" lvl="0" marL="0" marR="0" rtl="0" algn="r">
              <a:lnSpc>
                <a:spcPct val="119026"/>
              </a:lnSpc>
              <a:spcBef>
                <a:spcPts val="0"/>
              </a:spcBef>
              <a:spcAft>
                <a:spcPts val="0"/>
              </a:spcAft>
              <a:buNone/>
            </a:pPr>
            <a:r>
              <a:rPr b="0" i="0" lang="en-US" sz="7537" u="none" cap="none" strike="noStrike">
                <a:solidFill>
                  <a:srgbClr val="F58611"/>
                </a:solidFill>
                <a:latin typeface="Neucha"/>
                <a:ea typeface="Neucha"/>
                <a:cs typeface="Neucha"/>
                <a:sym typeface="Neucha"/>
              </a:rPr>
              <a:t>Right Brain</a:t>
            </a:r>
            <a:endParaRPr/>
          </a:p>
        </p:txBody>
      </p:sp>
      <p:sp>
        <p:nvSpPr>
          <p:cNvPr id="235" name="Google Shape;235;p16"/>
          <p:cNvSpPr txBox="1"/>
          <p:nvPr/>
        </p:nvSpPr>
        <p:spPr>
          <a:xfrm>
            <a:off x="653108" y="4051064"/>
            <a:ext cx="4188600" cy="4622400"/>
          </a:xfrm>
          <a:prstGeom prst="rect">
            <a:avLst/>
          </a:prstGeom>
          <a:noFill/>
          <a:ln>
            <a:noFill/>
          </a:ln>
        </p:spPr>
        <p:txBody>
          <a:bodyPr anchorCtr="0" anchor="t" bIns="0" lIns="0" spcFirstLastPara="1" rIns="0" wrap="square" tIns="0">
            <a:spAutoFit/>
          </a:bodyPr>
          <a:lstStyle/>
          <a:p>
            <a:pPr indent="0" lvl="0" marL="0" marR="0" rtl="0" algn="l">
              <a:lnSpc>
                <a:spcPct val="190000"/>
              </a:lnSpc>
              <a:spcBef>
                <a:spcPts val="0"/>
              </a:spcBef>
              <a:spcAft>
                <a:spcPts val="0"/>
              </a:spcAft>
              <a:buNone/>
            </a:pPr>
            <a:r>
              <a:rPr b="0" i="0" lang="en-US" sz="2100" u="none" cap="none" strike="noStrike">
                <a:solidFill>
                  <a:srgbClr val="000000"/>
                </a:solidFill>
                <a:latin typeface="Rubik"/>
                <a:ea typeface="Rubik"/>
                <a:cs typeface="Rubik"/>
                <a:sym typeface="Rubik"/>
              </a:rPr>
              <a:t>Lorem ipsum dolor sit amet, consectetur adipiscing elit, sed do eiusmod tempor incididunt ut labore et dolore magna aliqua. Ut enim ad minim veniam, quis nostrud exercitation ullamco laboris nisi ut aliquip ex ea commodo consequat.</a:t>
            </a:r>
            <a:endParaRPr/>
          </a:p>
        </p:txBody>
      </p:sp>
      <p:sp>
        <p:nvSpPr>
          <p:cNvPr id="236" name="Google Shape;236;p16"/>
          <p:cNvSpPr txBox="1"/>
          <p:nvPr/>
        </p:nvSpPr>
        <p:spPr>
          <a:xfrm>
            <a:off x="13876345" y="4051064"/>
            <a:ext cx="3817200" cy="4622400"/>
          </a:xfrm>
          <a:prstGeom prst="rect">
            <a:avLst/>
          </a:prstGeom>
          <a:noFill/>
          <a:ln>
            <a:noFill/>
          </a:ln>
        </p:spPr>
        <p:txBody>
          <a:bodyPr anchorCtr="0" anchor="t" bIns="0" lIns="0" spcFirstLastPara="1" rIns="0" wrap="square" tIns="0">
            <a:spAutoFit/>
          </a:bodyPr>
          <a:lstStyle/>
          <a:p>
            <a:pPr indent="0" lvl="0" marL="0" marR="0" rtl="0" algn="r">
              <a:lnSpc>
                <a:spcPct val="190000"/>
              </a:lnSpc>
              <a:spcBef>
                <a:spcPts val="0"/>
              </a:spcBef>
              <a:spcAft>
                <a:spcPts val="0"/>
              </a:spcAft>
              <a:buNone/>
            </a:pPr>
            <a:r>
              <a:rPr b="0" i="0" lang="en-US" sz="2100" u="none" cap="none" strike="noStrike">
                <a:solidFill>
                  <a:srgbClr val="000000"/>
                </a:solidFill>
                <a:latin typeface="Rubik"/>
                <a:ea typeface="Rubik"/>
                <a:cs typeface="Rubik"/>
                <a:sym typeface="Rubik"/>
              </a:rPr>
              <a:t>Duis aute irure dolor in reprehenderit in voluptate velit esse cillum dolore eu fugiat nulla pariatur. Excepteur sint occaecat cupidatat non proident, sunt in culpa qui officia deserunt mollit anim id est laborum.</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