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Lst>
  <p:sldSz cy="10287000" cx="18288000"/>
  <p:notesSz cx="6858000" cy="9144000"/>
  <p:embeddedFontLst>
    <p:embeddedFont>
      <p:font typeface="Poppins"/>
      <p:bold r:id="rId28"/>
      <p:boldItalic r:id="rId29"/>
    </p:embeddedFont>
    <p:embeddedFont>
      <p:font typeface="Poppins Medium"/>
      <p:regular r:id="rId30"/>
      <p:bold r:id="rId31"/>
      <p:italic r:id="rId32"/>
      <p:boldItalic r:id="rId33"/>
    </p:embeddedFont>
    <p:embeddedFont>
      <p:font typeface="Poppins Black"/>
      <p:bold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oppins-bold.fntdata"/><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Poppins-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Medium-bold.fntdata"/><Relationship Id="rId30" Type="http://schemas.openxmlformats.org/officeDocument/2006/relationships/font" Target="fonts/PoppinsMedium-regular.fntdata"/><Relationship Id="rId11" Type="http://schemas.openxmlformats.org/officeDocument/2006/relationships/slide" Target="slides/slide5.xml"/><Relationship Id="rId33" Type="http://schemas.openxmlformats.org/officeDocument/2006/relationships/font" Target="fonts/PoppinsMedium-boldItalic.fntdata"/><Relationship Id="rId10" Type="http://schemas.openxmlformats.org/officeDocument/2006/relationships/slide" Target="slides/slide4.xml"/><Relationship Id="rId32" Type="http://schemas.openxmlformats.org/officeDocument/2006/relationships/font" Target="fonts/PoppinsMedium-italic.fntdata"/><Relationship Id="rId13" Type="http://schemas.openxmlformats.org/officeDocument/2006/relationships/slide" Target="slides/slide7.xml"/><Relationship Id="rId35" Type="http://schemas.openxmlformats.org/officeDocument/2006/relationships/font" Target="fonts/PoppinsBlack-boldItalic.fntdata"/><Relationship Id="rId12" Type="http://schemas.openxmlformats.org/officeDocument/2006/relationships/slide" Target="slides/slide6.xml"/><Relationship Id="rId34" Type="http://schemas.openxmlformats.org/officeDocument/2006/relationships/font" Target="fonts/PoppinsBlack-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b88a6fb949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88a6fb949_0_2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b88a6fb949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b88a6fb949_0_2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b88a6fb949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b88a6fb949_0_23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b88a6fb949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b88a6fb949_0_2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b88a6fb949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b88a6fb949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b88a6fb949_0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b88a6fb949_0_2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b88a6fb949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2b88a6fb949_0_30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b88a6fb949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88a6fb949_0_3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40.png"/><Relationship Id="rId5" Type="http://schemas.openxmlformats.org/officeDocument/2006/relationships/image" Target="../media/image42.png"/><Relationship Id="rId6" Type="http://schemas.openxmlformats.org/officeDocument/2006/relationships/image" Target="../media/image38.png"/><Relationship Id="rId7" Type="http://schemas.openxmlformats.org/officeDocument/2006/relationships/image" Target="../media/image29.png"/><Relationship Id="rId8"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9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4.png"/><Relationship Id="rId5" Type="http://schemas.openxmlformats.org/officeDocument/2006/relationships/image" Target="../media/image39.png"/><Relationship Id="rId6"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image" Target="../media/image60.png"/><Relationship Id="rId7"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5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9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93.png"/><Relationship Id="rId4" Type="http://schemas.openxmlformats.org/officeDocument/2006/relationships/image" Target="../media/image47.png"/><Relationship Id="rId5" Type="http://schemas.openxmlformats.org/officeDocument/2006/relationships/image" Target="../media/image54.png"/><Relationship Id="rId6"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9.png"/><Relationship Id="rId4" Type="http://schemas.openxmlformats.org/officeDocument/2006/relationships/image" Target="../media/image86.png"/><Relationship Id="rId5" Type="http://schemas.openxmlformats.org/officeDocument/2006/relationships/image" Target="../media/image51.png"/><Relationship Id="rId6" Type="http://schemas.openxmlformats.org/officeDocument/2006/relationships/image" Target="../media/image6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4.png"/></Relationships>
</file>

<file path=ppt/slides/_rels/slide20.xml.rels><?xml version="1.0" encoding="UTF-8" standalone="yes"?><Relationships xmlns="http://schemas.openxmlformats.org/package/2006/relationships"><Relationship Id="rId20" Type="http://schemas.openxmlformats.org/officeDocument/2006/relationships/image" Target="../media/image68.png"/><Relationship Id="rId22" Type="http://schemas.openxmlformats.org/officeDocument/2006/relationships/image" Target="../media/image76.png"/><Relationship Id="rId21" Type="http://schemas.openxmlformats.org/officeDocument/2006/relationships/image" Target="../media/image70.png"/><Relationship Id="rId24" Type="http://schemas.openxmlformats.org/officeDocument/2006/relationships/image" Target="../media/image53.png"/><Relationship Id="rId23"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4.png"/><Relationship Id="rId4" Type="http://schemas.openxmlformats.org/officeDocument/2006/relationships/image" Target="../media/image56.png"/><Relationship Id="rId9" Type="http://schemas.openxmlformats.org/officeDocument/2006/relationships/image" Target="../media/image89.png"/><Relationship Id="rId26" Type="http://schemas.openxmlformats.org/officeDocument/2006/relationships/image" Target="../media/image91.png"/><Relationship Id="rId25" Type="http://schemas.openxmlformats.org/officeDocument/2006/relationships/image" Target="../media/image23.png"/><Relationship Id="rId28" Type="http://schemas.openxmlformats.org/officeDocument/2006/relationships/image" Target="../media/image52.png"/><Relationship Id="rId27" Type="http://schemas.openxmlformats.org/officeDocument/2006/relationships/image" Target="../media/image93.png"/><Relationship Id="rId5" Type="http://schemas.openxmlformats.org/officeDocument/2006/relationships/image" Target="../media/image71.png"/><Relationship Id="rId6" Type="http://schemas.openxmlformats.org/officeDocument/2006/relationships/image" Target="../media/image65.png"/><Relationship Id="rId29" Type="http://schemas.openxmlformats.org/officeDocument/2006/relationships/image" Target="../media/image59.png"/><Relationship Id="rId7" Type="http://schemas.openxmlformats.org/officeDocument/2006/relationships/image" Target="../media/image55.png"/><Relationship Id="rId8" Type="http://schemas.openxmlformats.org/officeDocument/2006/relationships/image" Target="../media/image75.png"/><Relationship Id="rId30" Type="http://schemas.openxmlformats.org/officeDocument/2006/relationships/image" Target="../media/image84.png"/><Relationship Id="rId11" Type="http://schemas.openxmlformats.org/officeDocument/2006/relationships/image" Target="../media/image85.png"/><Relationship Id="rId10" Type="http://schemas.openxmlformats.org/officeDocument/2006/relationships/image" Target="../media/image64.png"/><Relationship Id="rId13" Type="http://schemas.openxmlformats.org/officeDocument/2006/relationships/image" Target="../media/image82.png"/><Relationship Id="rId12" Type="http://schemas.openxmlformats.org/officeDocument/2006/relationships/image" Target="../media/image69.png"/><Relationship Id="rId15" Type="http://schemas.openxmlformats.org/officeDocument/2006/relationships/image" Target="../media/image77.png"/><Relationship Id="rId14" Type="http://schemas.openxmlformats.org/officeDocument/2006/relationships/image" Target="../media/image67.png"/><Relationship Id="rId17" Type="http://schemas.openxmlformats.org/officeDocument/2006/relationships/image" Target="../media/image17.png"/><Relationship Id="rId16" Type="http://schemas.openxmlformats.org/officeDocument/2006/relationships/image" Target="../media/image2.png"/><Relationship Id="rId19" Type="http://schemas.openxmlformats.org/officeDocument/2006/relationships/image" Target="../media/image12.png"/><Relationship Id="rId18"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84.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png"/><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5832"/>
        </a:solidFill>
      </p:bgPr>
    </p:bg>
    <p:spTree>
      <p:nvGrpSpPr>
        <p:cNvPr id="158" name="Shape 158"/>
        <p:cNvGrpSpPr/>
        <p:nvPr/>
      </p:nvGrpSpPr>
      <p:grpSpPr>
        <a:xfrm>
          <a:off x="0" y="0"/>
          <a:ext cx="0" cy="0"/>
          <a:chOff x="0" y="0"/>
          <a:chExt cx="0" cy="0"/>
        </a:xfrm>
      </p:grpSpPr>
      <p:sp>
        <p:nvSpPr>
          <p:cNvPr id="159" name="Google Shape;159;p25"/>
          <p:cNvSpPr/>
          <p:nvPr/>
        </p:nvSpPr>
        <p:spPr>
          <a:xfrm>
            <a:off x="6572250" y="-140265"/>
            <a:ext cx="6572250" cy="11684000"/>
          </a:xfrm>
          <a:custGeom>
            <a:rect b="b" l="l" r="r" t="t"/>
            <a:pathLst>
              <a:path extrusionOk="0" h="11684000" w="6572250">
                <a:moveTo>
                  <a:pt x="0" y="0"/>
                </a:moveTo>
                <a:lnTo>
                  <a:pt x="6572250" y="0"/>
                </a:lnTo>
                <a:lnTo>
                  <a:pt x="6572250" y="11684000"/>
                </a:lnTo>
                <a:lnTo>
                  <a:pt x="0" y="11684000"/>
                </a:lnTo>
                <a:lnTo>
                  <a:pt x="0" y="0"/>
                </a:lnTo>
                <a:close/>
              </a:path>
            </a:pathLst>
          </a:custGeom>
          <a:blipFill rotWithShape="1">
            <a:blip r:embed="rId3">
              <a:alphaModFix amt="56000"/>
            </a:blip>
            <a:stretch>
              <a:fillRect b="0" l="0" r="0" t="0"/>
            </a:stretch>
          </a:blipFill>
          <a:ln>
            <a:noFill/>
          </a:ln>
        </p:spPr>
      </p:sp>
      <p:sp>
        <p:nvSpPr>
          <p:cNvPr id="160" name="Google Shape;160;p25"/>
          <p:cNvSpPr/>
          <p:nvPr/>
        </p:nvSpPr>
        <p:spPr>
          <a:xfrm>
            <a:off x="0" y="-140265"/>
            <a:ext cx="6572250" cy="11684000"/>
          </a:xfrm>
          <a:custGeom>
            <a:rect b="b" l="l" r="r" t="t"/>
            <a:pathLst>
              <a:path extrusionOk="0" h="11684000" w="6572250">
                <a:moveTo>
                  <a:pt x="0" y="0"/>
                </a:moveTo>
                <a:lnTo>
                  <a:pt x="6572250" y="0"/>
                </a:lnTo>
                <a:lnTo>
                  <a:pt x="6572250" y="11684000"/>
                </a:lnTo>
                <a:lnTo>
                  <a:pt x="0" y="11684000"/>
                </a:lnTo>
                <a:lnTo>
                  <a:pt x="0" y="0"/>
                </a:lnTo>
                <a:close/>
              </a:path>
            </a:pathLst>
          </a:custGeom>
          <a:blipFill rotWithShape="1">
            <a:blip r:embed="rId3">
              <a:alphaModFix amt="56000"/>
            </a:blip>
            <a:stretch>
              <a:fillRect b="0" l="0" r="0" t="0"/>
            </a:stretch>
          </a:blipFill>
          <a:ln>
            <a:noFill/>
          </a:ln>
        </p:spPr>
      </p:sp>
      <p:grpSp>
        <p:nvGrpSpPr>
          <p:cNvPr id="161" name="Google Shape;161;p25"/>
          <p:cNvGrpSpPr/>
          <p:nvPr/>
        </p:nvGrpSpPr>
        <p:grpSpPr>
          <a:xfrm>
            <a:off x="13144500" y="0"/>
            <a:ext cx="5143500" cy="10277475"/>
            <a:chOff x="0" y="0"/>
            <a:chExt cx="6858000" cy="13703300"/>
          </a:xfrm>
        </p:grpSpPr>
        <p:sp>
          <p:nvSpPr>
            <p:cNvPr id="162" name="Google Shape;162;p25"/>
            <p:cNvSpPr/>
            <p:nvPr/>
          </p:nvSpPr>
          <p:spPr>
            <a:xfrm>
              <a:off x="0" y="0"/>
              <a:ext cx="6858000" cy="6858000"/>
            </a:xfrm>
            <a:custGeom>
              <a:rect b="b" l="l" r="r" t="t"/>
              <a:pathLst>
                <a:path extrusionOk="0" h="6858000" w="6858000">
                  <a:moveTo>
                    <a:pt x="0" y="0"/>
                  </a:moveTo>
                  <a:lnTo>
                    <a:pt x="6858000" y="0"/>
                  </a:lnTo>
                  <a:lnTo>
                    <a:pt x="6858000" y="6858000"/>
                  </a:lnTo>
                  <a:lnTo>
                    <a:pt x="0" y="6858000"/>
                  </a:lnTo>
                  <a:lnTo>
                    <a:pt x="0" y="0"/>
                  </a:lnTo>
                  <a:close/>
                </a:path>
              </a:pathLst>
            </a:custGeom>
            <a:blipFill rotWithShape="1">
              <a:blip r:embed="rId4">
                <a:alphaModFix/>
              </a:blip>
              <a:stretch>
                <a:fillRect b="0" l="0" r="0" t="0"/>
              </a:stretch>
            </a:blipFill>
            <a:ln>
              <a:noFill/>
            </a:ln>
          </p:spPr>
        </p:sp>
        <p:sp>
          <p:nvSpPr>
            <p:cNvPr id="163" name="Google Shape;163;p25"/>
            <p:cNvSpPr/>
            <p:nvPr/>
          </p:nvSpPr>
          <p:spPr>
            <a:xfrm flipH="1" rot="10800000">
              <a:off x="0" y="6845300"/>
              <a:ext cx="6858000" cy="6858000"/>
            </a:xfrm>
            <a:custGeom>
              <a:rect b="b" l="l" r="r" t="t"/>
              <a:pathLst>
                <a:path extrusionOk="0" h="6858000" w="6858000">
                  <a:moveTo>
                    <a:pt x="6858000" y="0"/>
                  </a:moveTo>
                  <a:lnTo>
                    <a:pt x="0" y="0"/>
                  </a:lnTo>
                  <a:lnTo>
                    <a:pt x="0" y="6858000"/>
                  </a:lnTo>
                  <a:lnTo>
                    <a:pt x="6858000" y="6858000"/>
                  </a:lnTo>
                  <a:lnTo>
                    <a:pt x="6858000" y="0"/>
                  </a:lnTo>
                  <a:close/>
                </a:path>
              </a:pathLst>
            </a:custGeom>
            <a:blipFill rotWithShape="1">
              <a:blip r:embed="rId4">
                <a:alphaModFix/>
              </a:blip>
              <a:stretch>
                <a:fillRect b="0" l="0" r="0" t="0"/>
              </a:stretch>
            </a:blipFill>
            <a:ln>
              <a:noFill/>
            </a:ln>
          </p:spPr>
        </p:sp>
      </p:grpSp>
      <p:grpSp>
        <p:nvGrpSpPr>
          <p:cNvPr id="164" name="Google Shape;164;p25"/>
          <p:cNvGrpSpPr/>
          <p:nvPr/>
        </p:nvGrpSpPr>
        <p:grpSpPr>
          <a:xfrm>
            <a:off x="-869741" y="7488734"/>
            <a:ext cx="14014241" cy="1243522"/>
            <a:chOff x="0" y="-57150"/>
            <a:chExt cx="3690994" cy="327512"/>
          </a:xfrm>
        </p:grpSpPr>
        <p:sp>
          <p:nvSpPr>
            <p:cNvPr id="165" name="Google Shape;165;p25"/>
            <p:cNvSpPr/>
            <p:nvPr/>
          </p:nvSpPr>
          <p:spPr>
            <a:xfrm>
              <a:off x="0" y="0"/>
              <a:ext cx="3690994" cy="270362"/>
            </a:xfrm>
            <a:custGeom>
              <a:rect b="b" l="l" r="r" t="t"/>
              <a:pathLst>
                <a:path extrusionOk="0" h="270362" w="3690994">
                  <a:moveTo>
                    <a:pt x="0" y="0"/>
                  </a:moveTo>
                  <a:lnTo>
                    <a:pt x="3690994" y="0"/>
                  </a:lnTo>
                  <a:lnTo>
                    <a:pt x="3690994" y="270362"/>
                  </a:lnTo>
                  <a:lnTo>
                    <a:pt x="0" y="270362"/>
                  </a:lnTo>
                  <a:close/>
                </a:path>
              </a:pathLst>
            </a:custGeom>
            <a:solidFill>
              <a:srgbClr val="77CFC2"/>
            </a:solidFill>
            <a:ln>
              <a:noFill/>
            </a:ln>
          </p:spPr>
        </p:sp>
        <p:sp>
          <p:nvSpPr>
            <p:cNvPr id="166" name="Google Shape;166;p25"/>
            <p:cNvSpPr txBox="1"/>
            <p:nvPr/>
          </p:nvSpPr>
          <p:spPr>
            <a:xfrm>
              <a:off x="0" y="-57150"/>
              <a:ext cx="3690994" cy="327512"/>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25"/>
          <p:cNvGrpSpPr/>
          <p:nvPr/>
        </p:nvGrpSpPr>
        <p:grpSpPr>
          <a:xfrm>
            <a:off x="594828" y="2421691"/>
            <a:ext cx="11891888" cy="4470455"/>
            <a:chOff x="0" y="-19050"/>
            <a:chExt cx="15855851" cy="5960608"/>
          </a:xfrm>
        </p:grpSpPr>
        <p:sp>
          <p:nvSpPr>
            <p:cNvPr id="168" name="Google Shape;168;p25"/>
            <p:cNvSpPr txBox="1"/>
            <p:nvPr/>
          </p:nvSpPr>
          <p:spPr>
            <a:xfrm>
              <a:off x="0" y="1190704"/>
              <a:ext cx="15855851" cy="2730094"/>
            </a:xfrm>
            <a:prstGeom prst="rect">
              <a:avLst/>
            </a:prstGeom>
            <a:noFill/>
            <a:ln>
              <a:noFill/>
            </a:ln>
          </p:spPr>
          <p:txBody>
            <a:bodyPr anchorCtr="0" anchor="t" bIns="0" lIns="0" spcFirstLastPara="1" rIns="0" wrap="square" tIns="0">
              <a:spAutoFit/>
            </a:bodyPr>
            <a:lstStyle/>
            <a:p>
              <a:pPr indent="0" lvl="0" marL="0" marR="0" rtl="0" algn="ctr">
                <a:lnSpc>
                  <a:spcPct val="116005"/>
                </a:lnSpc>
                <a:spcBef>
                  <a:spcPts val="0"/>
                </a:spcBef>
                <a:spcAft>
                  <a:spcPts val="0"/>
                </a:spcAft>
                <a:buNone/>
              </a:pPr>
              <a:r>
                <a:rPr b="1" i="0" lang="en-US" sz="13064" u="none" cap="none" strike="noStrike">
                  <a:solidFill>
                    <a:srgbClr val="FFFFFF"/>
                  </a:solidFill>
                  <a:latin typeface="Poppins Black"/>
                  <a:ea typeface="Poppins Black"/>
                  <a:cs typeface="Poppins Black"/>
                  <a:sym typeface="Poppins Black"/>
                </a:rPr>
                <a:t>BRAINSTORM</a:t>
              </a:r>
              <a:endParaRPr/>
            </a:p>
          </p:txBody>
        </p:sp>
        <p:sp>
          <p:nvSpPr>
            <p:cNvPr id="169" name="Google Shape;169;p25"/>
            <p:cNvSpPr txBox="1"/>
            <p:nvPr/>
          </p:nvSpPr>
          <p:spPr>
            <a:xfrm>
              <a:off x="843" y="3523105"/>
              <a:ext cx="15854164" cy="2418453"/>
            </a:xfrm>
            <a:prstGeom prst="rect">
              <a:avLst/>
            </a:prstGeom>
            <a:noFill/>
            <a:ln>
              <a:noFill/>
            </a:ln>
          </p:spPr>
          <p:txBody>
            <a:bodyPr anchorCtr="0" anchor="t" bIns="0" lIns="0" spcFirstLastPara="1" rIns="0" wrap="square" tIns="0">
              <a:spAutoFit/>
            </a:bodyPr>
            <a:lstStyle/>
            <a:p>
              <a:pPr indent="0" lvl="0" marL="0" marR="0" rtl="0" algn="ctr">
                <a:lnSpc>
                  <a:spcPct val="116002"/>
                </a:lnSpc>
                <a:spcBef>
                  <a:spcPts val="0"/>
                </a:spcBef>
                <a:spcAft>
                  <a:spcPts val="0"/>
                </a:spcAft>
                <a:buNone/>
              </a:pPr>
              <a:r>
                <a:rPr b="1" i="0" lang="en-US" sz="11586" u="none" cap="none" strike="noStrike">
                  <a:solidFill>
                    <a:srgbClr val="FDC93C"/>
                  </a:solidFill>
                  <a:latin typeface="Poppins Black"/>
                  <a:ea typeface="Poppins Black"/>
                  <a:cs typeface="Poppins Black"/>
                  <a:sym typeface="Poppins Black"/>
                </a:rPr>
                <a:t>PRESENTATION</a:t>
              </a:r>
              <a:endParaRPr/>
            </a:p>
          </p:txBody>
        </p:sp>
        <p:sp>
          <p:nvSpPr>
            <p:cNvPr id="170" name="Google Shape;170;p25"/>
            <p:cNvSpPr txBox="1"/>
            <p:nvPr/>
          </p:nvSpPr>
          <p:spPr>
            <a:xfrm>
              <a:off x="313928" y="-19050"/>
              <a:ext cx="9777600" cy="1285800"/>
            </a:xfrm>
            <a:prstGeom prst="rect">
              <a:avLst/>
            </a:prstGeom>
            <a:noFill/>
            <a:ln>
              <a:noFill/>
            </a:ln>
          </p:spPr>
          <p:txBody>
            <a:bodyPr anchorCtr="0" anchor="t" bIns="0" lIns="0" spcFirstLastPara="1" rIns="0" wrap="square" tIns="0">
              <a:spAutoFit/>
            </a:bodyPr>
            <a:lstStyle/>
            <a:p>
              <a:pPr indent="0" lvl="0" marL="0" marR="0" rtl="0" algn="l">
                <a:lnSpc>
                  <a:spcPct val="113008"/>
                </a:lnSpc>
                <a:spcBef>
                  <a:spcPts val="0"/>
                </a:spcBef>
                <a:spcAft>
                  <a:spcPts val="0"/>
                </a:spcAft>
                <a:buNone/>
              </a:pPr>
              <a:r>
                <a:rPr b="0" i="0" lang="en-US" sz="6265" u="none" cap="none" strike="noStrike">
                  <a:solidFill>
                    <a:srgbClr val="000000"/>
                  </a:solidFill>
                  <a:latin typeface="Poppins Medium"/>
                  <a:ea typeface="Poppins Medium"/>
                  <a:cs typeface="Poppins Medium"/>
                  <a:sym typeface="Poppins Medium"/>
                </a:rPr>
                <a:t>GEOMETRIC</a:t>
              </a:r>
              <a:endParaRPr/>
            </a:p>
          </p:txBody>
        </p:sp>
      </p:grpSp>
      <p:sp>
        <p:nvSpPr>
          <p:cNvPr id="171" name="Google Shape;171;p25"/>
          <p:cNvSpPr txBox="1"/>
          <p:nvPr/>
        </p:nvSpPr>
        <p:spPr>
          <a:xfrm>
            <a:off x="677874" y="7905936"/>
            <a:ext cx="11808842" cy="626110"/>
          </a:xfrm>
          <a:prstGeom prst="rect">
            <a:avLst/>
          </a:prstGeom>
          <a:noFill/>
          <a:ln>
            <a:noFill/>
          </a:ln>
        </p:spPr>
        <p:txBody>
          <a:bodyPr anchorCtr="0" anchor="t" bIns="0" lIns="0" spcFirstLastPara="1" rIns="0" wrap="square" tIns="0">
            <a:spAutoFit/>
          </a:bodyPr>
          <a:lstStyle/>
          <a:p>
            <a:pPr indent="0" lvl="0" marL="0" marR="0" rtl="0" algn="l">
              <a:lnSpc>
                <a:spcPct val="113003"/>
              </a:lnSpc>
              <a:spcBef>
                <a:spcPts val="0"/>
              </a:spcBef>
              <a:spcAft>
                <a:spcPts val="0"/>
              </a:spcAft>
              <a:buNone/>
            </a:pPr>
            <a:r>
              <a:rPr b="0" i="0" lang="en-US" sz="3999" u="none" cap="none" strike="noStrike">
                <a:solidFill>
                  <a:srgbClr val="000000"/>
                </a:solidFill>
                <a:latin typeface="Poppins Medium"/>
                <a:ea typeface="Poppins Medium"/>
                <a:cs typeface="Poppins Medium"/>
                <a:sym typeface="Poppins Medium"/>
              </a:rPr>
              <a:t>Write a subtitle of this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01" name="Shape 301"/>
        <p:cNvGrpSpPr/>
        <p:nvPr/>
      </p:nvGrpSpPr>
      <p:grpSpPr>
        <a:xfrm>
          <a:off x="0" y="0"/>
          <a:ext cx="0" cy="0"/>
          <a:chOff x="0" y="0"/>
          <a:chExt cx="0" cy="0"/>
        </a:xfrm>
      </p:grpSpPr>
      <p:sp>
        <p:nvSpPr>
          <p:cNvPr id="302" name="Google Shape;302;p34"/>
          <p:cNvSpPr/>
          <p:nvPr/>
        </p:nvSpPr>
        <p:spPr>
          <a:xfrm>
            <a:off x="8032207" y="0"/>
            <a:ext cx="10286520" cy="10286520"/>
          </a:xfrm>
          <a:custGeom>
            <a:rect b="b" l="l" r="r" t="t"/>
            <a:pathLst>
              <a:path extrusionOk="0" h="10286520" w="10286520">
                <a:moveTo>
                  <a:pt x="0" y="0"/>
                </a:moveTo>
                <a:lnTo>
                  <a:pt x="10286520" y="0"/>
                </a:lnTo>
                <a:lnTo>
                  <a:pt x="10286520" y="10286520"/>
                </a:lnTo>
                <a:lnTo>
                  <a:pt x="0" y="10286520"/>
                </a:lnTo>
                <a:lnTo>
                  <a:pt x="0" y="0"/>
                </a:lnTo>
                <a:close/>
              </a:path>
            </a:pathLst>
          </a:custGeom>
          <a:blipFill rotWithShape="1">
            <a:blip r:embed="rId3">
              <a:alphaModFix/>
            </a:blip>
            <a:stretch>
              <a:fillRect b="0" l="0" r="0" t="0"/>
            </a:stretch>
          </a:blipFill>
          <a:ln>
            <a:noFill/>
          </a:ln>
        </p:spPr>
      </p:sp>
      <p:sp>
        <p:nvSpPr>
          <p:cNvPr id="303" name="Google Shape;303;p34"/>
          <p:cNvSpPr/>
          <p:nvPr/>
        </p:nvSpPr>
        <p:spPr>
          <a:xfrm>
            <a:off x="13183709" y="5435003"/>
            <a:ext cx="5135018" cy="4996134"/>
          </a:xfrm>
          <a:custGeom>
            <a:rect b="b" l="l" r="r" t="t"/>
            <a:pathLst>
              <a:path extrusionOk="0" h="812800" w="835394">
                <a:moveTo>
                  <a:pt x="417697" y="0"/>
                </a:moveTo>
                <a:cubicBezTo>
                  <a:pt x="187009" y="0"/>
                  <a:pt x="0" y="181951"/>
                  <a:pt x="0" y="406400"/>
                </a:cubicBezTo>
                <a:cubicBezTo>
                  <a:pt x="0" y="630849"/>
                  <a:pt x="187009" y="812800"/>
                  <a:pt x="417697" y="812800"/>
                </a:cubicBezTo>
                <a:cubicBezTo>
                  <a:pt x="648385" y="812800"/>
                  <a:pt x="835394" y="630849"/>
                  <a:pt x="835394" y="406400"/>
                </a:cubicBezTo>
                <a:cubicBezTo>
                  <a:pt x="835394" y="181951"/>
                  <a:pt x="648385" y="0"/>
                  <a:pt x="417697" y="0"/>
                </a:cubicBezTo>
                <a:close/>
              </a:path>
            </a:pathLst>
          </a:custGeom>
          <a:blipFill rotWithShape="1">
            <a:blip r:embed="rId4">
              <a:alphaModFix/>
            </a:blip>
            <a:stretch>
              <a:fillRect b="0" l="-29089" r="-1684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4"/>
          <p:cNvSpPr txBox="1"/>
          <p:nvPr/>
        </p:nvSpPr>
        <p:spPr>
          <a:xfrm>
            <a:off x="732425" y="1507150"/>
            <a:ext cx="6905100" cy="714660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1" i="0" lang="en-US" sz="4299" u="none" cap="none" strike="noStrike">
                <a:solidFill>
                  <a:srgbClr val="E45832"/>
                </a:solidFill>
                <a:latin typeface="Poppins"/>
                <a:ea typeface="Poppins"/>
                <a:cs typeface="Poppins"/>
                <a:sym typeface="Poppins"/>
              </a:rPr>
              <a:t>Brainstorming is a collaborative technique that generates numerous ideas quickly, encouraging creative thinking and</a:t>
            </a:r>
            <a:r>
              <a:rPr b="1" lang="en-US" sz="4299">
                <a:solidFill>
                  <a:srgbClr val="E45832"/>
                </a:solidFill>
                <a:latin typeface="Poppins"/>
                <a:ea typeface="Poppins"/>
                <a:cs typeface="Poppins"/>
                <a:sym typeface="Poppins"/>
              </a:rPr>
              <a:t> </a:t>
            </a:r>
            <a:r>
              <a:rPr b="1" i="0" lang="en-US" sz="4299" u="none" cap="none" strike="noStrike">
                <a:solidFill>
                  <a:srgbClr val="E45832"/>
                </a:solidFill>
                <a:latin typeface="Poppins"/>
                <a:ea typeface="Poppins"/>
                <a:cs typeface="Poppins"/>
                <a:sym typeface="Poppins"/>
              </a:rPr>
              <a:t>problem-solving within groups.</a:t>
            </a:r>
            <a:endParaRPr/>
          </a:p>
        </p:txBody>
      </p:sp>
      <p:pic>
        <p:nvPicPr>
          <p:cNvPr id="305" name="Google Shape;305;p34"/>
          <p:cNvPicPr preferRelativeResize="0"/>
          <p:nvPr/>
        </p:nvPicPr>
        <p:blipFill>
          <a:blip r:embed="rId5">
            <a:alphaModFix/>
          </a:blip>
          <a:stretch>
            <a:fillRect/>
          </a:stretch>
        </p:blipFill>
        <p:spPr>
          <a:xfrm>
            <a:off x="8080200" y="250000"/>
            <a:ext cx="5055600" cy="4918200"/>
          </a:xfrm>
          <a:prstGeom prst="ellipse">
            <a:avLst/>
          </a:prstGeom>
          <a:noFill/>
          <a:ln>
            <a:noFill/>
          </a:ln>
        </p:spPr>
      </p:pic>
      <p:pic>
        <p:nvPicPr>
          <p:cNvPr id="306" name="Google Shape;306;p34"/>
          <p:cNvPicPr preferRelativeResize="0"/>
          <p:nvPr/>
        </p:nvPicPr>
        <p:blipFill>
          <a:blip r:embed="rId6">
            <a:alphaModFix/>
          </a:blip>
          <a:stretch>
            <a:fillRect/>
          </a:stretch>
        </p:blipFill>
        <p:spPr>
          <a:xfrm>
            <a:off x="13223417" y="250000"/>
            <a:ext cx="5055600" cy="4918200"/>
          </a:xfrm>
          <a:prstGeom prst="ellipse">
            <a:avLst/>
          </a:prstGeom>
          <a:noFill/>
          <a:ln>
            <a:noFill/>
          </a:ln>
        </p:spPr>
      </p:pic>
      <p:pic>
        <p:nvPicPr>
          <p:cNvPr id="307" name="Google Shape;307;p34"/>
          <p:cNvPicPr preferRelativeResize="0"/>
          <p:nvPr/>
        </p:nvPicPr>
        <p:blipFill>
          <a:blip r:embed="rId7">
            <a:alphaModFix/>
          </a:blip>
          <a:stretch>
            <a:fillRect/>
          </a:stretch>
        </p:blipFill>
        <p:spPr>
          <a:xfrm>
            <a:off x="8032210" y="5435000"/>
            <a:ext cx="4987500" cy="4851900"/>
          </a:xfrm>
          <a:prstGeom prst="ellipse">
            <a:avLst/>
          </a:prstGeom>
          <a:noFill/>
          <a:ln>
            <a:noFill/>
          </a:ln>
        </p:spPr>
      </p:pic>
      <p:pic>
        <p:nvPicPr>
          <p:cNvPr id="308" name="Google Shape;308;p34"/>
          <p:cNvPicPr preferRelativeResize="0"/>
          <p:nvPr/>
        </p:nvPicPr>
        <p:blipFill>
          <a:blip r:embed="rId8">
            <a:alphaModFix/>
          </a:blip>
          <a:stretch>
            <a:fillRect/>
          </a:stretch>
        </p:blipFill>
        <p:spPr>
          <a:xfrm>
            <a:off x="13257475" y="5435000"/>
            <a:ext cx="4987500" cy="4852200"/>
          </a:xfrm>
          <a:prstGeom prst="ellipse">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312" name="Shape 312"/>
        <p:cNvGrpSpPr/>
        <p:nvPr/>
      </p:nvGrpSpPr>
      <p:grpSpPr>
        <a:xfrm>
          <a:off x="0" y="0"/>
          <a:ext cx="0" cy="0"/>
          <a:chOff x="0" y="0"/>
          <a:chExt cx="0" cy="0"/>
        </a:xfrm>
      </p:grpSpPr>
      <p:sp>
        <p:nvSpPr>
          <p:cNvPr id="313" name="Google Shape;313;p35"/>
          <p:cNvSpPr/>
          <p:nvPr/>
        </p:nvSpPr>
        <p:spPr>
          <a:xfrm rot="737627">
            <a:off x="3600190" y="3076936"/>
            <a:ext cx="7925138" cy="7925138"/>
          </a:xfrm>
          <a:custGeom>
            <a:rect b="b" l="l" r="r" t="t"/>
            <a:pathLst>
              <a:path extrusionOk="0" h="7925138" w="7925138">
                <a:moveTo>
                  <a:pt x="0" y="0"/>
                </a:moveTo>
                <a:lnTo>
                  <a:pt x="7925138" y="0"/>
                </a:lnTo>
                <a:lnTo>
                  <a:pt x="7925138" y="7925137"/>
                </a:lnTo>
                <a:lnTo>
                  <a:pt x="0" y="7925137"/>
                </a:lnTo>
                <a:lnTo>
                  <a:pt x="0" y="0"/>
                </a:lnTo>
                <a:close/>
              </a:path>
            </a:pathLst>
          </a:custGeom>
          <a:blipFill rotWithShape="1">
            <a:blip r:embed="rId3">
              <a:alphaModFix/>
            </a:blip>
            <a:stretch>
              <a:fillRect b="0" l="0" r="0" t="0"/>
            </a:stretch>
          </a:blipFill>
          <a:ln>
            <a:noFill/>
          </a:ln>
        </p:spPr>
      </p:sp>
      <p:sp>
        <p:nvSpPr>
          <p:cNvPr id="314" name="Google Shape;314;p35"/>
          <p:cNvSpPr/>
          <p:nvPr/>
        </p:nvSpPr>
        <p:spPr>
          <a:xfrm rot="10406967">
            <a:off x="13001768" y="6209188"/>
            <a:ext cx="7925138" cy="7925138"/>
          </a:xfrm>
          <a:custGeom>
            <a:rect b="b" l="l" r="r" t="t"/>
            <a:pathLst>
              <a:path extrusionOk="0" h="7925138" w="7925138">
                <a:moveTo>
                  <a:pt x="0" y="0"/>
                </a:moveTo>
                <a:lnTo>
                  <a:pt x="7925138" y="0"/>
                </a:lnTo>
                <a:lnTo>
                  <a:pt x="7925138" y="7925137"/>
                </a:lnTo>
                <a:lnTo>
                  <a:pt x="0" y="7925137"/>
                </a:lnTo>
                <a:lnTo>
                  <a:pt x="0" y="0"/>
                </a:lnTo>
                <a:close/>
              </a:path>
            </a:pathLst>
          </a:custGeom>
          <a:blipFill rotWithShape="1">
            <a:blip r:embed="rId3">
              <a:alphaModFix/>
            </a:blip>
            <a:stretch>
              <a:fillRect b="0" l="0" r="0" t="0"/>
            </a:stretch>
          </a:blipFill>
          <a:ln>
            <a:noFill/>
          </a:ln>
        </p:spPr>
      </p:sp>
      <p:sp>
        <p:nvSpPr>
          <p:cNvPr id="315" name="Google Shape;315;p35"/>
          <p:cNvSpPr/>
          <p:nvPr/>
        </p:nvSpPr>
        <p:spPr>
          <a:xfrm rot="-3325191">
            <a:off x="-3962569" y="-2568308"/>
            <a:ext cx="7925138" cy="7925138"/>
          </a:xfrm>
          <a:custGeom>
            <a:rect b="b" l="l" r="r" t="t"/>
            <a:pathLst>
              <a:path extrusionOk="0" h="7925138" w="7925138">
                <a:moveTo>
                  <a:pt x="0" y="0"/>
                </a:moveTo>
                <a:lnTo>
                  <a:pt x="7925138" y="0"/>
                </a:lnTo>
                <a:lnTo>
                  <a:pt x="7925138" y="7925138"/>
                </a:lnTo>
                <a:lnTo>
                  <a:pt x="0" y="7925138"/>
                </a:lnTo>
                <a:lnTo>
                  <a:pt x="0" y="0"/>
                </a:lnTo>
                <a:close/>
              </a:path>
            </a:pathLst>
          </a:custGeom>
          <a:blipFill rotWithShape="1">
            <a:blip r:embed="rId3">
              <a:alphaModFix/>
            </a:blip>
            <a:stretch>
              <a:fillRect b="0" l="0" r="0" t="0"/>
            </a:stretch>
          </a:blipFill>
          <a:ln>
            <a:noFill/>
          </a:ln>
        </p:spPr>
      </p:sp>
      <p:sp>
        <p:nvSpPr>
          <p:cNvPr id="316" name="Google Shape;316;p35"/>
          <p:cNvSpPr txBox="1"/>
          <p:nvPr/>
        </p:nvSpPr>
        <p:spPr>
          <a:xfrm>
            <a:off x="5344575" y="575725"/>
            <a:ext cx="12185700" cy="4752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10292" u="none" cap="none" strike="noStrike">
                <a:solidFill>
                  <a:srgbClr val="E45832"/>
                </a:solidFill>
                <a:latin typeface="Poppins"/>
                <a:ea typeface="Poppins"/>
                <a:cs typeface="Poppins"/>
                <a:sym typeface="Poppins"/>
              </a:rPr>
              <a:t>An image speaks louder than a page of text</a:t>
            </a:r>
            <a:endParaRPr/>
          </a:p>
        </p:txBody>
      </p:sp>
      <p:pic>
        <p:nvPicPr>
          <p:cNvPr id="317" name="Google Shape;317;p35"/>
          <p:cNvPicPr preferRelativeResize="0"/>
          <p:nvPr/>
        </p:nvPicPr>
        <p:blipFill rotWithShape="1">
          <a:blip r:embed="rId4">
            <a:alphaModFix/>
          </a:blip>
          <a:srcRect b="26183" l="50136" r="22258" t="26945"/>
          <a:stretch/>
        </p:blipFill>
        <p:spPr>
          <a:xfrm>
            <a:off x="0" y="1279017"/>
            <a:ext cx="7958099" cy="900798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21" name="Shape 321"/>
        <p:cNvGrpSpPr/>
        <p:nvPr/>
      </p:nvGrpSpPr>
      <p:grpSpPr>
        <a:xfrm>
          <a:off x="0" y="0"/>
          <a:ext cx="0" cy="0"/>
          <a:chOff x="0" y="0"/>
          <a:chExt cx="0" cy="0"/>
        </a:xfrm>
      </p:grpSpPr>
      <p:grpSp>
        <p:nvGrpSpPr>
          <p:cNvPr id="322" name="Google Shape;322;p36"/>
          <p:cNvGrpSpPr/>
          <p:nvPr/>
        </p:nvGrpSpPr>
        <p:grpSpPr>
          <a:xfrm>
            <a:off x="0" y="-216991"/>
            <a:ext cx="9175095" cy="10503991"/>
            <a:chOff x="0" y="-57150"/>
            <a:chExt cx="2416486" cy="2766483"/>
          </a:xfrm>
        </p:grpSpPr>
        <p:sp>
          <p:nvSpPr>
            <p:cNvPr id="323" name="Google Shape;323;p36"/>
            <p:cNvSpPr/>
            <p:nvPr/>
          </p:nvSpPr>
          <p:spPr>
            <a:xfrm>
              <a:off x="0" y="0"/>
              <a:ext cx="2416486" cy="2709333"/>
            </a:xfrm>
            <a:custGeom>
              <a:rect b="b" l="l" r="r" t="t"/>
              <a:pathLst>
                <a:path extrusionOk="0" h="2709333" w="2416486">
                  <a:moveTo>
                    <a:pt x="0" y="0"/>
                  </a:moveTo>
                  <a:lnTo>
                    <a:pt x="2416486" y="0"/>
                  </a:lnTo>
                  <a:lnTo>
                    <a:pt x="2416486" y="2709333"/>
                  </a:lnTo>
                  <a:lnTo>
                    <a:pt x="0" y="2709333"/>
                  </a:lnTo>
                  <a:close/>
                </a:path>
              </a:pathLst>
            </a:custGeom>
            <a:solidFill>
              <a:srgbClr val="F16831"/>
            </a:solidFill>
            <a:ln>
              <a:noFill/>
            </a:ln>
          </p:spPr>
        </p:sp>
        <p:sp>
          <p:nvSpPr>
            <p:cNvPr id="324" name="Google Shape;324;p36"/>
            <p:cNvSpPr txBox="1"/>
            <p:nvPr/>
          </p:nvSpPr>
          <p:spPr>
            <a:xfrm>
              <a:off x="0" y="-57150"/>
              <a:ext cx="2416486"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36"/>
          <p:cNvGrpSpPr/>
          <p:nvPr/>
        </p:nvGrpSpPr>
        <p:grpSpPr>
          <a:xfrm>
            <a:off x="9112905" y="-216991"/>
            <a:ext cx="9175095" cy="10503991"/>
            <a:chOff x="0" y="-57150"/>
            <a:chExt cx="2416486" cy="2766483"/>
          </a:xfrm>
        </p:grpSpPr>
        <p:sp>
          <p:nvSpPr>
            <p:cNvPr id="326" name="Google Shape;326;p36"/>
            <p:cNvSpPr/>
            <p:nvPr/>
          </p:nvSpPr>
          <p:spPr>
            <a:xfrm>
              <a:off x="0" y="0"/>
              <a:ext cx="2416486" cy="2709333"/>
            </a:xfrm>
            <a:custGeom>
              <a:rect b="b" l="l" r="r" t="t"/>
              <a:pathLst>
                <a:path extrusionOk="0" h="2709333" w="2416486">
                  <a:moveTo>
                    <a:pt x="0" y="0"/>
                  </a:moveTo>
                  <a:lnTo>
                    <a:pt x="2416486" y="0"/>
                  </a:lnTo>
                  <a:lnTo>
                    <a:pt x="2416486" y="2709333"/>
                  </a:lnTo>
                  <a:lnTo>
                    <a:pt x="0" y="2709333"/>
                  </a:lnTo>
                  <a:close/>
                </a:path>
              </a:pathLst>
            </a:custGeom>
            <a:solidFill>
              <a:srgbClr val="79CBBE"/>
            </a:solidFill>
            <a:ln>
              <a:noFill/>
            </a:ln>
          </p:spPr>
        </p:sp>
        <p:sp>
          <p:nvSpPr>
            <p:cNvPr id="327" name="Google Shape;327;p36"/>
            <p:cNvSpPr txBox="1"/>
            <p:nvPr/>
          </p:nvSpPr>
          <p:spPr>
            <a:xfrm>
              <a:off x="0" y="-57150"/>
              <a:ext cx="2416486"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8" name="Google Shape;328;p36"/>
          <p:cNvSpPr/>
          <p:nvPr/>
        </p:nvSpPr>
        <p:spPr>
          <a:xfrm rot="-5400000">
            <a:off x="10644954" y="6827332"/>
            <a:ext cx="7721394" cy="7740746"/>
          </a:xfrm>
          <a:custGeom>
            <a:rect b="b" l="l" r="r" t="t"/>
            <a:pathLst>
              <a:path extrusionOk="0" h="7740746" w="7721394">
                <a:moveTo>
                  <a:pt x="0" y="0"/>
                </a:moveTo>
                <a:lnTo>
                  <a:pt x="7721394" y="0"/>
                </a:lnTo>
                <a:lnTo>
                  <a:pt x="7721394" y="7740747"/>
                </a:lnTo>
                <a:lnTo>
                  <a:pt x="0" y="7740747"/>
                </a:lnTo>
                <a:lnTo>
                  <a:pt x="0" y="0"/>
                </a:lnTo>
                <a:close/>
              </a:path>
            </a:pathLst>
          </a:custGeom>
          <a:blipFill rotWithShape="1">
            <a:blip r:embed="rId3">
              <a:alphaModFix amt="56000"/>
            </a:blip>
            <a:stretch>
              <a:fillRect b="0" l="0" r="0" t="0"/>
            </a:stretch>
          </a:blipFill>
          <a:ln>
            <a:noFill/>
          </a:ln>
        </p:spPr>
      </p:sp>
      <p:sp>
        <p:nvSpPr>
          <p:cNvPr id="329" name="Google Shape;329;p36"/>
          <p:cNvSpPr/>
          <p:nvPr/>
        </p:nvSpPr>
        <p:spPr>
          <a:xfrm rot="-5400000">
            <a:off x="-669236" y="6827332"/>
            <a:ext cx="7721394" cy="7740746"/>
          </a:xfrm>
          <a:custGeom>
            <a:rect b="b" l="l" r="r" t="t"/>
            <a:pathLst>
              <a:path extrusionOk="0" h="7740746" w="7721394">
                <a:moveTo>
                  <a:pt x="0" y="0"/>
                </a:moveTo>
                <a:lnTo>
                  <a:pt x="7721394" y="0"/>
                </a:lnTo>
                <a:lnTo>
                  <a:pt x="7721394" y="7740747"/>
                </a:lnTo>
                <a:lnTo>
                  <a:pt x="0" y="7740747"/>
                </a:lnTo>
                <a:lnTo>
                  <a:pt x="0" y="0"/>
                </a:lnTo>
                <a:close/>
              </a:path>
            </a:pathLst>
          </a:custGeom>
          <a:blipFill rotWithShape="1">
            <a:blip r:embed="rId4">
              <a:alphaModFix amt="56000"/>
            </a:blip>
            <a:stretch>
              <a:fillRect b="0" l="0" r="0" t="0"/>
            </a:stretch>
          </a:blipFill>
          <a:ln>
            <a:noFill/>
          </a:ln>
        </p:spPr>
      </p:sp>
      <p:grpSp>
        <p:nvGrpSpPr>
          <p:cNvPr id="330" name="Google Shape;330;p36"/>
          <p:cNvGrpSpPr/>
          <p:nvPr/>
        </p:nvGrpSpPr>
        <p:grpSpPr>
          <a:xfrm>
            <a:off x="4054545" y="5143500"/>
            <a:ext cx="10241099" cy="5143500"/>
            <a:chOff x="0" y="0"/>
            <a:chExt cx="1416053" cy="711200"/>
          </a:xfrm>
        </p:grpSpPr>
        <p:sp>
          <p:nvSpPr>
            <p:cNvPr id="331" name="Google Shape;331;p36"/>
            <p:cNvSpPr/>
            <p:nvPr/>
          </p:nvSpPr>
          <p:spPr>
            <a:xfrm>
              <a:off x="0" y="0"/>
              <a:ext cx="1416053" cy="711200"/>
            </a:xfrm>
            <a:custGeom>
              <a:rect b="b" l="l" r="r" t="t"/>
              <a:pathLst>
                <a:path extrusionOk="0" h="711200" w="1416053">
                  <a:moveTo>
                    <a:pt x="708027" y="0"/>
                  </a:moveTo>
                  <a:lnTo>
                    <a:pt x="1416053" y="711200"/>
                  </a:lnTo>
                  <a:lnTo>
                    <a:pt x="0" y="711200"/>
                  </a:lnTo>
                  <a:lnTo>
                    <a:pt x="708027" y="0"/>
                  </a:lnTo>
                  <a:close/>
                </a:path>
              </a:pathLst>
            </a:custGeom>
            <a:solidFill>
              <a:srgbClr val="9477B4"/>
            </a:solidFill>
            <a:ln>
              <a:noFill/>
            </a:ln>
          </p:spPr>
        </p:sp>
        <p:sp>
          <p:nvSpPr>
            <p:cNvPr id="332" name="Google Shape;332;p36"/>
            <p:cNvSpPr txBox="1"/>
            <p:nvPr/>
          </p:nvSpPr>
          <p:spPr>
            <a:xfrm>
              <a:off x="221258" y="273050"/>
              <a:ext cx="973537"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3" name="Google Shape;333;p36"/>
          <p:cNvPicPr preferRelativeResize="0"/>
          <p:nvPr/>
        </p:nvPicPr>
        <p:blipFill>
          <a:blip r:embed="rId5">
            <a:alphaModFix/>
          </a:blip>
          <a:stretch>
            <a:fillRect/>
          </a:stretch>
        </p:blipFill>
        <p:spPr>
          <a:xfrm>
            <a:off x="4025515" y="5143501"/>
            <a:ext cx="10236876" cy="5143475"/>
          </a:xfrm>
          <a:prstGeom prst="flowChartExtract">
            <a:avLst/>
          </a:prstGeom>
          <a:noFill/>
          <a:ln>
            <a:noFill/>
          </a:ln>
        </p:spPr>
      </p:pic>
      <p:sp>
        <p:nvSpPr>
          <p:cNvPr id="334" name="Google Shape;334;p36"/>
          <p:cNvSpPr/>
          <p:nvPr/>
        </p:nvSpPr>
        <p:spPr>
          <a:xfrm rot="-5400000">
            <a:off x="-199529" y="-3036518"/>
            <a:ext cx="7721394" cy="7740746"/>
          </a:xfrm>
          <a:custGeom>
            <a:rect b="b" l="l" r="r" t="t"/>
            <a:pathLst>
              <a:path extrusionOk="0" h="7740746" w="7721394">
                <a:moveTo>
                  <a:pt x="0" y="0"/>
                </a:moveTo>
                <a:lnTo>
                  <a:pt x="7721394" y="0"/>
                </a:lnTo>
                <a:lnTo>
                  <a:pt x="7721394" y="7740746"/>
                </a:lnTo>
                <a:lnTo>
                  <a:pt x="0" y="7740746"/>
                </a:lnTo>
                <a:lnTo>
                  <a:pt x="0" y="0"/>
                </a:lnTo>
                <a:close/>
              </a:path>
            </a:pathLst>
          </a:custGeom>
          <a:blipFill rotWithShape="1">
            <a:blip r:embed="rId4">
              <a:alphaModFix amt="56000"/>
            </a:blip>
            <a:stretch>
              <a:fillRect b="0" l="0" r="0" t="0"/>
            </a:stretch>
          </a:blipFill>
          <a:ln>
            <a:noFill/>
          </a:ln>
        </p:spPr>
      </p:sp>
      <p:sp>
        <p:nvSpPr>
          <p:cNvPr id="335" name="Google Shape;335;p36"/>
          <p:cNvSpPr/>
          <p:nvPr/>
        </p:nvSpPr>
        <p:spPr>
          <a:xfrm rot="-5400000">
            <a:off x="11114661" y="-3036518"/>
            <a:ext cx="7721394" cy="7740746"/>
          </a:xfrm>
          <a:custGeom>
            <a:rect b="b" l="l" r="r" t="t"/>
            <a:pathLst>
              <a:path extrusionOk="0" h="7740746" w="7721394">
                <a:moveTo>
                  <a:pt x="0" y="0"/>
                </a:moveTo>
                <a:lnTo>
                  <a:pt x="7721395" y="0"/>
                </a:lnTo>
                <a:lnTo>
                  <a:pt x="7721395" y="7740746"/>
                </a:lnTo>
                <a:lnTo>
                  <a:pt x="0" y="7740746"/>
                </a:lnTo>
                <a:lnTo>
                  <a:pt x="0" y="0"/>
                </a:lnTo>
                <a:close/>
              </a:path>
            </a:pathLst>
          </a:custGeom>
          <a:blipFill rotWithShape="1">
            <a:blip r:embed="rId3">
              <a:alphaModFix amt="56000"/>
            </a:blip>
            <a:stretch>
              <a:fillRect b="0" l="0" r="0" t="0"/>
            </a:stretch>
          </a:blipFill>
          <a:ln>
            <a:noFill/>
          </a:ln>
        </p:spPr>
      </p:sp>
      <p:grpSp>
        <p:nvGrpSpPr>
          <p:cNvPr id="336" name="Google Shape;336;p36"/>
          <p:cNvGrpSpPr/>
          <p:nvPr/>
        </p:nvGrpSpPr>
        <p:grpSpPr>
          <a:xfrm>
            <a:off x="2737718" y="2274788"/>
            <a:ext cx="1846899" cy="1846899"/>
            <a:chOff x="0" y="0"/>
            <a:chExt cx="812800" cy="812800"/>
          </a:xfrm>
        </p:grpSpPr>
        <p:sp>
          <p:nvSpPr>
            <p:cNvPr id="337" name="Google Shape;33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6CDC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6"/>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90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36"/>
          <p:cNvGrpSpPr/>
          <p:nvPr/>
        </p:nvGrpSpPr>
        <p:grpSpPr>
          <a:xfrm>
            <a:off x="13817056" y="2274788"/>
            <a:ext cx="1846899" cy="1846899"/>
            <a:chOff x="0" y="0"/>
            <a:chExt cx="812800" cy="812800"/>
          </a:xfrm>
        </p:grpSpPr>
        <p:sp>
          <p:nvSpPr>
            <p:cNvPr id="340" name="Google Shape;34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67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6"/>
            <p:cNvSpPr txBox="1"/>
            <p:nvPr/>
          </p:nvSpPr>
          <p:spPr>
            <a:xfrm>
              <a:off x="76200" y="0"/>
              <a:ext cx="660400" cy="736600"/>
            </a:xfrm>
            <a:prstGeom prst="rect">
              <a:avLst/>
            </a:prstGeom>
            <a:noFill/>
            <a:ln>
              <a:noFill/>
            </a:ln>
          </p:spPr>
          <p:txBody>
            <a:bodyPr anchorCtr="0" anchor="ctr" bIns="50800" lIns="50800" spcFirstLastPara="1" rIns="50800" wrap="square" tIns="50800">
              <a:noAutofit/>
            </a:bodyPr>
            <a:lstStyle/>
            <a:p>
              <a:pPr indent="0" lvl="0" marL="0" marR="0" rtl="0" algn="ctr">
                <a:lnSpc>
                  <a:spcPct val="190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36"/>
          <p:cNvSpPr txBox="1"/>
          <p:nvPr/>
        </p:nvSpPr>
        <p:spPr>
          <a:xfrm>
            <a:off x="1039341" y="4608827"/>
            <a:ext cx="5243653" cy="163068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Present a toolkit of strategies and tools students can use during brainstorming sessions. Include visuals of mind maps, sticky notes, etc.</a:t>
            </a:r>
            <a:endParaRPr/>
          </a:p>
        </p:txBody>
      </p:sp>
      <p:sp>
        <p:nvSpPr>
          <p:cNvPr id="343" name="Google Shape;343;p36"/>
          <p:cNvSpPr txBox="1"/>
          <p:nvPr/>
        </p:nvSpPr>
        <p:spPr>
          <a:xfrm>
            <a:off x="12118678" y="4608827"/>
            <a:ext cx="5243653" cy="163068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Present a toolkit of strategies and tools students can use during brainstorming sessions. Include visuals of mind maps, sticky notes, etc.</a:t>
            </a:r>
            <a:endParaRPr/>
          </a:p>
        </p:txBody>
      </p:sp>
      <p:sp>
        <p:nvSpPr>
          <p:cNvPr id="344" name="Google Shape;344;p36"/>
          <p:cNvSpPr txBox="1"/>
          <p:nvPr/>
        </p:nvSpPr>
        <p:spPr>
          <a:xfrm>
            <a:off x="2737718" y="2419382"/>
            <a:ext cx="1846899" cy="1504426"/>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149" u="none" cap="none" strike="noStrike">
                <a:solidFill>
                  <a:srgbClr val="E45832"/>
                </a:solidFill>
                <a:latin typeface="Poppins Black"/>
                <a:ea typeface="Poppins Black"/>
                <a:cs typeface="Poppins Black"/>
                <a:sym typeface="Poppins Black"/>
              </a:rPr>
              <a:t>A</a:t>
            </a:r>
            <a:endParaRPr/>
          </a:p>
        </p:txBody>
      </p:sp>
      <p:sp>
        <p:nvSpPr>
          <p:cNvPr id="345" name="Google Shape;345;p36"/>
          <p:cNvSpPr txBox="1"/>
          <p:nvPr/>
        </p:nvSpPr>
        <p:spPr>
          <a:xfrm>
            <a:off x="13817056" y="2419382"/>
            <a:ext cx="1846899" cy="1501835"/>
          </a:xfrm>
          <a:prstGeom prst="rect">
            <a:avLst/>
          </a:prstGeom>
          <a:noFill/>
          <a:ln>
            <a:noFill/>
          </a:ln>
        </p:spPr>
        <p:txBody>
          <a:bodyPr anchorCtr="0" anchor="t" bIns="0" lIns="0" spcFirstLastPara="1" rIns="0" wrap="square" tIns="0">
            <a:spAutoFit/>
          </a:bodyPr>
          <a:lstStyle/>
          <a:p>
            <a:pPr indent="0" lvl="0" marL="0" marR="0" rtl="0" algn="ctr">
              <a:lnSpc>
                <a:spcPct val="106000"/>
              </a:lnSpc>
              <a:spcBef>
                <a:spcPts val="0"/>
              </a:spcBef>
              <a:spcAft>
                <a:spcPts val="0"/>
              </a:spcAft>
              <a:buNone/>
            </a:pPr>
            <a:r>
              <a:rPr b="0" i="0" lang="en-US" sz="10149" u="none" cap="none" strike="noStrike">
                <a:solidFill>
                  <a:srgbClr val="86CDC0"/>
                </a:solidFill>
                <a:latin typeface="Poppins Black"/>
                <a:ea typeface="Poppins Black"/>
                <a:cs typeface="Poppins Black"/>
                <a:sym typeface="Poppins Black"/>
              </a:rPr>
              <a:t>B</a:t>
            </a:r>
            <a:endParaRPr/>
          </a:p>
        </p:txBody>
      </p:sp>
      <p:pic>
        <p:nvPicPr>
          <p:cNvPr id="346" name="Google Shape;346;p36"/>
          <p:cNvPicPr preferRelativeResize="0"/>
          <p:nvPr/>
        </p:nvPicPr>
        <p:blipFill>
          <a:blip r:embed="rId6">
            <a:alphaModFix/>
          </a:blip>
          <a:stretch>
            <a:fillRect/>
          </a:stretch>
        </p:blipFill>
        <p:spPr>
          <a:xfrm>
            <a:off x="2312497" y="-1721375"/>
            <a:ext cx="13662900" cy="6864900"/>
          </a:xfrm>
          <a:prstGeom prst="flowChartMerge">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50" name="Shape 350"/>
        <p:cNvGrpSpPr/>
        <p:nvPr/>
      </p:nvGrpSpPr>
      <p:grpSpPr>
        <a:xfrm>
          <a:off x="0" y="0"/>
          <a:ext cx="0" cy="0"/>
          <a:chOff x="0" y="0"/>
          <a:chExt cx="0" cy="0"/>
        </a:xfrm>
      </p:grpSpPr>
      <p:sp>
        <p:nvSpPr>
          <p:cNvPr id="351" name="Google Shape;351;p37"/>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352" name="Google Shape;352;p37"/>
          <p:cNvSpPr txBox="1"/>
          <p:nvPr/>
        </p:nvSpPr>
        <p:spPr>
          <a:xfrm>
            <a:off x="9527873" y="3368350"/>
            <a:ext cx="2012112" cy="563378"/>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US" sz="3828" u="none" cap="none" strike="noStrike">
                <a:solidFill>
                  <a:srgbClr val="FFFFFF"/>
                </a:solidFill>
                <a:latin typeface="Poppins Black"/>
                <a:ea typeface="Poppins Black"/>
                <a:cs typeface="Poppins Black"/>
                <a:sym typeface="Poppins Black"/>
              </a:rPr>
              <a:t>PLAN</a:t>
            </a:r>
            <a:endParaRPr/>
          </a:p>
        </p:txBody>
      </p:sp>
      <p:sp>
        <p:nvSpPr>
          <p:cNvPr id="353" name="Google Shape;353;p37"/>
          <p:cNvSpPr txBox="1"/>
          <p:nvPr/>
        </p:nvSpPr>
        <p:spPr>
          <a:xfrm>
            <a:off x="9105900" y="8544076"/>
            <a:ext cx="2856057" cy="563378"/>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US" sz="3828" u="none" cap="none" strike="noStrike">
                <a:solidFill>
                  <a:srgbClr val="FFFFFF"/>
                </a:solidFill>
                <a:latin typeface="Poppins Black"/>
                <a:ea typeface="Poppins Black"/>
                <a:cs typeface="Poppins Black"/>
                <a:sym typeface="Poppins Black"/>
              </a:rPr>
              <a:t>STRATEGY</a:t>
            </a:r>
            <a:endParaRPr/>
          </a:p>
        </p:txBody>
      </p:sp>
      <p:sp>
        <p:nvSpPr>
          <p:cNvPr id="354" name="Google Shape;354;p37"/>
          <p:cNvSpPr txBox="1"/>
          <p:nvPr/>
        </p:nvSpPr>
        <p:spPr>
          <a:xfrm>
            <a:off x="14410776" y="3368350"/>
            <a:ext cx="2848524" cy="563378"/>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US" sz="3828" u="none" cap="none" strike="noStrike">
                <a:solidFill>
                  <a:srgbClr val="FFFFFF"/>
                </a:solidFill>
                <a:latin typeface="Poppins Black"/>
                <a:ea typeface="Poppins Black"/>
                <a:cs typeface="Poppins Black"/>
                <a:sym typeface="Poppins Black"/>
              </a:rPr>
              <a:t>SOLUTION</a:t>
            </a:r>
            <a:endParaRPr/>
          </a:p>
        </p:txBody>
      </p:sp>
      <p:sp>
        <p:nvSpPr>
          <p:cNvPr id="355" name="Google Shape;355;p37"/>
          <p:cNvSpPr txBox="1"/>
          <p:nvPr/>
        </p:nvSpPr>
        <p:spPr>
          <a:xfrm>
            <a:off x="14410776" y="8544076"/>
            <a:ext cx="2848524" cy="563378"/>
          </a:xfrm>
          <a:prstGeom prst="rect">
            <a:avLst/>
          </a:prstGeom>
          <a:noFill/>
          <a:ln>
            <a:noFill/>
          </a:ln>
        </p:spPr>
        <p:txBody>
          <a:bodyPr anchorCtr="0" anchor="t" bIns="0" lIns="0" spcFirstLastPara="1" rIns="0" wrap="square" tIns="0">
            <a:spAutoFit/>
          </a:bodyPr>
          <a:lstStyle/>
          <a:p>
            <a:pPr indent="0" lvl="0" marL="0" marR="0" rtl="0" algn="ctr">
              <a:lnSpc>
                <a:spcPct val="106008"/>
              </a:lnSpc>
              <a:spcBef>
                <a:spcPts val="0"/>
              </a:spcBef>
              <a:spcAft>
                <a:spcPts val="0"/>
              </a:spcAft>
              <a:buNone/>
            </a:pPr>
            <a:r>
              <a:rPr b="0" i="0" lang="en-US" sz="3828" u="none" cap="none" strike="noStrike">
                <a:solidFill>
                  <a:srgbClr val="FFFFFF"/>
                </a:solidFill>
                <a:latin typeface="Poppins Black"/>
                <a:ea typeface="Poppins Black"/>
                <a:cs typeface="Poppins Black"/>
                <a:sym typeface="Poppins Black"/>
              </a:rPr>
              <a:t>REPORT</a:t>
            </a:r>
            <a:endParaRPr/>
          </a:p>
        </p:txBody>
      </p:sp>
      <p:sp>
        <p:nvSpPr>
          <p:cNvPr id="356" name="Google Shape;356;p37"/>
          <p:cNvSpPr txBox="1"/>
          <p:nvPr/>
        </p:nvSpPr>
        <p:spPr>
          <a:xfrm>
            <a:off x="1059448" y="5396199"/>
            <a:ext cx="5797106" cy="3170682"/>
          </a:xfrm>
          <a:prstGeom prst="rect">
            <a:avLst/>
          </a:prstGeom>
          <a:noFill/>
          <a:ln>
            <a:noFill/>
          </a:ln>
        </p:spPr>
        <p:txBody>
          <a:bodyPr anchorCtr="0" anchor="t" bIns="0" lIns="0" spcFirstLastPara="1" rIns="0" wrap="square" tIns="0">
            <a:spAutoFit/>
          </a:bodyPr>
          <a:lstStyle/>
          <a:p>
            <a:pPr indent="0" lvl="1" marL="0" marR="0" rtl="0" algn="l">
              <a:lnSpc>
                <a:spcPct val="192041"/>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57" name="Google Shape;357;p37"/>
          <p:cNvSpPr txBox="1"/>
          <p:nvPr/>
        </p:nvSpPr>
        <p:spPr>
          <a:xfrm>
            <a:off x="899733" y="1313000"/>
            <a:ext cx="5291400" cy="34875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b="0" i="0" lang="en-US" sz="12587" u="none" cap="none" strike="noStrike">
                <a:solidFill>
                  <a:srgbClr val="E85A9B"/>
                </a:solidFill>
                <a:latin typeface="Poppins Black"/>
                <a:ea typeface="Poppins Black"/>
                <a:cs typeface="Poppins Black"/>
                <a:sym typeface="Poppins Black"/>
              </a:rPr>
              <a:t>MAIN</a:t>
            </a:r>
            <a:endParaRPr/>
          </a:p>
          <a:p>
            <a:pPr indent="0" lvl="1" marL="0" marR="0" rtl="0" algn="l">
              <a:lnSpc>
                <a:spcPct val="90000"/>
              </a:lnSpc>
              <a:spcBef>
                <a:spcPts val="0"/>
              </a:spcBef>
              <a:spcAft>
                <a:spcPts val="0"/>
              </a:spcAft>
              <a:buNone/>
            </a:pPr>
            <a:r>
              <a:rPr b="0" i="0" lang="en-US" sz="12587" u="none" cap="none" strike="noStrike">
                <a:solidFill>
                  <a:srgbClr val="E85A9B"/>
                </a:solidFill>
                <a:latin typeface="Poppins Black"/>
                <a:ea typeface="Poppins Black"/>
                <a:cs typeface="Poppins Black"/>
                <a:sym typeface="Poppins Black"/>
              </a:rPr>
              <a:t>IDEAS</a:t>
            </a:r>
            <a:endParaRPr/>
          </a:p>
        </p:txBody>
      </p:sp>
      <p:pic>
        <p:nvPicPr>
          <p:cNvPr id="358" name="Google Shape;358;p37"/>
          <p:cNvPicPr preferRelativeResize="0"/>
          <p:nvPr/>
        </p:nvPicPr>
        <p:blipFill>
          <a:blip r:embed="rId4">
            <a:alphaModFix/>
          </a:blip>
          <a:stretch>
            <a:fillRect/>
          </a:stretch>
        </p:blipFill>
        <p:spPr>
          <a:xfrm>
            <a:off x="9645138" y="1070721"/>
            <a:ext cx="2012100" cy="1961457"/>
          </a:xfrm>
          <a:prstGeom prst="rect">
            <a:avLst/>
          </a:prstGeom>
          <a:noFill/>
          <a:ln>
            <a:noFill/>
          </a:ln>
        </p:spPr>
      </p:pic>
      <p:pic>
        <p:nvPicPr>
          <p:cNvPr id="359" name="Google Shape;359;p37"/>
          <p:cNvPicPr preferRelativeResize="0"/>
          <p:nvPr/>
        </p:nvPicPr>
        <p:blipFill>
          <a:blip r:embed="rId5">
            <a:alphaModFix/>
          </a:blip>
          <a:stretch>
            <a:fillRect/>
          </a:stretch>
        </p:blipFill>
        <p:spPr>
          <a:xfrm>
            <a:off x="14908875" y="1045400"/>
            <a:ext cx="2012100" cy="2012100"/>
          </a:xfrm>
          <a:prstGeom prst="rect">
            <a:avLst/>
          </a:prstGeom>
          <a:noFill/>
          <a:ln>
            <a:noFill/>
          </a:ln>
        </p:spPr>
      </p:pic>
      <p:pic>
        <p:nvPicPr>
          <p:cNvPr id="360" name="Google Shape;360;p37"/>
          <p:cNvPicPr preferRelativeResize="0"/>
          <p:nvPr/>
        </p:nvPicPr>
        <p:blipFill>
          <a:blip r:embed="rId6">
            <a:alphaModFix/>
          </a:blip>
          <a:stretch>
            <a:fillRect/>
          </a:stretch>
        </p:blipFill>
        <p:spPr>
          <a:xfrm>
            <a:off x="9721788" y="6017525"/>
            <a:ext cx="1624275" cy="2002025"/>
          </a:xfrm>
          <a:prstGeom prst="rect">
            <a:avLst/>
          </a:prstGeom>
          <a:noFill/>
          <a:ln>
            <a:noFill/>
          </a:ln>
        </p:spPr>
      </p:pic>
      <p:pic>
        <p:nvPicPr>
          <p:cNvPr id="361" name="Google Shape;361;p37"/>
          <p:cNvPicPr preferRelativeResize="0"/>
          <p:nvPr/>
        </p:nvPicPr>
        <p:blipFill>
          <a:blip r:embed="rId7">
            <a:alphaModFix/>
          </a:blip>
          <a:stretch>
            <a:fillRect/>
          </a:stretch>
        </p:blipFill>
        <p:spPr>
          <a:xfrm>
            <a:off x="15229025" y="6289239"/>
            <a:ext cx="1212025" cy="175491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36B"/>
        </a:solidFill>
      </p:bgPr>
    </p:bg>
    <p:spTree>
      <p:nvGrpSpPr>
        <p:cNvPr id="365" name="Shape 365"/>
        <p:cNvGrpSpPr/>
        <p:nvPr/>
      </p:nvGrpSpPr>
      <p:grpSpPr>
        <a:xfrm>
          <a:off x="0" y="0"/>
          <a:ext cx="0" cy="0"/>
          <a:chOff x="0" y="0"/>
          <a:chExt cx="0" cy="0"/>
        </a:xfrm>
      </p:grpSpPr>
      <p:sp>
        <p:nvSpPr>
          <p:cNvPr id="366" name="Google Shape;366;p38"/>
          <p:cNvSpPr/>
          <p:nvPr/>
        </p:nvSpPr>
        <p:spPr>
          <a:xfrm rot="-5400000">
            <a:off x="7234097" y="-198639"/>
            <a:ext cx="11053903" cy="11053903"/>
          </a:xfrm>
          <a:custGeom>
            <a:rect b="b" l="l" r="r" t="t"/>
            <a:pathLst>
              <a:path extrusionOk="0" h="11053903" w="11053903">
                <a:moveTo>
                  <a:pt x="0" y="0"/>
                </a:moveTo>
                <a:lnTo>
                  <a:pt x="11053903" y="0"/>
                </a:lnTo>
                <a:lnTo>
                  <a:pt x="11053903" y="11053903"/>
                </a:lnTo>
                <a:lnTo>
                  <a:pt x="0" y="11053903"/>
                </a:lnTo>
                <a:lnTo>
                  <a:pt x="0" y="0"/>
                </a:lnTo>
                <a:close/>
              </a:path>
            </a:pathLst>
          </a:custGeom>
          <a:blipFill rotWithShape="1">
            <a:blip r:embed="rId3">
              <a:alphaModFix/>
            </a:blip>
            <a:stretch>
              <a:fillRect b="0" l="0" r="0" t="0"/>
            </a:stretch>
          </a:blipFill>
          <a:ln>
            <a:noFill/>
          </a:ln>
        </p:spPr>
      </p:sp>
      <p:sp>
        <p:nvSpPr>
          <p:cNvPr id="367" name="Google Shape;367;p38"/>
          <p:cNvSpPr txBox="1"/>
          <p:nvPr/>
        </p:nvSpPr>
        <p:spPr>
          <a:xfrm>
            <a:off x="7855500" y="3791675"/>
            <a:ext cx="2974800" cy="332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Highlight areas of overlap or intersection between different categories, themes, or aspects of your brainstorming topic.</a:t>
            </a:r>
            <a:endParaRPr/>
          </a:p>
        </p:txBody>
      </p:sp>
      <p:sp>
        <p:nvSpPr>
          <p:cNvPr id="368" name="Google Shape;368;p38"/>
          <p:cNvSpPr txBox="1"/>
          <p:nvPr/>
        </p:nvSpPr>
        <p:spPr>
          <a:xfrm>
            <a:off x="14720563" y="3791675"/>
            <a:ext cx="2974800" cy="3329400"/>
          </a:xfrm>
          <a:prstGeom prst="rect">
            <a:avLst/>
          </a:prstGeom>
          <a:noFill/>
          <a:ln>
            <a:noFill/>
          </a:ln>
        </p:spPr>
        <p:txBody>
          <a:bodyPr anchorCtr="0" anchor="t" bIns="0" lIns="0" spcFirstLastPara="1" rIns="0" wrap="square" tIns="0">
            <a:spAutoFit/>
          </a:bodyPr>
          <a:lstStyle/>
          <a:p>
            <a:pPr indent="0" lvl="0" marL="0" marR="0" rtl="0" algn="ctr">
              <a:lnSpc>
                <a:spcPct val="155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Highlight areas of overlap or intersection between different categories, themes, or aspects of your brainstorming topic.</a:t>
            </a:r>
            <a:endParaRPr/>
          </a:p>
        </p:txBody>
      </p:sp>
      <p:sp>
        <p:nvSpPr>
          <p:cNvPr id="369" name="Google Shape;369;p38"/>
          <p:cNvSpPr txBox="1"/>
          <p:nvPr/>
        </p:nvSpPr>
        <p:spPr>
          <a:xfrm>
            <a:off x="11418309" y="3932007"/>
            <a:ext cx="2694900" cy="2962200"/>
          </a:xfrm>
          <a:prstGeom prst="rect">
            <a:avLst/>
          </a:prstGeom>
          <a:noFill/>
          <a:ln>
            <a:noFill/>
          </a:ln>
        </p:spPr>
        <p:txBody>
          <a:bodyPr anchorCtr="0" anchor="t" bIns="0" lIns="0" spcFirstLastPara="1" rIns="0" wrap="square" tIns="0">
            <a:spAutoFit/>
          </a:bodyPr>
          <a:lstStyle/>
          <a:p>
            <a:pPr indent="0" lvl="0" marL="0" marR="0" rtl="0" algn="ctr">
              <a:lnSpc>
                <a:spcPct val="155025"/>
              </a:lnSpc>
              <a:spcBef>
                <a:spcPts val="0"/>
              </a:spcBef>
              <a:spcAft>
                <a:spcPts val="0"/>
              </a:spcAft>
              <a:buNone/>
            </a:pPr>
            <a:r>
              <a:rPr b="0" i="0" lang="en-US" sz="2199" u="none" cap="none" strike="noStrike">
                <a:solidFill>
                  <a:srgbClr val="FFFFFF"/>
                </a:solidFill>
                <a:latin typeface="Poppins Medium"/>
                <a:ea typeface="Poppins Medium"/>
                <a:cs typeface="Poppins Medium"/>
                <a:sym typeface="Poppins Medium"/>
              </a:rPr>
              <a:t>Showcase commonalities or shared elements between distinct ideas or perspectives.</a:t>
            </a:r>
            <a:endParaRPr/>
          </a:p>
        </p:txBody>
      </p:sp>
      <p:sp>
        <p:nvSpPr>
          <p:cNvPr id="370" name="Google Shape;370;p38"/>
          <p:cNvSpPr txBox="1"/>
          <p:nvPr/>
        </p:nvSpPr>
        <p:spPr>
          <a:xfrm>
            <a:off x="939828" y="1897643"/>
            <a:ext cx="7329300" cy="28092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b="0" i="0" lang="en-US" sz="10139" u="none" cap="none" strike="noStrike">
                <a:solidFill>
                  <a:srgbClr val="E85A9B"/>
                </a:solidFill>
                <a:latin typeface="Poppins Black"/>
                <a:ea typeface="Poppins Black"/>
                <a:cs typeface="Poppins Black"/>
                <a:sym typeface="Poppins Black"/>
              </a:rPr>
              <a:t>DIAGRAM PAGE</a:t>
            </a:r>
            <a:endParaRPr/>
          </a:p>
        </p:txBody>
      </p:sp>
      <p:sp>
        <p:nvSpPr>
          <p:cNvPr id="371" name="Google Shape;371;p38"/>
          <p:cNvSpPr txBox="1"/>
          <p:nvPr/>
        </p:nvSpPr>
        <p:spPr>
          <a:xfrm>
            <a:off x="939828" y="5218105"/>
            <a:ext cx="4985700" cy="2910900"/>
          </a:xfrm>
          <a:prstGeom prst="rect">
            <a:avLst/>
          </a:prstGeom>
          <a:noFill/>
          <a:ln>
            <a:noFill/>
          </a:ln>
        </p:spPr>
        <p:txBody>
          <a:bodyPr anchorCtr="0" anchor="t" bIns="0" lIns="0" spcFirstLastPara="1" rIns="0" wrap="square" tIns="0">
            <a:spAutoFit/>
          </a:bodyPr>
          <a:lstStyle/>
          <a:p>
            <a:pPr indent="0" lvl="1" marL="0" marR="0" rtl="0" algn="l">
              <a:lnSpc>
                <a:spcPct val="19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 dolore magna aliqua. Ut enim ad minim veniam.</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375" name="Shape 375"/>
        <p:cNvGrpSpPr/>
        <p:nvPr/>
      </p:nvGrpSpPr>
      <p:grpSpPr>
        <a:xfrm>
          <a:off x="0" y="0"/>
          <a:ext cx="0" cy="0"/>
          <a:chOff x="0" y="0"/>
          <a:chExt cx="0" cy="0"/>
        </a:xfrm>
      </p:grpSpPr>
      <p:sp>
        <p:nvSpPr>
          <p:cNvPr id="376" name="Google Shape;376;p39"/>
          <p:cNvSpPr/>
          <p:nvPr/>
        </p:nvSpPr>
        <p:spPr>
          <a:xfrm rot="-5400000">
            <a:off x="6269224" y="3792387"/>
            <a:ext cx="2669153" cy="10320073"/>
          </a:xfrm>
          <a:custGeom>
            <a:rect b="b" l="l" r="r" t="t"/>
            <a:pathLst>
              <a:path extrusionOk="0" h="10320073" w="2669153">
                <a:moveTo>
                  <a:pt x="0" y="0"/>
                </a:moveTo>
                <a:lnTo>
                  <a:pt x="2669153" y="0"/>
                </a:lnTo>
                <a:lnTo>
                  <a:pt x="2669153" y="10320073"/>
                </a:lnTo>
                <a:lnTo>
                  <a:pt x="0" y="10320073"/>
                </a:lnTo>
                <a:lnTo>
                  <a:pt x="0" y="0"/>
                </a:lnTo>
                <a:close/>
              </a:path>
            </a:pathLst>
          </a:custGeom>
          <a:blipFill rotWithShape="1">
            <a:blip r:embed="rId3">
              <a:alphaModFix/>
            </a:blip>
            <a:stretch>
              <a:fillRect b="0" l="0" r="-286637" t="0"/>
            </a:stretch>
          </a:blipFill>
          <a:ln>
            <a:noFill/>
          </a:ln>
        </p:spPr>
      </p:sp>
      <p:sp>
        <p:nvSpPr>
          <p:cNvPr id="377" name="Google Shape;377;p39"/>
          <p:cNvSpPr/>
          <p:nvPr/>
        </p:nvSpPr>
        <p:spPr>
          <a:xfrm rot="-5400000">
            <a:off x="5124389" y="-82916"/>
            <a:ext cx="4958822" cy="10320073"/>
          </a:xfrm>
          <a:custGeom>
            <a:rect b="b" l="l" r="r" t="t"/>
            <a:pathLst>
              <a:path extrusionOk="0" h="10320073" w="4958822">
                <a:moveTo>
                  <a:pt x="0" y="0"/>
                </a:moveTo>
                <a:lnTo>
                  <a:pt x="4958823" y="0"/>
                </a:lnTo>
                <a:lnTo>
                  <a:pt x="4958823" y="10320073"/>
                </a:lnTo>
                <a:lnTo>
                  <a:pt x="0" y="10320073"/>
                </a:lnTo>
                <a:lnTo>
                  <a:pt x="0" y="0"/>
                </a:lnTo>
                <a:close/>
              </a:path>
            </a:pathLst>
          </a:custGeom>
          <a:blipFill rotWithShape="1">
            <a:blip r:embed="rId3">
              <a:alphaModFix/>
            </a:blip>
            <a:stretch>
              <a:fillRect b="0" l="-108107" r="0" t="0"/>
            </a:stretch>
          </a:blipFill>
          <a:ln>
            <a:noFill/>
          </a:ln>
        </p:spPr>
      </p:sp>
      <p:sp>
        <p:nvSpPr>
          <p:cNvPr id="378" name="Google Shape;378;p39"/>
          <p:cNvSpPr/>
          <p:nvPr/>
        </p:nvSpPr>
        <p:spPr>
          <a:xfrm rot="-5400000">
            <a:off x="6304946" y="-3861182"/>
            <a:ext cx="2597709" cy="10320073"/>
          </a:xfrm>
          <a:custGeom>
            <a:rect b="b" l="l" r="r" t="t"/>
            <a:pathLst>
              <a:path extrusionOk="0" h="10320073" w="2597709">
                <a:moveTo>
                  <a:pt x="0" y="0"/>
                </a:moveTo>
                <a:lnTo>
                  <a:pt x="2597709" y="0"/>
                </a:lnTo>
                <a:lnTo>
                  <a:pt x="2597709" y="10320073"/>
                </a:lnTo>
                <a:lnTo>
                  <a:pt x="0" y="10320073"/>
                </a:lnTo>
                <a:lnTo>
                  <a:pt x="0" y="0"/>
                </a:lnTo>
                <a:close/>
              </a:path>
            </a:pathLst>
          </a:custGeom>
          <a:blipFill rotWithShape="1">
            <a:blip r:embed="rId3">
              <a:alphaModFix/>
            </a:blip>
            <a:stretch>
              <a:fillRect b="0" l="-102188" r="-195077" t="0"/>
            </a:stretch>
          </a:blipFill>
          <a:ln>
            <a:noFill/>
          </a:ln>
        </p:spPr>
      </p:sp>
      <p:pic>
        <p:nvPicPr>
          <p:cNvPr id="379" name="Google Shape;379;p39"/>
          <p:cNvPicPr preferRelativeResize="0"/>
          <p:nvPr/>
        </p:nvPicPr>
        <p:blipFill rotWithShape="1">
          <a:blip r:embed="rId4">
            <a:alphaModFix/>
          </a:blip>
          <a:srcRect b="0" l="30470" r="30470" t="0"/>
          <a:stretch/>
        </p:blipFill>
        <p:spPr>
          <a:xfrm>
            <a:off x="12763837" y="-33967"/>
            <a:ext cx="5524163" cy="10607084"/>
          </a:xfrm>
          <a:prstGeom prst="rect">
            <a:avLst/>
          </a:prstGeom>
          <a:noFill/>
          <a:ln>
            <a:noFill/>
          </a:ln>
        </p:spPr>
      </p:pic>
      <p:sp>
        <p:nvSpPr>
          <p:cNvPr id="380" name="Google Shape;380;p39"/>
          <p:cNvSpPr txBox="1"/>
          <p:nvPr/>
        </p:nvSpPr>
        <p:spPr>
          <a:xfrm rot="-5400000">
            <a:off x="-3802549" y="4321642"/>
            <a:ext cx="9956400" cy="1643700"/>
          </a:xfrm>
          <a:prstGeom prst="rect">
            <a:avLst/>
          </a:prstGeom>
          <a:noFill/>
          <a:ln>
            <a:noFill/>
          </a:ln>
        </p:spPr>
        <p:txBody>
          <a:bodyPr anchorCtr="0" anchor="t" bIns="0" lIns="0" spcFirstLastPara="1" rIns="0" wrap="square" tIns="0">
            <a:spAutoFit/>
          </a:bodyPr>
          <a:lstStyle/>
          <a:p>
            <a:pPr indent="0" lvl="1" marL="0" marR="0" rtl="0" algn="ctr">
              <a:lnSpc>
                <a:spcPct val="115995"/>
              </a:lnSpc>
              <a:spcBef>
                <a:spcPts val="0"/>
              </a:spcBef>
              <a:spcAft>
                <a:spcPts val="0"/>
              </a:spcAft>
              <a:buNone/>
            </a:pPr>
            <a:r>
              <a:rPr b="0" i="0" lang="en-US" sz="10678" u="none" cap="none" strike="noStrike">
                <a:solidFill>
                  <a:srgbClr val="E85A9B"/>
                </a:solidFill>
                <a:latin typeface="Poppins Black"/>
                <a:ea typeface="Poppins Black"/>
                <a:cs typeface="Poppins Black"/>
                <a:sym typeface="Poppins Black"/>
              </a:rPr>
              <a:t>REFLECTION</a:t>
            </a:r>
            <a:endParaRPr/>
          </a:p>
        </p:txBody>
      </p:sp>
      <p:sp>
        <p:nvSpPr>
          <p:cNvPr id="381" name="Google Shape;381;p39"/>
          <p:cNvSpPr txBox="1"/>
          <p:nvPr/>
        </p:nvSpPr>
        <p:spPr>
          <a:xfrm>
            <a:off x="6683324" y="676216"/>
            <a:ext cx="5670300" cy="1162800"/>
          </a:xfrm>
          <a:prstGeom prst="rect">
            <a:avLst/>
          </a:prstGeom>
          <a:noFill/>
          <a:ln>
            <a:noFill/>
          </a:ln>
        </p:spPr>
        <p:txBody>
          <a:bodyPr anchorCtr="0" anchor="t" bIns="0" lIns="0" spcFirstLastPara="1" rIns="0" wrap="square" tIns="0">
            <a:spAutoFit/>
          </a:bodyPr>
          <a:lstStyle/>
          <a:p>
            <a:pPr indent="0" lvl="1" marL="0" marR="0" rtl="0" algn="l">
              <a:lnSpc>
                <a:spcPct val="169017"/>
              </a:lnSpc>
              <a:spcBef>
                <a:spcPts val="0"/>
              </a:spcBef>
              <a:spcAft>
                <a:spcPts val="0"/>
              </a:spcAft>
              <a:buNone/>
            </a:pPr>
            <a:r>
              <a:rPr b="0" i="0" lang="en-US" sz="2808"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382" name="Google Shape;382;p39"/>
          <p:cNvSpPr txBox="1"/>
          <p:nvPr/>
        </p:nvSpPr>
        <p:spPr>
          <a:xfrm>
            <a:off x="6683324" y="3272118"/>
            <a:ext cx="5670300" cy="1162800"/>
          </a:xfrm>
          <a:prstGeom prst="rect">
            <a:avLst/>
          </a:prstGeom>
          <a:noFill/>
          <a:ln>
            <a:noFill/>
          </a:ln>
        </p:spPr>
        <p:txBody>
          <a:bodyPr anchorCtr="0" anchor="t" bIns="0" lIns="0" spcFirstLastPara="1" rIns="0" wrap="square" tIns="0">
            <a:spAutoFit/>
          </a:bodyPr>
          <a:lstStyle/>
          <a:p>
            <a:pPr indent="0" lvl="1" marL="0" marR="0" rtl="0" algn="l">
              <a:lnSpc>
                <a:spcPct val="169017"/>
              </a:lnSpc>
              <a:spcBef>
                <a:spcPts val="0"/>
              </a:spcBef>
              <a:spcAft>
                <a:spcPts val="0"/>
              </a:spcAft>
              <a:buNone/>
            </a:pPr>
            <a:r>
              <a:rPr b="0" i="0" lang="en-US" sz="2808"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383" name="Google Shape;383;p39"/>
          <p:cNvSpPr txBox="1"/>
          <p:nvPr/>
        </p:nvSpPr>
        <p:spPr>
          <a:xfrm>
            <a:off x="6683324" y="5762438"/>
            <a:ext cx="5670300" cy="1162800"/>
          </a:xfrm>
          <a:prstGeom prst="rect">
            <a:avLst/>
          </a:prstGeom>
          <a:noFill/>
          <a:ln>
            <a:noFill/>
          </a:ln>
        </p:spPr>
        <p:txBody>
          <a:bodyPr anchorCtr="0" anchor="t" bIns="0" lIns="0" spcFirstLastPara="1" rIns="0" wrap="square" tIns="0">
            <a:spAutoFit/>
          </a:bodyPr>
          <a:lstStyle/>
          <a:p>
            <a:pPr indent="0" lvl="1" marL="0" marR="0" rtl="0" algn="l">
              <a:lnSpc>
                <a:spcPct val="169017"/>
              </a:lnSpc>
              <a:spcBef>
                <a:spcPts val="0"/>
              </a:spcBef>
              <a:spcAft>
                <a:spcPts val="0"/>
              </a:spcAft>
              <a:buNone/>
            </a:pPr>
            <a:r>
              <a:rPr b="0" i="0" lang="en-US" sz="2808"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384" name="Google Shape;384;p39"/>
          <p:cNvSpPr txBox="1"/>
          <p:nvPr/>
        </p:nvSpPr>
        <p:spPr>
          <a:xfrm>
            <a:off x="6683324" y="8329785"/>
            <a:ext cx="5670300" cy="1162800"/>
          </a:xfrm>
          <a:prstGeom prst="rect">
            <a:avLst/>
          </a:prstGeom>
          <a:noFill/>
          <a:ln>
            <a:noFill/>
          </a:ln>
        </p:spPr>
        <p:txBody>
          <a:bodyPr anchorCtr="0" anchor="t" bIns="0" lIns="0" spcFirstLastPara="1" rIns="0" wrap="square" tIns="0">
            <a:spAutoFit/>
          </a:bodyPr>
          <a:lstStyle/>
          <a:p>
            <a:pPr indent="0" lvl="1" marL="0" marR="0" rtl="0" algn="l">
              <a:lnSpc>
                <a:spcPct val="169017"/>
              </a:lnSpc>
              <a:spcBef>
                <a:spcPts val="0"/>
              </a:spcBef>
              <a:spcAft>
                <a:spcPts val="0"/>
              </a:spcAft>
              <a:buNone/>
            </a:pPr>
            <a:r>
              <a:rPr b="0" i="0" lang="en-US" sz="2808"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385" name="Google Shape;385;p39"/>
          <p:cNvSpPr txBox="1"/>
          <p:nvPr/>
        </p:nvSpPr>
        <p:spPr>
          <a:xfrm>
            <a:off x="3401595" y="163660"/>
            <a:ext cx="2306400" cy="21243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FFFFFF"/>
                </a:solidFill>
                <a:latin typeface="Poppins"/>
                <a:ea typeface="Poppins"/>
                <a:cs typeface="Poppins"/>
                <a:sym typeface="Poppins"/>
              </a:rPr>
              <a:t>01</a:t>
            </a:r>
            <a:endParaRPr/>
          </a:p>
        </p:txBody>
      </p:sp>
      <p:sp>
        <p:nvSpPr>
          <p:cNvPr id="386" name="Google Shape;386;p39"/>
          <p:cNvSpPr txBox="1"/>
          <p:nvPr/>
        </p:nvSpPr>
        <p:spPr>
          <a:xfrm>
            <a:off x="3401595" y="2759562"/>
            <a:ext cx="2306400" cy="21243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FFFFFF"/>
                </a:solidFill>
                <a:latin typeface="Poppins"/>
                <a:ea typeface="Poppins"/>
                <a:cs typeface="Poppins"/>
                <a:sym typeface="Poppins"/>
              </a:rPr>
              <a:t>02</a:t>
            </a:r>
            <a:endParaRPr/>
          </a:p>
        </p:txBody>
      </p:sp>
      <p:sp>
        <p:nvSpPr>
          <p:cNvPr id="387" name="Google Shape;387;p39"/>
          <p:cNvSpPr txBox="1"/>
          <p:nvPr/>
        </p:nvSpPr>
        <p:spPr>
          <a:xfrm>
            <a:off x="3401595" y="5249882"/>
            <a:ext cx="2306400" cy="21243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FFFFFF"/>
                </a:solidFill>
                <a:latin typeface="Poppins"/>
                <a:ea typeface="Poppins"/>
                <a:cs typeface="Poppins"/>
                <a:sym typeface="Poppins"/>
              </a:rPr>
              <a:t>03</a:t>
            </a:r>
            <a:endParaRPr/>
          </a:p>
        </p:txBody>
      </p:sp>
      <p:sp>
        <p:nvSpPr>
          <p:cNvPr id="388" name="Google Shape;388;p39"/>
          <p:cNvSpPr txBox="1"/>
          <p:nvPr/>
        </p:nvSpPr>
        <p:spPr>
          <a:xfrm>
            <a:off x="3006552" y="7817225"/>
            <a:ext cx="3096600" cy="2124300"/>
          </a:xfrm>
          <a:prstGeom prst="rect">
            <a:avLst/>
          </a:prstGeom>
          <a:noFill/>
          <a:ln>
            <a:noFill/>
          </a:ln>
        </p:spPr>
        <p:txBody>
          <a:bodyPr anchorCtr="0" anchor="t" bIns="0" lIns="0" spcFirstLastPara="1" rIns="0" wrap="square" tIns="0">
            <a:spAutoFit/>
          </a:bodyPr>
          <a:lstStyle/>
          <a:p>
            <a:pPr indent="0" lvl="0" marL="0" marR="0" rtl="0" algn="ctr">
              <a:lnSpc>
                <a:spcPct val="116014"/>
              </a:lnSpc>
              <a:spcBef>
                <a:spcPts val="0"/>
              </a:spcBef>
              <a:spcAft>
                <a:spcPts val="0"/>
              </a:spcAft>
              <a:buNone/>
            </a:pPr>
            <a:r>
              <a:rPr b="1" i="0" lang="en-US" sz="13800" u="none" cap="none" strike="noStrike">
                <a:solidFill>
                  <a:srgbClr val="FFFFFF"/>
                </a:solidFill>
                <a:latin typeface="Poppins"/>
                <a:ea typeface="Poppins"/>
                <a:cs typeface="Poppins"/>
                <a:sym typeface="Poppins"/>
              </a:rPr>
              <a:t>04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F75B5"/>
        </a:solidFill>
      </p:bgPr>
    </p:bg>
    <p:spTree>
      <p:nvGrpSpPr>
        <p:cNvPr id="392" name="Shape 392"/>
        <p:cNvGrpSpPr/>
        <p:nvPr/>
      </p:nvGrpSpPr>
      <p:grpSpPr>
        <a:xfrm>
          <a:off x="0" y="0"/>
          <a:ext cx="0" cy="0"/>
          <a:chOff x="0" y="0"/>
          <a:chExt cx="0" cy="0"/>
        </a:xfrm>
      </p:grpSpPr>
      <p:pic>
        <p:nvPicPr>
          <p:cNvPr id="393" name="Google Shape;393;p40"/>
          <p:cNvPicPr preferRelativeResize="0"/>
          <p:nvPr/>
        </p:nvPicPr>
        <p:blipFill>
          <a:blip r:embed="rId3">
            <a:alphaModFix/>
          </a:blip>
          <a:stretch>
            <a:fillRect/>
          </a:stretch>
        </p:blipFill>
        <p:spPr>
          <a:xfrm>
            <a:off x="5105350" y="0"/>
            <a:ext cx="10299700" cy="10287000"/>
          </a:xfrm>
          <a:prstGeom prst="rect">
            <a:avLst/>
          </a:prstGeom>
          <a:noFill/>
          <a:ln>
            <a:noFill/>
          </a:ln>
        </p:spPr>
      </p:pic>
      <p:sp>
        <p:nvSpPr>
          <p:cNvPr id="394" name="Google Shape;394;p40"/>
          <p:cNvSpPr txBox="1"/>
          <p:nvPr/>
        </p:nvSpPr>
        <p:spPr>
          <a:xfrm>
            <a:off x="14564777" y="414031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Action</a:t>
            </a:r>
            <a:endParaRPr/>
          </a:p>
        </p:txBody>
      </p:sp>
      <p:sp>
        <p:nvSpPr>
          <p:cNvPr id="395" name="Google Shape;395;p40"/>
          <p:cNvSpPr txBox="1"/>
          <p:nvPr/>
        </p:nvSpPr>
        <p:spPr>
          <a:xfrm>
            <a:off x="2493879" y="414031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Strategy</a:t>
            </a:r>
            <a:endParaRPr/>
          </a:p>
        </p:txBody>
      </p:sp>
      <p:sp>
        <p:nvSpPr>
          <p:cNvPr id="396" name="Google Shape;396;p40"/>
          <p:cNvSpPr txBox="1"/>
          <p:nvPr/>
        </p:nvSpPr>
        <p:spPr>
          <a:xfrm>
            <a:off x="13665881" y="723288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Analysis</a:t>
            </a:r>
            <a:endParaRPr/>
          </a:p>
        </p:txBody>
      </p:sp>
      <p:sp>
        <p:nvSpPr>
          <p:cNvPr id="397" name="Google Shape;397;p40"/>
          <p:cNvSpPr txBox="1"/>
          <p:nvPr/>
        </p:nvSpPr>
        <p:spPr>
          <a:xfrm>
            <a:off x="3385828" y="723288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Objectives</a:t>
            </a:r>
            <a:endParaRPr/>
          </a:p>
        </p:txBody>
      </p:sp>
      <p:sp>
        <p:nvSpPr>
          <p:cNvPr id="398" name="Google Shape;398;p40"/>
          <p:cNvSpPr txBox="1"/>
          <p:nvPr/>
        </p:nvSpPr>
        <p:spPr>
          <a:xfrm>
            <a:off x="3383512" y="1047750"/>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Solution</a:t>
            </a:r>
            <a:endParaRPr/>
          </a:p>
        </p:txBody>
      </p:sp>
      <p:sp>
        <p:nvSpPr>
          <p:cNvPr id="399" name="Google Shape;399;p40"/>
          <p:cNvSpPr txBox="1"/>
          <p:nvPr/>
        </p:nvSpPr>
        <p:spPr>
          <a:xfrm>
            <a:off x="3383512" y="1775595"/>
            <a:ext cx="34518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0" name="Google Shape;400;p40"/>
          <p:cNvSpPr txBox="1"/>
          <p:nvPr/>
        </p:nvSpPr>
        <p:spPr>
          <a:xfrm>
            <a:off x="2698651" y="4863933"/>
            <a:ext cx="34518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1" name="Google Shape;401;p40"/>
          <p:cNvSpPr txBox="1"/>
          <p:nvPr/>
        </p:nvSpPr>
        <p:spPr>
          <a:xfrm>
            <a:off x="3385828" y="7956502"/>
            <a:ext cx="34518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2" name="Google Shape;402;p40"/>
          <p:cNvSpPr txBox="1"/>
          <p:nvPr/>
        </p:nvSpPr>
        <p:spPr>
          <a:xfrm>
            <a:off x="13665881" y="7956502"/>
            <a:ext cx="34518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3" name="Google Shape;403;p40"/>
          <p:cNvSpPr txBox="1"/>
          <p:nvPr/>
        </p:nvSpPr>
        <p:spPr>
          <a:xfrm>
            <a:off x="13675143" y="1775595"/>
            <a:ext cx="3451800" cy="115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4" name="Google Shape;404;p40"/>
          <p:cNvSpPr txBox="1"/>
          <p:nvPr/>
        </p:nvSpPr>
        <p:spPr>
          <a:xfrm>
            <a:off x="14564777" y="4861512"/>
            <a:ext cx="3451800" cy="115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05" name="Google Shape;405;p40"/>
          <p:cNvSpPr txBox="1"/>
          <p:nvPr/>
        </p:nvSpPr>
        <p:spPr>
          <a:xfrm>
            <a:off x="13665881" y="1047750"/>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FFFF"/>
                </a:solidFill>
                <a:latin typeface="Poppins"/>
                <a:ea typeface="Poppins"/>
                <a:cs typeface="Poppins"/>
                <a:sym typeface="Poppins"/>
              </a:rPr>
              <a:t>Revision</a:t>
            </a:r>
            <a:endParaRPr/>
          </a:p>
        </p:txBody>
      </p:sp>
      <p:sp>
        <p:nvSpPr>
          <p:cNvPr id="406" name="Google Shape;406;p40"/>
          <p:cNvSpPr txBox="1"/>
          <p:nvPr/>
        </p:nvSpPr>
        <p:spPr>
          <a:xfrm rot="-5400000">
            <a:off x="-2988755" y="4238175"/>
            <a:ext cx="8975400" cy="1785600"/>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11601" u="none" cap="none" strike="noStrike">
                <a:solidFill>
                  <a:srgbClr val="F5F5F5"/>
                </a:solidFill>
                <a:latin typeface="Poppins Black"/>
                <a:ea typeface="Poppins Black"/>
                <a:cs typeface="Poppins Black"/>
                <a:sym typeface="Poppins Black"/>
              </a:rPr>
              <a:t>MINDMAP</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6CDC0"/>
        </a:solidFill>
      </p:bgPr>
    </p:bg>
    <p:spTree>
      <p:nvGrpSpPr>
        <p:cNvPr id="410" name="Shape 410"/>
        <p:cNvGrpSpPr/>
        <p:nvPr/>
      </p:nvGrpSpPr>
      <p:grpSpPr>
        <a:xfrm>
          <a:off x="0" y="0"/>
          <a:ext cx="0" cy="0"/>
          <a:chOff x="0" y="0"/>
          <a:chExt cx="0" cy="0"/>
        </a:xfrm>
      </p:grpSpPr>
      <p:sp>
        <p:nvSpPr>
          <p:cNvPr id="411" name="Google Shape;411;p41"/>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412" name="Google Shape;412;p41"/>
          <p:cNvPicPr preferRelativeResize="0"/>
          <p:nvPr/>
        </p:nvPicPr>
        <p:blipFill rotWithShape="1">
          <a:blip r:embed="rId4">
            <a:alphaModFix/>
          </a:blip>
          <a:srcRect b="0" l="0" r="0" t="0"/>
          <a:stretch/>
        </p:blipFill>
        <p:spPr>
          <a:xfrm>
            <a:off x="8542138" y="5320084"/>
            <a:ext cx="4540078" cy="4540078"/>
          </a:xfrm>
          <a:prstGeom prst="rect">
            <a:avLst/>
          </a:prstGeom>
          <a:noFill/>
          <a:ln>
            <a:noFill/>
          </a:ln>
        </p:spPr>
      </p:pic>
      <p:pic>
        <p:nvPicPr>
          <p:cNvPr id="413" name="Google Shape;413;p41"/>
          <p:cNvPicPr preferRelativeResize="0"/>
          <p:nvPr/>
        </p:nvPicPr>
        <p:blipFill rotWithShape="1">
          <a:blip r:embed="rId5">
            <a:alphaModFix/>
          </a:blip>
          <a:srcRect b="0" l="0" r="0" t="0"/>
          <a:stretch/>
        </p:blipFill>
        <p:spPr>
          <a:xfrm>
            <a:off x="13528406" y="265039"/>
            <a:ext cx="4540078" cy="4540078"/>
          </a:xfrm>
          <a:prstGeom prst="rect">
            <a:avLst/>
          </a:prstGeom>
          <a:noFill/>
          <a:ln>
            <a:noFill/>
          </a:ln>
        </p:spPr>
      </p:pic>
      <p:sp>
        <p:nvSpPr>
          <p:cNvPr id="414" name="Google Shape;414;p41"/>
          <p:cNvSpPr txBox="1"/>
          <p:nvPr/>
        </p:nvSpPr>
        <p:spPr>
          <a:xfrm>
            <a:off x="9748856" y="6984682"/>
            <a:ext cx="2126700" cy="1133400"/>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1" i="0" lang="en-US" sz="7364" u="none" cap="none" strike="noStrike">
                <a:solidFill>
                  <a:srgbClr val="FFFFFF"/>
                </a:solidFill>
                <a:latin typeface="Poppins"/>
                <a:ea typeface="Poppins"/>
                <a:cs typeface="Poppins"/>
                <a:sym typeface="Poppins"/>
              </a:rPr>
              <a:t>50%</a:t>
            </a:r>
            <a:endParaRPr/>
          </a:p>
        </p:txBody>
      </p:sp>
      <p:sp>
        <p:nvSpPr>
          <p:cNvPr id="415" name="Google Shape;415;p41"/>
          <p:cNvSpPr txBox="1"/>
          <p:nvPr/>
        </p:nvSpPr>
        <p:spPr>
          <a:xfrm>
            <a:off x="14735124" y="1929638"/>
            <a:ext cx="2126700" cy="1133400"/>
          </a:xfrm>
          <a:prstGeom prst="rect">
            <a:avLst/>
          </a:prstGeom>
          <a:noFill/>
          <a:ln>
            <a:noFill/>
          </a:ln>
        </p:spPr>
        <p:txBody>
          <a:bodyPr anchorCtr="0" anchor="t" bIns="0" lIns="0" spcFirstLastPara="1" rIns="0" wrap="square" tIns="0">
            <a:spAutoFit/>
          </a:bodyPr>
          <a:lstStyle/>
          <a:p>
            <a:pPr indent="0" lvl="0" marL="0" marR="0" rtl="0" algn="ctr">
              <a:lnSpc>
                <a:spcPct val="115996"/>
              </a:lnSpc>
              <a:spcBef>
                <a:spcPts val="0"/>
              </a:spcBef>
              <a:spcAft>
                <a:spcPts val="0"/>
              </a:spcAft>
              <a:buNone/>
            </a:pPr>
            <a:r>
              <a:rPr b="1" i="0" lang="en-US" sz="7364" u="none" cap="none" strike="noStrike">
                <a:solidFill>
                  <a:srgbClr val="FFFFFF"/>
                </a:solidFill>
                <a:latin typeface="Poppins"/>
                <a:ea typeface="Poppins"/>
                <a:cs typeface="Poppins"/>
                <a:sym typeface="Poppins"/>
              </a:rPr>
              <a:t>80%</a:t>
            </a:r>
            <a:endParaRPr/>
          </a:p>
        </p:txBody>
      </p:sp>
      <p:sp>
        <p:nvSpPr>
          <p:cNvPr id="416" name="Google Shape;416;p41"/>
          <p:cNvSpPr txBox="1"/>
          <p:nvPr/>
        </p:nvSpPr>
        <p:spPr>
          <a:xfrm>
            <a:off x="8920478" y="994399"/>
            <a:ext cx="3375600" cy="2910900"/>
          </a:xfrm>
          <a:prstGeom prst="rect">
            <a:avLst/>
          </a:prstGeom>
          <a:noFill/>
          <a:ln>
            <a:noFill/>
          </a:ln>
        </p:spPr>
        <p:txBody>
          <a:bodyPr anchorCtr="0" anchor="t" bIns="0" lIns="0" spcFirstLastPara="1" rIns="0" wrap="square" tIns="0">
            <a:spAutoFit/>
          </a:bodyPr>
          <a:lstStyle/>
          <a:p>
            <a:pPr indent="0" lvl="1" marL="0" marR="0" rtl="0" algn="ctr">
              <a:lnSpc>
                <a:spcPct val="19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Teams that engage in regular brainstorming sessions are 50% more likely to produce innovative solutions.</a:t>
            </a:r>
            <a:endParaRPr/>
          </a:p>
        </p:txBody>
      </p:sp>
      <p:sp>
        <p:nvSpPr>
          <p:cNvPr id="417" name="Google Shape;417;p41"/>
          <p:cNvSpPr txBox="1"/>
          <p:nvPr/>
        </p:nvSpPr>
        <p:spPr>
          <a:xfrm>
            <a:off x="13989212" y="6364555"/>
            <a:ext cx="3618600" cy="2910900"/>
          </a:xfrm>
          <a:prstGeom prst="rect">
            <a:avLst/>
          </a:prstGeom>
          <a:noFill/>
          <a:ln>
            <a:noFill/>
          </a:ln>
        </p:spPr>
        <p:txBody>
          <a:bodyPr anchorCtr="0" anchor="t" bIns="0" lIns="0" spcFirstLastPara="1" rIns="0" wrap="square" tIns="0">
            <a:spAutoFit/>
          </a:bodyPr>
          <a:lstStyle/>
          <a:p>
            <a:pPr indent="0" lvl="1" marL="0" marR="0" rtl="0" algn="ctr">
              <a:lnSpc>
                <a:spcPct val="19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a:t>
            </a:r>
            <a:endParaRPr/>
          </a:p>
        </p:txBody>
      </p:sp>
      <p:sp>
        <p:nvSpPr>
          <p:cNvPr id="418" name="Google Shape;418;p41"/>
          <p:cNvSpPr txBox="1"/>
          <p:nvPr/>
        </p:nvSpPr>
        <p:spPr>
          <a:xfrm>
            <a:off x="772209" y="914400"/>
            <a:ext cx="6948300" cy="1320300"/>
          </a:xfrm>
          <a:prstGeom prst="rect">
            <a:avLst/>
          </a:prstGeom>
          <a:noFill/>
          <a:ln>
            <a:noFill/>
          </a:ln>
        </p:spPr>
        <p:txBody>
          <a:bodyPr anchorCtr="0" anchor="t" bIns="0" lIns="0" spcFirstLastPara="1" rIns="0" wrap="square" tIns="0">
            <a:spAutoFit/>
          </a:bodyPr>
          <a:lstStyle/>
          <a:p>
            <a:pPr indent="0" lvl="1" marL="0" marR="0" rtl="0" algn="l">
              <a:lnSpc>
                <a:spcPct val="116006"/>
              </a:lnSpc>
              <a:spcBef>
                <a:spcPts val="0"/>
              </a:spcBef>
              <a:spcAft>
                <a:spcPts val="0"/>
              </a:spcAft>
              <a:buNone/>
            </a:pPr>
            <a:r>
              <a:rPr b="0" i="0" lang="en-US" sz="8578" u="none" cap="none" strike="noStrike">
                <a:solidFill>
                  <a:srgbClr val="E85A9B"/>
                </a:solidFill>
                <a:latin typeface="Poppins Black"/>
                <a:ea typeface="Poppins Black"/>
                <a:cs typeface="Poppins Black"/>
                <a:sym typeface="Poppins Black"/>
              </a:rPr>
              <a:t>STATISTICS</a:t>
            </a:r>
            <a:endParaRPr/>
          </a:p>
        </p:txBody>
      </p:sp>
      <p:pic>
        <p:nvPicPr>
          <p:cNvPr id="419" name="Google Shape;419;p41"/>
          <p:cNvPicPr preferRelativeResize="0"/>
          <p:nvPr/>
        </p:nvPicPr>
        <p:blipFill rotWithShape="1">
          <a:blip r:embed="rId6">
            <a:alphaModFix/>
          </a:blip>
          <a:srcRect b="0" l="0" r="0" t="0"/>
          <a:stretch/>
        </p:blipFill>
        <p:spPr>
          <a:xfrm>
            <a:off x="45669" y="2402133"/>
            <a:ext cx="7922959" cy="74646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423" name="Shape 423"/>
        <p:cNvGrpSpPr/>
        <p:nvPr/>
      </p:nvGrpSpPr>
      <p:grpSpPr>
        <a:xfrm>
          <a:off x="0" y="0"/>
          <a:ext cx="0" cy="0"/>
          <a:chOff x="0" y="0"/>
          <a:chExt cx="0" cy="0"/>
        </a:xfrm>
      </p:grpSpPr>
      <p:sp>
        <p:nvSpPr>
          <p:cNvPr id="424" name="Google Shape;424;p42"/>
          <p:cNvSpPr/>
          <p:nvPr/>
        </p:nvSpPr>
        <p:spPr>
          <a:xfrm>
            <a:off x="3131208" y="424908"/>
            <a:ext cx="12025584" cy="12025584"/>
          </a:xfrm>
          <a:custGeom>
            <a:rect b="b" l="l" r="r" t="t"/>
            <a:pathLst>
              <a:path extrusionOk="0" h="12025584" w="12025584">
                <a:moveTo>
                  <a:pt x="0" y="0"/>
                </a:moveTo>
                <a:lnTo>
                  <a:pt x="12025584" y="0"/>
                </a:lnTo>
                <a:lnTo>
                  <a:pt x="12025584" y="12025585"/>
                </a:lnTo>
                <a:lnTo>
                  <a:pt x="0" y="12025585"/>
                </a:lnTo>
                <a:lnTo>
                  <a:pt x="0" y="0"/>
                </a:lnTo>
                <a:close/>
              </a:path>
            </a:pathLst>
          </a:custGeom>
          <a:blipFill rotWithShape="1">
            <a:blip r:embed="rId3">
              <a:alphaModFix/>
            </a:blip>
            <a:stretch>
              <a:fillRect b="0" l="0" r="0" t="0"/>
            </a:stretch>
          </a:blipFill>
          <a:ln>
            <a:noFill/>
          </a:ln>
        </p:spPr>
      </p:sp>
      <p:sp>
        <p:nvSpPr>
          <p:cNvPr id="425" name="Google Shape;425;p42"/>
          <p:cNvSpPr txBox="1"/>
          <p:nvPr/>
        </p:nvSpPr>
        <p:spPr>
          <a:xfrm>
            <a:off x="4542575" y="882324"/>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Action</a:t>
            </a:r>
            <a:endParaRPr/>
          </a:p>
        </p:txBody>
      </p:sp>
      <p:sp>
        <p:nvSpPr>
          <p:cNvPr id="426" name="Google Shape;426;p42"/>
          <p:cNvSpPr txBox="1"/>
          <p:nvPr/>
        </p:nvSpPr>
        <p:spPr>
          <a:xfrm>
            <a:off x="4835527" y="1610168"/>
            <a:ext cx="28659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27" name="Google Shape;427;p42"/>
          <p:cNvSpPr txBox="1"/>
          <p:nvPr/>
        </p:nvSpPr>
        <p:spPr>
          <a:xfrm>
            <a:off x="10487077" y="882324"/>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Analysis</a:t>
            </a:r>
            <a:endParaRPr/>
          </a:p>
        </p:txBody>
      </p:sp>
      <p:sp>
        <p:nvSpPr>
          <p:cNvPr id="428" name="Google Shape;428;p42"/>
          <p:cNvSpPr txBox="1"/>
          <p:nvPr/>
        </p:nvSpPr>
        <p:spPr>
          <a:xfrm>
            <a:off x="10780029" y="1610168"/>
            <a:ext cx="28659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29" name="Google Shape;429;p42"/>
          <p:cNvSpPr txBox="1"/>
          <p:nvPr/>
        </p:nvSpPr>
        <p:spPr>
          <a:xfrm>
            <a:off x="4542575" y="3922865"/>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Objectives</a:t>
            </a:r>
            <a:endParaRPr/>
          </a:p>
        </p:txBody>
      </p:sp>
      <p:sp>
        <p:nvSpPr>
          <p:cNvPr id="430" name="Google Shape;430;p42"/>
          <p:cNvSpPr txBox="1"/>
          <p:nvPr/>
        </p:nvSpPr>
        <p:spPr>
          <a:xfrm>
            <a:off x="4835527" y="4650710"/>
            <a:ext cx="28659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31" name="Google Shape;431;p42"/>
          <p:cNvSpPr txBox="1"/>
          <p:nvPr/>
        </p:nvSpPr>
        <p:spPr>
          <a:xfrm>
            <a:off x="10443479" y="3922865"/>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Strategy</a:t>
            </a:r>
            <a:endParaRPr/>
          </a:p>
        </p:txBody>
      </p:sp>
      <p:sp>
        <p:nvSpPr>
          <p:cNvPr id="432" name="Google Shape;432;p42"/>
          <p:cNvSpPr txBox="1"/>
          <p:nvPr/>
        </p:nvSpPr>
        <p:spPr>
          <a:xfrm>
            <a:off x="10709799" y="4650710"/>
            <a:ext cx="29190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33" name="Google Shape;433;p42"/>
          <p:cNvSpPr txBox="1"/>
          <p:nvPr/>
        </p:nvSpPr>
        <p:spPr>
          <a:xfrm>
            <a:off x="10288099" y="694574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Revision</a:t>
            </a:r>
            <a:endParaRPr/>
          </a:p>
        </p:txBody>
      </p:sp>
      <p:sp>
        <p:nvSpPr>
          <p:cNvPr id="434" name="Google Shape;434;p42"/>
          <p:cNvSpPr txBox="1"/>
          <p:nvPr/>
        </p:nvSpPr>
        <p:spPr>
          <a:xfrm>
            <a:off x="10567335" y="7673593"/>
            <a:ext cx="28932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35" name="Google Shape;435;p42"/>
          <p:cNvSpPr txBox="1"/>
          <p:nvPr/>
        </p:nvSpPr>
        <p:spPr>
          <a:xfrm>
            <a:off x="4542575" y="6945749"/>
            <a:ext cx="3451800" cy="593100"/>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000000"/>
                </a:solidFill>
                <a:latin typeface="Poppins"/>
                <a:ea typeface="Poppins"/>
                <a:cs typeface="Poppins"/>
                <a:sym typeface="Poppins"/>
              </a:rPr>
              <a:t>Solution</a:t>
            </a:r>
            <a:endParaRPr/>
          </a:p>
        </p:txBody>
      </p:sp>
      <p:sp>
        <p:nvSpPr>
          <p:cNvPr id="436" name="Google Shape;436;p42"/>
          <p:cNvSpPr txBox="1"/>
          <p:nvPr/>
        </p:nvSpPr>
        <p:spPr>
          <a:xfrm>
            <a:off x="4542575" y="7673593"/>
            <a:ext cx="3451800" cy="10989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Lorem ipsum dolor</a:t>
            </a:r>
            <a:endParaRPr/>
          </a:p>
          <a:p>
            <a:pPr indent="0" lvl="1" marL="0" marR="0" rtl="0" algn="ctr">
              <a:lnSpc>
                <a:spcPct val="12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sit amet, consectetur adipiscing elit.</a:t>
            </a:r>
            <a:endParaRPr/>
          </a:p>
        </p:txBody>
      </p:sp>
      <p:sp>
        <p:nvSpPr>
          <p:cNvPr id="437" name="Google Shape;437;p42"/>
          <p:cNvSpPr txBox="1"/>
          <p:nvPr/>
        </p:nvSpPr>
        <p:spPr>
          <a:xfrm rot="-5400000">
            <a:off x="-3846258" y="4370182"/>
            <a:ext cx="10649100" cy="1521600"/>
          </a:xfrm>
          <a:prstGeom prst="rect">
            <a:avLst/>
          </a:prstGeom>
          <a:noFill/>
          <a:ln>
            <a:noFill/>
          </a:ln>
        </p:spPr>
        <p:txBody>
          <a:bodyPr anchorCtr="0" anchor="t" bIns="0" lIns="0" spcFirstLastPara="1" rIns="0" wrap="square" tIns="0">
            <a:spAutoFit/>
          </a:bodyPr>
          <a:lstStyle/>
          <a:p>
            <a:pPr indent="0" lvl="1" marL="0" marR="0" rtl="0" algn="ctr">
              <a:lnSpc>
                <a:spcPct val="116002"/>
              </a:lnSpc>
              <a:spcBef>
                <a:spcPts val="0"/>
              </a:spcBef>
              <a:spcAft>
                <a:spcPts val="0"/>
              </a:spcAft>
              <a:buNone/>
            </a:pPr>
            <a:r>
              <a:rPr b="0" i="0" lang="en-US" sz="9886" u="none" cap="none" strike="noStrike">
                <a:solidFill>
                  <a:srgbClr val="E85A9B"/>
                </a:solidFill>
                <a:latin typeface="Poppins Black"/>
                <a:ea typeface="Poppins Black"/>
                <a:cs typeface="Poppins Black"/>
                <a:sym typeface="Poppins Black"/>
              </a:rPr>
              <a:t>BRAINSTORM</a:t>
            </a:r>
            <a:endParaRPr/>
          </a:p>
        </p:txBody>
      </p:sp>
      <p:sp>
        <p:nvSpPr>
          <p:cNvPr id="438" name="Google Shape;438;p42"/>
          <p:cNvSpPr txBox="1"/>
          <p:nvPr/>
        </p:nvSpPr>
        <p:spPr>
          <a:xfrm rot="5400000">
            <a:off x="11485159" y="4370085"/>
            <a:ext cx="10649100" cy="1521600"/>
          </a:xfrm>
          <a:prstGeom prst="rect">
            <a:avLst/>
          </a:prstGeom>
          <a:noFill/>
          <a:ln>
            <a:noFill/>
          </a:ln>
        </p:spPr>
        <p:txBody>
          <a:bodyPr anchorCtr="0" anchor="t" bIns="0" lIns="0" spcFirstLastPara="1" rIns="0" wrap="square" tIns="0">
            <a:spAutoFit/>
          </a:bodyPr>
          <a:lstStyle/>
          <a:p>
            <a:pPr indent="0" lvl="1" marL="0" marR="0" rtl="0" algn="ctr">
              <a:lnSpc>
                <a:spcPct val="116002"/>
              </a:lnSpc>
              <a:spcBef>
                <a:spcPts val="0"/>
              </a:spcBef>
              <a:spcAft>
                <a:spcPts val="0"/>
              </a:spcAft>
              <a:buNone/>
            </a:pPr>
            <a:r>
              <a:rPr b="0" i="0" lang="en-US" sz="9886" u="none" cap="none" strike="noStrike">
                <a:solidFill>
                  <a:srgbClr val="E85A9B"/>
                </a:solidFill>
                <a:latin typeface="Poppins Black"/>
                <a:ea typeface="Poppins Black"/>
                <a:cs typeface="Poppins Black"/>
                <a:sym typeface="Poppins Black"/>
              </a:rPr>
              <a:t>BRAINSTORM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5A9B"/>
        </a:solidFill>
      </p:bgPr>
    </p:bg>
    <p:spTree>
      <p:nvGrpSpPr>
        <p:cNvPr id="442" name="Shape 442"/>
        <p:cNvGrpSpPr/>
        <p:nvPr/>
      </p:nvGrpSpPr>
      <p:grpSpPr>
        <a:xfrm>
          <a:off x="0" y="0"/>
          <a:ext cx="0" cy="0"/>
          <a:chOff x="0" y="0"/>
          <a:chExt cx="0" cy="0"/>
        </a:xfrm>
      </p:grpSpPr>
      <p:sp>
        <p:nvSpPr>
          <p:cNvPr id="443" name="Google Shape;443;p43"/>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444" name="Google Shape;444;p43"/>
          <p:cNvGrpSpPr/>
          <p:nvPr/>
        </p:nvGrpSpPr>
        <p:grpSpPr>
          <a:xfrm>
            <a:off x="-233857" y="-216993"/>
            <a:ext cx="8273065" cy="10504504"/>
            <a:chOff x="0" y="-57150"/>
            <a:chExt cx="2178900" cy="2766600"/>
          </a:xfrm>
        </p:grpSpPr>
        <p:sp>
          <p:nvSpPr>
            <p:cNvPr id="445" name="Google Shape;445;p43"/>
            <p:cNvSpPr/>
            <p:nvPr/>
          </p:nvSpPr>
          <p:spPr>
            <a:xfrm>
              <a:off x="0" y="0"/>
              <a:ext cx="2178794" cy="2709333"/>
            </a:xfrm>
            <a:custGeom>
              <a:rect b="b" l="l" r="r" t="t"/>
              <a:pathLst>
                <a:path extrusionOk="0" h="2709333" w="2178794">
                  <a:moveTo>
                    <a:pt x="0" y="0"/>
                  </a:moveTo>
                  <a:lnTo>
                    <a:pt x="2178794" y="0"/>
                  </a:lnTo>
                  <a:lnTo>
                    <a:pt x="2178794" y="2709333"/>
                  </a:lnTo>
                  <a:lnTo>
                    <a:pt x="0" y="2709333"/>
                  </a:lnTo>
                  <a:close/>
                </a:path>
              </a:pathLst>
            </a:custGeom>
            <a:solidFill>
              <a:srgbClr val="E85A9B"/>
            </a:solidFill>
            <a:ln>
              <a:noFill/>
            </a:ln>
          </p:spPr>
        </p:sp>
        <p:sp>
          <p:nvSpPr>
            <p:cNvPr id="446" name="Google Shape;446;p43"/>
            <p:cNvSpPr txBox="1"/>
            <p:nvPr/>
          </p:nvSpPr>
          <p:spPr>
            <a:xfrm>
              <a:off x="0" y="-57150"/>
              <a:ext cx="2178900" cy="27666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7" name="Google Shape;447;p43"/>
          <p:cNvPicPr preferRelativeResize="0"/>
          <p:nvPr/>
        </p:nvPicPr>
        <p:blipFill>
          <a:blip r:embed="rId4">
            <a:alphaModFix/>
          </a:blip>
          <a:stretch>
            <a:fillRect/>
          </a:stretch>
        </p:blipFill>
        <p:spPr>
          <a:xfrm>
            <a:off x="-12213" y="4635"/>
            <a:ext cx="11421450" cy="10723489"/>
          </a:xfrm>
          <a:prstGeom prst="rect">
            <a:avLst/>
          </a:prstGeom>
          <a:noFill/>
          <a:ln>
            <a:noFill/>
          </a:ln>
        </p:spPr>
      </p:pic>
      <p:grpSp>
        <p:nvGrpSpPr>
          <p:cNvPr id="448" name="Google Shape;448;p43"/>
          <p:cNvGrpSpPr/>
          <p:nvPr/>
        </p:nvGrpSpPr>
        <p:grpSpPr>
          <a:xfrm>
            <a:off x="11760257" y="3600450"/>
            <a:ext cx="3086120" cy="3086120"/>
            <a:chOff x="0" y="0"/>
            <a:chExt cx="812800" cy="812800"/>
          </a:xfrm>
        </p:grpSpPr>
        <p:sp>
          <p:nvSpPr>
            <p:cNvPr id="449" name="Google Shape;449;p4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7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3"/>
            <p:cNvSpPr txBox="1"/>
            <p:nvPr/>
          </p:nvSpPr>
          <p:spPr>
            <a:xfrm>
              <a:off x="76200" y="0"/>
              <a:ext cx="660300" cy="736500"/>
            </a:xfrm>
            <a:prstGeom prst="rect">
              <a:avLst/>
            </a:prstGeom>
            <a:noFill/>
            <a:ln>
              <a:noFill/>
            </a:ln>
          </p:spPr>
          <p:txBody>
            <a:bodyPr anchorCtr="0" anchor="ctr" bIns="50800" lIns="50800" spcFirstLastPara="1" rIns="50800" wrap="square" tIns="50800">
              <a:noAutofit/>
            </a:bodyPr>
            <a:lstStyle/>
            <a:p>
              <a:pPr indent="0" lvl="0" marL="0" marR="0" rtl="0" algn="ctr">
                <a:lnSpc>
                  <a:spcPct val="1908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43"/>
          <p:cNvSpPr/>
          <p:nvPr/>
        </p:nvSpPr>
        <p:spPr>
          <a:xfrm>
            <a:off x="15509415" y="630696"/>
            <a:ext cx="1242531" cy="1397530"/>
          </a:xfrm>
          <a:custGeom>
            <a:rect b="b" l="l" r="r" t="t"/>
            <a:pathLst>
              <a:path extrusionOk="0" h="1397530" w="1242531">
                <a:moveTo>
                  <a:pt x="0" y="0"/>
                </a:moveTo>
                <a:lnTo>
                  <a:pt x="1242531" y="0"/>
                </a:lnTo>
                <a:lnTo>
                  <a:pt x="1242531" y="1397530"/>
                </a:lnTo>
                <a:lnTo>
                  <a:pt x="0" y="1397530"/>
                </a:lnTo>
                <a:lnTo>
                  <a:pt x="0" y="0"/>
                </a:lnTo>
                <a:close/>
              </a:path>
            </a:pathLst>
          </a:custGeom>
          <a:blipFill rotWithShape="1">
            <a:blip r:embed="rId5">
              <a:alphaModFix/>
            </a:blip>
            <a:stretch>
              <a:fillRect b="0" l="0" r="0" t="0"/>
            </a:stretch>
          </a:blipFill>
          <a:ln>
            <a:noFill/>
          </a:ln>
        </p:spPr>
      </p:sp>
      <p:sp>
        <p:nvSpPr>
          <p:cNvPr id="452" name="Google Shape;452;p43"/>
          <p:cNvSpPr/>
          <p:nvPr/>
        </p:nvSpPr>
        <p:spPr>
          <a:xfrm>
            <a:off x="9588931" y="6451078"/>
            <a:ext cx="1102604" cy="1450795"/>
          </a:xfrm>
          <a:custGeom>
            <a:rect b="b" l="l" r="r" t="t"/>
            <a:pathLst>
              <a:path extrusionOk="0" h="1450795" w="1102604">
                <a:moveTo>
                  <a:pt x="0" y="0"/>
                </a:moveTo>
                <a:lnTo>
                  <a:pt x="1102604" y="0"/>
                </a:lnTo>
                <a:lnTo>
                  <a:pt x="1102604" y="1450795"/>
                </a:lnTo>
                <a:lnTo>
                  <a:pt x="0" y="1450795"/>
                </a:lnTo>
                <a:lnTo>
                  <a:pt x="0" y="0"/>
                </a:lnTo>
                <a:close/>
              </a:path>
            </a:pathLst>
          </a:custGeom>
          <a:blipFill rotWithShape="1">
            <a:blip r:embed="rId6">
              <a:alphaModFix/>
            </a:blip>
            <a:stretch>
              <a:fillRect b="0" l="0" r="0" t="0"/>
            </a:stretch>
          </a:blipFill>
          <a:ln>
            <a:noFill/>
          </a:ln>
        </p:spPr>
      </p:sp>
      <p:sp>
        <p:nvSpPr>
          <p:cNvPr id="453" name="Google Shape;453;p43"/>
          <p:cNvSpPr txBox="1"/>
          <p:nvPr/>
        </p:nvSpPr>
        <p:spPr>
          <a:xfrm>
            <a:off x="8521387" y="8066024"/>
            <a:ext cx="3237600" cy="11328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54" name="Google Shape;454;p43"/>
          <p:cNvSpPr txBox="1"/>
          <p:nvPr/>
        </p:nvSpPr>
        <p:spPr>
          <a:xfrm>
            <a:off x="14511834" y="2229963"/>
            <a:ext cx="3237600" cy="11328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55" name="Google Shape;455;p43"/>
          <p:cNvSpPr txBox="1"/>
          <p:nvPr/>
        </p:nvSpPr>
        <p:spPr>
          <a:xfrm>
            <a:off x="12185069" y="4358803"/>
            <a:ext cx="2236500" cy="15222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0" i="0" lang="en-US" sz="2300" u="none" cap="none" strike="noStrike">
                <a:solidFill>
                  <a:srgbClr val="000000"/>
                </a:solidFill>
                <a:latin typeface="Poppins Medium"/>
                <a:ea typeface="Poppins Medium"/>
                <a:cs typeface="Poppins Medium"/>
                <a:sym typeface="Poppins Medium"/>
              </a:rPr>
              <a:t>Lorem ipsum dolor sit amet, consectetur adipiscing elit.</a:t>
            </a:r>
            <a:endParaRPr/>
          </a:p>
        </p:txBody>
      </p:sp>
      <p:sp>
        <p:nvSpPr>
          <p:cNvPr id="456" name="Google Shape;456;p43"/>
          <p:cNvSpPr txBox="1"/>
          <p:nvPr/>
        </p:nvSpPr>
        <p:spPr>
          <a:xfrm>
            <a:off x="338865" y="434486"/>
            <a:ext cx="13351500" cy="1974000"/>
          </a:xfrm>
          <a:prstGeom prst="rect">
            <a:avLst/>
          </a:prstGeom>
          <a:noFill/>
          <a:ln>
            <a:noFill/>
          </a:ln>
        </p:spPr>
        <p:txBody>
          <a:bodyPr anchorCtr="0" anchor="t" bIns="0" lIns="0" spcFirstLastPara="1" rIns="0" wrap="square" tIns="0">
            <a:spAutoFit/>
          </a:bodyPr>
          <a:lstStyle/>
          <a:p>
            <a:pPr indent="0" lvl="1" marL="0" marR="0" rtl="0" algn="ctr">
              <a:lnSpc>
                <a:spcPct val="116000"/>
              </a:lnSpc>
              <a:spcBef>
                <a:spcPts val="0"/>
              </a:spcBef>
              <a:spcAft>
                <a:spcPts val="0"/>
              </a:spcAft>
              <a:buNone/>
            </a:pPr>
            <a:r>
              <a:rPr b="1" i="0" lang="en-US" sz="12825" u="none" cap="none" strike="noStrike">
                <a:solidFill>
                  <a:srgbClr val="E2E7ED"/>
                </a:solidFill>
                <a:latin typeface="Poppins"/>
                <a:ea typeface="Poppins"/>
                <a:cs typeface="Poppins"/>
                <a:sym typeface="Poppins"/>
              </a:rPr>
              <a:t>INFOGRAPHICS</a:t>
            </a:r>
            <a:endParaRPr/>
          </a:p>
        </p:txBody>
      </p:sp>
      <p:sp>
        <p:nvSpPr>
          <p:cNvPr id="457" name="Google Shape;457;p43"/>
          <p:cNvSpPr txBox="1"/>
          <p:nvPr/>
        </p:nvSpPr>
        <p:spPr>
          <a:xfrm>
            <a:off x="12712296" y="7961249"/>
            <a:ext cx="5189700" cy="147780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2400"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BF25"/>
        </a:solidFill>
      </p:bgPr>
    </p:bg>
    <p:spTree>
      <p:nvGrpSpPr>
        <p:cNvPr id="175" name="Shape 175"/>
        <p:cNvGrpSpPr/>
        <p:nvPr/>
      </p:nvGrpSpPr>
      <p:grpSpPr>
        <a:xfrm>
          <a:off x="0" y="0"/>
          <a:ext cx="0" cy="0"/>
          <a:chOff x="0" y="0"/>
          <a:chExt cx="0" cy="0"/>
        </a:xfrm>
      </p:grpSpPr>
      <p:sp>
        <p:nvSpPr>
          <p:cNvPr id="176" name="Google Shape;176;p26"/>
          <p:cNvSpPr/>
          <p:nvPr/>
        </p:nvSpPr>
        <p:spPr>
          <a:xfrm>
            <a:off x="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pic>
        <p:nvPicPr>
          <p:cNvPr id="177" name="Google Shape;177;p26"/>
          <p:cNvPicPr preferRelativeResize="0"/>
          <p:nvPr/>
        </p:nvPicPr>
        <p:blipFill rotWithShape="1">
          <a:blip r:embed="rId4">
            <a:alphaModFix/>
          </a:blip>
          <a:srcRect b="12853" l="30820" r="28005" t="14522"/>
          <a:stretch/>
        </p:blipFill>
        <p:spPr>
          <a:xfrm flipH="1">
            <a:off x="6332502" y="361379"/>
            <a:ext cx="8440999" cy="9925621"/>
          </a:xfrm>
          <a:prstGeom prst="rect">
            <a:avLst/>
          </a:prstGeom>
          <a:noFill/>
          <a:ln>
            <a:noFill/>
          </a:ln>
        </p:spPr>
      </p:pic>
      <p:sp>
        <p:nvSpPr>
          <p:cNvPr id="178" name="Google Shape;178;p26"/>
          <p:cNvSpPr txBox="1"/>
          <p:nvPr/>
        </p:nvSpPr>
        <p:spPr>
          <a:xfrm rot="5400000">
            <a:off x="10927211" y="4165902"/>
            <a:ext cx="10287000" cy="1955196"/>
          </a:xfrm>
          <a:prstGeom prst="rect">
            <a:avLst/>
          </a:prstGeom>
          <a:noFill/>
          <a:ln>
            <a:noFill/>
          </a:ln>
        </p:spPr>
        <p:txBody>
          <a:bodyPr anchorCtr="0" anchor="t" bIns="0" lIns="0" spcFirstLastPara="1" rIns="0" wrap="square" tIns="0">
            <a:spAutoFit/>
          </a:bodyPr>
          <a:lstStyle/>
          <a:p>
            <a:pPr indent="0" lvl="0" marL="0" marR="0" rtl="0" algn="ctr">
              <a:lnSpc>
                <a:spcPct val="116001"/>
              </a:lnSpc>
              <a:spcBef>
                <a:spcPts val="0"/>
              </a:spcBef>
              <a:spcAft>
                <a:spcPts val="0"/>
              </a:spcAft>
              <a:buNone/>
            </a:pPr>
            <a:r>
              <a:rPr b="1" i="0" lang="en-US" sz="12349" u="none" cap="none" strike="noStrike">
                <a:solidFill>
                  <a:srgbClr val="FFFFFF"/>
                </a:solidFill>
                <a:latin typeface="Poppins"/>
                <a:ea typeface="Poppins"/>
                <a:cs typeface="Poppins"/>
                <a:sym typeface="Poppins"/>
              </a:rPr>
              <a:t>OVERVIEW</a:t>
            </a:r>
            <a:endParaRPr/>
          </a:p>
        </p:txBody>
      </p:sp>
      <p:sp>
        <p:nvSpPr>
          <p:cNvPr id="179" name="Google Shape;179;p26"/>
          <p:cNvSpPr txBox="1"/>
          <p:nvPr/>
        </p:nvSpPr>
        <p:spPr>
          <a:xfrm>
            <a:off x="767869" y="5912829"/>
            <a:ext cx="3882000" cy="3464400"/>
          </a:xfrm>
          <a:prstGeom prst="rect">
            <a:avLst/>
          </a:prstGeom>
          <a:noFill/>
          <a:ln>
            <a:noFill/>
          </a:ln>
        </p:spPr>
        <p:txBody>
          <a:bodyPr anchorCtr="0" anchor="t" bIns="0" lIns="0" spcFirstLastPara="1" rIns="0" wrap="square" tIns="0">
            <a:spAutoFit/>
          </a:bodyPr>
          <a:lstStyle/>
          <a:p>
            <a:pPr indent="0" lvl="1" marL="0" marR="0" rtl="0" algn="l">
              <a:lnSpc>
                <a:spcPct val="150000"/>
              </a:lnSpc>
              <a:spcBef>
                <a:spcPts val="0"/>
              </a:spcBef>
              <a:spcAft>
                <a:spcPts val="0"/>
              </a:spcAft>
              <a:buNone/>
            </a:pPr>
            <a:r>
              <a:rPr b="0" i="0" lang="en-US" sz="2648" u="none" cap="none" strike="noStrike">
                <a:solidFill>
                  <a:srgbClr val="000000"/>
                </a:solidFill>
                <a:latin typeface="Poppins Medium"/>
                <a:ea typeface="Poppins Medium"/>
                <a:cs typeface="Poppins Medium"/>
                <a:sym typeface="Poppins Medium"/>
              </a:rPr>
              <a:t>Define brainstorming and its benefits. Explain how it encourages free thinking and idea generation.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461" name="Shape 461"/>
        <p:cNvGrpSpPr/>
        <p:nvPr/>
      </p:nvGrpSpPr>
      <p:grpSpPr>
        <a:xfrm>
          <a:off x="0" y="0"/>
          <a:ext cx="0" cy="0"/>
          <a:chOff x="0" y="0"/>
          <a:chExt cx="0" cy="0"/>
        </a:xfrm>
      </p:grpSpPr>
      <p:sp>
        <p:nvSpPr>
          <p:cNvPr id="462" name="Google Shape;462;p44"/>
          <p:cNvSpPr txBox="1"/>
          <p:nvPr/>
        </p:nvSpPr>
        <p:spPr>
          <a:xfrm>
            <a:off x="830667" y="4225722"/>
            <a:ext cx="4572900" cy="517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This presentation template</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uses the following free fonts:</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Titles: Poppins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Headers: Poppins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Body Copy: Poppins</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You can find these fonts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online too. Happy designing! </a:t>
            </a:r>
            <a:endParaRPr/>
          </a:p>
          <a:p>
            <a:pPr indent="0" lvl="0" marL="0" marR="0" rtl="0" algn="l">
              <a:lnSpc>
                <a:spcPct val="130000"/>
              </a:lnSpc>
              <a:spcBef>
                <a:spcPts val="0"/>
              </a:spcBef>
              <a:spcAft>
                <a:spcPts val="0"/>
              </a:spcAft>
              <a:buNone/>
            </a:pPr>
            <a:r>
              <a:t/>
            </a:r>
            <a:endParaRPr b="0" i="0" sz="2199" u="none" cap="none" strike="noStrike">
              <a:solidFill>
                <a:srgbClr val="000000"/>
              </a:solidFill>
              <a:latin typeface="Poppins"/>
              <a:ea typeface="Poppins"/>
              <a:cs typeface="Poppins"/>
              <a:sym typeface="Poppins"/>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Don't forget to delete this</a:t>
            </a:r>
            <a:endParaRPr/>
          </a:p>
          <a:p>
            <a:pPr indent="0" lvl="0" marL="0" marR="0" rtl="0" algn="l">
              <a:lnSpc>
                <a:spcPct val="130000"/>
              </a:lnSpc>
              <a:spcBef>
                <a:spcPts val="0"/>
              </a:spcBef>
              <a:spcAft>
                <a:spcPts val="0"/>
              </a:spcAft>
              <a:buNone/>
            </a:pPr>
            <a:r>
              <a:rPr b="0" i="0" lang="en-US" sz="2199" u="none" cap="none" strike="noStrike">
                <a:solidFill>
                  <a:srgbClr val="000000"/>
                </a:solidFill>
                <a:latin typeface="Poppins"/>
                <a:ea typeface="Poppins"/>
                <a:cs typeface="Poppins"/>
                <a:sym typeface="Poppins"/>
              </a:rPr>
              <a:t>page before presenting. </a:t>
            </a:r>
            <a:endParaRPr/>
          </a:p>
        </p:txBody>
      </p:sp>
      <p:sp>
        <p:nvSpPr>
          <p:cNvPr id="463" name="Google Shape;463;p44"/>
          <p:cNvSpPr txBox="1"/>
          <p:nvPr/>
        </p:nvSpPr>
        <p:spPr>
          <a:xfrm>
            <a:off x="830667" y="3136286"/>
            <a:ext cx="4814100" cy="778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2199" u="none" cap="none" strike="noStrike">
                <a:solidFill>
                  <a:srgbClr val="000000"/>
                </a:solidFill>
                <a:latin typeface="Poppins"/>
                <a:ea typeface="Poppins"/>
                <a:cs typeface="Poppins"/>
                <a:sym typeface="Poppins"/>
              </a:rPr>
              <a:t>Use these design resources</a:t>
            </a:r>
            <a:endParaRPr/>
          </a:p>
          <a:p>
            <a:pPr indent="0" lvl="1" marL="0" marR="0" rtl="0" algn="l">
              <a:lnSpc>
                <a:spcPct val="130000"/>
              </a:lnSpc>
              <a:spcBef>
                <a:spcPts val="0"/>
              </a:spcBef>
              <a:spcAft>
                <a:spcPts val="0"/>
              </a:spcAft>
              <a:buNone/>
            </a:pPr>
            <a:r>
              <a:rPr b="1" i="0" lang="en-US" sz="2199" u="none" cap="none" strike="noStrike">
                <a:solidFill>
                  <a:srgbClr val="000000"/>
                </a:solidFill>
                <a:latin typeface="Poppins"/>
                <a:ea typeface="Poppins"/>
                <a:cs typeface="Poppins"/>
                <a:sym typeface="Poppins"/>
              </a:rPr>
              <a:t>in your Canva Presentation.</a:t>
            </a:r>
            <a:endParaRPr/>
          </a:p>
        </p:txBody>
      </p:sp>
      <p:sp>
        <p:nvSpPr>
          <p:cNvPr id="464" name="Google Shape;464;p44"/>
          <p:cNvSpPr txBox="1"/>
          <p:nvPr/>
        </p:nvSpPr>
        <p:spPr>
          <a:xfrm>
            <a:off x="830667" y="591168"/>
            <a:ext cx="4814100" cy="21150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1" i="0" lang="en-US" sz="6869" u="none" cap="none" strike="noStrike">
                <a:solidFill>
                  <a:srgbClr val="E85A9B"/>
                </a:solidFill>
                <a:latin typeface="Poppins"/>
                <a:ea typeface="Poppins"/>
                <a:cs typeface="Poppins"/>
                <a:sym typeface="Poppins"/>
              </a:rPr>
              <a:t>RESOURCE PAGE</a:t>
            </a:r>
            <a:endParaRPr/>
          </a:p>
        </p:txBody>
      </p:sp>
      <p:sp>
        <p:nvSpPr>
          <p:cNvPr id="465" name="Google Shape;465;p44"/>
          <p:cNvSpPr/>
          <p:nvPr/>
        </p:nvSpPr>
        <p:spPr>
          <a:xfrm>
            <a:off x="10998537" y="812836"/>
            <a:ext cx="1658366" cy="1658366"/>
          </a:xfrm>
          <a:custGeom>
            <a:rect b="b" l="l" r="r" t="t"/>
            <a:pathLst>
              <a:path extrusionOk="0" h="1658366" w="1658366">
                <a:moveTo>
                  <a:pt x="0" y="0"/>
                </a:moveTo>
                <a:lnTo>
                  <a:pt x="1658367" y="0"/>
                </a:lnTo>
                <a:lnTo>
                  <a:pt x="1658367" y="1658366"/>
                </a:lnTo>
                <a:lnTo>
                  <a:pt x="0" y="1658366"/>
                </a:lnTo>
                <a:lnTo>
                  <a:pt x="0" y="0"/>
                </a:lnTo>
                <a:close/>
              </a:path>
            </a:pathLst>
          </a:custGeom>
          <a:blipFill rotWithShape="1">
            <a:blip r:embed="rId3">
              <a:alphaModFix/>
            </a:blip>
            <a:stretch>
              <a:fillRect b="0" l="0" r="0" t="0"/>
            </a:stretch>
          </a:blipFill>
          <a:ln>
            <a:noFill/>
          </a:ln>
        </p:spPr>
      </p:sp>
      <p:sp>
        <p:nvSpPr>
          <p:cNvPr id="466" name="Google Shape;466;p44"/>
          <p:cNvSpPr/>
          <p:nvPr/>
        </p:nvSpPr>
        <p:spPr>
          <a:xfrm>
            <a:off x="8796495" y="6477817"/>
            <a:ext cx="1674857" cy="1674857"/>
          </a:xfrm>
          <a:custGeom>
            <a:rect b="b" l="l" r="r" t="t"/>
            <a:pathLst>
              <a:path extrusionOk="0" h="1674857" w="1674857">
                <a:moveTo>
                  <a:pt x="0" y="0"/>
                </a:moveTo>
                <a:lnTo>
                  <a:pt x="1674857" y="0"/>
                </a:lnTo>
                <a:lnTo>
                  <a:pt x="1674857" y="1674857"/>
                </a:lnTo>
                <a:lnTo>
                  <a:pt x="0" y="1674857"/>
                </a:lnTo>
                <a:lnTo>
                  <a:pt x="0" y="0"/>
                </a:lnTo>
                <a:close/>
              </a:path>
            </a:pathLst>
          </a:custGeom>
          <a:blipFill rotWithShape="1">
            <a:blip r:embed="rId4">
              <a:alphaModFix/>
            </a:blip>
            <a:stretch>
              <a:fillRect b="0" l="0" r="0" t="0"/>
            </a:stretch>
          </a:blipFill>
          <a:ln>
            <a:noFill/>
          </a:ln>
        </p:spPr>
      </p:sp>
      <p:sp>
        <p:nvSpPr>
          <p:cNvPr id="467" name="Google Shape;467;p44"/>
          <p:cNvSpPr/>
          <p:nvPr/>
        </p:nvSpPr>
        <p:spPr>
          <a:xfrm>
            <a:off x="6394061" y="6469098"/>
            <a:ext cx="1692296" cy="1692296"/>
          </a:xfrm>
          <a:custGeom>
            <a:rect b="b" l="l" r="r" t="t"/>
            <a:pathLst>
              <a:path extrusionOk="0" h="1692296" w="1692296">
                <a:moveTo>
                  <a:pt x="0" y="0"/>
                </a:moveTo>
                <a:lnTo>
                  <a:pt x="1692296" y="0"/>
                </a:lnTo>
                <a:lnTo>
                  <a:pt x="1692296" y="1692296"/>
                </a:lnTo>
                <a:lnTo>
                  <a:pt x="0" y="1692296"/>
                </a:lnTo>
                <a:lnTo>
                  <a:pt x="0" y="0"/>
                </a:lnTo>
                <a:close/>
              </a:path>
            </a:pathLst>
          </a:custGeom>
          <a:blipFill rotWithShape="1">
            <a:blip r:embed="rId5">
              <a:alphaModFix/>
            </a:blip>
            <a:stretch>
              <a:fillRect b="0" l="0" r="0" t="0"/>
            </a:stretch>
          </a:blipFill>
          <a:ln>
            <a:noFill/>
          </a:ln>
        </p:spPr>
      </p:sp>
      <p:sp>
        <p:nvSpPr>
          <p:cNvPr id="468" name="Google Shape;468;p44"/>
          <p:cNvSpPr/>
          <p:nvPr/>
        </p:nvSpPr>
        <p:spPr>
          <a:xfrm flipH="1" rot="10800000">
            <a:off x="8698245" y="4598214"/>
            <a:ext cx="1700617" cy="1700617"/>
          </a:xfrm>
          <a:custGeom>
            <a:rect b="b" l="l" r="r" t="t"/>
            <a:pathLst>
              <a:path extrusionOk="0" h="1700617" w="1700617">
                <a:moveTo>
                  <a:pt x="1700617" y="0"/>
                </a:moveTo>
                <a:lnTo>
                  <a:pt x="0" y="0"/>
                </a:lnTo>
                <a:lnTo>
                  <a:pt x="0" y="1700616"/>
                </a:lnTo>
                <a:lnTo>
                  <a:pt x="1700617" y="1700616"/>
                </a:lnTo>
                <a:lnTo>
                  <a:pt x="1700617" y="0"/>
                </a:lnTo>
                <a:close/>
              </a:path>
            </a:pathLst>
          </a:custGeom>
          <a:blipFill rotWithShape="1">
            <a:blip r:embed="rId6">
              <a:alphaModFix/>
            </a:blip>
            <a:stretch>
              <a:fillRect b="0" l="0" r="0" t="0"/>
            </a:stretch>
          </a:blipFill>
          <a:ln>
            <a:noFill/>
          </a:ln>
        </p:spPr>
      </p:sp>
      <p:sp>
        <p:nvSpPr>
          <p:cNvPr id="469" name="Google Shape;469;p44"/>
          <p:cNvSpPr/>
          <p:nvPr/>
        </p:nvSpPr>
        <p:spPr>
          <a:xfrm rot="-5400000">
            <a:off x="15575966" y="6842314"/>
            <a:ext cx="1683577" cy="945864"/>
          </a:xfrm>
          <a:custGeom>
            <a:rect b="b" l="l" r="r" t="t"/>
            <a:pathLst>
              <a:path extrusionOk="0" h="945864" w="1683577">
                <a:moveTo>
                  <a:pt x="0" y="0"/>
                </a:moveTo>
                <a:lnTo>
                  <a:pt x="1683577" y="0"/>
                </a:lnTo>
                <a:lnTo>
                  <a:pt x="1683577" y="945864"/>
                </a:lnTo>
                <a:lnTo>
                  <a:pt x="0" y="945864"/>
                </a:lnTo>
                <a:lnTo>
                  <a:pt x="0" y="0"/>
                </a:lnTo>
                <a:close/>
              </a:path>
            </a:pathLst>
          </a:custGeom>
          <a:blipFill rotWithShape="1">
            <a:blip r:embed="rId7">
              <a:alphaModFix/>
            </a:blip>
            <a:stretch>
              <a:fillRect b="0" l="0" r="0" t="0"/>
            </a:stretch>
          </a:blipFill>
          <a:ln>
            <a:noFill/>
          </a:ln>
        </p:spPr>
      </p:sp>
      <p:sp>
        <p:nvSpPr>
          <p:cNvPr id="470" name="Google Shape;470;p44"/>
          <p:cNvSpPr/>
          <p:nvPr/>
        </p:nvSpPr>
        <p:spPr>
          <a:xfrm>
            <a:off x="15596849" y="4627616"/>
            <a:ext cx="1641812" cy="1641812"/>
          </a:xfrm>
          <a:custGeom>
            <a:rect b="b" l="l" r="r" t="t"/>
            <a:pathLst>
              <a:path extrusionOk="0" h="1641812" w="1641812">
                <a:moveTo>
                  <a:pt x="0" y="0"/>
                </a:moveTo>
                <a:lnTo>
                  <a:pt x="1641811" y="0"/>
                </a:lnTo>
                <a:lnTo>
                  <a:pt x="1641811" y="1641812"/>
                </a:lnTo>
                <a:lnTo>
                  <a:pt x="0" y="1641812"/>
                </a:lnTo>
                <a:lnTo>
                  <a:pt x="0" y="0"/>
                </a:lnTo>
                <a:close/>
              </a:path>
            </a:pathLst>
          </a:custGeom>
          <a:blipFill rotWithShape="1">
            <a:blip r:embed="rId8">
              <a:alphaModFix/>
            </a:blip>
            <a:stretch>
              <a:fillRect b="0" l="0" r="0" t="0"/>
            </a:stretch>
          </a:blipFill>
          <a:ln>
            <a:noFill/>
          </a:ln>
        </p:spPr>
      </p:sp>
      <p:sp>
        <p:nvSpPr>
          <p:cNvPr id="471" name="Google Shape;471;p44"/>
          <p:cNvSpPr/>
          <p:nvPr/>
        </p:nvSpPr>
        <p:spPr>
          <a:xfrm>
            <a:off x="11181490" y="6477817"/>
            <a:ext cx="1672447" cy="1674857"/>
          </a:xfrm>
          <a:custGeom>
            <a:rect b="b" l="l" r="r" t="t"/>
            <a:pathLst>
              <a:path extrusionOk="0" h="1674857" w="1672447">
                <a:moveTo>
                  <a:pt x="0" y="0"/>
                </a:moveTo>
                <a:lnTo>
                  <a:pt x="1672447" y="0"/>
                </a:lnTo>
                <a:lnTo>
                  <a:pt x="1672447" y="1674857"/>
                </a:lnTo>
                <a:lnTo>
                  <a:pt x="0" y="1674857"/>
                </a:lnTo>
                <a:lnTo>
                  <a:pt x="0" y="0"/>
                </a:lnTo>
                <a:close/>
              </a:path>
            </a:pathLst>
          </a:custGeom>
          <a:blipFill rotWithShape="1">
            <a:blip r:embed="rId9">
              <a:alphaModFix/>
            </a:blip>
            <a:stretch>
              <a:fillRect b="0" l="-139" r="0" t="0"/>
            </a:stretch>
          </a:blipFill>
          <a:ln>
            <a:noFill/>
          </a:ln>
        </p:spPr>
      </p:sp>
      <p:sp>
        <p:nvSpPr>
          <p:cNvPr id="472" name="Google Shape;472;p44"/>
          <p:cNvSpPr/>
          <p:nvPr/>
        </p:nvSpPr>
        <p:spPr>
          <a:xfrm>
            <a:off x="11044679" y="4624180"/>
            <a:ext cx="1648684" cy="1648684"/>
          </a:xfrm>
          <a:custGeom>
            <a:rect b="b" l="l" r="r" t="t"/>
            <a:pathLst>
              <a:path extrusionOk="0" h="1648684" w="1648684">
                <a:moveTo>
                  <a:pt x="0" y="0"/>
                </a:moveTo>
                <a:lnTo>
                  <a:pt x="1648685" y="0"/>
                </a:lnTo>
                <a:lnTo>
                  <a:pt x="1648685" y="1648684"/>
                </a:lnTo>
                <a:lnTo>
                  <a:pt x="0" y="1648684"/>
                </a:lnTo>
                <a:lnTo>
                  <a:pt x="0" y="0"/>
                </a:lnTo>
                <a:close/>
              </a:path>
            </a:pathLst>
          </a:custGeom>
          <a:blipFill rotWithShape="1">
            <a:blip r:embed="rId10">
              <a:alphaModFix/>
            </a:blip>
            <a:stretch>
              <a:fillRect b="0" l="0" r="0" t="0"/>
            </a:stretch>
          </a:blipFill>
          <a:ln>
            <a:noFill/>
          </a:ln>
        </p:spPr>
      </p:sp>
      <p:sp>
        <p:nvSpPr>
          <p:cNvPr id="473" name="Google Shape;473;p44"/>
          <p:cNvSpPr/>
          <p:nvPr/>
        </p:nvSpPr>
        <p:spPr>
          <a:xfrm>
            <a:off x="6394061" y="4619339"/>
            <a:ext cx="1658366" cy="1658366"/>
          </a:xfrm>
          <a:custGeom>
            <a:rect b="b" l="l" r="r" t="t"/>
            <a:pathLst>
              <a:path extrusionOk="0" h="1658366" w="1658366">
                <a:moveTo>
                  <a:pt x="0" y="0"/>
                </a:moveTo>
                <a:lnTo>
                  <a:pt x="1658366" y="0"/>
                </a:lnTo>
                <a:lnTo>
                  <a:pt x="1658366" y="1658366"/>
                </a:lnTo>
                <a:lnTo>
                  <a:pt x="0" y="1658366"/>
                </a:lnTo>
                <a:lnTo>
                  <a:pt x="0" y="0"/>
                </a:lnTo>
                <a:close/>
              </a:path>
            </a:pathLst>
          </a:custGeom>
          <a:blipFill rotWithShape="1">
            <a:blip r:embed="rId11">
              <a:alphaModFix/>
            </a:blip>
            <a:stretch>
              <a:fillRect b="0" l="0" r="0" t="0"/>
            </a:stretch>
          </a:blipFill>
          <a:ln>
            <a:noFill/>
          </a:ln>
        </p:spPr>
      </p:sp>
      <p:sp>
        <p:nvSpPr>
          <p:cNvPr id="474" name="Google Shape;474;p44"/>
          <p:cNvSpPr/>
          <p:nvPr/>
        </p:nvSpPr>
        <p:spPr>
          <a:xfrm>
            <a:off x="15576209" y="2692601"/>
            <a:ext cx="1683091" cy="1683091"/>
          </a:xfrm>
          <a:custGeom>
            <a:rect b="b" l="l" r="r" t="t"/>
            <a:pathLst>
              <a:path extrusionOk="0" h="1683091" w="1683091">
                <a:moveTo>
                  <a:pt x="0" y="0"/>
                </a:moveTo>
                <a:lnTo>
                  <a:pt x="1683091" y="0"/>
                </a:lnTo>
                <a:lnTo>
                  <a:pt x="1683091" y="1683091"/>
                </a:lnTo>
                <a:lnTo>
                  <a:pt x="0" y="1683091"/>
                </a:lnTo>
                <a:lnTo>
                  <a:pt x="0" y="0"/>
                </a:lnTo>
                <a:close/>
              </a:path>
            </a:pathLst>
          </a:custGeom>
          <a:blipFill rotWithShape="1">
            <a:blip r:embed="rId12">
              <a:alphaModFix/>
            </a:blip>
            <a:stretch>
              <a:fillRect b="0" l="0" r="0" t="0"/>
            </a:stretch>
          </a:blipFill>
          <a:ln>
            <a:noFill/>
          </a:ln>
        </p:spPr>
      </p:sp>
      <p:sp>
        <p:nvSpPr>
          <p:cNvPr id="475" name="Google Shape;475;p44"/>
          <p:cNvSpPr/>
          <p:nvPr/>
        </p:nvSpPr>
        <p:spPr>
          <a:xfrm>
            <a:off x="13564074" y="6479941"/>
            <a:ext cx="1670610" cy="1670610"/>
          </a:xfrm>
          <a:custGeom>
            <a:rect b="b" l="l" r="r" t="t"/>
            <a:pathLst>
              <a:path extrusionOk="0" h="1670610" w="1670610">
                <a:moveTo>
                  <a:pt x="0" y="0"/>
                </a:moveTo>
                <a:lnTo>
                  <a:pt x="1670611" y="0"/>
                </a:lnTo>
                <a:lnTo>
                  <a:pt x="1670611" y="1670610"/>
                </a:lnTo>
                <a:lnTo>
                  <a:pt x="0" y="1670610"/>
                </a:lnTo>
                <a:lnTo>
                  <a:pt x="0" y="0"/>
                </a:lnTo>
                <a:close/>
              </a:path>
            </a:pathLst>
          </a:custGeom>
          <a:blipFill rotWithShape="1">
            <a:blip r:embed="rId13">
              <a:alphaModFix/>
            </a:blip>
            <a:stretch>
              <a:fillRect b="0" l="0" r="0" t="0"/>
            </a:stretch>
          </a:blipFill>
          <a:ln>
            <a:noFill/>
          </a:ln>
        </p:spPr>
      </p:sp>
      <p:sp>
        <p:nvSpPr>
          <p:cNvPr id="476" name="Google Shape;476;p44"/>
          <p:cNvSpPr/>
          <p:nvPr/>
        </p:nvSpPr>
        <p:spPr>
          <a:xfrm>
            <a:off x="13278131" y="800473"/>
            <a:ext cx="1683091" cy="1683091"/>
          </a:xfrm>
          <a:custGeom>
            <a:rect b="b" l="l" r="r" t="t"/>
            <a:pathLst>
              <a:path extrusionOk="0" h="1683091" w="1683091">
                <a:moveTo>
                  <a:pt x="0" y="0"/>
                </a:moveTo>
                <a:lnTo>
                  <a:pt x="1683091" y="0"/>
                </a:lnTo>
                <a:lnTo>
                  <a:pt x="1683091" y="1683091"/>
                </a:lnTo>
                <a:lnTo>
                  <a:pt x="0" y="1683091"/>
                </a:lnTo>
                <a:lnTo>
                  <a:pt x="0" y="0"/>
                </a:lnTo>
                <a:close/>
              </a:path>
            </a:pathLst>
          </a:custGeom>
          <a:blipFill rotWithShape="1">
            <a:blip r:embed="rId14">
              <a:alphaModFix/>
            </a:blip>
            <a:stretch>
              <a:fillRect b="0" l="0" r="0" t="0"/>
            </a:stretch>
          </a:blipFill>
          <a:ln>
            <a:noFill/>
          </a:ln>
        </p:spPr>
      </p:sp>
      <p:sp>
        <p:nvSpPr>
          <p:cNvPr id="477" name="Google Shape;477;p44"/>
          <p:cNvSpPr/>
          <p:nvPr/>
        </p:nvSpPr>
        <p:spPr>
          <a:xfrm>
            <a:off x="8690357" y="2698842"/>
            <a:ext cx="1670610" cy="1670610"/>
          </a:xfrm>
          <a:custGeom>
            <a:rect b="b" l="l" r="r" t="t"/>
            <a:pathLst>
              <a:path extrusionOk="0" h="1670610" w="1670610">
                <a:moveTo>
                  <a:pt x="0" y="0"/>
                </a:moveTo>
                <a:lnTo>
                  <a:pt x="1670611" y="0"/>
                </a:lnTo>
                <a:lnTo>
                  <a:pt x="1670611" y="1670610"/>
                </a:lnTo>
                <a:lnTo>
                  <a:pt x="0" y="1670610"/>
                </a:lnTo>
                <a:lnTo>
                  <a:pt x="0" y="0"/>
                </a:lnTo>
                <a:close/>
              </a:path>
            </a:pathLst>
          </a:custGeom>
          <a:blipFill rotWithShape="1">
            <a:blip r:embed="rId15">
              <a:alphaModFix/>
            </a:blip>
            <a:stretch>
              <a:fillRect b="0" l="0" r="0" t="0"/>
            </a:stretch>
          </a:blipFill>
          <a:ln>
            <a:noFill/>
          </a:ln>
        </p:spPr>
      </p:sp>
      <p:sp>
        <p:nvSpPr>
          <p:cNvPr id="478" name="Google Shape;478;p44"/>
          <p:cNvSpPr/>
          <p:nvPr/>
        </p:nvSpPr>
        <p:spPr>
          <a:xfrm>
            <a:off x="9206429" y="8614868"/>
            <a:ext cx="957153" cy="969492"/>
          </a:xfrm>
          <a:custGeom>
            <a:rect b="b" l="l" r="r" t="t"/>
            <a:pathLst>
              <a:path extrusionOk="0" h="969492" w="957153">
                <a:moveTo>
                  <a:pt x="0" y="0"/>
                </a:moveTo>
                <a:lnTo>
                  <a:pt x="957153" y="0"/>
                </a:lnTo>
                <a:lnTo>
                  <a:pt x="957153" y="969493"/>
                </a:lnTo>
                <a:lnTo>
                  <a:pt x="0" y="969493"/>
                </a:lnTo>
                <a:lnTo>
                  <a:pt x="0" y="0"/>
                </a:lnTo>
                <a:close/>
              </a:path>
            </a:pathLst>
          </a:custGeom>
          <a:blipFill rotWithShape="1">
            <a:blip r:embed="rId16">
              <a:alphaModFix/>
            </a:blip>
            <a:stretch>
              <a:fillRect b="0" l="0" r="0" t="0"/>
            </a:stretch>
          </a:blipFill>
          <a:ln>
            <a:noFill/>
          </a:ln>
        </p:spPr>
      </p:sp>
      <p:sp>
        <p:nvSpPr>
          <p:cNvPr id="479" name="Google Shape;479;p44"/>
          <p:cNvSpPr/>
          <p:nvPr/>
        </p:nvSpPr>
        <p:spPr>
          <a:xfrm>
            <a:off x="10658596" y="8652540"/>
            <a:ext cx="894148" cy="894148"/>
          </a:xfrm>
          <a:custGeom>
            <a:rect b="b" l="l" r="r" t="t"/>
            <a:pathLst>
              <a:path extrusionOk="0" h="894148" w="894148">
                <a:moveTo>
                  <a:pt x="0" y="0"/>
                </a:moveTo>
                <a:lnTo>
                  <a:pt x="894149" y="0"/>
                </a:lnTo>
                <a:lnTo>
                  <a:pt x="894149" y="894149"/>
                </a:lnTo>
                <a:lnTo>
                  <a:pt x="0" y="894149"/>
                </a:lnTo>
                <a:lnTo>
                  <a:pt x="0" y="0"/>
                </a:lnTo>
                <a:close/>
              </a:path>
            </a:pathLst>
          </a:custGeom>
          <a:blipFill rotWithShape="1">
            <a:blip r:embed="rId17">
              <a:alphaModFix/>
            </a:blip>
            <a:stretch>
              <a:fillRect b="0" l="0" r="0" t="0"/>
            </a:stretch>
          </a:blipFill>
          <a:ln>
            <a:noFill/>
          </a:ln>
        </p:spPr>
      </p:sp>
      <p:sp>
        <p:nvSpPr>
          <p:cNvPr id="480" name="Google Shape;480;p44"/>
          <p:cNvSpPr/>
          <p:nvPr/>
        </p:nvSpPr>
        <p:spPr>
          <a:xfrm>
            <a:off x="7868148" y="8642221"/>
            <a:ext cx="843268" cy="914787"/>
          </a:xfrm>
          <a:custGeom>
            <a:rect b="b" l="l" r="r" t="t"/>
            <a:pathLst>
              <a:path extrusionOk="0" h="914787" w="843268">
                <a:moveTo>
                  <a:pt x="0" y="0"/>
                </a:moveTo>
                <a:lnTo>
                  <a:pt x="843267" y="0"/>
                </a:lnTo>
                <a:lnTo>
                  <a:pt x="843267" y="914787"/>
                </a:lnTo>
                <a:lnTo>
                  <a:pt x="0" y="914787"/>
                </a:lnTo>
                <a:lnTo>
                  <a:pt x="0" y="0"/>
                </a:lnTo>
                <a:close/>
              </a:path>
            </a:pathLst>
          </a:custGeom>
          <a:blipFill rotWithShape="1">
            <a:blip r:embed="rId18">
              <a:alphaModFix/>
            </a:blip>
            <a:stretch>
              <a:fillRect b="0" l="0" r="0" t="0"/>
            </a:stretch>
          </a:blipFill>
          <a:ln>
            <a:noFill/>
          </a:ln>
        </p:spPr>
      </p:sp>
      <p:sp>
        <p:nvSpPr>
          <p:cNvPr id="481" name="Google Shape;481;p44"/>
          <p:cNvSpPr/>
          <p:nvPr/>
        </p:nvSpPr>
        <p:spPr>
          <a:xfrm>
            <a:off x="6394061" y="8603767"/>
            <a:ext cx="979073" cy="991695"/>
          </a:xfrm>
          <a:custGeom>
            <a:rect b="b" l="l" r="r" t="t"/>
            <a:pathLst>
              <a:path extrusionOk="0" h="991695" w="979073">
                <a:moveTo>
                  <a:pt x="0" y="0"/>
                </a:moveTo>
                <a:lnTo>
                  <a:pt x="979073" y="0"/>
                </a:lnTo>
                <a:lnTo>
                  <a:pt x="979073" y="991695"/>
                </a:lnTo>
                <a:lnTo>
                  <a:pt x="0" y="991695"/>
                </a:lnTo>
                <a:lnTo>
                  <a:pt x="0" y="0"/>
                </a:lnTo>
                <a:close/>
              </a:path>
            </a:pathLst>
          </a:custGeom>
          <a:blipFill rotWithShape="1">
            <a:blip r:embed="rId19">
              <a:alphaModFix/>
            </a:blip>
            <a:stretch>
              <a:fillRect b="0" l="0" r="0" t="0"/>
            </a:stretch>
          </a:blipFill>
          <a:ln>
            <a:noFill/>
          </a:ln>
        </p:spPr>
      </p:sp>
      <p:sp>
        <p:nvSpPr>
          <p:cNvPr id="482" name="Google Shape;482;p44"/>
          <p:cNvSpPr/>
          <p:nvPr/>
        </p:nvSpPr>
        <p:spPr>
          <a:xfrm>
            <a:off x="12047758" y="8636069"/>
            <a:ext cx="953085" cy="927091"/>
          </a:xfrm>
          <a:custGeom>
            <a:rect b="b" l="l" r="r" t="t"/>
            <a:pathLst>
              <a:path extrusionOk="0" h="927091" w="953085">
                <a:moveTo>
                  <a:pt x="0" y="0"/>
                </a:moveTo>
                <a:lnTo>
                  <a:pt x="953085" y="0"/>
                </a:lnTo>
                <a:lnTo>
                  <a:pt x="953085" y="927091"/>
                </a:lnTo>
                <a:lnTo>
                  <a:pt x="0" y="927091"/>
                </a:lnTo>
                <a:lnTo>
                  <a:pt x="0" y="0"/>
                </a:lnTo>
                <a:close/>
              </a:path>
            </a:pathLst>
          </a:custGeom>
          <a:blipFill rotWithShape="1">
            <a:blip r:embed="rId20">
              <a:alphaModFix/>
            </a:blip>
            <a:stretch>
              <a:fillRect b="0" l="0" r="0" t="0"/>
            </a:stretch>
          </a:blipFill>
          <a:ln>
            <a:noFill/>
          </a:ln>
        </p:spPr>
      </p:sp>
      <p:sp>
        <p:nvSpPr>
          <p:cNvPr id="483" name="Google Shape;483;p44"/>
          <p:cNvSpPr/>
          <p:nvPr/>
        </p:nvSpPr>
        <p:spPr>
          <a:xfrm>
            <a:off x="14675310" y="8646923"/>
            <a:ext cx="905382" cy="905382"/>
          </a:xfrm>
          <a:custGeom>
            <a:rect b="b" l="l" r="r" t="t"/>
            <a:pathLst>
              <a:path extrusionOk="0" h="905382" w="905382">
                <a:moveTo>
                  <a:pt x="0" y="0"/>
                </a:moveTo>
                <a:lnTo>
                  <a:pt x="905382" y="0"/>
                </a:lnTo>
                <a:lnTo>
                  <a:pt x="905382" y="905383"/>
                </a:lnTo>
                <a:lnTo>
                  <a:pt x="0" y="905383"/>
                </a:lnTo>
                <a:lnTo>
                  <a:pt x="0" y="0"/>
                </a:lnTo>
                <a:close/>
              </a:path>
            </a:pathLst>
          </a:custGeom>
          <a:blipFill rotWithShape="1">
            <a:blip r:embed="rId21">
              <a:alphaModFix/>
            </a:blip>
            <a:stretch>
              <a:fillRect b="0" l="0" r="0" t="0"/>
            </a:stretch>
          </a:blipFill>
          <a:ln>
            <a:noFill/>
          </a:ln>
        </p:spPr>
      </p:sp>
      <p:sp>
        <p:nvSpPr>
          <p:cNvPr id="484" name="Google Shape;484;p44"/>
          <p:cNvSpPr/>
          <p:nvPr/>
        </p:nvSpPr>
        <p:spPr>
          <a:xfrm>
            <a:off x="13495857" y="8675694"/>
            <a:ext cx="684440" cy="847842"/>
          </a:xfrm>
          <a:custGeom>
            <a:rect b="b" l="l" r="r" t="t"/>
            <a:pathLst>
              <a:path extrusionOk="0" h="847842" w="684440">
                <a:moveTo>
                  <a:pt x="0" y="0"/>
                </a:moveTo>
                <a:lnTo>
                  <a:pt x="684439" y="0"/>
                </a:lnTo>
                <a:lnTo>
                  <a:pt x="684439" y="847841"/>
                </a:lnTo>
                <a:lnTo>
                  <a:pt x="0" y="847841"/>
                </a:lnTo>
                <a:lnTo>
                  <a:pt x="0" y="0"/>
                </a:lnTo>
                <a:close/>
              </a:path>
            </a:pathLst>
          </a:custGeom>
          <a:blipFill rotWithShape="1">
            <a:blip r:embed="rId22">
              <a:alphaModFix/>
            </a:blip>
            <a:stretch>
              <a:fillRect b="0" l="0" r="0" t="0"/>
            </a:stretch>
          </a:blipFill>
          <a:ln>
            <a:noFill/>
          </a:ln>
        </p:spPr>
      </p:sp>
      <p:sp>
        <p:nvSpPr>
          <p:cNvPr id="485" name="Google Shape;485;p44"/>
          <p:cNvSpPr/>
          <p:nvPr/>
        </p:nvSpPr>
        <p:spPr>
          <a:xfrm>
            <a:off x="16075706" y="8605844"/>
            <a:ext cx="684097" cy="987541"/>
          </a:xfrm>
          <a:custGeom>
            <a:rect b="b" l="l" r="r" t="t"/>
            <a:pathLst>
              <a:path extrusionOk="0" h="987541" w="684097">
                <a:moveTo>
                  <a:pt x="0" y="0"/>
                </a:moveTo>
                <a:lnTo>
                  <a:pt x="684097" y="0"/>
                </a:lnTo>
                <a:lnTo>
                  <a:pt x="684097" y="987541"/>
                </a:lnTo>
                <a:lnTo>
                  <a:pt x="0" y="987541"/>
                </a:lnTo>
                <a:lnTo>
                  <a:pt x="0" y="0"/>
                </a:lnTo>
                <a:close/>
              </a:path>
            </a:pathLst>
          </a:custGeom>
          <a:blipFill rotWithShape="1">
            <a:blip r:embed="rId23">
              <a:alphaModFix/>
            </a:blip>
            <a:stretch>
              <a:fillRect b="0" l="0" r="0" t="0"/>
            </a:stretch>
          </a:blipFill>
          <a:ln>
            <a:noFill/>
          </a:ln>
        </p:spPr>
      </p:sp>
      <p:sp>
        <p:nvSpPr>
          <p:cNvPr id="486" name="Google Shape;486;p44"/>
          <p:cNvSpPr/>
          <p:nvPr/>
        </p:nvSpPr>
        <p:spPr>
          <a:xfrm rot="-5400000">
            <a:off x="13282951" y="2700361"/>
            <a:ext cx="1667572" cy="1667572"/>
          </a:xfrm>
          <a:custGeom>
            <a:rect b="b" l="l" r="r" t="t"/>
            <a:pathLst>
              <a:path extrusionOk="0" h="1667572" w="1667572">
                <a:moveTo>
                  <a:pt x="0" y="0"/>
                </a:moveTo>
                <a:lnTo>
                  <a:pt x="1667572" y="0"/>
                </a:lnTo>
                <a:lnTo>
                  <a:pt x="1667572" y="1667572"/>
                </a:lnTo>
                <a:lnTo>
                  <a:pt x="0" y="1667572"/>
                </a:lnTo>
                <a:lnTo>
                  <a:pt x="0" y="0"/>
                </a:lnTo>
                <a:close/>
              </a:path>
            </a:pathLst>
          </a:custGeom>
          <a:blipFill rotWithShape="1">
            <a:blip r:embed="rId24">
              <a:alphaModFix/>
            </a:blip>
            <a:stretch>
              <a:fillRect b="0" l="0" r="0" t="0"/>
            </a:stretch>
          </a:blipFill>
          <a:ln>
            <a:noFill/>
          </a:ln>
        </p:spPr>
      </p:sp>
      <p:sp>
        <p:nvSpPr>
          <p:cNvPr id="487" name="Google Shape;487;p44"/>
          <p:cNvSpPr/>
          <p:nvPr/>
        </p:nvSpPr>
        <p:spPr>
          <a:xfrm rot="-5400000">
            <a:off x="8685898" y="796313"/>
            <a:ext cx="1691412" cy="1691412"/>
          </a:xfrm>
          <a:custGeom>
            <a:rect b="b" l="l" r="r" t="t"/>
            <a:pathLst>
              <a:path extrusionOk="0" h="1691412" w="1691412">
                <a:moveTo>
                  <a:pt x="0" y="0"/>
                </a:moveTo>
                <a:lnTo>
                  <a:pt x="1691412" y="0"/>
                </a:lnTo>
                <a:lnTo>
                  <a:pt x="1691412" y="1691411"/>
                </a:lnTo>
                <a:lnTo>
                  <a:pt x="0" y="1691411"/>
                </a:lnTo>
                <a:lnTo>
                  <a:pt x="0" y="0"/>
                </a:lnTo>
                <a:close/>
              </a:path>
            </a:pathLst>
          </a:custGeom>
          <a:blipFill rotWithShape="1">
            <a:blip r:embed="rId25">
              <a:alphaModFix/>
            </a:blip>
            <a:stretch>
              <a:fillRect b="0" l="0" r="0" t="0"/>
            </a:stretch>
          </a:blipFill>
          <a:ln>
            <a:noFill/>
          </a:ln>
        </p:spPr>
      </p:sp>
      <p:sp>
        <p:nvSpPr>
          <p:cNvPr id="488" name="Google Shape;488;p44"/>
          <p:cNvSpPr/>
          <p:nvPr/>
        </p:nvSpPr>
        <p:spPr>
          <a:xfrm>
            <a:off x="15582449" y="806713"/>
            <a:ext cx="1670610" cy="1670610"/>
          </a:xfrm>
          <a:custGeom>
            <a:rect b="b" l="l" r="r" t="t"/>
            <a:pathLst>
              <a:path extrusionOk="0" h="1670610" w="1670610">
                <a:moveTo>
                  <a:pt x="0" y="0"/>
                </a:moveTo>
                <a:lnTo>
                  <a:pt x="1670611" y="0"/>
                </a:lnTo>
                <a:lnTo>
                  <a:pt x="1670611" y="1670611"/>
                </a:lnTo>
                <a:lnTo>
                  <a:pt x="0" y="1670611"/>
                </a:lnTo>
                <a:lnTo>
                  <a:pt x="0" y="0"/>
                </a:lnTo>
                <a:close/>
              </a:path>
            </a:pathLst>
          </a:custGeom>
          <a:blipFill rotWithShape="1">
            <a:blip r:embed="rId26">
              <a:alphaModFix/>
            </a:blip>
            <a:stretch>
              <a:fillRect b="0" l="0" r="0" t="0"/>
            </a:stretch>
          </a:blipFill>
          <a:ln>
            <a:noFill/>
          </a:ln>
        </p:spPr>
      </p:sp>
      <p:sp>
        <p:nvSpPr>
          <p:cNvPr id="489" name="Google Shape;489;p44"/>
          <p:cNvSpPr/>
          <p:nvPr/>
        </p:nvSpPr>
        <p:spPr>
          <a:xfrm>
            <a:off x="13339181" y="4642597"/>
            <a:ext cx="1611849" cy="1611849"/>
          </a:xfrm>
          <a:custGeom>
            <a:rect b="b" l="l" r="r" t="t"/>
            <a:pathLst>
              <a:path extrusionOk="0" h="1611849" w="1611849">
                <a:moveTo>
                  <a:pt x="0" y="0"/>
                </a:moveTo>
                <a:lnTo>
                  <a:pt x="1611850" y="0"/>
                </a:lnTo>
                <a:lnTo>
                  <a:pt x="1611850" y="1611850"/>
                </a:lnTo>
                <a:lnTo>
                  <a:pt x="0" y="1611850"/>
                </a:lnTo>
                <a:lnTo>
                  <a:pt x="0" y="0"/>
                </a:lnTo>
                <a:close/>
              </a:path>
            </a:pathLst>
          </a:custGeom>
          <a:blipFill rotWithShape="1">
            <a:blip r:embed="rId27">
              <a:alphaModFix/>
            </a:blip>
            <a:stretch>
              <a:fillRect b="0" l="0" r="0" t="0"/>
            </a:stretch>
          </a:blipFill>
          <a:ln>
            <a:noFill/>
          </a:ln>
        </p:spPr>
      </p:sp>
      <p:sp>
        <p:nvSpPr>
          <p:cNvPr id="490" name="Google Shape;490;p44"/>
          <p:cNvSpPr/>
          <p:nvPr/>
        </p:nvSpPr>
        <p:spPr>
          <a:xfrm>
            <a:off x="10986654" y="2698842"/>
            <a:ext cx="1670610" cy="1670610"/>
          </a:xfrm>
          <a:custGeom>
            <a:rect b="b" l="l" r="r" t="t"/>
            <a:pathLst>
              <a:path extrusionOk="0" h="1670610" w="1670610">
                <a:moveTo>
                  <a:pt x="0" y="0"/>
                </a:moveTo>
                <a:lnTo>
                  <a:pt x="1670611" y="0"/>
                </a:lnTo>
                <a:lnTo>
                  <a:pt x="1670611" y="1670610"/>
                </a:lnTo>
                <a:lnTo>
                  <a:pt x="0" y="1670610"/>
                </a:lnTo>
                <a:lnTo>
                  <a:pt x="0" y="0"/>
                </a:lnTo>
                <a:close/>
              </a:path>
            </a:pathLst>
          </a:custGeom>
          <a:blipFill rotWithShape="1">
            <a:blip r:embed="rId28">
              <a:alphaModFix/>
            </a:blip>
            <a:stretch>
              <a:fillRect b="0" l="0" r="0" t="0"/>
            </a:stretch>
          </a:blipFill>
          <a:ln>
            <a:noFill/>
          </a:ln>
        </p:spPr>
      </p:sp>
      <p:sp>
        <p:nvSpPr>
          <p:cNvPr id="491" name="Google Shape;491;p44"/>
          <p:cNvSpPr/>
          <p:nvPr/>
        </p:nvSpPr>
        <p:spPr>
          <a:xfrm>
            <a:off x="6394061" y="2698842"/>
            <a:ext cx="1670610" cy="1670610"/>
          </a:xfrm>
          <a:custGeom>
            <a:rect b="b" l="l" r="r" t="t"/>
            <a:pathLst>
              <a:path extrusionOk="0" h="1670610" w="1670610">
                <a:moveTo>
                  <a:pt x="0" y="0"/>
                </a:moveTo>
                <a:lnTo>
                  <a:pt x="1670610" y="0"/>
                </a:lnTo>
                <a:lnTo>
                  <a:pt x="1670610" y="1670610"/>
                </a:lnTo>
                <a:lnTo>
                  <a:pt x="0" y="1670610"/>
                </a:lnTo>
                <a:lnTo>
                  <a:pt x="0" y="0"/>
                </a:lnTo>
                <a:close/>
              </a:path>
            </a:pathLst>
          </a:custGeom>
          <a:blipFill rotWithShape="1">
            <a:blip r:embed="rId29">
              <a:alphaModFix/>
            </a:blip>
            <a:stretch>
              <a:fillRect b="0" l="0" r="0" t="0"/>
            </a:stretch>
          </a:blipFill>
          <a:ln>
            <a:noFill/>
          </a:ln>
        </p:spPr>
      </p:sp>
      <p:sp>
        <p:nvSpPr>
          <p:cNvPr id="492" name="Google Shape;492;p44"/>
          <p:cNvSpPr/>
          <p:nvPr/>
        </p:nvSpPr>
        <p:spPr>
          <a:xfrm>
            <a:off x="6394061" y="806713"/>
            <a:ext cx="1670610" cy="1670610"/>
          </a:xfrm>
          <a:custGeom>
            <a:rect b="b" l="l" r="r" t="t"/>
            <a:pathLst>
              <a:path extrusionOk="0" h="1670610" w="1670610">
                <a:moveTo>
                  <a:pt x="0" y="0"/>
                </a:moveTo>
                <a:lnTo>
                  <a:pt x="1670610" y="0"/>
                </a:lnTo>
                <a:lnTo>
                  <a:pt x="1670610" y="1670611"/>
                </a:lnTo>
                <a:lnTo>
                  <a:pt x="0" y="1670611"/>
                </a:lnTo>
                <a:lnTo>
                  <a:pt x="0" y="0"/>
                </a:lnTo>
                <a:close/>
              </a:path>
            </a:pathLst>
          </a:custGeom>
          <a:blipFill rotWithShape="1">
            <a:blip r:embed="rId30">
              <a:alphaModFix/>
            </a:blip>
            <a:stretch>
              <a:fillRect b="0" l="0" r="0" t="0"/>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496" name="Shape 496"/>
        <p:cNvGrpSpPr/>
        <p:nvPr/>
      </p:nvGrpSpPr>
      <p:grpSpPr>
        <a:xfrm>
          <a:off x="0" y="0"/>
          <a:ext cx="0" cy="0"/>
          <a:chOff x="0" y="0"/>
          <a:chExt cx="0" cy="0"/>
        </a:xfrm>
      </p:grpSpPr>
      <p:sp>
        <p:nvSpPr>
          <p:cNvPr id="497" name="Google Shape;497;p45"/>
          <p:cNvSpPr/>
          <p:nvPr/>
        </p:nvSpPr>
        <p:spPr>
          <a:xfrm>
            <a:off x="-1143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498" name="Google Shape;498;p45"/>
          <p:cNvSpPr/>
          <p:nvPr/>
        </p:nvSpPr>
        <p:spPr>
          <a:xfrm flipH="1">
            <a:off x="9144000" y="0"/>
            <a:ext cx="10287000" cy="10287000"/>
          </a:xfrm>
          <a:custGeom>
            <a:rect b="b" l="l" r="r" t="t"/>
            <a:pathLst>
              <a:path extrusionOk="0" h="10287000" w="10287000">
                <a:moveTo>
                  <a:pt x="10287000" y="0"/>
                </a:moveTo>
                <a:lnTo>
                  <a:pt x="0" y="0"/>
                </a:lnTo>
                <a:lnTo>
                  <a:pt x="0" y="10287000"/>
                </a:lnTo>
                <a:lnTo>
                  <a:pt x="10287000" y="10287000"/>
                </a:lnTo>
                <a:lnTo>
                  <a:pt x="10287000" y="0"/>
                </a:lnTo>
                <a:close/>
              </a:path>
            </a:pathLst>
          </a:custGeom>
          <a:blipFill rotWithShape="1">
            <a:blip r:embed="rId3">
              <a:alphaModFix/>
            </a:blip>
            <a:stretch>
              <a:fillRect b="0" l="0" r="0" t="0"/>
            </a:stretch>
          </a:blipFill>
          <a:ln>
            <a:noFill/>
          </a:ln>
        </p:spPr>
      </p:sp>
      <p:sp>
        <p:nvSpPr>
          <p:cNvPr id="499" name="Google Shape;499;p45"/>
          <p:cNvSpPr txBox="1"/>
          <p:nvPr/>
        </p:nvSpPr>
        <p:spPr>
          <a:xfrm rot="-2584658">
            <a:off x="-755669" y="2372884"/>
            <a:ext cx="8492819" cy="2077309"/>
          </a:xfrm>
          <a:prstGeom prst="rect">
            <a:avLst/>
          </a:prstGeom>
          <a:noFill/>
          <a:ln>
            <a:noFill/>
          </a:ln>
        </p:spPr>
        <p:txBody>
          <a:bodyPr anchorCtr="0" anchor="t" bIns="0" lIns="0" spcFirstLastPara="1" rIns="0" wrap="square" tIns="0">
            <a:spAutoFit/>
          </a:bodyPr>
          <a:lstStyle/>
          <a:p>
            <a:pPr indent="0" lvl="1" marL="0" marR="0" rtl="0" algn="ctr">
              <a:lnSpc>
                <a:spcPct val="115997"/>
              </a:lnSpc>
              <a:spcBef>
                <a:spcPts val="0"/>
              </a:spcBef>
              <a:spcAft>
                <a:spcPts val="0"/>
              </a:spcAft>
              <a:buNone/>
            </a:pPr>
            <a:r>
              <a:rPr b="0" i="0" lang="en-US" sz="13496" u="none" cap="none" strike="noStrike">
                <a:solidFill>
                  <a:srgbClr val="FFD36B"/>
                </a:solidFill>
                <a:latin typeface="Poppins Black"/>
                <a:ea typeface="Poppins Black"/>
                <a:cs typeface="Poppins Black"/>
                <a:sym typeface="Poppins Black"/>
              </a:rPr>
              <a:t>CREDITS</a:t>
            </a:r>
            <a:endParaRPr/>
          </a:p>
        </p:txBody>
      </p:sp>
      <p:sp>
        <p:nvSpPr>
          <p:cNvPr id="500" name="Google Shape;500;p45"/>
          <p:cNvSpPr txBox="1"/>
          <p:nvPr/>
        </p:nvSpPr>
        <p:spPr>
          <a:xfrm rot="2700000">
            <a:off x="10358345" y="2452932"/>
            <a:ext cx="8492918" cy="2077197"/>
          </a:xfrm>
          <a:prstGeom prst="rect">
            <a:avLst/>
          </a:prstGeom>
          <a:noFill/>
          <a:ln>
            <a:noFill/>
          </a:ln>
        </p:spPr>
        <p:txBody>
          <a:bodyPr anchorCtr="0" anchor="t" bIns="0" lIns="0" spcFirstLastPara="1" rIns="0" wrap="square" tIns="0">
            <a:spAutoFit/>
          </a:bodyPr>
          <a:lstStyle/>
          <a:p>
            <a:pPr indent="0" lvl="1" marL="0" marR="0" rtl="0" algn="ctr">
              <a:lnSpc>
                <a:spcPct val="115997"/>
              </a:lnSpc>
              <a:spcBef>
                <a:spcPts val="0"/>
              </a:spcBef>
              <a:spcAft>
                <a:spcPts val="0"/>
              </a:spcAft>
              <a:buNone/>
            </a:pPr>
            <a:r>
              <a:rPr b="0" i="0" lang="en-US" sz="13496" u="none" cap="none" strike="noStrike">
                <a:solidFill>
                  <a:srgbClr val="FFD36B"/>
                </a:solidFill>
                <a:latin typeface="Poppins Black"/>
                <a:ea typeface="Poppins Black"/>
                <a:cs typeface="Poppins Black"/>
                <a:sym typeface="Poppins Black"/>
              </a:rPr>
              <a:t>CREDITS</a:t>
            </a:r>
            <a:endParaRPr/>
          </a:p>
        </p:txBody>
      </p:sp>
      <p:sp>
        <p:nvSpPr>
          <p:cNvPr id="501" name="Google Shape;501;p45"/>
          <p:cNvSpPr txBox="1"/>
          <p:nvPr/>
        </p:nvSpPr>
        <p:spPr>
          <a:xfrm>
            <a:off x="12879274" y="7822878"/>
            <a:ext cx="28164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600" u="none" cap="none" strike="noStrike">
                <a:solidFill>
                  <a:srgbClr val="FFFFFF"/>
                </a:solidFill>
                <a:latin typeface="Poppins"/>
                <a:ea typeface="Poppins"/>
                <a:cs typeface="Poppins"/>
                <a:sym typeface="Poppins"/>
              </a:rPr>
              <a:t>Pexels</a:t>
            </a:r>
            <a:endParaRPr/>
          </a:p>
        </p:txBody>
      </p:sp>
      <p:sp>
        <p:nvSpPr>
          <p:cNvPr id="502" name="Google Shape;502;p45"/>
          <p:cNvSpPr txBox="1"/>
          <p:nvPr/>
        </p:nvSpPr>
        <p:spPr>
          <a:xfrm>
            <a:off x="11679095" y="8708814"/>
            <a:ext cx="5216700" cy="461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000" u="none" cap="none" strike="noStrike">
                <a:solidFill>
                  <a:srgbClr val="FFFFFF"/>
                </a:solidFill>
                <a:latin typeface="Poppins"/>
                <a:ea typeface="Poppins"/>
                <a:cs typeface="Poppins"/>
                <a:sym typeface="Poppins"/>
              </a:rPr>
              <a:t>for the photos</a:t>
            </a:r>
            <a:endParaRPr/>
          </a:p>
        </p:txBody>
      </p:sp>
      <p:sp>
        <p:nvSpPr>
          <p:cNvPr id="503" name="Google Shape;503;p45"/>
          <p:cNvSpPr txBox="1"/>
          <p:nvPr/>
        </p:nvSpPr>
        <p:spPr>
          <a:xfrm>
            <a:off x="6608905" y="4411286"/>
            <a:ext cx="5070300" cy="3037500"/>
          </a:xfrm>
          <a:prstGeom prst="rect">
            <a:avLst/>
          </a:prstGeom>
          <a:noFill/>
          <a:ln>
            <a:noFill/>
          </a:ln>
        </p:spPr>
        <p:txBody>
          <a:bodyPr anchorCtr="0" anchor="t" bIns="0" lIns="0" spcFirstLastPara="1" rIns="0" wrap="square" tIns="0">
            <a:spAutoFit/>
          </a:bodyPr>
          <a:lstStyle/>
          <a:p>
            <a:pPr indent="0" lvl="1" marL="0" marR="0" rtl="0" algn="ctr">
              <a:lnSpc>
                <a:spcPct val="159005"/>
              </a:lnSpc>
              <a:spcBef>
                <a:spcPts val="0"/>
              </a:spcBef>
              <a:spcAft>
                <a:spcPts val="0"/>
              </a:spcAft>
              <a:buNone/>
            </a:pPr>
            <a:r>
              <a:rPr b="0" i="0" lang="en-US" sz="3420" u="none" cap="none" strike="noStrike">
                <a:solidFill>
                  <a:srgbClr val="000000"/>
                </a:solidFill>
                <a:latin typeface="Poppins Medium"/>
                <a:ea typeface="Poppins Medium"/>
                <a:cs typeface="Poppins Medium"/>
                <a:sym typeface="Poppins Medium"/>
              </a:rPr>
              <a:t>This presentation template is free for everyone to use thanks to the following:</a:t>
            </a:r>
            <a:endParaRPr/>
          </a:p>
        </p:txBody>
      </p:sp>
      <p:sp>
        <p:nvSpPr>
          <p:cNvPr id="504" name="Google Shape;504;p45"/>
          <p:cNvSpPr txBox="1"/>
          <p:nvPr/>
        </p:nvSpPr>
        <p:spPr>
          <a:xfrm>
            <a:off x="670912" y="7822878"/>
            <a:ext cx="6664200" cy="7080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4600" u="none" cap="none" strike="noStrike">
                <a:solidFill>
                  <a:srgbClr val="FFFFFF"/>
                </a:solidFill>
                <a:latin typeface="Poppins"/>
                <a:ea typeface="Poppins"/>
                <a:cs typeface="Poppins"/>
                <a:sym typeface="Poppins"/>
              </a:rPr>
              <a:t>SlidesCarnival</a:t>
            </a:r>
            <a:endParaRPr/>
          </a:p>
        </p:txBody>
      </p:sp>
      <p:sp>
        <p:nvSpPr>
          <p:cNvPr id="505" name="Google Shape;505;p45"/>
          <p:cNvSpPr txBox="1"/>
          <p:nvPr/>
        </p:nvSpPr>
        <p:spPr>
          <a:xfrm>
            <a:off x="971755" y="8708814"/>
            <a:ext cx="6062700" cy="4617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000" u="none" cap="none" strike="noStrike">
                <a:solidFill>
                  <a:srgbClr val="FFFFFF"/>
                </a:solidFill>
                <a:latin typeface="Poppins"/>
                <a:ea typeface="Poppins"/>
                <a:cs typeface="Poppins"/>
                <a:sym typeface="Poppins"/>
              </a:rPr>
              <a:t>for the presentation template</a:t>
            </a:r>
            <a:endParaRPr/>
          </a:p>
        </p:txBody>
      </p:sp>
      <p:pic>
        <p:nvPicPr>
          <p:cNvPr id="506" name="Google Shape;506;p45"/>
          <p:cNvPicPr preferRelativeResize="0"/>
          <p:nvPr/>
        </p:nvPicPr>
        <p:blipFill>
          <a:blip r:embed="rId4">
            <a:alphaModFix/>
          </a:blip>
          <a:stretch>
            <a:fillRect/>
          </a:stretch>
        </p:blipFill>
        <p:spPr>
          <a:xfrm>
            <a:off x="6873026" y="2921650"/>
            <a:ext cx="4542048" cy="1138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183" name="Shape 183"/>
        <p:cNvGrpSpPr/>
        <p:nvPr/>
      </p:nvGrpSpPr>
      <p:grpSpPr>
        <a:xfrm>
          <a:off x="0" y="0"/>
          <a:ext cx="0" cy="0"/>
          <a:chOff x="0" y="0"/>
          <a:chExt cx="0" cy="0"/>
        </a:xfrm>
      </p:grpSpPr>
      <p:pic>
        <p:nvPicPr>
          <p:cNvPr id="184" name="Google Shape;184;p27"/>
          <p:cNvPicPr preferRelativeResize="0"/>
          <p:nvPr/>
        </p:nvPicPr>
        <p:blipFill>
          <a:blip r:embed="rId3">
            <a:alphaModFix/>
          </a:blip>
          <a:stretch>
            <a:fillRect/>
          </a:stretch>
        </p:blipFill>
        <p:spPr>
          <a:xfrm>
            <a:off x="8014750" y="0"/>
            <a:ext cx="10274300" cy="10287000"/>
          </a:xfrm>
          <a:prstGeom prst="rect">
            <a:avLst/>
          </a:prstGeom>
          <a:noFill/>
          <a:ln>
            <a:noFill/>
          </a:ln>
        </p:spPr>
      </p:pic>
      <p:sp>
        <p:nvSpPr>
          <p:cNvPr id="185" name="Google Shape;185;p27"/>
          <p:cNvSpPr txBox="1"/>
          <p:nvPr/>
        </p:nvSpPr>
        <p:spPr>
          <a:xfrm>
            <a:off x="840012" y="1684129"/>
            <a:ext cx="8880600" cy="27471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8499" u="none" cap="none" strike="noStrike">
                <a:solidFill>
                  <a:srgbClr val="79CBBE"/>
                </a:solidFill>
                <a:latin typeface="Poppins Black"/>
                <a:ea typeface="Poppins Black"/>
                <a:cs typeface="Poppins Black"/>
                <a:sym typeface="Poppins Black"/>
              </a:rPr>
              <a:t>WRITE A MAIN</a:t>
            </a:r>
            <a:endParaRPr/>
          </a:p>
          <a:p>
            <a:pPr indent="0" lvl="0" marL="0" marR="0" rtl="0" algn="l">
              <a:lnSpc>
                <a:spcPct val="110000"/>
              </a:lnSpc>
              <a:spcBef>
                <a:spcPts val="0"/>
              </a:spcBef>
              <a:spcAft>
                <a:spcPts val="0"/>
              </a:spcAft>
              <a:buNone/>
            </a:pPr>
            <a:r>
              <a:rPr b="0" i="0" lang="en-US" sz="8499" u="none" cap="none" strike="noStrike">
                <a:solidFill>
                  <a:srgbClr val="79CBBE"/>
                </a:solidFill>
                <a:latin typeface="Poppins Black"/>
                <a:ea typeface="Poppins Black"/>
                <a:cs typeface="Poppins Black"/>
                <a:sym typeface="Poppins Black"/>
              </a:rPr>
              <a:t>TOPIC HERE</a:t>
            </a:r>
            <a:endParaRPr/>
          </a:p>
        </p:txBody>
      </p:sp>
      <p:sp>
        <p:nvSpPr>
          <p:cNvPr id="186" name="Google Shape;186;p27"/>
          <p:cNvSpPr txBox="1"/>
          <p:nvPr/>
        </p:nvSpPr>
        <p:spPr>
          <a:xfrm>
            <a:off x="12629189" y="1627631"/>
            <a:ext cx="4879200" cy="258600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2400" u="none" cap="none" strike="noStrike">
                <a:solidFill>
                  <a:srgbClr val="000000"/>
                </a:solidFill>
                <a:latin typeface="Poppins"/>
                <a:ea typeface="Poppins"/>
                <a:cs typeface="Poppins"/>
                <a:sym typeface="Poppins"/>
              </a:rPr>
              <a:t>Brainstorming is a collaborative method that generates many ideas rapidly, promoting creative thinking and group problem-solving.</a:t>
            </a:r>
            <a:endParaRPr/>
          </a:p>
        </p:txBody>
      </p:sp>
      <p:sp>
        <p:nvSpPr>
          <p:cNvPr id="187" name="Google Shape;187;p27"/>
          <p:cNvSpPr txBox="1"/>
          <p:nvPr/>
        </p:nvSpPr>
        <p:spPr>
          <a:xfrm>
            <a:off x="840012" y="5270394"/>
            <a:ext cx="5903700" cy="3694200"/>
          </a:xfrm>
          <a:prstGeom prst="rect">
            <a:avLst/>
          </a:prstGeom>
          <a:noFill/>
          <a:ln>
            <a:noFill/>
          </a:ln>
        </p:spPr>
        <p:txBody>
          <a:bodyPr anchorCtr="0" anchor="t" bIns="0" lIns="0" spcFirstLastPara="1" rIns="0" wrap="square" tIns="0">
            <a:spAutoFit/>
          </a:bodyPr>
          <a:lstStyle/>
          <a:p>
            <a:pPr indent="0" lvl="1" marL="0" marR="0" rtl="0" algn="l">
              <a:lnSpc>
                <a:spcPct val="150000"/>
              </a:lnSpc>
              <a:spcBef>
                <a:spcPts val="0"/>
              </a:spcBef>
              <a:spcAft>
                <a:spcPts val="0"/>
              </a:spcAft>
              <a:buNone/>
            </a:pPr>
            <a:r>
              <a:rPr b="0" i="0" lang="en-US" sz="2400"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 dolore magna aliqua. Ut enim ad minim veniam, quis nostrud exercitation ullamco laboris nisi ut aliquip ex ea commodo consequat.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191" name="Shape 191"/>
        <p:cNvGrpSpPr/>
        <p:nvPr/>
      </p:nvGrpSpPr>
      <p:grpSpPr>
        <a:xfrm>
          <a:off x="0" y="0"/>
          <a:ext cx="0" cy="0"/>
          <a:chOff x="0" y="0"/>
          <a:chExt cx="0" cy="0"/>
        </a:xfrm>
      </p:grpSpPr>
      <p:sp>
        <p:nvSpPr>
          <p:cNvPr id="192" name="Google Shape;192;p28"/>
          <p:cNvSpPr/>
          <p:nvPr/>
        </p:nvSpPr>
        <p:spPr>
          <a:xfrm>
            <a:off x="2961742" y="514350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3" name="Google Shape;193;p28"/>
          <p:cNvSpPr/>
          <p:nvPr/>
        </p:nvSpPr>
        <p:spPr>
          <a:xfrm>
            <a:off x="2961742" y="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4" name="Google Shape;194;p28"/>
          <p:cNvSpPr/>
          <p:nvPr/>
        </p:nvSpPr>
        <p:spPr>
          <a:xfrm>
            <a:off x="8105242" y="514350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5" name="Google Shape;195;p28"/>
          <p:cNvSpPr/>
          <p:nvPr/>
        </p:nvSpPr>
        <p:spPr>
          <a:xfrm>
            <a:off x="8105242" y="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6" name="Google Shape;196;p28"/>
          <p:cNvSpPr/>
          <p:nvPr/>
        </p:nvSpPr>
        <p:spPr>
          <a:xfrm>
            <a:off x="13248742" y="514350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7" name="Google Shape;197;p28"/>
          <p:cNvSpPr/>
          <p:nvPr/>
        </p:nvSpPr>
        <p:spPr>
          <a:xfrm>
            <a:off x="13248742" y="0"/>
            <a:ext cx="5143500" cy="5143500"/>
          </a:xfrm>
          <a:custGeom>
            <a:rect b="b" l="l" r="r" t="t"/>
            <a:pathLst>
              <a:path extrusionOk="0" h="5143500" w="5143500">
                <a:moveTo>
                  <a:pt x="0" y="0"/>
                </a:moveTo>
                <a:lnTo>
                  <a:pt x="5143500" y="0"/>
                </a:lnTo>
                <a:lnTo>
                  <a:pt x="5143500" y="5143500"/>
                </a:lnTo>
                <a:lnTo>
                  <a:pt x="0" y="5143500"/>
                </a:lnTo>
                <a:lnTo>
                  <a:pt x="0" y="0"/>
                </a:lnTo>
                <a:close/>
              </a:path>
            </a:pathLst>
          </a:custGeom>
          <a:blipFill rotWithShape="1">
            <a:blip r:embed="rId3">
              <a:alphaModFix/>
            </a:blip>
            <a:stretch>
              <a:fillRect b="0" l="0" r="0" t="0"/>
            </a:stretch>
          </a:blipFill>
          <a:ln>
            <a:noFill/>
          </a:ln>
        </p:spPr>
      </p:sp>
      <p:sp>
        <p:nvSpPr>
          <p:cNvPr id="198" name="Google Shape;198;p28"/>
          <p:cNvSpPr txBox="1"/>
          <p:nvPr/>
        </p:nvSpPr>
        <p:spPr>
          <a:xfrm rot="-5400000">
            <a:off x="-2649719" y="4346551"/>
            <a:ext cx="8229600" cy="1593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355" u="none" cap="none" strike="noStrike">
                <a:solidFill>
                  <a:srgbClr val="FD6220"/>
                </a:solidFill>
                <a:latin typeface="Poppins Black"/>
                <a:ea typeface="Poppins Black"/>
                <a:cs typeface="Poppins Black"/>
                <a:sym typeface="Poppins Black"/>
              </a:rPr>
              <a:t>MIND MAP</a:t>
            </a:r>
            <a:endParaRPr/>
          </a:p>
        </p:txBody>
      </p:sp>
      <p:sp>
        <p:nvSpPr>
          <p:cNvPr id="199" name="Google Shape;199;p28"/>
          <p:cNvSpPr txBox="1"/>
          <p:nvPr/>
        </p:nvSpPr>
        <p:spPr>
          <a:xfrm>
            <a:off x="14245859" y="1711461"/>
            <a:ext cx="3149267"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CATEGORIES</a:t>
            </a:r>
            <a:endParaRPr/>
          </a:p>
        </p:txBody>
      </p:sp>
      <p:sp>
        <p:nvSpPr>
          <p:cNvPr id="200" name="Google Shape;200;p28"/>
          <p:cNvSpPr txBox="1"/>
          <p:nvPr/>
        </p:nvSpPr>
        <p:spPr>
          <a:xfrm>
            <a:off x="14245859" y="6853896"/>
            <a:ext cx="3149267"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KEYWORDS</a:t>
            </a:r>
            <a:endParaRPr/>
          </a:p>
        </p:txBody>
      </p:sp>
      <p:sp>
        <p:nvSpPr>
          <p:cNvPr id="201" name="Google Shape;201;p28"/>
          <p:cNvSpPr txBox="1"/>
          <p:nvPr/>
        </p:nvSpPr>
        <p:spPr>
          <a:xfrm>
            <a:off x="9659870" y="1711461"/>
            <a:ext cx="2034245"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ICONS</a:t>
            </a:r>
            <a:endParaRPr/>
          </a:p>
        </p:txBody>
      </p:sp>
      <p:sp>
        <p:nvSpPr>
          <p:cNvPr id="202" name="Google Shape;202;p28"/>
          <p:cNvSpPr txBox="1"/>
          <p:nvPr/>
        </p:nvSpPr>
        <p:spPr>
          <a:xfrm>
            <a:off x="9102359" y="6853896"/>
            <a:ext cx="3149267"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RELATIONSHIPS</a:t>
            </a:r>
            <a:endParaRPr/>
          </a:p>
        </p:txBody>
      </p:sp>
      <p:sp>
        <p:nvSpPr>
          <p:cNvPr id="203" name="Google Shape;203;p28"/>
          <p:cNvSpPr txBox="1"/>
          <p:nvPr/>
        </p:nvSpPr>
        <p:spPr>
          <a:xfrm>
            <a:off x="3958859" y="1711461"/>
            <a:ext cx="3149267"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THEME</a:t>
            </a:r>
            <a:endParaRPr/>
          </a:p>
        </p:txBody>
      </p:sp>
      <p:sp>
        <p:nvSpPr>
          <p:cNvPr id="204" name="Google Shape;204;p28"/>
          <p:cNvSpPr txBox="1"/>
          <p:nvPr/>
        </p:nvSpPr>
        <p:spPr>
          <a:xfrm>
            <a:off x="3958859" y="6853896"/>
            <a:ext cx="3149267" cy="36830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2500" u="none" cap="none" strike="noStrike">
                <a:solidFill>
                  <a:srgbClr val="000000"/>
                </a:solidFill>
                <a:latin typeface="Poppins Black"/>
                <a:ea typeface="Poppins Black"/>
                <a:cs typeface="Poppins Black"/>
                <a:sym typeface="Poppins Black"/>
              </a:rPr>
              <a:t>DETAILS</a:t>
            </a:r>
            <a:endParaRPr/>
          </a:p>
        </p:txBody>
      </p:sp>
      <p:sp>
        <p:nvSpPr>
          <p:cNvPr id="205" name="Google Shape;205;p28"/>
          <p:cNvSpPr txBox="1"/>
          <p:nvPr/>
        </p:nvSpPr>
        <p:spPr>
          <a:xfrm>
            <a:off x="14245859" y="2355667"/>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
        <p:nvSpPr>
          <p:cNvPr id="206" name="Google Shape;206;p28"/>
          <p:cNvSpPr txBox="1"/>
          <p:nvPr/>
        </p:nvSpPr>
        <p:spPr>
          <a:xfrm>
            <a:off x="14245859" y="7464736"/>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
        <p:nvSpPr>
          <p:cNvPr id="207" name="Google Shape;207;p28"/>
          <p:cNvSpPr txBox="1"/>
          <p:nvPr/>
        </p:nvSpPr>
        <p:spPr>
          <a:xfrm>
            <a:off x="9102359" y="2355667"/>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
        <p:nvSpPr>
          <p:cNvPr id="208" name="Google Shape;208;p28"/>
          <p:cNvSpPr txBox="1"/>
          <p:nvPr/>
        </p:nvSpPr>
        <p:spPr>
          <a:xfrm>
            <a:off x="9102359" y="7464736"/>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
        <p:nvSpPr>
          <p:cNvPr id="209" name="Google Shape;209;p28"/>
          <p:cNvSpPr txBox="1"/>
          <p:nvPr/>
        </p:nvSpPr>
        <p:spPr>
          <a:xfrm>
            <a:off x="3958859" y="2355667"/>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
        <p:nvSpPr>
          <p:cNvPr id="210" name="Google Shape;210;p28"/>
          <p:cNvSpPr txBox="1"/>
          <p:nvPr/>
        </p:nvSpPr>
        <p:spPr>
          <a:xfrm>
            <a:off x="3958859" y="7464736"/>
            <a:ext cx="3149400" cy="10467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000" u="none" cap="none" strike="noStrike">
                <a:solidFill>
                  <a:srgbClr val="232424"/>
                </a:solidFill>
                <a:latin typeface="Poppins Medium"/>
                <a:ea typeface="Poppins Medium"/>
                <a:cs typeface="Poppins Medium"/>
                <a:sym typeface="Poppins Medium"/>
              </a:rPr>
              <a:t>Lorem ipsum dolor sit amet, consectetur adipiscing elit.</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85A9B"/>
        </a:solidFill>
      </p:bgPr>
    </p:bg>
    <p:spTree>
      <p:nvGrpSpPr>
        <p:cNvPr id="214" name="Shape 214"/>
        <p:cNvGrpSpPr/>
        <p:nvPr/>
      </p:nvGrpSpPr>
      <p:grpSpPr>
        <a:xfrm>
          <a:off x="0" y="0"/>
          <a:ext cx="0" cy="0"/>
          <a:chOff x="0" y="0"/>
          <a:chExt cx="0" cy="0"/>
        </a:xfrm>
      </p:grpSpPr>
      <p:sp>
        <p:nvSpPr>
          <p:cNvPr id="215" name="Google Shape;215;p29"/>
          <p:cNvSpPr/>
          <p:nvPr/>
        </p:nvSpPr>
        <p:spPr>
          <a:xfrm>
            <a:off x="80010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216" name="Google Shape;216;p29"/>
          <p:cNvSpPr txBox="1"/>
          <p:nvPr/>
        </p:nvSpPr>
        <p:spPr>
          <a:xfrm>
            <a:off x="1028700" y="789219"/>
            <a:ext cx="9416400" cy="70677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b="0" i="0" lang="en-US" sz="5402" u="none" cap="none" strike="noStrike">
                <a:solidFill>
                  <a:srgbClr val="F5F5F5"/>
                </a:solidFill>
                <a:latin typeface="Poppins Black"/>
                <a:ea typeface="Poppins Black"/>
                <a:cs typeface="Poppins Black"/>
                <a:sym typeface="Poppins Black"/>
              </a:rPr>
              <a:t>“Lorem ipsum dolor sit amet, consectetur adipiscing elit, sed do eiusmod tempor incididunt ut labore et dolore magna.”</a:t>
            </a:r>
            <a:endParaRPr/>
          </a:p>
        </p:txBody>
      </p:sp>
      <p:sp>
        <p:nvSpPr>
          <p:cNvPr id="217" name="Google Shape;217;p29"/>
          <p:cNvSpPr txBox="1"/>
          <p:nvPr/>
        </p:nvSpPr>
        <p:spPr>
          <a:xfrm>
            <a:off x="1028700" y="8207954"/>
            <a:ext cx="3955744" cy="785002"/>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0" i="0" lang="en-US" sz="4344" u="none" cap="none" strike="noStrike">
                <a:solidFill>
                  <a:srgbClr val="000000"/>
                </a:solidFill>
                <a:latin typeface="Poppins"/>
                <a:ea typeface="Poppins"/>
                <a:cs typeface="Poppins"/>
                <a:sym typeface="Poppins"/>
              </a:rPr>
              <a:t>-John Doe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221" name="Shape 221"/>
        <p:cNvGrpSpPr/>
        <p:nvPr/>
      </p:nvGrpSpPr>
      <p:grpSpPr>
        <a:xfrm>
          <a:off x="0" y="0"/>
          <a:ext cx="0" cy="0"/>
          <a:chOff x="0" y="0"/>
          <a:chExt cx="0" cy="0"/>
        </a:xfrm>
      </p:grpSpPr>
      <p:grpSp>
        <p:nvGrpSpPr>
          <p:cNvPr id="222" name="Google Shape;222;p30"/>
          <p:cNvGrpSpPr/>
          <p:nvPr/>
        </p:nvGrpSpPr>
        <p:grpSpPr>
          <a:xfrm>
            <a:off x="0" y="-216991"/>
            <a:ext cx="10476170" cy="4242663"/>
            <a:chOff x="0" y="-57150"/>
            <a:chExt cx="2759156" cy="1117409"/>
          </a:xfrm>
        </p:grpSpPr>
        <p:sp>
          <p:nvSpPr>
            <p:cNvPr id="223" name="Google Shape;223;p30"/>
            <p:cNvSpPr/>
            <p:nvPr/>
          </p:nvSpPr>
          <p:spPr>
            <a:xfrm>
              <a:off x="0" y="0"/>
              <a:ext cx="2759156" cy="1060259"/>
            </a:xfrm>
            <a:custGeom>
              <a:rect b="b" l="l" r="r" t="t"/>
              <a:pathLst>
                <a:path extrusionOk="0" h="1060259" w="2759156">
                  <a:moveTo>
                    <a:pt x="0" y="0"/>
                  </a:moveTo>
                  <a:lnTo>
                    <a:pt x="2759156" y="0"/>
                  </a:lnTo>
                  <a:lnTo>
                    <a:pt x="2759156" y="1060259"/>
                  </a:lnTo>
                  <a:lnTo>
                    <a:pt x="0" y="1060259"/>
                  </a:lnTo>
                  <a:close/>
                </a:path>
              </a:pathLst>
            </a:custGeom>
            <a:solidFill>
              <a:srgbClr val="79CBBE"/>
            </a:solidFill>
            <a:ln>
              <a:noFill/>
            </a:ln>
          </p:spPr>
        </p:sp>
        <p:sp>
          <p:nvSpPr>
            <p:cNvPr id="224" name="Google Shape;224;p30"/>
            <p:cNvSpPr txBox="1"/>
            <p:nvPr/>
          </p:nvSpPr>
          <p:spPr>
            <a:xfrm>
              <a:off x="0" y="-57150"/>
              <a:ext cx="2759156" cy="111740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5" name="Google Shape;225;p30"/>
          <p:cNvPicPr preferRelativeResize="0"/>
          <p:nvPr/>
        </p:nvPicPr>
        <p:blipFill rotWithShape="1">
          <a:blip r:embed="rId3">
            <a:alphaModFix/>
          </a:blip>
          <a:srcRect b="15302" l="0" r="0" t="27056"/>
          <a:stretch/>
        </p:blipFill>
        <p:spPr>
          <a:xfrm flipH="1">
            <a:off x="0" y="0"/>
            <a:ext cx="10476170" cy="4025672"/>
          </a:xfrm>
          <a:prstGeom prst="rect">
            <a:avLst/>
          </a:prstGeom>
          <a:noFill/>
          <a:ln>
            <a:noFill/>
          </a:ln>
        </p:spPr>
      </p:pic>
      <p:grpSp>
        <p:nvGrpSpPr>
          <p:cNvPr id="226" name="Google Shape;226;p30"/>
          <p:cNvGrpSpPr/>
          <p:nvPr/>
        </p:nvGrpSpPr>
        <p:grpSpPr>
          <a:xfrm>
            <a:off x="10476170" y="-216991"/>
            <a:ext cx="7811830" cy="10503991"/>
            <a:chOff x="0" y="-57150"/>
            <a:chExt cx="2057437" cy="2766483"/>
          </a:xfrm>
        </p:grpSpPr>
        <p:sp>
          <p:nvSpPr>
            <p:cNvPr id="227" name="Google Shape;227;p30"/>
            <p:cNvSpPr/>
            <p:nvPr/>
          </p:nvSpPr>
          <p:spPr>
            <a:xfrm>
              <a:off x="0" y="0"/>
              <a:ext cx="2057437" cy="2709333"/>
            </a:xfrm>
            <a:custGeom>
              <a:rect b="b" l="l" r="r" t="t"/>
              <a:pathLst>
                <a:path extrusionOk="0" h="2709333" w="2057437">
                  <a:moveTo>
                    <a:pt x="0" y="0"/>
                  </a:moveTo>
                  <a:lnTo>
                    <a:pt x="2057437" y="0"/>
                  </a:lnTo>
                  <a:lnTo>
                    <a:pt x="2057437" y="2709333"/>
                  </a:lnTo>
                  <a:lnTo>
                    <a:pt x="0" y="2709333"/>
                  </a:lnTo>
                  <a:close/>
                </a:path>
              </a:pathLst>
            </a:custGeom>
            <a:solidFill>
              <a:srgbClr val="F8BF25"/>
            </a:solidFill>
            <a:ln>
              <a:noFill/>
            </a:ln>
          </p:spPr>
        </p:sp>
        <p:sp>
          <p:nvSpPr>
            <p:cNvPr id="228" name="Google Shape;228;p30"/>
            <p:cNvSpPr txBox="1"/>
            <p:nvPr/>
          </p:nvSpPr>
          <p:spPr>
            <a:xfrm>
              <a:off x="0" y="-57150"/>
              <a:ext cx="2057437"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30"/>
          <p:cNvSpPr/>
          <p:nvPr/>
        </p:nvSpPr>
        <p:spPr>
          <a:xfrm>
            <a:off x="11694607" y="1135711"/>
            <a:ext cx="1235530" cy="1251458"/>
          </a:xfrm>
          <a:custGeom>
            <a:rect b="b" l="l" r="r" t="t"/>
            <a:pathLst>
              <a:path extrusionOk="0" h="1251458" w="1235530">
                <a:moveTo>
                  <a:pt x="0" y="0"/>
                </a:moveTo>
                <a:lnTo>
                  <a:pt x="1235530" y="0"/>
                </a:lnTo>
                <a:lnTo>
                  <a:pt x="1235530" y="1251458"/>
                </a:lnTo>
                <a:lnTo>
                  <a:pt x="0" y="1251458"/>
                </a:lnTo>
                <a:lnTo>
                  <a:pt x="0" y="0"/>
                </a:lnTo>
                <a:close/>
              </a:path>
            </a:pathLst>
          </a:custGeom>
          <a:blipFill rotWithShape="1">
            <a:blip r:embed="rId4">
              <a:alphaModFix/>
            </a:blip>
            <a:stretch>
              <a:fillRect b="0" l="0" r="0" t="0"/>
            </a:stretch>
          </a:blipFill>
          <a:ln>
            <a:noFill/>
          </a:ln>
        </p:spPr>
      </p:sp>
      <p:sp>
        <p:nvSpPr>
          <p:cNvPr id="230" name="Google Shape;230;p30"/>
          <p:cNvSpPr/>
          <p:nvPr/>
        </p:nvSpPr>
        <p:spPr>
          <a:xfrm>
            <a:off x="11735272" y="3419996"/>
            <a:ext cx="1154201" cy="1154201"/>
          </a:xfrm>
          <a:custGeom>
            <a:rect b="b" l="l" r="r" t="t"/>
            <a:pathLst>
              <a:path extrusionOk="0" h="1154201" w="1154201">
                <a:moveTo>
                  <a:pt x="0" y="0"/>
                </a:moveTo>
                <a:lnTo>
                  <a:pt x="1154201" y="0"/>
                </a:lnTo>
                <a:lnTo>
                  <a:pt x="1154201" y="1154201"/>
                </a:lnTo>
                <a:lnTo>
                  <a:pt x="0" y="1154201"/>
                </a:lnTo>
                <a:lnTo>
                  <a:pt x="0" y="0"/>
                </a:lnTo>
                <a:close/>
              </a:path>
            </a:pathLst>
          </a:custGeom>
          <a:blipFill rotWithShape="1">
            <a:blip r:embed="rId5">
              <a:alphaModFix/>
            </a:blip>
            <a:stretch>
              <a:fillRect b="0" l="0" r="0" t="0"/>
            </a:stretch>
          </a:blipFill>
          <a:ln>
            <a:noFill/>
          </a:ln>
        </p:spPr>
      </p:sp>
      <p:sp>
        <p:nvSpPr>
          <p:cNvPr id="231" name="Google Shape;231;p30"/>
          <p:cNvSpPr txBox="1"/>
          <p:nvPr/>
        </p:nvSpPr>
        <p:spPr>
          <a:xfrm>
            <a:off x="933450" y="4720141"/>
            <a:ext cx="8964900" cy="228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28" u="none" cap="none" strike="noStrike">
                <a:solidFill>
                  <a:srgbClr val="E45832"/>
                </a:solidFill>
                <a:latin typeface="Poppins Black"/>
                <a:ea typeface="Poppins Black"/>
                <a:cs typeface="Poppins Black"/>
                <a:sym typeface="Poppins Black"/>
              </a:rPr>
              <a:t>BRAINSTORMING TECHNIQUES</a:t>
            </a:r>
            <a:endParaRPr/>
          </a:p>
        </p:txBody>
      </p:sp>
      <p:sp>
        <p:nvSpPr>
          <p:cNvPr id="232" name="Google Shape;232;p30"/>
          <p:cNvSpPr txBox="1"/>
          <p:nvPr/>
        </p:nvSpPr>
        <p:spPr>
          <a:xfrm>
            <a:off x="1136930" y="7250370"/>
            <a:ext cx="6980076" cy="1937368"/>
          </a:xfrm>
          <a:prstGeom prst="rect">
            <a:avLst/>
          </a:prstGeom>
          <a:noFill/>
          <a:ln>
            <a:noFill/>
          </a:ln>
        </p:spPr>
        <p:txBody>
          <a:bodyPr anchorCtr="0" anchor="t" bIns="0" lIns="0" spcFirstLastPara="1" rIns="0" wrap="square" tIns="0">
            <a:spAutoFit/>
          </a:bodyPr>
          <a:lstStyle/>
          <a:p>
            <a:pPr indent="0" lvl="1" marL="0" marR="0" rtl="0" algn="l">
              <a:lnSpc>
                <a:spcPct val="154987"/>
              </a:lnSpc>
              <a:spcBef>
                <a:spcPts val="0"/>
              </a:spcBef>
              <a:spcAft>
                <a:spcPts val="0"/>
              </a:spcAft>
              <a:buNone/>
            </a:pPr>
            <a:r>
              <a:rPr b="0" i="0" lang="en-US" sz="2486" u="none" cap="none" strike="noStrike">
                <a:solidFill>
                  <a:srgbClr val="000000"/>
                </a:solidFill>
                <a:latin typeface="Poppins Medium"/>
                <a:ea typeface="Poppins Medium"/>
                <a:cs typeface="Poppins Medium"/>
                <a:sym typeface="Poppins Medium"/>
              </a:rPr>
              <a:t>Brainstorming is a collaborative technique that generates numerous ideas quickly, encouraging creative thinking and problem-solving within groups.</a:t>
            </a:r>
            <a:endParaRPr/>
          </a:p>
        </p:txBody>
      </p:sp>
      <p:sp>
        <p:nvSpPr>
          <p:cNvPr id="233" name="Google Shape;233;p30"/>
          <p:cNvSpPr txBox="1"/>
          <p:nvPr/>
        </p:nvSpPr>
        <p:spPr>
          <a:xfrm>
            <a:off x="13559960" y="1608151"/>
            <a:ext cx="3870027" cy="782574"/>
          </a:xfrm>
          <a:prstGeom prst="rect">
            <a:avLst/>
          </a:prstGeom>
          <a:noFill/>
          <a:ln>
            <a:noFill/>
          </a:ln>
        </p:spPr>
        <p:txBody>
          <a:bodyPr anchorCtr="0" anchor="t" bIns="0" lIns="0" spcFirstLastPara="1" rIns="0" wrap="square" tIns="0">
            <a:spAutoFit/>
          </a:bodyPr>
          <a:lstStyle/>
          <a:p>
            <a:pPr indent="0" lvl="1" marL="0" marR="0" rtl="0" algn="l">
              <a:lnSpc>
                <a:spcPct val="148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dolor sit amet, consectetur adipiscing elit.</a:t>
            </a:r>
            <a:endParaRPr/>
          </a:p>
        </p:txBody>
      </p:sp>
      <p:sp>
        <p:nvSpPr>
          <p:cNvPr id="234" name="Google Shape;234;p30"/>
          <p:cNvSpPr txBox="1"/>
          <p:nvPr/>
        </p:nvSpPr>
        <p:spPr>
          <a:xfrm>
            <a:off x="13559960" y="1154761"/>
            <a:ext cx="3870027" cy="43434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01</a:t>
            </a:r>
            <a:endParaRPr/>
          </a:p>
        </p:txBody>
      </p:sp>
      <p:sp>
        <p:nvSpPr>
          <p:cNvPr id="235" name="Google Shape;235;p30"/>
          <p:cNvSpPr txBox="1"/>
          <p:nvPr/>
        </p:nvSpPr>
        <p:spPr>
          <a:xfrm>
            <a:off x="13559960" y="3843808"/>
            <a:ext cx="3870027" cy="782574"/>
          </a:xfrm>
          <a:prstGeom prst="rect">
            <a:avLst/>
          </a:prstGeom>
          <a:noFill/>
          <a:ln>
            <a:noFill/>
          </a:ln>
        </p:spPr>
        <p:txBody>
          <a:bodyPr anchorCtr="0" anchor="t" bIns="0" lIns="0" spcFirstLastPara="1" rIns="0" wrap="square" tIns="0">
            <a:spAutoFit/>
          </a:bodyPr>
          <a:lstStyle/>
          <a:p>
            <a:pPr indent="0" lvl="1" marL="0" marR="0" rtl="0" algn="l">
              <a:lnSpc>
                <a:spcPct val="148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dolor sit amet, consectetur adipiscing elit.</a:t>
            </a:r>
            <a:endParaRPr/>
          </a:p>
        </p:txBody>
      </p:sp>
      <p:sp>
        <p:nvSpPr>
          <p:cNvPr id="236" name="Google Shape;236;p30"/>
          <p:cNvSpPr txBox="1"/>
          <p:nvPr/>
        </p:nvSpPr>
        <p:spPr>
          <a:xfrm>
            <a:off x="13559960" y="3390418"/>
            <a:ext cx="3870027" cy="43434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02</a:t>
            </a:r>
            <a:endParaRPr/>
          </a:p>
        </p:txBody>
      </p:sp>
      <p:sp>
        <p:nvSpPr>
          <p:cNvPr id="237" name="Google Shape;237;p30"/>
          <p:cNvSpPr txBox="1"/>
          <p:nvPr/>
        </p:nvSpPr>
        <p:spPr>
          <a:xfrm>
            <a:off x="13559960" y="6079464"/>
            <a:ext cx="3870027" cy="782574"/>
          </a:xfrm>
          <a:prstGeom prst="rect">
            <a:avLst/>
          </a:prstGeom>
          <a:noFill/>
          <a:ln>
            <a:noFill/>
          </a:ln>
        </p:spPr>
        <p:txBody>
          <a:bodyPr anchorCtr="0" anchor="t" bIns="0" lIns="0" spcFirstLastPara="1" rIns="0" wrap="square" tIns="0">
            <a:spAutoFit/>
          </a:bodyPr>
          <a:lstStyle/>
          <a:p>
            <a:pPr indent="0" lvl="1" marL="0" marR="0" rtl="0" algn="l">
              <a:lnSpc>
                <a:spcPct val="148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dolor sit amet, consectetur adipiscing elit.</a:t>
            </a:r>
            <a:endParaRPr/>
          </a:p>
        </p:txBody>
      </p:sp>
      <p:sp>
        <p:nvSpPr>
          <p:cNvPr id="238" name="Google Shape;238;p30"/>
          <p:cNvSpPr txBox="1"/>
          <p:nvPr/>
        </p:nvSpPr>
        <p:spPr>
          <a:xfrm>
            <a:off x="13559960" y="5626074"/>
            <a:ext cx="3870027" cy="43434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03</a:t>
            </a:r>
            <a:endParaRPr/>
          </a:p>
        </p:txBody>
      </p:sp>
      <p:sp>
        <p:nvSpPr>
          <p:cNvPr id="239" name="Google Shape;239;p30"/>
          <p:cNvSpPr txBox="1"/>
          <p:nvPr/>
        </p:nvSpPr>
        <p:spPr>
          <a:xfrm>
            <a:off x="13559960" y="8315121"/>
            <a:ext cx="3870027" cy="782574"/>
          </a:xfrm>
          <a:prstGeom prst="rect">
            <a:avLst/>
          </a:prstGeom>
          <a:noFill/>
          <a:ln>
            <a:noFill/>
          </a:ln>
        </p:spPr>
        <p:txBody>
          <a:bodyPr anchorCtr="0" anchor="t" bIns="0" lIns="0" spcFirstLastPara="1" rIns="0" wrap="square" tIns="0">
            <a:spAutoFit/>
          </a:bodyPr>
          <a:lstStyle/>
          <a:p>
            <a:pPr indent="0" lvl="1" marL="0" marR="0" rtl="0" algn="l">
              <a:lnSpc>
                <a:spcPct val="148000"/>
              </a:lnSpc>
              <a:spcBef>
                <a:spcPts val="0"/>
              </a:spcBef>
              <a:spcAft>
                <a:spcPts val="0"/>
              </a:spcAft>
              <a:buNone/>
            </a:pPr>
            <a:r>
              <a:rPr b="0" i="0" lang="en-US" sz="2100" u="none" cap="none" strike="noStrike">
                <a:solidFill>
                  <a:srgbClr val="000000"/>
                </a:solidFill>
                <a:latin typeface="Poppins"/>
                <a:ea typeface="Poppins"/>
                <a:cs typeface="Poppins"/>
                <a:sym typeface="Poppins"/>
              </a:rPr>
              <a:t>Lorem ipsum dolor sit amet, consectetur adipiscing elit.</a:t>
            </a:r>
            <a:endParaRPr/>
          </a:p>
        </p:txBody>
      </p:sp>
      <p:sp>
        <p:nvSpPr>
          <p:cNvPr id="240" name="Google Shape;240;p30"/>
          <p:cNvSpPr txBox="1"/>
          <p:nvPr/>
        </p:nvSpPr>
        <p:spPr>
          <a:xfrm>
            <a:off x="13559960" y="7861731"/>
            <a:ext cx="3870027" cy="434340"/>
          </a:xfrm>
          <a:prstGeom prst="rect">
            <a:avLst/>
          </a:prstGeom>
          <a:noFill/>
          <a:ln>
            <a:noFill/>
          </a:ln>
        </p:spPr>
        <p:txBody>
          <a:bodyPr anchorCtr="0" anchor="t" bIns="0" lIns="0" spcFirstLastPara="1" rIns="0" wrap="square" tIns="0">
            <a:spAutoFit/>
          </a:bodyPr>
          <a:lstStyle/>
          <a:p>
            <a:pPr indent="0" lvl="0" marL="0" marR="0" rtl="0" algn="l">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04</a:t>
            </a:r>
            <a:endParaRPr/>
          </a:p>
        </p:txBody>
      </p:sp>
      <p:pic>
        <p:nvPicPr>
          <p:cNvPr id="241" name="Google Shape;241;p30"/>
          <p:cNvPicPr preferRelativeResize="0"/>
          <p:nvPr/>
        </p:nvPicPr>
        <p:blipFill>
          <a:blip r:embed="rId6">
            <a:alphaModFix/>
          </a:blip>
          <a:stretch>
            <a:fillRect/>
          </a:stretch>
        </p:blipFill>
        <p:spPr>
          <a:xfrm>
            <a:off x="11647627" y="7820701"/>
            <a:ext cx="1263825" cy="1276463"/>
          </a:xfrm>
          <a:prstGeom prst="rect">
            <a:avLst/>
          </a:prstGeom>
          <a:noFill/>
          <a:ln>
            <a:noFill/>
          </a:ln>
        </p:spPr>
      </p:pic>
      <p:pic>
        <p:nvPicPr>
          <p:cNvPr id="242" name="Google Shape;242;p30"/>
          <p:cNvPicPr preferRelativeResize="0"/>
          <p:nvPr/>
        </p:nvPicPr>
        <p:blipFill>
          <a:blip r:embed="rId7">
            <a:alphaModFix/>
          </a:blip>
          <a:stretch>
            <a:fillRect/>
          </a:stretch>
        </p:blipFill>
        <p:spPr>
          <a:xfrm>
            <a:off x="11702438" y="5566682"/>
            <a:ext cx="1154200" cy="12615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246" name="Shape 246"/>
        <p:cNvGrpSpPr/>
        <p:nvPr/>
      </p:nvGrpSpPr>
      <p:grpSpPr>
        <a:xfrm>
          <a:off x="0" y="0"/>
          <a:ext cx="0" cy="0"/>
          <a:chOff x="0" y="0"/>
          <a:chExt cx="0" cy="0"/>
        </a:xfrm>
      </p:grpSpPr>
      <p:sp>
        <p:nvSpPr>
          <p:cNvPr id="247" name="Google Shape;247;p31"/>
          <p:cNvSpPr/>
          <p:nvPr/>
        </p:nvSpPr>
        <p:spPr>
          <a:xfrm>
            <a:off x="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248" name="Google Shape;248;p31"/>
          <p:cNvSpPr txBox="1"/>
          <p:nvPr/>
        </p:nvSpPr>
        <p:spPr>
          <a:xfrm>
            <a:off x="11721229" y="1757686"/>
            <a:ext cx="5218500" cy="122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Showcase examples of successful projects or solutions that originated from brainstorming sessions.</a:t>
            </a:r>
            <a:endParaRPr/>
          </a:p>
        </p:txBody>
      </p:sp>
      <p:sp>
        <p:nvSpPr>
          <p:cNvPr id="249" name="Google Shape;249;p31"/>
          <p:cNvSpPr txBox="1"/>
          <p:nvPr/>
        </p:nvSpPr>
        <p:spPr>
          <a:xfrm>
            <a:off x="11721229" y="5066223"/>
            <a:ext cx="5218500" cy="122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Showcase examples of successful projects or solutions that originated from brainstorming sessions.</a:t>
            </a:r>
            <a:endParaRPr/>
          </a:p>
        </p:txBody>
      </p:sp>
      <p:sp>
        <p:nvSpPr>
          <p:cNvPr id="250" name="Google Shape;250;p31"/>
          <p:cNvSpPr txBox="1"/>
          <p:nvPr/>
        </p:nvSpPr>
        <p:spPr>
          <a:xfrm>
            <a:off x="11721229" y="8374760"/>
            <a:ext cx="5218500" cy="1228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Poppins Medium"/>
                <a:ea typeface="Poppins Medium"/>
                <a:cs typeface="Poppins Medium"/>
                <a:sym typeface="Poppins Medium"/>
              </a:rPr>
              <a:t>Showcase examples of successful projects or solutions that originated from brainstorming sessions.</a:t>
            </a:r>
            <a:endParaRPr/>
          </a:p>
        </p:txBody>
      </p:sp>
      <p:sp>
        <p:nvSpPr>
          <p:cNvPr id="251" name="Google Shape;251;p31"/>
          <p:cNvSpPr txBox="1"/>
          <p:nvPr/>
        </p:nvSpPr>
        <p:spPr>
          <a:xfrm>
            <a:off x="13533376" y="451232"/>
            <a:ext cx="1594345" cy="1338362"/>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E45832"/>
                </a:solidFill>
                <a:latin typeface="Poppins Black"/>
                <a:ea typeface="Poppins Black"/>
                <a:cs typeface="Poppins Black"/>
                <a:sym typeface="Poppins Black"/>
              </a:rPr>
              <a:t>01</a:t>
            </a:r>
            <a:endParaRPr/>
          </a:p>
        </p:txBody>
      </p:sp>
      <p:sp>
        <p:nvSpPr>
          <p:cNvPr id="252" name="Google Shape;252;p31"/>
          <p:cNvSpPr txBox="1"/>
          <p:nvPr/>
        </p:nvSpPr>
        <p:spPr>
          <a:xfrm>
            <a:off x="13533376" y="3759769"/>
            <a:ext cx="1594345" cy="1338362"/>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79CBBE"/>
                </a:solidFill>
                <a:latin typeface="Poppins Black"/>
                <a:ea typeface="Poppins Black"/>
                <a:cs typeface="Poppins Black"/>
                <a:sym typeface="Poppins Black"/>
              </a:rPr>
              <a:t>02</a:t>
            </a:r>
            <a:endParaRPr/>
          </a:p>
        </p:txBody>
      </p:sp>
      <p:sp>
        <p:nvSpPr>
          <p:cNvPr id="253" name="Google Shape;253;p31"/>
          <p:cNvSpPr txBox="1"/>
          <p:nvPr/>
        </p:nvSpPr>
        <p:spPr>
          <a:xfrm>
            <a:off x="13533376" y="7068306"/>
            <a:ext cx="1594345" cy="1338362"/>
          </a:xfrm>
          <a:prstGeom prst="rect">
            <a:avLst/>
          </a:prstGeom>
          <a:noFill/>
          <a:ln>
            <a:noFill/>
          </a:ln>
        </p:spPr>
        <p:txBody>
          <a:bodyPr anchorCtr="0" anchor="t" bIns="0" lIns="0" spcFirstLastPara="1" rIns="0" wrap="square" tIns="0">
            <a:spAutoFit/>
          </a:bodyPr>
          <a:lstStyle/>
          <a:p>
            <a:pPr indent="0" lvl="0" marL="0" marR="0" rtl="0" algn="ctr">
              <a:lnSpc>
                <a:spcPct val="115998"/>
              </a:lnSpc>
              <a:spcBef>
                <a:spcPts val="0"/>
              </a:spcBef>
              <a:spcAft>
                <a:spcPts val="0"/>
              </a:spcAft>
              <a:buNone/>
            </a:pPr>
            <a:r>
              <a:rPr b="0" i="0" lang="en-US" sz="8457" u="none" cap="none" strike="noStrike">
                <a:solidFill>
                  <a:srgbClr val="F8BF25"/>
                </a:solidFill>
                <a:latin typeface="Poppins Black"/>
                <a:ea typeface="Poppins Black"/>
                <a:cs typeface="Poppins Black"/>
                <a:sym typeface="Poppins Black"/>
              </a:rPr>
              <a:t>03</a:t>
            </a:r>
            <a:endParaRPr/>
          </a:p>
        </p:txBody>
      </p:sp>
      <p:sp>
        <p:nvSpPr>
          <p:cNvPr id="254" name="Google Shape;254;p31"/>
          <p:cNvSpPr txBox="1"/>
          <p:nvPr/>
        </p:nvSpPr>
        <p:spPr>
          <a:xfrm>
            <a:off x="205054" y="1571107"/>
            <a:ext cx="9876900" cy="28689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0355" u="none" cap="none" strike="noStrike">
                <a:solidFill>
                  <a:srgbClr val="FFFFFF"/>
                </a:solidFill>
                <a:latin typeface="Poppins Black"/>
                <a:ea typeface="Poppins Black"/>
                <a:cs typeface="Poppins Black"/>
                <a:sym typeface="Poppins Black"/>
              </a:rPr>
              <a:t>REAL-LIFE EXAMPLES</a:t>
            </a:r>
            <a:endParaRPr/>
          </a:p>
        </p:txBody>
      </p:sp>
      <p:pic>
        <p:nvPicPr>
          <p:cNvPr id="255" name="Google Shape;255;p31"/>
          <p:cNvPicPr preferRelativeResize="0"/>
          <p:nvPr/>
        </p:nvPicPr>
        <p:blipFill>
          <a:blip r:embed="rId4">
            <a:alphaModFix/>
          </a:blip>
          <a:stretch>
            <a:fillRect/>
          </a:stretch>
        </p:blipFill>
        <p:spPr>
          <a:xfrm>
            <a:off x="0" y="5165738"/>
            <a:ext cx="10287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477B4"/>
        </a:solidFill>
      </p:bgPr>
    </p:bg>
    <p:spTree>
      <p:nvGrpSpPr>
        <p:cNvPr id="259" name="Shape 259"/>
        <p:cNvGrpSpPr/>
        <p:nvPr/>
      </p:nvGrpSpPr>
      <p:grpSpPr>
        <a:xfrm>
          <a:off x="0" y="0"/>
          <a:ext cx="0" cy="0"/>
          <a:chOff x="0" y="0"/>
          <a:chExt cx="0" cy="0"/>
        </a:xfrm>
      </p:grpSpPr>
      <p:sp>
        <p:nvSpPr>
          <p:cNvPr id="260" name="Google Shape;260;p32"/>
          <p:cNvSpPr/>
          <p:nvPr/>
        </p:nvSpPr>
        <p:spPr>
          <a:xfrm>
            <a:off x="6389447" y="-1026113"/>
            <a:ext cx="11898553" cy="11898553"/>
          </a:xfrm>
          <a:custGeom>
            <a:rect b="b" l="l" r="r" t="t"/>
            <a:pathLst>
              <a:path extrusionOk="0" h="11898553" w="11898553">
                <a:moveTo>
                  <a:pt x="0" y="0"/>
                </a:moveTo>
                <a:lnTo>
                  <a:pt x="11898553" y="0"/>
                </a:lnTo>
                <a:lnTo>
                  <a:pt x="11898553" y="11898552"/>
                </a:lnTo>
                <a:lnTo>
                  <a:pt x="0" y="11898552"/>
                </a:lnTo>
                <a:lnTo>
                  <a:pt x="0" y="0"/>
                </a:lnTo>
                <a:close/>
              </a:path>
            </a:pathLst>
          </a:custGeom>
          <a:blipFill rotWithShape="1">
            <a:blip r:embed="rId3">
              <a:alphaModFix/>
            </a:blip>
            <a:stretch>
              <a:fillRect b="0" l="0" r="0" t="0"/>
            </a:stretch>
          </a:blipFill>
          <a:ln>
            <a:noFill/>
          </a:ln>
        </p:spPr>
      </p:sp>
      <p:sp>
        <p:nvSpPr>
          <p:cNvPr id="261" name="Google Shape;261;p32"/>
          <p:cNvSpPr/>
          <p:nvPr/>
        </p:nvSpPr>
        <p:spPr>
          <a:xfrm>
            <a:off x="11962890" y="1491150"/>
            <a:ext cx="1235530" cy="1251458"/>
          </a:xfrm>
          <a:custGeom>
            <a:rect b="b" l="l" r="r" t="t"/>
            <a:pathLst>
              <a:path extrusionOk="0" h="1251458" w="1235530">
                <a:moveTo>
                  <a:pt x="0" y="0"/>
                </a:moveTo>
                <a:lnTo>
                  <a:pt x="1235530" y="0"/>
                </a:lnTo>
                <a:lnTo>
                  <a:pt x="1235530" y="1251458"/>
                </a:lnTo>
                <a:lnTo>
                  <a:pt x="0" y="1251458"/>
                </a:lnTo>
                <a:lnTo>
                  <a:pt x="0" y="0"/>
                </a:lnTo>
                <a:close/>
              </a:path>
            </a:pathLst>
          </a:custGeom>
          <a:blipFill rotWithShape="1">
            <a:blip r:embed="rId4">
              <a:alphaModFix/>
            </a:blip>
            <a:stretch>
              <a:fillRect b="0" l="0" r="0" t="0"/>
            </a:stretch>
          </a:blipFill>
          <a:ln>
            <a:noFill/>
          </a:ln>
        </p:spPr>
      </p:sp>
      <p:sp>
        <p:nvSpPr>
          <p:cNvPr id="262" name="Google Shape;262;p32"/>
          <p:cNvSpPr/>
          <p:nvPr/>
        </p:nvSpPr>
        <p:spPr>
          <a:xfrm>
            <a:off x="14294195" y="5466758"/>
            <a:ext cx="1154201" cy="1154201"/>
          </a:xfrm>
          <a:custGeom>
            <a:rect b="b" l="l" r="r" t="t"/>
            <a:pathLst>
              <a:path extrusionOk="0" h="1154201" w="1154201">
                <a:moveTo>
                  <a:pt x="0" y="0"/>
                </a:moveTo>
                <a:lnTo>
                  <a:pt x="1154201" y="0"/>
                </a:lnTo>
                <a:lnTo>
                  <a:pt x="1154201" y="1154201"/>
                </a:lnTo>
                <a:lnTo>
                  <a:pt x="0" y="1154201"/>
                </a:lnTo>
                <a:lnTo>
                  <a:pt x="0" y="0"/>
                </a:lnTo>
                <a:close/>
              </a:path>
            </a:pathLst>
          </a:custGeom>
          <a:blipFill rotWithShape="1">
            <a:blip r:embed="rId5">
              <a:alphaModFix/>
            </a:blip>
            <a:stretch>
              <a:fillRect b="0" l="0" r="0" t="0"/>
            </a:stretch>
          </a:blipFill>
          <a:ln>
            <a:noFill/>
          </a:ln>
        </p:spPr>
      </p:sp>
      <p:sp>
        <p:nvSpPr>
          <p:cNvPr id="263" name="Google Shape;263;p32"/>
          <p:cNvSpPr/>
          <p:nvPr/>
        </p:nvSpPr>
        <p:spPr>
          <a:xfrm>
            <a:off x="9395964" y="5466758"/>
            <a:ext cx="1263825" cy="1280118"/>
          </a:xfrm>
          <a:custGeom>
            <a:rect b="b" l="l" r="r" t="t"/>
            <a:pathLst>
              <a:path extrusionOk="0" h="1280118" w="1263825">
                <a:moveTo>
                  <a:pt x="0" y="0"/>
                </a:moveTo>
                <a:lnTo>
                  <a:pt x="1263825" y="0"/>
                </a:lnTo>
                <a:lnTo>
                  <a:pt x="1263825" y="1280118"/>
                </a:lnTo>
                <a:lnTo>
                  <a:pt x="0" y="1280118"/>
                </a:lnTo>
                <a:lnTo>
                  <a:pt x="0" y="0"/>
                </a:lnTo>
                <a:close/>
              </a:path>
            </a:pathLst>
          </a:custGeom>
          <a:blipFill rotWithShape="1">
            <a:blip r:embed="rId6">
              <a:alphaModFix/>
            </a:blip>
            <a:stretch>
              <a:fillRect b="0" l="0" r="0" t="0"/>
            </a:stretch>
          </a:blipFill>
          <a:ln>
            <a:noFill/>
          </a:ln>
        </p:spPr>
      </p:sp>
      <p:grpSp>
        <p:nvGrpSpPr>
          <p:cNvPr id="264" name="Google Shape;264;p32"/>
          <p:cNvGrpSpPr/>
          <p:nvPr/>
        </p:nvGrpSpPr>
        <p:grpSpPr>
          <a:xfrm>
            <a:off x="-715126" y="0"/>
            <a:ext cx="6946748" cy="10287000"/>
            <a:chOff x="0" y="0"/>
            <a:chExt cx="9262332" cy="13716000"/>
          </a:xfrm>
        </p:grpSpPr>
        <p:sp>
          <p:nvSpPr>
            <p:cNvPr id="265" name="Google Shape;265;p32"/>
            <p:cNvSpPr/>
            <p:nvPr/>
          </p:nvSpPr>
          <p:spPr>
            <a:xfrm>
              <a:off x="6148816" y="0"/>
              <a:ext cx="3113516" cy="13716000"/>
            </a:xfrm>
            <a:custGeom>
              <a:rect b="b" l="l" r="r" t="t"/>
              <a:pathLst>
                <a:path extrusionOk="0" h="13716000" w="3113516">
                  <a:moveTo>
                    <a:pt x="0" y="0"/>
                  </a:moveTo>
                  <a:lnTo>
                    <a:pt x="3113517" y="0"/>
                  </a:lnTo>
                  <a:lnTo>
                    <a:pt x="3113517" y="13716000"/>
                  </a:lnTo>
                  <a:lnTo>
                    <a:pt x="0" y="13716000"/>
                  </a:lnTo>
                  <a:lnTo>
                    <a:pt x="0" y="0"/>
                  </a:lnTo>
                  <a:close/>
                </a:path>
              </a:pathLst>
            </a:custGeom>
            <a:blipFill rotWithShape="1">
              <a:blip r:embed="rId7">
                <a:alphaModFix amt="65000"/>
              </a:blip>
              <a:stretch>
                <a:fillRect b="0" l="-120264" r="-220264" t="0"/>
              </a:stretch>
            </a:blipFill>
            <a:ln>
              <a:noFill/>
            </a:ln>
          </p:spPr>
        </p:sp>
        <p:sp>
          <p:nvSpPr>
            <p:cNvPr id="266" name="Google Shape;266;p32"/>
            <p:cNvSpPr/>
            <p:nvPr/>
          </p:nvSpPr>
          <p:spPr>
            <a:xfrm>
              <a:off x="3035300" y="0"/>
              <a:ext cx="3113516" cy="13716000"/>
            </a:xfrm>
            <a:custGeom>
              <a:rect b="b" l="l" r="r" t="t"/>
              <a:pathLst>
                <a:path extrusionOk="0" h="13716000" w="3113516">
                  <a:moveTo>
                    <a:pt x="0" y="0"/>
                  </a:moveTo>
                  <a:lnTo>
                    <a:pt x="3113516" y="0"/>
                  </a:lnTo>
                  <a:lnTo>
                    <a:pt x="3113516" y="13716000"/>
                  </a:lnTo>
                  <a:lnTo>
                    <a:pt x="0" y="13716000"/>
                  </a:lnTo>
                  <a:lnTo>
                    <a:pt x="0" y="0"/>
                  </a:lnTo>
                  <a:close/>
                </a:path>
              </a:pathLst>
            </a:custGeom>
            <a:blipFill rotWithShape="1">
              <a:blip r:embed="rId7">
                <a:alphaModFix amt="65000"/>
              </a:blip>
              <a:stretch>
                <a:fillRect b="0" l="-120264" r="-220264" t="0"/>
              </a:stretch>
            </a:blipFill>
            <a:ln>
              <a:noFill/>
            </a:ln>
          </p:spPr>
        </p:sp>
        <p:sp>
          <p:nvSpPr>
            <p:cNvPr id="267" name="Google Shape;267;p32"/>
            <p:cNvSpPr/>
            <p:nvPr/>
          </p:nvSpPr>
          <p:spPr>
            <a:xfrm>
              <a:off x="0" y="0"/>
              <a:ext cx="3113516" cy="13716000"/>
            </a:xfrm>
            <a:custGeom>
              <a:rect b="b" l="l" r="r" t="t"/>
              <a:pathLst>
                <a:path extrusionOk="0" h="13716000" w="3113516">
                  <a:moveTo>
                    <a:pt x="0" y="0"/>
                  </a:moveTo>
                  <a:lnTo>
                    <a:pt x="3113516" y="0"/>
                  </a:lnTo>
                  <a:lnTo>
                    <a:pt x="3113516" y="13716000"/>
                  </a:lnTo>
                  <a:lnTo>
                    <a:pt x="0" y="13716000"/>
                  </a:lnTo>
                  <a:lnTo>
                    <a:pt x="0" y="0"/>
                  </a:lnTo>
                  <a:close/>
                </a:path>
              </a:pathLst>
            </a:custGeom>
            <a:blipFill rotWithShape="1">
              <a:blip r:embed="rId7">
                <a:alphaModFix amt="65000"/>
              </a:blip>
              <a:stretch>
                <a:fillRect b="0" l="-120264" r="-220264" t="0"/>
              </a:stretch>
            </a:blipFill>
            <a:ln>
              <a:noFill/>
            </a:ln>
          </p:spPr>
        </p:sp>
      </p:grpSp>
      <p:sp>
        <p:nvSpPr>
          <p:cNvPr id="268" name="Google Shape;268;p32"/>
          <p:cNvSpPr txBox="1"/>
          <p:nvPr/>
        </p:nvSpPr>
        <p:spPr>
          <a:xfrm>
            <a:off x="939828" y="1414950"/>
            <a:ext cx="8453100" cy="3240000"/>
          </a:xfrm>
          <a:prstGeom prst="rect">
            <a:avLst/>
          </a:prstGeom>
          <a:noFill/>
          <a:ln>
            <a:noFill/>
          </a:ln>
        </p:spPr>
        <p:txBody>
          <a:bodyPr anchorCtr="0" anchor="t" bIns="0" lIns="0" spcFirstLastPara="1" rIns="0" wrap="square" tIns="0">
            <a:spAutoFit/>
          </a:bodyPr>
          <a:lstStyle/>
          <a:p>
            <a:pPr indent="0" lvl="1" marL="0" marR="0" rtl="0" algn="l">
              <a:lnSpc>
                <a:spcPct val="90000"/>
              </a:lnSpc>
              <a:spcBef>
                <a:spcPts val="0"/>
              </a:spcBef>
              <a:spcAft>
                <a:spcPts val="0"/>
              </a:spcAft>
              <a:buNone/>
            </a:pPr>
            <a:r>
              <a:rPr b="0" i="0" lang="en-US" sz="11694" u="none" cap="none" strike="noStrike">
                <a:solidFill>
                  <a:srgbClr val="F5F5F5"/>
                </a:solidFill>
                <a:latin typeface="Poppins Black"/>
                <a:ea typeface="Poppins Black"/>
                <a:cs typeface="Poppins Black"/>
                <a:sym typeface="Poppins Black"/>
              </a:rPr>
              <a:t>DIAGRAM PAGE</a:t>
            </a:r>
            <a:endParaRPr/>
          </a:p>
        </p:txBody>
      </p:sp>
      <p:sp>
        <p:nvSpPr>
          <p:cNvPr id="269" name="Google Shape;269;p32"/>
          <p:cNvSpPr txBox="1"/>
          <p:nvPr/>
        </p:nvSpPr>
        <p:spPr>
          <a:xfrm>
            <a:off x="939828" y="5170480"/>
            <a:ext cx="6006000" cy="3507900"/>
          </a:xfrm>
          <a:prstGeom prst="rect">
            <a:avLst/>
          </a:prstGeom>
          <a:noFill/>
          <a:ln>
            <a:noFill/>
          </a:ln>
        </p:spPr>
        <p:txBody>
          <a:bodyPr anchorCtr="0" anchor="t" bIns="0" lIns="0" spcFirstLastPara="1" rIns="0" wrap="square" tIns="0">
            <a:spAutoFit/>
          </a:bodyPr>
          <a:lstStyle/>
          <a:p>
            <a:pPr indent="0" lvl="1" marL="0" marR="0" rtl="0" algn="l">
              <a:lnSpc>
                <a:spcPct val="190000"/>
              </a:lnSpc>
              <a:spcBef>
                <a:spcPts val="0"/>
              </a:spcBef>
              <a:spcAft>
                <a:spcPts val="0"/>
              </a:spcAft>
              <a:buNone/>
            </a:pPr>
            <a:r>
              <a:rPr b="0" i="0" lang="en-US" sz="2650"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 dolore magna aliqua. Ut enim ad minim veniam.</a:t>
            </a:r>
            <a:endParaRPr/>
          </a:p>
        </p:txBody>
      </p:sp>
      <p:sp>
        <p:nvSpPr>
          <p:cNvPr id="270" name="Google Shape;270;p32"/>
          <p:cNvSpPr txBox="1"/>
          <p:nvPr/>
        </p:nvSpPr>
        <p:spPr>
          <a:xfrm>
            <a:off x="10645642" y="3060682"/>
            <a:ext cx="3870027" cy="43434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A</a:t>
            </a:r>
            <a:endParaRPr/>
          </a:p>
        </p:txBody>
      </p:sp>
      <p:sp>
        <p:nvSpPr>
          <p:cNvPr id="271" name="Google Shape;271;p32"/>
          <p:cNvSpPr txBox="1"/>
          <p:nvPr/>
        </p:nvSpPr>
        <p:spPr>
          <a:xfrm>
            <a:off x="8092863" y="6987661"/>
            <a:ext cx="3870027" cy="43434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B</a:t>
            </a:r>
            <a:endParaRPr/>
          </a:p>
        </p:txBody>
      </p:sp>
      <p:sp>
        <p:nvSpPr>
          <p:cNvPr id="272" name="Google Shape;272;p32"/>
          <p:cNvSpPr txBox="1"/>
          <p:nvPr/>
        </p:nvSpPr>
        <p:spPr>
          <a:xfrm>
            <a:off x="12936282" y="6987661"/>
            <a:ext cx="3870027" cy="434340"/>
          </a:xfrm>
          <a:prstGeom prst="rect">
            <a:avLst/>
          </a:prstGeom>
          <a:noFill/>
          <a:ln>
            <a:noFill/>
          </a:ln>
        </p:spPr>
        <p:txBody>
          <a:bodyPr anchorCtr="0" anchor="t" bIns="0" lIns="0" spcFirstLastPara="1" rIns="0" wrap="square" tIns="0">
            <a:spAutoFit/>
          </a:bodyPr>
          <a:lstStyle/>
          <a:p>
            <a:pPr indent="0" lvl="0" marL="0" marR="0" rtl="0" algn="ctr">
              <a:lnSpc>
                <a:spcPct val="105999"/>
              </a:lnSpc>
              <a:spcBef>
                <a:spcPts val="0"/>
              </a:spcBef>
              <a:spcAft>
                <a:spcPts val="0"/>
              </a:spcAft>
              <a:buNone/>
            </a:pPr>
            <a:r>
              <a:rPr b="1" i="0" lang="en-US" sz="3000" u="none" cap="none" strike="noStrike">
                <a:solidFill>
                  <a:srgbClr val="000000"/>
                </a:solidFill>
                <a:latin typeface="Poppins"/>
                <a:ea typeface="Poppins"/>
                <a:cs typeface="Poppins"/>
                <a:sym typeface="Poppins"/>
              </a:rPr>
              <a:t>TECHNIQUE C</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E7ED"/>
        </a:solidFill>
      </p:bgPr>
    </p:bg>
    <p:spTree>
      <p:nvGrpSpPr>
        <p:cNvPr id="276" name="Shape 276"/>
        <p:cNvGrpSpPr/>
        <p:nvPr/>
      </p:nvGrpSpPr>
      <p:grpSpPr>
        <a:xfrm>
          <a:off x="0" y="0"/>
          <a:ext cx="0" cy="0"/>
          <a:chOff x="0" y="0"/>
          <a:chExt cx="0" cy="0"/>
        </a:xfrm>
      </p:grpSpPr>
      <p:grpSp>
        <p:nvGrpSpPr>
          <p:cNvPr id="277" name="Google Shape;277;p33"/>
          <p:cNvGrpSpPr/>
          <p:nvPr/>
        </p:nvGrpSpPr>
        <p:grpSpPr>
          <a:xfrm>
            <a:off x="-233857" y="-216991"/>
            <a:ext cx="8272608" cy="5360491"/>
            <a:chOff x="0" y="-57150"/>
            <a:chExt cx="2178794" cy="1411817"/>
          </a:xfrm>
        </p:grpSpPr>
        <p:sp>
          <p:nvSpPr>
            <p:cNvPr id="278" name="Google Shape;278;p33"/>
            <p:cNvSpPr/>
            <p:nvPr/>
          </p:nvSpPr>
          <p:spPr>
            <a:xfrm>
              <a:off x="0" y="0"/>
              <a:ext cx="2178794" cy="1354667"/>
            </a:xfrm>
            <a:custGeom>
              <a:rect b="b" l="l" r="r" t="t"/>
              <a:pathLst>
                <a:path extrusionOk="0" h="1354667" w="2178794">
                  <a:moveTo>
                    <a:pt x="0" y="0"/>
                  </a:moveTo>
                  <a:lnTo>
                    <a:pt x="2178794" y="0"/>
                  </a:lnTo>
                  <a:lnTo>
                    <a:pt x="2178794" y="1354667"/>
                  </a:lnTo>
                  <a:lnTo>
                    <a:pt x="0" y="1354667"/>
                  </a:lnTo>
                  <a:close/>
                </a:path>
              </a:pathLst>
            </a:custGeom>
            <a:solidFill>
              <a:srgbClr val="77CFC2"/>
            </a:solidFill>
            <a:ln>
              <a:noFill/>
            </a:ln>
          </p:spPr>
        </p:sp>
        <p:sp>
          <p:nvSpPr>
            <p:cNvPr id="279" name="Google Shape;279;p33"/>
            <p:cNvSpPr txBox="1"/>
            <p:nvPr/>
          </p:nvSpPr>
          <p:spPr>
            <a:xfrm>
              <a:off x="0" y="-57150"/>
              <a:ext cx="2178794" cy="141181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33"/>
          <p:cNvGrpSpPr/>
          <p:nvPr/>
        </p:nvGrpSpPr>
        <p:grpSpPr>
          <a:xfrm>
            <a:off x="-233857" y="4926509"/>
            <a:ext cx="8272608" cy="5360491"/>
            <a:chOff x="0" y="-57150"/>
            <a:chExt cx="2178794" cy="1411817"/>
          </a:xfrm>
        </p:grpSpPr>
        <p:sp>
          <p:nvSpPr>
            <p:cNvPr id="281" name="Google Shape;281;p33"/>
            <p:cNvSpPr/>
            <p:nvPr/>
          </p:nvSpPr>
          <p:spPr>
            <a:xfrm>
              <a:off x="0" y="0"/>
              <a:ext cx="2178794" cy="1354667"/>
            </a:xfrm>
            <a:custGeom>
              <a:rect b="b" l="l" r="r" t="t"/>
              <a:pathLst>
                <a:path extrusionOk="0" h="1354667" w="2178794">
                  <a:moveTo>
                    <a:pt x="0" y="0"/>
                  </a:moveTo>
                  <a:lnTo>
                    <a:pt x="2178794" y="0"/>
                  </a:lnTo>
                  <a:lnTo>
                    <a:pt x="2178794" y="1354667"/>
                  </a:lnTo>
                  <a:lnTo>
                    <a:pt x="0" y="1354667"/>
                  </a:lnTo>
                  <a:close/>
                </a:path>
              </a:pathLst>
            </a:custGeom>
            <a:solidFill>
              <a:srgbClr val="F8BF25"/>
            </a:solidFill>
            <a:ln>
              <a:noFill/>
            </a:ln>
          </p:spPr>
        </p:sp>
        <p:sp>
          <p:nvSpPr>
            <p:cNvPr id="282" name="Google Shape;282;p33"/>
            <p:cNvSpPr txBox="1"/>
            <p:nvPr/>
          </p:nvSpPr>
          <p:spPr>
            <a:xfrm>
              <a:off x="0" y="-57150"/>
              <a:ext cx="2178794" cy="141181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33"/>
          <p:cNvGrpSpPr/>
          <p:nvPr/>
        </p:nvGrpSpPr>
        <p:grpSpPr>
          <a:xfrm>
            <a:off x="14287500" y="-451602"/>
            <a:ext cx="8272608" cy="5652252"/>
            <a:chOff x="0" y="-57150"/>
            <a:chExt cx="2178794" cy="1488659"/>
          </a:xfrm>
        </p:grpSpPr>
        <p:sp>
          <p:nvSpPr>
            <p:cNvPr id="284" name="Google Shape;284;p33"/>
            <p:cNvSpPr/>
            <p:nvPr/>
          </p:nvSpPr>
          <p:spPr>
            <a:xfrm>
              <a:off x="0" y="0"/>
              <a:ext cx="2178794" cy="1431509"/>
            </a:xfrm>
            <a:custGeom>
              <a:rect b="b" l="l" r="r" t="t"/>
              <a:pathLst>
                <a:path extrusionOk="0" h="1431509" w="2178794">
                  <a:moveTo>
                    <a:pt x="0" y="0"/>
                  </a:moveTo>
                  <a:lnTo>
                    <a:pt x="2178794" y="0"/>
                  </a:lnTo>
                  <a:lnTo>
                    <a:pt x="2178794" y="1431509"/>
                  </a:lnTo>
                  <a:lnTo>
                    <a:pt x="0" y="1431509"/>
                  </a:lnTo>
                  <a:close/>
                </a:path>
              </a:pathLst>
            </a:custGeom>
            <a:solidFill>
              <a:srgbClr val="F8BF25"/>
            </a:solidFill>
            <a:ln>
              <a:noFill/>
            </a:ln>
          </p:spPr>
        </p:sp>
        <p:sp>
          <p:nvSpPr>
            <p:cNvPr id="285" name="Google Shape;285;p33"/>
            <p:cNvSpPr txBox="1"/>
            <p:nvPr/>
          </p:nvSpPr>
          <p:spPr>
            <a:xfrm>
              <a:off x="0" y="-57150"/>
              <a:ext cx="2178794" cy="1488659"/>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33"/>
          <p:cNvGrpSpPr/>
          <p:nvPr/>
        </p:nvGrpSpPr>
        <p:grpSpPr>
          <a:xfrm>
            <a:off x="14258925" y="4993184"/>
            <a:ext cx="8272608" cy="5360491"/>
            <a:chOff x="0" y="-57150"/>
            <a:chExt cx="2178794" cy="1411817"/>
          </a:xfrm>
        </p:grpSpPr>
        <p:sp>
          <p:nvSpPr>
            <p:cNvPr id="287" name="Google Shape;287;p33"/>
            <p:cNvSpPr/>
            <p:nvPr/>
          </p:nvSpPr>
          <p:spPr>
            <a:xfrm>
              <a:off x="0" y="0"/>
              <a:ext cx="2178794" cy="1354667"/>
            </a:xfrm>
            <a:custGeom>
              <a:rect b="b" l="l" r="r" t="t"/>
              <a:pathLst>
                <a:path extrusionOk="0" h="1354667" w="2178794">
                  <a:moveTo>
                    <a:pt x="0" y="0"/>
                  </a:moveTo>
                  <a:lnTo>
                    <a:pt x="2178794" y="0"/>
                  </a:lnTo>
                  <a:lnTo>
                    <a:pt x="2178794" y="1354667"/>
                  </a:lnTo>
                  <a:lnTo>
                    <a:pt x="0" y="1354667"/>
                  </a:lnTo>
                  <a:close/>
                </a:path>
              </a:pathLst>
            </a:custGeom>
            <a:solidFill>
              <a:srgbClr val="77CFC2"/>
            </a:solidFill>
            <a:ln>
              <a:noFill/>
            </a:ln>
          </p:spPr>
        </p:sp>
        <p:sp>
          <p:nvSpPr>
            <p:cNvPr id="288" name="Google Shape;288;p33"/>
            <p:cNvSpPr txBox="1"/>
            <p:nvPr/>
          </p:nvSpPr>
          <p:spPr>
            <a:xfrm>
              <a:off x="0" y="-57150"/>
              <a:ext cx="2178794" cy="1411817"/>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9" name="Google Shape;289;p33"/>
          <p:cNvSpPr/>
          <p:nvPr/>
        </p:nvSpPr>
        <p:spPr>
          <a:xfrm>
            <a:off x="4000500" y="0"/>
            <a:ext cx="10287000" cy="102870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290" name="Google Shape;290;p33"/>
          <p:cNvSpPr txBox="1"/>
          <p:nvPr/>
        </p:nvSpPr>
        <p:spPr>
          <a:xfrm rot="2700000">
            <a:off x="5568040" y="2299765"/>
            <a:ext cx="2107166" cy="563837"/>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D36B"/>
                </a:solidFill>
                <a:latin typeface="Poppins Black"/>
                <a:ea typeface="Poppins Black"/>
                <a:cs typeface="Poppins Black"/>
                <a:sym typeface="Poppins Black"/>
              </a:rPr>
              <a:t>ACTION</a:t>
            </a:r>
            <a:endParaRPr/>
          </a:p>
        </p:txBody>
      </p:sp>
      <p:sp>
        <p:nvSpPr>
          <p:cNvPr id="291" name="Google Shape;291;p33"/>
          <p:cNvSpPr txBox="1"/>
          <p:nvPr/>
        </p:nvSpPr>
        <p:spPr>
          <a:xfrm rot="2700000">
            <a:off x="9894384" y="7218521"/>
            <a:ext cx="3451727" cy="563837"/>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FFD36B"/>
                </a:solidFill>
                <a:latin typeface="Poppins Black"/>
                <a:ea typeface="Poppins Black"/>
                <a:cs typeface="Poppins Black"/>
                <a:sym typeface="Poppins Black"/>
              </a:rPr>
              <a:t>ANALYSIS</a:t>
            </a:r>
            <a:endParaRPr/>
          </a:p>
        </p:txBody>
      </p:sp>
      <p:sp>
        <p:nvSpPr>
          <p:cNvPr id="292" name="Google Shape;292;p33"/>
          <p:cNvSpPr txBox="1"/>
          <p:nvPr/>
        </p:nvSpPr>
        <p:spPr>
          <a:xfrm rot="-2700000">
            <a:off x="5112976" y="7208996"/>
            <a:ext cx="3451727" cy="563837"/>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4B6484"/>
                </a:solidFill>
                <a:latin typeface="Poppins Black"/>
                <a:ea typeface="Poppins Black"/>
                <a:cs typeface="Poppins Black"/>
                <a:sym typeface="Poppins Black"/>
              </a:rPr>
              <a:t>OBJECTIVES</a:t>
            </a:r>
            <a:endParaRPr/>
          </a:p>
        </p:txBody>
      </p:sp>
      <p:sp>
        <p:nvSpPr>
          <p:cNvPr id="293" name="Google Shape;293;p33"/>
          <p:cNvSpPr txBox="1"/>
          <p:nvPr/>
        </p:nvSpPr>
        <p:spPr>
          <a:xfrm rot="-2700000">
            <a:off x="9804943" y="2395830"/>
            <a:ext cx="3451727" cy="563837"/>
          </a:xfrm>
          <a:prstGeom prst="rect">
            <a:avLst/>
          </a:prstGeom>
          <a:noFill/>
          <a:ln>
            <a:noFill/>
          </a:ln>
        </p:spPr>
        <p:txBody>
          <a:bodyPr anchorCtr="0" anchor="t" bIns="0" lIns="0" spcFirstLastPara="1" rIns="0" wrap="square" tIns="0">
            <a:spAutoFit/>
          </a:bodyPr>
          <a:lstStyle/>
          <a:p>
            <a:pPr indent="0" lvl="0" marL="0" marR="0" rtl="0" algn="ctr">
              <a:lnSpc>
                <a:spcPct val="106019"/>
              </a:lnSpc>
              <a:spcBef>
                <a:spcPts val="0"/>
              </a:spcBef>
              <a:spcAft>
                <a:spcPts val="0"/>
              </a:spcAft>
              <a:buNone/>
            </a:pPr>
            <a:r>
              <a:rPr b="1" i="0" lang="en-US" sz="3854" u="none" cap="none" strike="noStrike">
                <a:solidFill>
                  <a:srgbClr val="4B6484"/>
                </a:solidFill>
                <a:latin typeface="Poppins Black"/>
                <a:ea typeface="Poppins Black"/>
                <a:cs typeface="Poppins Black"/>
                <a:sym typeface="Poppins Black"/>
              </a:rPr>
              <a:t>STRATEGY</a:t>
            </a:r>
            <a:endParaRPr/>
          </a:p>
        </p:txBody>
      </p:sp>
      <p:sp>
        <p:nvSpPr>
          <p:cNvPr id="294" name="Google Shape;294;p33"/>
          <p:cNvSpPr txBox="1"/>
          <p:nvPr/>
        </p:nvSpPr>
        <p:spPr>
          <a:xfrm>
            <a:off x="786767" y="1009980"/>
            <a:ext cx="3557100" cy="2775600"/>
          </a:xfrm>
          <a:prstGeom prst="rect">
            <a:avLst/>
          </a:prstGeom>
          <a:noFill/>
          <a:ln>
            <a:noFill/>
          </a:ln>
        </p:spPr>
        <p:txBody>
          <a:bodyPr anchorCtr="0" anchor="t" bIns="0" lIns="0" spcFirstLastPara="1" rIns="0" wrap="square" tIns="0">
            <a:spAutoFit/>
          </a:bodyPr>
          <a:lstStyle/>
          <a:p>
            <a:pPr indent="0" lvl="1" marL="0" marR="0" rtl="0" algn="l">
              <a:lnSpc>
                <a:spcPct val="18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a:t>
            </a:r>
            <a:endParaRPr/>
          </a:p>
        </p:txBody>
      </p:sp>
      <p:sp>
        <p:nvSpPr>
          <p:cNvPr id="295" name="Google Shape;295;p33"/>
          <p:cNvSpPr txBox="1"/>
          <p:nvPr/>
        </p:nvSpPr>
        <p:spPr>
          <a:xfrm>
            <a:off x="14110709" y="1009980"/>
            <a:ext cx="3557100" cy="2775600"/>
          </a:xfrm>
          <a:prstGeom prst="rect">
            <a:avLst/>
          </a:prstGeom>
          <a:noFill/>
          <a:ln>
            <a:noFill/>
          </a:ln>
        </p:spPr>
        <p:txBody>
          <a:bodyPr anchorCtr="0" anchor="t" bIns="0" lIns="0" spcFirstLastPara="1" rIns="0" wrap="square" tIns="0">
            <a:spAutoFit/>
          </a:bodyPr>
          <a:lstStyle/>
          <a:p>
            <a:pPr indent="0" lvl="1" marL="0" marR="0" rtl="0" algn="r">
              <a:lnSpc>
                <a:spcPct val="18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a:t>
            </a:r>
            <a:endParaRPr/>
          </a:p>
        </p:txBody>
      </p:sp>
      <p:sp>
        <p:nvSpPr>
          <p:cNvPr id="296" name="Google Shape;296;p33"/>
          <p:cNvSpPr txBox="1"/>
          <p:nvPr/>
        </p:nvSpPr>
        <p:spPr>
          <a:xfrm>
            <a:off x="786767" y="6217717"/>
            <a:ext cx="3557100" cy="2775600"/>
          </a:xfrm>
          <a:prstGeom prst="rect">
            <a:avLst/>
          </a:prstGeom>
          <a:noFill/>
          <a:ln>
            <a:noFill/>
          </a:ln>
        </p:spPr>
        <p:txBody>
          <a:bodyPr anchorCtr="0" anchor="t" bIns="0" lIns="0" spcFirstLastPara="1" rIns="0" wrap="square" tIns="0">
            <a:spAutoFit/>
          </a:bodyPr>
          <a:lstStyle/>
          <a:p>
            <a:pPr indent="0" lvl="1" marL="0" marR="0" rtl="0" algn="l">
              <a:lnSpc>
                <a:spcPct val="18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a:t>
            </a:r>
            <a:endParaRPr/>
          </a:p>
        </p:txBody>
      </p:sp>
      <p:sp>
        <p:nvSpPr>
          <p:cNvPr id="297" name="Google Shape;297;p33"/>
          <p:cNvSpPr txBox="1"/>
          <p:nvPr/>
        </p:nvSpPr>
        <p:spPr>
          <a:xfrm>
            <a:off x="14110709" y="6217717"/>
            <a:ext cx="3557100" cy="2775600"/>
          </a:xfrm>
          <a:prstGeom prst="rect">
            <a:avLst/>
          </a:prstGeom>
          <a:noFill/>
          <a:ln>
            <a:noFill/>
          </a:ln>
        </p:spPr>
        <p:txBody>
          <a:bodyPr anchorCtr="0" anchor="t" bIns="0" lIns="0" spcFirstLastPara="1" rIns="0" wrap="square" tIns="0">
            <a:spAutoFit/>
          </a:bodyPr>
          <a:lstStyle/>
          <a:p>
            <a:pPr indent="0" lvl="1" marL="0" marR="0" rtl="0" algn="r">
              <a:lnSpc>
                <a:spcPct val="180000"/>
              </a:lnSpc>
              <a:spcBef>
                <a:spcPts val="0"/>
              </a:spcBef>
              <a:spcAft>
                <a:spcPts val="0"/>
              </a:spcAft>
              <a:buNone/>
            </a:pPr>
            <a:r>
              <a:rPr b="0" i="0" lang="en-US" sz="2199" u="none" cap="none" strike="noStrike">
                <a:solidFill>
                  <a:srgbClr val="000000"/>
                </a:solidFill>
                <a:latin typeface="Poppins Medium"/>
                <a:ea typeface="Poppins Medium"/>
                <a:cs typeface="Poppins Medium"/>
                <a:sym typeface="Poppins Medium"/>
              </a:rPr>
              <a:t>Lorem ipsum dolor sit amet, consectetur adipiscing elit, sed do eiusmod tempor incididunt ut labore et.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