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Inter"/>
      <p:regular r:id="rId25"/>
      <p:bold r:id="rId26"/>
    </p:embeddedFont>
    <p:embeddedFont>
      <p:font typeface="Josefin Sans"/>
      <p:bold r:id="rId27"/>
      <p:boldItalic r:id="rId28"/>
    </p:embeddedFont>
    <p:embeddedFont>
      <p:font typeface="Josefin Sans SemiBol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.fntdata"/><Relationship Id="rId25" Type="http://schemas.openxmlformats.org/officeDocument/2006/relationships/font" Target="fonts/Inter-regular.fntdata"/><Relationship Id="rId28" Type="http://schemas.openxmlformats.org/officeDocument/2006/relationships/font" Target="fonts/JosefinSans-boldItalic.fntdata"/><Relationship Id="rId27" Type="http://schemas.openxmlformats.org/officeDocument/2006/relationships/font" Target="fonts/Josefi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SemiBold-italic.fntdata"/><Relationship Id="rId30" Type="http://schemas.openxmlformats.org/officeDocument/2006/relationships/font" Target="fonts/JosefinSans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JosefinSansSemiBol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79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87.png"/><Relationship Id="rId8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7.png"/><Relationship Id="rId10" Type="http://schemas.openxmlformats.org/officeDocument/2006/relationships/image" Target="../media/image86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94.png"/><Relationship Id="rId9" Type="http://schemas.openxmlformats.org/officeDocument/2006/relationships/image" Target="../media/image81.png"/><Relationship Id="rId5" Type="http://schemas.openxmlformats.org/officeDocument/2006/relationships/image" Target="../media/image92.png"/><Relationship Id="rId6" Type="http://schemas.openxmlformats.org/officeDocument/2006/relationships/image" Target="../media/image91.png"/><Relationship Id="rId7" Type="http://schemas.openxmlformats.org/officeDocument/2006/relationships/image" Target="../media/image83.png"/><Relationship Id="rId8" Type="http://schemas.openxmlformats.org/officeDocument/2006/relationships/image" Target="../media/image7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113.jpg"/><Relationship Id="rId5" Type="http://schemas.openxmlformats.org/officeDocument/2006/relationships/image" Target="../media/image82.png"/><Relationship Id="rId6" Type="http://schemas.openxmlformats.org/officeDocument/2006/relationships/image" Target="../media/image1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96.png"/><Relationship Id="rId5" Type="http://schemas.openxmlformats.org/officeDocument/2006/relationships/image" Target="../media/image100.png"/><Relationship Id="rId6" Type="http://schemas.openxmlformats.org/officeDocument/2006/relationships/image" Target="../media/image98.png"/><Relationship Id="rId7" Type="http://schemas.openxmlformats.org/officeDocument/2006/relationships/image" Target="../media/image114.png"/><Relationship Id="rId8" Type="http://schemas.openxmlformats.org/officeDocument/2006/relationships/image" Target="../media/image9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3.png"/><Relationship Id="rId10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101.png"/><Relationship Id="rId9" Type="http://schemas.openxmlformats.org/officeDocument/2006/relationships/image" Target="../media/image111.png"/><Relationship Id="rId5" Type="http://schemas.openxmlformats.org/officeDocument/2006/relationships/image" Target="../media/image97.png"/><Relationship Id="rId6" Type="http://schemas.openxmlformats.org/officeDocument/2006/relationships/image" Target="../media/image102.png"/><Relationship Id="rId7" Type="http://schemas.openxmlformats.org/officeDocument/2006/relationships/image" Target="../media/image93.png"/><Relationship Id="rId8" Type="http://schemas.openxmlformats.org/officeDocument/2006/relationships/image" Target="../media/image9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115.jpg"/><Relationship Id="rId9" Type="http://schemas.openxmlformats.org/officeDocument/2006/relationships/image" Target="../media/image128.png"/><Relationship Id="rId5" Type="http://schemas.openxmlformats.org/officeDocument/2006/relationships/image" Target="../media/image164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12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9.png"/><Relationship Id="rId10" Type="http://schemas.openxmlformats.org/officeDocument/2006/relationships/image" Target="../media/image131.png"/><Relationship Id="rId13" Type="http://schemas.openxmlformats.org/officeDocument/2006/relationships/image" Target="../media/image124.png"/><Relationship Id="rId1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127.png"/><Relationship Id="rId9" Type="http://schemas.openxmlformats.org/officeDocument/2006/relationships/image" Target="../media/image155.png"/><Relationship Id="rId14" Type="http://schemas.openxmlformats.org/officeDocument/2006/relationships/image" Target="../media/image129.png"/><Relationship Id="rId5" Type="http://schemas.openxmlformats.org/officeDocument/2006/relationships/image" Target="../media/image181.jpg"/><Relationship Id="rId6" Type="http://schemas.openxmlformats.org/officeDocument/2006/relationships/image" Target="../media/image108.png"/><Relationship Id="rId7" Type="http://schemas.openxmlformats.org/officeDocument/2006/relationships/image" Target="../media/image118.png"/><Relationship Id="rId8" Type="http://schemas.openxmlformats.org/officeDocument/2006/relationships/image" Target="../media/image110.png"/></Relationships>
</file>

<file path=ppt/slides/_rels/slide17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1.png"/><Relationship Id="rId22" Type="http://schemas.openxmlformats.org/officeDocument/2006/relationships/image" Target="../media/image93.png"/><Relationship Id="rId21" Type="http://schemas.openxmlformats.org/officeDocument/2006/relationships/image" Target="../media/image102.png"/><Relationship Id="rId24" Type="http://schemas.openxmlformats.org/officeDocument/2006/relationships/image" Target="../media/image35.png"/><Relationship Id="rId23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Relationship Id="rId4" Type="http://schemas.openxmlformats.org/officeDocument/2006/relationships/image" Target="../media/image183.png"/><Relationship Id="rId9" Type="http://schemas.openxmlformats.org/officeDocument/2006/relationships/image" Target="../media/image26.png"/><Relationship Id="rId26" Type="http://schemas.openxmlformats.org/officeDocument/2006/relationships/image" Target="../media/image55.png"/><Relationship Id="rId25" Type="http://schemas.openxmlformats.org/officeDocument/2006/relationships/image" Target="../media/image53.png"/><Relationship Id="rId28" Type="http://schemas.openxmlformats.org/officeDocument/2006/relationships/image" Target="../media/image97.png"/><Relationship Id="rId27" Type="http://schemas.openxmlformats.org/officeDocument/2006/relationships/image" Target="../media/image100.png"/><Relationship Id="rId5" Type="http://schemas.openxmlformats.org/officeDocument/2006/relationships/image" Target="../media/image142.png"/><Relationship Id="rId6" Type="http://schemas.openxmlformats.org/officeDocument/2006/relationships/image" Target="../media/image130.png"/><Relationship Id="rId7" Type="http://schemas.openxmlformats.org/officeDocument/2006/relationships/image" Target="../media/image20.png"/><Relationship Id="rId8" Type="http://schemas.openxmlformats.org/officeDocument/2006/relationships/image" Target="../media/image32.png"/><Relationship Id="rId11" Type="http://schemas.openxmlformats.org/officeDocument/2006/relationships/image" Target="../media/image30.png"/><Relationship Id="rId10" Type="http://schemas.openxmlformats.org/officeDocument/2006/relationships/image" Target="../media/image28.png"/><Relationship Id="rId13" Type="http://schemas.openxmlformats.org/officeDocument/2006/relationships/image" Target="../media/image71.png"/><Relationship Id="rId12" Type="http://schemas.openxmlformats.org/officeDocument/2006/relationships/image" Target="../media/image58.png"/><Relationship Id="rId15" Type="http://schemas.openxmlformats.org/officeDocument/2006/relationships/image" Target="../media/image65.png"/><Relationship Id="rId14" Type="http://schemas.openxmlformats.org/officeDocument/2006/relationships/image" Target="../media/image73.png"/><Relationship Id="rId17" Type="http://schemas.openxmlformats.org/officeDocument/2006/relationships/image" Target="../media/image87.png"/><Relationship Id="rId16" Type="http://schemas.openxmlformats.org/officeDocument/2006/relationships/image" Target="../media/image88.png"/><Relationship Id="rId19" Type="http://schemas.openxmlformats.org/officeDocument/2006/relationships/image" Target="../media/image96.png"/><Relationship Id="rId18" Type="http://schemas.openxmlformats.org/officeDocument/2006/relationships/image" Target="../media/image80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82.png"/><Relationship Id="rId22" Type="http://schemas.openxmlformats.org/officeDocument/2006/relationships/image" Target="../media/image127.png"/><Relationship Id="rId21" Type="http://schemas.openxmlformats.org/officeDocument/2006/relationships/image" Target="../media/image52.png"/><Relationship Id="rId24" Type="http://schemas.openxmlformats.org/officeDocument/2006/relationships/image" Target="../media/image90.png"/><Relationship Id="rId2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.png"/><Relationship Id="rId26" Type="http://schemas.openxmlformats.org/officeDocument/2006/relationships/image" Target="../media/image49.png"/><Relationship Id="rId25" Type="http://schemas.openxmlformats.org/officeDocument/2006/relationships/image" Target="../media/image86.png"/><Relationship Id="rId28" Type="http://schemas.openxmlformats.org/officeDocument/2006/relationships/image" Target="../media/image59.png"/><Relationship Id="rId27" Type="http://schemas.openxmlformats.org/officeDocument/2006/relationships/image" Target="../media/image77.png"/><Relationship Id="rId5" Type="http://schemas.openxmlformats.org/officeDocument/2006/relationships/image" Target="../media/image60.png"/><Relationship Id="rId6" Type="http://schemas.openxmlformats.org/officeDocument/2006/relationships/image" Target="../media/image89.png"/><Relationship Id="rId29" Type="http://schemas.openxmlformats.org/officeDocument/2006/relationships/image" Target="../media/image57.png"/><Relationship Id="rId7" Type="http://schemas.openxmlformats.org/officeDocument/2006/relationships/image" Target="../media/image128.png"/><Relationship Id="rId8" Type="http://schemas.openxmlformats.org/officeDocument/2006/relationships/image" Target="../media/image170.png"/><Relationship Id="rId31" Type="http://schemas.openxmlformats.org/officeDocument/2006/relationships/image" Target="../media/image11.png"/><Relationship Id="rId30" Type="http://schemas.openxmlformats.org/officeDocument/2006/relationships/image" Target="../media/image186.png"/><Relationship Id="rId11" Type="http://schemas.openxmlformats.org/officeDocument/2006/relationships/image" Target="../media/image168.png"/><Relationship Id="rId33" Type="http://schemas.openxmlformats.org/officeDocument/2006/relationships/image" Target="../media/image184.png"/><Relationship Id="rId10" Type="http://schemas.openxmlformats.org/officeDocument/2006/relationships/image" Target="../media/image151.png"/><Relationship Id="rId32" Type="http://schemas.openxmlformats.org/officeDocument/2006/relationships/image" Target="../media/image104.png"/><Relationship Id="rId13" Type="http://schemas.openxmlformats.org/officeDocument/2006/relationships/image" Target="../media/image171.png"/><Relationship Id="rId35" Type="http://schemas.openxmlformats.org/officeDocument/2006/relationships/image" Target="../media/image63.png"/><Relationship Id="rId12" Type="http://schemas.openxmlformats.org/officeDocument/2006/relationships/image" Target="../media/image180.png"/><Relationship Id="rId34" Type="http://schemas.openxmlformats.org/officeDocument/2006/relationships/image" Target="../media/image79.png"/><Relationship Id="rId15" Type="http://schemas.openxmlformats.org/officeDocument/2006/relationships/image" Target="../media/image118.png"/><Relationship Id="rId37" Type="http://schemas.openxmlformats.org/officeDocument/2006/relationships/image" Target="../media/image51.png"/><Relationship Id="rId14" Type="http://schemas.openxmlformats.org/officeDocument/2006/relationships/image" Target="../media/image152.png"/><Relationship Id="rId36" Type="http://schemas.openxmlformats.org/officeDocument/2006/relationships/image" Target="../media/image21.png"/><Relationship Id="rId17" Type="http://schemas.openxmlformats.org/officeDocument/2006/relationships/image" Target="../media/image91.png"/><Relationship Id="rId16" Type="http://schemas.openxmlformats.org/officeDocument/2006/relationships/image" Target="../media/image42.png"/><Relationship Id="rId19" Type="http://schemas.openxmlformats.org/officeDocument/2006/relationships/image" Target="../media/image75.png"/><Relationship Id="rId18" Type="http://schemas.openxmlformats.org/officeDocument/2006/relationships/image" Target="../media/image16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185.png"/><Relationship Id="rId5" Type="http://schemas.openxmlformats.org/officeDocument/2006/relationships/image" Target="../media/image187.jpg"/><Relationship Id="rId6" Type="http://schemas.openxmlformats.org/officeDocument/2006/relationships/image" Target="../media/image18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20.png"/><Relationship Id="rId13" Type="http://schemas.openxmlformats.org/officeDocument/2006/relationships/image" Target="../media/image24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Relationship Id="rId5" Type="http://schemas.openxmlformats.org/officeDocument/2006/relationships/image" Target="../media/image32.png"/><Relationship Id="rId6" Type="http://schemas.openxmlformats.org/officeDocument/2006/relationships/image" Target="../media/image26.png"/><Relationship Id="rId7" Type="http://schemas.openxmlformats.org/officeDocument/2006/relationships/image" Target="../media/image29.jp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35.png"/><Relationship Id="rId13" Type="http://schemas.openxmlformats.org/officeDocument/2006/relationships/image" Target="../media/image52.png"/><Relationship Id="rId1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Relationship Id="rId5" Type="http://schemas.openxmlformats.org/officeDocument/2006/relationships/image" Target="../media/image30.png"/><Relationship Id="rId6" Type="http://schemas.openxmlformats.org/officeDocument/2006/relationships/image" Target="../media/image44.png"/><Relationship Id="rId7" Type="http://schemas.openxmlformats.org/officeDocument/2006/relationships/image" Target="../media/image41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png"/><Relationship Id="rId4" Type="http://schemas.openxmlformats.org/officeDocument/2006/relationships/image" Target="../media/image53.png"/><Relationship Id="rId5" Type="http://schemas.openxmlformats.org/officeDocument/2006/relationships/image" Target="../media/image51.png"/><Relationship Id="rId6" Type="http://schemas.openxmlformats.org/officeDocument/2006/relationships/image" Target="../media/image59.png"/><Relationship Id="rId7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6.png"/><Relationship Id="rId10" Type="http://schemas.openxmlformats.org/officeDocument/2006/relationships/image" Target="../media/image70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5" Type="http://schemas.openxmlformats.org/officeDocument/2006/relationships/image" Target="../media/image45.png"/><Relationship Id="rId6" Type="http://schemas.openxmlformats.org/officeDocument/2006/relationships/image" Target="../media/image55.png"/><Relationship Id="rId7" Type="http://schemas.openxmlformats.org/officeDocument/2006/relationships/image" Target="../media/image48.png"/><Relationship Id="rId8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7.jpg"/><Relationship Id="rId4" Type="http://schemas.openxmlformats.org/officeDocument/2006/relationships/image" Target="../media/image58.png"/><Relationship Id="rId5" Type="http://schemas.openxmlformats.org/officeDocument/2006/relationships/image" Target="../media/image71.png"/><Relationship Id="rId6" Type="http://schemas.openxmlformats.org/officeDocument/2006/relationships/image" Target="../media/image60.png"/><Relationship Id="rId7" Type="http://schemas.openxmlformats.org/officeDocument/2006/relationships/image" Target="../media/image57.png"/><Relationship Id="rId8" Type="http://schemas.openxmlformats.org/officeDocument/2006/relationships/image" Target="../media/image6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63.png"/><Relationship Id="rId5" Type="http://schemas.openxmlformats.org/officeDocument/2006/relationships/image" Target="../media/image68.png"/><Relationship Id="rId6" Type="http://schemas.openxmlformats.org/officeDocument/2006/relationships/image" Target="../media/image61.png"/><Relationship Id="rId7" Type="http://schemas.openxmlformats.org/officeDocument/2006/relationships/image" Target="../media/image73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8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65.png"/><Relationship Id="rId9" Type="http://schemas.openxmlformats.org/officeDocument/2006/relationships/image" Target="../media/image78.jpg"/><Relationship Id="rId5" Type="http://schemas.openxmlformats.org/officeDocument/2006/relationships/image" Target="../media/image88.png"/><Relationship Id="rId6" Type="http://schemas.openxmlformats.org/officeDocument/2006/relationships/image" Target="../media/image69.png"/><Relationship Id="rId7" Type="http://schemas.openxmlformats.org/officeDocument/2006/relationships/image" Target="../media/image85.png"/><Relationship Id="rId8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1571821" y="738075"/>
            <a:ext cx="20574000" cy="10287000"/>
            <a:chOff x="0" y="0"/>
            <a:chExt cx="27432000" cy="1371600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87" name="Google Shape;87;p13"/>
          <p:cNvGrpSpPr/>
          <p:nvPr/>
        </p:nvGrpSpPr>
        <p:grpSpPr>
          <a:xfrm>
            <a:off x="4834009" y="4474916"/>
            <a:ext cx="13780064" cy="2336894"/>
            <a:chOff x="0" y="-38100"/>
            <a:chExt cx="3629317" cy="615478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3629317" cy="577378"/>
            </a:xfrm>
            <a:custGeom>
              <a:rect b="b" l="l" r="r" t="t"/>
              <a:pathLst>
                <a:path extrusionOk="0" h="577378" w="3629317">
                  <a:moveTo>
                    <a:pt x="0" y="0"/>
                  </a:moveTo>
                  <a:lnTo>
                    <a:pt x="3629317" y="0"/>
                  </a:lnTo>
                  <a:lnTo>
                    <a:pt x="3629317" y="577378"/>
                  </a:lnTo>
                  <a:lnTo>
                    <a:pt x="0" y="577378"/>
                  </a:lnTo>
                  <a:close/>
                </a:path>
              </a:pathLst>
            </a:custGeom>
            <a:solidFill>
              <a:srgbClr val="FED237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3629317" cy="615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49100" y="4357231"/>
            <a:ext cx="11116751" cy="113451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610886" y="7023327"/>
            <a:ext cx="18003187" cy="2336894"/>
            <a:chOff x="0" y="-38100"/>
            <a:chExt cx="4741580" cy="615478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4741580" cy="577378"/>
            </a:xfrm>
            <a:custGeom>
              <a:rect b="b" l="l" r="r" t="t"/>
              <a:pathLst>
                <a:path extrusionOk="0" h="577378" w="4741580">
                  <a:moveTo>
                    <a:pt x="0" y="0"/>
                  </a:moveTo>
                  <a:lnTo>
                    <a:pt x="4741580" y="0"/>
                  </a:lnTo>
                  <a:lnTo>
                    <a:pt x="4741580" y="577378"/>
                  </a:lnTo>
                  <a:lnTo>
                    <a:pt x="0" y="577378"/>
                  </a:lnTo>
                  <a:close/>
                </a:path>
              </a:pathLst>
            </a:custGeom>
            <a:solidFill>
              <a:srgbClr val="E5FFD8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4741580" cy="615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2694756" y="4735261"/>
            <a:ext cx="15056100" cy="46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14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BRAINSTORM PRESENTATION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 rot="-858924">
            <a:off x="941186" y="1466479"/>
            <a:ext cx="9130787" cy="3818329"/>
          </a:xfrm>
          <a:custGeom>
            <a:rect b="b" l="l" r="r" t="t"/>
            <a:pathLst>
              <a:path extrusionOk="0" h="3818329" w="9130787">
                <a:moveTo>
                  <a:pt x="0" y="0"/>
                </a:moveTo>
                <a:lnTo>
                  <a:pt x="9130787" y="0"/>
                </a:lnTo>
                <a:lnTo>
                  <a:pt x="9130787" y="3818329"/>
                </a:lnTo>
                <a:lnTo>
                  <a:pt x="0" y="38183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/>
          <p:nvPr/>
        </p:nvSpPr>
        <p:spPr>
          <a:xfrm rot="5400000">
            <a:off x="1625026" y="7095987"/>
            <a:ext cx="1330419" cy="2336236"/>
          </a:xfrm>
          <a:custGeom>
            <a:rect b="b" l="l" r="r" t="t"/>
            <a:pathLst>
              <a:path extrusionOk="0" h="2336236" w="1330419">
                <a:moveTo>
                  <a:pt x="0" y="0"/>
                </a:moveTo>
                <a:lnTo>
                  <a:pt x="1330418" y="0"/>
                </a:lnTo>
                <a:lnTo>
                  <a:pt x="1330418" y="2336236"/>
                </a:lnTo>
                <a:lnTo>
                  <a:pt x="0" y="2336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2154" l="0" r="0" t="0"/>
            </a:stretch>
          </a:blipFill>
          <a:ln>
            <a:noFill/>
          </a:ln>
        </p:spPr>
      </p:sp>
      <p:sp>
        <p:nvSpPr>
          <p:cNvPr id="97" name="Google Shape;97;p13"/>
          <p:cNvSpPr/>
          <p:nvPr/>
        </p:nvSpPr>
        <p:spPr>
          <a:xfrm rot="9900632">
            <a:off x="10659491" y="352648"/>
            <a:ext cx="2950978" cy="2825562"/>
          </a:xfrm>
          <a:custGeom>
            <a:rect b="b" l="l" r="r" t="t"/>
            <a:pathLst>
              <a:path extrusionOk="0" h="2825562" w="2950978">
                <a:moveTo>
                  <a:pt x="0" y="0"/>
                </a:moveTo>
                <a:lnTo>
                  <a:pt x="2950979" y="0"/>
                </a:lnTo>
                <a:lnTo>
                  <a:pt x="2950979" y="2825561"/>
                </a:lnTo>
                <a:lnTo>
                  <a:pt x="0" y="2825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 rot="2295587">
            <a:off x="1028604" y="-955646"/>
            <a:ext cx="2297105" cy="3146719"/>
          </a:xfrm>
          <a:custGeom>
            <a:rect b="b" l="l" r="r" t="t"/>
            <a:pathLst>
              <a:path extrusionOk="0" h="3146719" w="2297105">
                <a:moveTo>
                  <a:pt x="0" y="0"/>
                </a:moveTo>
                <a:lnTo>
                  <a:pt x="2297105" y="0"/>
                </a:lnTo>
                <a:lnTo>
                  <a:pt x="2297105" y="3146719"/>
                </a:lnTo>
                <a:lnTo>
                  <a:pt x="0" y="3146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 txBox="1"/>
          <p:nvPr/>
        </p:nvSpPr>
        <p:spPr>
          <a:xfrm rot="-858924">
            <a:off x="1002812" y="2672106"/>
            <a:ext cx="9019908" cy="1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398" u="none" cap="none" strike="noStrike">
                <a:solidFill>
                  <a:srgbClr val="000000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MAXIMALIST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344294" y="3676426"/>
            <a:ext cx="7406701" cy="586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Write a subtitle of this presentation</a:t>
            </a:r>
            <a:endParaRPr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271500" y="-6023575"/>
            <a:ext cx="9691050" cy="939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2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295" name="Google Shape;295;p22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6" name="Google Shape;296;p22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97" name="Google Shape;297;p22"/>
          <p:cNvSpPr/>
          <p:nvPr/>
        </p:nvSpPr>
        <p:spPr>
          <a:xfrm>
            <a:off x="838679" y="5195286"/>
            <a:ext cx="7315200" cy="4096512"/>
          </a:xfrm>
          <a:custGeom>
            <a:rect b="b" l="l" r="r" t="t"/>
            <a:pathLst>
              <a:path extrusionOk="0" h="4096512" w="7315200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8" name="Google Shape;29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900" y="5217792"/>
            <a:ext cx="6324757" cy="410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2"/>
          <p:cNvSpPr/>
          <p:nvPr/>
        </p:nvSpPr>
        <p:spPr>
          <a:xfrm>
            <a:off x="15633419" y="702162"/>
            <a:ext cx="2131698" cy="2507880"/>
          </a:xfrm>
          <a:custGeom>
            <a:rect b="b" l="l" r="r" t="t"/>
            <a:pathLst>
              <a:path extrusionOk="0" h="2507880" w="2131698">
                <a:moveTo>
                  <a:pt x="0" y="0"/>
                </a:moveTo>
                <a:lnTo>
                  <a:pt x="2131698" y="0"/>
                </a:lnTo>
                <a:lnTo>
                  <a:pt x="2131698" y="2507880"/>
                </a:lnTo>
                <a:lnTo>
                  <a:pt x="0" y="2507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2"/>
          <p:cNvSpPr/>
          <p:nvPr/>
        </p:nvSpPr>
        <p:spPr>
          <a:xfrm>
            <a:off x="9538205" y="3043458"/>
            <a:ext cx="7911117" cy="4200084"/>
          </a:xfrm>
          <a:custGeom>
            <a:rect b="b" l="l" r="r" t="t"/>
            <a:pathLst>
              <a:path extrusionOk="0" h="4200084" w="7911117">
                <a:moveTo>
                  <a:pt x="0" y="0"/>
                </a:moveTo>
                <a:lnTo>
                  <a:pt x="7911116" y="0"/>
                </a:lnTo>
                <a:lnTo>
                  <a:pt x="7911116" y="4200084"/>
                </a:lnTo>
                <a:lnTo>
                  <a:pt x="0" y="42000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2"/>
          <p:cNvSpPr/>
          <p:nvPr/>
        </p:nvSpPr>
        <p:spPr>
          <a:xfrm>
            <a:off x="8618688" y="6918401"/>
            <a:ext cx="2951188" cy="2331438"/>
          </a:xfrm>
          <a:custGeom>
            <a:rect b="b" l="l" r="r" t="t"/>
            <a:pathLst>
              <a:path extrusionOk="0" h="2331438" w="2951188">
                <a:moveTo>
                  <a:pt x="0" y="0"/>
                </a:moveTo>
                <a:lnTo>
                  <a:pt x="2951188" y="0"/>
                </a:lnTo>
                <a:lnTo>
                  <a:pt x="2951188" y="2331438"/>
                </a:lnTo>
                <a:lnTo>
                  <a:pt x="0" y="2331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2"/>
          <p:cNvSpPr txBox="1"/>
          <p:nvPr/>
        </p:nvSpPr>
        <p:spPr>
          <a:xfrm>
            <a:off x="3718275" y="481925"/>
            <a:ext cx="10851600" cy="24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67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Statistics</a:t>
            </a:r>
            <a:endParaRPr/>
          </a:p>
        </p:txBody>
      </p:sp>
      <p:sp>
        <p:nvSpPr>
          <p:cNvPr id="303" name="Google Shape;303;p22"/>
          <p:cNvSpPr txBox="1"/>
          <p:nvPr/>
        </p:nvSpPr>
        <p:spPr>
          <a:xfrm>
            <a:off x="10288258" y="3392923"/>
            <a:ext cx="64110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16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55%</a:t>
            </a:r>
            <a:endParaRPr/>
          </a:p>
        </p:txBody>
      </p:sp>
      <p:sp>
        <p:nvSpPr>
          <p:cNvPr id="304" name="Google Shape;304;p22"/>
          <p:cNvSpPr txBox="1"/>
          <p:nvPr/>
        </p:nvSpPr>
        <p:spPr>
          <a:xfrm>
            <a:off x="1590553" y="3114792"/>
            <a:ext cx="5811451" cy="136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05" name="Google Shape;305;p22"/>
          <p:cNvSpPr txBox="1"/>
          <p:nvPr/>
        </p:nvSpPr>
        <p:spPr>
          <a:xfrm>
            <a:off x="11830229" y="7691217"/>
            <a:ext cx="5934888" cy="1361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3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311" name="Google Shape;311;p23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23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13" name="Google Shape;313;p23"/>
          <p:cNvSpPr/>
          <p:nvPr/>
        </p:nvSpPr>
        <p:spPr>
          <a:xfrm>
            <a:off x="666212" y="3984607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3"/>
          <p:cNvSpPr/>
          <p:nvPr/>
        </p:nvSpPr>
        <p:spPr>
          <a:xfrm>
            <a:off x="4024942" y="292293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3"/>
          <p:cNvSpPr/>
          <p:nvPr/>
        </p:nvSpPr>
        <p:spPr>
          <a:xfrm>
            <a:off x="10835255" y="292293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3"/>
          <p:cNvSpPr/>
          <p:nvPr/>
        </p:nvSpPr>
        <p:spPr>
          <a:xfrm>
            <a:off x="4862020" y="6026194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3"/>
          <p:cNvSpPr/>
          <p:nvPr/>
        </p:nvSpPr>
        <p:spPr>
          <a:xfrm>
            <a:off x="9600611" y="6026194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3"/>
          <p:cNvSpPr/>
          <p:nvPr/>
        </p:nvSpPr>
        <p:spPr>
          <a:xfrm>
            <a:off x="14193985" y="3984607"/>
            <a:ext cx="3427803" cy="3968513"/>
          </a:xfrm>
          <a:custGeom>
            <a:rect b="b" l="l" r="r" t="t"/>
            <a:pathLst>
              <a:path extrusionOk="0" h="3968513" w="3427803">
                <a:moveTo>
                  <a:pt x="0" y="0"/>
                </a:moveTo>
                <a:lnTo>
                  <a:pt x="3427803" y="0"/>
                </a:lnTo>
                <a:lnTo>
                  <a:pt x="3427803" y="3968513"/>
                </a:lnTo>
                <a:lnTo>
                  <a:pt x="0" y="3968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3"/>
          <p:cNvSpPr/>
          <p:nvPr/>
        </p:nvSpPr>
        <p:spPr>
          <a:xfrm flipH="1">
            <a:off x="982430" y="1028700"/>
            <a:ext cx="2358960" cy="2358960"/>
          </a:xfrm>
          <a:custGeom>
            <a:rect b="b" l="l" r="r" t="t"/>
            <a:pathLst>
              <a:path extrusionOk="0" h="2358960" w="2358960">
                <a:moveTo>
                  <a:pt x="2358960" y="0"/>
                </a:moveTo>
                <a:lnTo>
                  <a:pt x="0" y="0"/>
                </a:lnTo>
                <a:lnTo>
                  <a:pt x="0" y="2358960"/>
                </a:lnTo>
                <a:lnTo>
                  <a:pt x="2358960" y="2358960"/>
                </a:lnTo>
                <a:lnTo>
                  <a:pt x="235896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3"/>
          <p:cNvSpPr/>
          <p:nvPr/>
        </p:nvSpPr>
        <p:spPr>
          <a:xfrm>
            <a:off x="15465164" y="8238870"/>
            <a:ext cx="2982459" cy="2982459"/>
          </a:xfrm>
          <a:custGeom>
            <a:rect b="b" l="l" r="r" t="t"/>
            <a:pathLst>
              <a:path extrusionOk="0" h="2982459" w="2982459">
                <a:moveTo>
                  <a:pt x="0" y="0"/>
                </a:moveTo>
                <a:lnTo>
                  <a:pt x="2982459" y="0"/>
                </a:lnTo>
                <a:lnTo>
                  <a:pt x="2982459" y="2982459"/>
                </a:lnTo>
                <a:lnTo>
                  <a:pt x="0" y="2982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3"/>
          <p:cNvSpPr/>
          <p:nvPr/>
        </p:nvSpPr>
        <p:spPr>
          <a:xfrm rot="1745362">
            <a:off x="15186983" y="-3057732"/>
            <a:ext cx="5178261" cy="6008530"/>
          </a:xfrm>
          <a:custGeom>
            <a:rect b="b" l="l" r="r" t="t"/>
            <a:pathLst>
              <a:path extrusionOk="0" h="6008530" w="5178261">
                <a:moveTo>
                  <a:pt x="0" y="0"/>
                </a:moveTo>
                <a:lnTo>
                  <a:pt x="5178260" y="0"/>
                </a:lnTo>
                <a:lnTo>
                  <a:pt x="5178260" y="6008531"/>
                </a:lnTo>
                <a:lnTo>
                  <a:pt x="0" y="60085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3"/>
          <p:cNvSpPr txBox="1"/>
          <p:nvPr/>
        </p:nvSpPr>
        <p:spPr>
          <a:xfrm>
            <a:off x="4794250" y="4394500"/>
            <a:ext cx="86994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01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Mind Map</a:t>
            </a:r>
            <a:endParaRPr/>
          </a:p>
        </p:txBody>
      </p:sp>
      <p:sp>
        <p:nvSpPr>
          <p:cNvPr id="323" name="Google Shape;323;p23"/>
          <p:cNvSpPr txBox="1"/>
          <p:nvPr/>
        </p:nvSpPr>
        <p:spPr>
          <a:xfrm>
            <a:off x="4262495" y="1638158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Analysis</a:t>
            </a:r>
            <a:endParaRPr/>
          </a:p>
        </p:txBody>
      </p:sp>
      <p:sp>
        <p:nvSpPr>
          <p:cNvPr id="324" name="Google Shape;324;p23"/>
          <p:cNvSpPr txBox="1"/>
          <p:nvPr/>
        </p:nvSpPr>
        <p:spPr>
          <a:xfrm>
            <a:off x="10980397" y="1638158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Objectives</a:t>
            </a:r>
            <a:endParaRPr/>
          </a:p>
        </p:txBody>
      </p:sp>
      <p:sp>
        <p:nvSpPr>
          <p:cNvPr id="325" name="Google Shape;325;p23"/>
          <p:cNvSpPr txBox="1"/>
          <p:nvPr/>
        </p:nvSpPr>
        <p:spPr>
          <a:xfrm>
            <a:off x="731831" y="5172697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Action</a:t>
            </a:r>
            <a:endParaRPr/>
          </a:p>
        </p:txBody>
      </p:sp>
      <p:sp>
        <p:nvSpPr>
          <p:cNvPr id="326" name="Google Shape;326;p23"/>
          <p:cNvSpPr txBox="1"/>
          <p:nvPr/>
        </p:nvSpPr>
        <p:spPr>
          <a:xfrm>
            <a:off x="5004323" y="7341700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</a:t>
            </a:r>
            <a:endParaRPr/>
          </a:p>
        </p:txBody>
      </p:sp>
      <p:sp>
        <p:nvSpPr>
          <p:cNvPr id="327" name="Google Shape;327;p23"/>
          <p:cNvSpPr txBox="1"/>
          <p:nvPr/>
        </p:nvSpPr>
        <p:spPr>
          <a:xfrm>
            <a:off x="9742914" y="7341700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Revision</a:t>
            </a:r>
            <a:endParaRPr/>
          </a:p>
        </p:txBody>
      </p:sp>
      <p:sp>
        <p:nvSpPr>
          <p:cNvPr id="328" name="Google Shape;328;p23"/>
          <p:cNvSpPr txBox="1"/>
          <p:nvPr/>
        </p:nvSpPr>
        <p:spPr>
          <a:xfrm>
            <a:off x="14326762" y="5172697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Strategy</a:t>
            </a:r>
            <a:endParaRPr/>
          </a:p>
        </p:txBody>
      </p:sp>
      <p:sp>
        <p:nvSpPr>
          <p:cNvPr id="329" name="Google Shape;329;p23"/>
          <p:cNvSpPr txBox="1"/>
          <p:nvPr/>
        </p:nvSpPr>
        <p:spPr>
          <a:xfrm>
            <a:off x="4513094" y="2240234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11230996" y="2240234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31" name="Google Shape;331;p23"/>
          <p:cNvSpPr txBox="1"/>
          <p:nvPr/>
        </p:nvSpPr>
        <p:spPr>
          <a:xfrm>
            <a:off x="982430" y="5774773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32" name="Google Shape;332;p23"/>
          <p:cNvSpPr txBox="1"/>
          <p:nvPr/>
        </p:nvSpPr>
        <p:spPr>
          <a:xfrm>
            <a:off x="5262966" y="7943776"/>
            <a:ext cx="24354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</a:t>
            </a:r>
            <a:endParaRPr/>
          </a:p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sit amet, consectetur adipiscing elit.</a:t>
            </a:r>
            <a:endParaRPr/>
          </a:p>
        </p:txBody>
      </p:sp>
      <p:sp>
        <p:nvSpPr>
          <p:cNvPr id="333" name="Google Shape;333;p23"/>
          <p:cNvSpPr txBox="1"/>
          <p:nvPr/>
        </p:nvSpPr>
        <p:spPr>
          <a:xfrm>
            <a:off x="9981780" y="7943776"/>
            <a:ext cx="24750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</a:t>
            </a:r>
            <a:endParaRPr/>
          </a:p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sit amet, consectetur adipiscing elit.</a:t>
            </a:r>
            <a:endParaRPr/>
          </a:p>
        </p:txBody>
      </p:sp>
      <p:sp>
        <p:nvSpPr>
          <p:cNvPr id="334" name="Google Shape;334;p23"/>
          <p:cNvSpPr txBox="1"/>
          <p:nvPr/>
        </p:nvSpPr>
        <p:spPr>
          <a:xfrm>
            <a:off x="14554579" y="5774773"/>
            <a:ext cx="24972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4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340" name="Google Shape;340;p24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41" name="Google Shape;341;p24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42" name="Google Shape;342;p24"/>
          <p:cNvGrpSpPr/>
          <p:nvPr/>
        </p:nvGrpSpPr>
        <p:grpSpPr>
          <a:xfrm rot="-335527">
            <a:off x="1635391" y="2786246"/>
            <a:ext cx="18388190" cy="8677142"/>
            <a:chOff x="0" y="-38100"/>
            <a:chExt cx="4842980" cy="2285338"/>
          </a:xfrm>
        </p:grpSpPr>
        <p:sp>
          <p:nvSpPr>
            <p:cNvPr id="343" name="Google Shape;343;p24"/>
            <p:cNvSpPr/>
            <p:nvPr/>
          </p:nvSpPr>
          <p:spPr>
            <a:xfrm>
              <a:off x="0" y="0"/>
              <a:ext cx="4842980" cy="2247238"/>
            </a:xfrm>
            <a:custGeom>
              <a:rect b="b" l="l" r="r" t="t"/>
              <a:pathLst>
                <a:path extrusionOk="0" h="2247238" w="4842980">
                  <a:moveTo>
                    <a:pt x="0" y="0"/>
                  </a:moveTo>
                  <a:lnTo>
                    <a:pt x="4842980" y="0"/>
                  </a:lnTo>
                  <a:lnTo>
                    <a:pt x="4842980" y="2247238"/>
                  </a:lnTo>
                  <a:lnTo>
                    <a:pt x="0" y="2247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44" name="Google Shape;344;p24"/>
            <p:cNvSpPr txBox="1"/>
            <p:nvPr/>
          </p:nvSpPr>
          <p:spPr>
            <a:xfrm>
              <a:off x="0" y="-38100"/>
              <a:ext cx="4842980" cy="2285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5" name="Google Shape;345;p24"/>
          <p:cNvPicPr preferRelativeResize="0"/>
          <p:nvPr/>
        </p:nvPicPr>
        <p:blipFill rotWithShape="1">
          <a:blip r:embed="rId4">
            <a:alphaModFix/>
          </a:blip>
          <a:srcRect b="20225" l="0" r="0" t="7587"/>
          <a:stretch/>
        </p:blipFill>
        <p:spPr>
          <a:xfrm flipH="1" rot="-335527">
            <a:off x="1719779" y="2996373"/>
            <a:ext cx="18288000" cy="880091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4"/>
          <p:cNvSpPr/>
          <p:nvPr/>
        </p:nvSpPr>
        <p:spPr>
          <a:xfrm rot="667407">
            <a:off x="14791290" y="1263625"/>
            <a:ext cx="2701097" cy="2728380"/>
          </a:xfrm>
          <a:custGeom>
            <a:rect b="b" l="l" r="r" t="t"/>
            <a:pathLst>
              <a:path extrusionOk="0" h="2728380" w="2701097">
                <a:moveTo>
                  <a:pt x="0" y="0"/>
                </a:moveTo>
                <a:lnTo>
                  <a:pt x="2701096" y="0"/>
                </a:lnTo>
                <a:lnTo>
                  <a:pt x="2701096" y="2728380"/>
                </a:lnTo>
                <a:lnTo>
                  <a:pt x="0" y="2728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4"/>
          <p:cNvSpPr txBox="1"/>
          <p:nvPr/>
        </p:nvSpPr>
        <p:spPr>
          <a:xfrm rot="-327111">
            <a:off x="810089" y="592200"/>
            <a:ext cx="13656577" cy="2468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19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Lorem ipsum dolor sit amet, consectetur adipiscing elit</a:t>
            </a:r>
            <a:endParaRPr/>
          </a:p>
        </p:txBody>
      </p:sp>
      <p:pic>
        <p:nvPicPr>
          <p:cNvPr id="348" name="Google Shape;34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18704">
            <a:off x="-7183859" y="5849940"/>
            <a:ext cx="17121515" cy="514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25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354" name="Google Shape;354;p25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55" name="Google Shape;355;p25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6" name="Google Shape;356;p25"/>
          <p:cNvGrpSpPr/>
          <p:nvPr/>
        </p:nvGrpSpPr>
        <p:grpSpPr>
          <a:xfrm>
            <a:off x="5293920" y="2572472"/>
            <a:ext cx="7703269" cy="6807241"/>
            <a:chOff x="0" y="-38100"/>
            <a:chExt cx="503009" cy="444500"/>
          </a:xfrm>
        </p:grpSpPr>
        <p:sp>
          <p:nvSpPr>
            <p:cNvPr id="357" name="Google Shape;357;p25"/>
            <p:cNvSpPr/>
            <p:nvPr/>
          </p:nvSpPr>
          <p:spPr>
            <a:xfrm>
              <a:off x="0" y="0"/>
              <a:ext cx="503009" cy="406400"/>
            </a:xfrm>
            <a:custGeom>
              <a:rect b="b" l="l" r="r" t="t"/>
              <a:pathLst>
                <a:path extrusionOk="0" h="406400" w="503009">
                  <a:moveTo>
                    <a:pt x="299809" y="0"/>
                  </a:moveTo>
                  <a:cubicBezTo>
                    <a:pt x="412033" y="0"/>
                    <a:pt x="503009" y="90976"/>
                    <a:pt x="503009" y="203200"/>
                  </a:cubicBezTo>
                  <a:cubicBezTo>
                    <a:pt x="503009" y="315424"/>
                    <a:pt x="412033" y="406400"/>
                    <a:pt x="29980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ED237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 txBox="1"/>
            <p:nvPr/>
          </p:nvSpPr>
          <p:spPr>
            <a:xfrm>
              <a:off x="0" y="-38100"/>
              <a:ext cx="503009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25"/>
          <p:cNvSpPr/>
          <p:nvPr/>
        </p:nvSpPr>
        <p:spPr>
          <a:xfrm rot="-5400000">
            <a:off x="6225960" y="2601674"/>
            <a:ext cx="5839189" cy="7332315"/>
          </a:xfrm>
          <a:custGeom>
            <a:rect b="b" l="l" r="r" t="t"/>
            <a:pathLst>
              <a:path extrusionOk="0" h="7332315" w="5839189">
                <a:moveTo>
                  <a:pt x="0" y="0"/>
                </a:moveTo>
                <a:lnTo>
                  <a:pt x="5839189" y="0"/>
                </a:lnTo>
                <a:lnTo>
                  <a:pt x="5839189" y="7332316"/>
                </a:lnTo>
                <a:lnTo>
                  <a:pt x="0" y="7332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5"/>
          <p:cNvSpPr txBox="1"/>
          <p:nvPr/>
        </p:nvSpPr>
        <p:spPr>
          <a:xfrm>
            <a:off x="7020886" y="5526430"/>
            <a:ext cx="4249200" cy="1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4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main idea here</a:t>
            </a:r>
            <a:endParaRPr/>
          </a:p>
        </p:txBody>
      </p:sp>
      <p:sp>
        <p:nvSpPr>
          <p:cNvPr id="361" name="Google Shape;361;p25"/>
          <p:cNvSpPr/>
          <p:nvPr/>
        </p:nvSpPr>
        <p:spPr>
          <a:xfrm rot="-357846">
            <a:off x="257714" y="3155950"/>
            <a:ext cx="4998669" cy="2762901"/>
          </a:xfrm>
          <a:custGeom>
            <a:rect b="b" l="l" r="r" t="t"/>
            <a:pathLst>
              <a:path extrusionOk="0" h="2762901" w="4998669">
                <a:moveTo>
                  <a:pt x="0" y="0"/>
                </a:moveTo>
                <a:lnTo>
                  <a:pt x="4998669" y="0"/>
                </a:lnTo>
                <a:lnTo>
                  <a:pt x="4998669" y="2762901"/>
                </a:lnTo>
                <a:lnTo>
                  <a:pt x="0" y="2762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5"/>
          <p:cNvSpPr/>
          <p:nvPr/>
        </p:nvSpPr>
        <p:spPr>
          <a:xfrm rot="158764">
            <a:off x="257714" y="6616813"/>
            <a:ext cx="4998669" cy="2762901"/>
          </a:xfrm>
          <a:custGeom>
            <a:rect b="b" l="l" r="r" t="t"/>
            <a:pathLst>
              <a:path extrusionOk="0" h="2762901" w="4998669">
                <a:moveTo>
                  <a:pt x="0" y="0"/>
                </a:moveTo>
                <a:lnTo>
                  <a:pt x="4998669" y="0"/>
                </a:lnTo>
                <a:lnTo>
                  <a:pt x="4998669" y="2762901"/>
                </a:lnTo>
                <a:lnTo>
                  <a:pt x="0" y="2762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5"/>
          <p:cNvSpPr/>
          <p:nvPr/>
        </p:nvSpPr>
        <p:spPr>
          <a:xfrm rot="218055">
            <a:off x="13031617" y="2740026"/>
            <a:ext cx="4998669" cy="2762901"/>
          </a:xfrm>
          <a:custGeom>
            <a:rect b="b" l="l" r="r" t="t"/>
            <a:pathLst>
              <a:path extrusionOk="0" h="2762901" w="4998669">
                <a:moveTo>
                  <a:pt x="0" y="0"/>
                </a:moveTo>
                <a:lnTo>
                  <a:pt x="4998669" y="0"/>
                </a:lnTo>
                <a:lnTo>
                  <a:pt x="4998669" y="2762901"/>
                </a:lnTo>
                <a:lnTo>
                  <a:pt x="0" y="2762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5"/>
          <p:cNvSpPr/>
          <p:nvPr/>
        </p:nvSpPr>
        <p:spPr>
          <a:xfrm rot="-278542">
            <a:off x="13031617" y="6616813"/>
            <a:ext cx="4998669" cy="2762901"/>
          </a:xfrm>
          <a:custGeom>
            <a:rect b="b" l="l" r="r" t="t"/>
            <a:pathLst>
              <a:path extrusionOk="0" h="2762901" w="4998669">
                <a:moveTo>
                  <a:pt x="0" y="0"/>
                </a:moveTo>
                <a:lnTo>
                  <a:pt x="4998669" y="0"/>
                </a:lnTo>
                <a:lnTo>
                  <a:pt x="4998669" y="2762901"/>
                </a:lnTo>
                <a:lnTo>
                  <a:pt x="0" y="27629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5"/>
          <p:cNvSpPr txBox="1"/>
          <p:nvPr/>
        </p:nvSpPr>
        <p:spPr>
          <a:xfrm rot="158764">
            <a:off x="1309971" y="7140213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Planning</a:t>
            </a:r>
            <a:endParaRPr/>
          </a:p>
        </p:txBody>
      </p:sp>
      <p:sp>
        <p:nvSpPr>
          <p:cNvPr id="366" name="Google Shape;366;p25"/>
          <p:cNvSpPr txBox="1"/>
          <p:nvPr/>
        </p:nvSpPr>
        <p:spPr>
          <a:xfrm rot="-357846">
            <a:off x="1215415" y="3686245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Profits</a:t>
            </a:r>
            <a:endParaRPr/>
          </a:p>
        </p:txBody>
      </p:sp>
      <p:sp>
        <p:nvSpPr>
          <p:cNvPr id="367" name="Google Shape;367;p25"/>
          <p:cNvSpPr txBox="1"/>
          <p:nvPr/>
        </p:nvSpPr>
        <p:spPr>
          <a:xfrm rot="-278542">
            <a:off x="14087885" y="7134759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Strategy</a:t>
            </a:r>
            <a:endParaRPr/>
          </a:p>
        </p:txBody>
      </p:sp>
      <p:sp>
        <p:nvSpPr>
          <p:cNvPr id="368" name="Google Shape;368;p25"/>
          <p:cNvSpPr txBox="1"/>
          <p:nvPr/>
        </p:nvSpPr>
        <p:spPr>
          <a:xfrm rot="218055">
            <a:off x="14178988" y="3273544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Reporting</a:t>
            </a:r>
            <a:endParaRPr/>
          </a:p>
        </p:txBody>
      </p:sp>
      <p:sp>
        <p:nvSpPr>
          <p:cNvPr id="369" name="Google Shape;369;p25"/>
          <p:cNvSpPr txBox="1"/>
          <p:nvPr/>
        </p:nvSpPr>
        <p:spPr>
          <a:xfrm rot="158934">
            <a:off x="1332453" y="7748666"/>
            <a:ext cx="2830224" cy="1098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70" name="Google Shape;370;p25"/>
          <p:cNvSpPr txBox="1"/>
          <p:nvPr/>
        </p:nvSpPr>
        <p:spPr>
          <a:xfrm rot="-357827">
            <a:off x="1336299" y="4290984"/>
            <a:ext cx="2884512" cy="10991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71" name="Google Shape;371;p25"/>
          <p:cNvSpPr txBox="1"/>
          <p:nvPr/>
        </p:nvSpPr>
        <p:spPr>
          <a:xfrm rot="-278621">
            <a:off x="14251449" y="7741257"/>
            <a:ext cx="2760662" cy="1098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72" name="Google Shape;372;p25"/>
          <p:cNvSpPr txBox="1"/>
          <p:nvPr/>
        </p:nvSpPr>
        <p:spPr>
          <a:xfrm rot="218218">
            <a:off x="14178896" y="3881210"/>
            <a:ext cx="2847034" cy="10990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373" name="Google Shape;373;p25"/>
          <p:cNvSpPr txBox="1"/>
          <p:nvPr/>
        </p:nvSpPr>
        <p:spPr>
          <a:xfrm>
            <a:off x="770219" y="500636"/>
            <a:ext cx="167475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3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main idea here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6"/>
          <p:cNvGrpSpPr/>
          <p:nvPr/>
        </p:nvGrpSpPr>
        <p:grpSpPr>
          <a:xfrm>
            <a:off x="-817271" y="116625"/>
            <a:ext cx="20574000" cy="10287000"/>
            <a:chOff x="0" y="0"/>
            <a:chExt cx="27432000" cy="13716000"/>
          </a:xfrm>
        </p:grpSpPr>
        <p:sp>
          <p:nvSpPr>
            <p:cNvPr id="379" name="Google Shape;379;p26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80" name="Google Shape;380;p26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81" name="Google Shape;381;p26"/>
          <p:cNvSpPr/>
          <p:nvPr/>
        </p:nvSpPr>
        <p:spPr>
          <a:xfrm rot="3366490">
            <a:off x="16062465" y="2087126"/>
            <a:ext cx="6112748" cy="6112748"/>
          </a:xfrm>
          <a:custGeom>
            <a:rect b="b" l="l" r="r" t="t"/>
            <a:pathLst>
              <a:path extrusionOk="0" h="6112748" w="6112748">
                <a:moveTo>
                  <a:pt x="0" y="0"/>
                </a:moveTo>
                <a:lnTo>
                  <a:pt x="6112748" y="0"/>
                </a:lnTo>
                <a:lnTo>
                  <a:pt x="6112748" y="6112748"/>
                </a:lnTo>
                <a:lnTo>
                  <a:pt x="0" y="6112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82" name="Google Shape;382;p26"/>
          <p:cNvCxnSpPr/>
          <p:nvPr/>
        </p:nvCxnSpPr>
        <p:spPr>
          <a:xfrm rot="10800000">
            <a:off x="2500964" y="3304024"/>
            <a:ext cx="0" cy="73865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26"/>
          <p:cNvCxnSpPr/>
          <p:nvPr/>
        </p:nvCxnSpPr>
        <p:spPr>
          <a:xfrm rot="10800000">
            <a:off x="2500964" y="4671793"/>
            <a:ext cx="0" cy="96287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4" name="Google Shape;384;p26"/>
          <p:cNvCxnSpPr/>
          <p:nvPr/>
        </p:nvCxnSpPr>
        <p:spPr>
          <a:xfrm rot="10800000">
            <a:off x="6967755" y="4671793"/>
            <a:ext cx="0" cy="96287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5" name="Google Shape;385;p26"/>
          <p:cNvCxnSpPr/>
          <p:nvPr/>
        </p:nvCxnSpPr>
        <p:spPr>
          <a:xfrm rot="10800000">
            <a:off x="11320245" y="4671793"/>
            <a:ext cx="0" cy="96287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6" name="Google Shape;386;p26"/>
          <p:cNvCxnSpPr/>
          <p:nvPr/>
        </p:nvCxnSpPr>
        <p:spPr>
          <a:xfrm rot="10800000">
            <a:off x="15821262" y="4671793"/>
            <a:ext cx="0" cy="96287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87" name="Google Shape;387;p26"/>
          <p:cNvGrpSpPr/>
          <p:nvPr/>
        </p:nvGrpSpPr>
        <p:grpSpPr>
          <a:xfrm>
            <a:off x="620070" y="5605584"/>
            <a:ext cx="3761787" cy="4474624"/>
            <a:chOff x="0" y="-38100"/>
            <a:chExt cx="990759" cy="1178502"/>
          </a:xfrm>
        </p:grpSpPr>
        <p:sp>
          <p:nvSpPr>
            <p:cNvPr id="388" name="Google Shape;388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6"/>
          <p:cNvGrpSpPr/>
          <p:nvPr/>
        </p:nvGrpSpPr>
        <p:grpSpPr>
          <a:xfrm>
            <a:off x="5067811" y="5605584"/>
            <a:ext cx="3761787" cy="4474624"/>
            <a:chOff x="0" y="-38100"/>
            <a:chExt cx="990759" cy="1178502"/>
          </a:xfrm>
        </p:grpSpPr>
        <p:sp>
          <p:nvSpPr>
            <p:cNvPr id="391" name="Google Shape;391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6"/>
          <p:cNvGrpSpPr/>
          <p:nvPr/>
        </p:nvGrpSpPr>
        <p:grpSpPr>
          <a:xfrm>
            <a:off x="9479380" y="5605584"/>
            <a:ext cx="3761787" cy="4474624"/>
            <a:chOff x="0" y="-38100"/>
            <a:chExt cx="990759" cy="1178502"/>
          </a:xfrm>
        </p:grpSpPr>
        <p:sp>
          <p:nvSpPr>
            <p:cNvPr id="394" name="Google Shape;394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6"/>
          <p:cNvGrpSpPr/>
          <p:nvPr/>
        </p:nvGrpSpPr>
        <p:grpSpPr>
          <a:xfrm>
            <a:off x="13940369" y="5605584"/>
            <a:ext cx="3761787" cy="4474624"/>
            <a:chOff x="0" y="-38100"/>
            <a:chExt cx="990759" cy="1178502"/>
          </a:xfrm>
        </p:grpSpPr>
        <p:sp>
          <p:nvSpPr>
            <p:cNvPr id="397" name="Google Shape;397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6"/>
          <p:cNvGrpSpPr/>
          <p:nvPr/>
        </p:nvGrpSpPr>
        <p:grpSpPr>
          <a:xfrm>
            <a:off x="620070" y="5380973"/>
            <a:ext cx="3761787" cy="4474624"/>
            <a:chOff x="0" y="-38100"/>
            <a:chExt cx="990759" cy="1178502"/>
          </a:xfrm>
        </p:grpSpPr>
        <p:sp>
          <p:nvSpPr>
            <p:cNvPr id="400" name="Google Shape;400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6"/>
          <p:cNvGrpSpPr/>
          <p:nvPr/>
        </p:nvGrpSpPr>
        <p:grpSpPr>
          <a:xfrm>
            <a:off x="5048761" y="5380973"/>
            <a:ext cx="3761787" cy="4474624"/>
            <a:chOff x="0" y="-38100"/>
            <a:chExt cx="990759" cy="1178502"/>
          </a:xfrm>
        </p:grpSpPr>
        <p:sp>
          <p:nvSpPr>
            <p:cNvPr id="403" name="Google Shape;403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26"/>
          <p:cNvGrpSpPr/>
          <p:nvPr/>
        </p:nvGrpSpPr>
        <p:grpSpPr>
          <a:xfrm>
            <a:off x="9479380" y="5380973"/>
            <a:ext cx="3761787" cy="4474624"/>
            <a:chOff x="0" y="-38100"/>
            <a:chExt cx="990759" cy="1178502"/>
          </a:xfrm>
        </p:grpSpPr>
        <p:sp>
          <p:nvSpPr>
            <p:cNvPr id="406" name="Google Shape;406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6"/>
          <p:cNvGrpSpPr/>
          <p:nvPr/>
        </p:nvGrpSpPr>
        <p:grpSpPr>
          <a:xfrm>
            <a:off x="13921319" y="5380973"/>
            <a:ext cx="3761787" cy="4474624"/>
            <a:chOff x="0" y="-38100"/>
            <a:chExt cx="990759" cy="1178502"/>
          </a:xfrm>
        </p:grpSpPr>
        <p:sp>
          <p:nvSpPr>
            <p:cNvPr id="409" name="Google Shape;409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6"/>
          <p:cNvGrpSpPr/>
          <p:nvPr/>
        </p:nvGrpSpPr>
        <p:grpSpPr>
          <a:xfrm>
            <a:off x="620070" y="5159171"/>
            <a:ext cx="3761787" cy="4474624"/>
            <a:chOff x="0" y="-38100"/>
            <a:chExt cx="990759" cy="1178502"/>
          </a:xfrm>
        </p:grpSpPr>
        <p:sp>
          <p:nvSpPr>
            <p:cNvPr id="412" name="Google Shape;412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26"/>
          <p:cNvGrpSpPr/>
          <p:nvPr/>
        </p:nvGrpSpPr>
        <p:grpSpPr>
          <a:xfrm>
            <a:off x="5048761" y="5159171"/>
            <a:ext cx="3761787" cy="4474624"/>
            <a:chOff x="0" y="-38100"/>
            <a:chExt cx="990759" cy="1178502"/>
          </a:xfrm>
        </p:grpSpPr>
        <p:sp>
          <p:nvSpPr>
            <p:cNvPr id="415" name="Google Shape;415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26"/>
          <p:cNvGrpSpPr/>
          <p:nvPr/>
        </p:nvGrpSpPr>
        <p:grpSpPr>
          <a:xfrm>
            <a:off x="9479380" y="5159171"/>
            <a:ext cx="3761787" cy="4474624"/>
            <a:chOff x="0" y="-38100"/>
            <a:chExt cx="990759" cy="1178502"/>
          </a:xfrm>
        </p:grpSpPr>
        <p:sp>
          <p:nvSpPr>
            <p:cNvPr id="418" name="Google Shape;418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6"/>
          <p:cNvGrpSpPr/>
          <p:nvPr/>
        </p:nvGrpSpPr>
        <p:grpSpPr>
          <a:xfrm>
            <a:off x="13921319" y="5159171"/>
            <a:ext cx="3761787" cy="4474624"/>
            <a:chOff x="0" y="-38100"/>
            <a:chExt cx="990759" cy="1178502"/>
          </a:xfrm>
        </p:grpSpPr>
        <p:sp>
          <p:nvSpPr>
            <p:cNvPr id="421" name="Google Shape;421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AE8DE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26"/>
          <p:cNvGrpSpPr/>
          <p:nvPr/>
        </p:nvGrpSpPr>
        <p:grpSpPr>
          <a:xfrm>
            <a:off x="620070" y="4935708"/>
            <a:ext cx="3761787" cy="4474624"/>
            <a:chOff x="0" y="-38100"/>
            <a:chExt cx="990759" cy="1178502"/>
          </a:xfrm>
        </p:grpSpPr>
        <p:sp>
          <p:nvSpPr>
            <p:cNvPr id="424" name="Google Shape;424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5FFD8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" name="Google Shape;426;p26"/>
          <p:cNvGrpSpPr/>
          <p:nvPr/>
        </p:nvGrpSpPr>
        <p:grpSpPr>
          <a:xfrm>
            <a:off x="5048761" y="4935708"/>
            <a:ext cx="3761787" cy="4474624"/>
            <a:chOff x="0" y="-38100"/>
            <a:chExt cx="990759" cy="1178502"/>
          </a:xfrm>
        </p:grpSpPr>
        <p:sp>
          <p:nvSpPr>
            <p:cNvPr id="427" name="Google Shape;427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7AAAF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26"/>
          <p:cNvGrpSpPr/>
          <p:nvPr/>
        </p:nvGrpSpPr>
        <p:grpSpPr>
          <a:xfrm>
            <a:off x="9477452" y="4935708"/>
            <a:ext cx="3761787" cy="4474624"/>
            <a:chOff x="0" y="-38100"/>
            <a:chExt cx="990759" cy="1178502"/>
          </a:xfrm>
        </p:grpSpPr>
        <p:sp>
          <p:nvSpPr>
            <p:cNvPr id="430" name="Google Shape;430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24D367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26"/>
          <p:cNvGrpSpPr/>
          <p:nvPr/>
        </p:nvGrpSpPr>
        <p:grpSpPr>
          <a:xfrm>
            <a:off x="13906143" y="4935708"/>
            <a:ext cx="3761787" cy="4474624"/>
            <a:chOff x="0" y="-38100"/>
            <a:chExt cx="990759" cy="1178502"/>
          </a:xfrm>
        </p:grpSpPr>
        <p:sp>
          <p:nvSpPr>
            <p:cNvPr id="433" name="Google Shape;433;p26"/>
            <p:cNvSpPr/>
            <p:nvPr/>
          </p:nvSpPr>
          <p:spPr>
            <a:xfrm>
              <a:off x="0" y="0"/>
              <a:ext cx="990759" cy="1140402"/>
            </a:xfrm>
            <a:custGeom>
              <a:rect b="b" l="l" r="r" t="t"/>
              <a:pathLst>
                <a:path extrusionOk="0" h="1140402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1082777"/>
                  </a:lnTo>
                  <a:cubicBezTo>
                    <a:pt x="990759" y="1098060"/>
                    <a:pt x="984687" y="1112717"/>
                    <a:pt x="973881" y="1123524"/>
                  </a:cubicBezTo>
                  <a:cubicBezTo>
                    <a:pt x="963074" y="1134331"/>
                    <a:pt x="948417" y="1140402"/>
                    <a:pt x="933133" y="1140402"/>
                  </a:cubicBezTo>
                  <a:lnTo>
                    <a:pt x="57625" y="1140402"/>
                  </a:lnTo>
                  <a:cubicBezTo>
                    <a:pt x="25800" y="1140402"/>
                    <a:pt x="0" y="1114602"/>
                    <a:pt x="0" y="1082777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FED237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6"/>
            <p:cNvSpPr txBox="1"/>
            <p:nvPr/>
          </p:nvSpPr>
          <p:spPr>
            <a:xfrm>
              <a:off x="0" y="-38100"/>
              <a:ext cx="990759" cy="1178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5" name="Google Shape;435;p26"/>
          <p:cNvCxnSpPr/>
          <p:nvPr/>
        </p:nvCxnSpPr>
        <p:spPr>
          <a:xfrm rot="10800000">
            <a:off x="15802212" y="3304024"/>
            <a:ext cx="0" cy="73865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6" name="Google Shape;436;p26"/>
          <p:cNvCxnSpPr/>
          <p:nvPr/>
        </p:nvCxnSpPr>
        <p:spPr>
          <a:xfrm rot="10800000">
            <a:off x="11339295" y="3304024"/>
            <a:ext cx="0" cy="73865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7" name="Google Shape;437;p26"/>
          <p:cNvCxnSpPr/>
          <p:nvPr/>
        </p:nvCxnSpPr>
        <p:spPr>
          <a:xfrm rot="10800000">
            <a:off x="6948705" y="3304024"/>
            <a:ext cx="0" cy="73865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8" name="Google Shape;438;p26"/>
          <p:cNvGrpSpPr/>
          <p:nvPr/>
        </p:nvGrpSpPr>
        <p:grpSpPr>
          <a:xfrm>
            <a:off x="620070" y="3620007"/>
            <a:ext cx="3761787" cy="1136512"/>
            <a:chOff x="0" y="-38100"/>
            <a:chExt cx="990759" cy="299328"/>
          </a:xfrm>
        </p:grpSpPr>
        <p:sp>
          <p:nvSpPr>
            <p:cNvPr id="439" name="Google Shape;439;p26"/>
            <p:cNvSpPr/>
            <p:nvPr/>
          </p:nvSpPr>
          <p:spPr>
            <a:xfrm>
              <a:off x="0" y="0"/>
              <a:ext cx="990759" cy="261228"/>
            </a:xfrm>
            <a:custGeom>
              <a:rect b="b" l="l" r="r" t="t"/>
              <a:pathLst>
                <a:path extrusionOk="0" h="261228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203603"/>
                  </a:lnTo>
                  <a:cubicBezTo>
                    <a:pt x="990759" y="235429"/>
                    <a:pt x="964959" y="261228"/>
                    <a:pt x="933133" y="261228"/>
                  </a:cubicBezTo>
                  <a:lnTo>
                    <a:pt x="57625" y="261228"/>
                  </a:lnTo>
                  <a:cubicBezTo>
                    <a:pt x="25800" y="261228"/>
                    <a:pt x="0" y="235429"/>
                    <a:pt x="0" y="203603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E5FFD8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6"/>
            <p:cNvSpPr txBox="1"/>
            <p:nvPr/>
          </p:nvSpPr>
          <p:spPr>
            <a:xfrm>
              <a:off x="0" y="-38100"/>
              <a:ext cx="990759" cy="299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26"/>
          <p:cNvGrpSpPr/>
          <p:nvPr/>
        </p:nvGrpSpPr>
        <p:grpSpPr>
          <a:xfrm>
            <a:off x="5048761" y="3620007"/>
            <a:ext cx="3761787" cy="1136512"/>
            <a:chOff x="0" y="-38100"/>
            <a:chExt cx="990759" cy="299328"/>
          </a:xfrm>
        </p:grpSpPr>
        <p:sp>
          <p:nvSpPr>
            <p:cNvPr id="442" name="Google Shape;442;p26"/>
            <p:cNvSpPr/>
            <p:nvPr/>
          </p:nvSpPr>
          <p:spPr>
            <a:xfrm>
              <a:off x="0" y="0"/>
              <a:ext cx="990759" cy="261228"/>
            </a:xfrm>
            <a:custGeom>
              <a:rect b="b" l="l" r="r" t="t"/>
              <a:pathLst>
                <a:path extrusionOk="0" h="261228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203603"/>
                  </a:lnTo>
                  <a:cubicBezTo>
                    <a:pt x="990759" y="235429"/>
                    <a:pt x="964959" y="261228"/>
                    <a:pt x="933133" y="261228"/>
                  </a:cubicBezTo>
                  <a:lnTo>
                    <a:pt x="57625" y="261228"/>
                  </a:lnTo>
                  <a:cubicBezTo>
                    <a:pt x="25800" y="261228"/>
                    <a:pt x="0" y="235429"/>
                    <a:pt x="0" y="203603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7AAAF1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6"/>
            <p:cNvSpPr txBox="1"/>
            <p:nvPr/>
          </p:nvSpPr>
          <p:spPr>
            <a:xfrm>
              <a:off x="0" y="-38100"/>
              <a:ext cx="990759" cy="299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26"/>
          <p:cNvGrpSpPr/>
          <p:nvPr/>
        </p:nvGrpSpPr>
        <p:grpSpPr>
          <a:xfrm>
            <a:off x="9477452" y="3620007"/>
            <a:ext cx="3761787" cy="1136512"/>
            <a:chOff x="0" y="-38100"/>
            <a:chExt cx="990759" cy="299328"/>
          </a:xfrm>
        </p:grpSpPr>
        <p:sp>
          <p:nvSpPr>
            <p:cNvPr id="445" name="Google Shape;445;p26"/>
            <p:cNvSpPr/>
            <p:nvPr/>
          </p:nvSpPr>
          <p:spPr>
            <a:xfrm>
              <a:off x="0" y="0"/>
              <a:ext cx="990759" cy="261228"/>
            </a:xfrm>
            <a:custGeom>
              <a:rect b="b" l="l" r="r" t="t"/>
              <a:pathLst>
                <a:path extrusionOk="0" h="261228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203603"/>
                  </a:lnTo>
                  <a:cubicBezTo>
                    <a:pt x="990759" y="235429"/>
                    <a:pt x="964959" y="261228"/>
                    <a:pt x="933133" y="261228"/>
                  </a:cubicBezTo>
                  <a:lnTo>
                    <a:pt x="57625" y="261228"/>
                  </a:lnTo>
                  <a:cubicBezTo>
                    <a:pt x="25800" y="261228"/>
                    <a:pt x="0" y="235429"/>
                    <a:pt x="0" y="203603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24D367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6"/>
            <p:cNvSpPr txBox="1"/>
            <p:nvPr/>
          </p:nvSpPr>
          <p:spPr>
            <a:xfrm>
              <a:off x="0" y="-38100"/>
              <a:ext cx="990759" cy="299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6"/>
          <p:cNvGrpSpPr/>
          <p:nvPr/>
        </p:nvGrpSpPr>
        <p:grpSpPr>
          <a:xfrm>
            <a:off x="13906143" y="3620007"/>
            <a:ext cx="3761787" cy="1136512"/>
            <a:chOff x="0" y="-38100"/>
            <a:chExt cx="990759" cy="299328"/>
          </a:xfrm>
        </p:grpSpPr>
        <p:sp>
          <p:nvSpPr>
            <p:cNvPr id="448" name="Google Shape;448;p26"/>
            <p:cNvSpPr/>
            <p:nvPr/>
          </p:nvSpPr>
          <p:spPr>
            <a:xfrm>
              <a:off x="0" y="0"/>
              <a:ext cx="990759" cy="261228"/>
            </a:xfrm>
            <a:custGeom>
              <a:rect b="b" l="l" r="r" t="t"/>
              <a:pathLst>
                <a:path extrusionOk="0" h="261228" w="990759">
                  <a:moveTo>
                    <a:pt x="57625" y="0"/>
                  </a:moveTo>
                  <a:lnTo>
                    <a:pt x="933133" y="0"/>
                  </a:lnTo>
                  <a:cubicBezTo>
                    <a:pt x="964959" y="0"/>
                    <a:pt x="990759" y="25800"/>
                    <a:pt x="990759" y="57625"/>
                  </a:cubicBezTo>
                  <a:lnTo>
                    <a:pt x="990759" y="203603"/>
                  </a:lnTo>
                  <a:cubicBezTo>
                    <a:pt x="990759" y="235429"/>
                    <a:pt x="964959" y="261228"/>
                    <a:pt x="933133" y="261228"/>
                  </a:cubicBezTo>
                  <a:lnTo>
                    <a:pt x="57625" y="261228"/>
                  </a:lnTo>
                  <a:cubicBezTo>
                    <a:pt x="25800" y="261228"/>
                    <a:pt x="0" y="235429"/>
                    <a:pt x="0" y="203603"/>
                  </a:cubicBezTo>
                  <a:lnTo>
                    <a:pt x="0" y="57625"/>
                  </a:lnTo>
                  <a:cubicBezTo>
                    <a:pt x="0" y="25800"/>
                    <a:pt x="25800" y="0"/>
                    <a:pt x="57625" y="0"/>
                  </a:cubicBezTo>
                  <a:close/>
                </a:path>
              </a:pathLst>
            </a:custGeom>
            <a:solidFill>
              <a:srgbClr val="FED237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 txBox="1"/>
            <p:nvPr/>
          </p:nvSpPr>
          <p:spPr>
            <a:xfrm>
              <a:off x="0" y="-38100"/>
              <a:ext cx="990759" cy="299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50" name="Google Shape;450;p26"/>
          <p:cNvCxnSpPr/>
          <p:nvPr/>
        </p:nvCxnSpPr>
        <p:spPr>
          <a:xfrm rot="10800000">
            <a:off x="9144000" y="2584423"/>
            <a:ext cx="0" cy="73865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1" name="Google Shape;451;p26"/>
          <p:cNvCxnSpPr/>
          <p:nvPr/>
        </p:nvCxnSpPr>
        <p:spPr>
          <a:xfrm>
            <a:off x="2504838" y="3323074"/>
            <a:ext cx="13278324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26"/>
          <p:cNvSpPr/>
          <p:nvPr/>
        </p:nvSpPr>
        <p:spPr>
          <a:xfrm>
            <a:off x="6769787" y="322373"/>
            <a:ext cx="4748426" cy="2564150"/>
          </a:xfrm>
          <a:custGeom>
            <a:rect b="b" l="l" r="r" t="t"/>
            <a:pathLst>
              <a:path extrusionOk="0" h="2564150" w="4748426">
                <a:moveTo>
                  <a:pt x="0" y="0"/>
                </a:moveTo>
                <a:lnTo>
                  <a:pt x="4748426" y="0"/>
                </a:lnTo>
                <a:lnTo>
                  <a:pt x="4748426" y="2564150"/>
                </a:lnTo>
                <a:lnTo>
                  <a:pt x="0" y="2564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26"/>
          <p:cNvSpPr/>
          <p:nvPr/>
        </p:nvSpPr>
        <p:spPr>
          <a:xfrm rot="9851696">
            <a:off x="456495" y="-1713900"/>
            <a:ext cx="5388429" cy="4114800"/>
          </a:xfrm>
          <a:custGeom>
            <a:rect b="b" l="l" r="r" t="t"/>
            <a:pathLst>
              <a:path extrusionOk="0" h="4114800" w="5388429">
                <a:moveTo>
                  <a:pt x="0" y="0"/>
                </a:moveTo>
                <a:lnTo>
                  <a:pt x="5388429" y="0"/>
                </a:lnTo>
                <a:lnTo>
                  <a:pt x="53884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26"/>
          <p:cNvSpPr/>
          <p:nvPr/>
        </p:nvSpPr>
        <p:spPr>
          <a:xfrm rot="728924">
            <a:off x="11174821" y="-3263920"/>
            <a:ext cx="6765182" cy="5055436"/>
          </a:xfrm>
          <a:custGeom>
            <a:rect b="b" l="l" r="r" t="t"/>
            <a:pathLst>
              <a:path extrusionOk="0" h="5055436" w="6765182">
                <a:moveTo>
                  <a:pt x="0" y="0"/>
                </a:moveTo>
                <a:lnTo>
                  <a:pt x="6765182" y="0"/>
                </a:lnTo>
                <a:lnTo>
                  <a:pt x="6765182" y="5055436"/>
                </a:lnTo>
                <a:lnTo>
                  <a:pt x="0" y="50554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5" name="Google Shape;455;p26"/>
          <p:cNvSpPr txBox="1"/>
          <p:nvPr/>
        </p:nvSpPr>
        <p:spPr>
          <a:xfrm>
            <a:off x="1275213" y="7249551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456" name="Google Shape;456;p26"/>
          <p:cNvSpPr txBox="1"/>
          <p:nvPr/>
        </p:nvSpPr>
        <p:spPr>
          <a:xfrm>
            <a:off x="5703904" y="7249551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457" name="Google Shape;457;p26"/>
          <p:cNvSpPr txBox="1"/>
          <p:nvPr/>
        </p:nvSpPr>
        <p:spPr>
          <a:xfrm>
            <a:off x="10134523" y="7249551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458" name="Google Shape;458;p26"/>
          <p:cNvSpPr txBox="1"/>
          <p:nvPr/>
        </p:nvSpPr>
        <p:spPr>
          <a:xfrm>
            <a:off x="14557412" y="7249551"/>
            <a:ext cx="24516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459" name="Google Shape;459;p26"/>
          <p:cNvSpPr txBox="1"/>
          <p:nvPr/>
        </p:nvSpPr>
        <p:spPr>
          <a:xfrm>
            <a:off x="7339224" y="901688"/>
            <a:ext cx="36096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75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MIND MAP</a:t>
            </a:r>
            <a:endParaRPr/>
          </a:p>
        </p:txBody>
      </p:sp>
      <p:sp>
        <p:nvSpPr>
          <p:cNvPr id="460" name="Google Shape;460;p26"/>
          <p:cNvSpPr txBox="1"/>
          <p:nvPr/>
        </p:nvSpPr>
        <p:spPr>
          <a:xfrm>
            <a:off x="1634542" y="3895069"/>
            <a:ext cx="173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Plan</a:t>
            </a:r>
            <a:endParaRPr/>
          </a:p>
        </p:txBody>
      </p:sp>
      <p:sp>
        <p:nvSpPr>
          <p:cNvPr id="461" name="Google Shape;461;p26"/>
          <p:cNvSpPr txBox="1"/>
          <p:nvPr/>
        </p:nvSpPr>
        <p:spPr>
          <a:xfrm>
            <a:off x="5279221" y="3895069"/>
            <a:ext cx="330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Program</a:t>
            </a:r>
            <a:endParaRPr/>
          </a:p>
        </p:txBody>
      </p:sp>
      <p:sp>
        <p:nvSpPr>
          <p:cNvPr id="462" name="Google Shape;462;p26"/>
          <p:cNvSpPr txBox="1"/>
          <p:nvPr/>
        </p:nvSpPr>
        <p:spPr>
          <a:xfrm>
            <a:off x="9707912" y="3895069"/>
            <a:ext cx="330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Solution</a:t>
            </a:r>
            <a:endParaRPr/>
          </a:p>
        </p:txBody>
      </p:sp>
      <p:sp>
        <p:nvSpPr>
          <p:cNvPr id="463" name="Google Shape;463;p26"/>
          <p:cNvSpPr txBox="1"/>
          <p:nvPr/>
        </p:nvSpPr>
        <p:spPr>
          <a:xfrm>
            <a:off x="14132729" y="3895069"/>
            <a:ext cx="330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Final</a:t>
            </a:r>
            <a:endParaRPr/>
          </a:p>
        </p:txBody>
      </p:sp>
      <p:pic>
        <p:nvPicPr>
          <p:cNvPr id="464" name="Google Shape;46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2050" y="5526568"/>
            <a:ext cx="1457800" cy="142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00763" y="5490000"/>
            <a:ext cx="1457800" cy="1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86138" y="5431850"/>
            <a:ext cx="1197716" cy="148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302438" y="5431850"/>
            <a:ext cx="1037666" cy="1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7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473" name="Google Shape;473;p27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4" name="Google Shape;474;p27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75" name="Google Shape;475;p27"/>
          <p:cNvGrpSpPr/>
          <p:nvPr/>
        </p:nvGrpSpPr>
        <p:grpSpPr>
          <a:xfrm rot="-597616">
            <a:off x="11427205" y="-873844"/>
            <a:ext cx="7385884" cy="6935229"/>
            <a:chOff x="0" y="-38100"/>
            <a:chExt cx="1945253" cy="1826562"/>
          </a:xfrm>
        </p:grpSpPr>
        <p:sp>
          <p:nvSpPr>
            <p:cNvPr id="476" name="Google Shape;476;p27"/>
            <p:cNvSpPr/>
            <p:nvPr/>
          </p:nvSpPr>
          <p:spPr>
            <a:xfrm>
              <a:off x="0" y="0"/>
              <a:ext cx="1945253" cy="1788462"/>
            </a:xfrm>
            <a:custGeom>
              <a:rect b="b" l="l" r="r" t="t"/>
              <a:pathLst>
                <a:path extrusionOk="0" h="1788462" w="1945253">
                  <a:moveTo>
                    <a:pt x="0" y="0"/>
                  </a:moveTo>
                  <a:lnTo>
                    <a:pt x="1945253" y="0"/>
                  </a:lnTo>
                  <a:lnTo>
                    <a:pt x="1945253" y="1788462"/>
                  </a:lnTo>
                  <a:lnTo>
                    <a:pt x="0" y="1788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7" name="Google Shape;477;p27"/>
            <p:cNvSpPr txBox="1"/>
            <p:nvPr/>
          </p:nvSpPr>
          <p:spPr>
            <a:xfrm>
              <a:off x="0" y="-38100"/>
              <a:ext cx="1945253" cy="1826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8" name="Google Shape;478;p27"/>
          <p:cNvPicPr preferRelativeResize="0"/>
          <p:nvPr/>
        </p:nvPicPr>
        <p:blipFill rotWithShape="1">
          <a:blip r:embed="rId4">
            <a:alphaModFix/>
          </a:blip>
          <a:srcRect b="0" l="20125" r="20125" t="0"/>
          <a:stretch/>
        </p:blipFill>
        <p:spPr>
          <a:xfrm rot="-592715">
            <a:off x="11477078" y="-908140"/>
            <a:ext cx="7330209" cy="6901036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7"/>
          <p:cNvSpPr/>
          <p:nvPr/>
        </p:nvSpPr>
        <p:spPr>
          <a:xfrm rot="170736">
            <a:off x="10647072" y="5196976"/>
            <a:ext cx="2193636" cy="2171700"/>
          </a:xfrm>
          <a:custGeom>
            <a:rect b="b" l="l" r="r" t="t"/>
            <a:pathLst>
              <a:path extrusionOk="0" h="2171700" w="2193636">
                <a:moveTo>
                  <a:pt x="0" y="0"/>
                </a:moveTo>
                <a:lnTo>
                  <a:pt x="2193637" y="0"/>
                </a:lnTo>
                <a:lnTo>
                  <a:pt x="2193637" y="2171700"/>
                </a:lnTo>
                <a:lnTo>
                  <a:pt x="0" y="2171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0" name="Google Shape;480;p27"/>
          <p:cNvGrpSpPr/>
          <p:nvPr/>
        </p:nvGrpSpPr>
        <p:grpSpPr>
          <a:xfrm>
            <a:off x="-224294" y="460924"/>
            <a:ext cx="9368294" cy="2753175"/>
            <a:chOff x="0" y="0"/>
            <a:chExt cx="12491059" cy="3670900"/>
          </a:xfrm>
        </p:grpSpPr>
        <p:sp>
          <p:nvSpPr>
            <p:cNvPr id="481" name="Google Shape;481;p27"/>
            <p:cNvSpPr/>
            <p:nvPr/>
          </p:nvSpPr>
          <p:spPr>
            <a:xfrm>
              <a:off x="5641188" y="0"/>
              <a:ext cx="6849871" cy="3670900"/>
            </a:xfrm>
            <a:custGeom>
              <a:rect b="b" l="l" r="r" t="t"/>
              <a:pathLst>
                <a:path extrusionOk="0" h="3670900" w="6849871">
                  <a:moveTo>
                    <a:pt x="0" y="0"/>
                  </a:moveTo>
                  <a:lnTo>
                    <a:pt x="6849871" y="0"/>
                  </a:lnTo>
                  <a:lnTo>
                    <a:pt x="6849871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2389" r="0" t="0"/>
              </a:stretch>
            </a:blipFill>
            <a:ln>
              <a:noFill/>
            </a:ln>
          </p:spPr>
        </p:sp>
        <p:sp>
          <p:nvSpPr>
            <p:cNvPr id="482" name="Google Shape;482;p27"/>
            <p:cNvSpPr/>
            <p:nvPr/>
          </p:nvSpPr>
          <p:spPr>
            <a:xfrm>
              <a:off x="0" y="0"/>
              <a:ext cx="6007499" cy="3670900"/>
            </a:xfrm>
            <a:custGeom>
              <a:rect b="b" l="l" r="r" t="t"/>
              <a:pathLst>
                <a:path extrusionOk="0" h="3670900" w="6007499">
                  <a:moveTo>
                    <a:pt x="0" y="0"/>
                  </a:moveTo>
                  <a:lnTo>
                    <a:pt x="6007499" y="0"/>
                  </a:lnTo>
                  <a:lnTo>
                    <a:pt x="6007499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8332" r="-14020" t="0"/>
              </a:stretch>
            </a:blipFill>
            <a:ln>
              <a:noFill/>
            </a:ln>
          </p:spPr>
        </p:sp>
      </p:grpSp>
      <p:grpSp>
        <p:nvGrpSpPr>
          <p:cNvPr id="483" name="Google Shape;483;p27"/>
          <p:cNvGrpSpPr/>
          <p:nvPr/>
        </p:nvGrpSpPr>
        <p:grpSpPr>
          <a:xfrm>
            <a:off x="-224294" y="3767276"/>
            <a:ext cx="9368294" cy="2753175"/>
            <a:chOff x="0" y="0"/>
            <a:chExt cx="12491059" cy="3670900"/>
          </a:xfrm>
        </p:grpSpPr>
        <p:sp>
          <p:nvSpPr>
            <p:cNvPr id="484" name="Google Shape;484;p27"/>
            <p:cNvSpPr/>
            <p:nvPr/>
          </p:nvSpPr>
          <p:spPr>
            <a:xfrm>
              <a:off x="5641188" y="0"/>
              <a:ext cx="6849871" cy="3670900"/>
            </a:xfrm>
            <a:custGeom>
              <a:rect b="b" l="l" r="r" t="t"/>
              <a:pathLst>
                <a:path extrusionOk="0" h="3670900" w="6849871">
                  <a:moveTo>
                    <a:pt x="0" y="0"/>
                  </a:moveTo>
                  <a:lnTo>
                    <a:pt x="6849871" y="0"/>
                  </a:lnTo>
                  <a:lnTo>
                    <a:pt x="6849871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42389" r="0" t="0"/>
              </a:stretch>
            </a:blipFill>
            <a:ln>
              <a:noFill/>
            </a:ln>
          </p:spPr>
        </p:sp>
        <p:sp>
          <p:nvSpPr>
            <p:cNvPr id="485" name="Google Shape;485;p27"/>
            <p:cNvSpPr/>
            <p:nvPr/>
          </p:nvSpPr>
          <p:spPr>
            <a:xfrm>
              <a:off x="0" y="0"/>
              <a:ext cx="6007499" cy="3670900"/>
            </a:xfrm>
            <a:custGeom>
              <a:rect b="b" l="l" r="r" t="t"/>
              <a:pathLst>
                <a:path extrusionOk="0" h="3670900" w="6007499">
                  <a:moveTo>
                    <a:pt x="0" y="0"/>
                  </a:moveTo>
                  <a:lnTo>
                    <a:pt x="6007499" y="0"/>
                  </a:lnTo>
                  <a:lnTo>
                    <a:pt x="6007499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48332" r="-14020" t="0"/>
              </a:stretch>
            </a:blipFill>
            <a:ln>
              <a:noFill/>
            </a:ln>
          </p:spPr>
        </p:sp>
      </p:grpSp>
      <p:grpSp>
        <p:nvGrpSpPr>
          <p:cNvPr id="486" name="Google Shape;486;p27"/>
          <p:cNvGrpSpPr/>
          <p:nvPr/>
        </p:nvGrpSpPr>
        <p:grpSpPr>
          <a:xfrm>
            <a:off x="-224294" y="7072901"/>
            <a:ext cx="9368294" cy="2753175"/>
            <a:chOff x="0" y="0"/>
            <a:chExt cx="12491059" cy="3670900"/>
          </a:xfrm>
        </p:grpSpPr>
        <p:sp>
          <p:nvSpPr>
            <p:cNvPr id="487" name="Google Shape;487;p27"/>
            <p:cNvSpPr/>
            <p:nvPr/>
          </p:nvSpPr>
          <p:spPr>
            <a:xfrm>
              <a:off x="5641188" y="0"/>
              <a:ext cx="6849871" cy="3670900"/>
            </a:xfrm>
            <a:custGeom>
              <a:rect b="b" l="l" r="r" t="t"/>
              <a:pathLst>
                <a:path extrusionOk="0" h="3670900" w="6849871">
                  <a:moveTo>
                    <a:pt x="0" y="0"/>
                  </a:moveTo>
                  <a:lnTo>
                    <a:pt x="6849871" y="0"/>
                  </a:lnTo>
                  <a:lnTo>
                    <a:pt x="6849871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42389" r="0" t="0"/>
              </a:stretch>
            </a:blipFill>
            <a:ln>
              <a:noFill/>
            </a:ln>
          </p:spPr>
        </p:sp>
        <p:sp>
          <p:nvSpPr>
            <p:cNvPr id="488" name="Google Shape;488;p27"/>
            <p:cNvSpPr/>
            <p:nvPr/>
          </p:nvSpPr>
          <p:spPr>
            <a:xfrm>
              <a:off x="0" y="0"/>
              <a:ext cx="6007499" cy="3670900"/>
            </a:xfrm>
            <a:custGeom>
              <a:rect b="b" l="l" r="r" t="t"/>
              <a:pathLst>
                <a:path extrusionOk="0" h="3670900" w="6007499">
                  <a:moveTo>
                    <a:pt x="0" y="0"/>
                  </a:moveTo>
                  <a:lnTo>
                    <a:pt x="6007499" y="0"/>
                  </a:lnTo>
                  <a:lnTo>
                    <a:pt x="6007499" y="3670900"/>
                  </a:lnTo>
                  <a:lnTo>
                    <a:pt x="0" y="3670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-48332" r="-14020" t="0"/>
              </a:stretch>
            </a:blipFill>
            <a:ln>
              <a:noFill/>
            </a:ln>
          </p:spPr>
        </p:sp>
      </p:grpSp>
      <p:sp>
        <p:nvSpPr>
          <p:cNvPr id="489" name="Google Shape;489;p27"/>
          <p:cNvSpPr/>
          <p:nvPr/>
        </p:nvSpPr>
        <p:spPr>
          <a:xfrm rot="772220">
            <a:off x="10210064" y="-1069068"/>
            <a:ext cx="3067653" cy="3059984"/>
          </a:xfrm>
          <a:custGeom>
            <a:rect b="b" l="l" r="r" t="t"/>
            <a:pathLst>
              <a:path extrusionOk="0" h="3059984" w="3067653">
                <a:moveTo>
                  <a:pt x="0" y="0"/>
                </a:moveTo>
                <a:lnTo>
                  <a:pt x="3067653" y="0"/>
                </a:lnTo>
                <a:lnTo>
                  <a:pt x="3067653" y="3059983"/>
                </a:lnTo>
                <a:lnTo>
                  <a:pt x="0" y="3059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27"/>
          <p:cNvSpPr txBox="1"/>
          <p:nvPr/>
        </p:nvSpPr>
        <p:spPr>
          <a:xfrm>
            <a:off x="10054947" y="6647770"/>
            <a:ext cx="75426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3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Idea Reflection</a:t>
            </a:r>
            <a:endParaRPr/>
          </a:p>
        </p:txBody>
      </p:sp>
      <p:sp>
        <p:nvSpPr>
          <p:cNvPr id="491" name="Google Shape;491;p27"/>
          <p:cNvSpPr txBox="1"/>
          <p:nvPr/>
        </p:nvSpPr>
        <p:spPr>
          <a:xfrm>
            <a:off x="785738" y="863921"/>
            <a:ext cx="2306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/>
          </a:p>
        </p:txBody>
      </p:sp>
      <p:sp>
        <p:nvSpPr>
          <p:cNvPr id="492" name="Google Shape;492;p27"/>
          <p:cNvSpPr txBox="1"/>
          <p:nvPr/>
        </p:nvSpPr>
        <p:spPr>
          <a:xfrm>
            <a:off x="3402791" y="1121485"/>
            <a:ext cx="4694654" cy="13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493" name="Google Shape;493;p27"/>
          <p:cNvSpPr txBox="1"/>
          <p:nvPr/>
        </p:nvSpPr>
        <p:spPr>
          <a:xfrm>
            <a:off x="3402791" y="7756132"/>
            <a:ext cx="4694654" cy="13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494" name="Google Shape;494;p27"/>
          <p:cNvSpPr txBox="1"/>
          <p:nvPr/>
        </p:nvSpPr>
        <p:spPr>
          <a:xfrm>
            <a:off x="3402791" y="4313538"/>
            <a:ext cx="4694654" cy="13463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ut.</a:t>
            </a:r>
            <a:endParaRPr/>
          </a:p>
        </p:txBody>
      </p:sp>
      <p:sp>
        <p:nvSpPr>
          <p:cNvPr id="495" name="Google Shape;495;p27"/>
          <p:cNvSpPr txBox="1"/>
          <p:nvPr/>
        </p:nvSpPr>
        <p:spPr>
          <a:xfrm>
            <a:off x="785738" y="4011530"/>
            <a:ext cx="2306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02</a:t>
            </a:r>
            <a:endParaRPr/>
          </a:p>
        </p:txBody>
      </p:sp>
      <p:sp>
        <p:nvSpPr>
          <p:cNvPr id="496" name="Google Shape;496;p27"/>
          <p:cNvSpPr txBox="1"/>
          <p:nvPr/>
        </p:nvSpPr>
        <p:spPr>
          <a:xfrm>
            <a:off x="785738" y="7453512"/>
            <a:ext cx="23064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61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8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502" name="Google Shape;502;p28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3" name="Google Shape;503;p28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04" name="Google Shape;504;p28"/>
          <p:cNvSpPr/>
          <p:nvPr/>
        </p:nvSpPr>
        <p:spPr>
          <a:xfrm rot="-286644">
            <a:off x="578303" y="-241797"/>
            <a:ext cx="2531466" cy="2540995"/>
          </a:xfrm>
          <a:custGeom>
            <a:rect b="b" l="l" r="r" t="t"/>
            <a:pathLst>
              <a:path extrusionOk="0" h="2540995" w="2531466">
                <a:moveTo>
                  <a:pt x="0" y="0"/>
                </a:moveTo>
                <a:lnTo>
                  <a:pt x="2531466" y="0"/>
                </a:lnTo>
                <a:lnTo>
                  <a:pt x="2531466" y="2540994"/>
                </a:lnTo>
                <a:lnTo>
                  <a:pt x="0" y="2540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05" name="Google Shape;505;p28"/>
          <p:cNvPicPr preferRelativeResize="0"/>
          <p:nvPr/>
        </p:nvPicPr>
        <p:blipFill rotWithShape="1">
          <a:blip r:embed="rId5">
            <a:alphaModFix/>
          </a:blip>
          <a:srcRect b="54270" l="0" r="0" t="26276"/>
          <a:stretch/>
        </p:blipFill>
        <p:spPr>
          <a:xfrm>
            <a:off x="0" y="4950966"/>
            <a:ext cx="18288000" cy="533603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8"/>
          <p:cNvSpPr/>
          <p:nvPr/>
        </p:nvSpPr>
        <p:spPr>
          <a:xfrm>
            <a:off x="634711" y="2967578"/>
            <a:ext cx="3873973" cy="5869656"/>
          </a:xfrm>
          <a:custGeom>
            <a:rect b="b" l="l" r="r" t="t"/>
            <a:pathLst>
              <a:path extrusionOk="0" h="5869656" w="3873973">
                <a:moveTo>
                  <a:pt x="0" y="0"/>
                </a:moveTo>
                <a:lnTo>
                  <a:pt x="3873973" y="0"/>
                </a:lnTo>
                <a:lnTo>
                  <a:pt x="3873973" y="5869656"/>
                </a:lnTo>
                <a:lnTo>
                  <a:pt x="0" y="586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28"/>
          <p:cNvSpPr/>
          <p:nvPr/>
        </p:nvSpPr>
        <p:spPr>
          <a:xfrm>
            <a:off x="1932211" y="4311480"/>
            <a:ext cx="1278974" cy="1278974"/>
          </a:xfrm>
          <a:custGeom>
            <a:rect b="b" l="l" r="r" t="t"/>
            <a:pathLst>
              <a:path extrusionOk="0" h="1278974" w="1278974">
                <a:moveTo>
                  <a:pt x="0" y="0"/>
                </a:moveTo>
                <a:lnTo>
                  <a:pt x="1278974" y="0"/>
                </a:lnTo>
                <a:lnTo>
                  <a:pt x="1278974" y="1278973"/>
                </a:lnTo>
                <a:lnTo>
                  <a:pt x="0" y="1278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8"/>
          <p:cNvSpPr/>
          <p:nvPr/>
        </p:nvSpPr>
        <p:spPr>
          <a:xfrm>
            <a:off x="9397781" y="2967578"/>
            <a:ext cx="3873973" cy="5869656"/>
          </a:xfrm>
          <a:custGeom>
            <a:rect b="b" l="l" r="r" t="t"/>
            <a:pathLst>
              <a:path extrusionOk="0" h="5869656" w="3873973">
                <a:moveTo>
                  <a:pt x="0" y="0"/>
                </a:moveTo>
                <a:lnTo>
                  <a:pt x="3873973" y="0"/>
                </a:lnTo>
                <a:lnTo>
                  <a:pt x="3873973" y="5869656"/>
                </a:lnTo>
                <a:lnTo>
                  <a:pt x="0" y="586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8"/>
          <p:cNvSpPr/>
          <p:nvPr/>
        </p:nvSpPr>
        <p:spPr>
          <a:xfrm>
            <a:off x="5016246" y="2967578"/>
            <a:ext cx="3873973" cy="5869656"/>
          </a:xfrm>
          <a:custGeom>
            <a:rect b="b" l="l" r="r" t="t"/>
            <a:pathLst>
              <a:path extrusionOk="0" h="5869656" w="3873973">
                <a:moveTo>
                  <a:pt x="0" y="0"/>
                </a:moveTo>
                <a:lnTo>
                  <a:pt x="3873973" y="0"/>
                </a:lnTo>
                <a:lnTo>
                  <a:pt x="3873973" y="5869656"/>
                </a:lnTo>
                <a:lnTo>
                  <a:pt x="0" y="586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8"/>
          <p:cNvSpPr/>
          <p:nvPr/>
        </p:nvSpPr>
        <p:spPr>
          <a:xfrm>
            <a:off x="6331967" y="4216436"/>
            <a:ext cx="1242531" cy="1397530"/>
          </a:xfrm>
          <a:custGeom>
            <a:rect b="b" l="l" r="r" t="t"/>
            <a:pathLst>
              <a:path extrusionOk="0" h="1397530" w="1242531">
                <a:moveTo>
                  <a:pt x="0" y="0"/>
                </a:moveTo>
                <a:lnTo>
                  <a:pt x="1242531" y="0"/>
                </a:lnTo>
                <a:lnTo>
                  <a:pt x="1242531" y="1397530"/>
                </a:lnTo>
                <a:lnTo>
                  <a:pt x="0" y="1397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28"/>
          <p:cNvSpPr/>
          <p:nvPr/>
        </p:nvSpPr>
        <p:spPr>
          <a:xfrm>
            <a:off x="13779316" y="2967578"/>
            <a:ext cx="3873973" cy="5869656"/>
          </a:xfrm>
          <a:custGeom>
            <a:rect b="b" l="l" r="r" t="t"/>
            <a:pathLst>
              <a:path extrusionOk="0" h="5869656" w="3873973">
                <a:moveTo>
                  <a:pt x="0" y="0"/>
                </a:moveTo>
                <a:lnTo>
                  <a:pt x="3873973" y="0"/>
                </a:lnTo>
                <a:lnTo>
                  <a:pt x="3873973" y="5869656"/>
                </a:lnTo>
                <a:lnTo>
                  <a:pt x="0" y="58696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28"/>
          <p:cNvSpPr/>
          <p:nvPr/>
        </p:nvSpPr>
        <p:spPr>
          <a:xfrm rot="-2126334">
            <a:off x="15392300" y="374631"/>
            <a:ext cx="2179180" cy="2776026"/>
          </a:xfrm>
          <a:custGeom>
            <a:rect b="b" l="l" r="r" t="t"/>
            <a:pathLst>
              <a:path extrusionOk="0" h="2776026" w="2179180">
                <a:moveTo>
                  <a:pt x="0" y="0"/>
                </a:moveTo>
                <a:lnTo>
                  <a:pt x="2179181" y="0"/>
                </a:lnTo>
                <a:lnTo>
                  <a:pt x="2179181" y="2776026"/>
                </a:lnTo>
                <a:lnTo>
                  <a:pt x="0" y="2776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3" name="Google Shape;513;p28"/>
          <p:cNvSpPr txBox="1"/>
          <p:nvPr/>
        </p:nvSpPr>
        <p:spPr>
          <a:xfrm>
            <a:off x="3999369" y="888573"/>
            <a:ext cx="10289262" cy="1657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3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Infographics</a:t>
            </a:r>
            <a:endParaRPr/>
          </a:p>
        </p:txBody>
      </p:sp>
      <p:sp>
        <p:nvSpPr>
          <p:cNvPr id="514" name="Google Shape;514;p28"/>
          <p:cNvSpPr txBox="1"/>
          <p:nvPr/>
        </p:nvSpPr>
        <p:spPr>
          <a:xfrm>
            <a:off x="1144027" y="6023525"/>
            <a:ext cx="285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515" name="Google Shape;515;p28"/>
          <p:cNvSpPr txBox="1"/>
          <p:nvPr/>
        </p:nvSpPr>
        <p:spPr>
          <a:xfrm>
            <a:off x="9907096" y="5987759"/>
            <a:ext cx="285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516" name="Google Shape;516;p28"/>
          <p:cNvSpPr txBox="1"/>
          <p:nvPr/>
        </p:nvSpPr>
        <p:spPr>
          <a:xfrm>
            <a:off x="5525561" y="5987759"/>
            <a:ext cx="285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517" name="Google Shape;517;p28"/>
          <p:cNvSpPr txBox="1"/>
          <p:nvPr/>
        </p:nvSpPr>
        <p:spPr>
          <a:xfrm>
            <a:off x="14288631" y="5987759"/>
            <a:ext cx="285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pic>
        <p:nvPicPr>
          <p:cNvPr id="518" name="Google Shape;518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555388" y="4273548"/>
            <a:ext cx="1558768" cy="12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095025" y="3943200"/>
            <a:ext cx="1242525" cy="1628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9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525" name="Google Shape;525;p29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6" name="Google Shape;526;p29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27" name="Google Shape;527;p29"/>
          <p:cNvSpPr txBox="1"/>
          <p:nvPr/>
        </p:nvSpPr>
        <p:spPr>
          <a:xfrm>
            <a:off x="1028700" y="4589780"/>
            <a:ext cx="3863700" cy="48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 Josefin Sans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Headers: Inter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Copy: Inter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page before presenting. </a:t>
            </a:r>
            <a:endParaRPr/>
          </a:p>
        </p:txBody>
      </p:sp>
      <p:sp>
        <p:nvSpPr>
          <p:cNvPr id="528" name="Google Shape;528;p29"/>
          <p:cNvSpPr txBox="1"/>
          <p:nvPr/>
        </p:nvSpPr>
        <p:spPr>
          <a:xfrm>
            <a:off x="1028700" y="3314346"/>
            <a:ext cx="38637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design resources</a:t>
            </a:r>
            <a:endParaRPr/>
          </a:p>
          <a:p>
            <a:pPr indent="0" lvl="1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your Canva Presentation.</a:t>
            </a:r>
            <a:endParaRPr/>
          </a:p>
        </p:txBody>
      </p:sp>
      <p:sp>
        <p:nvSpPr>
          <p:cNvPr id="529" name="Google Shape;529;p29"/>
          <p:cNvSpPr txBox="1"/>
          <p:nvPr/>
        </p:nvSpPr>
        <p:spPr>
          <a:xfrm>
            <a:off x="1028700" y="778759"/>
            <a:ext cx="43332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16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Resource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16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Page</a:t>
            </a:r>
            <a:endParaRPr/>
          </a:p>
        </p:txBody>
      </p:sp>
      <p:sp>
        <p:nvSpPr>
          <p:cNvPr id="530" name="Google Shape;530;p29"/>
          <p:cNvSpPr/>
          <p:nvPr/>
        </p:nvSpPr>
        <p:spPr>
          <a:xfrm>
            <a:off x="8183465" y="948906"/>
            <a:ext cx="1391611" cy="1351128"/>
          </a:xfrm>
          <a:custGeom>
            <a:rect b="b" l="l" r="r" t="t"/>
            <a:pathLst>
              <a:path extrusionOk="0" h="1351128" w="1391611">
                <a:moveTo>
                  <a:pt x="0" y="0"/>
                </a:moveTo>
                <a:lnTo>
                  <a:pt x="1391611" y="0"/>
                </a:lnTo>
                <a:lnTo>
                  <a:pt x="1391611" y="1351128"/>
                </a:lnTo>
                <a:lnTo>
                  <a:pt x="0" y="1351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29"/>
          <p:cNvSpPr/>
          <p:nvPr/>
        </p:nvSpPr>
        <p:spPr>
          <a:xfrm>
            <a:off x="13252088" y="4540974"/>
            <a:ext cx="1591608" cy="1545307"/>
          </a:xfrm>
          <a:custGeom>
            <a:rect b="b" l="l" r="r" t="t"/>
            <a:pathLst>
              <a:path extrusionOk="0" h="1545307" w="1591608">
                <a:moveTo>
                  <a:pt x="0" y="0"/>
                </a:moveTo>
                <a:lnTo>
                  <a:pt x="1591608" y="0"/>
                </a:lnTo>
                <a:lnTo>
                  <a:pt x="1591608" y="1545307"/>
                </a:lnTo>
                <a:lnTo>
                  <a:pt x="0" y="1545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29"/>
          <p:cNvSpPr/>
          <p:nvPr/>
        </p:nvSpPr>
        <p:spPr>
          <a:xfrm>
            <a:off x="14162161" y="2875826"/>
            <a:ext cx="1298318" cy="1298318"/>
          </a:xfrm>
          <a:custGeom>
            <a:rect b="b" l="l" r="r" t="t"/>
            <a:pathLst>
              <a:path extrusionOk="0" h="1298318" w="1298318">
                <a:moveTo>
                  <a:pt x="0" y="0"/>
                </a:moveTo>
                <a:lnTo>
                  <a:pt x="1298318" y="0"/>
                </a:lnTo>
                <a:lnTo>
                  <a:pt x="1298318" y="1298318"/>
                </a:lnTo>
                <a:lnTo>
                  <a:pt x="0" y="129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29"/>
          <p:cNvSpPr/>
          <p:nvPr/>
        </p:nvSpPr>
        <p:spPr>
          <a:xfrm>
            <a:off x="11010539" y="4651174"/>
            <a:ext cx="1324908" cy="1324908"/>
          </a:xfrm>
          <a:custGeom>
            <a:rect b="b" l="l" r="r" t="t"/>
            <a:pathLst>
              <a:path extrusionOk="0" h="1324908" w="1324908">
                <a:moveTo>
                  <a:pt x="0" y="0"/>
                </a:moveTo>
                <a:lnTo>
                  <a:pt x="1324908" y="0"/>
                </a:lnTo>
                <a:lnTo>
                  <a:pt x="1324908" y="1324908"/>
                </a:lnTo>
                <a:lnTo>
                  <a:pt x="0" y="1324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29"/>
          <p:cNvSpPr/>
          <p:nvPr/>
        </p:nvSpPr>
        <p:spPr>
          <a:xfrm>
            <a:off x="13183239" y="8057059"/>
            <a:ext cx="1791644" cy="1791644"/>
          </a:xfrm>
          <a:custGeom>
            <a:rect b="b" l="l" r="r" t="t"/>
            <a:pathLst>
              <a:path extrusionOk="0" h="1791644" w="1791644">
                <a:moveTo>
                  <a:pt x="0" y="0"/>
                </a:moveTo>
                <a:lnTo>
                  <a:pt x="1791644" y="0"/>
                </a:lnTo>
                <a:lnTo>
                  <a:pt x="1791644" y="1791645"/>
                </a:lnTo>
                <a:lnTo>
                  <a:pt x="0" y="1791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29"/>
          <p:cNvSpPr/>
          <p:nvPr/>
        </p:nvSpPr>
        <p:spPr>
          <a:xfrm rot="10800000">
            <a:off x="9988190" y="3116656"/>
            <a:ext cx="1390594" cy="816658"/>
          </a:xfrm>
          <a:custGeom>
            <a:rect b="b" l="l" r="r" t="t"/>
            <a:pathLst>
              <a:path extrusionOk="0" h="816658" w="1390594">
                <a:moveTo>
                  <a:pt x="0" y="0"/>
                </a:moveTo>
                <a:lnTo>
                  <a:pt x="1390594" y="0"/>
                </a:lnTo>
                <a:lnTo>
                  <a:pt x="1390594" y="816658"/>
                </a:lnTo>
                <a:lnTo>
                  <a:pt x="0" y="816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9"/>
          <p:cNvSpPr/>
          <p:nvPr/>
        </p:nvSpPr>
        <p:spPr>
          <a:xfrm>
            <a:off x="16089767" y="866494"/>
            <a:ext cx="1234812" cy="1515952"/>
          </a:xfrm>
          <a:custGeom>
            <a:rect b="b" l="l" r="r" t="t"/>
            <a:pathLst>
              <a:path extrusionOk="0" h="1515952" w="1234812">
                <a:moveTo>
                  <a:pt x="0" y="0"/>
                </a:moveTo>
                <a:lnTo>
                  <a:pt x="1234812" y="0"/>
                </a:lnTo>
                <a:lnTo>
                  <a:pt x="1234812" y="1515952"/>
                </a:lnTo>
                <a:lnTo>
                  <a:pt x="0" y="1515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9"/>
          <p:cNvSpPr/>
          <p:nvPr/>
        </p:nvSpPr>
        <p:spPr>
          <a:xfrm>
            <a:off x="5701884" y="3029147"/>
            <a:ext cx="1580930" cy="991674"/>
          </a:xfrm>
          <a:custGeom>
            <a:rect b="b" l="l" r="r" t="t"/>
            <a:pathLst>
              <a:path extrusionOk="0" h="991674" w="1580930">
                <a:moveTo>
                  <a:pt x="0" y="0"/>
                </a:moveTo>
                <a:lnTo>
                  <a:pt x="1580930" y="0"/>
                </a:lnTo>
                <a:lnTo>
                  <a:pt x="1580930" y="991675"/>
                </a:lnTo>
                <a:lnTo>
                  <a:pt x="0" y="9916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9"/>
          <p:cNvSpPr/>
          <p:nvPr/>
        </p:nvSpPr>
        <p:spPr>
          <a:xfrm>
            <a:off x="12771955" y="968010"/>
            <a:ext cx="2235623" cy="1312921"/>
          </a:xfrm>
          <a:custGeom>
            <a:rect b="b" l="l" r="r" t="t"/>
            <a:pathLst>
              <a:path extrusionOk="0" h="1312921" w="2235623">
                <a:moveTo>
                  <a:pt x="0" y="0"/>
                </a:moveTo>
                <a:lnTo>
                  <a:pt x="2235624" y="0"/>
                </a:lnTo>
                <a:lnTo>
                  <a:pt x="2235624" y="1312921"/>
                </a:lnTo>
                <a:lnTo>
                  <a:pt x="0" y="13129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29"/>
          <p:cNvSpPr/>
          <p:nvPr/>
        </p:nvSpPr>
        <p:spPr>
          <a:xfrm>
            <a:off x="5531826" y="8469127"/>
            <a:ext cx="1921046" cy="967509"/>
          </a:xfrm>
          <a:custGeom>
            <a:rect b="b" l="l" r="r" t="t"/>
            <a:pathLst>
              <a:path extrusionOk="0" h="967509" w="1921046">
                <a:moveTo>
                  <a:pt x="0" y="0"/>
                </a:moveTo>
                <a:lnTo>
                  <a:pt x="1921046" y="0"/>
                </a:lnTo>
                <a:lnTo>
                  <a:pt x="1921046" y="967509"/>
                </a:lnTo>
                <a:lnTo>
                  <a:pt x="0" y="9675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29"/>
          <p:cNvSpPr/>
          <p:nvPr/>
        </p:nvSpPr>
        <p:spPr>
          <a:xfrm>
            <a:off x="7699891" y="3025602"/>
            <a:ext cx="1871223" cy="998765"/>
          </a:xfrm>
          <a:custGeom>
            <a:rect b="b" l="l" r="r" t="t"/>
            <a:pathLst>
              <a:path extrusionOk="0" h="998765" w="1871223">
                <a:moveTo>
                  <a:pt x="0" y="0"/>
                </a:moveTo>
                <a:lnTo>
                  <a:pt x="1871223" y="0"/>
                </a:lnTo>
                <a:lnTo>
                  <a:pt x="1871223" y="998765"/>
                </a:lnTo>
                <a:lnTo>
                  <a:pt x="0" y="998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29"/>
          <p:cNvSpPr/>
          <p:nvPr/>
        </p:nvSpPr>
        <p:spPr>
          <a:xfrm>
            <a:off x="15877556" y="3108102"/>
            <a:ext cx="1659234" cy="833765"/>
          </a:xfrm>
          <a:custGeom>
            <a:rect b="b" l="l" r="r" t="t"/>
            <a:pathLst>
              <a:path extrusionOk="0" h="833765" w="1659234">
                <a:moveTo>
                  <a:pt x="0" y="0"/>
                </a:moveTo>
                <a:lnTo>
                  <a:pt x="1659234" y="0"/>
                </a:lnTo>
                <a:lnTo>
                  <a:pt x="1659234" y="833765"/>
                </a:lnTo>
                <a:lnTo>
                  <a:pt x="0" y="8337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29"/>
          <p:cNvSpPr/>
          <p:nvPr/>
        </p:nvSpPr>
        <p:spPr>
          <a:xfrm>
            <a:off x="15760337" y="4517102"/>
            <a:ext cx="1893672" cy="1593052"/>
          </a:xfrm>
          <a:custGeom>
            <a:rect b="b" l="l" r="r" t="t"/>
            <a:pathLst>
              <a:path extrusionOk="0" h="1593052" w="1893672">
                <a:moveTo>
                  <a:pt x="0" y="0"/>
                </a:moveTo>
                <a:lnTo>
                  <a:pt x="1893672" y="0"/>
                </a:lnTo>
                <a:lnTo>
                  <a:pt x="1893672" y="1593051"/>
                </a:lnTo>
                <a:lnTo>
                  <a:pt x="0" y="1593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29"/>
          <p:cNvSpPr/>
          <p:nvPr/>
        </p:nvSpPr>
        <p:spPr>
          <a:xfrm>
            <a:off x="10657264" y="769234"/>
            <a:ext cx="1032503" cy="1710472"/>
          </a:xfrm>
          <a:custGeom>
            <a:rect b="b" l="l" r="r" t="t"/>
            <a:pathLst>
              <a:path extrusionOk="0" h="1710472" w="1032503">
                <a:moveTo>
                  <a:pt x="0" y="0"/>
                </a:moveTo>
                <a:lnTo>
                  <a:pt x="1032503" y="0"/>
                </a:lnTo>
                <a:lnTo>
                  <a:pt x="1032503" y="1710472"/>
                </a:lnTo>
                <a:lnTo>
                  <a:pt x="0" y="17104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29"/>
          <p:cNvSpPr/>
          <p:nvPr/>
        </p:nvSpPr>
        <p:spPr>
          <a:xfrm>
            <a:off x="11795861" y="3007554"/>
            <a:ext cx="1949223" cy="1034860"/>
          </a:xfrm>
          <a:custGeom>
            <a:rect b="b" l="l" r="r" t="t"/>
            <a:pathLst>
              <a:path extrusionOk="0" h="1034860" w="1949223">
                <a:moveTo>
                  <a:pt x="0" y="0"/>
                </a:moveTo>
                <a:lnTo>
                  <a:pt x="1949223" y="0"/>
                </a:lnTo>
                <a:lnTo>
                  <a:pt x="1949223" y="1034861"/>
                </a:lnTo>
                <a:lnTo>
                  <a:pt x="0" y="10348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9"/>
          <p:cNvSpPr/>
          <p:nvPr/>
        </p:nvSpPr>
        <p:spPr>
          <a:xfrm>
            <a:off x="8275057" y="8014634"/>
            <a:ext cx="1617198" cy="1876495"/>
          </a:xfrm>
          <a:custGeom>
            <a:rect b="b" l="l" r="r" t="t"/>
            <a:pathLst>
              <a:path extrusionOk="0" h="1876495" w="1617198">
                <a:moveTo>
                  <a:pt x="0" y="0"/>
                </a:moveTo>
                <a:lnTo>
                  <a:pt x="1617198" y="0"/>
                </a:lnTo>
                <a:lnTo>
                  <a:pt x="1617198" y="1876495"/>
                </a:lnTo>
                <a:lnTo>
                  <a:pt x="0" y="1876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29"/>
          <p:cNvSpPr/>
          <p:nvPr/>
        </p:nvSpPr>
        <p:spPr>
          <a:xfrm rot="-5400000">
            <a:off x="8315858" y="4323828"/>
            <a:ext cx="1576482" cy="1979600"/>
          </a:xfrm>
          <a:custGeom>
            <a:rect b="b" l="l" r="r" t="t"/>
            <a:pathLst>
              <a:path extrusionOk="0" h="1979600" w="1576482">
                <a:moveTo>
                  <a:pt x="0" y="0"/>
                </a:moveTo>
                <a:lnTo>
                  <a:pt x="1576481" y="0"/>
                </a:lnTo>
                <a:lnTo>
                  <a:pt x="1576481" y="1979600"/>
                </a:lnTo>
                <a:lnTo>
                  <a:pt x="0" y="197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7" name="Google Shape;547;p29"/>
          <p:cNvSpPr/>
          <p:nvPr/>
        </p:nvSpPr>
        <p:spPr>
          <a:xfrm>
            <a:off x="5787041" y="4608319"/>
            <a:ext cx="1410617" cy="1410617"/>
          </a:xfrm>
          <a:custGeom>
            <a:rect b="b" l="l" r="r" t="t"/>
            <a:pathLst>
              <a:path extrusionOk="0" h="1410617" w="1410617">
                <a:moveTo>
                  <a:pt x="0" y="0"/>
                </a:moveTo>
                <a:lnTo>
                  <a:pt x="1410617" y="0"/>
                </a:lnTo>
                <a:lnTo>
                  <a:pt x="1410617" y="1410617"/>
                </a:lnTo>
                <a:lnTo>
                  <a:pt x="0" y="1410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8" name="Google Shape;548;p29"/>
          <p:cNvSpPr/>
          <p:nvPr/>
        </p:nvSpPr>
        <p:spPr>
          <a:xfrm rot="10800000">
            <a:off x="10714440" y="8324174"/>
            <a:ext cx="1646614" cy="1257414"/>
          </a:xfrm>
          <a:custGeom>
            <a:rect b="b" l="l" r="r" t="t"/>
            <a:pathLst>
              <a:path extrusionOk="0" h="1257414" w="1646614">
                <a:moveTo>
                  <a:pt x="0" y="0"/>
                </a:moveTo>
                <a:lnTo>
                  <a:pt x="1646614" y="0"/>
                </a:lnTo>
                <a:lnTo>
                  <a:pt x="1646614" y="1257415"/>
                </a:lnTo>
                <a:lnTo>
                  <a:pt x="0" y="1257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29"/>
          <p:cNvSpPr/>
          <p:nvPr/>
        </p:nvSpPr>
        <p:spPr>
          <a:xfrm>
            <a:off x="15797068" y="8272785"/>
            <a:ext cx="1820209" cy="1360193"/>
          </a:xfrm>
          <a:custGeom>
            <a:rect b="b" l="l" r="r" t="t"/>
            <a:pathLst>
              <a:path extrusionOk="0" h="1360193" w="1820209">
                <a:moveTo>
                  <a:pt x="0" y="0"/>
                </a:moveTo>
                <a:lnTo>
                  <a:pt x="1820209" y="0"/>
                </a:lnTo>
                <a:lnTo>
                  <a:pt x="1820209" y="1360193"/>
                </a:lnTo>
                <a:lnTo>
                  <a:pt x="0" y="1360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0" name="Google Shape;550;p29"/>
          <p:cNvSpPr/>
          <p:nvPr/>
        </p:nvSpPr>
        <p:spPr>
          <a:xfrm>
            <a:off x="5883422" y="701853"/>
            <a:ext cx="1217855" cy="1845235"/>
          </a:xfrm>
          <a:custGeom>
            <a:rect b="b" l="l" r="r" t="t"/>
            <a:pathLst>
              <a:path extrusionOk="0" h="1845235" w="1217855">
                <a:moveTo>
                  <a:pt x="0" y="0"/>
                </a:moveTo>
                <a:lnTo>
                  <a:pt x="1217855" y="0"/>
                </a:lnTo>
                <a:lnTo>
                  <a:pt x="1217855" y="1845235"/>
                </a:lnTo>
                <a:lnTo>
                  <a:pt x="0" y="1845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29"/>
          <p:cNvSpPr/>
          <p:nvPr/>
        </p:nvSpPr>
        <p:spPr>
          <a:xfrm>
            <a:off x="8451489" y="6389697"/>
            <a:ext cx="1376033" cy="1376033"/>
          </a:xfrm>
          <a:custGeom>
            <a:rect b="b" l="l" r="r" t="t"/>
            <a:pathLst>
              <a:path extrusionOk="0" h="1376033" w="1376033">
                <a:moveTo>
                  <a:pt x="0" y="0"/>
                </a:moveTo>
                <a:lnTo>
                  <a:pt x="1376033" y="0"/>
                </a:lnTo>
                <a:lnTo>
                  <a:pt x="1376033" y="1376033"/>
                </a:lnTo>
                <a:lnTo>
                  <a:pt x="0" y="13760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29"/>
          <p:cNvSpPr/>
          <p:nvPr/>
        </p:nvSpPr>
        <p:spPr>
          <a:xfrm>
            <a:off x="10915989" y="6394885"/>
            <a:ext cx="1365657" cy="1365657"/>
          </a:xfrm>
          <a:custGeom>
            <a:rect b="b" l="l" r="r" t="t"/>
            <a:pathLst>
              <a:path extrusionOk="0" h="1365657" w="1365657">
                <a:moveTo>
                  <a:pt x="0" y="0"/>
                </a:moveTo>
                <a:lnTo>
                  <a:pt x="1365657" y="0"/>
                </a:lnTo>
                <a:lnTo>
                  <a:pt x="1365657" y="1365657"/>
                </a:lnTo>
                <a:lnTo>
                  <a:pt x="0" y="1365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29"/>
          <p:cNvSpPr/>
          <p:nvPr/>
        </p:nvSpPr>
        <p:spPr>
          <a:xfrm>
            <a:off x="13370114" y="6369696"/>
            <a:ext cx="1416035" cy="1416035"/>
          </a:xfrm>
          <a:custGeom>
            <a:rect b="b" l="l" r="r" t="t"/>
            <a:pathLst>
              <a:path extrusionOk="0" h="1416035" w="1416035">
                <a:moveTo>
                  <a:pt x="0" y="0"/>
                </a:moveTo>
                <a:lnTo>
                  <a:pt x="1416035" y="0"/>
                </a:lnTo>
                <a:lnTo>
                  <a:pt x="1416035" y="1416035"/>
                </a:lnTo>
                <a:lnTo>
                  <a:pt x="0" y="14160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29"/>
          <p:cNvSpPr/>
          <p:nvPr/>
        </p:nvSpPr>
        <p:spPr>
          <a:xfrm>
            <a:off x="5621678" y="6596469"/>
            <a:ext cx="1741344" cy="962488"/>
          </a:xfrm>
          <a:custGeom>
            <a:rect b="b" l="l" r="r" t="t"/>
            <a:pathLst>
              <a:path extrusionOk="0" h="962488" w="1741344">
                <a:moveTo>
                  <a:pt x="0" y="0"/>
                </a:moveTo>
                <a:lnTo>
                  <a:pt x="1741343" y="0"/>
                </a:lnTo>
                <a:lnTo>
                  <a:pt x="1741343" y="962488"/>
                </a:lnTo>
                <a:lnTo>
                  <a:pt x="0" y="9624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5" name="Google Shape;555;p29"/>
          <p:cNvSpPr/>
          <p:nvPr/>
        </p:nvSpPr>
        <p:spPr>
          <a:xfrm>
            <a:off x="15874616" y="6628133"/>
            <a:ext cx="1665114" cy="899161"/>
          </a:xfrm>
          <a:custGeom>
            <a:rect b="b" l="l" r="r" t="t"/>
            <a:pathLst>
              <a:path extrusionOk="0" h="899161" w="1665114">
                <a:moveTo>
                  <a:pt x="0" y="0"/>
                </a:moveTo>
                <a:lnTo>
                  <a:pt x="1665114" y="0"/>
                </a:lnTo>
                <a:lnTo>
                  <a:pt x="1665114" y="899161"/>
                </a:lnTo>
                <a:lnTo>
                  <a:pt x="0" y="899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30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561" name="Google Shape;561;p30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62" name="Google Shape;562;p30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63" name="Google Shape;563;p30"/>
          <p:cNvSpPr/>
          <p:nvPr/>
        </p:nvSpPr>
        <p:spPr>
          <a:xfrm>
            <a:off x="16215219" y="3292810"/>
            <a:ext cx="1374578" cy="1122000"/>
          </a:xfrm>
          <a:custGeom>
            <a:rect b="b" l="l" r="r" t="t"/>
            <a:pathLst>
              <a:path extrusionOk="0" h="1122000" w="1374578">
                <a:moveTo>
                  <a:pt x="0" y="0"/>
                </a:moveTo>
                <a:lnTo>
                  <a:pt x="1374579" y="0"/>
                </a:lnTo>
                <a:lnTo>
                  <a:pt x="1374579" y="1122000"/>
                </a:lnTo>
                <a:lnTo>
                  <a:pt x="0" y="112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4" name="Google Shape;564;p30"/>
          <p:cNvSpPr/>
          <p:nvPr/>
        </p:nvSpPr>
        <p:spPr>
          <a:xfrm>
            <a:off x="11980872" y="3095328"/>
            <a:ext cx="1516963" cy="1516963"/>
          </a:xfrm>
          <a:custGeom>
            <a:rect b="b" l="l" r="r" t="t"/>
            <a:pathLst>
              <a:path extrusionOk="0" h="1516963" w="1516963">
                <a:moveTo>
                  <a:pt x="0" y="0"/>
                </a:moveTo>
                <a:lnTo>
                  <a:pt x="1516963" y="0"/>
                </a:lnTo>
                <a:lnTo>
                  <a:pt x="1516963" y="1516964"/>
                </a:lnTo>
                <a:lnTo>
                  <a:pt x="0" y="1516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30"/>
          <p:cNvSpPr/>
          <p:nvPr/>
        </p:nvSpPr>
        <p:spPr>
          <a:xfrm>
            <a:off x="771845" y="5762534"/>
            <a:ext cx="1667049" cy="1316969"/>
          </a:xfrm>
          <a:custGeom>
            <a:rect b="b" l="l" r="r" t="t"/>
            <a:pathLst>
              <a:path extrusionOk="0" h="1316969" w="1667049">
                <a:moveTo>
                  <a:pt x="0" y="0"/>
                </a:moveTo>
                <a:lnTo>
                  <a:pt x="1667050" y="0"/>
                </a:lnTo>
                <a:lnTo>
                  <a:pt x="1667050" y="1316968"/>
                </a:lnTo>
                <a:lnTo>
                  <a:pt x="0" y="1316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30"/>
          <p:cNvSpPr/>
          <p:nvPr/>
        </p:nvSpPr>
        <p:spPr>
          <a:xfrm>
            <a:off x="9959557" y="3143620"/>
            <a:ext cx="1423939" cy="1420379"/>
          </a:xfrm>
          <a:custGeom>
            <a:rect b="b" l="l" r="r" t="t"/>
            <a:pathLst>
              <a:path extrusionOk="0" h="1420379" w="1423939">
                <a:moveTo>
                  <a:pt x="0" y="0"/>
                </a:moveTo>
                <a:lnTo>
                  <a:pt x="1423939" y="0"/>
                </a:lnTo>
                <a:lnTo>
                  <a:pt x="1423939" y="1420380"/>
                </a:lnTo>
                <a:lnTo>
                  <a:pt x="0" y="142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7" name="Google Shape;567;p30"/>
          <p:cNvSpPr/>
          <p:nvPr/>
        </p:nvSpPr>
        <p:spPr>
          <a:xfrm>
            <a:off x="4493249" y="5653351"/>
            <a:ext cx="1205237" cy="1535334"/>
          </a:xfrm>
          <a:custGeom>
            <a:rect b="b" l="l" r="r" t="t"/>
            <a:pathLst>
              <a:path extrusionOk="0" h="1535334" w="1205237">
                <a:moveTo>
                  <a:pt x="0" y="0"/>
                </a:moveTo>
                <a:lnTo>
                  <a:pt x="1205237" y="0"/>
                </a:lnTo>
                <a:lnTo>
                  <a:pt x="1205237" y="1535334"/>
                </a:lnTo>
                <a:lnTo>
                  <a:pt x="0" y="1535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8" name="Google Shape;568;p30"/>
          <p:cNvSpPr/>
          <p:nvPr/>
        </p:nvSpPr>
        <p:spPr>
          <a:xfrm rot="5400000">
            <a:off x="14172574" y="8095127"/>
            <a:ext cx="706659" cy="1240904"/>
          </a:xfrm>
          <a:custGeom>
            <a:rect b="b" l="l" r="r" t="t"/>
            <a:pathLst>
              <a:path extrusionOk="0" h="1240904" w="706659">
                <a:moveTo>
                  <a:pt x="0" y="0"/>
                </a:moveTo>
                <a:lnTo>
                  <a:pt x="706659" y="0"/>
                </a:lnTo>
                <a:lnTo>
                  <a:pt x="706659" y="1240904"/>
                </a:lnTo>
                <a:lnTo>
                  <a:pt x="0" y="1240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32154" l="0" r="0" t="0"/>
            </a:stretch>
          </a:blipFill>
          <a:ln>
            <a:noFill/>
          </a:ln>
        </p:spPr>
      </p:sp>
      <p:sp>
        <p:nvSpPr>
          <p:cNvPr id="569" name="Google Shape;569;p30"/>
          <p:cNvSpPr/>
          <p:nvPr/>
        </p:nvSpPr>
        <p:spPr>
          <a:xfrm rot="488179">
            <a:off x="7042420" y="8136676"/>
            <a:ext cx="1067287" cy="1157806"/>
          </a:xfrm>
          <a:custGeom>
            <a:rect b="b" l="l" r="r" t="t"/>
            <a:pathLst>
              <a:path extrusionOk="0" h="1157806" w="1067287">
                <a:moveTo>
                  <a:pt x="0" y="0"/>
                </a:moveTo>
                <a:lnTo>
                  <a:pt x="1067287" y="0"/>
                </a:lnTo>
                <a:lnTo>
                  <a:pt x="1067287" y="1157806"/>
                </a:lnTo>
                <a:lnTo>
                  <a:pt x="0" y="1157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0" name="Google Shape;570;p30"/>
          <p:cNvSpPr/>
          <p:nvPr/>
        </p:nvSpPr>
        <p:spPr>
          <a:xfrm>
            <a:off x="4839976" y="8184407"/>
            <a:ext cx="1092130" cy="1062344"/>
          </a:xfrm>
          <a:custGeom>
            <a:rect b="b" l="l" r="r" t="t"/>
            <a:pathLst>
              <a:path extrusionOk="0" h="1062344" w="1092130">
                <a:moveTo>
                  <a:pt x="0" y="0"/>
                </a:moveTo>
                <a:lnTo>
                  <a:pt x="1092129" y="0"/>
                </a:lnTo>
                <a:lnTo>
                  <a:pt x="1092129" y="1062344"/>
                </a:lnTo>
                <a:lnTo>
                  <a:pt x="0" y="1062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p30"/>
          <p:cNvSpPr/>
          <p:nvPr/>
        </p:nvSpPr>
        <p:spPr>
          <a:xfrm>
            <a:off x="2937994" y="8088906"/>
            <a:ext cx="868227" cy="1253346"/>
          </a:xfrm>
          <a:custGeom>
            <a:rect b="b" l="l" r="r" t="t"/>
            <a:pathLst>
              <a:path extrusionOk="0" h="1253346" w="868227">
                <a:moveTo>
                  <a:pt x="0" y="0"/>
                </a:moveTo>
                <a:lnTo>
                  <a:pt x="868227" y="0"/>
                </a:lnTo>
                <a:lnTo>
                  <a:pt x="868227" y="1253346"/>
                </a:lnTo>
                <a:lnTo>
                  <a:pt x="0" y="1253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30"/>
          <p:cNvSpPr/>
          <p:nvPr/>
        </p:nvSpPr>
        <p:spPr>
          <a:xfrm>
            <a:off x="819382" y="8043652"/>
            <a:ext cx="1084857" cy="1343855"/>
          </a:xfrm>
          <a:custGeom>
            <a:rect b="b" l="l" r="r" t="t"/>
            <a:pathLst>
              <a:path extrusionOk="0" h="1343855" w="1084857">
                <a:moveTo>
                  <a:pt x="0" y="0"/>
                </a:moveTo>
                <a:lnTo>
                  <a:pt x="1084858" y="0"/>
                </a:lnTo>
                <a:lnTo>
                  <a:pt x="1084858" y="1343855"/>
                </a:lnTo>
                <a:lnTo>
                  <a:pt x="0" y="1343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30"/>
          <p:cNvSpPr/>
          <p:nvPr/>
        </p:nvSpPr>
        <p:spPr>
          <a:xfrm>
            <a:off x="16180110" y="8067836"/>
            <a:ext cx="1372866" cy="1295486"/>
          </a:xfrm>
          <a:custGeom>
            <a:rect b="b" l="l" r="r" t="t"/>
            <a:pathLst>
              <a:path extrusionOk="0" h="1295486" w="1372866">
                <a:moveTo>
                  <a:pt x="0" y="0"/>
                </a:moveTo>
                <a:lnTo>
                  <a:pt x="1372866" y="0"/>
                </a:lnTo>
                <a:lnTo>
                  <a:pt x="1372866" y="1295486"/>
                </a:lnTo>
                <a:lnTo>
                  <a:pt x="0" y="12954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30"/>
          <p:cNvSpPr/>
          <p:nvPr/>
        </p:nvSpPr>
        <p:spPr>
          <a:xfrm>
            <a:off x="11542262" y="8050862"/>
            <a:ext cx="1329435" cy="1329435"/>
          </a:xfrm>
          <a:custGeom>
            <a:rect b="b" l="l" r="r" t="t"/>
            <a:pathLst>
              <a:path extrusionOk="0" h="1329435" w="1329435">
                <a:moveTo>
                  <a:pt x="0" y="0"/>
                </a:moveTo>
                <a:lnTo>
                  <a:pt x="1329435" y="0"/>
                </a:lnTo>
                <a:lnTo>
                  <a:pt x="1329435" y="1329435"/>
                </a:lnTo>
                <a:lnTo>
                  <a:pt x="0" y="1329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5" name="Google Shape;575;p30"/>
          <p:cNvSpPr/>
          <p:nvPr/>
        </p:nvSpPr>
        <p:spPr>
          <a:xfrm>
            <a:off x="9220021" y="8088906"/>
            <a:ext cx="1288486" cy="1253346"/>
          </a:xfrm>
          <a:custGeom>
            <a:rect b="b" l="l" r="r" t="t"/>
            <a:pathLst>
              <a:path extrusionOk="0" h="1253346" w="1288486">
                <a:moveTo>
                  <a:pt x="0" y="0"/>
                </a:moveTo>
                <a:lnTo>
                  <a:pt x="1288487" y="0"/>
                </a:lnTo>
                <a:lnTo>
                  <a:pt x="1288487" y="1253346"/>
                </a:lnTo>
                <a:lnTo>
                  <a:pt x="0" y="1253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6" name="Google Shape;576;p30"/>
          <p:cNvSpPr/>
          <p:nvPr/>
        </p:nvSpPr>
        <p:spPr>
          <a:xfrm>
            <a:off x="6207878" y="5854280"/>
            <a:ext cx="1227037" cy="1133475"/>
          </a:xfrm>
          <a:custGeom>
            <a:rect b="b" l="l" r="r" t="t"/>
            <a:pathLst>
              <a:path extrusionOk="0" h="1133475" w="1227037">
                <a:moveTo>
                  <a:pt x="0" y="0"/>
                </a:moveTo>
                <a:lnTo>
                  <a:pt x="1227037" y="0"/>
                </a:lnTo>
                <a:lnTo>
                  <a:pt x="1227037" y="1133476"/>
                </a:lnTo>
                <a:lnTo>
                  <a:pt x="0" y="113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30"/>
          <p:cNvSpPr/>
          <p:nvPr/>
        </p:nvSpPr>
        <p:spPr>
          <a:xfrm>
            <a:off x="7944307" y="5721810"/>
            <a:ext cx="1207882" cy="1398416"/>
          </a:xfrm>
          <a:custGeom>
            <a:rect b="b" l="l" r="r" t="t"/>
            <a:pathLst>
              <a:path extrusionOk="0" h="1398416" w="1207882">
                <a:moveTo>
                  <a:pt x="0" y="0"/>
                </a:moveTo>
                <a:lnTo>
                  <a:pt x="1207882" y="0"/>
                </a:lnTo>
                <a:lnTo>
                  <a:pt x="1207882" y="1398416"/>
                </a:lnTo>
                <a:lnTo>
                  <a:pt x="0" y="13984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30"/>
          <p:cNvSpPr/>
          <p:nvPr/>
        </p:nvSpPr>
        <p:spPr>
          <a:xfrm>
            <a:off x="9661581" y="5770538"/>
            <a:ext cx="1314101" cy="1300960"/>
          </a:xfrm>
          <a:custGeom>
            <a:rect b="b" l="l" r="r" t="t"/>
            <a:pathLst>
              <a:path extrusionOk="0" h="1300960" w="1314101">
                <a:moveTo>
                  <a:pt x="0" y="0"/>
                </a:moveTo>
                <a:lnTo>
                  <a:pt x="1314101" y="0"/>
                </a:lnTo>
                <a:lnTo>
                  <a:pt x="1314101" y="1300960"/>
                </a:lnTo>
                <a:lnTo>
                  <a:pt x="0" y="1300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30"/>
          <p:cNvSpPr/>
          <p:nvPr/>
        </p:nvSpPr>
        <p:spPr>
          <a:xfrm>
            <a:off x="11485074" y="5783034"/>
            <a:ext cx="1084572" cy="1275968"/>
          </a:xfrm>
          <a:custGeom>
            <a:rect b="b" l="l" r="r" t="t"/>
            <a:pathLst>
              <a:path extrusionOk="0" h="1275968" w="1084572">
                <a:moveTo>
                  <a:pt x="0" y="0"/>
                </a:moveTo>
                <a:lnTo>
                  <a:pt x="1084572" y="0"/>
                </a:lnTo>
                <a:lnTo>
                  <a:pt x="1084572" y="1275968"/>
                </a:lnTo>
                <a:lnTo>
                  <a:pt x="0" y="12759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0" name="Google Shape;580;p30"/>
          <p:cNvSpPr/>
          <p:nvPr/>
        </p:nvSpPr>
        <p:spPr>
          <a:xfrm>
            <a:off x="13079038" y="5835837"/>
            <a:ext cx="1158659" cy="1170362"/>
          </a:xfrm>
          <a:custGeom>
            <a:rect b="b" l="l" r="r" t="t"/>
            <a:pathLst>
              <a:path extrusionOk="0" h="1170362" w="1158659">
                <a:moveTo>
                  <a:pt x="0" y="0"/>
                </a:moveTo>
                <a:lnTo>
                  <a:pt x="1158659" y="0"/>
                </a:lnTo>
                <a:lnTo>
                  <a:pt x="1158659" y="1170362"/>
                </a:lnTo>
                <a:lnTo>
                  <a:pt x="0" y="1170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1" name="Google Shape;581;p30"/>
          <p:cNvSpPr/>
          <p:nvPr/>
        </p:nvSpPr>
        <p:spPr>
          <a:xfrm>
            <a:off x="14747089" y="5742613"/>
            <a:ext cx="995559" cy="1356810"/>
          </a:xfrm>
          <a:custGeom>
            <a:rect b="b" l="l" r="r" t="t"/>
            <a:pathLst>
              <a:path extrusionOk="0" h="1356810" w="995559">
                <a:moveTo>
                  <a:pt x="0" y="0"/>
                </a:moveTo>
                <a:lnTo>
                  <a:pt x="995559" y="0"/>
                </a:lnTo>
                <a:lnTo>
                  <a:pt x="995559" y="1356810"/>
                </a:lnTo>
                <a:lnTo>
                  <a:pt x="0" y="1356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30"/>
          <p:cNvSpPr/>
          <p:nvPr/>
        </p:nvSpPr>
        <p:spPr>
          <a:xfrm>
            <a:off x="16252040" y="5768102"/>
            <a:ext cx="1300936" cy="1305833"/>
          </a:xfrm>
          <a:custGeom>
            <a:rect b="b" l="l" r="r" t="t"/>
            <a:pathLst>
              <a:path extrusionOk="0" h="1305833" w="1300936">
                <a:moveTo>
                  <a:pt x="0" y="0"/>
                </a:moveTo>
                <a:lnTo>
                  <a:pt x="1300936" y="0"/>
                </a:lnTo>
                <a:lnTo>
                  <a:pt x="1300936" y="1305832"/>
                </a:lnTo>
                <a:lnTo>
                  <a:pt x="0" y="1305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3" name="Google Shape;583;p30"/>
          <p:cNvSpPr/>
          <p:nvPr/>
        </p:nvSpPr>
        <p:spPr>
          <a:xfrm>
            <a:off x="2948287" y="5711723"/>
            <a:ext cx="1035570" cy="1418589"/>
          </a:xfrm>
          <a:custGeom>
            <a:rect b="b" l="l" r="r" t="t"/>
            <a:pathLst>
              <a:path extrusionOk="0" h="1418589" w="1035570">
                <a:moveTo>
                  <a:pt x="0" y="0"/>
                </a:moveTo>
                <a:lnTo>
                  <a:pt x="1035570" y="0"/>
                </a:lnTo>
                <a:lnTo>
                  <a:pt x="1035570" y="1418590"/>
                </a:lnTo>
                <a:lnTo>
                  <a:pt x="0" y="1418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30"/>
          <p:cNvSpPr/>
          <p:nvPr/>
        </p:nvSpPr>
        <p:spPr>
          <a:xfrm>
            <a:off x="819382" y="3240790"/>
            <a:ext cx="1297396" cy="1226040"/>
          </a:xfrm>
          <a:custGeom>
            <a:rect b="b" l="l" r="r" t="t"/>
            <a:pathLst>
              <a:path extrusionOk="0" h="1226040" w="1297396">
                <a:moveTo>
                  <a:pt x="0" y="0"/>
                </a:moveTo>
                <a:lnTo>
                  <a:pt x="1297397" y="0"/>
                </a:lnTo>
                <a:lnTo>
                  <a:pt x="1297397" y="1226040"/>
                </a:lnTo>
                <a:lnTo>
                  <a:pt x="0" y="1226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30"/>
          <p:cNvSpPr/>
          <p:nvPr/>
        </p:nvSpPr>
        <p:spPr>
          <a:xfrm flipH="1">
            <a:off x="2714155" y="3216958"/>
            <a:ext cx="1273703" cy="1273703"/>
          </a:xfrm>
          <a:custGeom>
            <a:rect b="b" l="l" r="r" t="t"/>
            <a:pathLst>
              <a:path extrusionOk="0" h="1273703" w="1273703">
                <a:moveTo>
                  <a:pt x="1273703" y="0"/>
                </a:moveTo>
                <a:lnTo>
                  <a:pt x="0" y="0"/>
                </a:lnTo>
                <a:lnTo>
                  <a:pt x="0" y="1273703"/>
                </a:lnTo>
                <a:lnTo>
                  <a:pt x="1273703" y="1273703"/>
                </a:lnTo>
                <a:lnTo>
                  <a:pt x="1273703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30"/>
          <p:cNvSpPr/>
          <p:nvPr/>
        </p:nvSpPr>
        <p:spPr>
          <a:xfrm>
            <a:off x="4585234" y="3168033"/>
            <a:ext cx="1371554" cy="1371554"/>
          </a:xfrm>
          <a:custGeom>
            <a:rect b="b" l="l" r="r" t="t"/>
            <a:pathLst>
              <a:path extrusionOk="0" h="1371554" w="1371554">
                <a:moveTo>
                  <a:pt x="0" y="0"/>
                </a:moveTo>
                <a:lnTo>
                  <a:pt x="1371554" y="0"/>
                </a:lnTo>
                <a:lnTo>
                  <a:pt x="1371554" y="1371554"/>
                </a:lnTo>
                <a:lnTo>
                  <a:pt x="0" y="1371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7" name="Google Shape;587;p30"/>
          <p:cNvSpPr/>
          <p:nvPr/>
        </p:nvSpPr>
        <p:spPr>
          <a:xfrm>
            <a:off x="6554164" y="3294065"/>
            <a:ext cx="1119490" cy="1119490"/>
          </a:xfrm>
          <a:custGeom>
            <a:rect b="b" l="l" r="r" t="t"/>
            <a:pathLst>
              <a:path extrusionOk="0" h="1119490" w="1119490">
                <a:moveTo>
                  <a:pt x="0" y="0"/>
                </a:moveTo>
                <a:lnTo>
                  <a:pt x="1119490" y="0"/>
                </a:lnTo>
                <a:lnTo>
                  <a:pt x="1119490" y="1119490"/>
                </a:lnTo>
                <a:lnTo>
                  <a:pt x="0" y="1119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30"/>
          <p:cNvSpPr/>
          <p:nvPr/>
        </p:nvSpPr>
        <p:spPr>
          <a:xfrm>
            <a:off x="14095211" y="3092494"/>
            <a:ext cx="1522632" cy="1522632"/>
          </a:xfrm>
          <a:custGeom>
            <a:rect b="b" l="l" r="r" t="t"/>
            <a:pathLst>
              <a:path extrusionOk="0" h="1522632" w="1522632">
                <a:moveTo>
                  <a:pt x="0" y="0"/>
                </a:moveTo>
                <a:lnTo>
                  <a:pt x="1522632" y="0"/>
                </a:lnTo>
                <a:lnTo>
                  <a:pt x="1522632" y="1522632"/>
                </a:lnTo>
                <a:lnTo>
                  <a:pt x="0" y="1522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9" name="Google Shape;589;p30"/>
          <p:cNvSpPr/>
          <p:nvPr/>
        </p:nvSpPr>
        <p:spPr>
          <a:xfrm>
            <a:off x="8271031" y="3331422"/>
            <a:ext cx="1091150" cy="1044776"/>
          </a:xfrm>
          <a:custGeom>
            <a:rect b="b" l="l" r="r" t="t"/>
            <a:pathLst>
              <a:path extrusionOk="0" h="1044776" w="1091150">
                <a:moveTo>
                  <a:pt x="0" y="0"/>
                </a:moveTo>
                <a:lnTo>
                  <a:pt x="1091149" y="0"/>
                </a:lnTo>
                <a:lnTo>
                  <a:pt x="1091149" y="1044776"/>
                </a:lnTo>
                <a:lnTo>
                  <a:pt x="0" y="1044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30"/>
          <p:cNvSpPr/>
          <p:nvPr/>
        </p:nvSpPr>
        <p:spPr>
          <a:xfrm>
            <a:off x="819382" y="1163682"/>
            <a:ext cx="2986839" cy="896052"/>
          </a:xfrm>
          <a:custGeom>
            <a:rect b="b" l="l" r="r" t="t"/>
            <a:pathLst>
              <a:path extrusionOk="0" h="896052" w="2986839">
                <a:moveTo>
                  <a:pt x="0" y="0"/>
                </a:moveTo>
                <a:lnTo>
                  <a:pt x="2986839" y="0"/>
                </a:lnTo>
                <a:lnTo>
                  <a:pt x="2986839" y="896052"/>
                </a:lnTo>
                <a:lnTo>
                  <a:pt x="0" y="896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1" name="Google Shape;591;p30"/>
          <p:cNvSpPr/>
          <p:nvPr/>
        </p:nvSpPr>
        <p:spPr>
          <a:xfrm>
            <a:off x="4101902" y="1095842"/>
            <a:ext cx="2467184" cy="1031731"/>
          </a:xfrm>
          <a:custGeom>
            <a:rect b="b" l="l" r="r" t="t"/>
            <a:pathLst>
              <a:path extrusionOk="0" h="1031731" w="2467184">
                <a:moveTo>
                  <a:pt x="0" y="0"/>
                </a:moveTo>
                <a:lnTo>
                  <a:pt x="2467183" y="0"/>
                </a:lnTo>
                <a:lnTo>
                  <a:pt x="2467183" y="1031732"/>
                </a:lnTo>
                <a:lnTo>
                  <a:pt x="0" y="10317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p30"/>
          <p:cNvSpPr/>
          <p:nvPr/>
        </p:nvSpPr>
        <p:spPr>
          <a:xfrm>
            <a:off x="8715884" y="1069148"/>
            <a:ext cx="2883167" cy="1085119"/>
          </a:xfrm>
          <a:custGeom>
            <a:rect b="b" l="l" r="r" t="t"/>
            <a:pathLst>
              <a:path extrusionOk="0" h="1085119" w="2883167">
                <a:moveTo>
                  <a:pt x="0" y="0"/>
                </a:moveTo>
                <a:lnTo>
                  <a:pt x="2883167" y="0"/>
                </a:lnTo>
                <a:lnTo>
                  <a:pt x="2883167" y="1085119"/>
                </a:lnTo>
                <a:lnTo>
                  <a:pt x="0" y="1085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3" name="Google Shape;593;p30"/>
          <p:cNvSpPr/>
          <p:nvPr/>
        </p:nvSpPr>
        <p:spPr>
          <a:xfrm rot="10800000">
            <a:off x="6864766" y="1071547"/>
            <a:ext cx="1555438" cy="1080322"/>
          </a:xfrm>
          <a:custGeom>
            <a:rect b="b" l="l" r="r" t="t"/>
            <a:pathLst>
              <a:path extrusionOk="0" h="1080322" w="1555438">
                <a:moveTo>
                  <a:pt x="0" y="0"/>
                </a:moveTo>
                <a:lnTo>
                  <a:pt x="1555437" y="0"/>
                </a:lnTo>
                <a:lnTo>
                  <a:pt x="1555437" y="1080322"/>
                </a:lnTo>
                <a:lnTo>
                  <a:pt x="0" y="10803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4" name="Google Shape;594;p30"/>
          <p:cNvSpPr/>
          <p:nvPr/>
        </p:nvSpPr>
        <p:spPr>
          <a:xfrm>
            <a:off x="11894731" y="928738"/>
            <a:ext cx="2439176" cy="1365939"/>
          </a:xfrm>
          <a:custGeom>
            <a:rect b="b" l="l" r="r" t="t"/>
            <a:pathLst>
              <a:path extrusionOk="0" h="1365939" w="2439176">
                <a:moveTo>
                  <a:pt x="0" y="0"/>
                </a:moveTo>
                <a:lnTo>
                  <a:pt x="2439177" y="0"/>
                </a:lnTo>
                <a:lnTo>
                  <a:pt x="2439177" y="1365939"/>
                </a:lnTo>
                <a:lnTo>
                  <a:pt x="0" y="1365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5" name="Google Shape;595;p30"/>
          <p:cNvSpPr/>
          <p:nvPr/>
        </p:nvSpPr>
        <p:spPr>
          <a:xfrm>
            <a:off x="15769416" y="1013460"/>
            <a:ext cx="714907" cy="1196497"/>
          </a:xfrm>
          <a:custGeom>
            <a:rect b="b" l="l" r="r" t="t"/>
            <a:pathLst>
              <a:path extrusionOk="0" h="1196497" w="714907">
                <a:moveTo>
                  <a:pt x="0" y="0"/>
                </a:moveTo>
                <a:lnTo>
                  <a:pt x="714906" y="0"/>
                </a:lnTo>
                <a:lnTo>
                  <a:pt x="714906" y="1196496"/>
                </a:lnTo>
                <a:lnTo>
                  <a:pt x="0" y="1196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6" name="Google Shape;596;p30"/>
          <p:cNvSpPr/>
          <p:nvPr/>
        </p:nvSpPr>
        <p:spPr>
          <a:xfrm>
            <a:off x="16780003" y="1071225"/>
            <a:ext cx="813426" cy="1080965"/>
          </a:xfrm>
          <a:custGeom>
            <a:rect b="b" l="l" r="r" t="t"/>
            <a:pathLst>
              <a:path extrusionOk="0" h="1080965" w="813426">
                <a:moveTo>
                  <a:pt x="0" y="0"/>
                </a:moveTo>
                <a:lnTo>
                  <a:pt x="813426" y="0"/>
                </a:lnTo>
                <a:lnTo>
                  <a:pt x="813426" y="1080966"/>
                </a:lnTo>
                <a:lnTo>
                  <a:pt x="0" y="1080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7" name="Google Shape;597;p30"/>
          <p:cNvSpPr/>
          <p:nvPr/>
        </p:nvSpPr>
        <p:spPr>
          <a:xfrm>
            <a:off x="14629588" y="1056348"/>
            <a:ext cx="844147" cy="1110720"/>
          </a:xfrm>
          <a:custGeom>
            <a:rect b="b" l="l" r="r" t="t"/>
            <a:pathLst>
              <a:path extrusionOk="0" h="1110720" w="844147">
                <a:moveTo>
                  <a:pt x="0" y="0"/>
                </a:moveTo>
                <a:lnTo>
                  <a:pt x="844147" y="0"/>
                </a:lnTo>
                <a:lnTo>
                  <a:pt x="844147" y="1110720"/>
                </a:lnTo>
                <a:lnTo>
                  <a:pt x="0" y="1110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1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603" name="Google Shape;603;p31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4" name="Google Shape;604;p31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605" name="Google Shape;6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6825" y="2578736"/>
            <a:ext cx="4639950" cy="1572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31"/>
          <p:cNvGrpSpPr/>
          <p:nvPr/>
        </p:nvGrpSpPr>
        <p:grpSpPr>
          <a:xfrm rot="-321639">
            <a:off x="10574492" y="5530046"/>
            <a:ext cx="5858137" cy="1266809"/>
            <a:chOff x="0" y="-38100"/>
            <a:chExt cx="1542884" cy="333645"/>
          </a:xfrm>
        </p:grpSpPr>
        <p:sp>
          <p:nvSpPr>
            <p:cNvPr id="607" name="Google Shape;607;p31"/>
            <p:cNvSpPr/>
            <p:nvPr/>
          </p:nvSpPr>
          <p:spPr>
            <a:xfrm>
              <a:off x="0" y="0"/>
              <a:ext cx="1542884" cy="295545"/>
            </a:xfrm>
            <a:custGeom>
              <a:rect b="b" l="l" r="r" t="t"/>
              <a:pathLst>
                <a:path extrusionOk="0" h="295545" w="1542884">
                  <a:moveTo>
                    <a:pt x="0" y="0"/>
                  </a:moveTo>
                  <a:lnTo>
                    <a:pt x="1542884" y="0"/>
                  </a:lnTo>
                  <a:lnTo>
                    <a:pt x="1542884" y="295545"/>
                  </a:lnTo>
                  <a:lnTo>
                    <a:pt x="0" y="295545"/>
                  </a:lnTo>
                  <a:close/>
                </a:path>
              </a:pathLst>
            </a:custGeom>
            <a:solidFill>
              <a:srgbClr val="B18DFF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08" name="Google Shape;608;p31"/>
            <p:cNvSpPr txBox="1"/>
            <p:nvPr/>
          </p:nvSpPr>
          <p:spPr>
            <a:xfrm>
              <a:off x="0" y="-38100"/>
              <a:ext cx="1542884" cy="333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1"/>
          <p:cNvGrpSpPr/>
          <p:nvPr/>
        </p:nvGrpSpPr>
        <p:grpSpPr>
          <a:xfrm rot="-321639">
            <a:off x="12283569" y="7610764"/>
            <a:ext cx="2924444" cy="1266809"/>
            <a:chOff x="0" y="-38100"/>
            <a:chExt cx="770224" cy="333645"/>
          </a:xfrm>
        </p:grpSpPr>
        <p:sp>
          <p:nvSpPr>
            <p:cNvPr id="610" name="Google Shape;610;p31"/>
            <p:cNvSpPr/>
            <p:nvPr/>
          </p:nvSpPr>
          <p:spPr>
            <a:xfrm>
              <a:off x="0" y="0"/>
              <a:ext cx="770224" cy="295545"/>
            </a:xfrm>
            <a:custGeom>
              <a:rect b="b" l="l" r="r" t="t"/>
              <a:pathLst>
                <a:path extrusionOk="0" h="295545" w="770224">
                  <a:moveTo>
                    <a:pt x="0" y="0"/>
                  </a:moveTo>
                  <a:lnTo>
                    <a:pt x="770224" y="0"/>
                  </a:lnTo>
                  <a:lnTo>
                    <a:pt x="770224" y="295545"/>
                  </a:lnTo>
                  <a:lnTo>
                    <a:pt x="0" y="295545"/>
                  </a:lnTo>
                  <a:close/>
                </a:path>
              </a:pathLst>
            </a:custGeom>
            <a:solidFill>
              <a:srgbClr val="FED237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1" name="Google Shape;611;p31"/>
            <p:cNvSpPr txBox="1"/>
            <p:nvPr/>
          </p:nvSpPr>
          <p:spPr>
            <a:xfrm>
              <a:off x="0" y="-38100"/>
              <a:ext cx="770224" cy="3336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1"/>
          <p:cNvGrpSpPr/>
          <p:nvPr/>
        </p:nvGrpSpPr>
        <p:grpSpPr>
          <a:xfrm rot="-326871">
            <a:off x="242121" y="681744"/>
            <a:ext cx="8142773" cy="8932608"/>
            <a:chOff x="0" y="-38100"/>
            <a:chExt cx="2144599" cy="2352621"/>
          </a:xfrm>
        </p:grpSpPr>
        <p:sp>
          <p:nvSpPr>
            <p:cNvPr id="613" name="Google Shape;613;p31"/>
            <p:cNvSpPr/>
            <p:nvPr/>
          </p:nvSpPr>
          <p:spPr>
            <a:xfrm>
              <a:off x="0" y="0"/>
              <a:ext cx="2144599" cy="2314521"/>
            </a:xfrm>
            <a:custGeom>
              <a:rect b="b" l="l" r="r" t="t"/>
              <a:pathLst>
                <a:path extrusionOk="0" h="2314521" w="2144599">
                  <a:moveTo>
                    <a:pt x="0" y="0"/>
                  </a:moveTo>
                  <a:lnTo>
                    <a:pt x="2144599" y="0"/>
                  </a:lnTo>
                  <a:lnTo>
                    <a:pt x="2144599" y="2314521"/>
                  </a:lnTo>
                  <a:lnTo>
                    <a:pt x="0" y="23145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4" name="Google Shape;614;p31"/>
            <p:cNvSpPr txBox="1"/>
            <p:nvPr/>
          </p:nvSpPr>
          <p:spPr>
            <a:xfrm>
              <a:off x="0" y="-38100"/>
              <a:ext cx="2144599" cy="23526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5">
            <a:alphaModFix/>
          </a:blip>
          <a:srcRect b="0" l="19342" r="19342" t="0"/>
          <a:stretch/>
        </p:blipFill>
        <p:spPr>
          <a:xfrm rot="-325858">
            <a:off x="297023" y="884861"/>
            <a:ext cx="8039936" cy="8670566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1"/>
          <p:cNvSpPr/>
          <p:nvPr/>
        </p:nvSpPr>
        <p:spPr>
          <a:xfrm rot="-9304477">
            <a:off x="-2928557" y="8148727"/>
            <a:ext cx="8682672" cy="6030511"/>
          </a:xfrm>
          <a:custGeom>
            <a:rect b="b" l="l" r="r" t="t"/>
            <a:pathLst>
              <a:path extrusionOk="0" h="6030511" w="8682672">
                <a:moveTo>
                  <a:pt x="0" y="0"/>
                </a:moveTo>
                <a:lnTo>
                  <a:pt x="8682672" y="0"/>
                </a:lnTo>
                <a:lnTo>
                  <a:pt x="8682672" y="6030511"/>
                </a:lnTo>
                <a:lnTo>
                  <a:pt x="0" y="6030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7" name="Google Shape;617;p31"/>
          <p:cNvSpPr txBox="1"/>
          <p:nvPr/>
        </p:nvSpPr>
        <p:spPr>
          <a:xfrm rot="-315529">
            <a:off x="9148258" y="950331"/>
            <a:ext cx="7743877" cy="185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44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CREDITS</a:t>
            </a:r>
            <a:endParaRPr/>
          </a:p>
        </p:txBody>
      </p:sp>
      <p:sp>
        <p:nvSpPr>
          <p:cNvPr id="618" name="Google Shape;618;p31"/>
          <p:cNvSpPr txBox="1"/>
          <p:nvPr/>
        </p:nvSpPr>
        <p:spPr>
          <a:xfrm rot="-315529">
            <a:off x="12406560" y="7867464"/>
            <a:ext cx="2816452" cy="957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86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Pexels</a:t>
            </a:r>
            <a:endParaRPr/>
          </a:p>
        </p:txBody>
      </p:sp>
      <p:sp>
        <p:nvSpPr>
          <p:cNvPr id="619" name="Google Shape;619;p31"/>
          <p:cNvSpPr txBox="1"/>
          <p:nvPr/>
        </p:nvSpPr>
        <p:spPr>
          <a:xfrm rot="-315529">
            <a:off x="11268396" y="8929739"/>
            <a:ext cx="5216811" cy="521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3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620" name="Google Shape;620;p31"/>
          <p:cNvSpPr txBox="1"/>
          <p:nvPr/>
        </p:nvSpPr>
        <p:spPr>
          <a:xfrm rot="-315529">
            <a:off x="9446665" y="4096755"/>
            <a:ext cx="8037122" cy="1083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86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21" name="Google Shape;621;p31"/>
          <p:cNvSpPr txBox="1"/>
          <p:nvPr/>
        </p:nvSpPr>
        <p:spPr>
          <a:xfrm rot="-315529">
            <a:off x="10291486" y="5783447"/>
            <a:ext cx="6664251" cy="9570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886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SlidesCarnival</a:t>
            </a:r>
            <a:endParaRPr/>
          </a:p>
        </p:txBody>
      </p:sp>
      <p:sp>
        <p:nvSpPr>
          <p:cNvPr id="622" name="Google Shape;622;p31"/>
          <p:cNvSpPr txBox="1"/>
          <p:nvPr/>
        </p:nvSpPr>
        <p:spPr>
          <a:xfrm rot="-315529">
            <a:off x="10667875" y="6822654"/>
            <a:ext cx="6062564" cy="5215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33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" name="Google Shape;108;p14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9" name="Google Shape;109;p14"/>
          <p:cNvSpPr/>
          <p:nvPr/>
        </p:nvSpPr>
        <p:spPr>
          <a:xfrm rot="488179">
            <a:off x="-334920" y="3966398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 rot="488179">
            <a:off x="-677820" y="3623498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 rot="488179">
            <a:off x="-877845" y="3332590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 rot="488179">
            <a:off x="-1125495" y="3084940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 rot="488179">
            <a:off x="-1285417" y="2826712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8"/>
                </a:lnTo>
                <a:lnTo>
                  <a:pt x="0" y="6498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 rot="-580510">
            <a:off x="14528813" y="3243308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7" y="0"/>
                </a:lnTo>
                <a:lnTo>
                  <a:pt x="6498077" y="6498078"/>
                </a:lnTo>
                <a:lnTo>
                  <a:pt x="0" y="6498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 rot="-580510">
            <a:off x="14124005" y="2859503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7" y="0"/>
                </a:lnTo>
                <a:lnTo>
                  <a:pt x="6498077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-580510">
            <a:off x="13817199" y="2518525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8"/>
                </a:lnTo>
                <a:lnTo>
                  <a:pt x="0" y="6498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 rot="-580510">
            <a:off x="13448656" y="2103094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7" y="0"/>
                </a:lnTo>
                <a:lnTo>
                  <a:pt x="6498077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6485511" y="3623498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6142611" y="3280598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894961" y="2989690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7"/>
                </a:lnTo>
                <a:lnTo>
                  <a:pt x="0" y="64980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4"/>
          <p:cNvSpPr/>
          <p:nvPr/>
        </p:nvSpPr>
        <p:spPr>
          <a:xfrm rot="-373698">
            <a:off x="12974001" y="1855410"/>
            <a:ext cx="6498077" cy="6498077"/>
          </a:xfrm>
          <a:custGeom>
            <a:rect b="b" l="l" r="r" t="t"/>
            <a:pathLst>
              <a:path extrusionOk="0" h="6498077" w="6498077">
                <a:moveTo>
                  <a:pt x="0" y="0"/>
                </a:moveTo>
                <a:lnTo>
                  <a:pt x="6498078" y="0"/>
                </a:lnTo>
                <a:lnTo>
                  <a:pt x="6498078" y="6498078"/>
                </a:lnTo>
                <a:lnTo>
                  <a:pt x="0" y="64980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4"/>
          <p:cNvSpPr txBox="1"/>
          <p:nvPr/>
        </p:nvSpPr>
        <p:spPr>
          <a:xfrm rot="488179">
            <a:off x="44777" y="6086962"/>
            <a:ext cx="3532796" cy="1692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Define brainstorming and its benefits. Explain how it encourages free thinking and idea generation.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 rot="-373698">
            <a:off x="14569748" y="5120074"/>
            <a:ext cx="3532796" cy="1692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Define brainstorming and its benefits. Explain how it encourages free thinking and idea generation.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9144000" y="1129668"/>
            <a:ext cx="8539601" cy="392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Briefly introduce the importance of brainstorming for students.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836572" y="575386"/>
            <a:ext cx="8307428" cy="1547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25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Introduction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7375431" y="6260633"/>
            <a:ext cx="3532796" cy="1692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Define brainstorming and its benefits. Explain how it encourages free thinking and idea generation.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99550" y="3731700"/>
            <a:ext cx="1946066" cy="20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67200" y="4151683"/>
            <a:ext cx="1946075" cy="1905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2375" y="2743475"/>
            <a:ext cx="1532551" cy="20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5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5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37" name="Google Shape;137;p15"/>
          <p:cNvSpPr/>
          <p:nvPr/>
        </p:nvSpPr>
        <p:spPr>
          <a:xfrm rot="179750">
            <a:off x="11050472" y="1621720"/>
            <a:ext cx="7017202" cy="8614868"/>
          </a:xfrm>
          <a:custGeom>
            <a:rect b="b" l="l" r="r" t="t"/>
            <a:pathLst>
              <a:path extrusionOk="0" h="8614868" w="7017202">
                <a:moveTo>
                  <a:pt x="0" y="0"/>
                </a:moveTo>
                <a:lnTo>
                  <a:pt x="7017201" y="0"/>
                </a:lnTo>
                <a:lnTo>
                  <a:pt x="7017201" y="8614868"/>
                </a:lnTo>
                <a:lnTo>
                  <a:pt x="0" y="8614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 rot="179750">
            <a:off x="10802822" y="1278820"/>
            <a:ext cx="7017202" cy="8614868"/>
          </a:xfrm>
          <a:custGeom>
            <a:rect b="b" l="l" r="r" t="t"/>
            <a:pathLst>
              <a:path extrusionOk="0" h="8614868" w="7017202">
                <a:moveTo>
                  <a:pt x="0" y="0"/>
                </a:moveTo>
                <a:lnTo>
                  <a:pt x="7017201" y="0"/>
                </a:lnTo>
                <a:lnTo>
                  <a:pt x="7017201" y="8614868"/>
                </a:lnTo>
                <a:lnTo>
                  <a:pt x="0" y="8614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5"/>
          <p:cNvSpPr/>
          <p:nvPr/>
        </p:nvSpPr>
        <p:spPr>
          <a:xfrm rot="179750">
            <a:off x="10459922" y="845112"/>
            <a:ext cx="7017202" cy="8614868"/>
          </a:xfrm>
          <a:custGeom>
            <a:rect b="b" l="l" r="r" t="t"/>
            <a:pathLst>
              <a:path extrusionOk="0" h="8614868" w="7017202">
                <a:moveTo>
                  <a:pt x="0" y="0"/>
                </a:moveTo>
                <a:lnTo>
                  <a:pt x="7017201" y="0"/>
                </a:lnTo>
                <a:lnTo>
                  <a:pt x="7017201" y="8614868"/>
                </a:lnTo>
                <a:lnTo>
                  <a:pt x="0" y="8614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5"/>
          <p:cNvSpPr/>
          <p:nvPr/>
        </p:nvSpPr>
        <p:spPr>
          <a:xfrm rot="5714065">
            <a:off x="-5295041" y="-1029715"/>
            <a:ext cx="7902482" cy="4640912"/>
          </a:xfrm>
          <a:custGeom>
            <a:rect b="b" l="l" r="r" t="t"/>
            <a:pathLst>
              <a:path extrusionOk="0" h="4640912" w="7902482">
                <a:moveTo>
                  <a:pt x="0" y="0"/>
                </a:moveTo>
                <a:lnTo>
                  <a:pt x="7902482" y="0"/>
                </a:lnTo>
                <a:lnTo>
                  <a:pt x="7902482" y="4640912"/>
                </a:lnTo>
                <a:lnTo>
                  <a:pt x="0" y="4640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5"/>
          <p:cNvSpPr/>
          <p:nvPr/>
        </p:nvSpPr>
        <p:spPr>
          <a:xfrm rot="179750">
            <a:off x="10217025" y="447316"/>
            <a:ext cx="7017202" cy="8614868"/>
          </a:xfrm>
          <a:custGeom>
            <a:rect b="b" l="l" r="r" t="t"/>
            <a:pathLst>
              <a:path extrusionOk="0" h="8614868" w="7017202">
                <a:moveTo>
                  <a:pt x="0" y="0"/>
                </a:moveTo>
                <a:lnTo>
                  <a:pt x="7017202" y="0"/>
                </a:lnTo>
                <a:lnTo>
                  <a:pt x="7017202" y="8614869"/>
                </a:lnTo>
                <a:lnTo>
                  <a:pt x="0" y="8614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2" name="Google Shape;142;p15"/>
          <p:cNvPicPr preferRelativeResize="0"/>
          <p:nvPr/>
        </p:nvPicPr>
        <p:blipFill rotWithShape="1">
          <a:blip r:embed="rId7">
            <a:alphaModFix/>
          </a:blip>
          <a:srcRect b="20859" l="0" r="0" t="20860"/>
          <a:stretch/>
        </p:blipFill>
        <p:spPr>
          <a:xfrm rot="179750">
            <a:off x="10690215" y="2101272"/>
            <a:ext cx="6070822" cy="53069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 rot="-208484">
            <a:off x="1162157" y="4411295"/>
            <a:ext cx="7377478" cy="4627691"/>
          </a:xfrm>
          <a:custGeom>
            <a:rect b="b" l="l" r="r" t="t"/>
            <a:pathLst>
              <a:path extrusionOk="0" h="4627691" w="7377478">
                <a:moveTo>
                  <a:pt x="0" y="0"/>
                </a:moveTo>
                <a:lnTo>
                  <a:pt x="7377478" y="0"/>
                </a:lnTo>
                <a:lnTo>
                  <a:pt x="7377478" y="4627690"/>
                </a:lnTo>
                <a:lnTo>
                  <a:pt x="0" y="462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5"/>
          <p:cNvSpPr/>
          <p:nvPr/>
        </p:nvSpPr>
        <p:spPr>
          <a:xfrm rot="-608818">
            <a:off x="8758365" y="7760623"/>
            <a:ext cx="1652561" cy="2196094"/>
          </a:xfrm>
          <a:custGeom>
            <a:rect b="b" l="l" r="r" t="t"/>
            <a:pathLst>
              <a:path extrusionOk="0" h="2196094" w="1652561">
                <a:moveTo>
                  <a:pt x="0" y="0"/>
                </a:moveTo>
                <a:lnTo>
                  <a:pt x="1652561" y="0"/>
                </a:lnTo>
                <a:lnTo>
                  <a:pt x="1652561" y="2196094"/>
                </a:lnTo>
                <a:lnTo>
                  <a:pt x="0" y="219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 rot="774613">
            <a:off x="3792623" y="212997"/>
            <a:ext cx="2100660" cy="1714664"/>
          </a:xfrm>
          <a:custGeom>
            <a:rect b="b" l="l" r="r" t="t"/>
            <a:pathLst>
              <a:path extrusionOk="0" h="1714664" w="2100660">
                <a:moveTo>
                  <a:pt x="0" y="0"/>
                </a:moveTo>
                <a:lnTo>
                  <a:pt x="2100661" y="0"/>
                </a:lnTo>
                <a:lnTo>
                  <a:pt x="2100661" y="1714664"/>
                </a:lnTo>
                <a:lnTo>
                  <a:pt x="0" y="17146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5"/>
          <p:cNvSpPr txBox="1"/>
          <p:nvPr/>
        </p:nvSpPr>
        <p:spPr>
          <a:xfrm>
            <a:off x="674287" y="2405643"/>
            <a:ext cx="9847057" cy="155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25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Brainstorming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 rot="-208464">
            <a:off x="2153684" y="5350628"/>
            <a:ext cx="5385899" cy="2898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15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Brainstorming is a collaborative technique that generates numerous ideas quickly, encouraging creative thinking and problem-solving within groups.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6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153" name="Google Shape;153;p16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6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55" name="Google Shape;155;p16"/>
          <p:cNvSpPr/>
          <p:nvPr/>
        </p:nvSpPr>
        <p:spPr>
          <a:xfrm>
            <a:off x="5698498" y="3147989"/>
            <a:ext cx="6891005" cy="4046899"/>
          </a:xfrm>
          <a:custGeom>
            <a:rect b="b" l="l" r="r" t="t"/>
            <a:pathLst>
              <a:path extrusionOk="0" h="4046899" w="6891005">
                <a:moveTo>
                  <a:pt x="0" y="0"/>
                </a:moveTo>
                <a:lnTo>
                  <a:pt x="6891004" y="0"/>
                </a:lnTo>
                <a:lnTo>
                  <a:pt x="6891004" y="4046899"/>
                </a:lnTo>
                <a:lnTo>
                  <a:pt x="0" y="4046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6"/>
          <p:cNvSpPr/>
          <p:nvPr/>
        </p:nvSpPr>
        <p:spPr>
          <a:xfrm>
            <a:off x="5698498" y="2789343"/>
            <a:ext cx="6891005" cy="4046899"/>
          </a:xfrm>
          <a:custGeom>
            <a:rect b="b" l="l" r="r" t="t"/>
            <a:pathLst>
              <a:path extrusionOk="0" h="4046899" w="6891005">
                <a:moveTo>
                  <a:pt x="0" y="0"/>
                </a:moveTo>
                <a:lnTo>
                  <a:pt x="6891004" y="0"/>
                </a:lnTo>
                <a:lnTo>
                  <a:pt x="6891004" y="4046899"/>
                </a:lnTo>
                <a:lnTo>
                  <a:pt x="0" y="40468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6"/>
          <p:cNvSpPr/>
          <p:nvPr/>
        </p:nvSpPr>
        <p:spPr>
          <a:xfrm>
            <a:off x="-95250" y="312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16"/>
          <p:cNvSpPr/>
          <p:nvPr/>
        </p:nvSpPr>
        <p:spPr>
          <a:xfrm>
            <a:off x="13808235" y="312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6"/>
          <p:cNvSpPr/>
          <p:nvPr/>
        </p:nvSpPr>
        <p:spPr>
          <a:xfrm>
            <a:off x="13306925" y="5359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6"/>
          <p:cNvSpPr/>
          <p:nvPr/>
        </p:nvSpPr>
        <p:spPr>
          <a:xfrm>
            <a:off x="405890" y="5359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16"/>
          <p:cNvSpPr/>
          <p:nvPr/>
        </p:nvSpPr>
        <p:spPr>
          <a:xfrm>
            <a:off x="281318" y="312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p16"/>
          <p:cNvSpPr/>
          <p:nvPr/>
        </p:nvSpPr>
        <p:spPr>
          <a:xfrm>
            <a:off x="13427982" y="312510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6"/>
          <p:cNvSpPr/>
          <p:nvPr/>
        </p:nvSpPr>
        <p:spPr>
          <a:xfrm>
            <a:off x="770806" y="5369035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6"/>
          <p:cNvSpPr/>
          <p:nvPr/>
        </p:nvSpPr>
        <p:spPr>
          <a:xfrm>
            <a:off x="12938494" y="5369035"/>
            <a:ext cx="4578700" cy="4578700"/>
          </a:xfrm>
          <a:custGeom>
            <a:rect b="b" l="l" r="r" t="t"/>
            <a:pathLst>
              <a:path extrusionOk="0" h="4578700" w="4578700">
                <a:moveTo>
                  <a:pt x="0" y="0"/>
                </a:moveTo>
                <a:lnTo>
                  <a:pt x="4578700" y="0"/>
                </a:lnTo>
                <a:lnTo>
                  <a:pt x="4578700" y="4578700"/>
                </a:lnTo>
                <a:lnTo>
                  <a:pt x="0" y="457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6"/>
          <p:cNvSpPr/>
          <p:nvPr/>
        </p:nvSpPr>
        <p:spPr>
          <a:xfrm rot="-3503804">
            <a:off x="5903641" y="2516265"/>
            <a:ext cx="704444" cy="1634786"/>
          </a:xfrm>
          <a:custGeom>
            <a:rect b="b" l="l" r="r" t="t"/>
            <a:pathLst>
              <a:path extrusionOk="0" h="1634786" w="704444">
                <a:moveTo>
                  <a:pt x="0" y="0"/>
                </a:moveTo>
                <a:lnTo>
                  <a:pt x="704444" y="0"/>
                </a:lnTo>
                <a:lnTo>
                  <a:pt x="704444" y="1634785"/>
                </a:lnTo>
                <a:lnTo>
                  <a:pt x="0" y="1634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6"/>
          <p:cNvSpPr/>
          <p:nvPr/>
        </p:nvSpPr>
        <p:spPr>
          <a:xfrm rot="7296195">
            <a:off x="11679915" y="5905857"/>
            <a:ext cx="704444" cy="1634786"/>
          </a:xfrm>
          <a:custGeom>
            <a:rect b="b" l="l" r="r" t="t"/>
            <a:pathLst>
              <a:path extrusionOk="0" h="1634786" w="704444">
                <a:moveTo>
                  <a:pt x="0" y="0"/>
                </a:moveTo>
                <a:lnTo>
                  <a:pt x="704444" y="0"/>
                </a:lnTo>
                <a:lnTo>
                  <a:pt x="704444" y="1634786"/>
                </a:lnTo>
                <a:lnTo>
                  <a:pt x="0" y="1634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6"/>
          <p:cNvSpPr/>
          <p:nvPr/>
        </p:nvSpPr>
        <p:spPr>
          <a:xfrm rot="3480380">
            <a:off x="11680810" y="2516265"/>
            <a:ext cx="704444" cy="1634786"/>
          </a:xfrm>
          <a:custGeom>
            <a:rect b="b" l="l" r="r" t="t"/>
            <a:pathLst>
              <a:path extrusionOk="0" h="1634786" w="704444">
                <a:moveTo>
                  <a:pt x="0" y="0"/>
                </a:moveTo>
                <a:lnTo>
                  <a:pt x="704444" y="0"/>
                </a:lnTo>
                <a:lnTo>
                  <a:pt x="704444" y="1634785"/>
                </a:lnTo>
                <a:lnTo>
                  <a:pt x="0" y="1634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6"/>
          <p:cNvSpPr/>
          <p:nvPr/>
        </p:nvSpPr>
        <p:spPr>
          <a:xfrm rot="-7319619">
            <a:off x="5902746" y="5905857"/>
            <a:ext cx="704444" cy="1634786"/>
          </a:xfrm>
          <a:custGeom>
            <a:rect b="b" l="l" r="r" t="t"/>
            <a:pathLst>
              <a:path extrusionOk="0" h="1634786" w="704444">
                <a:moveTo>
                  <a:pt x="0" y="0"/>
                </a:moveTo>
                <a:lnTo>
                  <a:pt x="704444" y="0"/>
                </a:lnTo>
                <a:lnTo>
                  <a:pt x="704444" y="1634786"/>
                </a:lnTo>
                <a:lnTo>
                  <a:pt x="0" y="1634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6"/>
          <p:cNvSpPr/>
          <p:nvPr/>
        </p:nvSpPr>
        <p:spPr>
          <a:xfrm rot="-1076661">
            <a:off x="6091024" y="7652508"/>
            <a:ext cx="2087592" cy="1972775"/>
          </a:xfrm>
          <a:custGeom>
            <a:rect b="b" l="l" r="r" t="t"/>
            <a:pathLst>
              <a:path extrusionOk="0" h="1972775" w="2087592">
                <a:moveTo>
                  <a:pt x="0" y="0"/>
                </a:moveTo>
                <a:lnTo>
                  <a:pt x="2087592" y="0"/>
                </a:lnTo>
                <a:lnTo>
                  <a:pt x="2087592" y="1972774"/>
                </a:lnTo>
                <a:lnTo>
                  <a:pt x="0" y="19727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6"/>
          <p:cNvSpPr/>
          <p:nvPr/>
        </p:nvSpPr>
        <p:spPr>
          <a:xfrm rot="1070852">
            <a:off x="8501159" y="695609"/>
            <a:ext cx="1287471" cy="1754645"/>
          </a:xfrm>
          <a:custGeom>
            <a:rect b="b" l="l" r="r" t="t"/>
            <a:pathLst>
              <a:path extrusionOk="0" h="1754645" w="1287471">
                <a:moveTo>
                  <a:pt x="0" y="0"/>
                </a:moveTo>
                <a:lnTo>
                  <a:pt x="1287472" y="0"/>
                </a:lnTo>
                <a:lnTo>
                  <a:pt x="1287472" y="1754645"/>
                </a:lnTo>
                <a:lnTo>
                  <a:pt x="0" y="1754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6"/>
          <p:cNvSpPr/>
          <p:nvPr/>
        </p:nvSpPr>
        <p:spPr>
          <a:xfrm rot="938454">
            <a:off x="10439187" y="7675587"/>
            <a:ext cx="1926308" cy="1926308"/>
          </a:xfrm>
          <a:custGeom>
            <a:rect b="b" l="l" r="r" t="t"/>
            <a:pathLst>
              <a:path extrusionOk="0" h="1926308" w="1926308">
                <a:moveTo>
                  <a:pt x="0" y="0"/>
                </a:moveTo>
                <a:lnTo>
                  <a:pt x="1926307" y="0"/>
                </a:lnTo>
                <a:lnTo>
                  <a:pt x="1926307" y="1926307"/>
                </a:lnTo>
                <a:lnTo>
                  <a:pt x="0" y="1926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6"/>
          <p:cNvSpPr txBox="1"/>
          <p:nvPr/>
        </p:nvSpPr>
        <p:spPr>
          <a:xfrm>
            <a:off x="6267822" y="4056847"/>
            <a:ext cx="5752500" cy="13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77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Mind Map</a:t>
            </a:r>
            <a:endParaRPr/>
          </a:p>
        </p:txBody>
      </p:sp>
      <p:sp>
        <p:nvSpPr>
          <p:cNvPr id="173" name="Google Shape;173;p16"/>
          <p:cNvSpPr txBox="1"/>
          <p:nvPr/>
        </p:nvSpPr>
        <p:spPr>
          <a:xfrm>
            <a:off x="1583807" y="6499692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Keywords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13751495" y="6499692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Hierarchy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1094319" y="1443167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Theme</a:t>
            </a:r>
            <a:endParaRPr/>
          </a:p>
        </p:txBody>
      </p:sp>
      <p:sp>
        <p:nvSpPr>
          <p:cNvPr id="176" name="Google Shape;176;p16"/>
          <p:cNvSpPr txBox="1"/>
          <p:nvPr/>
        </p:nvSpPr>
        <p:spPr>
          <a:xfrm>
            <a:off x="14240983" y="1443167"/>
            <a:ext cx="2952698" cy="458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7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Branches</a:t>
            </a:r>
            <a:endParaRPr/>
          </a:p>
        </p:txBody>
      </p:sp>
      <p:sp>
        <p:nvSpPr>
          <p:cNvPr id="177" name="Google Shape;177;p16"/>
          <p:cNvSpPr txBox="1"/>
          <p:nvPr/>
        </p:nvSpPr>
        <p:spPr>
          <a:xfrm>
            <a:off x="1094319" y="2122501"/>
            <a:ext cx="29526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178" name="Google Shape;178;p16"/>
          <p:cNvSpPr txBox="1"/>
          <p:nvPr/>
        </p:nvSpPr>
        <p:spPr>
          <a:xfrm>
            <a:off x="1583807" y="7178504"/>
            <a:ext cx="29526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179" name="Google Shape;179;p16"/>
          <p:cNvSpPr txBox="1"/>
          <p:nvPr/>
        </p:nvSpPr>
        <p:spPr>
          <a:xfrm>
            <a:off x="14240983" y="2122501"/>
            <a:ext cx="29526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  <p:sp>
        <p:nvSpPr>
          <p:cNvPr id="180" name="Google Shape;180;p16"/>
          <p:cNvSpPr txBox="1"/>
          <p:nvPr/>
        </p:nvSpPr>
        <p:spPr>
          <a:xfrm>
            <a:off x="13751495" y="7178504"/>
            <a:ext cx="29526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7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186" name="Google Shape;186;p17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17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88" name="Google Shape;188;p17"/>
          <p:cNvSpPr/>
          <p:nvPr/>
        </p:nvSpPr>
        <p:spPr>
          <a:xfrm>
            <a:off x="779571" y="1244509"/>
            <a:ext cx="7797982" cy="7797982"/>
          </a:xfrm>
          <a:custGeom>
            <a:rect b="b" l="l" r="r" t="t"/>
            <a:pathLst>
              <a:path extrusionOk="0" h="7797982" w="7797982">
                <a:moveTo>
                  <a:pt x="0" y="0"/>
                </a:moveTo>
                <a:lnTo>
                  <a:pt x="7797982" y="0"/>
                </a:lnTo>
                <a:lnTo>
                  <a:pt x="7797982" y="7797982"/>
                </a:lnTo>
                <a:lnTo>
                  <a:pt x="0" y="7797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9" name="Google Shape;189;p17"/>
          <p:cNvGrpSpPr/>
          <p:nvPr/>
        </p:nvGrpSpPr>
        <p:grpSpPr>
          <a:xfrm>
            <a:off x="1987565" y="2452503"/>
            <a:ext cx="5381993" cy="5381993"/>
            <a:chOff x="0" y="0"/>
            <a:chExt cx="812800" cy="812800"/>
          </a:xfrm>
        </p:grpSpPr>
        <p:sp>
          <p:nvSpPr>
            <p:cNvPr id="190" name="Google Shape;19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F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" name="Google Shape;192;p17"/>
          <p:cNvSpPr/>
          <p:nvPr/>
        </p:nvSpPr>
        <p:spPr>
          <a:xfrm rot="644371">
            <a:off x="6847356" y="6809751"/>
            <a:ext cx="2153524" cy="2833584"/>
          </a:xfrm>
          <a:custGeom>
            <a:rect b="b" l="l" r="r" t="t"/>
            <a:pathLst>
              <a:path extrusionOk="0" h="2833584" w="2153524">
                <a:moveTo>
                  <a:pt x="0" y="0"/>
                </a:moveTo>
                <a:lnTo>
                  <a:pt x="2153524" y="0"/>
                </a:lnTo>
                <a:lnTo>
                  <a:pt x="2153524" y="2833584"/>
                </a:lnTo>
                <a:lnTo>
                  <a:pt x="0" y="2833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7"/>
          <p:cNvSpPr/>
          <p:nvPr/>
        </p:nvSpPr>
        <p:spPr>
          <a:xfrm>
            <a:off x="333246" y="608050"/>
            <a:ext cx="2573222" cy="2573222"/>
          </a:xfrm>
          <a:custGeom>
            <a:rect b="b" l="l" r="r" t="t"/>
            <a:pathLst>
              <a:path extrusionOk="0" h="2573222" w="2573222">
                <a:moveTo>
                  <a:pt x="0" y="0"/>
                </a:moveTo>
                <a:lnTo>
                  <a:pt x="2573222" y="0"/>
                </a:lnTo>
                <a:lnTo>
                  <a:pt x="2573222" y="2573222"/>
                </a:lnTo>
                <a:lnTo>
                  <a:pt x="0" y="25732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4" name="Google Shape;194;p17"/>
          <p:cNvGrpSpPr/>
          <p:nvPr/>
        </p:nvGrpSpPr>
        <p:grpSpPr>
          <a:xfrm>
            <a:off x="9660485" y="-418791"/>
            <a:ext cx="8839268" cy="10979921"/>
            <a:chOff x="0" y="-38100"/>
            <a:chExt cx="2328038" cy="2891831"/>
          </a:xfrm>
        </p:grpSpPr>
        <p:sp>
          <p:nvSpPr>
            <p:cNvPr id="195" name="Google Shape;195;p17"/>
            <p:cNvSpPr/>
            <p:nvPr/>
          </p:nvSpPr>
          <p:spPr>
            <a:xfrm>
              <a:off x="0" y="0"/>
              <a:ext cx="2328038" cy="2853731"/>
            </a:xfrm>
            <a:custGeom>
              <a:rect b="b" l="l" r="r" t="t"/>
              <a:pathLst>
                <a:path extrusionOk="0" h="2853731" w="2328038">
                  <a:moveTo>
                    <a:pt x="0" y="0"/>
                  </a:moveTo>
                  <a:lnTo>
                    <a:pt x="2328038" y="0"/>
                  </a:lnTo>
                  <a:lnTo>
                    <a:pt x="2328038" y="2853731"/>
                  </a:lnTo>
                  <a:lnTo>
                    <a:pt x="0" y="2853731"/>
                  </a:lnTo>
                  <a:close/>
                </a:path>
              </a:pathLst>
            </a:custGeom>
            <a:solidFill>
              <a:srgbClr val="B18DFF"/>
            </a:solidFill>
            <a:ln cap="sq" cmpd="sng" w="476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6" name="Google Shape;196;p17"/>
            <p:cNvSpPr txBox="1"/>
            <p:nvPr/>
          </p:nvSpPr>
          <p:spPr>
            <a:xfrm>
              <a:off x="0" y="-38100"/>
              <a:ext cx="2328038" cy="2891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17"/>
          <p:cNvSpPr txBox="1"/>
          <p:nvPr/>
        </p:nvSpPr>
        <p:spPr>
          <a:xfrm>
            <a:off x="10145425" y="1426171"/>
            <a:ext cx="7725600" cy="61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4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“Lorem ipsum dolor sit amet, consectetur adipiscing elit, sed do eiusmod tempor incididunt ut labore et dolore magna.”</a:t>
            </a:r>
            <a:endParaRPr/>
          </a:p>
        </p:txBody>
      </p:sp>
      <p:sp>
        <p:nvSpPr>
          <p:cNvPr id="198" name="Google Shape;198;p17"/>
          <p:cNvSpPr txBox="1"/>
          <p:nvPr/>
        </p:nvSpPr>
        <p:spPr>
          <a:xfrm>
            <a:off x="12671972" y="8286084"/>
            <a:ext cx="26724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44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-John Doe</a:t>
            </a:r>
            <a:endParaRPr/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7550" y="2456100"/>
            <a:ext cx="5394600" cy="538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8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205" name="Google Shape;205;p18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6" name="Google Shape;206;p18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07" name="Google Shape;207;p18"/>
          <p:cNvSpPr/>
          <p:nvPr/>
        </p:nvSpPr>
        <p:spPr>
          <a:xfrm>
            <a:off x="885631" y="463796"/>
            <a:ext cx="3498640" cy="3498640"/>
          </a:xfrm>
          <a:custGeom>
            <a:rect b="b" l="l" r="r" t="t"/>
            <a:pathLst>
              <a:path extrusionOk="0" h="3498640" w="3498640">
                <a:moveTo>
                  <a:pt x="0" y="0"/>
                </a:moveTo>
                <a:lnTo>
                  <a:pt x="3498640" y="0"/>
                </a:lnTo>
                <a:lnTo>
                  <a:pt x="3498640" y="3498640"/>
                </a:lnTo>
                <a:lnTo>
                  <a:pt x="0" y="34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8"/>
          <p:cNvSpPr/>
          <p:nvPr/>
        </p:nvSpPr>
        <p:spPr>
          <a:xfrm>
            <a:off x="9227493" y="4869398"/>
            <a:ext cx="3498640" cy="3498640"/>
          </a:xfrm>
          <a:custGeom>
            <a:rect b="b" l="l" r="r" t="t"/>
            <a:pathLst>
              <a:path extrusionOk="0" h="3498640" w="3498640">
                <a:moveTo>
                  <a:pt x="0" y="0"/>
                </a:moveTo>
                <a:lnTo>
                  <a:pt x="3498640" y="0"/>
                </a:lnTo>
                <a:lnTo>
                  <a:pt x="3498640" y="3498640"/>
                </a:lnTo>
                <a:lnTo>
                  <a:pt x="0" y="34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8"/>
          <p:cNvSpPr/>
          <p:nvPr/>
        </p:nvSpPr>
        <p:spPr>
          <a:xfrm>
            <a:off x="5561867" y="463796"/>
            <a:ext cx="3498640" cy="3498640"/>
          </a:xfrm>
          <a:custGeom>
            <a:rect b="b" l="l" r="r" t="t"/>
            <a:pathLst>
              <a:path extrusionOk="0" h="3498640" w="3498640">
                <a:moveTo>
                  <a:pt x="0" y="0"/>
                </a:moveTo>
                <a:lnTo>
                  <a:pt x="3498640" y="0"/>
                </a:lnTo>
                <a:lnTo>
                  <a:pt x="3498640" y="3498640"/>
                </a:lnTo>
                <a:lnTo>
                  <a:pt x="0" y="34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8"/>
          <p:cNvSpPr/>
          <p:nvPr/>
        </p:nvSpPr>
        <p:spPr>
          <a:xfrm>
            <a:off x="13903729" y="4869398"/>
            <a:ext cx="3498640" cy="3498640"/>
          </a:xfrm>
          <a:custGeom>
            <a:rect b="b" l="l" r="r" t="t"/>
            <a:pathLst>
              <a:path extrusionOk="0" h="3498640" w="3498640">
                <a:moveTo>
                  <a:pt x="0" y="0"/>
                </a:moveTo>
                <a:lnTo>
                  <a:pt x="3498640" y="0"/>
                </a:lnTo>
                <a:lnTo>
                  <a:pt x="3498640" y="3498640"/>
                </a:lnTo>
                <a:lnTo>
                  <a:pt x="0" y="3498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1" name="Google Shape;211;p18"/>
          <p:cNvGrpSpPr/>
          <p:nvPr/>
        </p:nvGrpSpPr>
        <p:grpSpPr>
          <a:xfrm>
            <a:off x="10241607" y="884039"/>
            <a:ext cx="8258146" cy="2249117"/>
            <a:chOff x="0" y="-38100"/>
            <a:chExt cx="2174985" cy="592360"/>
          </a:xfrm>
        </p:grpSpPr>
        <p:sp>
          <p:nvSpPr>
            <p:cNvPr id="212" name="Google Shape;212;p18"/>
            <p:cNvSpPr/>
            <p:nvPr/>
          </p:nvSpPr>
          <p:spPr>
            <a:xfrm>
              <a:off x="0" y="0"/>
              <a:ext cx="2174985" cy="554260"/>
            </a:xfrm>
            <a:custGeom>
              <a:rect b="b" l="l" r="r" t="t"/>
              <a:pathLst>
                <a:path extrusionOk="0" h="554260" w="2174985">
                  <a:moveTo>
                    <a:pt x="0" y="0"/>
                  </a:moveTo>
                  <a:lnTo>
                    <a:pt x="2174985" y="0"/>
                  </a:lnTo>
                  <a:lnTo>
                    <a:pt x="2174985" y="554260"/>
                  </a:lnTo>
                  <a:lnTo>
                    <a:pt x="0" y="554260"/>
                  </a:lnTo>
                  <a:close/>
                </a:path>
              </a:pathLst>
            </a:custGeom>
            <a:solidFill>
              <a:srgbClr val="E5FFD8"/>
            </a:solidFill>
            <a:ln cap="sq" cmpd="sng" w="3810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3" name="Google Shape;213;p18"/>
            <p:cNvSpPr txBox="1"/>
            <p:nvPr/>
          </p:nvSpPr>
          <p:spPr>
            <a:xfrm>
              <a:off x="0" y="-38100"/>
              <a:ext cx="2174985" cy="5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8"/>
          <p:cNvSpPr/>
          <p:nvPr/>
        </p:nvSpPr>
        <p:spPr>
          <a:xfrm rot="-1153596">
            <a:off x="9563349" y="239495"/>
            <a:ext cx="1518599" cy="1402806"/>
          </a:xfrm>
          <a:custGeom>
            <a:rect b="b" l="l" r="r" t="t"/>
            <a:pathLst>
              <a:path extrusionOk="0" h="1402806" w="1518599">
                <a:moveTo>
                  <a:pt x="0" y="0"/>
                </a:moveTo>
                <a:lnTo>
                  <a:pt x="1518599" y="0"/>
                </a:lnTo>
                <a:lnTo>
                  <a:pt x="1518599" y="1402805"/>
                </a:lnTo>
                <a:lnTo>
                  <a:pt x="0" y="1402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8"/>
          <p:cNvSpPr txBox="1"/>
          <p:nvPr/>
        </p:nvSpPr>
        <p:spPr>
          <a:xfrm>
            <a:off x="699937" y="6315046"/>
            <a:ext cx="8487600" cy="29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71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Brainstorming Techniques</a:t>
            </a:r>
            <a:endParaRPr/>
          </a:p>
        </p:txBody>
      </p:sp>
      <p:sp>
        <p:nvSpPr>
          <p:cNvPr id="216" name="Google Shape;216;p18"/>
          <p:cNvSpPr txBox="1"/>
          <p:nvPr/>
        </p:nvSpPr>
        <p:spPr>
          <a:xfrm>
            <a:off x="10903495" y="1437038"/>
            <a:ext cx="6934370" cy="121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Brainstorming is a collaborative technique that generates numerous ideas quickly, encouraging creative thinking and problem-solving within groups.</a:t>
            </a:r>
            <a:endParaRPr/>
          </a:p>
        </p:txBody>
      </p:sp>
      <p:sp>
        <p:nvSpPr>
          <p:cNvPr id="217" name="Google Shape;217;p18"/>
          <p:cNvSpPr txBox="1"/>
          <p:nvPr/>
        </p:nvSpPr>
        <p:spPr>
          <a:xfrm>
            <a:off x="699937" y="4689398"/>
            <a:ext cx="3870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5376173" y="4689398"/>
            <a:ext cx="3870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219" name="Google Shape;219;p18"/>
          <p:cNvSpPr txBox="1"/>
          <p:nvPr/>
        </p:nvSpPr>
        <p:spPr>
          <a:xfrm>
            <a:off x="699937" y="4158758"/>
            <a:ext cx="3870027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Technique 01</a:t>
            </a:r>
            <a:endParaRPr/>
          </a:p>
        </p:txBody>
      </p:sp>
      <p:sp>
        <p:nvSpPr>
          <p:cNvPr id="220" name="Google Shape;220;p18"/>
          <p:cNvSpPr txBox="1"/>
          <p:nvPr/>
        </p:nvSpPr>
        <p:spPr>
          <a:xfrm>
            <a:off x="5376173" y="4158758"/>
            <a:ext cx="3870027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Technique 02</a:t>
            </a:r>
            <a:endParaRPr/>
          </a:p>
        </p:txBody>
      </p:sp>
      <p:sp>
        <p:nvSpPr>
          <p:cNvPr id="221" name="Google Shape;221;p18"/>
          <p:cNvSpPr txBox="1"/>
          <p:nvPr/>
        </p:nvSpPr>
        <p:spPr>
          <a:xfrm>
            <a:off x="9041799" y="9098703"/>
            <a:ext cx="3870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222" name="Google Shape;222;p18"/>
          <p:cNvSpPr txBox="1"/>
          <p:nvPr/>
        </p:nvSpPr>
        <p:spPr>
          <a:xfrm>
            <a:off x="9041799" y="8568063"/>
            <a:ext cx="3870027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Technique 03</a:t>
            </a:r>
            <a:endParaRPr/>
          </a:p>
        </p:txBody>
      </p:sp>
      <p:sp>
        <p:nvSpPr>
          <p:cNvPr id="223" name="Google Shape;223;p18"/>
          <p:cNvSpPr txBox="1"/>
          <p:nvPr/>
        </p:nvSpPr>
        <p:spPr>
          <a:xfrm>
            <a:off x="13718036" y="9098703"/>
            <a:ext cx="3870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</a:t>
            </a:r>
            <a:endParaRPr/>
          </a:p>
        </p:txBody>
      </p:sp>
      <p:sp>
        <p:nvSpPr>
          <p:cNvPr id="224" name="Google Shape;224;p18"/>
          <p:cNvSpPr txBox="1"/>
          <p:nvPr/>
        </p:nvSpPr>
        <p:spPr>
          <a:xfrm>
            <a:off x="13718036" y="8568063"/>
            <a:ext cx="3870027" cy="415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Technique 04</a:t>
            </a:r>
            <a:endParaRPr/>
          </a:p>
        </p:txBody>
      </p:sp>
      <p:pic>
        <p:nvPicPr>
          <p:cNvPr id="225" name="Google Shape;22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2825" y="1204538"/>
            <a:ext cx="1484230" cy="18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5500" y="1424572"/>
            <a:ext cx="1674875" cy="157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057583" y="5599187"/>
            <a:ext cx="1838458" cy="18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705125" y="5700193"/>
            <a:ext cx="1895850" cy="1837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b="7824" l="0" r="0" t="78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/>
          <p:nvPr/>
        </p:nvSpPr>
        <p:spPr>
          <a:xfrm>
            <a:off x="13557926" y="7921132"/>
            <a:ext cx="8139015" cy="4099104"/>
          </a:xfrm>
          <a:custGeom>
            <a:rect b="b" l="l" r="r" t="t"/>
            <a:pathLst>
              <a:path extrusionOk="0" h="4099104" w="8139015">
                <a:moveTo>
                  <a:pt x="0" y="0"/>
                </a:moveTo>
                <a:lnTo>
                  <a:pt x="8139015" y="0"/>
                </a:lnTo>
                <a:lnTo>
                  <a:pt x="8139015" y="4099104"/>
                </a:lnTo>
                <a:lnTo>
                  <a:pt x="0" y="4099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9"/>
          <p:cNvSpPr/>
          <p:nvPr/>
        </p:nvSpPr>
        <p:spPr>
          <a:xfrm>
            <a:off x="-2109623" y="8611920"/>
            <a:ext cx="6276645" cy="3350159"/>
          </a:xfrm>
          <a:custGeom>
            <a:rect b="b" l="l" r="r" t="t"/>
            <a:pathLst>
              <a:path extrusionOk="0" h="3350159" w="6276645">
                <a:moveTo>
                  <a:pt x="0" y="0"/>
                </a:moveTo>
                <a:lnTo>
                  <a:pt x="6276646" y="0"/>
                </a:lnTo>
                <a:lnTo>
                  <a:pt x="6276646" y="3350160"/>
                </a:lnTo>
                <a:lnTo>
                  <a:pt x="0" y="3350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9"/>
          <p:cNvSpPr/>
          <p:nvPr/>
        </p:nvSpPr>
        <p:spPr>
          <a:xfrm>
            <a:off x="-152804" y="5905969"/>
            <a:ext cx="13092423" cy="1560738"/>
          </a:xfrm>
          <a:custGeom>
            <a:rect b="b" l="l" r="r" t="t"/>
            <a:pathLst>
              <a:path extrusionOk="0" h="411059" w="3448210">
                <a:moveTo>
                  <a:pt x="0" y="0"/>
                </a:moveTo>
                <a:lnTo>
                  <a:pt x="3448210" y="0"/>
                </a:lnTo>
                <a:lnTo>
                  <a:pt x="3448210" y="411059"/>
                </a:lnTo>
                <a:lnTo>
                  <a:pt x="0" y="411059"/>
                </a:lnTo>
                <a:close/>
              </a:path>
            </a:pathLst>
          </a:custGeom>
          <a:solidFill>
            <a:srgbClr val="B18DFF"/>
          </a:solidFill>
          <a:ln cap="sq" cmpd="sng" w="666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37" name="Google Shape;237;p19"/>
          <p:cNvGrpSpPr/>
          <p:nvPr/>
        </p:nvGrpSpPr>
        <p:grpSpPr>
          <a:xfrm>
            <a:off x="-152804" y="7705526"/>
            <a:ext cx="13092423" cy="1705399"/>
            <a:chOff x="0" y="-38100"/>
            <a:chExt cx="3448210" cy="449159"/>
          </a:xfrm>
        </p:grpSpPr>
        <p:sp>
          <p:nvSpPr>
            <p:cNvPr id="238" name="Google Shape;238;p19"/>
            <p:cNvSpPr/>
            <p:nvPr/>
          </p:nvSpPr>
          <p:spPr>
            <a:xfrm>
              <a:off x="0" y="0"/>
              <a:ext cx="3448210" cy="411059"/>
            </a:xfrm>
            <a:custGeom>
              <a:rect b="b" l="l" r="r" t="t"/>
              <a:pathLst>
                <a:path extrusionOk="0" h="411059" w="3448210">
                  <a:moveTo>
                    <a:pt x="0" y="0"/>
                  </a:moveTo>
                  <a:lnTo>
                    <a:pt x="3448210" y="0"/>
                  </a:lnTo>
                  <a:lnTo>
                    <a:pt x="3448210" y="411059"/>
                  </a:lnTo>
                  <a:lnTo>
                    <a:pt x="0" y="411059"/>
                  </a:lnTo>
                  <a:close/>
                </a:path>
              </a:pathLst>
            </a:custGeom>
            <a:solidFill>
              <a:srgbClr val="24D367"/>
            </a:solidFill>
            <a:ln cap="sq" cmpd="sng" w="6667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9" name="Google Shape;239;p19"/>
            <p:cNvSpPr txBox="1"/>
            <p:nvPr/>
          </p:nvSpPr>
          <p:spPr>
            <a:xfrm>
              <a:off x="0" y="-38100"/>
              <a:ext cx="3448210" cy="449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19"/>
          <p:cNvSpPr/>
          <p:nvPr/>
        </p:nvSpPr>
        <p:spPr>
          <a:xfrm rot="-831065">
            <a:off x="958065" y="911156"/>
            <a:ext cx="2635818" cy="2635818"/>
          </a:xfrm>
          <a:custGeom>
            <a:rect b="b" l="l" r="r" t="t"/>
            <a:pathLst>
              <a:path extrusionOk="0" h="2635818" w="2635818">
                <a:moveTo>
                  <a:pt x="0" y="0"/>
                </a:moveTo>
                <a:lnTo>
                  <a:pt x="2635818" y="0"/>
                </a:lnTo>
                <a:lnTo>
                  <a:pt x="2635818" y="2635818"/>
                </a:lnTo>
                <a:lnTo>
                  <a:pt x="0" y="2635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9"/>
          <p:cNvSpPr/>
          <p:nvPr/>
        </p:nvSpPr>
        <p:spPr>
          <a:xfrm>
            <a:off x="14515594" y="6431339"/>
            <a:ext cx="3111840" cy="2979586"/>
          </a:xfrm>
          <a:custGeom>
            <a:rect b="b" l="l" r="r" t="t"/>
            <a:pathLst>
              <a:path extrusionOk="0" h="2979586" w="3111840">
                <a:moveTo>
                  <a:pt x="0" y="0"/>
                </a:moveTo>
                <a:lnTo>
                  <a:pt x="3111839" y="0"/>
                </a:lnTo>
                <a:lnTo>
                  <a:pt x="3111839" y="2979586"/>
                </a:lnTo>
                <a:lnTo>
                  <a:pt x="0" y="29795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9"/>
          <p:cNvSpPr/>
          <p:nvPr/>
        </p:nvSpPr>
        <p:spPr>
          <a:xfrm rot="864374">
            <a:off x="10287185" y="-388595"/>
            <a:ext cx="2297105" cy="3146719"/>
          </a:xfrm>
          <a:custGeom>
            <a:rect b="b" l="l" r="r" t="t"/>
            <a:pathLst>
              <a:path extrusionOk="0" h="3146719" w="2297105">
                <a:moveTo>
                  <a:pt x="0" y="0"/>
                </a:moveTo>
                <a:lnTo>
                  <a:pt x="2297105" y="0"/>
                </a:lnTo>
                <a:lnTo>
                  <a:pt x="2297105" y="3146720"/>
                </a:lnTo>
                <a:lnTo>
                  <a:pt x="0" y="314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9"/>
          <p:cNvSpPr/>
          <p:nvPr/>
        </p:nvSpPr>
        <p:spPr>
          <a:xfrm>
            <a:off x="14120977" y="-1370798"/>
            <a:ext cx="6276645" cy="3350159"/>
          </a:xfrm>
          <a:custGeom>
            <a:rect b="b" l="l" r="r" t="t"/>
            <a:pathLst>
              <a:path extrusionOk="0" h="3350159" w="6276645">
                <a:moveTo>
                  <a:pt x="0" y="0"/>
                </a:moveTo>
                <a:lnTo>
                  <a:pt x="6276646" y="0"/>
                </a:lnTo>
                <a:lnTo>
                  <a:pt x="6276646" y="3350159"/>
                </a:lnTo>
                <a:lnTo>
                  <a:pt x="0" y="3350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9"/>
          <p:cNvSpPr txBox="1"/>
          <p:nvPr/>
        </p:nvSpPr>
        <p:spPr>
          <a:xfrm>
            <a:off x="453612" y="6030964"/>
            <a:ext cx="116769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0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250" name="Google Shape;250;p20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1" name="Google Shape;251;p20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52" name="Google Shape;252;p20"/>
          <p:cNvSpPr/>
          <p:nvPr/>
        </p:nvSpPr>
        <p:spPr>
          <a:xfrm rot="2850011">
            <a:off x="107400" y="3703875"/>
            <a:ext cx="2506927" cy="4195693"/>
          </a:xfrm>
          <a:custGeom>
            <a:rect b="b" l="l" r="r" t="t"/>
            <a:pathLst>
              <a:path extrusionOk="0" h="4195693" w="2506927">
                <a:moveTo>
                  <a:pt x="0" y="0"/>
                </a:moveTo>
                <a:lnTo>
                  <a:pt x="2506927" y="0"/>
                </a:lnTo>
                <a:lnTo>
                  <a:pt x="2506927" y="4195693"/>
                </a:lnTo>
                <a:lnTo>
                  <a:pt x="0" y="419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20"/>
          <p:cNvSpPr/>
          <p:nvPr/>
        </p:nvSpPr>
        <p:spPr>
          <a:xfrm rot="2850011">
            <a:off x="6290880" y="3703875"/>
            <a:ext cx="2506927" cy="4195693"/>
          </a:xfrm>
          <a:custGeom>
            <a:rect b="b" l="l" r="r" t="t"/>
            <a:pathLst>
              <a:path extrusionOk="0" h="4195693" w="2506927">
                <a:moveTo>
                  <a:pt x="0" y="0"/>
                </a:moveTo>
                <a:lnTo>
                  <a:pt x="2506927" y="0"/>
                </a:lnTo>
                <a:lnTo>
                  <a:pt x="2506927" y="4195693"/>
                </a:lnTo>
                <a:lnTo>
                  <a:pt x="0" y="419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20"/>
          <p:cNvSpPr/>
          <p:nvPr/>
        </p:nvSpPr>
        <p:spPr>
          <a:xfrm rot="2850011">
            <a:off x="12474361" y="3703875"/>
            <a:ext cx="2506927" cy="4195693"/>
          </a:xfrm>
          <a:custGeom>
            <a:rect b="b" l="l" r="r" t="t"/>
            <a:pathLst>
              <a:path extrusionOk="0" h="4195693" w="2506927">
                <a:moveTo>
                  <a:pt x="0" y="0"/>
                </a:moveTo>
                <a:lnTo>
                  <a:pt x="2506926" y="0"/>
                </a:lnTo>
                <a:lnTo>
                  <a:pt x="2506926" y="4195693"/>
                </a:lnTo>
                <a:lnTo>
                  <a:pt x="0" y="419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0"/>
          <p:cNvSpPr txBox="1"/>
          <p:nvPr/>
        </p:nvSpPr>
        <p:spPr>
          <a:xfrm>
            <a:off x="13727824" y="6746224"/>
            <a:ext cx="3789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56" name="Google Shape;256;p20"/>
          <p:cNvSpPr/>
          <p:nvPr/>
        </p:nvSpPr>
        <p:spPr>
          <a:xfrm>
            <a:off x="16312068" y="8686072"/>
            <a:ext cx="4887369" cy="2455903"/>
          </a:xfrm>
          <a:custGeom>
            <a:rect b="b" l="l" r="r" t="t"/>
            <a:pathLst>
              <a:path extrusionOk="0" h="2455903" w="4887369">
                <a:moveTo>
                  <a:pt x="0" y="0"/>
                </a:moveTo>
                <a:lnTo>
                  <a:pt x="4887369" y="0"/>
                </a:lnTo>
                <a:lnTo>
                  <a:pt x="4887369" y="2455903"/>
                </a:lnTo>
                <a:lnTo>
                  <a:pt x="0" y="2455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0"/>
          <p:cNvSpPr txBox="1"/>
          <p:nvPr/>
        </p:nvSpPr>
        <p:spPr>
          <a:xfrm>
            <a:off x="770219" y="1354501"/>
            <a:ext cx="16747561" cy="1658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3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Write a main idea here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1272669" y="4329740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01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7209528" y="4329740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02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13393009" y="4329740"/>
            <a:ext cx="3115500" cy="1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5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491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03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1360863" y="6746224"/>
            <a:ext cx="3789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7544344" y="6746224"/>
            <a:ext cx="37899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Present a toolkit of strategies and tools students can use during brainstorming sessions. Include visuals of mind maps, sticky notes, etc.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E8DE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1"/>
          <p:cNvGrpSpPr/>
          <p:nvPr/>
        </p:nvGrpSpPr>
        <p:grpSpPr>
          <a:xfrm>
            <a:off x="-914471" y="0"/>
            <a:ext cx="20574000" cy="10287000"/>
            <a:chOff x="0" y="0"/>
            <a:chExt cx="27432000" cy="13716000"/>
          </a:xfrm>
        </p:grpSpPr>
        <p:sp>
          <p:nvSpPr>
            <p:cNvPr id="268" name="Google Shape;268;p21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21"/>
            <p:cNvSpPr/>
            <p:nvPr/>
          </p:nvSpPr>
          <p:spPr>
            <a:xfrm>
              <a:off x="137160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15000"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0" name="Google Shape;270;p21"/>
          <p:cNvSpPr/>
          <p:nvPr/>
        </p:nvSpPr>
        <p:spPr>
          <a:xfrm rot="267010">
            <a:off x="-2094199" y="2118833"/>
            <a:ext cx="6925574" cy="5826139"/>
          </a:xfrm>
          <a:custGeom>
            <a:rect b="b" l="l" r="r" t="t"/>
            <a:pathLst>
              <a:path extrusionOk="0" h="5826139" w="6925574">
                <a:moveTo>
                  <a:pt x="0" y="0"/>
                </a:moveTo>
                <a:lnTo>
                  <a:pt x="6925574" y="0"/>
                </a:lnTo>
                <a:lnTo>
                  <a:pt x="6925574" y="5826139"/>
                </a:lnTo>
                <a:lnTo>
                  <a:pt x="0" y="5826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1"/>
          <p:cNvSpPr/>
          <p:nvPr/>
        </p:nvSpPr>
        <p:spPr>
          <a:xfrm>
            <a:off x="572415" y="3093579"/>
            <a:ext cx="5194988" cy="8606155"/>
          </a:xfrm>
          <a:custGeom>
            <a:rect b="b" l="l" r="r" t="t"/>
            <a:pathLst>
              <a:path extrusionOk="0" h="8606155" w="5194988">
                <a:moveTo>
                  <a:pt x="0" y="0"/>
                </a:moveTo>
                <a:lnTo>
                  <a:pt x="5194988" y="0"/>
                </a:lnTo>
                <a:lnTo>
                  <a:pt x="5194988" y="8606155"/>
                </a:lnTo>
                <a:lnTo>
                  <a:pt x="0" y="8606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1"/>
          <p:cNvSpPr/>
          <p:nvPr/>
        </p:nvSpPr>
        <p:spPr>
          <a:xfrm>
            <a:off x="6546506" y="3093579"/>
            <a:ext cx="5194988" cy="8606155"/>
          </a:xfrm>
          <a:custGeom>
            <a:rect b="b" l="l" r="r" t="t"/>
            <a:pathLst>
              <a:path extrusionOk="0" h="8606155" w="5194988">
                <a:moveTo>
                  <a:pt x="0" y="0"/>
                </a:moveTo>
                <a:lnTo>
                  <a:pt x="5194988" y="0"/>
                </a:lnTo>
                <a:lnTo>
                  <a:pt x="5194988" y="8606155"/>
                </a:lnTo>
                <a:lnTo>
                  <a:pt x="0" y="8606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1"/>
          <p:cNvSpPr/>
          <p:nvPr/>
        </p:nvSpPr>
        <p:spPr>
          <a:xfrm>
            <a:off x="12522544" y="3093579"/>
            <a:ext cx="5194988" cy="8606155"/>
          </a:xfrm>
          <a:custGeom>
            <a:rect b="b" l="l" r="r" t="t"/>
            <a:pathLst>
              <a:path extrusionOk="0" h="8606155" w="5194988">
                <a:moveTo>
                  <a:pt x="0" y="0"/>
                </a:moveTo>
                <a:lnTo>
                  <a:pt x="5194989" y="0"/>
                </a:lnTo>
                <a:lnTo>
                  <a:pt x="5194989" y="8606155"/>
                </a:lnTo>
                <a:lnTo>
                  <a:pt x="0" y="8606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4" name="Google Shape;274;p21"/>
          <p:cNvGrpSpPr/>
          <p:nvPr/>
        </p:nvGrpSpPr>
        <p:grpSpPr>
          <a:xfrm>
            <a:off x="1295650" y="4314905"/>
            <a:ext cx="3815358" cy="3519033"/>
            <a:chOff x="0" y="-38100"/>
            <a:chExt cx="1004868" cy="926824"/>
          </a:xfrm>
        </p:grpSpPr>
        <p:sp>
          <p:nvSpPr>
            <p:cNvPr id="275" name="Google Shape;275;p21"/>
            <p:cNvSpPr/>
            <p:nvPr/>
          </p:nvSpPr>
          <p:spPr>
            <a:xfrm>
              <a:off x="0" y="0"/>
              <a:ext cx="1004868" cy="888724"/>
            </a:xfrm>
            <a:custGeom>
              <a:rect b="b" l="l" r="r" t="t"/>
              <a:pathLst>
                <a:path extrusionOk="0" h="888724" w="1004868">
                  <a:moveTo>
                    <a:pt x="0" y="0"/>
                  </a:moveTo>
                  <a:lnTo>
                    <a:pt x="1004868" y="0"/>
                  </a:lnTo>
                  <a:lnTo>
                    <a:pt x="1004868" y="888724"/>
                  </a:lnTo>
                  <a:lnTo>
                    <a:pt x="0" y="888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6" name="Google Shape;276;p21"/>
            <p:cNvSpPr txBox="1"/>
            <p:nvPr/>
          </p:nvSpPr>
          <p:spPr>
            <a:xfrm>
              <a:off x="0" y="-38100"/>
              <a:ext cx="1004868" cy="92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21"/>
          <p:cNvGrpSpPr/>
          <p:nvPr/>
        </p:nvGrpSpPr>
        <p:grpSpPr>
          <a:xfrm>
            <a:off x="7269742" y="4314905"/>
            <a:ext cx="3815358" cy="3519033"/>
            <a:chOff x="0" y="-38100"/>
            <a:chExt cx="1004868" cy="926824"/>
          </a:xfrm>
        </p:grpSpPr>
        <p:sp>
          <p:nvSpPr>
            <p:cNvPr id="278" name="Google Shape;278;p21"/>
            <p:cNvSpPr/>
            <p:nvPr/>
          </p:nvSpPr>
          <p:spPr>
            <a:xfrm>
              <a:off x="0" y="0"/>
              <a:ext cx="1004868" cy="888724"/>
            </a:xfrm>
            <a:custGeom>
              <a:rect b="b" l="l" r="r" t="t"/>
              <a:pathLst>
                <a:path extrusionOk="0" h="888724" w="1004868">
                  <a:moveTo>
                    <a:pt x="0" y="0"/>
                  </a:moveTo>
                  <a:lnTo>
                    <a:pt x="1004868" y="0"/>
                  </a:lnTo>
                  <a:lnTo>
                    <a:pt x="1004868" y="888724"/>
                  </a:lnTo>
                  <a:lnTo>
                    <a:pt x="0" y="888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79" name="Google Shape;279;p21"/>
            <p:cNvSpPr txBox="1"/>
            <p:nvPr/>
          </p:nvSpPr>
          <p:spPr>
            <a:xfrm>
              <a:off x="0" y="-38100"/>
              <a:ext cx="1004868" cy="92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13245780" y="4314905"/>
            <a:ext cx="3815358" cy="3519033"/>
            <a:chOff x="0" y="-38100"/>
            <a:chExt cx="1004868" cy="926824"/>
          </a:xfrm>
        </p:grpSpPr>
        <p:sp>
          <p:nvSpPr>
            <p:cNvPr id="281" name="Google Shape;281;p21"/>
            <p:cNvSpPr/>
            <p:nvPr/>
          </p:nvSpPr>
          <p:spPr>
            <a:xfrm>
              <a:off x="0" y="0"/>
              <a:ext cx="1004868" cy="888724"/>
            </a:xfrm>
            <a:custGeom>
              <a:rect b="b" l="l" r="r" t="t"/>
              <a:pathLst>
                <a:path extrusionOk="0" h="888724" w="1004868">
                  <a:moveTo>
                    <a:pt x="0" y="0"/>
                  </a:moveTo>
                  <a:lnTo>
                    <a:pt x="1004868" y="0"/>
                  </a:lnTo>
                  <a:lnTo>
                    <a:pt x="1004868" y="888724"/>
                  </a:lnTo>
                  <a:lnTo>
                    <a:pt x="0" y="888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82" name="Google Shape;282;p21"/>
            <p:cNvSpPr txBox="1"/>
            <p:nvPr/>
          </p:nvSpPr>
          <p:spPr>
            <a:xfrm>
              <a:off x="0" y="-38100"/>
              <a:ext cx="1004868" cy="9268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7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3" name="Google Shape;283;p21"/>
          <p:cNvPicPr preferRelativeResize="0"/>
          <p:nvPr/>
        </p:nvPicPr>
        <p:blipFill rotWithShape="1">
          <a:blip r:embed="rId8">
            <a:alphaModFix/>
          </a:blip>
          <a:srcRect b="23478" l="3423" r="11831" t="6426"/>
          <a:stretch/>
        </p:blipFill>
        <p:spPr>
          <a:xfrm>
            <a:off x="1348990" y="4512906"/>
            <a:ext cx="3708678" cy="326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1"/>
          <p:cNvPicPr preferRelativeResize="0"/>
          <p:nvPr/>
        </p:nvPicPr>
        <p:blipFill rotWithShape="1">
          <a:blip r:embed="rId9">
            <a:alphaModFix/>
          </a:blip>
          <a:srcRect b="20630" l="0" r="0" t="20630"/>
          <a:stretch/>
        </p:blipFill>
        <p:spPr>
          <a:xfrm>
            <a:off x="7323082" y="4512906"/>
            <a:ext cx="3708678" cy="326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10">
            <a:alphaModFix/>
          </a:blip>
          <a:srcRect b="20630" l="0" r="0" t="20630"/>
          <a:stretch/>
        </p:blipFill>
        <p:spPr>
          <a:xfrm>
            <a:off x="13299120" y="4512906"/>
            <a:ext cx="3708678" cy="326769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1"/>
          <p:cNvSpPr txBox="1"/>
          <p:nvPr/>
        </p:nvSpPr>
        <p:spPr>
          <a:xfrm>
            <a:off x="-179925" y="904575"/>
            <a:ext cx="186480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833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Real-Life Examples</a:t>
            </a:r>
            <a:endParaRPr/>
          </a:p>
        </p:txBody>
      </p:sp>
      <p:sp>
        <p:nvSpPr>
          <p:cNvPr id="287" name="Google Shape;287;p21"/>
          <p:cNvSpPr txBox="1"/>
          <p:nvPr/>
        </p:nvSpPr>
        <p:spPr>
          <a:xfrm>
            <a:off x="7202900" y="8026104"/>
            <a:ext cx="3882199" cy="162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Showcase examples of successful projects or solutions that originated from brainstorming sessions.</a:t>
            </a:r>
            <a:endParaRPr/>
          </a:p>
        </p:txBody>
      </p:sp>
      <p:sp>
        <p:nvSpPr>
          <p:cNvPr id="288" name="Google Shape;288;p21"/>
          <p:cNvSpPr txBox="1"/>
          <p:nvPr/>
        </p:nvSpPr>
        <p:spPr>
          <a:xfrm>
            <a:off x="13212359" y="8026104"/>
            <a:ext cx="3882199" cy="162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Showcase examples of successful projects or solutions that originated from brainstorming sessions.</a:t>
            </a:r>
            <a:endParaRPr/>
          </a:p>
        </p:txBody>
      </p:sp>
      <p:sp>
        <p:nvSpPr>
          <p:cNvPr id="289" name="Google Shape;289;p21"/>
          <p:cNvSpPr txBox="1"/>
          <p:nvPr/>
        </p:nvSpPr>
        <p:spPr>
          <a:xfrm>
            <a:off x="1262230" y="8026104"/>
            <a:ext cx="3882199" cy="1621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232424"/>
                </a:solidFill>
                <a:latin typeface="Inter"/>
                <a:ea typeface="Inter"/>
                <a:cs typeface="Inter"/>
                <a:sym typeface="Inter"/>
              </a:rPr>
              <a:t>Showcase examples of successful projects or solutions that originated from brainstorming sessions.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