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Cardo"/>
      <p:regular r:id="rId24"/>
      <p:bold r:id="rId25"/>
      <p:italic r:id="rId26"/>
    </p:embeddedFont>
    <p:embeddedFont>
      <p:font typeface="Assistant"/>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rd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rdo-italic.fntdata"/><Relationship Id="rId25" Type="http://schemas.openxmlformats.org/officeDocument/2006/relationships/font" Target="fonts/Cardo-bold.fntdata"/><Relationship Id="rId28" Type="http://schemas.openxmlformats.org/officeDocument/2006/relationships/font" Target="fonts/Assistant-bold.fntdata"/><Relationship Id="rId27" Type="http://schemas.openxmlformats.org/officeDocument/2006/relationships/font" Target="fonts/Assistan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0.png"/><Relationship Id="rId7"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jp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60.png"/><Relationship Id="rId7"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7.jpg"/><Relationship Id="rId4" Type="http://schemas.openxmlformats.org/officeDocument/2006/relationships/image" Target="../media/image55.png"/><Relationship Id="rId5" Type="http://schemas.openxmlformats.org/officeDocument/2006/relationships/image" Target="../media/image58.png"/><Relationship Id="rId6" Type="http://schemas.openxmlformats.org/officeDocument/2006/relationships/image" Target="../media/image64.png"/><Relationship Id="rId7" Type="http://schemas.openxmlformats.org/officeDocument/2006/relationships/image" Target="../media/image51.png"/><Relationship Id="rId8" Type="http://schemas.openxmlformats.org/officeDocument/2006/relationships/image" Target="../media/image57.png"/></Relationships>
</file>

<file path=ppt/slides/_rels/slide17.xml.rels><?xml version="1.0" encoding="UTF-8" standalone="yes"?><Relationships xmlns="http://schemas.openxmlformats.org/package/2006/relationships"><Relationship Id="rId20" Type="http://schemas.openxmlformats.org/officeDocument/2006/relationships/image" Target="../media/image74.png"/><Relationship Id="rId22" Type="http://schemas.openxmlformats.org/officeDocument/2006/relationships/image" Target="../media/image71.png"/><Relationship Id="rId21" Type="http://schemas.openxmlformats.org/officeDocument/2006/relationships/image" Target="../media/image68.png"/><Relationship Id="rId24" Type="http://schemas.openxmlformats.org/officeDocument/2006/relationships/image" Target="../media/image67.png"/><Relationship Id="rId23"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30.png"/><Relationship Id="rId9" Type="http://schemas.openxmlformats.org/officeDocument/2006/relationships/image" Target="../media/image1.png"/><Relationship Id="rId26" Type="http://schemas.openxmlformats.org/officeDocument/2006/relationships/image" Target="../media/image66.png"/><Relationship Id="rId25" Type="http://schemas.openxmlformats.org/officeDocument/2006/relationships/image" Target="../media/image69.png"/><Relationship Id="rId5" Type="http://schemas.openxmlformats.org/officeDocument/2006/relationships/image" Target="../media/image65.png"/><Relationship Id="rId6" Type="http://schemas.openxmlformats.org/officeDocument/2006/relationships/image" Target="../media/image25.png"/><Relationship Id="rId7" Type="http://schemas.openxmlformats.org/officeDocument/2006/relationships/image" Target="../media/image7.png"/><Relationship Id="rId8" Type="http://schemas.openxmlformats.org/officeDocument/2006/relationships/image" Target="../media/image63.png"/><Relationship Id="rId11" Type="http://schemas.openxmlformats.org/officeDocument/2006/relationships/image" Target="../media/image4.png"/><Relationship Id="rId10" Type="http://schemas.openxmlformats.org/officeDocument/2006/relationships/image" Target="../media/image9.png"/><Relationship Id="rId13" Type="http://schemas.openxmlformats.org/officeDocument/2006/relationships/image" Target="../media/image12.png"/><Relationship Id="rId12" Type="http://schemas.openxmlformats.org/officeDocument/2006/relationships/image" Target="../media/image11.png"/><Relationship Id="rId15" Type="http://schemas.openxmlformats.org/officeDocument/2006/relationships/image" Target="../media/image20.png"/><Relationship Id="rId14" Type="http://schemas.openxmlformats.org/officeDocument/2006/relationships/image" Target="../media/image5.png"/><Relationship Id="rId17" Type="http://schemas.openxmlformats.org/officeDocument/2006/relationships/image" Target="../media/image28.png"/><Relationship Id="rId16" Type="http://schemas.openxmlformats.org/officeDocument/2006/relationships/image" Target="../media/image31.png"/><Relationship Id="rId19" Type="http://schemas.openxmlformats.org/officeDocument/2006/relationships/image" Target="../media/image72.png"/><Relationship Id="rId18"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3.png"/><Relationship Id="rId4" Type="http://schemas.openxmlformats.org/officeDocument/2006/relationships/image" Target="../media/image66.png"/><Relationship Id="rId5"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8.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9.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8947650" y="5252483"/>
            <a:ext cx="8902652" cy="7533043"/>
          </a:xfrm>
          <a:prstGeom prst="rect">
            <a:avLst/>
          </a:prstGeom>
          <a:noFill/>
          <a:ln>
            <a:noFill/>
          </a:ln>
        </p:spPr>
      </p:pic>
      <p:pic>
        <p:nvPicPr>
          <p:cNvPr id="85" name="Google Shape;85;p13"/>
          <p:cNvPicPr preferRelativeResize="0"/>
          <p:nvPr/>
        </p:nvPicPr>
        <p:blipFill>
          <a:blip r:embed="rId4">
            <a:alphaModFix/>
          </a:blip>
          <a:stretch>
            <a:fillRect/>
          </a:stretch>
        </p:blipFill>
        <p:spPr>
          <a:xfrm>
            <a:off x="807374" y="4077925"/>
            <a:ext cx="7710726" cy="7926334"/>
          </a:xfrm>
          <a:prstGeom prst="rect">
            <a:avLst/>
          </a:prstGeom>
          <a:noFill/>
          <a:ln>
            <a:noFill/>
          </a:ln>
        </p:spPr>
      </p:pic>
      <p:sp>
        <p:nvSpPr>
          <p:cNvPr id="86" name="Google Shape;86;p13"/>
          <p:cNvSpPr txBox="1"/>
          <p:nvPr/>
        </p:nvSpPr>
        <p:spPr>
          <a:xfrm>
            <a:off x="0" y="1355650"/>
            <a:ext cx="18288000" cy="2915100"/>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0" i="0" lang="en-US" sz="18939" u="none" cap="none" strike="noStrike">
                <a:solidFill>
                  <a:srgbClr val="93AEB8"/>
                </a:solidFill>
                <a:latin typeface="Cardo"/>
                <a:ea typeface="Cardo"/>
                <a:cs typeface="Cardo"/>
                <a:sym typeface="Cardo"/>
              </a:rPr>
              <a:t>BRAINSTORM</a:t>
            </a:r>
            <a:endParaRPr sz="400"/>
          </a:p>
        </p:txBody>
      </p:sp>
      <p:sp>
        <p:nvSpPr>
          <p:cNvPr id="87" name="Google Shape;87;p13"/>
          <p:cNvSpPr txBox="1"/>
          <p:nvPr/>
        </p:nvSpPr>
        <p:spPr>
          <a:xfrm>
            <a:off x="1001726" y="731151"/>
            <a:ext cx="8802655" cy="907640"/>
          </a:xfrm>
          <a:prstGeom prst="rect">
            <a:avLst/>
          </a:prstGeom>
          <a:noFill/>
          <a:ln>
            <a:noFill/>
          </a:ln>
        </p:spPr>
        <p:txBody>
          <a:bodyPr anchorCtr="0" anchor="t" bIns="0" lIns="0" spcFirstLastPara="1" rIns="0" wrap="square" tIns="0">
            <a:spAutoFit/>
          </a:bodyPr>
          <a:lstStyle/>
          <a:p>
            <a:pPr indent="0" lvl="0" marL="0" marR="0" rtl="0" algn="l">
              <a:lnSpc>
                <a:spcPct val="113008"/>
              </a:lnSpc>
              <a:spcBef>
                <a:spcPts val="0"/>
              </a:spcBef>
              <a:spcAft>
                <a:spcPts val="0"/>
              </a:spcAft>
              <a:buNone/>
            </a:pPr>
            <a:r>
              <a:rPr b="0" i="0" lang="en-US" sz="6265" u="none" cap="none" strike="noStrike">
                <a:solidFill>
                  <a:srgbClr val="272727"/>
                </a:solidFill>
                <a:latin typeface="Assistant"/>
                <a:ea typeface="Assistant"/>
                <a:cs typeface="Assistant"/>
                <a:sym typeface="Assistant"/>
              </a:rPr>
              <a:t>MODERN MINIMAL</a:t>
            </a:r>
            <a:endParaRPr/>
          </a:p>
        </p:txBody>
      </p:sp>
      <p:grpSp>
        <p:nvGrpSpPr>
          <p:cNvPr id="88" name="Google Shape;88;p13"/>
          <p:cNvGrpSpPr/>
          <p:nvPr/>
        </p:nvGrpSpPr>
        <p:grpSpPr>
          <a:xfrm>
            <a:off x="9264070" y="997445"/>
            <a:ext cx="8522861" cy="192288"/>
            <a:chOff x="0" y="-38100"/>
            <a:chExt cx="2244704" cy="50643"/>
          </a:xfrm>
        </p:grpSpPr>
        <p:sp>
          <p:nvSpPr>
            <p:cNvPr id="89" name="Google Shape;89;p13"/>
            <p:cNvSpPr/>
            <p:nvPr/>
          </p:nvSpPr>
          <p:spPr>
            <a:xfrm>
              <a:off x="0" y="0"/>
              <a:ext cx="2244704" cy="12543"/>
            </a:xfrm>
            <a:custGeom>
              <a:rect b="b" l="l" r="r" t="t"/>
              <a:pathLst>
                <a:path extrusionOk="0" h="12543" w="2244704">
                  <a:moveTo>
                    <a:pt x="0" y="0"/>
                  </a:moveTo>
                  <a:lnTo>
                    <a:pt x="2244704" y="0"/>
                  </a:lnTo>
                  <a:lnTo>
                    <a:pt x="2244704" y="12543"/>
                  </a:lnTo>
                  <a:lnTo>
                    <a:pt x="0" y="12543"/>
                  </a:lnTo>
                  <a:close/>
                </a:path>
              </a:pathLst>
            </a:custGeom>
            <a:solidFill>
              <a:srgbClr val="A8BCC4"/>
            </a:solidFill>
            <a:ln>
              <a:noFill/>
            </a:ln>
          </p:spPr>
        </p:sp>
        <p:sp>
          <p:nvSpPr>
            <p:cNvPr id="90" name="Google Shape;90;p13"/>
            <p:cNvSpPr txBox="1"/>
            <p:nvPr/>
          </p:nvSpPr>
          <p:spPr>
            <a:xfrm>
              <a:off x="0" y="-38100"/>
              <a:ext cx="2244704"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3"/>
          <p:cNvSpPr txBox="1"/>
          <p:nvPr/>
        </p:nvSpPr>
        <p:spPr>
          <a:xfrm>
            <a:off x="9264070" y="4077932"/>
            <a:ext cx="8269800" cy="964200"/>
          </a:xfrm>
          <a:prstGeom prst="rect">
            <a:avLst/>
          </a:prstGeom>
          <a:noFill/>
          <a:ln>
            <a:noFill/>
          </a:ln>
        </p:spPr>
        <p:txBody>
          <a:bodyPr anchorCtr="0" anchor="t" bIns="0" lIns="0" spcFirstLastPara="1" rIns="0" wrap="square" tIns="0">
            <a:spAutoFit/>
          </a:bodyPr>
          <a:lstStyle/>
          <a:p>
            <a:pPr indent="0" lvl="0" marL="0" marR="0" rtl="0" algn="r">
              <a:lnSpc>
                <a:spcPct val="113008"/>
              </a:lnSpc>
              <a:spcBef>
                <a:spcPts val="0"/>
              </a:spcBef>
              <a:spcAft>
                <a:spcPts val="0"/>
              </a:spcAft>
              <a:buNone/>
            </a:pPr>
            <a:r>
              <a:rPr b="0" i="0" lang="en-US" sz="6265" u="none" cap="none" strike="noStrike">
                <a:solidFill>
                  <a:srgbClr val="272727"/>
                </a:solidFill>
                <a:latin typeface="Assistant"/>
                <a:ea typeface="Assistant"/>
                <a:cs typeface="Assistant"/>
                <a:sym typeface="Assistant"/>
              </a:rPr>
              <a:t>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273" name="Shape 273"/>
        <p:cNvGrpSpPr/>
        <p:nvPr/>
      </p:nvGrpSpPr>
      <p:grpSpPr>
        <a:xfrm>
          <a:off x="0" y="0"/>
          <a:ext cx="0" cy="0"/>
          <a:chOff x="0" y="0"/>
          <a:chExt cx="0" cy="0"/>
        </a:xfrm>
      </p:grpSpPr>
      <p:sp>
        <p:nvSpPr>
          <p:cNvPr id="274" name="Google Shape;274;p22"/>
          <p:cNvSpPr txBox="1"/>
          <p:nvPr/>
        </p:nvSpPr>
        <p:spPr>
          <a:xfrm>
            <a:off x="772209" y="1550590"/>
            <a:ext cx="7881655" cy="1499316"/>
          </a:xfrm>
          <a:prstGeom prst="rect">
            <a:avLst/>
          </a:prstGeom>
          <a:noFill/>
          <a:ln>
            <a:noFill/>
          </a:ln>
        </p:spPr>
        <p:txBody>
          <a:bodyPr anchorCtr="0" anchor="t" bIns="0" lIns="0" spcFirstLastPara="1" rIns="0" wrap="square" tIns="0">
            <a:spAutoFit/>
          </a:bodyPr>
          <a:lstStyle/>
          <a:p>
            <a:pPr indent="0" lvl="0" marL="0" marR="0" rtl="0" algn="l">
              <a:lnSpc>
                <a:spcPct val="116005"/>
              </a:lnSpc>
              <a:spcBef>
                <a:spcPts val="0"/>
              </a:spcBef>
              <a:spcAft>
                <a:spcPts val="0"/>
              </a:spcAft>
              <a:buNone/>
            </a:pPr>
            <a:r>
              <a:rPr b="0" i="0" lang="en-US" sz="10140" u="none" cap="none" strike="noStrike">
                <a:solidFill>
                  <a:srgbClr val="93AEB8"/>
                </a:solidFill>
                <a:latin typeface="Cardo"/>
                <a:ea typeface="Cardo"/>
                <a:cs typeface="Cardo"/>
                <a:sym typeface="Cardo"/>
              </a:rPr>
              <a:t>STATISTICS</a:t>
            </a:r>
            <a:endParaRPr/>
          </a:p>
        </p:txBody>
      </p:sp>
      <p:pic>
        <p:nvPicPr>
          <p:cNvPr id="275" name="Google Shape;275;p22"/>
          <p:cNvPicPr preferRelativeResize="0"/>
          <p:nvPr/>
        </p:nvPicPr>
        <p:blipFill rotWithShape="1">
          <a:blip r:embed="rId3">
            <a:alphaModFix/>
          </a:blip>
          <a:srcRect b="0" l="0" r="0" t="0"/>
          <a:stretch/>
        </p:blipFill>
        <p:spPr>
          <a:xfrm>
            <a:off x="8684281" y="733472"/>
            <a:ext cx="3178310" cy="3178310"/>
          </a:xfrm>
          <a:prstGeom prst="rect">
            <a:avLst/>
          </a:prstGeom>
          <a:noFill/>
          <a:ln>
            <a:noFill/>
          </a:ln>
        </p:spPr>
      </p:pic>
      <p:sp>
        <p:nvSpPr>
          <p:cNvPr id="276" name="Google Shape;276;p22"/>
          <p:cNvSpPr txBox="1"/>
          <p:nvPr/>
        </p:nvSpPr>
        <p:spPr>
          <a:xfrm>
            <a:off x="9529051" y="1960699"/>
            <a:ext cx="1488770" cy="752430"/>
          </a:xfrm>
          <a:prstGeom prst="rect">
            <a:avLst/>
          </a:prstGeom>
          <a:noFill/>
          <a:ln>
            <a:noFill/>
          </a:ln>
        </p:spPr>
        <p:txBody>
          <a:bodyPr anchorCtr="0" anchor="t" bIns="0" lIns="0" spcFirstLastPara="1" rIns="0" wrap="square" tIns="0">
            <a:spAutoFit/>
          </a:bodyPr>
          <a:lstStyle/>
          <a:p>
            <a:pPr indent="0" lvl="0" marL="0" marR="0" rtl="0" algn="ctr">
              <a:lnSpc>
                <a:spcPct val="116003"/>
              </a:lnSpc>
              <a:spcBef>
                <a:spcPts val="0"/>
              </a:spcBef>
              <a:spcAft>
                <a:spcPts val="0"/>
              </a:spcAft>
              <a:buNone/>
            </a:pPr>
            <a:r>
              <a:rPr b="1" i="0" lang="en-US" sz="5155" u="none" cap="none" strike="noStrike">
                <a:solidFill>
                  <a:srgbClr val="93AEB8"/>
                </a:solidFill>
                <a:latin typeface="Cardo"/>
                <a:ea typeface="Cardo"/>
                <a:cs typeface="Cardo"/>
                <a:sym typeface="Cardo"/>
              </a:rPr>
              <a:t>50%</a:t>
            </a:r>
            <a:endParaRPr/>
          </a:p>
        </p:txBody>
      </p:sp>
      <p:pic>
        <p:nvPicPr>
          <p:cNvPr id="277" name="Google Shape;277;p22"/>
          <p:cNvPicPr preferRelativeResize="0"/>
          <p:nvPr/>
        </p:nvPicPr>
        <p:blipFill rotWithShape="1">
          <a:blip r:embed="rId4">
            <a:alphaModFix/>
          </a:blip>
          <a:srcRect b="0" l="0" r="0" t="0"/>
          <a:stretch/>
        </p:blipFill>
        <p:spPr>
          <a:xfrm>
            <a:off x="120178" y="3629343"/>
            <a:ext cx="8967371" cy="6245639"/>
          </a:xfrm>
          <a:prstGeom prst="rect">
            <a:avLst/>
          </a:prstGeom>
          <a:noFill/>
          <a:ln>
            <a:noFill/>
          </a:ln>
        </p:spPr>
      </p:pic>
      <p:sp>
        <p:nvSpPr>
          <p:cNvPr id="278" name="Google Shape;278;p22"/>
          <p:cNvSpPr txBox="1"/>
          <p:nvPr/>
        </p:nvSpPr>
        <p:spPr>
          <a:xfrm>
            <a:off x="11793361" y="1400879"/>
            <a:ext cx="5466000" cy="157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686" u="none" cap="none" strike="noStrike">
                <a:solidFill>
                  <a:srgbClr val="5E8594"/>
                </a:solidFill>
                <a:latin typeface="Assistant"/>
                <a:ea typeface="Assistant"/>
                <a:cs typeface="Assistant"/>
                <a:sym typeface="Assistant"/>
              </a:rPr>
              <a:t>Teams that engage in regular brainstorming sessions are 50% more likely to produce innovative solutions.</a:t>
            </a:r>
            <a:endParaRPr/>
          </a:p>
        </p:txBody>
      </p:sp>
      <p:pic>
        <p:nvPicPr>
          <p:cNvPr id="279" name="Google Shape;279;p22"/>
          <p:cNvPicPr preferRelativeResize="0"/>
          <p:nvPr/>
        </p:nvPicPr>
        <p:blipFill rotWithShape="1">
          <a:blip r:embed="rId5">
            <a:alphaModFix/>
          </a:blip>
          <a:srcRect b="0" l="0" r="0" t="0"/>
          <a:stretch/>
        </p:blipFill>
        <p:spPr>
          <a:xfrm>
            <a:off x="8689854" y="3478892"/>
            <a:ext cx="9172588" cy="5113291"/>
          </a:xfrm>
          <a:prstGeom prst="rect">
            <a:avLst/>
          </a:prstGeom>
          <a:noFill/>
          <a:ln>
            <a:noFill/>
          </a:ln>
        </p:spPr>
      </p:pic>
      <p:sp>
        <p:nvSpPr>
          <p:cNvPr id="280" name="Google Shape;280;p22"/>
          <p:cNvSpPr txBox="1"/>
          <p:nvPr/>
        </p:nvSpPr>
        <p:spPr>
          <a:xfrm>
            <a:off x="9529051" y="8225765"/>
            <a:ext cx="7569000" cy="992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686" u="none" cap="none" strike="noStrike">
                <a:solidFill>
                  <a:srgbClr val="5E8594"/>
                </a:solidFill>
                <a:latin typeface="Assistant"/>
                <a:ea typeface="Assistant"/>
                <a:cs typeface="Assistant"/>
                <a:sym typeface="Assistant"/>
              </a:rPr>
              <a:t>Lorem ipsum dolor sit amet, consectetur adipiscing elit, sed do eiusmod tempor incididunt ut labore et.</a:t>
            </a:r>
            <a:endParaRPr/>
          </a:p>
        </p:txBody>
      </p:sp>
      <p:grpSp>
        <p:nvGrpSpPr>
          <p:cNvPr id="281" name="Google Shape;281;p22"/>
          <p:cNvGrpSpPr/>
          <p:nvPr/>
        </p:nvGrpSpPr>
        <p:grpSpPr>
          <a:xfrm>
            <a:off x="501070" y="380694"/>
            <a:ext cx="17285861" cy="192288"/>
            <a:chOff x="0" y="-38100"/>
            <a:chExt cx="4552655" cy="50643"/>
          </a:xfrm>
        </p:grpSpPr>
        <p:sp>
          <p:nvSpPr>
            <p:cNvPr id="282" name="Google Shape;282;p22"/>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283" name="Google Shape;283;p22"/>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22"/>
          <p:cNvGrpSpPr/>
          <p:nvPr/>
        </p:nvGrpSpPr>
        <p:grpSpPr>
          <a:xfrm>
            <a:off x="501070" y="9569355"/>
            <a:ext cx="17285861" cy="192288"/>
            <a:chOff x="0" y="-38100"/>
            <a:chExt cx="4552655" cy="50643"/>
          </a:xfrm>
        </p:grpSpPr>
        <p:sp>
          <p:nvSpPr>
            <p:cNvPr id="285" name="Google Shape;285;p22"/>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286" name="Google Shape;286;p22"/>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290" name="Shape 290"/>
        <p:cNvGrpSpPr/>
        <p:nvPr/>
      </p:nvGrpSpPr>
      <p:grpSpPr>
        <a:xfrm>
          <a:off x="0" y="0"/>
          <a:ext cx="0" cy="0"/>
          <a:chOff x="0" y="0"/>
          <a:chExt cx="0" cy="0"/>
        </a:xfrm>
      </p:grpSpPr>
      <p:grpSp>
        <p:nvGrpSpPr>
          <p:cNvPr id="291" name="Google Shape;291;p23"/>
          <p:cNvGrpSpPr/>
          <p:nvPr/>
        </p:nvGrpSpPr>
        <p:grpSpPr>
          <a:xfrm>
            <a:off x="501070" y="380694"/>
            <a:ext cx="17285861" cy="192288"/>
            <a:chOff x="0" y="-38100"/>
            <a:chExt cx="4552655" cy="50643"/>
          </a:xfrm>
        </p:grpSpPr>
        <p:sp>
          <p:nvSpPr>
            <p:cNvPr id="292" name="Google Shape;292;p23"/>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293" name="Google Shape;293;p23"/>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3"/>
          <p:cNvGrpSpPr/>
          <p:nvPr/>
        </p:nvGrpSpPr>
        <p:grpSpPr>
          <a:xfrm>
            <a:off x="501070" y="9569355"/>
            <a:ext cx="17285861" cy="192288"/>
            <a:chOff x="0" y="-38100"/>
            <a:chExt cx="4552655" cy="50643"/>
          </a:xfrm>
        </p:grpSpPr>
        <p:sp>
          <p:nvSpPr>
            <p:cNvPr id="295" name="Google Shape;295;p23"/>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296" name="Google Shape;296;p23"/>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3"/>
          <p:cNvGrpSpPr/>
          <p:nvPr/>
        </p:nvGrpSpPr>
        <p:grpSpPr>
          <a:xfrm>
            <a:off x="4829210" y="7013987"/>
            <a:ext cx="3027288" cy="3027288"/>
            <a:chOff x="0" y="0"/>
            <a:chExt cx="812800" cy="812800"/>
          </a:xfrm>
        </p:grpSpPr>
        <p:sp>
          <p:nvSpPr>
            <p:cNvPr id="298" name="Google Shape;29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23"/>
          <p:cNvSpPr/>
          <p:nvPr/>
        </p:nvSpPr>
        <p:spPr>
          <a:xfrm>
            <a:off x="4011916" y="6196693"/>
            <a:ext cx="4661876" cy="4661876"/>
          </a:xfrm>
          <a:custGeom>
            <a:rect b="b" l="l" r="r" t="t"/>
            <a:pathLst>
              <a:path extrusionOk="0" h="4661876" w="4661876">
                <a:moveTo>
                  <a:pt x="0" y="0"/>
                </a:moveTo>
                <a:lnTo>
                  <a:pt x="4661876" y="0"/>
                </a:lnTo>
                <a:lnTo>
                  <a:pt x="4661876" y="4661876"/>
                </a:lnTo>
                <a:lnTo>
                  <a:pt x="0" y="4661876"/>
                </a:lnTo>
                <a:lnTo>
                  <a:pt x="0" y="0"/>
                </a:lnTo>
                <a:close/>
              </a:path>
            </a:pathLst>
          </a:custGeom>
          <a:blipFill rotWithShape="1">
            <a:blip r:embed="rId3">
              <a:alphaModFix/>
            </a:blip>
            <a:stretch>
              <a:fillRect b="0" l="0" r="0" t="0"/>
            </a:stretch>
          </a:blipFill>
          <a:ln>
            <a:noFill/>
          </a:ln>
        </p:spPr>
      </p:sp>
      <p:grpSp>
        <p:nvGrpSpPr>
          <p:cNvPr id="301" name="Google Shape;301;p23"/>
          <p:cNvGrpSpPr/>
          <p:nvPr/>
        </p:nvGrpSpPr>
        <p:grpSpPr>
          <a:xfrm>
            <a:off x="4829210" y="245725"/>
            <a:ext cx="3027288" cy="3027288"/>
            <a:chOff x="0" y="0"/>
            <a:chExt cx="812800" cy="812800"/>
          </a:xfrm>
        </p:grpSpPr>
        <p:sp>
          <p:nvSpPr>
            <p:cNvPr id="302" name="Google Shape;30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 name="Google Shape;304;p23"/>
          <p:cNvSpPr/>
          <p:nvPr/>
        </p:nvSpPr>
        <p:spPr>
          <a:xfrm>
            <a:off x="4011916" y="-571569"/>
            <a:ext cx="4661876" cy="4661876"/>
          </a:xfrm>
          <a:custGeom>
            <a:rect b="b" l="l" r="r" t="t"/>
            <a:pathLst>
              <a:path extrusionOk="0" h="4661876" w="4661876">
                <a:moveTo>
                  <a:pt x="0" y="0"/>
                </a:moveTo>
                <a:lnTo>
                  <a:pt x="4661876" y="0"/>
                </a:lnTo>
                <a:lnTo>
                  <a:pt x="4661876" y="4661876"/>
                </a:lnTo>
                <a:lnTo>
                  <a:pt x="0" y="4661876"/>
                </a:lnTo>
                <a:lnTo>
                  <a:pt x="0" y="0"/>
                </a:lnTo>
                <a:close/>
              </a:path>
            </a:pathLst>
          </a:custGeom>
          <a:blipFill rotWithShape="1">
            <a:blip r:embed="rId3">
              <a:alphaModFix/>
            </a:blip>
            <a:stretch>
              <a:fillRect b="0" l="0" r="0" t="0"/>
            </a:stretch>
          </a:blipFill>
          <a:ln>
            <a:noFill/>
          </a:ln>
        </p:spPr>
      </p:sp>
      <p:grpSp>
        <p:nvGrpSpPr>
          <p:cNvPr id="305" name="Google Shape;305;p23"/>
          <p:cNvGrpSpPr/>
          <p:nvPr/>
        </p:nvGrpSpPr>
        <p:grpSpPr>
          <a:xfrm>
            <a:off x="10431502" y="245725"/>
            <a:ext cx="3027288" cy="3027288"/>
            <a:chOff x="0" y="0"/>
            <a:chExt cx="812800" cy="812800"/>
          </a:xfrm>
        </p:grpSpPr>
        <p:sp>
          <p:nvSpPr>
            <p:cNvPr id="306" name="Google Shape;30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23"/>
          <p:cNvSpPr/>
          <p:nvPr/>
        </p:nvSpPr>
        <p:spPr>
          <a:xfrm>
            <a:off x="9614208" y="-571569"/>
            <a:ext cx="4661876" cy="4661876"/>
          </a:xfrm>
          <a:custGeom>
            <a:rect b="b" l="l" r="r" t="t"/>
            <a:pathLst>
              <a:path extrusionOk="0" h="4661876" w="4661876">
                <a:moveTo>
                  <a:pt x="0" y="0"/>
                </a:moveTo>
                <a:lnTo>
                  <a:pt x="4661876" y="0"/>
                </a:lnTo>
                <a:lnTo>
                  <a:pt x="4661876" y="4661876"/>
                </a:lnTo>
                <a:lnTo>
                  <a:pt x="0" y="4661876"/>
                </a:lnTo>
                <a:lnTo>
                  <a:pt x="0" y="0"/>
                </a:lnTo>
                <a:close/>
              </a:path>
            </a:pathLst>
          </a:custGeom>
          <a:blipFill rotWithShape="1">
            <a:blip r:embed="rId3">
              <a:alphaModFix/>
            </a:blip>
            <a:stretch>
              <a:fillRect b="0" l="0" r="0" t="0"/>
            </a:stretch>
          </a:blipFill>
          <a:ln>
            <a:noFill/>
          </a:ln>
        </p:spPr>
      </p:sp>
      <p:grpSp>
        <p:nvGrpSpPr>
          <p:cNvPr id="309" name="Google Shape;309;p23"/>
          <p:cNvGrpSpPr/>
          <p:nvPr/>
        </p:nvGrpSpPr>
        <p:grpSpPr>
          <a:xfrm>
            <a:off x="10431502" y="7013987"/>
            <a:ext cx="3027288" cy="3027288"/>
            <a:chOff x="0" y="0"/>
            <a:chExt cx="812800" cy="812800"/>
          </a:xfrm>
        </p:grpSpPr>
        <p:sp>
          <p:nvSpPr>
            <p:cNvPr id="310" name="Google Shape;31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23"/>
          <p:cNvSpPr/>
          <p:nvPr/>
        </p:nvSpPr>
        <p:spPr>
          <a:xfrm>
            <a:off x="9614208" y="6196693"/>
            <a:ext cx="4661876" cy="4661876"/>
          </a:xfrm>
          <a:custGeom>
            <a:rect b="b" l="l" r="r" t="t"/>
            <a:pathLst>
              <a:path extrusionOk="0" h="4661876" w="4661876">
                <a:moveTo>
                  <a:pt x="0" y="0"/>
                </a:moveTo>
                <a:lnTo>
                  <a:pt x="4661876" y="0"/>
                </a:lnTo>
                <a:lnTo>
                  <a:pt x="4661876" y="4661876"/>
                </a:lnTo>
                <a:lnTo>
                  <a:pt x="0" y="4661876"/>
                </a:lnTo>
                <a:lnTo>
                  <a:pt x="0" y="0"/>
                </a:lnTo>
                <a:close/>
              </a:path>
            </a:pathLst>
          </a:custGeom>
          <a:blipFill rotWithShape="1">
            <a:blip r:embed="rId3">
              <a:alphaModFix/>
            </a:blip>
            <a:stretch>
              <a:fillRect b="0" l="0" r="0" t="0"/>
            </a:stretch>
          </a:blipFill>
          <a:ln>
            <a:noFill/>
          </a:ln>
        </p:spPr>
      </p:sp>
      <p:grpSp>
        <p:nvGrpSpPr>
          <p:cNvPr id="313" name="Google Shape;313;p23"/>
          <p:cNvGrpSpPr/>
          <p:nvPr/>
        </p:nvGrpSpPr>
        <p:grpSpPr>
          <a:xfrm>
            <a:off x="15132758" y="3629856"/>
            <a:ext cx="3027288" cy="3027288"/>
            <a:chOff x="0" y="0"/>
            <a:chExt cx="812800" cy="812800"/>
          </a:xfrm>
        </p:grpSpPr>
        <p:sp>
          <p:nvSpPr>
            <p:cNvPr id="314" name="Google Shape;31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23"/>
          <p:cNvSpPr/>
          <p:nvPr/>
        </p:nvSpPr>
        <p:spPr>
          <a:xfrm>
            <a:off x="14315464" y="2812562"/>
            <a:ext cx="4661876" cy="4661876"/>
          </a:xfrm>
          <a:custGeom>
            <a:rect b="b" l="l" r="r" t="t"/>
            <a:pathLst>
              <a:path extrusionOk="0" h="4661876" w="4661876">
                <a:moveTo>
                  <a:pt x="0" y="0"/>
                </a:moveTo>
                <a:lnTo>
                  <a:pt x="4661876" y="0"/>
                </a:lnTo>
                <a:lnTo>
                  <a:pt x="4661876" y="4661876"/>
                </a:lnTo>
                <a:lnTo>
                  <a:pt x="0" y="4661876"/>
                </a:lnTo>
                <a:lnTo>
                  <a:pt x="0" y="0"/>
                </a:lnTo>
                <a:close/>
              </a:path>
            </a:pathLst>
          </a:custGeom>
          <a:blipFill rotWithShape="1">
            <a:blip r:embed="rId3">
              <a:alphaModFix/>
            </a:blip>
            <a:stretch>
              <a:fillRect b="0" l="0" r="0" t="0"/>
            </a:stretch>
          </a:blipFill>
          <a:ln>
            <a:noFill/>
          </a:ln>
        </p:spPr>
      </p:sp>
      <p:grpSp>
        <p:nvGrpSpPr>
          <p:cNvPr id="317" name="Google Shape;317;p23"/>
          <p:cNvGrpSpPr/>
          <p:nvPr/>
        </p:nvGrpSpPr>
        <p:grpSpPr>
          <a:xfrm>
            <a:off x="127954" y="3629856"/>
            <a:ext cx="3027288" cy="3027288"/>
            <a:chOff x="0" y="0"/>
            <a:chExt cx="812800" cy="812800"/>
          </a:xfrm>
        </p:grpSpPr>
        <p:sp>
          <p:nvSpPr>
            <p:cNvPr id="318" name="Google Shape;31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3"/>
          <p:cNvSpPr/>
          <p:nvPr/>
        </p:nvSpPr>
        <p:spPr>
          <a:xfrm>
            <a:off x="-689340" y="2812562"/>
            <a:ext cx="4661876" cy="4661876"/>
          </a:xfrm>
          <a:custGeom>
            <a:rect b="b" l="l" r="r" t="t"/>
            <a:pathLst>
              <a:path extrusionOk="0" h="4661876" w="4661876">
                <a:moveTo>
                  <a:pt x="0" y="0"/>
                </a:moveTo>
                <a:lnTo>
                  <a:pt x="4661876" y="0"/>
                </a:lnTo>
                <a:lnTo>
                  <a:pt x="4661876" y="4661876"/>
                </a:lnTo>
                <a:lnTo>
                  <a:pt x="0" y="4661876"/>
                </a:lnTo>
                <a:lnTo>
                  <a:pt x="0" y="0"/>
                </a:lnTo>
                <a:close/>
              </a:path>
            </a:pathLst>
          </a:custGeom>
          <a:blipFill rotWithShape="1">
            <a:blip r:embed="rId3">
              <a:alphaModFix/>
            </a:blip>
            <a:stretch>
              <a:fillRect b="0" l="0" r="0" t="0"/>
            </a:stretch>
          </a:blipFill>
          <a:ln>
            <a:noFill/>
          </a:ln>
        </p:spPr>
      </p:sp>
      <p:sp>
        <p:nvSpPr>
          <p:cNvPr id="321" name="Google Shape;321;p23"/>
          <p:cNvSpPr txBox="1"/>
          <p:nvPr/>
        </p:nvSpPr>
        <p:spPr>
          <a:xfrm>
            <a:off x="3972536" y="4545160"/>
            <a:ext cx="10342800" cy="1179300"/>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0" i="0" lang="en-US" sz="7662" u="none" cap="none" strike="noStrike">
                <a:solidFill>
                  <a:srgbClr val="5E8594"/>
                </a:solidFill>
                <a:latin typeface="Cardo"/>
                <a:ea typeface="Cardo"/>
                <a:cs typeface="Cardo"/>
                <a:sym typeface="Cardo"/>
              </a:rPr>
              <a:t>IMPORTANT IDEAS</a:t>
            </a:r>
            <a:endParaRPr sz="1100"/>
          </a:p>
        </p:txBody>
      </p:sp>
      <p:sp>
        <p:nvSpPr>
          <p:cNvPr id="322" name="Google Shape;322;p23"/>
          <p:cNvSpPr txBox="1"/>
          <p:nvPr/>
        </p:nvSpPr>
        <p:spPr>
          <a:xfrm>
            <a:off x="4866505" y="948976"/>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5E8594"/>
                </a:solidFill>
                <a:latin typeface="Assistant"/>
                <a:ea typeface="Assistant"/>
                <a:cs typeface="Assistant"/>
                <a:sym typeface="Assistant"/>
              </a:rPr>
              <a:t>Analysis</a:t>
            </a:r>
            <a:endParaRPr/>
          </a:p>
        </p:txBody>
      </p:sp>
      <p:sp>
        <p:nvSpPr>
          <p:cNvPr id="323" name="Google Shape;323;p23"/>
          <p:cNvSpPr txBox="1"/>
          <p:nvPr/>
        </p:nvSpPr>
        <p:spPr>
          <a:xfrm>
            <a:off x="10468797" y="948976"/>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5E8594"/>
                </a:solidFill>
                <a:latin typeface="Assistant"/>
                <a:ea typeface="Assistant"/>
                <a:cs typeface="Assistant"/>
                <a:sym typeface="Assistant"/>
              </a:rPr>
              <a:t>Objectives</a:t>
            </a:r>
            <a:endParaRPr/>
          </a:p>
        </p:txBody>
      </p:sp>
      <p:sp>
        <p:nvSpPr>
          <p:cNvPr id="324" name="Google Shape;324;p23"/>
          <p:cNvSpPr txBox="1"/>
          <p:nvPr/>
        </p:nvSpPr>
        <p:spPr>
          <a:xfrm>
            <a:off x="4866505" y="7725853"/>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5E8594"/>
                </a:solidFill>
                <a:latin typeface="Assistant"/>
                <a:ea typeface="Assistant"/>
                <a:cs typeface="Assistant"/>
                <a:sym typeface="Assistant"/>
              </a:rPr>
              <a:t>Solution</a:t>
            </a:r>
            <a:endParaRPr/>
          </a:p>
        </p:txBody>
      </p:sp>
      <p:sp>
        <p:nvSpPr>
          <p:cNvPr id="325" name="Google Shape;325;p23"/>
          <p:cNvSpPr txBox="1"/>
          <p:nvPr/>
        </p:nvSpPr>
        <p:spPr>
          <a:xfrm>
            <a:off x="10468797" y="7725853"/>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5E8594"/>
                </a:solidFill>
                <a:latin typeface="Assistant"/>
                <a:ea typeface="Assistant"/>
                <a:cs typeface="Assistant"/>
                <a:sym typeface="Assistant"/>
              </a:rPr>
              <a:t>Revision</a:t>
            </a:r>
            <a:endParaRPr/>
          </a:p>
        </p:txBody>
      </p:sp>
      <p:sp>
        <p:nvSpPr>
          <p:cNvPr id="326" name="Google Shape;326;p23"/>
          <p:cNvSpPr txBox="1"/>
          <p:nvPr/>
        </p:nvSpPr>
        <p:spPr>
          <a:xfrm>
            <a:off x="5117104" y="1551052"/>
            <a:ext cx="24516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5E8594"/>
                </a:solidFill>
                <a:latin typeface="Assistant"/>
                <a:ea typeface="Assistant"/>
                <a:cs typeface="Assistant"/>
                <a:sym typeface="Assistant"/>
              </a:rPr>
              <a:t>Lorem ipsum dolor sit amet, consectetur adipiscing elit.</a:t>
            </a:r>
            <a:endParaRPr/>
          </a:p>
        </p:txBody>
      </p:sp>
      <p:sp>
        <p:nvSpPr>
          <p:cNvPr id="327" name="Google Shape;327;p23"/>
          <p:cNvSpPr txBox="1"/>
          <p:nvPr/>
        </p:nvSpPr>
        <p:spPr>
          <a:xfrm>
            <a:off x="10719396" y="1551052"/>
            <a:ext cx="24516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5E8594"/>
                </a:solidFill>
                <a:latin typeface="Assistant"/>
                <a:ea typeface="Assistant"/>
                <a:cs typeface="Assistant"/>
                <a:sym typeface="Assistant"/>
              </a:rPr>
              <a:t>Lorem ipsum dolor sit amet, consectetur adipiscing elit.</a:t>
            </a:r>
            <a:endParaRPr/>
          </a:p>
        </p:txBody>
      </p:sp>
      <p:sp>
        <p:nvSpPr>
          <p:cNvPr id="328" name="Google Shape;328;p23"/>
          <p:cNvSpPr txBox="1"/>
          <p:nvPr/>
        </p:nvSpPr>
        <p:spPr>
          <a:xfrm>
            <a:off x="5125149" y="8327929"/>
            <a:ext cx="2435400" cy="109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5E8594"/>
                </a:solidFill>
                <a:latin typeface="Assistant"/>
                <a:ea typeface="Assistant"/>
                <a:cs typeface="Assistant"/>
                <a:sym typeface="Assistant"/>
              </a:rPr>
              <a:t>Lorem ipsum dolor</a:t>
            </a:r>
            <a:endParaRPr/>
          </a:p>
          <a:p>
            <a:pPr indent="0" lvl="1" marL="0" marR="0" rtl="0" algn="ctr">
              <a:lnSpc>
                <a:spcPct val="120000"/>
              </a:lnSpc>
              <a:spcBef>
                <a:spcPts val="0"/>
              </a:spcBef>
              <a:spcAft>
                <a:spcPts val="0"/>
              </a:spcAft>
              <a:buNone/>
            </a:pPr>
            <a:r>
              <a:rPr b="0" i="0" lang="en-US" sz="2100" u="none" cap="none" strike="noStrike">
                <a:solidFill>
                  <a:srgbClr val="5E8594"/>
                </a:solidFill>
                <a:latin typeface="Assistant"/>
                <a:ea typeface="Assistant"/>
                <a:cs typeface="Assistant"/>
                <a:sym typeface="Assistant"/>
              </a:rPr>
              <a:t>sit amet, consectetur adipiscing elit.</a:t>
            </a:r>
            <a:endParaRPr/>
          </a:p>
        </p:txBody>
      </p:sp>
      <p:sp>
        <p:nvSpPr>
          <p:cNvPr id="329" name="Google Shape;329;p23"/>
          <p:cNvSpPr txBox="1"/>
          <p:nvPr/>
        </p:nvSpPr>
        <p:spPr>
          <a:xfrm>
            <a:off x="10707663" y="8327929"/>
            <a:ext cx="2475000" cy="109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5E8594"/>
                </a:solidFill>
                <a:latin typeface="Assistant"/>
                <a:ea typeface="Assistant"/>
                <a:cs typeface="Assistant"/>
                <a:sym typeface="Assistant"/>
              </a:rPr>
              <a:t>Lorem ipsum dolor</a:t>
            </a:r>
            <a:endParaRPr/>
          </a:p>
          <a:p>
            <a:pPr indent="0" lvl="1" marL="0" marR="0" rtl="0" algn="ctr">
              <a:lnSpc>
                <a:spcPct val="120000"/>
              </a:lnSpc>
              <a:spcBef>
                <a:spcPts val="0"/>
              </a:spcBef>
              <a:spcAft>
                <a:spcPts val="0"/>
              </a:spcAft>
              <a:buNone/>
            </a:pPr>
            <a:r>
              <a:rPr b="0" i="0" lang="en-US" sz="2100" u="none" cap="none" strike="noStrike">
                <a:solidFill>
                  <a:srgbClr val="5E8594"/>
                </a:solidFill>
                <a:latin typeface="Assistant"/>
                <a:ea typeface="Assistant"/>
                <a:cs typeface="Assistant"/>
                <a:sym typeface="Assistant"/>
              </a:rPr>
              <a:t>sit amet, consectetur adipiscing elit.</a:t>
            </a:r>
            <a:endParaRPr/>
          </a:p>
        </p:txBody>
      </p:sp>
      <p:sp>
        <p:nvSpPr>
          <p:cNvPr id="330" name="Google Shape;330;p23"/>
          <p:cNvSpPr txBox="1"/>
          <p:nvPr/>
        </p:nvSpPr>
        <p:spPr>
          <a:xfrm>
            <a:off x="165250" y="4300257"/>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5E8594"/>
                </a:solidFill>
                <a:latin typeface="Assistant"/>
                <a:ea typeface="Assistant"/>
                <a:cs typeface="Assistant"/>
                <a:sym typeface="Assistant"/>
              </a:rPr>
              <a:t>Action</a:t>
            </a:r>
            <a:endParaRPr/>
          </a:p>
        </p:txBody>
      </p:sp>
      <p:sp>
        <p:nvSpPr>
          <p:cNvPr id="331" name="Google Shape;331;p23"/>
          <p:cNvSpPr txBox="1"/>
          <p:nvPr/>
        </p:nvSpPr>
        <p:spPr>
          <a:xfrm>
            <a:off x="15170053" y="4300257"/>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5E8594"/>
                </a:solidFill>
                <a:latin typeface="Assistant"/>
                <a:ea typeface="Assistant"/>
                <a:cs typeface="Assistant"/>
                <a:sym typeface="Assistant"/>
              </a:rPr>
              <a:t>Strategy</a:t>
            </a:r>
            <a:endParaRPr/>
          </a:p>
        </p:txBody>
      </p:sp>
      <p:sp>
        <p:nvSpPr>
          <p:cNvPr id="332" name="Google Shape;332;p23"/>
          <p:cNvSpPr txBox="1"/>
          <p:nvPr/>
        </p:nvSpPr>
        <p:spPr>
          <a:xfrm>
            <a:off x="415848" y="4902333"/>
            <a:ext cx="24516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5E8594"/>
                </a:solidFill>
                <a:latin typeface="Assistant"/>
                <a:ea typeface="Assistant"/>
                <a:cs typeface="Assistant"/>
                <a:sym typeface="Assistant"/>
              </a:rPr>
              <a:t>Lorem ipsum dolor sit amet, consectetur adipiscing elit.</a:t>
            </a:r>
            <a:endParaRPr/>
          </a:p>
        </p:txBody>
      </p:sp>
      <p:sp>
        <p:nvSpPr>
          <p:cNvPr id="333" name="Google Shape;333;p23"/>
          <p:cNvSpPr txBox="1"/>
          <p:nvPr/>
        </p:nvSpPr>
        <p:spPr>
          <a:xfrm>
            <a:off x="15397870" y="4902333"/>
            <a:ext cx="24972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5E8594"/>
                </a:solidFill>
                <a:latin typeface="Assistant"/>
                <a:ea typeface="Assistant"/>
                <a:cs typeface="Assistant"/>
                <a:sym typeface="Assistant"/>
              </a:rPr>
              <a:t>Lorem ipsum dolor sit amet, consectetur adipiscing elit.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337" name="Shape 337"/>
        <p:cNvGrpSpPr/>
        <p:nvPr/>
      </p:nvGrpSpPr>
      <p:grpSpPr>
        <a:xfrm>
          <a:off x="0" y="0"/>
          <a:ext cx="0" cy="0"/>
          <a:chOff x="0" y="0"/>
          <a:chExt cx="0" cy="0"/>
        </a:xfrm>
      </p:grpSpPr>
      <p:grpSp>
        <p:nvGrpSpPr>
          <p:cNvPr id="338" name="Google Shape;338;p24"/>
          <p:cNvGrpSpPr/>
          <p:nvPr/>
        </p:nvGrpSpPr>
        <p:grpSpPr>
          <a:xfrm>
            <a:off x="0" y="-144661"/>
            <a:ext cx="18288000" cy="10431661"/>
            <a:chOff x="0" y="-38100"/>
            <a:chExt cx="4816593" cy="2747433"/>
          </a:xfrm>
        </p:grpSpPr>
        <p:sp>
          <p:nvSpPr>
            <p:cNvPr id="339" name="Google Shape;339;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A8BCC4"/>
            </a:solidFill>
            <a:ln>
              <a:noFill/>
            </a:ln>
          </p:spPr>
        </p:sp>
        <p:sp>
          <p:nvSpPr>
            <p:cNvPr id="340" name="Google Shape;340;p24"/>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4"/>
          <p:cNvGrpSpPr/>
          <p:nvPr/>
        </p:nvGrpSpPr>
        <p:grpSpPr>
          <a:xfrm>
            <a:off x="501070" y="9569355"/>
            <a:ext cx="17285861" cy="192288"/>
            <a:chOff x="0" y="-38100"/>
            <a:chExt cx="4552655" cy="50643"/>
          </a:xfrm>
        </p:grpSpPr>
        <p:sp>
          <p:nvSpPr>
            <p:cNvPr id="342" name="Google Shape;342;p24"/>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EEEDEA"/>
            </a:solidFill>
            <a:ln>
              <a:noFill/>
            </a:ln>
          </p:spPr>
        </p:sp>
        <p:sp>
          <p:nvSpPr>
            <p:cNvPr id="343" name="Google Shape;343;p24"/>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24"/>
          <p:cNvSpPr/>
          <p:nvPr/>
        </p:nvSpPr>
        <p:spPr>
          <a:xfrm>
            <a:off x="-1121299" y="1553669"/>
            <a:ext cx="4691617" cy="4691617"/>
          </a:xfrm>
          <a:custGeom>
            <a:rect b="b" l="l" r="r" t="t"/>
            <a:pathLst>
              <a:path extrusionOk="0" h="4691617" w="4691617">
                <a:moveTo>
                  <a:pt x="0" y="0"/>
                </a:moveTo>
                <a:lnTo>
                  <a:pt x="4691617" y="0"/>
                </a:lnTo>
                <a:lnTo>
                  <a:pt x="4691617" y="4691616"/>
                </a:lnTo>
                <a:lnTo>
                  <a:pt x="0" y="4691616"/>
                </a:lnTo>
                <a:lnTo>
                  <a:pt x="0" y="0"/>
                </a:lnTo>
                <a:close/>
              </a:path>
            </a:pathLst>
          </a:custGeom>
          <a:blipFill rotWithShape="1">
            <a:blip r:embed="rId3">
              <a:alphaModFix/>
            </a:blip>
            <a:stretch>
              <a:fillRect b="0" l="0" r="0" t="0"/>
            </a:stretch>
          </a:blipFill>
          <a:ln>
            <a:noFill/>
          </a:ln>
        </p:spPr>
      </p:sp>
      <p:sp>
        <p:nvSpPr>
          <p:cNvPr id="345" name="Google Shape;345;p24"/>
          <p:cNvSpPr txBox="1"/>
          <p:nvPr/>
        </p:nvSpPr>
        <p:spPr>
          <a:xfrm>
            <a:off x="3323645" y="608967"/>
            <a:ext cx="14190600" cy="3445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1193" u="none" cap="none" strike="noStrike">
                <a:solidFill>
                  <a:srgbClr val="EEEDEA"/>
                </a:solidFill>
                <a:latin typeface="Cardo"/>
                <a:ea typeface="Cardo"/>
                <a:cs typeface="Cardo"/>
                <a:sym typeface="Cardo"/>
              </a:rPr>
              <a:t>An image speaks louder than a page of text</a:t>
            </a:r>
            <a:endParaRPr/>
          </a:p>
        </p:txBody>
      </p:sp>
      <p:pic>
        <p:nvPicPr>
          <p:cNvPr id="346" name="Google Shape;346;p24"/>
          <p:cNvPicPr preferRelativeResize="0"/>
          <p:nvPr/>
        </p:nvPicPr>
        <p:blipFill rotWithShape="1">
          <a:blip r:embed="rId4">
            <a:alphaModFix/>
          </a:blip>
          <a:srcRect b="13828" l="7032" r="0" t="33354"/>
          <a:stretch/>
        </p:blipFill>
        <p:spPr>
          <a:xfrm>
            <a:off x="0" y="3360595"/>
            <a:ext cx="18288000" cy="6926405"/>
          </a:xfrm>
          <a:prstGeom prst="rect">
            <a:avLst/>
          </a:prstGeom>
          <a:noFill/>
          <a:ln>
            <a:noFill/>
          </a:ln>
        </p:spPr>
      </p:pic>
      <p:grpSp>
        <p:nvGrpSpPr>
          <p:cNvPr id="347" name="Google Shape;347;p24"/>
          <p:cNvGrpSpPr/>
          <p:nvPr/>
        </p:nvGrpSpPr>
        <p:grpSpPr>
          <a:xfrm>
            <a:off x="501070" y="380694"/>
            <a:ext cx="17285861" cy="192288"/>
            <a:chOff x="0" y="-38100"/>
            <a:chExt cx="4552655" cy="50643"/>
          </a:xfrm>
        </p:grpSpPr>
        <p:sp>
          <p:nvSpPr>
            <p:cNvPr id="348" name="Google Shape;348;p24"/>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EEEDEA"/>
            </a:solidFill>
            <a:ln>
              <a:noFill/>
            </a:ln>
          </p:spPr>
        </p:sp>
        <p:sp>
          <p:nvSpPr>
            <p:cNvPr id="349" name="Google Shape;349;p24"/>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353" name="Shape 353"/>
        <p:cNvGrpSpPr/>
        <p:nvPr/>
      </p:nvGrpSpPr>
      <p:grpSpPr>
        <a:xfrm>
          <a:off x="0" y="0"/>
          <a:ext cx="0" cy="0"/>
          <a:chOff x="0" y="0"/>
          <a:chExt cx="0" cy="0"/>
        </a:xfrm>
      </p:grpSpPr>
      <p:sp>
        <p:nvSpPr>
          <p:cNvPr id="354" name="Google Shape;354;p25"/>
          <p:cNvSpPr/>
          <p:nvPr/>
        </p:nvSpPr>
        <p:spPr>
          <a:xfrm>
            <a:off x="7296370" y="525357"/>
            <a:ext cx="9133788" cy="9133788"/>
          </a:xfrm>
          <a:custGeom>
            <a:rect b="b" l="l" r="r" t="t"/>
            <a:pathLst>
              <a:path extrusionOk="0" h="9133788" w="9133788">
                <a:moveTo>
                  <a:pt x="0" y="0"/>
                </a:moveTo>
                <a:lnTo>
                  <a:pt x="9133788" y="0"/>
                </a:lnTo>
                <a:lnTo>
                  <a:pt x="9133788" y="9133787"/>
                </a:lnTo>
                <a:lnTo>
                  <a:pt x="0" y="9133787"/>
                </a:lnTo>
                <a:lnTo>
                  <a:pt x="0" y="0"/>
                </a:lnTo>
                <a:close/>
              </a:path>
            </a:pathLst>
          </a:custGeom>
          <a:blipFill rotWithShape="1">
            <a:blip r:embed="rId3">
              <a:alphaModFix/>
            </a:blip>
            <a:stretch>
              <a:fillRect b="0" l="0" r="0" t="0"/>
            </a:stretch>
          </a:blipFill>
          <a:ln>
            <a:noFill/>
          </a:ln>
        </p:spPr>
      </p:sp>
      <p:pic>
        <p:nvPicPr>
          <p:cNvPr id="355" name="Google Shape;355;p25"/>
          <p:cNvPicPr preferRelativeResize="0"/>
          <p:nvPr/>
        </p:nvPicPr>
        <p:blipFill>
          <a:blip r:embed="rId4">
            <a:alphaModFix/>
          </a:blip>
          <a:stretch>
            <a:fillRect/>
          </a:stretch>
        </p:blipFill>
        <p:spPr>
          <a:xfrm>
            <a:off x="11346575" y="982780"/>
            <a:ext cx="4817400" cy="4817400"/>
          </a:xfrm>
          <a:prstGeom prst="ellipse">
            <a:avLst/>
          </a:prstGeom>
          <a:noFill/>
          <a:ln>
            <a:noFill/>
          </a:ln>
        </p:spPr>
      </p:pic>
      <p:pic>
        <p:nvPicPr>
          <p:cNvPr id="356" name="Google Shape;356;p25"/>
          <p:cNvPicPr preferRelativeResize="0"/>
          <p:nvPr/>
        </p:nvPicPr>
        <p:blipFill>
          <a:blip r:embed="rId5">
            <a:alphaModFix/>
          </a:blip>
          <a:stretch>
            <a:fillRect/>
          </a:stretch>
        </p:blipFill>
        <p:spPr>
          <a:xfrm>
            <a:off x="7992688" y="4489875"/>
            <a:ext cx="4635600" cy="4635600"/>
          </a:xfrm>
          <a:prstGeom prst="ellipse">
            <a:avLst/>
          </a:prstGeom>
          <a:noFill/>
          <a:ln>
            <a:noFill/>
          </a:ln>
        </p:spPr>
      </p:pic>
      <p:sp>
        <p:nvSpPr>
          <p:cNvPr id="357" name="Google Shape;357;p25"/>
          <p:cNvSpPr/>
          <p:nvPr/>
        </p:nvSpPr>
        <p:spPr>
          <a:xfrm>
            <a:off x="3882198" y="5800081"/>
            <a:ext cx="3414172" cy="3414172"/>
          </a:xfrm>
          <a:custGeom>
            <a:rect b="b" l="l" r="r" t="t"/>
            <a:pathLst>
              <a:path extrusionOk="0" h="3414172" w="3414172">
                <a:moveTo>
                  <a:pt x="0" y="0"/>
                </a:moveTo>
                <a:lnTo>
                  <a:pt x="3414172" y="0"/>
                </a:lnTo>
                <a:lnTo>
                  <a:pt x="3414172" y="3414172"/>
                </a:lnTo>
                <a:lnTo>
                  <a:pt x="0" y="3414172"/>
                </a:lnTo>
                <a:lnTo>
                  <a:pt x="0" y="0"/>
                </a:lnTo>
                <a:close/>
              </a:path>
            </a:pathLst>
          </a:custGeom>
          <a:blipFill rotWithShape="1">
            <a:blip r:embed="rId6">
              <a:alphaModFix/>
            </a:blip>
            <a:stretch>
              <a:fillRect b="0" l="0" r="0" t="0"/>
            </a:stretch>
          </a:blipFill>
          <a:ln>
            <a:noFill/>
          </a:ln>
        </p:spPr>
      </p:sp>
      <p:grpSp>
        <p:nvGrpSpPr>
          <p:cNvPr id="358" name="Google Shape;358;p25"/>
          <p:cNvGrpSpPr/>
          <p:nvPr/>
        </p:nvGrpSpPr>
        <p:grpSpPr>
          <a:xfrm>
            <a:off x="501070" y="380694"/>
            <a:ext cx="17285861" cy="192288"/>
            <a:chOff x="0" y="-38100"/>
            <a:chExt cx="4552655" cy="50643"/>
          </a:xfrm>
        </p:grpSpPr>
        <p:sp>
          <p:nvSpPr>
            <p:cNvPr id="359" name="Google Shape;359;p25"/>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360" name="Google Shape;360;p25"/>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5"/>
          <p:cNvGrpSpPr/>
          <p:nvPr/>
        </p:nvGrpSpPr>
        <p:grpSpPr>
          <a:xfrm>
            <a:off x="501070" y="9569355"/>
            <a:ext cx="17285861" cy="192288"/>
            <a:chOff x="0" y="-38100"/>
            <a:chExt cx="4552655" cy="50643"/>
          </a:xfrm>
        </p:grpSpPr>
        <p:sp>
          <p:nvSpPr>
            <p:cNvPr id="362" name="Google Shape;362;p25"/>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363" name="Google Shape;363;p25"/>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5"/>
          <p:cNvSpPr txBox="1"/>
          <p:nvPr/>
        </p:nvSpPr>
        <p:spPr>
          <a:xfrm>
            <a:off x="1028700" y="881600"/>
            <a:ext cx="10317900" cy="41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879" u="none" cap="none" strike="noStrike">
                <a:solidFill>
                  <a:srgbClr val="93AEB8"/>
                </a:solidFill>
                <a:latin typeface="Cardo"/>
                <a:ea typeface="Cardo"/>
                <a:cs typeface="Cardo"/>
                <a:sym typeface="Cardo"/>
              </a:rPr>
              <a:t>Lorem ipsum dolor sit amet, consectetur adipiscing elit.</a:t>
            </a:r>
            <a:endParaRPr sz="1100"/>
          </a:p>
        </p:txBody>
      </p:sp>
      <p:sp>
        <p:nvSpPr>
          <p:cNvPr id="365" name="Google Shape;365;p25"/>
          <p:cNvSpPr txBox="1"/>
          <p:nvPr/>
        </p:nvSpPr>
        <p:spPr>
          <a:xfrm>
            <a:off x="13013007" y="6309561"/>
            <a:ext cx="4446300" cy="2679300"/>
          </a:xfrm>
          <a:prstGeom prst="rect">
            <a:avLst/>
          </a:prstGeom>
          <a:noFill/>
          <a:ln>
            <a:noFill/>
          </a:ln>
        </p:spPr>
        <p:txBody>
          <a:bodyPr anchorCtr="0" anchor="t" bIns="0" lIns="0" spcFirstLastPara="1" rIns="0" wrap="square" tIns="0">
            <a:spAutoFit/>
          </a:bodyPr>
          <a:lstStyle/>
          <a:p>
            <a:pPr indent="0" lvl="1" marL="0" marR="0" rtl="0" algn="r">
              <a:lnSpc>
                <a:spcPct val="160000"/>
              </a:lnSpc>
              <a:spcBef>
                <a:spcPts val="0"/>
              </a:spcBef>
              <a:spcAft>
                <a:spcPts val="0"/>
              </a:spcAft>
              <a:buNone/>
            </a:pPr>
            <a:r>
              <a:rPr b="0" i="0" lang="en-US" sz="3001" u="none" cap="none" strike="noStrike">
                <a:solidFill>
                  <a:srgbClr val="5E8594"/>
                </a:solidFill>
                <a:latin typeface="Assistant"/>
                <a:ea typeface="Assistant"/>
                <a:cs typeface="Assistant"/>
                <a:sym typeface="Assistant"/>
              </a:rPr>
              <a:t>Define brainstorming and its benefits. Explain how it encourages free thinking and idea generation.</a:t>
            </a:r>
            <a:endParaRPr/>
          </a:p>
        </p:txBody>
      </p:sp>
      <p:pic>
        <p:nvPicPr>
          <p:cNvPr id="366" name="Google Shape;366;p25"/>
          <p:cNvPicPr preferRelativeResize="0"/>
          <p:nvPr/>
        </p:nvPicPr>
        <p:blipFill>
          <a:blip r:embed="rId7">
            <a:alphaModFix/>
          </a:blip>
          <a:stretch>
            <a:fillRect/>
          </a:stretch>
        </p:blipFill>
        <p:spPr>
          <a:xfrm>
            <a:off x="-1750674" y="5634415"/>
            <a:ext cx="7856400" cy="78690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370" name="Shape 370"/>
        <p:cNvGrpSpPr/>
        <p:nvPr/>
      </p:nvGrpSpPr>
      <p:grpSpPr>
        <a:xfrm>
          <a:off x="0" y="0"/>
          <a:ext cx="0" cy="0"/>
          <a:chOff x="0" y="0"/>
          <a:chExt cx="0" cy="0"/>
        </a:xfrm>
      </p:grpSpPr>
      <p:pic>
        <p:nvPicPr>
          <p:cNvPr id="371" name="Google Shape;371;p26"/>
          <p:cNvPicPr preferRelativeResize="0"/>
          <p:nvPr/>
        </p:nvPicPr>
        <p:blipFill rotWithShape="1">
          <a:blip r:embed="rId3">
            <a:alphaModFix/>
          </a:blip>
          <a:srcRect b="0" l="20443" r="20444" t="0"/>
          <a:stretch/>
        </p:blipFill>
        <p:spPr>
          <a:xfrm>
            <a:off x="0" y="0"/>
            <a:ext cx="9144000" cy="10287000"/>
          </a:xfrm>
          <a:prstGeom prst="rect">
            <a:avLst/>
          </a:prstGeom>
          <a:noFill/>
          <a:ln>
            <a:noFill/>
          </a:ln>
        </p:spPr>
      </p:pic>
      <p:grpSp>
        <p:nvGrpSpPr>
          <p:cNvPr id="372" name="Google Shape;372;p26"/>
          <p:cNvGrpSpPr/>
          <p:nvPr/>
        </p:nvGrpSpPr>
        <p:grpSpPr>
          <a:xfrm>
            <a:off x="501070" y="380694"/>
            <a:ext cx="17285861" cy="192288"/>
            <a:chOff x="0" y="-38100"/>
            <a:chExt cx="4552655" cy="50643"/>
          </a:xfrm>
        </p:grpSpPr>
        <p:sp>
          <p:nvSpPr>
            <p:cNvPr id="373" name="Google Shape;373;p26"/>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374" name="Google Shape;374;p26"/>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6"/>
          <p:cNvGrpSpPr/>
          <p:nvPr/>
        </p:nvGrpSpPr>
        <p:grpSpPr>
          <a:xfrm>
            <a:off x="501070" y="9569355"/>
            <a:ext cx="17285861" cy="192288"/>
            <a:chOff x="0" y="-38100"/>
            <a:chExt cx="4552655" cy="50643"/>
          </a:xfrm>
        </p:grpSpPr>
        <p:sp>
          <p:nvSpPr>
            <p:cNvPr id="376" name="Google Shape;376;p26"/>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377" name="Google Shape;377;p26"/>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6"/>
          <p:cNvGrpSpPr/>
          <p:nvPr/>
        </p:nvGrpSpPr>
        <p:grpSpPr>
          <a:xfrm>
            <a:off x="5061221" y="206873"/>
            <a:ext cx="8165558" cy="3124325"/>
            <a:chOff x="0" y="-192881"/>
            <a:chExt cx="10887411" cy="4165766"/>
          </a:xfrm>
        </p:grpSpPr>
        <p:grpSp>
          <p:nvGrpSpPr>
            <p:cNvPr id="379" name="Google Shape;379;p26"/>
            <p:cNvGrpSpPr/>
            <p:nvPr/>
          </p:nvGrpSpPr>
          <p:grpSpPr>
            <a:xfrm>
              <a:off x="0" y="-192881"/>
              <a:ext cx="9596688" cy="4165766"/>
              <a:chOff x="0" y="-38100"/>
              <a:chExt cx="1895642" cy="822867"/>
            </a:xfrm>
          </p:grpSpPr>
          <p:sp>
            <p:nvSpPr>
              <p:cNvPr id="380" name="Google Shape;380;p26"/>
              <p:cNvSpPr/>
              <p:nvPr/>
            </p:nvSpPr>
            <p:spPr>
              <a:xfrm>
                <a:off x="0" y="0"/>
                <a:ext cx="1895642" cy="784767"/>
              </a:xfrm>
              <a:custGeom>
                <a:rect b="b" l="l" r="r" t="t"/>
                <a:pathLst>
                  <a:path extrusionOk="0" h="784767" w="1895642">
                    <a:moveTo>
                      <a:pt x="26891" y="0"/>
                    </a:moveTo>
                    <a:lnTo>
                      <a:pt x="1868751" y="0"/>
                    </a:lnTo>
                    <a:cubicBezTo>
                      <a:pt x="1875883" y="0"/>
                      <a:pt x="1882723" y="2833"/>
                      <a:pt x="1887766" y="7876"/>
                    </a:cubicBezTo>
                    <a:cubicBezTo>
                      <a:pt x="1892809" y="12919"/>
                      <a:pt x="1895642" y="19759"/>
                      <a:pt x="1895642" y="26891"/>
                    </a:cubicBezTo>
                    <a:lnTo>
                      <a:pt x="1895642" y="757876"/>
                    </a:lnTo>
                    <a:cubicBezTo>
                      <a:pt x="1895642" y="765008"/>
                      <a:pt x="1892809" y="771848"/>
                      <a:pt x="1887766" y="776891"/>
                    </a:cubicBezTo>
                    <a:cubicBezTo>
                      <a:pt x="1882723" y="781934"/>
                      <a:pt x="1875883" y="784767"/>
                      <a:pt x="1868751" y="784767"/>
                    </a:cubicBezTo>
                    <a:lnTo>
                      <a:pt x="26891" y="784767"/>
                    </a:lnTo>
                    <a:cubicBezTo>
                      <a:pt x="19759" y="784767"/>
                      <a:pt x="12919" y="781934"/>
                      <a:pt x="7876" y="776891"/>
                    </a:cubicBezTo>
                    <a:cubicBezTo>
                      <a:pt x="2833" y="771848"/>
                      <a:pt x="0" y="765008"/>
                      <a:pt x="0" y="757876"/>
                    </a:cubicBezTo>
                    <a:lnTo>
                      <a:pt x="0" y="26891"/>
                    </a:lnTo>
                    <a:cubicBezTo>
                      <a:pt x="0" y="19759"/>
                      <a:pt x="2833" y="12919"/>
                      <a:pt x="7876" y="7876"/>
                    </a:cubicBezTo>
                    <a:cubicBezTo>
                      <a:pt x="12919" y="2833"/>
                      <a:pt x="19759" y="0"/>
                      <a:pt x="26891" y="0"/>
                    </a:cubicBezTo>
                    <a:close/>
                  </a:path>
                </a:pathLst>
              </a:custGeom>
              <a:solidFill>
                <a:srgbClr val="A8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txBox="1"/>
              <p:nvPr/>
            </p:nvSpPr>
            <p:spPr>
              <a:xfrm>
                <a:off x="0" y="-38100"/>
                <a:ext cx="1895642" cy="82286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26"/>
            <p:cNvSpPr/>
            <p:nvPr/>
          </p:nvSpPr>
          <p:spPr>
            <a:xfrm>
              <a:off x="6914526" y="0"/>
              <a:ext cx="3972885" cy="3972885"/>
            </a:xfrm>
            <a:custGeom>
              <a:rect b="b" l="l" r="r" t="t"/>
              <a:pathLst>
                <a:path extrusionOk="0" h="3972885" w="3972885">
                  <a:moveTo>
                    <a:pt x="0" y="0"/>
                  </a:moveTo>
                  <a:lnTo>
                    <a:pt x="3972885" y="0"/>
                  </a:lnTo>
                  <a:lnTo>
                    <a:pt x="3972885" y="3972885"/>
                  </a:lnTo>
                  <a:lnTo>
                    <a:pt x="0" y="3972885"/>
                  </a:lnTo>
                  <a:lnTo>
                    <a:pt x="0" y="0"/>
                  </a:lnTo>
                  <a:close/>
                </a:path>
              </a:pathLst>
            </a:custGeom>
            <a:blipFill rotWithShape="1">
              <a:blip r:embed="rId4">
                <a:alphaModFix/>
              </a:blip>
              <a:stretch>
                <a:fillRect b="0" l="0" r="0" t="0"/>
              </a:stretch>
            </a:blipFill>
            <a:ln>
              <a:noFill/>
            </a:ln>
          </p:spPr>
        </p:sp>
      </p:grpSp>
      <p:grpSp>
        <p:nvGrpSpPr>
          <p:cNvPr id="383" name="Google Shape;383;p26"/>
          <p:cNvGrpSpPr/>
          <p:nvPr/>
        </p:nvGrpSpPr>
        <p:grpSpPr>
          <a:xfrm>
            <a:off x="5061221" y="3586463"/>
            <a:ext cx="8165558" cy="3124325"/>
            <a:chOff x="0" y="-192881"/>
            <a:chExt cx="10887411" cy="4165766"/>
          </a:xfrm>
        </p:grpSpPr>
        <p:grpSp>
          <p:nvGrpSpPr>
            <p:cNvPr id="384" name="Google Shape;384;p26"/>
            <p:cNvGrpSpPr/>
            <p:nvPr/>
          </p:nvGrpSpPr>
          <p:grpSpPr>
            <a:xfrm>
              <a:off x="0" y="-192881"/>
              <a:ext cx="9596688" cy="4165766"/>
              <a:chOff x="0" y="-38100"/>
              <a:chExt cx="1895642" cy="822867"/>
            </a:xfrm>
          </p:grpSpPr>
          <p:sp>
            <p:nvSpPr>
              <p:cNvPr id="385" name="Google Shape;385;p26"/>
              <p:cNvSpPr/>
              <p:nvPr/>
            </p:nvSpPr>
            <p:spPr>
              <a:xfrm>
                <a:off x="0" y="0"/>
                <a:ext cx="1895642" cy="784767"/>
              </a:xfrm>
              <a:custGeom>
                <a:rect b="b" l="l" r="r" t="t"/>
                <a:pathLst>
                  <a:path extrusionOk="0" h="784767" w="1895642">
                    <a:moveTo>
                      <a:pt x="26891" y="0"/>
                    </a:moveTo>
                    <a:lnTo>
                      <a:pt x="1868751" y="0"/>
                    </a:lnTo>
                    <a:cubicBezTo>
                      <a:pt x="1875883" y="0"/>
                      <a:pt x="1882723" y="2833"/>
                      <a:pt x="1887766" y="7876"/>
                    </a:cubicBezTo>
                    <a:cubicBezTo>
                      <a:pt x="1892809" y="12919"/>
                      <a:pt x="1895642" y="19759"/>
                      <a:pt x="1895642" y="26891"/>
                    </a:cubicBezTo>
                    <a:lnTo>
                      <a:pt x="1895642" y="757876"/>
                    </a:lnTo>
                    <a:cubicBezTo>
                      <a:pt x="1895642" y="765008"/>
                      <a:pt x="1892809" y="771848"/>
                      <a:pt x="1887766" y="776891"/>
                    </a:cubicBezTo>
                    <a:cubicBezTo>
                      <a:pt x="1882723" y="781934"/>
                      <a:pt x="1875883" y="784767"/>
                      <a:pt x="1868751" y="784767"/>
                    </a:cubicBezTo>
                    <a:lnTo>
                      <a:pt x="26891" y="784767"/>
                    </a:lnTo>
                    <a:cubicBezTo>
                      <a:pt x="19759" y="784767"/>
                      <a:pt x="12919" y="781934"/>
                      <a:pt x="7876" y="776891"/>
                    </a:cubicBezTo>
                    <a:cubicBezTo>
                      <a:pt x="2833" y="771848"/>
                      <a:pt x="0" y="765008"/>
                      <a:pt x="0" y="757876"/>
                    </a:cubicBezTo>
                    <a:lnTo>
                      <a:pt x="0" y="26891"/>
                    </a:lnTo>
                    <a:cubicBezTo>
                      <a:pt x="0" y="19759"/>
                      <a:pt x="2833" y="12919"/>
                      <a:pt x="7876" y="7876"/>
                    </a:cubicBezTo>
                    <a:cubicBezTo>
                      <a:pt x="12919" y="2833"/>
                      <a:pt x="19759" y="0"/>
                      <a:pt x="26891" y="0"/>
                    </a:cubicBezTo>
                    <a:close/>
                  </a:path>
                </a:pathLst>
              </a:custGeom>
              <a:solidFill>
                <a:srgbClr val="A8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6"/>
              <p:cNvSpPr txBox="1"/>
              <p:nvPr/>
            </p:nvSpPr>
            <p:spPr>
              <a:xfrm>
                <a:off x="0" y="-38100"/>
                <a:ext cx="1895642" cy="82286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6"/>
            <p:cNvSpPr/>
            <p:nvPr/>
          </p:nvSpPr>
          <p:spPr>
            <a:xfrm>
              <a:off x="6914526" y="0"/>
              <a:ext cx="3972885" cy="3972885"/>
            </a:xfrm>
            <a:custGeom>
              <a:rect b="b" l="l" r="r" t="t"/>
              <a:pathLst>
                <a:path extrusionOk="0" h="3972885" w="3972885">
                  <a:moveTo>
                    <a:pt x="0" y="0"/>
                  </a:moveTo>
                  <a:lnTo>
                    <a:pt x="3972885" y="0"/>
                  </a:lnTo>
                  <a:lnTo>
                    <a:pt x="3972885" y="3972885"/>
                  </a:lnTo>
                  <a:lnTo>
                    <a:pt x="0" y="3972885"/>
                  </a:lnTo>
                  <a:lnTo>
                    <a:pt x="0" y="0"/>
                  </a:lnTo>
                  <a:close/>
                </a:path>
              </a:pathLst>
            </a:custGeom>
            <a:blipFill rotWithShape="1">
              <a:blip r:embed="rId4">
                <a:alphaModFix/>
              </a:blip>
              <a:stretch>
                <a:fillRect b="0" l="0" r="0" t="0"/>
              </a:stretch>
            </a:blipFill>
            <a:ln>
              <a:noFill/>
            </a:ln>
          </p:spPr>
        </p:sp>
      </p:grpSp>
      <p:grpSp>
        <p:nvGrpSpPr>
          <p:cNvPr id="388" name="Google Shape;388;p26"/>
          <p:cNvGrpSpPr/>
          <p:nvPr/>
        </p:nvGrpSpPr>
        <p:grpSpPr>
          <a:xfrm>
            <a:off x="5061221" y="6823673"/>
            <a:ext cx="8165558" cy="3124325"/>
            <a:chOff x="0" y="-192881"/>
            <a:chExt cx="10887411" cy="4165766"/>
          </a:xfrm>
        </p:grpSpPr>
        <p:grpSp>
          <p:nvGrpSpPr>
            <p:cNvPr id="389" name="Google Shape;389;p26"/>
            <p:cNvGrpSpPr/>
            <p:nvPr/>
          </p:nvGrpSpPr>
          <p:grpSpPr>
            <a:xfrm>
              <a:off x="0" y="-192881"/>
              <a:ext cx="9596688" cy="4165766"/>
              <a:chOff x="0" y="-38100"/>
              <a:chExt cx="1895642" cy="822867"/>
            </a:xfrm>
          </p:grpSpPr>
          <p:sp>
            <p:nvSpPr>
              <p:cNvPr id="390" name="Google Shape;390;p26"/>
              <p:cNvSpPr/>
              <p:nvPr/>
            </p:nvSpPr>
            <p:spPr>
              <a:xfrm>
                <a:off x="0" y="0"/>
                <a:ext cx="1895642" cy="784767"/>
              </a:xfrm>
              <a:custGeom>
                <a:rect b="b" l="l" r="r" t="t"/>
                <a:pathLst>
                  <a:path extrusionOk="0" h="784767" w="1895642">
                    <a:moveTo>
                      <a:pt x="26891" y="0"/>
                    </a:moveTo>
                    <a:lnTo>
                      <a:pt x="1868751" y="0"/>
                    </a:lnTo>
                    <a:cubicBezTo>
                      <a:pt x="1875883" y="0"/>
                      <a:pt x="1882723" y="2833"/>
                      <a:pt x="1887766" y="7876"/>
                    </a:cubicBezTo>
                    <a:cubicBezTo>
                      <a:pt x="1892809" y="12919"/>
                      <a:pt x="1895642" y="19759"/>
                      <a:pt x="1895642" y="26891"/>
                    </a:cubicBezTo>
                    <a:lnTo>
                      <a:pt x="1895642" y="757876"/>
                    </a:lnTo>
                    <a:cubicBezTo>
                      <a:pt x="1895642" y="765008"/>
                      <a:pt x="1892809" y="771848"/>
                      <a:pt x="1887766" y="776891"/>
                    </a:cubicBezTo>
                    <a:cubicBezTo>
                      <a:pt x="1882723" y="781934"/>
                      <a:pt x="1875883" y="784767"/>
                      <a:pt x="1868751" y="784767"/>
                    </a:cubicBezTo>
                    <a:lnTo>
                      <a:pt x="26891" y="784767"/>
                    </a:lnTo>
                    <a:cubicBezTo>
                      <a:pt x="19759" y="784767"/>
                      <a:pt x="12919" y="781934"/>
                      <a:pt x="7876" y="776891"/>
                    </a:cubicBezTo>
                    <a:cubicBezTo>
                      <a:pt x="2833" y="771848"/>
                      <a:pt x="0" y="765008"/>
                      <a:pt x="0" y="757876"/>
                    </a:cubicBezTo>
                    <a:lnTo>
                      <a:pt x="0" y="26891"/>
                    </a:lnTo>
                    <a:cubicBezTo>
                      <a:pt x="0" y="19759"/>
                      <a:pt x="2833" y="12919"/>
                      <a:pt x="7876" y="7876"/>
                    </a:cubicBezTo>
                    <a:cubicBezTo>
                      <a:pt x="12919" y="2833"/>
                      <a:pt x="19759" y="0"/>
                      <a:pt x="26891" y="0"/>
                    </a:cubicBezTo>
                    <a:close/>
                  </a:path>
                </a:pathLst>
              </a:custGeom>
              <a:solidFill>
                <a:srgbClr val="A8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6"/>
              <p:cNvSpPr txBox="1"/>
              <p:nvPr/>
            </p:nvSpPr>
            <p:spPr>
              <a:xfrm>
                <a:off x="0" y="-38100"/>
                <a:ext cx="1895642" cy="82286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2" name="Google Shape;392;p26"/>
            <p:cNvSpPr/>
            <p:nvPr/>
          </p:nvSpPr>
          <p:spPr>
            <a:xfrm>
              <a:off x="6914526" y="0"/>
              <a:ext cx="3972885" cy="3972885"/>
            </a:xfrm>
            <a:custGeom>
              <a:rect b="b" l="l" r="r" t="t"/>
              <a:pathLst>
                <a:path extrusionOk="0" h="3972885" w="3972885">
                  <a:moveTo>
                    <a:pt x="0" y="0"/>
                  </a:moveTo>
                  <a:lnTo>
                    <a:pt x="3972885" y="0"/>
                  </a:lnTo>
                  <a:lnTo>
                    <a:pt x="3972885" y="3972885"/>
                  </a:lnTo>
                  <a:lnTo>
                    <a:pt x="0" y="3972885"/>
                  </a:lnTo>
                  <a:lnTo>
                    <a:pt x="0" y="0"/>
                  </a:lnTo>
                  <a:close/>
                </a:path>
              </a:pathLst>
            </a:custGeom>
            <a:blipFill rotWithShape="1">
              <a:blip r:embed="rId4">
                <a:alphaModFix/>
              </a:blip>
              <a:stretch>
                <a:fillRect b="0" l="0" r="0" t="0"/>
              </a:stretch>
            </a:blipFill>
            <a:ln>
              <a:noFill/>
            </a:ln>
          </p:spPr>
        </p:sp>
      </p:grpSp>
      <p:sp>
        <p:nvSpPr>
          <p:cNvPr id="393" name="Google Shape;393;p26"/>
          <p:cNvSpPr txBox="1"/>
          <p:nvPr/>
        </p:nvSpPr>
        <p:spPr>
          <a:xfrm>
            <a:off x="5282736" y="839521"/>
            <a:ext cx="2306423" cy="2051314"/>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US" sz="13800" u="none" cap="none" strike="noStrike">
                <a:solidFill>
                  <a:srgbClr val="EEEDEA"/>
                </a:solidFill>
                <a:latin typeface="Cardo"/>
                <a:ea typeface="Cardo"/>
                <a:cs typeface="Cardo"/>
                <a:sym typeface="Cardo"/>
              </a:rPr>
              <a:t>01</a:t>
            </a:r>
            <a:endParaRPr/>
          </a:p>
        </p:txBody>
      </p:sp>
      <p:sp>
        <p:nvSpPr>
          <p:cNvPr id="394" name="Google Shape;394;p26"/>
          <p:cNvSpPr txBox="1"/>
          <p:nvPr/>
        </p:nvSpPr>
        <p:spPr>
          <a:xfrm>
            <a:off x="5282736" y="4219111"/>
            <a:ext cx="2306423" cy="2051314"/>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US" sz="13800" u="none" cap="none" strike="noStrike">
                <a:solidFill>
                  <a:srgbClr val="EEEDEA"/>
                </a:solidFill>
                <a:latin typeface="Cardo"/>
                <a:ea typeface="Cardo"/>
                <a:cs typeface="Cardo"/>
                <a:sym typeface="Cardo"/>
              </a:rPr>
              <a:t>02</a:t>
            </a:r>
            <a:endParaRPr/>
          </a:p>
        </p:txBody>
      </p:sp>
      <p:sp>
        <p:nvSpPr>
          <p:cNvPr id="395" name="Google Shape;395;p26"/>
          <p:cNvSpPr txBox="1"/>
          <p:nvPr/>
        </p:nvSpPr>
        <p:spPr>
          <a:xfrm>
            <a:off x="5282736" y="7456321"/>
            <a:ext cx="2306423" cy="2051314"/>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US" sz="13800" u="none" cap="none" strike="noStrike">
                <a:solidFill>
                  <a:srgbClr val="EEEDEA"/>
                </a:solidFill>
                <a:latin typeface="Cardo"/>
                <a:ea typeface="Cardo"/>
                <a:cs typeface="Cardo"/>
                <a:sym typeface="Cardo"/>
              </a:rPr>
              <a:t>03</a:t>
            </a:r>
            <a:endParaRPr/>
          </a:p>
        </p:txBody>
      </p:sp>
      <p:sp>
        <p:nvSpPr>
          <p:cNvPr id="396" name="Google Shape;396;p26"/>
          <p:cNvSpPr txBox="1"/>
          <p:nvPr/>
        </p:nvSpPr>
        <p:spPr>
          <a:xfrm>
            <a:off x="7899789" y="1125340"/>
            <a:ext cx="4093960" cy="1346327"/>
          </a:xfrm>
          <a:prstGeom prst="rect">
            <a:avLst/>
          </a:prstGeom>
          <a:noFill/>
          <a:ln>
            <a:noFill/>
          </a:ln>
        </p:spPr>
        <p:txBody>
          <a:bodyPr anchorCtr="0" anchor="t" bIns="0" lIns="0" spcFirstLastPara="1" rIns="0" wrap="square" tIns="0">
            <a:spAutoFit/>
          </a:bodyPr>
          <a:lstStyle/>
          <a:p>
            <a:pPr indent="0" lvl="0" marL="0" marR="0" rtl="0" algn="l">
              <a:lnSpc>
                <a:spcPct val="158000"/>
              </a:lnSpc>
              <a:spcBef>
                <a:spcPts val="0"/>
              </a:spcBef>
              <a:spcAft>
                <a:spcPts val="0"/>
              </a:spcAft>
              <a:buNone/>
            </a:pPr>
            <a:r>
              <a:rPr b="0" i="0" lang="en-US" sz="2300" u="none" cap="none" strike="noStrike">
                <a:solidFill>
                  <a:srgbClr val="000000"/>
                </a:solidFill>
                <a:latin typeface="Assistant"/>
                <a:ea typeface="Assistant"/>
                <a:cs typeface="Assistant"/>
                <a:sym typeface="Assistant"/>
              </a:rPr>
              <a:t>Lorem ipsum dolor sit amet, consectetur adipiscing elit, sed do eiusmod tempor incididunt ut.</a:t>
            </a:r>
            <a:endParaRPr/>
          </a:p>
        </p:txBody>
      </p:sp>
      <p:sp>
        <p:nvSpPr>
          <p:cNvPr id="397" name="Google Shape;397;p26"/>
          <p:cNvSpPr txBox="1"/>
          <p:nvPr/>
        </p:nvSpPr>
        <p:spPr>
          <a:xfrm>
            <a:off x="7899789" y="4504929"/>
            <a:ext cx="4093960" cy="1346327"/>
          </a:xfrm>
          <a:prstGeom prst="rect">
            <a:avLst/>
          </a:prstGeom>
          <a:noFill/>
          <a:ln>
            <a:noFill/>
          </a:ln>
        </p:spPr>
        <p:txBody>
          <a:bodyPr anchorCtr="0" anchor="t" bIns="0" lIns="0" spcFirstLastPara="1" rIns="0" wrap="square" tIns="0">
            <a:spAutoFit/>
          </a:bodyPr>
          <a:lstStyle/>
          <a:p>
            <a:pPr indent="0" lvl="0" marL="0" marR="0" rtl="0" algn="l">
              <a:lnSpc>
                <a:spcPct val="158000"/>
              </a:lnSpc>
              <a:spcBef>
                <a:spcPts val="0"/>
              </a:spcBef>
              <a:spcAft>
                <a:spcPts val="0"/>
              </a:spcAft>
              <a:buNone/>
            </a:pPr>
            <a:r>
              <a:rPr b="0" i="0" lang="en-US" sz="2300" u="none" cap="none" strike="noStrike">
                <a:solidFill>
                  <a:srgbClr val="000000"/>
                </a:solidFill>
                <a:latin typeface="Assistant"/>
                <a:ea typeface="Assistant"/>
                <a:cs typeface="Assistant"/>
                <a:sym typeface="Assistant"/>
              </a:rPr>
              <a:t>Lorem ipsum dolor sit amet, consectetur adipiscing elit, sed do eiusmod tempor incididunt ut.</a:t>
            </a:r>
            <a:endParaRPr/>
          </a:p>
        </p:txBody>
      </p:sp>
      <p:sp>
        <p:nvSpPr>
          <p:cNvPr id="398" name="Google Shape;398;p26"/>
          <p:cNvSpPr txBox="1"/>
          <p:nvPr/>
        </p:nvSpPr>
        <p:spPr>
          <a:xfrm>
            <a:off x="7899789" y="7742140"/>
            <a:ext cx="4093960" cy="1346327"/>
          </a:xfrm>
          <a:prstGeom prst="rect">
            <a:avLst/>
          </a:prstGeom>
          <a:noFill/>
          <a:ln>
            <a:noFill/>
          </a:ln>
        </p:spPr>
        <p:txBody>
          <a:bodyPr anchorCtr="0" anchor="t" bIns="0" lIns="0" spcFirstLastPara="1" rIns="0" wrap="square" tIns="0">
            <a:spAutoFit/>
          </a:bodyPr>
          <a:lstStyle/>
          <a:p>
            <a:pPr indent="0" lvl="0" marL="0" marR="0" rtl="0" algn="l">
              <a:lnSpc>
                <a:spcPct val="158000"/>
              </a:lnSpc>
              <a:spcBef>
                <a:spcPts val="0"/>
              </a:spcBef>
              <a:spcAft>
                <a:spcPts val="0"/>
              </a:spcAft>
              <a:buNone/>
            </a:pPr>
            <a:r>
              <a:rPr b="0" i="0" lang="en-US" sz="2300" u="none" cap="none" strike="noStrike">
                <a:solidFill>
                  <a:srgbClr val="000000"/>
                </a:solidFill>
                <a:latin typeface="Assistant"/>
                <a:ea typeface="Assistant"/>
                <a:cs typeface="Assistant"/>
                <a:sym typeface="Assistant"/>
              </a:rPr>
              <a:t>Lorem ipsum dolor sit amet, consectetur adipiscing elit, sed do eiusmod tempor incididunt ut.</a:t>
            </a:r>
            <a:endParaRPr/>
          </a:p>
        </p:txBody>
      </p:sp>
      <p:sp>
        <p:nvSpPr>
          <p:cNvPr id="399" name="Google Shape;399;p26"/>
          <p:cNvSpPr txBox="1"/>
          <p:nvPr/>
        </p:nvSpPr>
        <p:spPr>
          <a:xfrm rot="5400000">
            <a:off x="11235767" y="4221499"/>
            <a:ext cx="9026736" cy="1507436"/>
          </a:xfrm>
          <a:prstGeom prst="rect">
            <a:avLst/>
          </a:prstGeom>
          <a:noFill/>
          <a:ln>
            <a:noFill/>
          </a:ln>
        </p:spPr>
        <p:txBody>
          <a:bodyPr anchorCtr="0" anchor="t" bIns="0" lIns="0" spcFirstLastPara="1" rIns="0" wrap="square" tIns="0">
            <a:spAutoFit/>
          </a:bodyPr>
          <a:lstStyle/>
          <a:p>
            <a:pPr indent="0" lvl="0" marL="0" marR="0" rtl="0" algn="ctr">
              <a:lnSpc>
                <a:spcPct val="116005"/>
              </a:lnSpc>
              <a:spcBef>
                <a:spcPts val="0"/>
              </a:spcBef>
              <a:spcAft>
                <a:spcPts val="0"/>
              </a:spcAft>
              <a:buNone/>
            </a:pPr>
            <a:r>
              <a:rPr b="0" i="0" lang="en-US" sz="10190" u="none" cap="none" strike="noStrike">
                <a:solidFill>
                  <a:srgbClr val="93AEB8"/>
                </a:solidFill>
                <a:latin typeface="Cardo"/>
                <a:ea typeface="Cardo"/>
                <a:cs typeface="Cardo"/>
                <a:sym typeface="Cardo"/>
              </a:rPr>
              <a:t> REFLECTION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403" name="Shape 403"/>
        <p:cNvGrpSpPr/>
        <p:nvPr/>
      </p:nvGrpSpPr>
      <p:grpSpPr>
        <a:xfrm>
          <a:off x="0" y="0"/>
          <a:ext cx="0" cy="0"/>
          <a:chOff x="0" y="0"/>
          <a:chExt cx="0" cy="0"/>
        </a:xfrm>
      </p:grpSpPr>
      <p:sp>
        <p:nvSpPr>
          <p:cNvPr id="404" name="Google Shape;404;p27"/>
          <p:cNvSpPr/>
          <p:nvPr/>
        </p:nvSpPr>
        <p:spPr>
          <a:xfrm>
            <a:off x="8672317" y="1028700"/>
            <a:ext cx="3883680" cy="3883680"/>
          </a:xfrm>
          <a:custGeom>
            <a:rect b="b" l="l" r="r" t="t"/>
            <a:pathLst>
              <a:path extrusionOk="0" h="3883680" w="3883680">
                <a:moveTo>
                  <a:pt x="0" y="0"/>
                </a:moveTo>
                <a:lnTo>
                  <a:pt x="3883680" y="0"/>
                </a:lnTo>
                <a:lnTo>
                  <a:pt x="3883680" y="3883680"/>
                </a:lnTo>
                <a:lnTo>
                  <a:pt x="0" y="3883680"/>
                </a:lnTo>
                <a:lnTo>
                  <a:pt x="0" y="0"/>
                </a:lnTo>
                <a:close/>
              </a:path>
            </a:pathLst>
          </a:custGeom>
          <a:blipFill rotWithShape="1">
            <a:blip r:embed="rId3">
              <a:alphaModFix/>
            </a:blip>
            <a:stretch>
              <a:fillRect b="0" l="0" r="0" t="0"/>
            </a:stretch>
          </a:blipFill>
          <a:ln>
            <a:noFill/>
          </a:ln>
        </p:spPr>
      </p:sp>
      <p:sp>
        <p:nvSpPr>
          <p:cNvPr id="405" name="Google Shape;405;p27"/>
          <p:cNvSpPr/>
          <p:nvPr/>
        </p:nvSpPr>
        <p:spPr>
          <a:xfrm rot="10800000">
            <a:off x="13026707" y="5374620"/>
            <a:ext cx="3883680" cy="3883680"/>
          </a:xfrm>
          <a:custGeom>
            <a:rect b="b" l="l" r="r" t="t"/>
            <a:pathLst>
              <a:path extrusionOk="0" h="3883680" w="3883680">
                <a:moveTo>
                  <a:pt x="0" y="0"/>
                </a:moveTo>
                <a:lnTo>
                  <a:pt x="3883680" y="0"/>
                </a:lnTo>
                <a:lnTo>
                  <a:pt x="3883680" y="3883680"/>
                </a:lnTo>
                <a:lnTo>
                  <a:pt x="0" y="3883680"/>
                </a:lnTo>
                <a:lnTo>
                  <a:pt x="0" y="0"/>
                </a:lnTo>
                <a:close/>
              </a:path>
            </a:pathLst>
          </a:custGeom>
          <a:blipFill rotWithShape="1">
            <a:blip r:embed="rId3">
              <a:alphaModFix/>
            </a:blip>
            <a:stretch>
              <a:fillRect b="0" l="0" r="0" t="0"/>
            </a:stretch>
          </a:blipFill>
          <a:ln>
            <a:noFill/>
          </a:ln>
        </p:spPr>
      </p:sp>
      <p:sp>
        <p:nvSpPr>
          <p:cNvPr id="406" name="Google Shape;406;p27"/>
          <p:cNvSpPr/>
          <p:nvPr/>
        </p:nvSpPr>
        <p:spPr>
          <a:xfrm flipH="1">
            <a:off x="13026707" y="1028700"/>
            <a:ext cx="3883680" cy="3883680"/>
          </a:xfrm>
          <a:custGeom>
            <a:rect b="b" l="l" r="r" t="t"/>
            <a:pathLst>
              <a:path extrusionOk="0" h="3883680" w="3883680">
                <a:moveTo>
                  <a:pt x="3883680" y="0"/>
                </a:moveTo>
                <a:lnTo>
                  <a:pt x="0" y="0"/>
                </a:lnTo>
                <a:lnTo>
                  <a:pt x="0" y="3883680"/>
                </a:lnTo>
                <a:lnTo>
                  <a:pt x="3883680" y="3883680"/>
                </a:lnTo>
                <a:lnTo>
                  <a:pt x="3883680" y="0"/>
                </a:lnTo>
                <a:close/>
              </a:path>
            </a:pathLst>
          </a:custGeom>
          <a:blipFill rotWithShape="1">
            <a:blip r:embed="rId3">
              <a:alphaModFix/>
            </a:blip>
            <a:stretch>
              <a:fillRect b="0" l="0" r="0" t="0"/>
            </a:stretch>
          </a:blipFill>
          <a:ln>
            <a:noFill/>
          </a:ln>
        </p:spPr>
      </p:sp>
      <p:sp>
        <p:nvSpPr>
          <p:cNvPr id="407" name="Google Shape;407;p27"/>
          <p:cNvSpPr/>
          <p:nvPr/>
        </p:nvSpPr>
        <p:spPr>
          <a:xfrm flipH="1" rot="10800000">
            <a:off x="8672317" y="5374620"/>
            <a:ext cx="3883680" cy="3883680"/>
          </a:xfrm>
          <a:custGeom>
            <a:rect b="b" l="l" r="r" t="t"/>
            <a:pathLst>
              <a:path extrusionOk="0" h="3883680" w="3883680">
                <a:moveTo>
                  <a:pt x="3883680" y="0"/>
                </a:moveTo>
                <a:lnTo>
                  <a:pt x="0" y="0"/>
                </a:lnTo>
                <a:lnTo>
                  <a:pt x="0" y="3883680"/>
                </a:lnTo>
                <a:lnTo>
                  <a:pt x="3883680" y="3883680"/>
                </a:lnTo>
                <a:lnTo>
                  <a:pt x="3883680" y="0"/>
                </a:lnTo>
                <a:close/>
              </a:path>
            </a:pathLst>
          </a:custGeom>
          <a:blipFill rotWithShape="1">
            <a:blip r:embed="rId3">
              <a:alphaModFix/>
            </a:blip>
            <a:stretch>
              <a:fillRect b="0" l="0" r="0" t="0"/>
            </a:stretch>
          </a:blipFill>
          <a:ln>
            <a:noFill/>
          </a:ln>
        </p:spPr>
      </p:sp>
      <p:sp>
        <p:nvSpPr>
          <p:cNvPr id="408" name="Google Shape;408;p27"/>
          <p:cNvSpPr txBox="1"/>
          <p:nvPr/>
        </p:nvSpPr>
        <p:spPr>
          <a:xfrm>
            <a:off x="10083496" y="4051716"/>
            <a:ext cx="2012112" cy="533472"/>
          </a:xfrm>
          <a:prstGeom prst="rect">
            <a:avLst/>
          </a:prstGeom>
          <a:noFill/>
          <a:ln>
            <a:noFill/>
          </a:ln>
        </p:spPr>
        <p:txBody>
          <a:bodyPr anchorCtr="0" anchor="t" bIns="0" lIns="0" spcFirstLastPara="1" rIns="0" wrap="square" tIns="0">
            <a:spAutoFit/>
          </a:bodyPr>
          <a:lstStyle/>
          <a:p>
            <a:pPr indent="0" lvl="0" marL="0" marR="0" rtl="0" algn="r">
              <a:lnSpc>
                <a:spcPct val="106008"/>
              </a:lnSpc>
              <a:spcBef>
                <a:spcPts val="0"/>
              </a:spcBef>
              <a:spcAft>
                <a:spcPts val="0"/>
              </a:spcAft>
              <a:buNone/>
            </a:pPr>
            <a:r>
              <a:rPr b="1" i="0" lang="en-US" sz="3828" u="none" cap="none" strike="noStrike">
                <a:solidFill>
                  <a:srgbClr val="EEEDEA"/>
                </a:solidFill>
                <a:latin typeface="Cardo"/>
                <a:ea typeface="Cardo"/>
                <a:cs typeface="Cardo"/>
                <a:sym typeface="Cardo"/>
              </a:rPr>
              <a:t>Plan</a:t>
            </a:r>
            <a:endParaRPr/>
          </a:p>
        </p:txBody>
      </p:sp>
      <p:sp>
        <p:nvSpPr>
          <p:cNvPr id="409" name="Google Shape;409;p27"/>
          <p:cNvSpPr txBox="1"/>
          <p:nvPr/>
        </p:nvSpPr>
        <p:spPr>
          <a:xfrm>
            <a:off x="10083496" y="5701881"/>
            <a:ext cx="2012112" cy="533472"/>
          </a:xfrm>
          <a:prstGeom prst="rect">
            <a:avLst/>
          </a:prstGeom>
          <a:noFill/>
          <a:ln>
            <a:noFill/>
          </a:ln>
        </p:spPr>
        <p:txBody>
          <a:bodyPr anchorCtr="0" anchor="t" bIns="0" lIns="0" spcFirstLastPara="1" rIns="0" wrap="square" tIns="0">
            <a:spAutoFit/>
          </a:bodyPr>
          <a:lstStyle/>
          <a:p>
            <a:pPr indent="0" lvl="0" marL="0" marR="0" rtl="0" algn="r">
              <a:lnSpc>
                <a:spcPct val="106008"/>
              </a:lnSpc>
              <a:spcBef>
                <a:spcPts val="0"/>
              </a:spcBef>
              <a:spcAft>
                <a:spcPts val="0"/>
              </a:spcAft>
              <a:buNone/>
            </a:pPr>
            <a:r>
              <a:rPr b="1" i="0" lang="en-US" sz="3828" u="none" cap="none" strike="noStrike">
                <a:solidFill>
                  <a:srgbClr val="EEEDEA"/>
                </a:solidFill>
                <a:latin typeface="Cardo"/>
                <a:ea typeface="Cardo"/>
                <a:cs typeface="Cardo"/>
                <a:sym typeface="Cardo"/>
              </a:rPr>
              <a:t>Strategy</a:t>
            </a:r>
            <a:endParaRPr/>
          </a:p>
        </p:txBody>
      </p:sp>
      <p:sp>
        <p:nvSpPr>
          <p:cNvPr id="410" name="Google Shape;410;p27"/>
          <p:cNvSpPr txBox="1"/>
          <p:nvPr/>
        </p:nvSpPr>
        <p:spPr>
          <a:xfrm>
            <a:off x="13451488" y="4051716"/>
            <a:ext cx="2012112" cy="533472"/>
          </a:xfrm>
          <a:prstGeom prst="rect">
            <a:avLst/>
          </a:prstGeom>
          <a:noFill/>
          <a:ln>
            <a:noFill/>
          </a:ln>
        </p:spPr>
        <p:txBody>
          <a:bodyPr anchorCtr="0" anchor="t" bIns="0" lIns="0" spcFirstLastPara="1" rIns="0" wrap="square" tIns="0">
            <a:spAutoFit/>
          </a:bodyPr>
          <a:lstStyle/>
          <a:p>
            <a:pPr indent="0" lvl="0" marL="0" marR="0" rtl="0" algn="l">
              <a:lnSpc>
                <a:spcPct val="106008"/>
              </a:lnSpc>
              <a:spcBef>
                <a:spcPts val="0"/>
              </a:spcBef>
              <a:spcAft>
                <a:spcPts val="0"/>
              </a:spcAft>
              <a:buNone/>
            </a:pPr>
            <a:r>
              <a:rPr b="1" i="0" lang="en-US" sz="3828" u="none" cap="none" strike="noStrike">
                <a:solidFill>
                  <a:srgbClr val="EEEDEA"/>
                </a:solidFill>
                <a:latin typeface="Cardo"/>
                <a:ea typeface="Cardo"/>
                <a:cs typeface="Cardo"/>
                <a:sym typeface="Cardo"/>
              </a:rPr>
              <a:t>Solution</a:t>
            </a:r>
            <a:endParaRPr/>
          </a:p>
        </p:txBody>
      </p:sp>
      <p:sp>
        <p:nvSpPr>
          <p:cNvPr id="411" name="Google Shape;411;p27"/>
          <p:cNvSpPr txBox="1"/>
          <p:nvPr/>
        </p:nvSpPr>
        <p:spPr>
          <a:xfrm>
            <a:off x="13451488" y="5701881"/>
            <a:ext cx="2012112" cy="533472"/>
          </a:xfrm>
          <a:prstGeom prst="rect">
            <a:avLst/>
          </a:prstGeom>
          <a:noFill/>
          <a:ln>
            <a:noFill/>
          </a:ln>
        </p:spPr>
        <p:txBody>
          <a:bodyPr anchorCtr="0" anchor="t" bIns="0" lIns="0" spcFirstLastPara="1" rIns="0" wrap="square" tIns="0">
            <a:spAutoFit/>
          </a:bodyPr>
          <a:lstStyle/>
          <a:p>
            <a:pPr indent="0" lvl="0" marL="0" marR="0" rtl="0" algn="l">
              <a:lnSpc>
                <a:spcPct val="106008"/>
              </a:lnSpc>
              <a:spcBef>
                <a:spcPts val="0"/>
              </a:spcBef>
              <a:spcAft>
                <a:spcPts val="0"/>
              </a:spcAft>
              <a:buNone/>
            </a:pPr>
            <a:r>
              <a:rPr b="1" i="0" lang="en-US" sz="3828" u="none" cap="none" strike="noStrike">
                <a:solidFill>
                  <a:srgbClr val="EEEDEA"/>
                </a:solidFill>
                <a:latin typeface="Cardo"/>
                <a:ea typeface="Cardo"/>
                <a:cs typeface="Cardo"/>
                <a:sym typeface="Cardo"/>
              </a:rPr>
              <a:t>Report</a:t>
            </a:r>
            <a:endParaRPr/>
          </a:p>
        </p:txBody>
      </p:sp>
      <p:sp>
        <p:nvSpPr>
          <p:cNvPr id="412" name="Google Shape;412;p27"/>
          <p:cNvSpPr txBox="1"/>
          <p:nvPr/>
        </p:nvSpPr>
        <p:spPr>
          <a:xfrm>
            <a:off x="1059448" y="5590201"/>
            <a:ext cx="5797106" cy="2998846"/>
          </a:xfrm>
          <a:prstGeom prst="rect">
            <a:avLst/>
          </a:prstGeom>
          <a:noFill/>
          <a:ln>
            <a:noFill/>
          </a:ln>
        </p:spPr>
        <p:txBody>
          <a:bodyPr anchorCtr="0" anchor="t" bIns="0" lIns="0" spcFirstLastPara="1" rIns="0" wrap="square" tIns="0">
            <a:spAutoFit/>
          </a:bodyPr>
          <a:lstStyle/>
          <a:p>
            <a:pPr indent="0" lvl="1" marL="0" marR="0" rtl="0" algn="l">
              <a:lnSpc>
                <a:spcPct val="152007"/>
              </a:lnSpc>
              <a:spcBef>
                <a:spcPts val="0"/>
              </a:spcBef>
              <a:spcAft>
                <a:spcPts val="0"/>
              </a:spcAft>
              <a:buNone/>
            </a:pPr>
            <a:r>
              <a:rPr b="0" i="0" lang="en-US" sz="2615" u="none" cap="none" strike="noStrike">
                <a:solidFill>
                  <a:srgbClr val="5E8594"/>
                </a:solidFill>
                <a:latin typeface="Assistant"/>
                <a:ea typeface="Assistant"/>
                <a:cs typeface="Assistant"/>
                <a:sym typeface="Assistant"/>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13" name="Google Shape;413;p27"/>
          <p:cNvSpPr txBox="1"/>
          <p:nvPr/>
        </p:nvSpPr>
        <p:spPr>
          <a:xfrm>
            <a:off x="899733" y="1036625"/>
            <a:ext cx="6180600" cy="408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4762" u="none" cap="none" strike="noStrike">
                <a:solidFill>
                  <a:srgbClr val="93AEB8"/>
                </a:solidFill>
                <a:latin typeface="Cardo"/>
                <a:ea typeface="Cardo"/>
                <a:cs typeface="Cardo"/>
                <a:sym typeface="Cardo"/>
              </a:rPr>
              <a:t>MAIN</a:t>
            </a:r>
            <a:endParaRPr/>
          </a:p>
          <a:p>
            <a:pPr indent="0" lvl="0" marL="0" marR="0" rtl="0" algn="l">
              <a:lnSpc>
                <a:spcPct val="90000"/>
              </a:lnSpc>
              <a:spcBef>
                <a:spcPts val="0"/>
              </a:spcBef>
              <a:spcAft>
                <a:spcPts val="0"/>
              </a:spcAft>
              <a:buNone/>
            </a:pPr>
            <a:r>
              <a:rPr b="0" i="0" lang="en-US" sz="14762" u="none" cap="none" strike="noStrike">
                <a:solidFill>
                  <a:srgbClr val="93AEB8"/>
                </a:solidFill>
                <a:latin typeface="Cardo"/>
                <a:ea typeface="Cardo"/>
                <a:cs typeface="Cardo"/>
                <a:sym typeface="Cardo"/>
              </a:rPr>
              <a:t>IDEAS</a:t>
            </a:r>
            <a:endParaRPr/>
          </a:p>
        </p:txBody>
      </p:sp>
      <p:grpSp>
        <p:nvGrpSpPr>
          <p:cNvPr id="414" name="Google Shape;414;p27"/>
          <p:cNvGrpSpPr/>
          <p:nvPr/>
        </p:nvGrpSpPr>
        <p:grpSpPr>
          <a:xfrm>
            <a:off x="501070" y="380694"/>
            <a:ext cx="17285861" cy="192288"/>
            <a:chOff x="0" y="-38100"/>
            <a:chExt cx="4552655" cy="50643"/>
          </a:xfrm>
        </p:grpSpPr>
        <p:sp>
          <p:nvSpPr>
            <p:cNvPr id="415" name="Google Shape;415;p27"/>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416" name="Google Shape;416;p27"/>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7"/>
          <p:cNvGrpSpPr/>
          <p:nvPr/>
        </p:nvGrpSpPr>
        <p:grpSpPr>
          <a:xfrm>
            <a:off x="501070" y="9569355"/>
            <a:ext cx="17285861" cy="192288"/>
            <a:chOff x="0" y="-38100"/>
            <a:chExt cx="4552655" cy="50643"/>
          </a:xfrm>
        </p:grpSpPr>
        <p:sp>
          <p:nvSpPr>
            <p:cNvPr id="418" name="Google Shape;418;p27"/>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419" name="Google Shape;419;p27"/>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0" name="Google Shape;420;p27"/>
          <p:cNvPicPr preferRelativeResize="0"/>
          <p:nvPr/>
        </p:nvPicPr>
        <p:blipFill>
          <a:blip r:embed="rId4">
            <a:alphaModFix/>
          </a:blip>
          <a:stretch>
            <a:fillRect/>
          </a:stretch>
        </p:blipFill>
        <p:spPr>
          <a:xfrm>
            <a:off x="10151850" y="2406088"/>
            <a:ext cx="1514050" cy="1475574"/>
          </a:xfrm>
          <a:prstGeom prst="rect">
            <a:avLst/>
          </a:prstGeom>
          <a:noFill/>
          <a:ln>
            <a:noFill/>
          </a:ln>
        </p:spPr>
      </p:pic>
      <p:pic>
        <p:nvPicPr>
          <p:cNvPr id="421" name="Google Shape;421;p27"/>
          <p:cNvPicPr preferRelativeResize="0"/>
          <p:nvPr/>
        </p:nvPicPr>
        <p:blipFill>
          <a:blip r:embed="rId5">
            <a:alphaModFix/>
          </a:blip>
          <a:stretch>
            <a:fillRect/>
          </a:stretch>
        </p:blipFill>
        <p:spPr>
          <a:xfrm>
            <a:off x="13700525" y="2387225"/>
            <a:ext cx="1514050" cy="1500425"/>
          </a:xfrm>
          <a:prstGeom prst="rect">
            <a:avLst/>
          </a:prstGeom>
          <a:noFill/>
          <a:ln>
            <a:noFill/>
          </a:ln>
        </p:spPr>
      </p:pic>
      <p:pic>
        <p:nvPicPr>
          <p:cNvPr id="422" name="Google Shape;422;p27"/>
          <p:cNvPicPr preferRelativeResize="0"/>
          <p:nvPr/>
        </p:nvPicPr>
        <p:blipFill>
          <a:blip r:embed="rId6">
            <a:alphaModFix/>
          </a:blip>
          <a:stretch>
            <a:fillRect/>
          </a:stretch>
        </p:blipFill>
        <p:spPr>
          <a:xfrm>
            <a:off x="10337975" y="6515207"/>
            <a:ext cx="1141812" cy="1414293"/>
          </a:xfrm>
          <a:prstGeom prst="rect">
            <a:avLst/>
          </a:prstGeom>
          <a:noFill/>
          <a:ln>
            <a:noFill/>
          </a:ln>
        </p:spPr>
      </p:pic>
      <p:pic>
        <p:nvPicPr>
          <p:cNvPr id="423" name="Google Shape;423;p27"/>
          <p:cNvPicPr preferRelativeResize="0"/>
          <p:nvPr/>
        </p:nvPicPr>
        <p:blipFill>
          <a:blip r:embed="rId7">
            <a:alphaModFix/>
          </a:blip>
          <a:stretch>
            <a:fillRect/>
          </a:stretch>
        </p:blipFill>
        <p:spPr>
          <a:xfrm>
            <a:off x="14421207" y="6605113"/>
            <a:ext cx="880286" cy="1271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427" name="Shape 427"/>
        <p:cNvGrpSpPr/>
        <p:nvPr/>
      </p:nvGrpSpPr>
      <p:grpSpPr>
        <a:xfrm>
          <a:off x="0" y="0"/>
          <a:ext cx="0" cy="0"/>
          <a:chOff x="0" y="0"/>
          <a:chExt cx="0" cy="0"/>
        </a:xfrm>
      </p:grpSpPr>
      <p:pic>
        <p:nvPicPr>
          <p:cNvPr id="428" name="Google Shape;428;p28"/>
          <p:cNvPicPr preferRelativeResize="0"/>
          <p:nvPr/>
        </p:nvPicPr>
        <p:blipFill rotWithShape="1">
          <a:blip r:embed="rId3">
            <a:alphaModFix/>
          </a:blip>
          <a:srcRect b="43089" l="2014" r="4312" t="14570"/>
          <a:stretch/>
        </p:blipFill>
        <p:spPr>
          <a:xfrm>
            <a:off x="0" y="0"/>
            <a:ext cx="18288000" cy="5512375"/>
          </a:xfrm>
          <a:prstGeom prst="rect">
            <a:avLst/>
          </a:prstGeom>
          <a:noFill/>
          <a:ln>
            <a:noFill/>
          </a:ln>
        </p:spPr>
      </p:pic>
      <p:cxnSp>
        <p:nvCxnSpPr>
          <p:cNvPr id="429" name="Google Shape;429;p28"/>
          <p:cNvCxnSpPr/>
          <p:nvPr/>
        </p:nvCxnSpPr>
        <p:spPr>
          <a:xfrm>
            <a:off x="-1327947" y="5512375"/>
            <a:ext cx="20943895" cy="0"/>
          </a:xfrm>
          <a:prstGeom prst="straightConnector1">
            <a:avLst/>
          </a:prstGeom>
          <a:noFill/>
          <a:ln cap="flat" cmpd="sng" w="57150">
            <a:solidFill>
              <a:srgbClr val="93AEB8"/>
            </a:solidFill>
            <a:prstDash val="solid"/>
            <a:round/>
            <a:headEnd len="sm" w="sm" type="none"/>
            <a:tailEnd len="sm" w="sm" type="none"/>
          </a:ln>
        </p:spPr>
      </p:cxnSp>
      <p:grpSp>
        <p:nvGrpSpPr>
          <p:cNvPr id="430" name="Google Shape;430;p28"/>
          <p:cNvGrpSpPr/>
          <p:nvPr/>
        </p:nvGrpSpPr>
        <p:grpSpPr>
          <a:xfrm>
            <a:off x="1272812" y="4118239"/>
            <a:ext cx="2597772" cy="2597772"/>
            <a:chOff x="0" y="0"/>
            <a:chExt cx="3463697" cy="3463697"/>
          </a:xfrm>
        </p:grpSpPr>
        <p:sp>
          <p:nvSpPr>
            <p:cNvPr id="431" name="Google Shape;431;p28"/>
            <p:cNvSpPr/>
            <p:nvPr/>
          </p:nvSpPr>
          <p:spPr>
            <a:xfrm>
              <a:off x="0" y="0"/>
              <a:ext cx="3463697" cy="3463697"/>
            </a:xfrm>
            <a:custGeom>
              <a:rect b="b" l="l" r="r" t="t"/>
              <a:pathLst>
                <a:path extrusionOk="0" h="3463697" w="3463697">
                  <a:moveTo>
                    <a:pt x="0" y="0"/>
                  </a:moveTo>
                  <a:lnTo>
                    <a:pt x="3463697" y="0"/>
                  </a:lnTo>
                  <a:lnTo>
                    <a:pt x="3463697" y="3463697"/>
                  </a:lnTo>
                  <a:lnTo>
                    <a:pt x="0" y="3463697"/>
                  </a:lnTo>
                  <a:lnTo>
                    <a:pt x="0" y="0"/>
                  </a:lnTo>
                  <a:close/>
                </a:path>
              </a:pathLst>
            </a:custGeom>
            <a:blipFill rotWithShape="1">
              <a:blip r:embed="rId4">
                <a:alphaModFix/>
              </a:blip>
              <a:stretch>
                <a:fillRect b="0" l="0" r="0" t="0"/>
              </a:stretch>
            </a:blipFill>
            <a:ln>
              <a:noFill/>
            </a:ln>
          </p:spPr>
        </p:sp>
        <p:grpSp>
          <p:nvGrpSpPr>
            <p:cNvPr id="432" name="Google Shape;432;p28"/>
            <p:cNvGrpSpPr/>
            <p:nvPr/>
          </p:nvGrpSpPr>
          <p:grpSpPr>
            <a:xfrm>
              <a:off x="1344216" y="1310927"/>
              <a:ext cx="1990365" cy="2049292"/>
              <a:chOff x="0" y="-38100"/>
              <a:chExt cx="393159" cy="404799"/>
            </a:xfrm>
          </p:grpSpPr>
          <p:sp>
            <p:nvSpPr>
              <p:cNvPr id="433" name="Google Shape;433;p28"/>
              <p:cNvSpPr/>
              <p:nvPr/>
            </p:nvSpPr>
            <p:spPr>
              <a:xfrm>
                <a:off x="0" y="0"/>
                <a:ext cx="393159" cy="366699"/>
              </a:xfrm>
              <a:custGeom>
                <a:rect b="b" l="l" r="r" t="t"/>
                <a:pathLst>
                  <a:path extrusionOk="0" h="366699" w="393159">
                    <a:moveTo>
                      <a:pt x="0" y="0"/>
                    </a:moveTo>
                    <a:lnTo>
                      <a:pt x="393159" y="0"/>
                    </a:lnTo>
                    <a:lnTo>
                      <a:pt x="393159" y="366699"/>
                    </a:lnTo>
                    <a:lnTo>
                      <a:pt x="0" y="366699"/>
                    </a:lnTo>
                    <a:close/>
                  </a:path>
                </a:pathLst>
              </a:custGeom>
              <a:solidFill>
                <a:srgbClr val="A8BCC4"/>
              </a:solidFill>
              <a:ln>
                <a:noFill/>
              </a:ln>
            </p:spPr>
          </p:sp>
          <p:sp>
            <p:nvSpPr>
              <p:cNvPr id="434" name="Google Shape;434;p28"/>
              <p:cNvSpPr txBox="1"/>
              <p:nvPr/>
            </p:nvSpPr>
            <p:spPr>
              <a:xfrm>
                <a:off x="0" y="-38100"/>
                <a:ext cx="393159" cy="40479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5" name="Google Shape;435;p28"/>
          <p:cNvGrpSpPr/>
          <p:nvPr/>
        </p:nvGrpSpPr>
        <p:grpSpPr>
          <a:xfrm>
            <a:off x="5654346" y="4118239"/>
            <a:ext cx="2597772" cy="2597772"/>
            <a:chOff x="0" y="0"/>
            <a:chExt cx="3463697" cy="3463697"/>
          </a:xfrm>
        </p:grpSpPr>
        <p:sp>
          <p:nvSpPr>
            <p:cNvPr id="436" name="Google Shape;436;p28"/>
            <p:cNvSpPr/>
            <p:nvPr/>
          </p:nvSpPr>
          <p:spPr>
            <a:xfrm>
              <a:off x="0" y="0"/>
              <a:ext cx="3463697" cy="3463697"/>
            </a:xfrm>
            <a:custGeom>
              <a:rect b="b" l="l" r="r" t="t"/>
              <a:pathLst>
                <a:path extrusionOk="0" h="3463697" w="3463697">
                  <a:moveTo>
                    <a:pt x="0" y="0"/>
                  </a:moveTo>
                  <a:lnTo>
                    <a:pt x="3463697" y="0"/>
                  </a:lnTo>
                  <a:lnTo>
                    <a:pt x="3463697" y="3463697"/>
                  </a:lnTo>
                  <a:lnTo>
                    <a:pt x="0" y="3463697"/>
                  </a:lnTo>
                  <a:lnTo>
                    <a:pt x="0" y="0"/>
                  </a:lnTo>
                  <a:close/>
                </a:path>
              </a:pathLst>
            </a:custGeom>
            <a:blipFill rotWithShape="1">
              <a:blip r:embed="rId4">
                <a:alphaModFix/>
              </a:blip>
              <a:stretch>
                <a:fillRect b="0" l="0" r="0" t="0"/>
              </a:stretch>
            </a:blipFill>
            <a:ln>
              <a:noFill/>
            </a:ln>
          </p:spPr>
        </p:sp>
        <p:grpSp>
          <p:nvGrpSpPr>
            <p:cNvPr id="437" name="Google Shape;437;p28"/>
            <p:cNvGrpSpPr/>
            <p:nvPr/>
          </p:nvGrpSpPr>
          <p:grpSpPr>
            <a:xfrm>
              <a:off x="1344216" y="1310927"/>
              <a:ext cx="1990365" cy="2049292"/>
              <a:chOff x="0" y="-38100"/>
              <a:chExt cx="393159" cy="404799"/>
            </a:xfrm>
          </p:grpSpPr>
          <p:sp>
            <p:nvSpPr>
              <p:cNvPr id="438" name="Google Shape;438;p28"/>
              <p:cNvSpPr/>
              <p:nvPr/>
            </p:nvSpPr>
            <p:spPr>
              <a:xfrm>
                <a:off x="0" y="0"/>
                <a:ext cx="393159" cy="366699"/>
              </a:xfrm>
              <a:custGeom>
                <a:rect b="b" l="l" r="r" t="t"/>
                <a:pathLst>
                  <a:path extrusionOk="0" h="366699" w="393159">
                    <a:moveTo>
                      <a:pt x="0" y="0"/>
                    </a:moveTo>
                    <a:lnTo>
                      <a:pt x="393159" y="0"/>
                    </a:lnTo>
                    <a:lnTo>
                      <a:pt x="393159" y="366699"/>
                    </a:lnTo>
                    <a:lnTo>
                      <a:pt x="0" y="366699"/>
                    </a:lnTo>
                    <a:close/>
                  </a:path>
                </a:pathLst>
              </a:custGeom>
              <a:solidFill>
                <a:srgbClr val="A8BCC4"/>
              </a:solidFill>
              <a:ln>
                <a:noFill/>
              </a:ln>
            </p:spPr>
          </p:sp>
          <p:sp>
            <p:nvSpPr>
              <p:cNvPr id="439" name="Google Shape;439;p28"/>
              <p:cNvSpPr txBox="1"/>
              <p:nvPr/>
            </p:nvSpPr>
            <p:spPr>
              <a:xfrm>
                <a:off x="0" y="-38100"/>
                <a:ext cx="393159" cy="40479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40" name="Google Shape;440;p28"/>
          <p:cNvGrpSpPr/>
          <p:nvPr/>
        </p:nvGrpSpPr>
        <p:grpSpPr>
          <a:xfrm>
            <a:off x="10035881" y="4118239"/>
            <a:ext cx="2597772" cy="2597772"/>
            <a:chOff x="0" y="0"/>
            <a:chExt cx="3463697" cy="3463697"/>
          </a:xfrm>
        </p:grpSpPr>
        <p:sp>
          <p:nvSpPr>
            <p:cNvPr id="441" name="Google Shape;441;p28"/>
            <p:cNvSpPr/>
            <p:nvPr/>
          </p:nvSpPr>
          <p:spPr>
            <a:xfrm>
              <a:off x="0" y="0"/>
              <a:ext cx="3463697" cy="3463697"/>
            </a:xfrm>
            <a:custGeom>
              <a:rect b="b" l="l" r="r" t="t"/>
              <a:pathLst>
                <a:path extrusionOk="0" h="3463697" w="3463697">
                  <a:moveTo>
                    <a:pt x="0" y="0"/>
                  </a:moveTo>
                  <a:lnTo>
                    <a:pt x="3463697" y="0"/>
                  </a:lnTo>
                  <a:lnTo>
                    <a:pt x="3463697" y="3463697"/>
                  </a:lnTo>
                  <a:lnTo>
                    <a:pt x="0" y="3463697"/>
                  </a:lnTo>
                  <a:lnTo>
                    <a:pt x="0" y="0"/>
                  </a:lnTo>
                  <a:close/>
                </a:path>
              </a:pathLst>
            </a:custGeom>
            <a:blipFill rotWithShape="1">
              <a:blip r:embed="rId4">
                <a:alphaModFix/>
              </a:blip>
              <a:stretch>
                <a:fillRect b="0" l="0" r="0" t="0"/>
              </a:stretch>
            </a:blipFill>
            <a:ln>
              <a:noFill/>
            </a:ln>
          </p:spPr>
        </p:sp>
        <p:grpSp>
          <p:nvGrpSpPr>
            <p:cNvPr id="442" name="Google Shape;442;p28"/>
            <p:cNvGrpSpPr/>
            <p:nvPr/>
          </p:nvGrpSpPr>
          <p:grpSpPr>
            <a:xfrm>
              <a:off x="1344216" y="1310927"/>
              <a:ext cx="1990365" cy="2049292"/>
              <a:chOff x="0" y="-38100"/>
              <a:chExt cx="393159" cy="404799"/>
            </a:xfrm>
          </p:grpSpPr>
          <p:sp>
            <p:nvSpPr>
              <p:cNvPr id="443" name="Google Shape;443;p28"/>
              <p:cNvSpPr/>
              <p:nvPr/>
            </p:nvSpPr>
            <p:spPr>
              <a:xfrm>
                <a:off x="0" y="0"/>
                <a:ext cx="393159" cy="366699"/>
              </a:xfrm>
              <a:custGeom>
                <a:rect b="b" l="l" r="r" t="t"/>
                <a:pathLst>
                  <a:path extrusionOk="0" h="366699" w="393159">
                    <a:moveTo>
                      <a:pt x="0" y="0"/>
                    </a:moveTo>
                    <a:lnTo>
                      <a:pt x="393159" y="0"/>
                    </a:lnTo>
                    <a:lnTo>
                      <a:pt x="393159" y="366699"/>
                    </a:lnTo>
                    <a:lnTo>
                      <a:pt x="0" y="366699"/>
                    </a:lnTo>
                    <a:close/>
                  </a:path>
                </a:pathLst>
              </a:custGeom>
              <a:solidFill>
                <a:srgbClr val="A8BCC4"/>
              </a:solidFill>
              <a:ln>
                <a:noFill/>
              </a:ln>
            </p:spPr>
          </p:sp>
          <p:sp>
            <p:nvSpPr>
              <p:cNvPr id="444" name="Google Shape;444;p28"/>
              <p:cNvSpPr txBox="1"/>
              <p:nvPr/>
            </p:nvSpPr>
            <p:spPr>
              <a:xfrm>
                <a:off x="0" y="-38100"/>
                <a:ext cx="393159" cy="40479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45" name="Google Shape;445;p28"/>
          <p:cNvGrpSpPr/>
          <p:nvPr/>
        </p:nvGrpSpPr>
        <p:grpSpPr>
          <a:xfrm>
            <a:off x="14417416" y="4118239"/>
            <a:ext cx="2597772" cy="2597772"/>
            <a:chOff x="0" y="0"/>
            <a:chExt cx="3463697" cy="3463697"/>
          </a:xfrm>
        </p:grpSpPr>
        <p:sp>
          <p:nvSpPr>
            <p:cNvPr id="446" name="Google Shape;446;p28"/>
            <p:cNvSpPr/>
            <p:nvPr/>
          </p:nvSpPr>
          <p:spPr>
            <a:xfrm>
              <a:off x="0" y="0"/>
              <a:ext cx="3463697" cy="3463697"/>
            </a:xfrm>
            <a:custGeom>
              <a:rect b="b" l="l" r="r" t="t"/>
              <a:pathLst>
                <a:path extrusionOk="0" h="3463697" w="3463697">
                  <a:moveTo>
                    <a:pt x="0" y="0"/>
                  </a:moveTo>
                  <a:lnTo>
                    <a:pt x="3463697" y="0"/>
                  </a:lnTo>
                  <a:lnTo>
                    <a:pt x="3463697" y="3463697"/>
                  </a:lnTo>
                  <a:lnTo>
                    <a:pt x="0" y="3463697"/>
                  </a:lnTo>
                  <a:lnTo>
                    <a:pt x="0" y="0"/>
                  </a:lnTo>
                  <a:close/>
                </a:path>
              </a:pathLst>
            </a:custGeom>
            <a:blipFill rotWithShape="1">
              <a:blip r:embed="rId4">
                <a:alphaModFix/>
              </a:blip>
              <a:stretch>
                <a:fillRect b="0" l="0" r="0" t="0"/>
              </a:stretch>
            </a:blipFill>
            <a:ln>
              <a:noFill/>
            </a:ln>
          </p:spPr>
        </p:sp>
        <p:grpSp>
          <p:nvGrpSpPr>
            <p:cNvPr id="447" name="Google Shape;447;p28"/>
            <p:cNvGrpSpPr/>
            <p:nvPr/>
          </p:nvGrpSpPr>
          <p:grpSpPr>
            <a:xfrm>
              <a:off x="1344216" y="1310927"/>
              <a:ext cx="1990365" cy="2049292"/>
              <a:chOff x="0" y="-38100"/>
              <a:chExt cx="393159" cy="404799"/>
            </a:xfrm>
          </p:grpSpPr>
          <p:sp>
            <p:nvSpPr>
              <p:cNvPr id="448" name="Google Shape;448;p28"/>
              <p:cNvSpPr/>
              <p:nvPr/>
            </p:nvSpPr>
            <p:spPr>
              <a:xfrm>
                <a:off x="0" y="0"/>
                <a:ext cx="393159" cy="366699"/>
              </a:xfrm>
              <a:custGeom>
                <a:rect b="b" l="l" r="r" t="t"/>
                <a:pathLst>
                  <a:path extrusionOk="0" h="366699" w="393159">
                    <a:moveTo>
                      <a:pt x="0" y="0"/>
                    </a:moveTo>
                    <a:lnTo>
                      <a:pt x="393159" y="0"/>
                    </a:lnTo>
                    <a:lnTo>
                      <a:pt x="393159" y="366699"/>
                    </a:lnTo>
                    <a:lnTo>
                      <a:pt x="0" y="366699"/>
                    </a:lnTo>
                    <a:close/>
                  </a:path>
                </a:pathLst>
              </a:custGeom>
              <a:solidFill>
                <a:srgbClr val="A8BCC4"/>
              </a:solidFill>
              <a:ln>
                <a:noFill/>
              </a:ln>
            </p:spPr>
          </p:sp>
          <p:sp>
            <p:nvSpPr>
              <p:cNvPr id="449" name="Google Shape;449;p28"/>
              <p:cNvSpPr txBox="1"/>
              <p:nvPr/>
            </p:nvSpPr>
            <p:spPr>
              <a:xfrm>
                <a:off x="0" y="-38100"/>
                <a:ext cx="393159" cy="40479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50" name="Google Shape;450;p28"/>
          <p:cNvSpPr txBox="1"/>
          <p:nvPr/>
        </p:nvSpPr>
        <p:spPr>
          <a:xfrm>
            <a:off x="952852" y="6911147"/>
            <a:ext cx="3237600" cy="24783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5E8594"/>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451" name="Google Shape;451;p28"/>
          <p:cNvSpPr txBox="1"/>
          <p:nvPr/>
        </p:nvSpPr>
        <p:spPr>
          <a:xfrm>
            <a:off x="5334387" y="6911147"/>
            <a:ext cx="3237600" cy="24783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5E8594"/>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452" name="Google Shape;452;p28"/>
          <p:cNvSpPr txBox="1"/>
          <p:nvPr/>
        </p:nvSpPr>
        <p:spPr>
          <a:xfrm>
            <a:off x="9792121" y="6911147"/>
            <a:ext cx="3237600" cy="24783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5E8594"/>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453" name="Google Shape;453;p28"/>
          <p:cNvSpPr txBox="1"/>
          <p:nvPr/>
        </p:nvSpPr>
        <p:spPr>
          <a:xfrm>
            <a:off x="14097456" y="6911147"/>
            <a:ext cx="3237600" cy="24783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5E8594"/>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454" name="Google Shape;454;p28"/>
          <p:cNvSpPr txBox="1"/>
          <p:nvPr/>
        </p:nvSpPr>
        <p:spPr>
          <a:xfrm>
            <a:off x="763456" y="1042867"/>
            <a:ext cx="16761088" cy="2403979"/>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16746" u="none" cap="none" strike="noStrike">
                <a:solidFill>
                  <a:srgbClr val="93AEB8"/>
                </a:solidFill>
                <a:latin typeface="Cardo"/>
                <a:ea typeface="Cardo"/>
                <a:cs typeface="Cardo"/>
                <a:sym typeface="Cardo"/>
              </a:rPr>
              <a:t>INFOGRAPHICS</a:t>
            </a:r>
            <a:endParaRPr/>
          </a:p>
        </p:txBody>
      </p:sp>
      <p:grpSp>
        <p:nvGrpSpPr>
          <p:cNvPr id="455" name="Google Shape;455;p28"/>
          <p:cNvGrpSpPr/>
          <p:nvPr/>
        </p:nvGrpSpPr>
        <p:grpSpPr>
          <a:xfrm>
            <a:off x="501070" y="380694"/>
            <a:ext cx="17285861" cy="192288"/>
            <a:chOff x="0" y="-38100"/>
            <a:chExt cx="4552655" cy="50643"/>
          </a:xfrm>
        </p:grpSpPr>
        <p:sp>
          <p:nvSpPr>
            <p:cNvPr id="456" name="Google Shape;456;p28"/>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457" name="Google Shape;457;p28"/>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8"/>
          <p:cNvGrpSpPr/>
          <p:nvPr/>
        </p:nvGrpSpPr>
        <p:grpSpPr>
          <a:xfrm>
            <a:off x="501070" y="9569355"/>
            <a:ext cx="17285861" cy="192288"/>
            <a:chOff x="0" y="-38100"/>
            <a:chExt cx="4552655" cy="50643"/>
          </a:xfrm>
        </p:grpSpPr>
        <p:sp>
          <p:nvSpPr>
            <p:cNvPr id="459" name="Google Shape;459;p28"/>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460" name="Google Shape;460;p28"/>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1" name="Google Shape;461;p28"/>
          <p:cNvPicPr preferRelativeResize="0"/>
          <p:nvPr/>
        </p:nvPicPr>
        <p:blipFill>
          <a:blip r:embed="rId5">
            <a:alphaModFix/>
          </a:blip>
          <a:stretch>
            <a:fillRect/>
          </a:stretch>
        </p:blipFill>
        <p:spPr>
          <a:xfrm>
            <a:off x="1853575" y="4619863"/>
            <a:ext cx="1610000" cy="1594525"/>
          </a:xfrm>
          <a:prstGeom prst="rect">
            <a:avLst/>
          </a:prstGeom>
          <a:noFill/>
          <a:ln>
            <a:noFill/>
          </a:ln>
        </p:spPr>
      </p:pic>
      <p:pic>
        <p:nvPicPr>
          <p:cNvPr id="462" name="Google Shape;462;p28"/>
          <p:cNvPicPr preferRelativeResize="0"/>
          <p:nvPr/>
        </p:nvPicPr>
        <p:blipFill>
          <a:blip r:embed="rId6">
            <a:alphaModFix/>
          </a:blip>
          <a:stretch>
            <a:fillRect/>
          </a:stretch>
        </p:blipFill>
        <p:spPr>
          <a:xfrm>
            <a:off x="6239950" y="4619885"/>
            <a:ext cx="1426525" cy="1585028"/>
          </a:xfrm>
          <a:prstGeom prst="rect">
            <a:avLst/>
          </a:prstGeom>
          <a:noFill/>
          <a:ln>
            <a:noFill/>
          </a:ln>
        </p:spPr>
      </p:pic>
      <p:pic>
        <p:nvPicPr>
          <p:cNvPr id="463" name="Google Shape;463;p28"/>
          <p:cNvPicPr preferRelativeResize="0"/>
          <p:nvPr/>
        </p:nvPicPr>
        <p:blipFill>
          <a:blip r:embed="rId7">
            <a:alphaModFix/>
          </a:blip>
          <a:stretch>
            <a:fillRect/>
          </a:stretch>
        </p:blipFill>
        <p:spPr>
          <a:xfrm>
            <a:off x="10529775" y="4858725"/>
            <a:ext cx="1610000" cy="1307300"/>
          </a:xfrm>
          <a:prstGeom prst="rect">
            <a:avLst/>
          </a:prstGeom>
          <a:noFill/>
          <a:ln>
            <a:noFill/>
          </a:ln>
        </p:spPr>
      </p:pic>
      <p:pic>
        <p:nvPicPr>
          <p:cNvPr id="464" name="Google Shape;464;p28"/>
          <p:cNvPicPr preferRelativeResize="0"/>
          <p:nvPr/>
        </p:nvPicPr>
        <p:blipFill>
          <a:blip r:embed="rId8">
            <a:alphaModFix/>
          </a:blip>
          <a:stretch>
            <a:fillRect/>
          </a:stretch>
        </p:blipFill>
        <p:spPr>
          <a:xfrm>
            <a:off x="15111425" y="4624600"/>
            <a:ext cx="1209643" cy="1585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AEB8"/>
        </a:solidFill>
      </p:bgPr>
    </p:bg>
    <p:spTree>
      <p:nvGrpSpPr>
        <p:cNvPr id="468" name="Shape 468"/>
        <p:cNvGrpSpPr/>
        <p:nvPr/>
      </p:nvGrpSpPr>
      <p:grpSpPr>
        <a:xfrm>
          <a:off x="0" y="0"/>
          <a:ext cx="0" cy="0"/>
          <a:chOff x="0" y="0"/>
          <a:chExt cx="0" cy="0"/>
        </a:xfrm>
      </p:grpSpPr>
      <p:sp>
        <p:nvSpPr>
          <p:cNvPr id="469" name="Google Shape;469;p29"/>
          <p:cNvSpPr txBox="1"/>
          <p:nvPr/>
        </p:nvSpPr>
        <p:spPr>
          <a:xfrm>
            <a:off x="782180" y="4303550"/>
            <a:ext cx="4060200" cy="5051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This presentation template</a:t>
            </a:r>
            <a:endParaRPr/>
          </a:p>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uses the following free fonts:</a:t>
            </a:r>
            <a:endParaRPr/>
          </a:p>
          <a:p>
            <a:pPr indent="0" lvl="0" marL="0" marR="0" rtl="0" algn="l">
              <a:lnSpc>
                <a:spcPct val="120000"/>
              </a:lnSpc>
              <a:spcBef>
                <a:spcPts val="0"/>
              </a:spcBef>
              <a:spcAft>
                <a:spcPts val="0"/>
              </a:spcAft>
              <a:buNone/>
            </a:pPr>
            <a:r>
              <a:t/>
            </a:r>
            <a:endParaRPr b="0" i="0" sz="2311" u="none" cap="none" strike="noStrike">
              <a:solidFill>
                <a:srgbClr val="000000"/>
              </a:solidFill>
              <a:latin typeface="Assistant"/>
              <a:ea typeface="Assistant"/>
              <a:cs typeface="Assistant"/>
              <a:sym typeface="Assistant"/>
            </a:endParaRPr>
          </a:p>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Titles: Cardo</a:t>
            </a:r>
            <a:endParaRPr/>
          </a:p>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Headers: Assistant</a:t>
            </a:r>
            <a:endParaRPr/>
          </a:p>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Body Copy: Assistant</a:t>
            </a:r>
            <a:endParaRPr/>
          </a:p>
          <a:p>
            <a:pPr indent="0" lvl="0" marL="0" marR="0" rtl="0" algn="l">
              <a:lnSpc>
                <a:spcPct val="120000"/>
              </a:lnSpc>
              <a:spcBef>
                <a:spcPts val="0"/>
              </a:spcBef>
              <a:spcAft>
                <a:spcPts val="0"/>
              </a:spcAft>
              <a:buNone/>
            </a:pPr>
            <a:r>
              <a:t/>
            </a:r>
            <a:endParaRPr b="0" i="0" sz="2311" u="none" cap="none" strike="noStrike">
              <a:solidFill>
                <a:srgbClr val="000000"/>
              </a:solidFill>
              <a:latin typeface="Assistant"/>
              <a:ea typeface="Assistant"/>
              <a:cs typeface="Assistant"/>
              <a:sym typeface="Assistant"/>
            </a:endParaRPr>
          </a:p>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You can find these fonts</a:t>
            </a:r>
            <a:endParaRPr/>
          </a:p>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online too. Happy designing! </a:t>
            </a:r>
            <a:endParaRPr/>
          </a:p>
          <a:p>
            <a:pPr indent="0" lvl="0" marL="0" marR="0" rtl="0" algn="l">
              <a:lnSpc>
                <a:spcPct val="120000"/>
              </a:lnSpc>
              <a:spcBef>
                <a:spcPts val="0"/>
              </a:spcBef>
              <a:spcAft>
                <a:spcPts val="0"/>
              </a:spcAft>
              <a:buNone/>
            </a:pPr>
            <a:r>
              <a:t/>
            </a:r>
            <a:endParaRPr b="0" i="0" sz="2311" u="none" cap="none" strike="noStrike">
              <a:solidFill>
                <a:srgbClr val="000000"/>
              </a:solidFill>
              <a:latin typeface="Assistant"/>
              <a:ea typeface="Assistant"/>
              <a:cs typeface="Assistant"/>
              <a:sym typeface="Assistant"/>
            </a:endParaRPr>
          </a:p>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Don't forget to delete this</a:t>
            </a:r>
            <a:endParaRPr/>
          </a:p>
          <a:p>
            <a:pPr indent="0" lvl="0" marL="0" marR="0" rtl="0" algn="l">
              <a:lnSpc>
                <a:spcPct val="120000"/>
              </a:lnSpc>
              <a:spcBef>
                <a:spcPts val="0"/>
              </a:spcBef>
              <a:spcAft>
                <a:spcPts val="0"/>
              </a:spcAft>
              <a:buNone/>
            </a:pPr>
            <a:r>
              <a:rPr b="0" i="0" lang="en-US" sz="2311" u="none" cap="none" strike="noStrike">
                <a:solidFill>
                  <a:srgbClr val="000000"/>
                </a:solidFill>
                <a:latin typeface="Assistant"/>
                <a:ea typeface="Assistant"/>
                <a:cs typeface="Assistant"/>
                <a:sym typeface="Assistant"/>
              </a:rPr>
              <a:t>page before presenting. </a:t>
            </a:r>
            <a:endParaRPr/>
          </a:p>
        </p:txBody>
      </p:sp>
      <p:sp>
        <p:nvSpPr>
          <p:cNvPr id="470" name="Google Shape;470;p29"/>
          <p:cNvSpPr txBox="1"/>
          <p:nvPr/>
        </p:nvSpPr>
        <p:spPr>
          <a:xfrm>
            <a:off x="782180" y="2963195"/>
            <a:ext cx="4060200" cy="7827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i="0" lang="en-US" sz="2311" u="none" cap="none" strike="noStrike">
                <a:solidFill>
                  <a:srgbClr val="000000"/>
                </a:solidFill>
                <a:latin typeface="Assistant"/>
                <a:ea typeface="Assistant"/>
                <a:cs typeface="Assistant"/>
                <a:sym typeface="Assistant"/>
              </a:rPr>
              <a:t>Use these design resources</a:t>
            </a:r>
            <a:endParaRPr/>
          </a:p>
          <a:p>
            <a:pPr indent="0" lvl="1" marL="0" marR="0" rtl="0" algn="l">
              <a:lnSpc>
                <a:spcPct val="120000"/>
              </a:lnSpc>
              <a:spcBef>
                <a:spcPts val="0"/>
              </a:spcBef>
              <a:spcAft>
                <a:spcPts val="0"/>
              </a:spcAft>
              <a:buNone/>
            </a:pPr>
            <a:r>
              <a:rPr b="1" i="0" lang="en-US" sz="2311" u="none" cap="none" strike="noStrike">
                <a:solidFill>
                  <a:srgbClr val="000000"/>
                </a:solidFill>
                <a:latin typeface="Assistant"/>
                <a:ea typeface="Assistant"/>
                <a:cs typeface="Assistant"/>
                <a:sym typeface="Assistant"/>
              </a:rPr>
              <a:t>in your Canva Presentation.</a:t>
            </a:r>
            <a:endParaRPr/>
          </a:p>
        </p:txBody>
      </p:sp>
      <p:sp>
        <p:nvSpPr>
          <p:cNvPr id="471" name="Google Shape;471;p29"/>
          <p:cNvSpPr txBox="1"/>
          <p:nvPr/>
        </p:nvSpPr>
        <p:spPr>
          <a:xfrm>
            <a:off x="278327" y="524870"/>
            <a:ext cx="17731200" cy="2337300"/>
          </a:xfrm>
          <a:prstGeom prst="rect">
            <a:avLst/>
          </a:prstGeom>
          <a:noFill/>
          <a:ln>
            <a:noFill/>
          </a:ln>
        </p:spPr>
        <p:txBody>
          <a:bodyPr anchorCtr="0" anchor="t" bIns="0" lIns="0" spcFirstLastPara="1" rIns="0" wrap="square" tIns="0">
            <a:spAutoFit/>
          </a:bodyPr>
          <a:lstStyle/>
          <a:p>
            <a:pPr indent="0" lvl="0" marL="0" marR="0" rtl="0" algn="ctr">
              <a:lnSpc>
                <a:spcPct val="116003"/>
              </a:lnSpc>
              <a:spcBef>
                <a:spcPts val="0"/>
              </a:spcBef>
              <a:spcAft>
                <a:spcPts val="0"/>
              </a:spcAft>
              <a:buNone/>
            </a:pPr>
            <a:r>
              <a:rPr b="0" i="0" lang="en-US" sz="15184" u="none" cap="none" strike="noStrike">
                <a:solidFill>
                  <a:srgbClr val="EEEDEA"/>
                </a:solidFill>
                <a:latin typeface="Cardo"/>
                <a:ea typeface="Cardo"/>
                <a:cs typeface="Cardo"/>
                <a:sym typeface="Cardo"/>
              </a:rPr>
              <a:t>RESOURCE PAGE</a:t>
            </a:r>
            <a:endParaRPr/>
          </a:p>
        </p:txBody>
      </p:sp>
      <p:grpSp>
        <p:nvGrpSpPr>
          <p:cNvPr id="472" name="Google Shape;472;p29"/>
          <p:cNvGrpSpPr/>
          <p:nvPr/>
        </p:nvGrpSpPr>
        <p:grpSpPr>
          <a:xfrm>
            <a:off x="501070" y="380694"/>
            <a:ext cx="17285861" cy="192288"/>
            <a:chOff x="0" y="-38100"/>
            <a:chExt cx="4552655" cy="50643"/>
          </a:xfrm>
        </p:grpSpPr>
        <p:sp>
          <p:nvSpPr>
            <p:cNvPr id="473" name="Google Shape;473;p29"/>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F5F5F5"/>
            </a:solidFill>
            <a:ln>
              <a:noFill/>
            </a:ln>
          </p:spPr>
        </p:sp>
        <p:sp>
          <p:nvSpPr>
            <p:cNvPr id="474" name="Google Shape;474;p29"/>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9"/>
          <p:cNvGrpSpPr/>
          <p:nvPr/>
        </p:nvGrpSpPr>
        <p:grpSpPr>
          <a:xfrm>
            <a:off x="501070" y="9569355"/>
            <a:ext cx="17285861" cy="192288"/>
            <a:chOff x="0" y="-38100"/>
            <a:chExt cx="4552655" cy="50643"/>
          </a:xfrm>
        </p:grpSpPr>
        <p:sp>
          <p:nvSpPr>
            <p:cNvPr id="476" name="Google Shape;476;p29"/>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F5F5F5"/>
            </a:solidFill>
            <a:ln>
              <a:noFill/>
            </a:ln>
          </p:spPr>
        </p:sp>
        <p:sp>
          <p:nvSpPr>
            <p:cNvPr id="477" name="Google Shape;477;p29"/>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29"/>
          <p:cNvSpPr/>
          <p:nvPr/>
        </p:nvSpPr>
        <p:spPr>
          <a:xfrm>
            <a:off x="13597483" y="5544934"/>
            <a:ext cx="1681322" cy="1681322"/>
          </a:xfrm>
          <a:custGeom>
            <a:rect b="b" l="l" r="r" t="t"/>
            <a:pathLst>
              <a:path extrusionOk="0" h="1681322" w="1681322">
                <a:moveTo>
                  <a:pt x="0" y="0"/>
                </a:moveTo>
                <a:lnTo>
                  <a:pt x="1681322" y="0"/>
                </a:lnTo>
                <a:lnTo>
                  <a:pt x="1681322" y="1681321"/>
                </a:lnTo>
                <a:lnTo>
                  <a:pt x="0" y="1681321"/>
                </a:lnTo>
                <a:lnTo>
                  <a:pt x="0" y="0"/>
                </a:lnTo>
                <a:close/>
              </a:path>
            </a:pathLst>
          </a:custGeom>
          <a:blipFill rotWithShape="1">
            <a:blip r:embed="rId3">
              <a:alphaModFix/>
            </a:blip>
            <a:stretch>
              <a:fillRect b="0" l="0" r="0" t="0"/>
            </a:stretch>
          </a:blipFill>
          <a:ln>
            <a:noFill/>
          </a:ln>
        </p:spPr>
      </p:sp>
      <p:sp>
        <p:nvSpPr>
          <p:cNvPr id="479" name="Google Shape;479;p29"/>
          <p:cNvSpPr/>
          <p:nvPr/>
        </p:nvSpPr>
        <p:spPr>
          <a:xfrm>
            <a:off x="10256522" y="2952481"/>
            <a:ext cx="1647600" cy="1647600"/>
          </a:xfrm>
          <a:custGeom>
            <a:rect b="b" l="l" r="r" t="t"/>
            <a:pathLst>
              <a:path extrusionOk="0" h="1647600" w="1647600">
                <a:moveTo>
                  <a:pt x="0" y="0"/>
                </a:moveTo>
                <a:lnTo>
                  <a:pt x="1647600" y="0"/>
                </a:lnTo>
                <a:lnTo>
                  <a:pt x="1647600" y="1647600"/>
                </a:lnTo>
                <a:lnTo>
                  <a:pt x="0" y="1647600"/>
                </a:lnTo>
                <a:lnTo>
                  <a:pt x="0" y="0"/>
                </a:lnTo>
                <a:close/>
              </a:path>
            </a:pathLst>
          </a:custGeom>
          <a:blipFill rotWithShape="1">
            <a:blip r:embed="rId4">
              <a:alphaModFix/>
            </a:blip>
            <a:stretch>
              <a:fillRect b="0" l="0" r="0" t="0"/>
            </a:stretch>
          </a:blipFill>
          <a:ln>
            <a:noFill/>
          </a:ln>
        </p:spPr>
      </p:sp>
      <p:sp>
        <p:nvSpPr>
          <p:cNvPr id="480" name="Google Shape;480;p29"/>
          <p:cNvSpPr/>
          <p:nvPr/>
        </p:nvSpPr>
        <p:spPr>
          <a:xfrm>
            <a:off x="4975485" y="2927623"/>
            <a:ext cx="1697318" cy="1697318"/>
          </a:xfrm>
          <a:custGeom>
            <a:rect b="b" l="l" r="r" t="t"/>
            <a:pathLst>
              <a:path extrusionOk="0" h="1697318" w="1697318">
                <a:moveTo>
                  <a:pt x="0" y="0"/>
                </a:moveTo>
                <a:lnTo>
                  <a:pt x="1697317" y="0"/>
                </a:lnTo>
                <a:lnTo>
                  <a:pt x="1697317" y="1697317"/>
                </a:lnTo>
                <a:lnTo>
                  <a:pt x="0" y="1697317"/>
                </a:lnTo>
                <a:lnTo>
                  <a:pt x="0" y="0"/>
                </a:lnTo>
                <a:close/>
              </a:path>
            </a:pathLst>
          </a:custGeom>
          <a:blipFill rotWithShape="1">
            <a:blip r:embed="rId5">
              <a:alphaModFix/>
            </a:blip>
            <a:stretch>
              <a:fillRect b="0" l="0" r="0" t="0"/>
            </a:stretch>
          </a:blipFill>
          <a:ln>
            <a:noFill/>
          </a:ln>
        </p:spPr>
      </p:sp>
      <p:sp>
        <p:nvSpPr>
          <p:cNvPr id="481" name="Google Shape;481;p29"/>
          <p:cNvSpPr/>
          <p:nvPr/>
        </p:nvSpPr>
        <p:spPr>
          <a:xfrm>
            <a:off x="15758652" y="5561795"/>
            <a:ext cx="1647600" cy="1647600"/>
          </a:xfrm>
          <a:custGeom>
            <a:rect b="b" l="l" r="r" t="t"/>
            <a:pathLst>
              <a:path extrusionOk="0" h="1647600" w="1647600">
                <a:moveTo>
                  <a:pt x="0" y="0"/>
                </a:moveTo>
                <a:lnTo>
                  <a:pt x="1647600" y="0"/>
                </a:lnTo>
                <a:lnTo>
                  <a:pt x="1647600" y="1647599"/>
                </a:lnTo>
                <a:lnTo>
                  <a:pt x="0" y="1647599"/>
                </a:lnTo>
                <a:lnTo>
                  <a:pt x="0" y="0"/>
                </a:lnTo>
                <a:close/>
              </a:path>
            </a:pathLst>
          </a:custGeom>
          <a:blipFill rotWithShape="1">
            <a:blip r:embed="rId6">
              <a:alphaModFix/>
            </a:blip>
            <a:stretch>
              <a:fillRect b="0" l="0" r="0" t="0"/>
            </a:stretch>
          </a:blipFill>
          <a:ln>
            <a:noFill/>
          </a:ln>
        </p:spPr>
      </p:sp>
      <p:sp>
        <p:nvSpPr>
          <p:cNvPr id="482" name="Google Shape;482;p29"/>
          <p:cNvSpPr/>
          <p:nvPr/>
        </p:nvSpPr>
        <p:spPr>
          <a:xfrm>
            <a:off x="6763112" y="2930100"/>
            <a:ext cx="1692362" cy="1692362"/>
          </a:xfrm>
          <a:custGeom>
            <a:rect b="b" l="l" r="r" t="t"/>
            <a:pathLst>
              <a:path extrusionOk="0" h="1692362" w="1692362">
                <a:moveTo>
                  <a:pt x="0" y="0"/>
                </a:moveTo>
                <a:lnTo>
                  <a:pt x="1692362" y="0"/>
                </a:lnTo>
                <a:lnTo>
                  <a:pt x="1692362" y="1692362"/>
                </a:lnTo>
                <a:lnTo>
                  <a:pt x="0" y="1692362"/>
                </a:lnTo>
                <a:lnTo>
                  <a:pt x="0" y="0"/>
                </a:lnTo>
                <a:close/>
              </a:path>
            </a:pathLst>
          </a:custGeom>
          <a:blipFill rotWithShape="1">
            <a:blip r:embed="rId7">
              <a:alphaModFix/>
            </a:blip>
            <a:stretch>
              <a:fillRect b="0" l="0" r="0" t="0"/>
            </a:stretch>
          </a:blipFill>
          <a:ln>
            <a:noFill/>
          </a:ln>
        </p:spPr>
      </p:sp>
      <p:sp>
        <p:nvSpPr>
          <p:cNvPr id="483" name="Google Shape;483;p29"/>
          <p:cNvSpPr/>
          <p:nvPr/>
        </p:nvSpPr>
        <p:spPr>
          <a:xfrm rot="-5400000">
            <a:off x="14069672" y="2935620"/>
            <a:ext cx="1681322" cy="1681322"/>
          </a:xfrm>
          <a:custGeom>
            <a:rect b="b" l="l" r="r" t="t"/>
            <a:pathLst>
              <a:path extrusionOk="0" h="1681322" w="1681322">
                <a:moveTo>
                  <a:pt x="0" y="0"/>
                </a:moveTo>
                <a:lnTo>
                  <a:pt x="1681322" y="0"/>
                </a:lnTo>
                <a:lnTo>
                  <a:pt x="1681322" y="1681322"/>
                </a:lnTo>
                <a:lnTo>
                  <a:pt x="0" y="1681322"/>
                </a:lnTo>
                <a:lnTo>
                  <a:pt x="0" y="0"/>
                </a:lnTo>
                <a:close/>
              </a:path>
            </a:pathLst>
          </a:custGeom>
          <a:blipFill rotWithShape="1">
            <a:blip r:embed="rId8">
              <a:alphaModFix/>
            </a:blip>
            <a:stretch>
              <a:fillRect b="0" l="0" r="0" t="0"/>
            </a:stretch>
          </a:blipFill>
          <a:ln>
            <a:noFill/>
          </a:ln>
        </p:spPr>
      </p:sp>
      <p:sp>
        <p:nvSpPr>
          <p:cNvPr id="484" name="Google Shape;484;p29"/>
          <p:cNvSpPr/>
          <p:nvPr/>
        </p:nvSpPr>
        <p:spPr>
          <a:xfrm>
            <a:off x="11994432" y="3280049"/>
            <a:ext cx="1984931" cy="992465"/>
          </a:xfrm>
          <a:custGeom>
            <a:rect b="b" l="l" r="r" t="t"/>
            <a:pathLst>
              <a:path extrusionOk="0" h="992465" w="1984931">
                <a:moveTo>
                  <a:pt x="0" y="0"/>
                </a:moveTo>
                <a:lnTo>
                  <a:pt x="1984930" y="0"/>
                </a:lnTo>
                <a:lnTo>
                  <a:pt x="1984930" y="992465"/>
                </a:lnTo>
                <a:lnTo>
                  <a:pt x="0" y="992465"/>
                </a:lnTo>
                <a:lnTo>
                  <a:pt x="0" y="0"/>
                </a:lnTo>
                <a:close/>
              </a:path>
            </a:pathLst>
          </a:custGeom>
          <a:blipFill rotWithShape="1">
            <a:blip r:embed="rId9">
              <a:alphaModFix/>
            </a:blip>
            <a:stretch>
              <a:fillRect b="0" l="0" r="0" t="0"/>
            </a:stretch>
          </a:blipFill>
          <a:ln>
            <a:noFill/>
          </a:ln>
        </p:spPr>
      </p:sp>
      <p:sp>
        <p:nvSpPr>
          <p:cNvPr id="485" name="Google Shape;485;p29"/>
          <p:cNvSpPr/>
          <p:nvPr/>
        </p:nvSpPr>
        <p:spPr>
          <a:xfrm>
            <a:off x="15453561" y="8224362"/>
            <a:ext cx="943660" cy="955825"/>
          </a:xfrm>
          <a:custGeom>
            <a:rect b="b" l="l" r="r" t="t"/>
            <a:pathLst>
              <a:path extrusionOk="0" h="955825" w="943660">
                <a:moveTo>
                  <a:pt x="0" y="0"/>
                </a:moveTo>
                <a:lnTo>
                  <a:pt x="943659" y="0"/>
                </a:lnTo>
                <a:lnTo>
                  <a:pt x="943659" y="955825"/>
                </a:lnTo>
                <a:lnTo>
                  <a:pt x="0" y="955825"/>
                </a:lnTo>
                <a:lnTo>
                  <a:pt x="0" y="0"/>
                </a:lnTo>
                <a:close/>
              </a:path>
            </a:pathLst>
          </a:custGeom>
          <a:blipFill rotWithShape="1">
            <a:blip r:embed="rId10">
              <a:alphaModFix/>
            </a:blip>
            <a:stretch>
              <a:fillRect b="0" l="0" r="0" t="0"/>
            </a:stretch>
          </a:blipFill>
          <a:ln>
            <a:noFill/>
          </a:ln>
        </p:spPr>
      </p:sp>
      <p:sp>
        <p:nvSpPr>
          <p:cNvPr id="486" name="Google Shape;486;p29"/>
          <p:cNvSpPr/>
          <p:nvPr/>
        </p:nvSpPr>
        <p:spPr>
          <a:xfrm>
            <a:off x="14355971" y="8261503"/>
            <a:ext cx="881543" cy="881543"/>
          </a:xfrm>
          <a:custGeom>
            <a:rect b="b" l="l" r="r" t="t"/>
            <a:pathLst>
              <a:path extrusionOk="0" h="881543" w="881543">
                <a:moveTo>
                  <a:pt x="0" y="0"/>
                </a:moveTo>
                <a:lnTo>
                  <a:pt x="881543" y="0"/>
                </a:lnTo>
                <a:lnTo>
                  <a:pt x="881543" y="881543"/>
                </a:lnTo>
                <a:lnTo>
                  <a:pt x="0" y="881543"/>
                </a:lnTo>
                <a:lnTo>
                  <a:pt x="0" y="0"/>
                </a:lnTo>
                <a:close/>
              </a:path>
            </a:pathLst>
          </a:custGeom>
          <a:blipFill rotWithShape="1">
            <a:blip r:embed="rId11">
              <a:alphaModFix/>
            </a:blip>
            <a:stretch>
              <a:fillRect b="0" l="0" r="0" t="0"/>
            </a:stretch>
          </a:blipFill>
          <a:ln>
            <a:noFill/>
          </a:ln>
        </p:spPr>
      </p:sp>
      <p:sp>
        <p:nvSpPr>
          <p:cNvPr id="487" name="Google Shape;487;p29"/>
          <p:cNvSpPr/>
          <p:nvPr/>
        </p:nvSpPr>
        <p:spPr>
          <a:xfrm>
            <a:off x="4992764" y="8251329"/>
            <a:ext cx="831379" cy="901891"/>
          </a:xfrm>
          <a:custGeom>
            <a:rect b="b" l="l" r="r" t="t"/>
            <a:pathLst>
              <a:path extrusionOk="0" h="901891" w="831379">
                <a:moveTo>
                  <a:pt x="0" y="0"/>
                </a:moveTo>
                <a:lnTo>
                  <a:pt x="831380" y="0"/>
                </a:lnTo>
                <a:lnTo>
                  <a:pt x="831380" y="901891"/>
                </a:lnTo>
                <a:lnTo>
                  <a:pt x="0" y="901891"/>
                </a:lnTo>
                <a:lnTo>
                  <a:pt x="0" y="0"/>
                </a:lnTo>
                <a:close/>
              </a:path>
            </a:pathLst>
          </a:custGeom>
          <a:blipFill rotWithShape="1">
            <a:blip r:embed="rId12">
              <a:alphaModFix/>
            </a:blip>
            <a:stretch>
              <a:fillRect b="0" l="0" r="0" t="0"/>
            </a:stretch>
          </a:blipFill>
          <a:ln>
            <a:noFill/>
          </a:ln>
        </p:spPr>
      </p:sp>
      <p:sp>
        <p:nvSpPr>
          <p:cNvPr id="488" name="Google Shape;488;p29"/>
          <p:cNvSpPr/>
          <p:nvPr/>
        </p:nvSpPr>
        <p:spPr>
          <a:xfrm>
            <a:off x="12263467" y="8213417"/>
            <a:ext cx="965271" cy="977714"/>
          </a:xfrm>
          <a:custGeom>
            <a:rect b="b" l="l" r="r" t="t"/>
            <a:pathLst>
              <a:path extrusionOk="0" h="977714" w="965271">
                <a:moveTo>
                  <a:pt x="0" y="0"/>
                </a:moveTo>
                <a:lnTo>
                  <a:pt x="965271" y="0"/>
                </a:lnTo>
                <a:lnTo>
                  <a:pt x="965271" y="977715"/>
                </a:lnTo>
                <a:lnTo>
                  <a:pt x="0" y="977715"/>
                </a:lnTo>
                <a:lnTo>
                  <a:pt x="0" y="0"/>
                </a:lnTo>
                <a:close/>
              </a:path>
            </a:pathLst>
          </a:custGeom>
          <a:blipFill rotWithShape="1">
            <a:blip r:embed="rId13">
              <a:alphaModFix/>
            </a:blip>
            <a:stretch>
              <a:fillRect b="0" l="0" r="0" t="0"/>
            </a:stretch>
          </a:blipFill>
          <a:ln>
            <a:noFill/>
          </a:ln>
        </p:spPr>
      </p:sp>
      <p:sp>
        <p:nvSpPr>
          <p:cNvPr id="489" name="Google Shape;489;p29"/>
          <p:cNvSpPr/>
          <p:nvPr/>
        </p:nvSpPr>
        <p:spPr>
          <a:xfrm>
            <a:off x="4977962" y="5539413"/>
            <a:ext cx="1692362" cy="1692362"/>
          </a:xfrm>
          <a:custGeom>
            <a:rect b="b" l="l" r="r" t="t"/>
            <a:pathLst>
              <a:path extrusionOk="0" h="1692362" w="1692362">
                <a:moveTo>
                  <a:pt x="0" y="0"/>
                </a:moveTo>
                <a:lnTo>
                  <a:pt x="1692363" y="0"/>
                </a:lnTo>
                <a:lnTo>
                  <a:pt x="1692363" y="1692363"/>
                </a:lnTo>
                <a:lnTo>
                  <a:pt x="0" y="1692363"/>
                </a:lnTo>
                <a:lnTo>
                  <a:pt x="0" y="0"/>
                </a:lnTo>
                <a:close/>
              </a:path>
            </a:pathLst>
          </a:custGeom>
          <a:blipFill rotWithShape="1">
            <a:blip r:embed="rId14">
              <a:alphaModFix/>
            </a:blip>
            <a:stretch>
              <a:fillRect b="0" l="0" r="0" t="0"/>
            </a:stretch>
          </a:blipFill>
          <a:ln>
            <a:noFill/>
          </a:ln>
        </p:spPr>
      </p:sp>
      <p:sp>
        <p:nvSpPr>
          <p:cNvPr id="490" name="Google Shape;490;p29"/>
          <p:cNvSpPr/>
          <p:nvPr/>
        </p:nvSpPr>
        <p:spPr>
          <a:xfrm>
            <a:off x="11425274" y="5539413"/>
            <a:ext cx="1692362" cy="1692362"/>
          </a:xfrm>
          <a:custGeom>
            <a:rect b="b" l="l" r="r" t="t"/>
            <a:pathLst>
              <a:path extrusionOk="0" h="1692362" w="1692362">
                <a:moveTo>
                  <a:pt x="0" y="0"/>
                </a:moveTo>
                <a:lnTo>
                  <a:pt x="1692363" y="0"/>
                </a:lnTo>
                <a:lnTo>
                  <a:pt x="1692363" y="1692363"/>
                </a:lnTo>
                <a:lnTo>
                  <a:pt x="0" y="1692363"/>
                </a:lnTo>
                <a:lnTo>
                  <a:pt x="0" y="0"/>
                </a:lnTo>
                <a:close/>
              </a:path>
            </a:pathLst>
          </a:custGeom>
          <a:blipFill rotWithShape="1">
            <a:blip r:embed="rId15">
              <a:alphaModFix/>
            </a:blip>
            <a:stretch>
              <a:fillRect b="0" l="0" r="0" t="0"/>
            </a:stretch>
          </a:blipFill>
          <a:ln>
            <a:noFill/>
          </a:ln>
        </p:spPr>
      </p:sp>
      <p:sp>
        <p:nvSpPr>
          <p:cNvPr id="491" name="Google Shape;491;p29"/>
          <p:cNvSpPr/>
          <p:nvPr/>
        </p:nvSpPr>
        <p:spPr>
          <a:xfrm>
            <a:off x="15841304" y="2969232"/>
            <a:ext cx="1614098" cy="1614098"/>
          </a:xfrm>
          <a:custGeom>
            <a:rect b="b" l="l" r="r" t="t"/>
            <a:pathLst>
              <a:path extrusionOk="0" h="1614098" w="1614098">
                <a:moveTo>
                  <a:pt x="0" y="0"/>
                </a:moveTo>
                <a:lnTo>
                  <a:pt x="1614097" y="0"/>
                </a:lnTo>
                <a:lnTo>
                  <a:pt x="1614097" y="1614098"/>
                </a:lnTo>
                <a:lnTo>
                  <a:pt x="0" y="1614098"/>
                </a:lnTo>
                <a:lnTo>
                  <a:pt x="0" y="0"/>
                </a:lnTo>
                <a:close/>
              </a:path>
            </a:pathLst>
          </a:custGeom>
          <a:blipFill rotWithShape="1">
            <a:blip r:embed="rId16">
              <a:alphaModFix/>
            </a:blip>
            <a:stretch>
              <a:fillRect b="0" l="0" r="0" t="0"/>
            </a:stretch>
          </a:blipFill>
          <a:ln>
            <a:noFill/>
          </a:ln>
        </p:spPr>
      </p:sp>
      <p:sp>
        <p:nvSpPr>
          <p:cNvPr id="492" name="Google Shape;492;p29"/>
          <p:cNvSpPr/>
          <p:nvPr/>
        </p:nvSpPr>
        <p:spPr>
          <a:xfrm>
            <a:off x="7150171" y="5562605"/>
            <a:ext cx="1645979" cy="1645979"/>
          </a:xfrm>
          <a:custGeom>
            <a:rect b="b" l="l" r="r" t="t"/>
            <a:pathLst>
              <a:path extrusionOk="0" h="1645979" w="1645979">
                <a:moveTo>
                  <a:pt x="0" y="0"/>
                </a:moveTo>
                <a:lnTo>
                  <a:pt x="1645979" y="0"/>
                </a:lnTo>
                <a:lnTo>
                  <a:pt x="1645979" y="1645979"/>
                </a:lnTo>
                <a:lnTo>
                  <a:pt x="0" y="1645979"/>
                </a:lnTo>
                <a:lnTo>
                  <a:pt x="0" y="0"/>
                </a:lnTo>
                <a:close/>
              </a:path>
            </a:pathLst>
          </a:custGeom>
          <a:blipFill rotWithShape="1">
            <a:blip r:embed="rId17">
              <a:alphaModFix/>
            </a:blip>
            <a:stretch>
              <a:fillRect b="0" l="0" r="0" t="0"/>
            </a:stretch>
          </a:blipFill>
          <a:ln>
            <a:noFill/>
          </a:ln>
        </p:spPr>
      </p:sp>
      <p:sp>
        <p:nvSpPr>
          <p:cNvPr id="493" name="Google Shape;493;p29"/>
          <p:cNvSpPr/>
          <p:nvPr/>
        </p:nvSpPr>
        <p:spPr>
          <a:xfrm>
            <a:off x="9275997" y="5550879"/>
            <a:ext cx="1669430" cy="1669430"/>
          </a:xfrm>
          <a:custGeom>
            <a:rect b="b" l="l" r="r" t="t"/>
            <a:pathLst>
              <a:path extrusionOk="0" h="1669430" w="1669430">
                <a:moveTo>
                  <a:pt x="0" y="0"/>
                </a:moveTo>
                <a:lnTo>
                  <a:pt x="1669431" y="0"/>
                </a:lnTo>
                <a:lnTo>
                  <a:pt x="1669431" y="1669431"/>
                </a:lnTo>
                <a:lnTo>
                  <a:pt x="0" y="1669431"/>
                </a:lnTo>
                <a:lnTo>
                  <a:pt x="0" y="0"/>
                </a:lnTo>
                <a:close/>
              </a:path>
            </a:pathLst>
          </a:custGeom>
          <a:blipFill rotWithShape="1">
            <a:blip r:embed="rId18">
              <a:alphaModFix/>
            </a:blip>
            <a:stretch>
              <a:fillRect b="0" l="0" r="0" t="0"/>
            </a:stretch>
          </a:blipFill>
          <a:ln>
            <a:noFill/>
          </a:ln>
        </p:spPr>
      </p:sp>
      <p:sp>
        <p:nvSpPr>
          <p:cNvPr id="494" name="Google Shape;494;p29"/>
          <p:cNvSpPr/>
          <p:nvPr/>
        </p:nvSpPr>
        <p:spPr>
          <a:xfrm>
            <a:off x="10904191" y="8146249"/>
            <a:ext cx="1143230" cy="1112051"/>
          </a:xfrm>
          <a:custGeom>
            <a:rect b="b" l="l" r="r" t="t"/>
            <a:pathLst>
              <a:path extrusionOk="0" h="1112051" w="1143230">
                <a:moveTo>
                  <a:pt x="0" y="0"/>
                </a:moveTo>
                <a:lnTo>
                  <a:pt x="1143230" y="0"/>
                </a:lnTo>
                <a:lnTo>
                  <a:pt x="1143230" y="1112051"/>
                </a:lnTo>
                <a:lnTo>
                  <a:pt x="0" y="1112051"/>
                </a:lnTo>
                <a:lnTo>
                  <a:pt x="0" y="0"/>
                </a:lnTo>
                <a:close/>
              </a:path>
            </a:pathLst>
          </a:custGeom>
          <a:blipFill rotWithShape="1">
            <a:blip r:embed="rId19">
              <a:alphaModFix/>
            </a:blip>
            <a:stretch>
              <a:fillRect b="0" l="0" r="0" t="0"/>
            </a:stretch>
          </a:blipFill>
          <a:ln>
            <a:noFill/>
          </a:ln>
        </p:spPr>
      </p:sp>
      <p:sp>
        <p:nvSpPr>
          <p:cNvPr id="495" name="Google Shape;495;p29"/>
          <p:cNvSpPr/>
          <p:nvPr/>
        </p:nvSpPr>
        <p:spPr>
          <a:xfrm>
            <a:off x="8268183" y="8167670"/>
            <a:ext cx="1069209" cy="1069209"/>
          </a:xfrm>
          <a:custGeom>
            <a:rect b="b" l="l" r="r" t="t"/>
            <a:pathLst>
              <a:path extrusionOk="0" h="1069209" w="1069209">
                <a:moveTo>
                  <a:pt x="0" y="0"/>
                </a:moveTo>
                <a:lnTo>
                  <a:pt x="1069209" y="0"/>
                </a:lnTo>
                <a:lnTo>
                  <a:pt x="1069209" y="1069209"/>
                </a:lnTo>
                <a:lnTo>
                  <a:pt x="0" y="1069209"/>
                </a:lnTo>
                <a:lnTo>
                  <a:pt x="0" y="0"/>
                </a:lnTo>
                <a:close/>
              </a:path>
            </a:pathLst>
          </a:custGeom>
          <a:blipFill rotWithShape="1">
            <a:blip r:embed="rId20">
              <a:alphaModFix/>
            </a:blip>
            <a:stretch>
              <a:fillRect b="0" l="0" r="0" t="0"/>
            </a:stretch>
          </a:blipFill>
          <a:ln>
            <a:noFill/>
          </a:ln>
        </p:spPr>
      </p:sp>
      <p:sp>
        <p:nvSpPr>
          <p:cNvPr id="496" name="Google Shape;496;p29"/>
          <p:cNvSpPr/>
          <p:nvPr/>
        </p:nvSpPr>
        <p:spPr>
          <a:xfrm>
            <a:off x="6040190" y="8177735"/>
            <a:ext cx="846894" cy="1049080"/>
          </a:xfrm>
          <a:custGeom>
            <a:rect b="b" l="l" r="r" t="t"/>
            <a:pathLst>
              <a:path extrusionOk="0" h="1049080" w="846894">
                <a:moveTo>
                  <a:pt x="0" y="0"/>
                </a:moveTo>
                <a:lnTo>
                  <a:pt x="846894" y="0"/>
                </a:lnTo>
                <a:lnTo>
                  <a:pt x="846894" y="1049080"/>
                </a:lnTo>
                <a:lnTo>
                  <a:pt x="0" y="1049080"/>
                </a:lnTo>
                <a:lnTo>
                  <a:pt x="0" y="0"/>
                </a:lnTo>
                <a:close/>
              </a:path>
            </a:pathLst>
          </a:custGeom>
          <a:blipFill rotWithShape="1">
            <a:blip r:embed="rId21">
              <a:alphaModFix/>
            </a:blip>
            <a:stretch>
              <a:fillRect b="0" l="0" r="0" t="0"/>
            </a:stretch>
          </a:blipFill>
          <a:ln>
            <a:noFill/>
          </a:ln>
        </p:spPr>
      </p:sp>
      <p:sp>
        <p:nvSpPr>
          <p:cNvPr id="497" name="Google Shape;497;p29"/>
          <p:cNvSpPr/>
          <p:nvPr/>
        </p:nvSpPr>
        <p:spPr>
          <a:xfrm>
            <a:off x="13444784" y="8200533"/>
            <a:ext cx="695141" cy="1003484"/>
          </a:xfrm>
          <a:custGeom>
            <a:rect b="b" l="l" r="r" t="t"/>
            <a:pathLst>
              <a:path extrusionOk="0" h="1003484" w="695141">
                <a:moveTo>
                  <a:pt x="0" y="0"/>
                </a:moveTo>
                <a:lnTo>
                  <a:pt x="695141" y="0"/>
                </a:lnTo>
                <a:lnTo>
                  <a:pt x="695141" y="1003483"/>
                </a:lnTo>
                <a:lnTo>
                  <a:pt x="0" y="1003483"/>
                </a:lnTo>
                <a:lnTo>
                  <a:pt x="0" y="0"/>
                </a:lnTo>
                <a:close/>
              </a:path>
            </a:pathLst>
          </a:custGeom>
          <a:blipFill rotWithShape="1">
            <a:blip r:embed="rId22">
              <a:alphaModFix/>
            </a:blip>
            <a:stretch>
              <a:fillRect b="0" l="0" r="0" t="0"/>
            </a:stretch>
          </a:blipFill>
          <a:ln>
            <a:noFill/>
          </a:ln>
        </p:spPr>
      </p:sp>
      <p:sp>
        <p:nvSpPr>
          <p:cNvPr id="498" name="Google Shape;498;p29"/>
          <p:cNvSpPr/>
          <p:nvPr/>
        </p:nvSpPr>
        <p:spPr>
          <a:xfrm>
            <a:off x="7103130" y="8168579"/>
            <a:ext cx="949007" cy="1067390"/>
          </a:xfrm>
          <a:custGeom>
            <a:rect b="b" l="l" r="r" t="t"/>
            <a:pathLst>
              <a:path extrusionOk="0" h="1067390" w="949007">
                <a:moveTo>
                  <a:pt x="0" y="0"/>
                </a:moveTo>
                <a:lnTo>
                  <a:pt x="949007" y="0"/>
                </a:lnTo>
                <a:lnTo>
                  <a:pt x="949007" y="1067391"/>
                </a:lnTo>
                <a:lnTo>
                  <a:pt x="0" y="1067391"/>
                </a:lnTo>
                <a:lnTo>
                  <a:pt x="0" y="0"/>
                </a:lnTo>
                <a:close/>
              </a:path>
            </a:pathLst>
          </a:custGeom>
          <a:blipFill rotWithShape="1">
            <a:blip r:embed="rId23">
              <a:alphaModFix/>
            </a:blip>
            <a:stretch>
              <a:fillRect b="0" l="0" r="0" t="0"/>
            </a:stretch>
          </a:blipFill>
          <a:ln>
            <a:noFill/>
          </a:ln>
        </p:spPr>
      </p:sp>
      <p:sp>
        <p:nvSpPr>
          <p:cNvPr id="499" name="Google Shape;499;p29"/>
          <p:cNvSpPr/>
          <p:nvPr/>
        </p:nvSpPr>
        <p:spPr>
          <a:xfrm>
            <a:off x="9553438" y="8241171"/>
            <a:ext cx="1134706" cy="922207"/>
          </a:xfrm>
          <a:custGeom>
            <a:rect b="b" l="l" r="r" t="t"/>
            <a:pathLst>
              <a:path extrusionOk="0" h="922207" w="1134706">
                <a:moveTo>
                  <a:pt x="0" y="0"/>
                </a:moveTo>
                <a:lnTo>
                  <a:pt x="1134706" y="0"/>
                </a:lnTo>
                <a:lnTo>
                  <a:pt x="1134706" y="922207"/>
                </a:lnTo>
                <a:lnTo>
                  <a:pt x="0" y="922207"/>
                </a:lnTo>
                <a:lnTo>
                  <a:pt x="0" y="0"/>
                </a:lnTo>
                <a:close/>
              </a:path>
            </a:pathLst>
          </a:custGeom>
          <a:blipFill rotWithShape="1">
            <a:blip r:embed="rId24">
              <a:alphaModFix/>
            </a:blip>
            <a:stretch>
              <a:fillRect b="0" l="0" r="0" t="0"/>
            </a:stretch>
          </a:blipFill>
          <a:ln>
            <a:noFill/>
          </a:ln>
        </p:spPr>
      </p:sp>
      <p:sp>
        <p:nvSpPr>
          <p:cNvPr id="500" name="Google Shape;500;p29"/>
          <p:cNvSpPr/>
          <p:nvPr/>
        </p:nvSpPr>
        <p:spPr>
          <a:xfrm>
            <a:off x="16613267" y="8148238"/>
            <a:ext cx="842135" cy="1108072"/>
          </a:xfrm>
          <a:custGeom>
            <a:rect b="b" l="l" r="r" t="t"/>
            <a:pathLst>
              <a:path extrusionOk="0" h="1108072" w="842135">
                <a:moveTo>
                  <a:pt x="0" y="0"/>
                </a:moveTo>
                <a:lnTo>
                  <a:pt x="842134" y="0"/>
                </a:lnTo>
                <a:lnTo>
                  <a:pt x="842134" y="1108073"/>
                </a:lnTo>
                <a:lnTo>
                  <a:pt x="0" y="1108073"/>
                </a:lnTo>
                <a:lnTo>
                  <a:pt x="0" y="0"/>
                </a:lnTo>
                <a:close/>
              </a:path>
            </a:pathLst>
          </a:custGeom>
          <a:blipFill rotWithShape="1">
            <a:blip r:embed="rId25">
              <a:alphaModFix/>
            </a:blip>
            <a:stretch>
              <a:fillRect b="0" l="0" r="0" t="0"/>
            </a:stretch>
          </a:blipFill>
          <a:ln>
            <a:noFill/>
          </a:ln>
        </p:spPr>
      </p:sp>
      <p:sp>
        <p:nvSpPr>
          <p:cNvPr id="501" name="Google Shape;501;p29"/>
          <p:cNvSpPr/>
          <p:nvPr/>
        </p:nvSpPr>
        <p:spPr>
          <a:xfrm>
            <a:off x="8545784" y="2966067"/>
            <a:ext cx="1620429" cy="1620429"/>
          </a:xfrm>
          <a:custGeom>
            <a:rect b="b" l="l" r="r" t="t"/>
            <a:pathLst>
              <a:path extrusionOk="0" h="1620429" w="1620429">
                <a:moveTo>
                  <a:pt x="0" y="0"/>
                </a:moveTo>
                <a:lnTo>
                  <a:pt x="1620428" y="0"/>
                </a:lnTo>
                <a:lnTo>
                  <a:pt x="1620428" y="1620429"/>
                </a:lnTo>
                <a:lnTo>
                  <a:pt x="0" y="1620429"/>
                </a:lnTo>
                <a:lnTo>
                  <a:pt x="0" y="0"/>
                </a:lnTo>
                <a:close/>
              </a:path>
            </a:pathLst>
          </a:custGeom>
          <a:blipFill rotWithShape="1">
            <a:blip r:embed="rId2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505" name="Shape 505"/>
        <p:cNvGrpSpPr/>
        <p:nvPr/>
      </p:nvGrpSpPr>
      <p:grpSpPr>
        <a:xfrm>
          <a:off x="0" y="0"/>
          <a:ext cx="0" cy="0"/>
          <a:chOff x="0" y="0"/>
          <a:chExt cx="0" cy="0"/>
        </a:xfrm>
      </p:grpSpPr>
      <p:pic>
        <p:nvPicPr>
          <p:cNvPr id="506" name="Google Shape;506;p30"/>
          <p:cNvPicPr preferRelativeResize="0"/>
          <p:nvPr/>
        </p:nvPicPr>
        <p:blipFill>
          <a:blip r:embed="rId3">
            <a:alphaModFix/>
          </a:blip>
          <a:stretch>
            <a:fillRect/>
          </a:stretch>
        </p:blipFill>
        <p:spPr>
          <a:xfrm>
            <a:off x="11313038" y="2921650"/>
            <a:ext cx="4542048" cy="1138675"/>
          </a:xfrm>
          <a:prstGeom prst="rect">
            <a:avLst/>
          </a:prstGeom>
          <a:noFill/>
          <a:ln>
            <a:noFill/>
          </a:ln>
        </p:spPr>
      </p:pic>
      <p:grpSp>
        <p:nvGrpSpPr>
          <p:cNvPr id="507" name="Google Shape;507;p30"/>
          <p:cNvGrpSpPr/>
          <p:nvPr/>
        </p:nvGrpSpPr>
        <p:grpSpPr>
          <a:xfrm>
            <a:off x="501070" y="380694"/>
            <a:ext cx="17285861" cy="192288"/>
            <a:chOff x="0" y="-38100"/>
            <a:chExt cx="4552655" cy="50643"/>
          </a:xfrm>
        </p:grpSpPr>
        <p:sp>
          <p:nvSpPr>
            <p:cNvPr id="508" name="Google Shape;508;p30"/>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93AEB8"/>
            </a:solidFill>
            <a:ln>
              <a:noFill/>
            </a:ln>
          </p:spPr>
        </p:sp>
        <p:sp>
          <p:nvSpPr>
            <p:cNvPr id="509" name="Google Shape;509;p30"/>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30"/>
          <p:cNvGrpSpPr/>
          <p:nvPr/>
        </p:nvGrpSpPr>
        <p:grpSpPr>
          <a:xfrm>
            <a:off x="501070" y="9569355"/>
            <a:ext cx="17285861" cy="192288"/>
            <a:chOff x="0" y="-38100"/>
            <a:chExt cx="4552655" cy="50643"/>
          </a:xfrm>
        </p:grpSpPr>
        <p:sp>
          <p:nvSpPr>
            <p:cNvPr id="511" name="Google Shape;511;p30"/>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93AEB8"/>
            </a:solidFill>
            <a:ln>
              <a:noFill/>
            </a:ln>
          </p:spPr>
        </p:sp>
        <p:sp>
          <p:nvSpPr>
            <p:cNvPr id="512" name="Google Shape;512;p30"/>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3" name="Google Shape;513;p30"/>
          <p:cNvSpPr/>
          <p:nvPr/>
        </p:nvSpPr>
        <p:spPr>
          <a:xfrm>
            <a:off x="1514631" y="1192509"/>
            <a:ext cx="4221787" cy="4221787"/>
          </a:xfrm>
          <a:custGeom>
            <a:rect b="b" l="l" r="r" t="t"/>
            <a:pathLst>
              <a:path extrusionOk="0" h="4221787" w="4221787">
                <a:moveTo>
                  <a:pt x="0" y="0"/>
                </a:moveTo>
                <a:lnTo>
                  <a:pt x="4221787" y="0"/>
                </a:lnTo>
                <a:lnTo>
                  <a:pt x="4221787" y="4221788"/>
                </a:lnTo>
                <a:lnTo>
                  <a:pt x="0" y="4221788"/>
                </a:lnTo>
                <a:lnTo>
                  <a:pt x="0" y="0"/>
                </a:lnTo>
                <a:close/>
              </a:path>
            </a:pathLst>
          </a:custGeom>
          <a:blipFill rotWithShape="1">
            <a:blip r:embed="rId4">
              <a:alphaModFix/>
            </a:blip>
            <a:stretch>
              <a:fillRect b="0" l="0" r="0" t="0"/>
            </a:stretch>
          </a:blipFill>
          <a:ln>
            <a:noFill/>
          </a:ln>
        </p:spPr>
      </p:sp>
      <p:sp>
        <p:nvSpPr>
          <p:cNvPr id="514" name="Google Shape;514;p30"/>
          <p:cNvSpPr/>
          <p:nvPr/>
        </p:nvSpPr>
        <p:spPr>
          <a:xfrm rot="1060349">
            <a:off x="3387696" y="477995"/>
            <a:ext cx="5339347" cy="9216022"/>
          </a:xfrm>
          <a:custGeom>
            <a:rect b="b" l="l" r="r" t="t"/>
            <a:pathLst>
              <a:path extrusionOk="0" h="9216022" w="5339347">
                <a:moveTo>
                  <a:pt x="0" y="0"/>
                </a:moveTo>
                <a:lnTo>
                  <a:pt x="5339347" y="0"/>
                </a:lnTo>
                <a:lnTo>
                  <a:pt x="5339347" y="9216021"/>
                </a:lnTo>
                <a:lnTo>
                  <a:pt x="0" y="9216021"/>
                </a:lnTo>
                <a:lnTo>
                  <a:pt x="0" y="0"/>
                </a:lnTo>
                <a:close/>
              </a:path>
            </a:pathLst>
          </a:custGeom>
          <a:blipFill rotWithShape="1">
            <a:blip r:embed="rId5">
              <a:alphaModFix/>
            </a:blip>
            <a:stretch>
              <a:fillRect b="0" l="-36298" r="-36296" t="0"/>
            </a:stretch>
          </a:blipFill>
          <a:ln>
            <a:noFill/>
          </a:ln>
        </p:spPr>
      </p:sp>
      <p:sp>
        <p:nvSpPr>
          <p:cNvPr id="515" name="Google Shape;515;p30"/>
          <p:cNvSpPr txBox="1"/>
          <p:nvPr/>
        </p:nvSpPr>
        <p:spPr>
          <a:xfrm>
            <a:off x="9999934" y="949225"/>
            <a:ext cx="7168257" cy="1686797"/>
          </a:xfrm>
          <a:prstGeom prst="rect">
            <a:avLst/>
          </a:prstGeom>
          <a:noFill/>
          <a:ln>
            <a:noFill/>
          </a:ln>
        </p:spPr>
        <p:txBody>
          <a:bodyPr anchorCtr="0" anchor="t" bIns="0" lIns="0" spcFirstLastPara="1" rIns="0" wrap="square" tIns="0">
            <a:spAutoFit/>
          </a:bodyPr>
          <a:lstStyle/>
          <a:p>
            <a:pPr indent="0" lvl="0" marL="0" marR="0" rtl="0" algn="ctr">
              <a:lnSpc>
                <a:spcPct val="116005"/>
              </a:lnSpc>
              <a:spcBef>
                <a:spcPts val="0"/>
              </a:spcBef>
              <a:spcAft>
                <a:spcPts val="0"/>
              </a:spcAft>
              <a:buNone/>
            </a:pPr>
            <a:r>
              <a:rPr b="0" i="0" lang="en-US" sz="11421" u="none" cap="none" strike="noStrike">
                <a:solidFill>
                  <a:srgbClr val="93AEB8"/>
                </a:solidFill>
                <a:latin typeface="Cardo"/>
                <a:ea typeface="Cardo"/>
                <a:cs typeface="Cardo"/>
                <a:sym typeface="Cardo"/>
              </a:rPr>
              <a:t>CREDITS</a:t>
            </a:r>
            <a:endParaRPr/>
          </a:p>
        </p:txBody>
      </p:sp>
      <p:sp>
        <p:nvSpPr>
          <p:cNvPr id="516" name="Google Shape;516;p30"/>
          <p:cNvSpPr txBox="1"/>
          <p:nvPr/>
        </p:nvSpPr>
        <p:spPr>
          <a:xfrm>
            <a:off x="12175836" y="7841928"/>
            <a:ext cx="2816452" cy="953936"/>
          </a:xfrm>
          <a:prstGeom prst="rect">
            <a:avLst/>
          </a:prstGeom>
          <a:noFill/>
          <a:ln>
            <a:noFill/>
          </a:ln>
        </p:spPr>
        <p:txBody>
          <a:bodyPr anchorCtr="0" anchor="t" bIns="0" lIns="0" spcFirstLastPara="1" rIns="0" wrap="square" tIns="0">
            <a:spAutoFit/>
          </a:bodyPr>
          <a:lstStyle/>
          <a:p>
            <a:pPr indent="0" lvl="1" marL="0" marR="0" rtl="0" algn="ctr">
              <a:lnSpc>
                <a:spcPct val="130020"/>
              </a:lnSpc>
              <a:spcBef>
                <a:spcPts val="0"/>
              </a:spcBef>
              <a:spcAft>
                <a:spcPts val="0"/>
              </a:spcAft>
              <a:buNone/>
            </a:pPr>
            <a:r>
              <a:rPr b="1" i="0" lang="en-US" sz="5886" u="none" cap="none" strike="noStrike">
                <a:solidFill>
                  <a:srgbClr val="93AEB8"/>
                </a:solidFill>
                <a:latin typeface="Cardo"/>
                <a:ea typeface="Cardo"/>
                <a:cs typeface="Cardo"/>
                <a:sym typeface="Cardo"/>
              </a:rPr>
              <a:t>Pexels</a:t>
            </a:r>
            <a:endParaRPr/>
          </a:p>
        </p:txBody>
      </p:sp>
      <p:sp>
        <p:nvSpPr>
          <p:cNvPr id="517" name="Google Shape;517;p30"/>
          <p:cNvSpPr txBox="1"/>
          <p:nvPr/>
        </p:nvSpPr>
        <p:spPr>
          <a:xfrm>
            <a:off x="10975657" y="8779292"/>
            <a:ext cx="5216811" cy="520911"/>
          </a:xfrm>
          <a:prstGeom prst="rect">
            <a:avLst/>
          </a:prstGeom>
          <a:noFill/>
          <a:ln>
            <a:noFill/>
          </a:ln>
        </p:spPr>
        <p:txBody>
          <a:bodyPr anchorCtr="0" anchor="t" bIns="0" lIns="0" spcFirstLastPara="1" rIns="0" wrap="square" tIns="0">
            <a:spAutoFit/>
          </a:bodyPr>
          <a:lstStyle/>
          <a:p>
            <a:pPr indent="0" lvl="1" marL="0" marR="0" rtl="0" algn="ctr">
              <a:lnSpc>
                <a:spcPct val="130003"/>
              </a:lnSpc>
              <a:spcBef>
                <a:spcPts val="0"/>
              </a:spcBef>
              <a:spcAft>
                <a:spcPts val="0"/>
              </a:spcAft>
              <a:buNone/>
            </a:pPr>
            <a:r>
              <a:rPr b="0" i="0" lang="en-US" sz="3233" u="none" cap="none" strike="noStrike">
                <a:solidFill>
                  <a:srgbClr val="5E8594"/>
                </a:solidFill>
                <a:latin typeface="Assistant"/>
                <a:ea typeface="Assistant"/>
                <a:cs typeface="Assistant"/>
                <a:sym typeface="Assistant"/>
              </a:rPr>
              <a:t>for the photos</a:t>
            </a:r>
            <a:endParaRPr/>
          </a:p>
        </p:txBody>
      </p:sp>
      <p:sp>
        <p:nvSpPr>
          <p:cNvPr id="518" name="Google Shape;518;p30"/>
          <p:cNvSpPr txBox="1"/>
          <p:nvPr/>
        </p:nvSpPr>
        <p:spPr>
          <a:xfrm>
            <a:off x="9999934" y="4345984"/>
            <a:ext cx="7168257" cy="1165991"/>
          </a:xfrm>
          <a:prstGeom prst="rect">
            <a:avLst/>
          </a:prstGeom>
          <a:noFill/>
          <a:ln>
            <a:noFill/>
          </a:ln>
        </p:spPr>
        <p:txBody>
          <a:bodyPr anchorCtr="0" anchor="t" bIns="0" lIns="0" spcFirstLastPara="1" rIns="0" wrap="square" tIns="0">
            <a:spAutoFit/>
          </a:bodyPr>
          <a:lstStyle/>
          <a:p>
            <a:pPr indent="0" lvl="1" marL="0" marR="0" rtl="0" algn="ctr">
              <a:lnSpc>
                <a:spcPct val="158992"/>
              </a:lnSpc>
              <a:spcBef>
                <a:spcPts val="0"/>
              </a:spcBef>
              <a:spcAft>
                <a:spcPts val="0"/>
              </a:spcAft>
              <a:buNone/>
            </a:pPr>
            <a:r>
              <a:rPr b="0" i="0" lang="en-US" sz="2997" u="none" cap="none" strike="noStrike">
                <a:solidFill>
                  <a:srgbClr val="5E8594"/>
                </a:solidFill>
                <a:latin typeface="Assistant"/>
                <a:ea typeface="Assistant"/>
                <a:cs typeface="Assistant"/>
                <a:sym typeface="Assistant"/>
              </a:rPr>
              <a:t>This presentation template is free for everyone to use thanks to the following:</a:t>
            </a:r>
            <a:endParaRPr/>
          </a:p>
        </p:txBody>
      </p:sp>
      <p:sp>
        <p:nvSpPr>
          <p:cNvPr id="519" name="Google Shape;519;p30"/>
          <p:cNvSpPr txBox="1"/>
          <p:nvPr/>
        </p:nvSpPr>
        <p:spPr>
          <a:xfrm>
            <a:off x="10251937" y="5897410"/>
            <a:ext cx="6664251" cy="953936"/>
          </a:xfrm>
          <a:prstGeom prst="rect">
            <a:avLst/>
          </a:prstGeom>
          <a:noFill/>
          <a:ln>
            <a:noFill/>
          </a:ln>
        </p:spPr>
        <p:txBody>
          <a:bodyPr anchorCtr="0" anchor="t" bIns="0" lIns="0" spcFirstLastPara="1" rIns="0" wrap="square" tIns="0">
            <a:spAutoFit/>
          </a:bodyPr>
          <a:lstStyle/>
          <a:p>
            <a:pPr indent="0" lvl="1" marL="0" marR="0" rtl="0" algn="ctr">
              <a:lnSpc>
                <a:spcPct val="130020"/>
              </a:lnSpc>
              <a:spcBef>
                <a:spcPts val="0"/>
              </a:spcBef>
              <a:spcAft>
                <a:spcPts val="0"/>
              </a:spcAft>
              <a:buNone/>
            </a:pPr>
            <a:r>
              <a:rPr b="1" i="0" lang="en-US" sz="5886" u="none" cap="none" strike="noStrike">
                <a:solidFill>
                  <a:srgbClr val="93AEB8"/>
                </a:solidFill>
                <a:latin typeface="Cardo"/>
                <a:ea typeface="Cardo"/>
                <a:cs typeface="Cardo"/>
                <a:sym typeface="Cardo"/>
              </a:rPr>
              <a:t>SlidesCarnival</a:t>
            </a:r>
            <a:endParaRPr/>
          </a:p>
        </p:txBody>
      </p:sp>
      <p:sp>
        <p:nvSpPr>
          <p:cNvPr id="520" name="Google Shape;520;p30"/>
          <p:cNvSpPr txBox="1"/>
          <p:nvPr/>
        </p:nvSpPr>
        <p:spPr>
          <a:xfrm>
            <a:off x="10552781" y="6813246"/>
            <a:ext cx="6062564" cy="520911"/>
          </a:xfrm>
          <a:prstGeom prst="rect">
            <a:avLst/>
          </a:prstGeom>
          <a:noFill/>
          <a:ln>
            <a:noFill/>
          </a:ln>
        </p:spPr>
        <p:txBody>
          <a:bodyPr anchorCtr="0" anchor="t" bIns="0" lIns="0" spcFirstLastPara="1" rIns="0" wrap="square" tIns="0">
            <a:spAutoFit/>
          </a:bodyPr>
          <a:lstStyle/>
          <a:p>
            <a:pPr indent="0" lvl="1" marL="0" marR="0" rtl="0" algn="ctr">
              <a:lnSpc>
                <a:spcPct val="130003"/>
              </a:lnSpc>
              <a:spcBef>
                <a:spcPts val="0"/>
              </a:spcBef>
              <a:spcAft>
                <a:spcPts val="0"/>
              </a:spcAft>
              <a:buNone/>
            </a:pPr>
            <a:r>
              <a:rPr b="0" i="0" lang="en-US" sz="3233" u="none" cap="none" strike="noStrike">
                <a:solidFill>
                  <a:srgbClr val="5E8594"/>
                </a:solidFill>
                <a:latin typeface="Assistant"/>
                <a:ea typeface="Assistant"/>
                <a:cs typeface="Assistant"/>
                <a:sym typeface="Assistant"/>
              </a:rPr>
              <a:t>for the presentation template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95" name="Shape 95"/>
        <p:cNvGrpSpPr/>
        <p:nvPr/>
      </p:nvGrpSpPr>
      <p:grpSpPr>
        <a:xfrm>
          <a:off x="0" y="0"/>
          <a:ext cx="0" cy="0"/>
          <a:chOff x="0" y="0"/>
          <a:chExt cx="0" cy="0"/>
        </a:xfrm>
      </p:grpSpPr>
      <p:grpSp>
        <p:nvGrpSpPr>
          <p:cNvPr id="96" name="Google Shape;96;p14"/>
          <p:cNvGrpSpPr/>
          <p:nvPr/>
        </p:nvGrpSpPr>
        <p:grpSpPr>
          <a:xfrm>
            <a:off x="501070" y="380694"/>
            <a:ext cx="17285861" cy="192288"/>
            <a:chOff x="0" y="-38100"/>
            <a:chExt cx="4552655" cy="50643"/>
          </a:xfrm>
        </p:grpSpPr>
        <p:sp>
          <p:nvSpPr>
            <p:cNvPr id="97" name="Google Shape;97;p14"/>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98" name="Google Shape;98;p14"/>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4"/>
          <p:cNvGrpSpPr/>
          <p:nvPr/>
        </p:nvGrpSpPr>
        <p:grpSpPr>
          <a:xfrm>
            <a:off x="501070" y="9569355"/>
            <a:ext cx="17285861" cy="192288"/>
            <a:chOff x="0" y="-38100"/>
            <a:chExt cx="4552655" cy="50643"/>
          </a:xfrm>
        </p:grpSpPr>
        <p:sp>
          <p:nvSpPr>
            <p:cNvPr id="100" name="Google Shape;100;p14"/>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101" name="Google Shape;101;p14"/>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4"/>
          <p:cNvSpPr/>
          <p:nvPr/>
        </p:nvSpPr>
        <p:spPr>
          <a:xfrm>
            <a:off x="-12136" y="3911178"/>
            <a:ext cx="12751644" cy="6375822"/>
          </a:xfrm>
          <a:custGeom>
            <a:rect b="b" l="l" r="r" t="t"/>
            <a:pathLst>
              <a:path extrusionOk="0" h="6375822" w="12751644">
                <a:moveTo>
                  <a:pt x="0" y="0"/>
                </a:moveTo>
                <a:lnTo>
                  <a:pt x="12751645" y="0"/>
                </a:lnTo>
                <a:lnTo>
                  <a:pt x="12751645" y="6375822"/>
                </a:lnTo>
                <a:lnTo>
                  <a:pt x="0" y="6375822"/>
                </a:lnTo>
                <a:lnTo>
                  <a:pt x="0" y="0"/>
                </a:lnTo>
                <a:close/>
              </a:path>
            </a:pathLst>
          </a:custGeom>
          <a:blipFill rotWithShape="1">
            <a:blip r:embed="rId3">
              <a:alphaModFix/>
            </a:blip>
            <a:stretch>
              <a:fillRect b="0" l="0" r="0" t="0"/>
            </a:stretch>
          </a:blipFill>
          <a:ln>
            <a:noFill/>
          </a:ln>
        </p:spPr>
      </p:sp>
      <p:pic>
        <p:nvPicPr>
          <p:cNvPr id="103" name="Google Shape;103;p14"/>
          <p:cNvPicPr preferRelativeResize="0"/>
          <p:nvPr/>
        </p:nvPicPr>
        <p:blipFill rotWithShape="1">
          <a:blip r:embed="rId4">
            <a:alphaModFix/>
          </a:blip>
          <a:srcRect b="7999" l="18166" r="0" t="4544"/>
          <a:stretch/>
        </p:blipFill>
        <p:spPr>
          <a:xfrm flipH="1">
            <a:off x="-1274097" y="633498"/>
            <a:ext cx="14013606" cy="9984225"/>
          </a:xfrm>
          <a:prstGeom prst="rect">
            <a:avLst/>
          </a:prstGeom>
          <a:noFill/>
          <a:ln>
            <a:noFill/>
          </a:ln>
        </p:spPr>
      </p:pic>
      <p:sp>
        <p:nvSpPr>
          <p:cNvPr id="104" name="Google Shape;104;p14"/>
          <p:cNvSpPr txBox="1"/>
          <p:nvPr/>
        </p:nvSpPr>
        <p:spPr>
          <a:xfrm>
            <a:off x="4252939" y="1377255"/>
            <a:ext cx="13006361" cy="1743856"/>
          </a:xfrm>
          <a:prstGeom prst="rect">
            <a:avLst/>
          </a:prstGeom>
          <a:noFill/>
          <a:ln>
            <a:noFill/>
          </a:ln>
        </p:spPr>
        <p:txBody>
          <a:bodyPr anchorCtr="0" anchor="t" bIns="0" lIns="0" spcFirstLastPara="1" rIns="0" wrap="square" tIns="0">
            <a:spAutoFit/>
          </a:bodyPr>
          <a:lstStyle/>
          <a:p>
            <a:pPr indent="0" lvl="0" marL="0" marR="0" rtl="0" algn="r">
              <a:lnSpc>
                <a:spcPct val="116007"/>
              </a:lnSpc>
              <a:spcBef>
                <a:spcPts val="0"/>
              </a:spcBef>
              <a:spcAft>
                <a:spcPts val="0"/>
              </a:spcAft>
              <a:buNone/>
            </a:pPr>
            <a:r>
              <a:rPr b="0" i="0" lang="en-US" sz="11701" u="none" cap="none" strike="noStrike">
                <a:solidFill>
                  <a:srgbClr val="93AEB8"/>
                </a:solidFill>
                <a:latin typeface="Cardo"/>
                <a:ea typeface="Cardo"/>
                <a:cs typeface="Cardo"/>
                <a:sym typeface="Cardo"/>
              </a:rPr>
              <a:t>INTRODUCTION</a:t>
            </a:r>
            <a:endParaRPr/>
          </a:p>
        </p:txBody>
      </p:sp>
      <p:sp>
        <p:nvSpPr>
          <p:cNvPr id="105" name="Google Shape;105;p14"/>
          <p:cNvSpPr txBox="1"/>
          <p:nvPr/>
        </p:nvSpPr>
        <p:spPr>
          <a:xfrm>
            <a:off x="12739509" y="6139036"/>
            <a:ext cx="4519800" cy="2997600"/>
          </a:xfrm>
          <a:prstGeom prst="rect">
            <a:avLst/>
          </a:prstGeom>
          <a:noFill/>
          <a:ln>
            <a:noFill/>
          </a:ln>
        </p:spPr>
        <p:txBody>
          <a:bodyPr anchorCtr="0" anchor="t" bIns="0" lIns="0" spcFirstLastPara="1" rIns="0" wrap="square" tIns="0">
            <a:spAutoFit/>
          </a:bodyPr>
          <a:lstStyle/>
          <a:p>
            <a:pPr indent="0" lvl="1" marL="0" marR="0" rtl="0" algn="r">
              <a:lnSpc>
                <a:spcPct val="182972"/>
              </a:lnSpc>
              <a:spcBef>
                <a:spcPts val="0"/>
              </a:spcBef>
              <a:spcAft>
                <a:spcPts val="0"/>
              </a:spcAft>
              <a:buNone/>
            </a:pPr>
            <a:r>
              <a:rPr b="0" i="0" lang="en-US" sz="3001" u="none" cap="none" strike="noStrike">
                <a:solidFill>
                  <a:srgbClr val="5E8594"/>
                </a:solidFill>
                <a:latin typeface="Assistant"/>
                <a:ea typeface="Assistant"/>
                <a:cs typeface="Assistant"/>
                <a:sym typeface="Assistant"/>
              </a:rPr>
              <a:t>Define brainstorming and its benefits. Explain how it encourages free thinking and idea generation.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109" name="Shape 109"/>
        <p:cNvGrpSpPr/>
        <p:nvPr/>
      </p:nvGrpSpPr>
      <p:grpSpPr>
        <a:xfrm>
          <a:off x="0" y="0"/>
          <a:ext cx="0" cy="0"/>
          <a:chOff x="0" y="0"/>
          <a:chExt cx="0" cy="0"/>
        </a:xfrm>
      </p:grpSpPr>
      <p:sp>
        <p:nvSpPr>
          <p:cNvPr id="110" name="Google Shape;110;p15"/>
          <p:cNvSpPr txBox="1"/>
          <p:nvPr/>
        </p:nvSpPr>
        <p:spPr>
          <a:xfrm>
            <a:off x="878112" y="1162050"/>
            <a:ext cx="11835600" cy="36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701" u="none" cap="none" strike="noStrike">
                <a:solidFill>
                  <a:srgbClr val="93AEB8"/>
                </a:solidFill>
                <a:latin typeface="Cardo"/>
                <a:ea typeface="Cardo"/>
                <a:cs typeface="Cardo"/>
                <a:sym typeface="Cardo"/>
              </a:rPr>
              <a:t>WRITE A MAIN</a:t>
            </a:r>
            <a:endParaRPr/>
          </a:p>
          <a:p>
            <a:pPr indent="0" lvl="0" marL="0" marR="0" rtl="0" algn="l">
              <a:lnSpc>
                <a:spcPct val="100000"/>
              </a:lnSpc>
              <a:spcBef>
                <a:spcPts val="0"/>
              </a:spcBef>
              <a:spcAft>
                <a:spcPts val="0"/>
              </a:spcAft>
              <a:buNone/>
            </a:pPr>
            <a:r>
              <a:rPr b="0" i="0" lang="en-US" sz="11701" u="none" cap="none" strike="noStrike">
                <a:solidFill>
                  <a:srgbClr val="93AEB8"/>
                </a:solidFill>
                <a:latin typeface="Cardo"/>
                <a:ea typeface="Cardo"/>
                <a:cs typeface="Cardo"/>
                <a:sym typeface="Cardo"/>
              </a:rPr>
              <a:t>TOPIC HERE</a:t>
            </a:r>
            <a:endParaRPr/>
          </a:p>
        </p:txBody>
      </p:sp>
      <p:pic>
        <p:nvPicPr>
          <p:cNvPr id="111" name="Google Shape;111;p15"/>
          <p:cNvPicPr preferRelativeResize="0"/>
          <p:nvPr/>
        </p:nvPicPr>
        <p:blipFill rotWithShape="1">
          <a:blip r:embed="rId3">
            <a:alphaModFix/>
          </a:blip>
          <a:srcRect b="0" l="5818" r="5817" t="0"/>
          <a:stretch/>
        </p:blipFill>
        <p:spPr>
          <a:xfrm rot="-473421">
            <a:off x="7959226" y="2632640"/>
            <a:ext cx="15563610" cy="11668802"/>
          </a:xfrm>
          <a:prstGeom prst="rect">
            <a:avLst/>
          </a:prstGeom>
          <a:noFill/>
          <a:ln>
            <a:noFill/>
          </a:ln>
        </p:spPr>
      </p:pic>
      <p:pic>
        <p:nvPicPr>
          <p:cNvPr id="112" name="Google Shape;112;p15"/>
          <p:cNvPicPr preferRelativeResize="0"/>
          <p:nvPr/>
        </p:nvPicPr>
        <p:blipFill rotWithShape="1">
          <a:blip r:embed="rId4">
            <a:alphaModFix/>
          </a:blip>
          <a:srcRect b="0" l="30395" r="30395" t="0"/>
          <a:stretch/>
        </p:blipFill>
        <p:spPr>
          <a:xfrm flipH="1" rot="-481303">
            <a:off x="16076745" y="3802837"/>
            <a:ext cx="2951408" cy="5018366"/>
          </a:xfrm>
          <a:prstGeom prst="rect">
            <a:avLst/>
          </a:prstGeom>
          <a:noFill/>
          <a:ln>
            <a:noFill/>
          </a:ln>
        </p:spPr>
      </p:pic>
      <p:grpSp>
        <p:nvGrpSpPr>
          <p:cNvPr id="113" name="Google Shape;113;p15"/>
          <p:cNvGrpSpPr/>
          <p:nvPr/>
        </p:nvGrpSpPr>
        <p:grpSpPr>
          <a:xfrm>
            <a:off x="501070" y="380694"/>
            <a:ext cx="17285861" cy="192288"/>
            <a:chOff x="0" y="-38100"/>
            <a:chExt cx="4552655" cy="50643"/>
          </a:xfrm>
        </p:grpSpPr>
        <p:sp>
          <p:nvSpPr>
            <p:cNvPr id="114" name="Google Shape;114;p15"/>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115" name="Google Shape;115;p15"/>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5"/>
          <p:cNvGrpSpPr/>
          <p:nvPr/>
        </p:nvGrpSpPr>
        <p:grpSpPr>
          <a:xfrm>
            <a:off x="501070" y="9569355"/>
            <a:ext cx="17285861" cy="192288"/>
            <a:chOff x="0" y="-38100"/>
            <a:chExt cx="4552655" cy="50643"/>
          </a:xfrm>
        </p:grpSpPr>
        <p:sp>
          <p:nvSpPr>
            <p:cNvPr id="117" name="Google Shape;117;p15"/>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118" name="Google Shape;118;p15"/>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5"/>
          <p:cNvSpPr txBox="1"/>
          <p:nvPr/>
        </p:nvSpPr>
        <p:spPr>
          <a:xfrm rot="-469280">
            <a:off x="10213111" y="4852474"/>
            <a:ext cx="4920474" cy="385911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134" u="none" cap="none" strike="noStrike">
                <a:solidFill>
                  <a:srgbClr val="000000"/>
                </a:solidFill>
                <a:latin typeface="Assistant"/>
                <a:ea typeface="Assistant"/>
                <a:cs typeface="Assistant"/>
                <a:sym typeface="Assistant"/>
              </a:rPr>
              <a:t>Brainstorming is a collaborative technique that generates numerous ideas quickly, encouraging creative thinking and problem-solving within groups.</a:t>
            </a:r>
            <a:endParaRPr/>
          </a:p>
        </p:txBody>
      </p:sp>
      <p:sp>
        <p:nvSpPr>
          <p:cNvPr id="120" name="Google Shape;120;p15"/>
          <p:cNvSpPr txBox="1"/>
          <p:nvPr/>
        </p:nvSpPr>
        <p:spPr>
          <a:xfrm>
            <a:off x="878112" y="5236279"/>
            <a:ext cx="5797200" cy="3461700"/>
          </a:xfrm>
          <a:prstGeom prst="rect">
            <a:avLst/>
          </a:prstGeom>
          <a:noFill/>
          <a:ln>
            <a:noFill/>
          </a:ln>
        </p:spPr>
        <p:txBody>
          <a:bodyPr anchorCtr="0" anchor="t" bIns="0" lIns="0" spcFirstLastPara="1" rIns="0" wrap="square" tIns="0">
            <a:spAutoFit/>
          </a:bodyPr>
          <a:lstStyle/>
          <a:p>
            <a:pPr indent="0" lvl="1" marL="0" marR="0" rtl="0" algn="l">
              <a:lnSpc>
                <a:spcPct val="152007"/>
              </a:lnSpc>
              <a:spcBef>
                <a:spcPts val="0"/>
              </a:spcBef>
              <a:spcAft>
                <a:spcPts val="0"/>
              </a:spcAft>
              <a:buNone/>
            </a:pPr>
            <a:r>
              <a:rPr b="0" i="0" lang="en-US" sz="2615" u="none" cap="none" strike="noStrike">
                <a:solidFill>
                  <a:srgbClr val="5E8594"/>
                </a:solidFill>
                <a:latin typeface="Assistant"/>
                <a:ea typeface="Assistant"/>
                <a:cs typeface="Assistant"/>
                <a:sym typeface="Assistant"/>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124" name="Shape 124"/>
        <p:cNvGrpSpPr/>
        <p:nvPr/>
      </p:nvGrpSpPr>
      <p:grpSpPr>
        <a:xfrm>
          <a:off x="0" y="0"/>
          <a:ext cx="0" cy="0"/>
          <a:chOff x="0" y="0"/>
          <a:chExt cx="0" cy="0"/>
        </a:xfrm>
      </p:grpSpPr>
      <p:grpSp>
        <p:nvGrpSpPr>
          <p:cNvPr id="125" name="Google Shape;125;p16"/>
          <p:cNvGrpSpPr/>
          <p:nvPr/>
        </p:nvGrpSpPr>
        <p:grpSpPr>
          <a:xfrm>
            <a:off x="501070" y="380694"/>
            <a:ext cx="17285861" cy="192288"/>
            <a:chOff x="0" y="-38100"/>
            <a:chExt cx="4552655" cy="50643"/>
          </a:xfrm>
        </p:grpSpPr>
        <p:sp>
          <p:nvSpPr>
            <p:cNvPr id="126" name="Google Shape;126;p16"/>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127" name="Google Shape;127;p16"/>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6"/>
          <p:cNvGrpSpPr/>
          <p:nvPr/>
        </p:nvGrpSpPr>
        <p:grpSpPr>
          <a:xfrm>
            <a:off x="4087278" y="2702125"/>
            <a:ext cx="13432952" cy="192288"/>
            <a:chOff x="0" y="-38100"/>
            <a:chExt cx="3537897" cy="50643"/>
          </a:xfrm>
        </p:grpSpPr>
        <p:sp>
          <p:nvSpPr>
            <p:cNvPr id="129" name="Google Shape;129;p16"/>
            <p:cNvSpPr/>
            <p:nvPr/>
          </p:nvSpPr>
          <p:spPr>
            <a:xfrm>
              <a:off x="0" y="0"/>
              <a:ext cx="3537897" cy="12543"/>
            </a:xfrm>
            <a:custGeom>
              <a:rect b="b" l="l" r="r" t="t"/>
              <a:pathLst>
                <a:path extrusionOk="0" h="12543" w="3537897">
                  <a:moveTo>
                    <a:pt x="0" y="0"/>
                  </a:moveTo>
                  <a:lnTo>
                    <a:pt x="3537897" y="0"/>
                  </a:lnTo>
                  <a:lnTo>
                    <a:pt x="3537897" y="12543"/>
                  </a:lnTo>
                  <a:lnTo>
                    <a:pt x="0" y="12543"/>
                  </a:lnTo>
                  <a:close/>
                </a:path>
              </a:pathLst>
            </a:custGeom>
            <a:solidFill>
              <a:srgbClr val="A8BCC4"/>
            </a:solidFill>
            <a:ln>
              <a:noFill/>
            </a:ln>
          </p:spPr>
        </p:sp>
        <p:sp>
          <p:nvSpPr>
            <p:cNvPr id="130" name="Google Shape;130;p16"/>
            <p:cNvSpPr txBox="1"/>
            <p:nvPr/>
          </p:nvSpPr>
          <p:spPr>
            <a:xfrm>
              <a:off x="0" y="-38100"/>
              <a:ext cx="3537897"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6"/>
          <p:cNvGrpSpPr/>
          <p:nvPr/>
        </p:nvGrpSpPr>
        <p:grpSpPr>
          <a:xfrm>
            <a:off x="4087278" y="7212663"/>
            <a:ext cx="13432952" cy="192288"/>
            <a:chOff x="0" y="-38100"/>
            <a:chExt cx="3537897" cy="50643"/>
          </a:xfrm>
        </p:grpSpPr>
        <p:sp>
          <p:nvSpPr>
            <p:cNvPr id="132" name="Google Shape;132;p16"/>
            <p:cNvSpPr/>
            <p:nvPr/>
          </p:nvSpPr>
          <p:spPr>
            <a:xfrm>
              <a:off x="0" y="0"/>
              <a:ext cx="3537897" cy="12543"/>
            </a:xfrm>
            <a:custGeom>
              <a:rect b="b" l="l" r="r" t="t"/>
              <a:pathLst>
                <a:path extrusionOk="0" h="12543" w="3537897">
                  <a:moveTo>
                    <a:pt x="0" y="0"/>
                  </a:moveTo>
                  <a:lnTo>
                    <a:pt x="3537897" y="0"/>
                  </a:lnTo>
                  <a:lnTo>
                    <a:pt x="3537897" y="12543"/>
                  </a:lnTo>
                  <a:lnTo>
                    <a:pt x="0" y="12543"/>
                  </a:lnTo>
                  <a:close/>
                </a:path>
              </a:pathLst>
            </a:custGeom>
            <a:solidFill>
              <a:srgbClr val="A8BCC4"/>
            </a:solidFill>
            <a:ln>
              <a:noFill/>
            </a:ln>
          </p:spPr>
        </p:sp>
        <p:sp>
          <p:nvSpPr>
            <p:cNvPr id="133" name="Google Shape;133;p16"/>
            <p:cNvSpPr txBox="1"/>
            <p:nvPr/>
          </p:nvSpPr>
          <p:spPr>
            <a:xfrm>
              <a:off x="0" y="-38100"/>
              <a:ext cx="3537897"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6"/>
          <p:cNvGrpSpPr/>
          <p:nvPr/>
        </p:nvGrpSpPr>
        <p:grpSpPr>
          <a:xfrm>
            <a:off x="501070" y="9569355"/>
            <a:ext cx="17285861" cy="192288"/>
            <a:chOff x="0" y="-38100"/>
            <a:chExt cx="4552655" cy="50643"/>
          </a:xfrm>
        </p:grpSpPr>
        <p:sp>
          <p:nvSpPr>
            <p:cNvPr id="135" name="Google Shape;135;p16"/>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136" name="Google Shape;136;p16"/>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6"/>
          <p:cNvSpPr/>
          <p:nvPr/>
        </p:nvSpPr>
        <p:spPr>
          <a:xfrm>
            <a:off x="13794747" y="945797"/>
            <a:ext cx="3801982" cy="3801982"/>
          </a:xfrm>
          <a:custGeom>
            <a:rect b="b" l="l" r="r" t="t"/>
            <a:pathLst>
              <a:path extrusionOk="0" h="3801982" w="3801982">
                <a:moveTo>
                  <a:pt x="0" y="0"/>
                </a:moveTo>
                <a:lnTo>
                  <a:pt x="3801982" y="0"/>
                </a:lnTo>
                <a:lnTo>
                  <a:pt x="3801982" y="3801982"/>
                </a:lnTo>
                <a:lnTo>
                  <a:pt x="0" y="3801982"/>
                </a:lnTo>
                <a:lnTo>
                  <a:pt x="0" y="0"/>
                </a:lnTo>
                <a:close/>
              </a:path>
            </a:pathLst>
          </a:custGeom>
          <a:blipFill rotWithShape="1">
            <a:blip r:embed="rId3">
              <a:alphaModFix/>
            </a:blip>
            <a:stretch>
              <a:fillRect b="0" l="0" r="0" t="0"/>
            </a:stretch>
          </a:blipFill>
          <a:ln>
            <a:noFill/>
          </a:ln>
        </p:spPr>
      </p:sp>
      <p:sp>
        <p:nvSpPr>
          <p:cNvPr id="138" name="Google Shape;138;p16"/>
          <p:cNvSpPr/>
          <p:nvPr/>
        </p:nvSpPr>
        <p:spPr>
          <a:xfrm>
            <a:off x="8861142" y="945797"/>
            <a:ext cx="3801982" cy="3801982"/>
          </a:xfrm>
          <a:custGeom>
            <a:rect b="b" l="l" r="r" t="t"/>
            <a:pathLst>
              <a:path extrusionOk="0" h="3801982" w="3801982">
                <a:moveTo>
                  <a:pt x="0" y="0"/>
                </a:moveTo>
                <a:lnTo>
                  <a:pt x="3801982" y="0"/>
                </a:lnTo>
                <a:lnTo>
                  <a:pt x="3801982" y="3801982"/>
                </a:lnTo>
                <a:lnTo>
                  <a:pt x="0" y="3801982"/>
                </a:lnTo>
                <a:lnTo>
                  <a:pt x="0" y="0"/>
                </a:lnTo>
                <a:close/>
              </a:path>
            </a:pathLst>
          </a:custGeom>
          <a:blipFill rotWithShape="1">
            <a:blip r:embed="rId3">
              <a:alphaModFix/>
            </a:blip>
            <a:stretch>
              <a:fillRect b="0" l="0" r="0" t="0"/>
            </a:stretch>
          </a:blipFill>
          <a:ln>
            <a:noFill/>
          </a:ln>
        </p:spPr>
      </p:sp>
      <p:sp>
        <p:nvSpPr>
          <p:cNvPr id="139" name="Google Shape;139;p16"/>
          <p:cNvSpPr/>
          <p:nvPr/>
        </p:nvSpPr>
        <p:spPr>
          <a:xfrm>
            <a:off x="3927537" y="945797"/>
            <a:ext cx="3801982" cy="3801982"/>
          </a:xfrm>
          <a:custGeom>
            <a:rect b="b" l="l" r="r" t="t"/>
            <a:pathLst>
              <a:path extrusionOk="0" h="3801982" w="3801982">
                <a:moveTo>
                  <a:pt x="0" y="0"/>
                </a:moveTo>
                <a:lnTo>
                  <a:pt x="3801982" y="0"/>
                </a:lnTo>
                <a:lnTo>
                  <a:pt x="3801982" y="3801982"/>
                </a:lnTo>
                <a:lnTo>
                  <a:pt x="0" y="3801982"/>
                </a:lnTo>
                <a:lnTo>
                  <a:pt x="0" y="0"/>
                </a:lnTo>
                <a:close/>
              </a:path>
            </a:pathLst>
          </a:custGeom>
          <a:blipFill rotWithShape="1">
            <a:blip r:embed="rId3">
              <a:alphaModFix/>
            </a:blip>
            <a:stretch>
              <a:fillRect b="0" l="0" r="0" t="0"/>
            </a:stretch>
          </a:blipFill>
          <a:ln>
            <a:noFill/>
          </a:ln>
        </p:spPr>
      </p:sp>
      <p:sp>
        <p:nvSpPr>
          <p:cNvPr id="140" name="Google Shape;140;p16"/>
          <p:cNvSpPr/>
          <p:nvPr/>
        </p:nvSpPr>
        <p:spPr>
          <a:xfrm>
            <a:off x="3841465" y="5367078"/>
            <a:ext cx="3974125" cy="3974125"/>
          </a:xfrm>
          <a:custGeom>
            <a:rect b="b" l="l" r="r" t="t"/>
            <a:pathLst>
              <a:path extrusionOk="0" h="3974125" w="3974125">
                <a:moveTo>
                  <a:pt x="0" y="0"/>
                </a:moveTo>
                <a:lnTo>
                  <a:pt x="3974125" y="0"/>
                </a:lnTo>
                <a:lnTo>
                  <a:pt x="3974125" y="3974125"/>
                </a:lnTo>
                <a:lnTo>
                  <a:pt x="0" y="3974125"/>
                </a:lnTo>
                <a:lnTo>
                  <a:pt x="0" y="0"/>
                </a:lnTo>
                <a:close/>
              </a:path>
            </a:pathLst>
          </a:custGeom>
          <a:blipFill rotWithShape="1">
            <a:blip r:embed="rId3">
              <a:alphaModFix/>
            </a:blip>
            <a:stretch>
              <a:fillRect b="0" l="0" r="0" t="0"/>
            </a:stretch>
          </a:blipFill>
          <a:ln>
            <a:noFill/>
          </a:ln>
        </p:spPr>
      </p:sp>
      <p:sp>
        <p:nvSpPr>
          <p:cNvPr id="141" name="Google Shape;141;p16"/>
          <p:cNvSpPr/>
          <p:nvPr/>
        </p:nvSpPr>
        <p:spPr>
          <a:xfrm>
            <a:off x="8775070" y="5367078"/>
            <a:ext cx="3974125" cy="3974125"/>
          </a:xfrm>
          <a:custGeom>
            <a:rect b="b" l="l" r="r" t="t"/>
            <a:pathLst>
              <a:path extrusionOk="0" h="3974125" w="3974125">
                <a:moveTo>
                  <a:pt x="0" y="0"/>
                </a:moveTo>
                <a:lnTo>
                  <a:pt x="3974125" y="0"/>
                </a:lnTo>
                <a:lnTo>
                  <a:pt x="3974125" y="3974125"/>
                </a:lnTo>
                <a:lnTo>
                  <a:pt x="0" y="3974125"/>
                </a:lnTo>
                <a:lnTo>
                  <a:pt x="0" y="0"/>
                </a:lnTo>
                <a:close/>
              </a:path>
            </a:pathLst>
          </a:custGeom>
          <a:blipFill rotWithShape="1">
            <a:blip r:embed="rId3">
              <a:alphaModFix/>
            </a:blip>
            <a:stretch>
              <a:fillRect b="0" l="0" r="0" t="0"/>
            </a:stretch>
          </a:blipFill>
          <a:ln>
            <a:noFill/>
          </a:ln>
        </p:spPr>
      </p:sp>
      <p:sp>
        <p:nvSpPr>
          <p:cNvPr id="142" name="Google Shape;142;p16"/>
          <p:cNvSpPr/>
          <p:nvPr/>
        </p:nvSpPr>
        <p:spPr>
          <a:xfrm>
            <a:off x="13708675" y="5367078"/>
            <a:ext cx="3974125" cy="3974125"/>
          </a:xfrm>
          <a:custGeom>
            <a:rect b="b" l="l" r="r" t="t"/>
            <a:pathLst>
              <a:path extrusionOk="0" h="3974125" w="3974125">
                <a:moveTo>
                  <a:pt x="0" y="0"/>
                </a:moveTo>
                <a:lnTo>
                  <a:pt x="3974125" y="0"/>
                </a:lnTo>
                <a:lnTo>
                  <a:pt x="3974125" y="3974125"/>
                </a:lnTo>
                <a:lnTo>
                  <a:pt x="0" y="3974125"/>
                </a:lnTo>
                <a:lnTo>
                  <a:pt x="0" y="0"/>
                </a:lnTo>
                <a:close/>
              </a:path>
            </a:pathLst>
          </a:custGeom>
          <a:blipFill rotWithShape="1">
            <a:blip r:embed="rId3">
              <a:alphaModFix/>
            </a:blip>
            <a:stretch>
              <a:fillRect b="0" l="0" r="0" t="0"/>
            </a:stretch>
          </a:blipFill>
          <a:ln>
            <a:noFill/>
          </a:ln>
        </p:spPr>
      </p:sp>
      <p:sp>
        <p:nvSpPr>
          <p:cNvPr id="143" name="Google Shape;143;p16"/>
          <p:cNvSpPr txBox="1"/>
          <p:nvPr/>
        </p:nvSpPr>
        <p:spPr>
          <a:xfrm rot="-5400000">
            <a:off x="-2434981" y="4275578"/>
            <a:ext cx="8892997" cy="1735845"/>
          </a:xfrm>
          <a:prstGeom prst="rect">
            <a:avLst/>
          </a:prstGeom>
          <a:noFill/>
          <a:ln>
            <a:noFill/>
          </a:ln>
        </p:spPr>
        <p:txBody>
          <a:bodyPr anchorCtr="0" anchor="t" bIns="0" lIns="0" spcFirstLastPara="1" rIns="0" wrap="square" tIns="0">
            <a:spAutoFit/>
          </a:bodyPr>
          <a:lstStyle/>
          <a:p>
            <a:pPr indent="0" lvl="0" marL="0" marR="0" rtl="0" algn="ctr">
              <a:lnSpc>
                <a:spcPct val="116007"/>
              </a:lnSpc>
              <a:spcBef>
                <a:spcPts val="0"/>
              </a:spcBef>
              <a:spcAft>
                <a:spcPts val="0"/>
              </a:spcAft>
              <a:buNone/>
            </a:pPr>
            <a:r>
              <a:rPr b="0" i="0" lang="en-US" sz="11701" u="none" cap="none" strike="noStrike">
                <a:solidFill>
                  <a:srgbClr val="93AEB8"/>
                </a:solidFill>
                <a:latin typeface="Cardo"/>
                <a:ea typeface="Cardo"/>
                <a:cs typeface="Cardo"/>
                <a:sym typeface="Cardo"/>
              </a:rPr>
              <a:t>MIND MAP</a:t>
            </a:r>
            <a:endParaRPr/>
          </a:p>
        </p:txBody>
      </p:sp>
      <p:sp>
        <p:nvSpPr>
          <p:cNvPr id="144" name="Google Shape;144;p16"/>
          <p:cNvSpPr txBox="1"/>
          <p:nvPr/>
        </p:nvSpPr>
        <p:spPr>
          <a:xfrm>
            <a:off x="14219389" y="1915046"/>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EEEDEA"/>
                </a:solidFill>
                <a:latin typeface="Assistant"/>
                <a:ea typeface="Assistant"/>
                <a:cs typeface="Assistant"/>
                <a:sym typeface="Assistant"/>
              </a:rPr>
              <a:t>Categories</a:t>
            </a:r>
            <a:endParaRPr/>
          </a:p>
        </p:txBody>
      </p:sp>
      <p:sp>
        <p:nvSpPr>
          <p:cNvPr id="145" name="Google Shape;145;p16"/>
          <p:cNvSpPr txBox="1"/>
          <p:nvPr/>
        </p:nvSpPr>
        <p:spPr>
          <a:xfrm>
            <a:off x="14219389" y="6422397"/>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EEEDEA"/>
                </a:solidFill>
                <a:latin typeface="Assistant"/>
                <a:ea typeface="Assistant"/>
                <a:cs typeface="Assistant"/>
                <a:sym typeface="Assistant"/>
              </a:rPr>
              <a:t>Keywords</a:t>
            </a:r>
            <a:endParaRPr/>
          </a:p>
        </p:txBody>
      </p:sp>
      <p:sp>
        <p:nvSpPr>
          <p:cNvPr id="146" name="Google Shape;146;p16"/>
          <p:cNvSpPr txBox="1"/>
          <p:nvPr/>
        </p:nvSpPr>
        <p:spPr>
          <a:xfrm>
            <a:off x="9285784" y="1915046"/>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EEEDEA"/>
                </a:solidFill>
                <a:latin typeface="Assistant"/>
                <a:ea typeface="Assistant"/>
                <a:cs typeface="Assistant"/>
                <a:sym typeface="Assistant"/>
              </a:rPr>
              <a:t>Icons</a:t>
            </a:r>
            <a:endParaRPr/>
          </a:p>
        </p:txBody>
      </p:sp>
      <p:sp>
        <p:nvSpPr>
          <p:cNvPr id="147" name="Google Shape;147;p16"/>
          <p:cNvSpPr txBox="1"/>
          <p:nvPr/>
        </p:nvSpPr>
        <p:spPr>
          <a:xfrm>
            <a:off x="9285784" y="6422397"/>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EEEDEA"/>
                </a:solidFill>
                <a:latin typeface="Assistant"/>
                <a:ea typeface="Assistant"/>
                <a:cs typeface="Assistant"/>
                <a:sym typeface="Assistant"/>
              </a:rPr>
              <a:t>Relationships</a:t>
            </a:r>
            <a:endParaRPr/>
          </a:p>
        </p:txBody>
      </p:sp>
      <p:sp>
        <p:nvSpPr>
          <p:cNvPr id="148" name="Google Shape;148;p16"/>
          <p:cNvSpPr txBox="1"/>
          <p:nvPr/>
        </p:nvSpPr>
        <p:spPr>
          <a:xfrm>
            <a:off x="4352179" y="1691468"/>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EEEDEA"/>
                </a:solidFill>
                <a:latin typeface="Assistant"/>
                <a:ea typeface="Assistant"/>
                <a:cs typeface="Assistant"/>
                <a:sym typeface="Assistant"/>
              </a:rPr>
              <a:t>Theme</a:t>
            </a:r>
            <a:endParaRPr/>
          </a:p>
        </p:txBody>
      </p:sp>
      <p:sp>
        <p:nvSpPr>
          <p:cNvPr id="149" name="Google Shape;149;p16"/>
          <p:cNvSpPr txBox="1"/>
          <p:nvPr/>
        </p:nvSpPr>
        <p:spPr>
          <a:xfrm>
            <a:off x="4352179" y="6422397"/>
            <a:ext cx="2952698" cy="449154"/>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1" i="0" lang="en-US" sz="3297" u="none" cap="none" strike="noStrike">
                <a:solidFill>
                  <a:srgbClr val="EEEDEA"/>
                </a:solidFill>
                <a:latin typeface="Assistant"/>
                <a:ea typeface="Assistant"/>
                <a:cs typeface="Assistant"/>
                <a:sym typeface="Assistant"/>
              </a:rPr>
              <a:t>Details</a:t>
            </a:r>
            <a:endParaRPr/>
          </a:p>
        </p:txBody>
      </p:sp>
      <p:sp>
        <p:nvSpPr>
          <p:cNvPr id="150" name="Google Shape;150;p16"/>
          <p:cNvSpPr txBox="1"/>
          <p:nvPr/>
        </p:nvSpPr>
        <p:spPr>
          <a:xfrm>
            <a:off x="14219389" y="2526647"/>
            <a:ext cx="2952600" cy="1203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32424"/>
                </a:solidFill>
                <a:latin typeface="Assistant"/>
                <a:ea typeface="Assistant"/>
                <a:cs typeface="Assistant"/>
                <a:sym typeface="Assistant"/>
              </a:rPr>
              <a:t>Lorem ipsum dolor sit amet, consectetur adipiscing elit.</a:t>
            </a:r>
            <a:endParaRPr/>
          </a:p>
        </p:txBody>
      </p:sp>
      <p:sp>
        <p:nvSpPr>
          <p:cNvPr id="151" name="Google Shape;151;p16"/>
          <p:cNvSpPr txBox="1"/>
          <p:nvPr/>
        </p:nvSpPr>
        <p:spPr>
          <a:xfrm>
            <a:off x="14219389" y="7033998"/>
            <a:ext cx="2952600" cy="1203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32424"/>
                </a:solidFill>
                <a:latin typeface="Assistant"/>
                <a:ea typeface="Assistant"/>
                <a:cs typeface="Assistant"/>
                <a:sym typeface="Assistant"/>
              </a:rPr>
              <a:t>Lorem ipsum dolor sit amet, consectetur adipiscing elit.</a:t>
            </a:r>
            <a:endParaRPr/>
          </a:p>
        </p:txBody>
      </p:sp>
      <p:sp>
        <p:nvSpPr>
          <p:cNvPr id="152" name="Google Shape;152;p16"/>
          <p:cNvSpPr txBox="1"/>
          <p:nvPr/>
        </p:nvSpPr>
        <p:spPr>
          <a:xfrm>
            <a:off x="9285784" y="2526647"/>
            <a:ext cx="2952600" cy="1203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32424"/>
                </a:solidFill>
                <a:latin typeface="Assistant"/>
                <a:ea typeface="Assistant"/>
                <a:cs typeface="Assistant"/>
                <a:sym typeface="Assistant"/>
              </a:rPr>
              <a:t>Lorem ipsum dolor sit amet, consectetur adipiscing elit.</a:t>
            </a:r>
            <a:endParaRPr/>
          </a:p>
        </p:txBody>
      </p:sp>
      <p:sp>
        <p:nvSpPr>
          <p:cNvPr id="153" name="Google Shape;153;p16"/>
          <p:cNvSpPr txBox="1"/>
          <p:nvPr/>
        </p:nvSpPr>
        <p:spPr>
          <a:xfrm>
            <a:off x="9285784" y="7033998"/>
            <a:ext cx="2952600" cy="1203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32424"/>
                </a:solidFill>
                <a:latin typeface="Assistant"/>
                <a:ea typeface="Assistant"/>
                <a:cs typeface="Assistant"/>
                <a:sym typeface="Assistant"/>
              </a:rPr>
              <a:t>Lorem ipsum dolor sit amet, consectetur adipiscing elit.</a:t>
            </a:r>
            <a:endParaRPr/>
          </a:p>
        </p:txBody>
      </p:sp>
      <p:sp>
        <p:nvSpPr>
          <p:cNvPr id="154" name="Google Shape;154;p16"/>
          <p:cNvSpPr txBox="1"/>
          <p:nvPr/>
        </p:nvSpPr>
        <p:spPr>
          <a:xfrm>
            <a:off x="4352179" y="2526647"/>
            <a:ext cx="2952600" cy="1203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32424"/>
                </a:solidFill>
                <a:latin typeface="Assistant"/>
                <a:ea typeface="Assistant"/>
                <a:cs typeface="Assistant"/>
                <a:sym typeface="Assistant"/>
              </a:rPr>
              <a:t>Lorem ipsum dolor sit amet, consectetur adipiscing elit.</a:t>
            </a:r>
            <a:endParaRPr/>
          </a:p>
        </p:txBody>
      </p:sp>
      <p:sp>
        <p:nvSpPr>
          <p:cNvPr id="155" name="Google Shape;155;p16"/>
          <p:cNvSpPr txBox="1"/>
          <p:nvPr/>
        </p:nvSpPr>
        <p:spPr>
          <a:xfrm>
            <a:off x="4352179" y="7033998"/>
            <a:ext cx="2952600" cy="1203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32424"/>
                </a:solidFill>
                <a:latin typeface="Assistant"/>
                <a:ea typeface="Assistant"/>
                <a:cs typeface="Assistant"/>
                <a:sym typeface="Assistant"/>
              </a:rPr>
              <a:t>Lorem ipsum dolor sit amet, consectetur adipiscing elit.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BCC4"/>
        </a:solidFill>
      </p:bgPr>
    </p:bg>
    <p:spTree>
      <p:nvGrpSpPr>
        <p:cNvPr id="159" name="Shape 159"/>
        <p:cNvGrpSpPr/>
        <p:nvPr/>
      </p:nvGrpSpPr>
      <p:grpSpPr>
        <a:xfrm>
          <a:off x="0" y="0"/>
          <a:ext cx="0" cy="0"/>
          <a:chOff x="0" y="0"/>
          <a:chExt cx="0" cy="0"/>
        </a:xfrm>
      </p:grpSpPr>
      <p:pic>
        <p:nvPicPr>
          <p:cNvPr id="160" name="Google Shape;160;p17"/>
          <p:cNvPicPr preferRelativeResize="0"/>
          <p:nvPr/>
        </p:nvPicPr>
        <p:blipFill rotWithShape="1">
          <a:blip r:embed="rId3">
            <a:alphaModFix/>
          </a:blip>
          <a:srcRect b="15730" l="0" r="0" t="0"/>
          <a:stretch/>
        </p:blipFill>
        <p:spPr>
          <a:xfrm>
            <a:off x="0" y="0"/>
            <a:ext cx="18288000" cy="10287000"/>
          </a:xfrm>
          <a:prstGeom prst="rect">
            <a:avLst/>
          </a:prstGeom>
          <a:noFill/>
          <a:ln>
            <a:noFill/>
          </a:ln>
        </p:spPr>
      </p:pic>
      <p:grpSp>
        <p:nvGrpSpPr>
          <p:cNvPr id="161" name="Google Shape;161;p17"/>
          <p:cNvGrpSpPr/>
          <p:nvPr/>
        </p:nvGrpSpPr>
        <p:grpSpPr>
          <a:xfrm>
            <a:off x="501070" y="380694"/>
            <a:ext cx="17285861" cy="192288"/>
            <a:chOff x="0" y="-38100"/>
            <a:chExt cx="4552655" cy="50643"/>
          </a:xfrm>
        </p:grpSpPr>
        <p:sp>
          <p:nvSpPr>
            <p:cNvPr id="162" name="Google Shape;162;p17"/>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EEEDEA"/>
            </a:solidFill>
            <a:ln>
              <a:noFill/>
            </a:ln>
          </p:spPr>
        </p:sp>
        <p:sp>
          <p:nvSpPr>
            <p:cNvPr id="163" name="Google Shape;163;p17"/>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7"/>
          <p:cNvGrpSpPr/>
          <p:nvPr/>
        </p:nvGrpSpPr>
        <p:grpSpPr>
          <a:xfrm>
            <a:off x="501070" y="9569355"/>
            <a:ext cx="17285861" cy="192288"/>
            <a:chOff x="0" y="-38100"/>
            <a:chExt cx="4552655" cy="50643"/>
          </a:xfrm>
        </p:grpSpPr>
        <p:sp>
          <p:nvSpPr>
            <p:cNvPr id="165" name="Google Shape;165;p17"/>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EEEDEA"/>
            </a:solidFill>
            <a:ln>
              <a:noFill/>
            </a:ln>
          </p:spPr>
        </p:sp>
        <p:sp>
          <p:nvSpPr>
            <p:cNvPr id="166" name="Google Shape;166;p17"/>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7"/>
          <p:cNvSpPr txBox="1"/>
          <p:nvPr/>
        </p:nvSpPr>
        <p:spPr>
          <a:xfrm>
            <a:off x="106950" y="781175"/>
            <a:ext cx="18074100" cy="45870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842" u="none" cap="none" strike="noStrike">
                <a:solidFill>
                  <a:srgbClr val="F8F8F7"/>
                </a:solidFill>
                <a:latin typeface="Cardo"/>
                <a:ea typeface="Cardo"/>
                <a:cs typeface="Cardo"/>
                <a:sym typeface="Cardo"/>
              </a:rPr>
              <a:t>“Lorem ipsum dolor sit amet, consectetur adipiscing elit, sed do eiusmod tempor incididunt ut labore et dolore magna.”</a:t>
            </a:r>
            <a:endParaRPr/>
          </a:p>
        </p:txBody>
      </p:sp>
      <p:sp>
        <p:nvSpPr>
          <p:cNvPr id="168" name="Google Shape;168;p17"/>
          <p:cNvSpPr txBox="1"/>
          <p:nvPr/>
        </p:nvSpPr>
        <p:spPr>
          <a:xfrm>
            <a:off x="13369420" y="8520923"/>
            <a:ext cx="2672517" cy="73737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4344" u="none" cap="none" strike="noStrike">
                <a:solidFill>
                  <a:srgbClr val="000000"/>
                </a:solidFill>
                <a:latin typeface="Assistant"/>
                <a:ea typeface="Assistant"/>
                <a:cs typeface="Assistant"/>
                <a:sym typeface="Assistant"/>
              </a:rPr>
              <a:t>-John Doe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172" name="Shape 172"/>
        <p:cNvGrpSpPr/>
        <p:nvPr/>
      </p:nvGrpSpPr>
      <p:grpSpPr>
        <a:xfrm>
          <a:off x="0" y="0"/>
          <a:ext cx="0" cy="0"/>
          <a:chOff x="0" y="0"/>
          <a:chExt cx="0" cy="0"/>
        </a:xfrm>
      </p:grpSpPr>
      <p:grpSp>
        <p:nvGrpSpPr>
          <p:cNvPr id="173" name="Google Shape;173;p18"/>
          <p:cNvGrpSpPr/>
          <p:nvPr/>
        </p:nvGrpSpPr>
        <p:grpSpPr>
          <a:xfrm>
            <a:off x="501070" y="380694"/>
            <a:ext cx="17285861" cy="192288"/>
            <a:chOff x="0" y="-38100"/>
            <a:chExt cx="4552655" cy="50643"/>
          </a:xfrm>
        </p:grpSpPr>
        <p:sp>
          <p:nvSpPr>
            <p:cNvPr id="174" name="Google Shape;174;p18"/>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175" name="Google Shape;175;p18"/>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8"/>
          <p:cNvSpPr/>
          <p:nvPr/>
        </p:nvSpPr>
        <p:spPr>
          <a:xfrm rot="9051655">
            <a:off x="-3252941" y="-8760816"/>
            <a:ext cx="14387008" cy="11657404"/>
          </a:xfrm>
          <a:custGeom>
            <a:rect b="b" l="l" r="r" t="t"/>
            <a:pathLst>
              <a:path extrusionOk="0" h="11657404" w="14387008">
                <a:moveTo>
                  <a:pt x="0" y="0"/>
                </a:moveTo>
                <a:lnTo>
                  <a:pt x="14387008" y="0"/>
                </a:lnTo>
                <a:lnTo>
                  <a:pt x="14387008" y="11657404"/>
                </a:lnTo>
                <a:lnTo>
                  <a:pt x="0" y="11657404"/>
                </a:lnTo>
                <a:lnTo>
                  <a:pt x="0" y="0"/>
                </a:lnTo>
                <a:close/>
              </a:path>
            </a:pathLst>
          </a:custGeom>
          <a:blipFill rotWithShape="1">
            <a:blip r:embed="rId3">
              <a:alphaModFix/>
            </a:blip>
            <a:stretch>
              <a:fillRect b="0" l="-48459" r="-13677" t="-33070"/>
            </a:stretch>
          </a:blipFill>
          <a:ln>
            <a:noFill/>
          </a:ln>
        </p:spPr>
      </p:sp>
      <p:grpSp>
        <p:nvGrpSpPr>
          <p:cNvPr id="177" name="Google Shape;177;p18"/>
          <p:cNvGrpSpPr/>
          <p:nvPr/>
        </p:nvGrpSpPr>
        <p:grpSpPr>
          <a:xfrm>
            <a:off x="501070" y="9569355"/>
            <a:ext cx="17285861" cy="192288"/>
            <a:chOff x="0" y="-38100"/>
            <a:chExt cx="4552655" cy="50643"/>
          </a:xfrm>
        </p:grpSpPr>
        <p:sp>
          <p:nvSpPr>
            <p:cNvPr id="178" name="Google Shape;178;p18"/>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179" name="Google Shape;179;p18"/>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18"/>
          <p:cNvSpPr txBox="1"/>
          <p:nvPr/>
        </p:nvSpPr>
        <p:spPr>
          <a:xfrm>
            <a:off x="933450" y="4018525"/>
            <a:ext cx="9493800" cy="255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300" u="none" cap="none" strike="noStrike">
                <a:solidFill>
                  <a:srgbClr val="93AEB8"/>
                </a:solidFill>
                <a:latin typeface="Cardo"/>
                <a:ea typeface="Cardo"/>
                <a:cs typeface="Cardo"/>
                <a:sym typeface="Cardo"/>
              </a:rPr>
              <a:t>BRAINSTORMING TECHNIQUES</a:t>
            </a:r>
            <a:endParaRPr/>
          </a:p>
        </p:txBody>
      </p:sp>
      <p:sp>
        <p:nvSpPr>
          <p:cNvPr id="181" name="Google Shape;181;p18"/>
          <p:cNvSpPr txBox="1"/>
          <p:nvPr/>
        </p:nvSpPr>
        <p:spPr>
          <a:xfrm>
            <a:off x="1136930" y="6652588"/>
            <a:ext cx="5580339" cy="1905200"/>
          </a:xfrm>
          <a:prstGeom prst="rect">
            <a:avLst/>
          </a:prstGeom>
          <a:noFill/>
          <a:ln>
            <a:noFill/>
          </a:ln>
        </p:spPr>
        <p:txBody>
          <a:bodyPr anchorCtr="0" anchor="t" bIns="0" lIns="0" spcFirstLastPara="1" rIns="0" wrap="square" tIns="0">
            <a:spAutoFit/>
          </a:bodyPr>
          <a:lstStyle/>
          <a:p>
            <a:pPr indent="0" lvl="1" marL="0" marR="0" rtl="0" algn="l">
              <a:lnSpc>
                <a:spcPct val="154987"/>
              </a:lnSpc>
              <a:spcBef>
                <a:spcPts val="0"/>
              </a:spcBef>
              <a:spcAft>
                <a:spcPts val="0"/>
              </a:spcAft>
              <a:buNone/>
            </a:pPr>
            <a:r>
              <a:rPr b="0" i="0" lang="en-US" sz="2486" u="none" cap="none" strike="noStrike">
                <a:solidFill>
                  <a:srgbClr val="5E8594"/>
                </a:solidFill>
                <a:latin typeface="Assistant"/>
                <a:ea typeface="Assistant"/>
                <a:cs typeface="Assistant"/>
                <a:sym typeface="Assistant"/>
              </a:rPr>
              <a:t>Brainstorming is a collaborative technique that generates numerous ideas quickly, encouraging creative thinking and problem-solving within groups.</a:t>
            </a:r>
            <a:endParaRPr/>
          </a:p>
        </p:txBody>
      </p:sp>
      <p:grpSp>
        <p:nvGrpSpPr>
          <p:cNvPr id="182" name="Google Shape;182;p18"/>
          <p:cNvGrpSpPr/>
          <p:nvPr/>
        </p:nvGrpSpPr>
        <p:grpSpPr>
          <a:xfrm>
            <a:off x="10980423" y="728245"/>
            <a:ext cx="1941523" cy="2032532"/>
            <a:chOff x="0" y="-38100"/>
            <a:chExt cx="812800" cy="850900"/>
          </a:xfrm>
        </p:grpSpPr>
        <p:sp>
          <p:nvSpPr>
            <p:cNvPr id="183" name="Google Shape;183;p18"/>
            <p:cNvSpPr/>
            <p:nvPr/>
          </p:nvSpPr>
          <p:spPr>
            <a:xfrm>
              <a:off x="0" y="0"/>
              <a:ext cx="812800" cy="812800"/>
            </a:xfrm>
            <a:custGeom>
              <a:rect b="b" l="l" r="r" t="t"/>
              <a:pathLst>
                <a:path extrusionOk="0" h="812800" w="812800">
                  <a:moveTo>
                    <a:pt x="203365" y="0"/>
                  </a:moveTo>
                  <a:lnTo>
                    <a:pt x="609435" y="0"/>
                  </a:lnTo>
                  <a:cubicBezTo>
                    <a:pt x="721750" y="0"/>
                    <a:pt x="812800" y="91050"/>
                    <a:pt x="812800" y="203365"/>
                  </a:cubicBezTo>
                  <a:lnTo>
                    <a:pt x="812800" y="609435"/>
                  </a:lnTo>
                  <a:cubicBezTo>
                    <a:pt x="812800" y="721750"/>
                    <a:pt x="721750" y="812800"/>
                    <a:pt x="609435" y="812800"/>
                  </a:cubicBezTo>
                  <a:lnTo>
                    <a:pt x="203365" y="812800"/>
                  </a:lnTo>
                  <a:cubicBezTo>
                    <a:pt x="91050" y="812800"/>
                    <a:pt x="0" y="721750"/>
                    <a:pt x="0" y="609435"/>
                  </a:cubicBezTo>
                  <a:lnTo>
                    <a:pt x="0" y="203365"/>
                  </a:lnTo>
                  <a:cubicBezTo>
                    <a:pt x="0" y="91050"/>
                    <a:pt x="91050" y="0"/>
                    <a:pt x="203365" y="0"/>
                  </a:cubicBezTo>
                  <a:close/>
                </a:path>
              </a:pathLst>
            </a:custGeom>
            <a:solidFill>
              <a:srgbClr val="A8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8"/>
          <p:cNvSpPr/>
          <p:nvPr/>
        </p:nvSpPr>
        <p:spPr>
          <a:xfrm>
            <a:off x="11333420" y="1164286"/>
            <a:ext cx="1235530" cy="1251458"/>
          </a:xfrm>
          <a:custGeom>
            <a:rect b="b" l="l" r="r" t="t"/>
            <a:pathLst>
              <a:path extrusionOk="0" h="1251458" w="1235530">
                <a:moveTo>
                  <a:pt x="0" y="0"/>
                </a:moveTo>
                <a:lnTo>
                  <a:pt x="1235530" y="0"/>
                </a:lnTo>
                <a:lnTo>
                  <a:pt x="1235530" y="1251458"/>
                </a:lnTo>
                <a:lnTo>
                  <a:pt x="0" y="1251458"/>
                </a:lnTo>
                <a:lnTo>
                  <a:pt x="0" y="0"/>
                </a:lnTo>
                <a:close/>
              </a:path>
            </a:pathLst>
          </a:custGeom>
          <a:blipFill rotWithShape="1">
            <a:blip r:embed="rId4">
              <a:alphaModFix/>
            </a:blip>
            <a:stretch>
              <a:fillRect b="0" l="0" r="0" t="0"/>
            </a:stretch>
          </a:blipFill>
          <a:ln>
            <a:noFill/>
          </a:ln>
        </p:spPr>
      </p:sp>
      <p:sp>
        <p:nvSpPr>
          <p:cNvPr id="186" name="Google Shape;186;p18"/>
          <p:cNvSpPr txBox="1"/>
          <p:nvPr/>
        </p:nvSpPr>
        <p:spPr>
          <a:xfrm>
            <a:off x="13389273" y="1663126"/>
            <a:ext cx="3870000" cy="74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187" name="Google Shape;187;p18"/>
          <p:cNvSpPr txBox="1"/>
          <p:nvPr/>
        </p:nvSpPr>
        <p:spPr>
          <a:xfrm>
            <a:off x="13389273" y="1126186"/>
            <a:ext cx="3870000" cy="46170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US" sz="3000" u="none" cap="none" strike="noStrike">
                <a:solidFill>
                  <a:srgbClr val="000000"/>
                </a:solidFill>
                <a:latin typeface="Assistant"/>
                <a:ea typeface="Assistant"/>
                <a:cs typeface="Assistant"/>
                <a:sym typeface="Assistant"/>
              </a:rPr>
              <a:t>Technique 01</a:t>
            </a:r>
            <a:endParaRPr/>
          </a:p>
        </p:txBody>
      </p:sp>
      <p:grpSp>
        <p:nvGrpSpPr>
          <p:cNvPr id="188" name="Google Shape;188;p18"/>
          <p:cNvGrpSpPr/>
          <p:nvPr/>
        </p:nvGrpSpPr>
        <p:grpSpPr>
          <a:xfrm>
            <a:off x="10980423" y="2963901"/>
            <a:ext cx="1941523" cy="2032532"/>
            <a:chOff x="0" y="-38100"/>
            <a:chExt cx="812800" cy="850900"/>
          </a:xfrm>
        </p:grpSpPr>
        <p:sp>
          <p:nvSpPr>
            <p:cNvPr id="189" name="Google Shape;189;p18"/>
            <p:cNvSpPr/>
            <p:nvPr/>
          </p:nvSpPr>
          <p:spPr>
            <a:xfrm>
              <a:off x="0" y="0"/>
              <a:ext cx="812800" cy="812800"/>
            </a:xfrm>
            <a:custGeom>
              <a:rect b="b" l="l" r="r" t="t"/>
              <a:pathLst>
                <a:path extrusionOk="0" h="812800" w="812800">
                  <a:moveTo>
                    <a:pt x="203365" y="0"/>
                  </a:moveTo>
                  <a:lnTo>
                    <a:pt x="609435" y="0"/>
                  </a:lnTo>
                  <a:cubicBezTo>
                    <a:pt x="721750" y="0"/>
                    <a:pt x="812800" y="91050"/>
                    <a:pt x="812800" y="203365"/>
                  </a:cubicBezTo>
                  <a:lnTo>
                    <a:pt x="812800" y="609435"/>
                  </a:lnTo>
                  <a:cubicBezTo>
                    <a:pt x="812800" y="721750"/>
                    <a:pt x="721750" y="812800"/>
                    <a:pt x="609435" y="812800"/>
                  </a:cubicBezTo>
                  <a:lnTo>
                    <a:pt x="203365" y="812800"/>
                  </a:lnTo>
                  <a:cubicBezTo>
                    <a:pt x="91050" y="812800"/>
                    <a:pt x="0" y="721750"/>
                    <a:pt x="0" y="609435"/>
                  </a:cubicBezTo>
                  <a:lnTo>
                    <a:pt x="0" y="203365"/>
                  </a:lnTo>
                  <a:cubicBezTo>
                    <a:pt x="0" y="91050"/>
                    <a:pt x="91050" y="0"/>
                    <a:pt x="203365" y="0"/>
                  </a:cubicBezTo>
                  <a:close/>
                </a:path>
              </a:pathLst>
            </a:custGeom>
            <a:solidFill>
              <a:srgbClr val="A8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8"/>
          <p:cNvSpPr/>
          <p:nvPr/>
        </p:nvSpPr>
        <p:spPr>
          <a:xfrm>
            <a:off x="11374084" y="3448571"/>
            <a:ext cx="1154201" cy="1154201"/>
          </a:xfrm>
          <a:custGeom>
            <a:rect b="b" l="l" r="r" t="t"/>
            <a:pathLst>
              <a:path extrusionOk="0" h="1154201" w="1154201">
                <a:moveTo>
                  <a:pt x="0" y="0"/>
                </a:moveTo>
                <a:lnTo>
                  <a:pt x="1154201" y="0"/>
                </a:lnTo>
                <a:lnTo>
                  <a:pt x="1154201" y="1154201"/>
                </a:lnTo>
                <a:lnTo>
                  <a:pt x="0" y="1154201"/>
                </a:lnTo>
                <a:lnTo>
                  <a:pt x="0" y="0"/>
                </a:lnTo>
                <a:close/>
              </a:path>
            </a:pathLst>
          </a:custGeom>
          <a:blipFill rotWithShape="1">
            <a:blip r:embed="rId5">
              <a:alphaModFix/>
            </a:blip>
            <a:stretch>
              <a:fillRect b="0" l="0" r="0" t="0"/>
            </a:stretch>
          </a:blipFill>
          <a:ln>
            <a:noFill/>
          </a:ln>
        </p:spPr>
      </p:sp>
      <p:sp>
        <p:nvSpPr>
          <p:cNvPr id="192" name="Google Shape;192;p18"/>
          <p:cNvSpPr txBox="1"/>
          <p:nvPr/>
        </p:nvSpPr>
        <p:spPr>
          <a:xfrm>
            <a:off x="13389273" y="3898783"/>
            <a:ext cx="3870000" cy="74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193" name="Google Shape;193;p18"/>
          <p:cNvSpPr txBox="1"/>
          <p:nvPr/>
        </p:nvSpPr>
        <p:spPr>
          <a:xfrm>
            <a:off x="13389273" y="3361843"/>
            <a:ext cx="3870000" cy="46170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US" sz="3000" u="none" cap="none" strike="noStrike">
                <a:solidFill>
                  <a:srgbClr val="000000"/>
                </a:solidFill>
                <a:latin typeface="Assistant"/>
                <a:ea typeface="Assistant"/>
                <a:cs typeface="Assistant"/>
                <a:sym typeface="Assistant"/>
              </a:rPr>
              <a:t>Technique 02</a:t>
            </a:r>
            <a:endParaRPr/>
          </a:p>
        </p:txBody>
      </p:sp>
      <p:grpSp>
        <p:nvGrpSpPr>
          <p:cNvPr id="194" name="Google Shape;194;p18"/>
          <p:cNvGrpSpPr/>
          <p:nvPr/>
        </p:nvGrpSpPr>
        <p:grpSpPr>
          <a:xfrm>
            <a:off x="10980423" y="5199558"/>
            <a:ext cx="1941523" cy="2032532"/>
            <a:chOff x="0" y="-38100"/>
            <a:chExt cx="812800" cy="850900"/>
          </a:xfrm>
        </p:grpSpPr>
        <p:sp>
          <p:nvSpPr>
            <p:cNvPr id="195" name="Google Shape;195;p18"/>
            <p:cNvSpPr/>
            <p:nvPr/>
          </p:nvSpPr>
          <p:spPr>
            <a:xfrm>
              <a:off x="0" y="0"/>
              <a:ext cx="812800" cy="812800"/>
            </a:xfrm>
            <a:custGeom>
              <a:rect b="b" l="l" r="r" t="t"/>
              <a:pathLst>
                <a:path extrusionOk="0" h="812800" w="812800">
                  <a:moveTo>
                    <a:pt x="203365" y="0"/>
                  </a:moveTo>
                  <a:lnTo>
                    <a:pt x="609435" y="0"/>
                  </a:lnTo>
                  <a:cubicBezTo>
                    <a:pt x="721750" y="0"/>
                    <a:pt x="812800" y="91050"/>
                    <a:pt x="812800" y="203365"/>
                  </a:cubicBezTo>
                  <a:lnTo>
                    <a:pt x="812800" y="609435"/>
                  </a:lnTo>
                  <a:cubicBezTo>
                    <a:pt x="812800" y="721750"/>
                    <a:pt x="721750" y="812800"/>
                    <a:pt x="609435" y="812800"/>
                  </a:cubicBezTo>
                  <a:lnTo>
                    <a:pt x="203365" y="812800"/>
                  </a:lnTo>
                  <a:cubicBezTo>
                    <a:pt x="91050" y="812800"/>
                    <a:pt x="0" y="721750"/>
                    <a:pt x="0" y="609435"/>
                  </a:cubicBezTo>
                  <a:lnTo>
                    <a:pt x="0" y="203365"/>
                  </a:lnTo>
                  <a:cubicBezTo>
                    <a:pt x="0" y="91050"/>
                    <a:pt x="91050" y="0"/>
                    <a:pt x="203365" y="0"/>
                  </a:cubicBezTo>
                  <a:close/>
                </a:path>
              </a:pathLst>
            </a:custGeom>
            <a:solidFill>
              <a:srgbClr val="A8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8"/>
          <p:cNvSpPr/>
          <p:nvPr/>
        </p:nvSpPr>
        <p:spPr>
          <a:xfrm>
            <a:off x="11374084" y="5635599"/>
            <a:ext cx="1088522" cy="1180842"/>
          </a:xfrm>
          <a:custGeom>
            <a:rect b="b" l="l" r="r" t="t"/>
            <a:pathLst>
              <a:path extrusionOk="0" h="1180842" w="1088522">
                <a:moveTo>
                  <a:pt x="0" y="0"/>
                </a:moveTo>
                <a:lnTo>
                  <a:pt x="1088522" y="0"/>
                </a:lnTo>
                <a:lnTo>
                  <a:pt x="1088522" y="1180843"/>
                </a:lnTo>
                <a:lnTo>
                  <a:pt x="0" y="1180843"/>
                </a:lnTo>
                <a:lnTo>
                  <a:pt x="0" y="0"/>
                </a:lnTo>
                <a:close/>
              </a:path>
            </a:pathLst>
          </a:custGeom>
          <a:blipFill rotWithShape="1">
            <a:blip r:embed="rId6">
              <a:alphaModFix/>
            </a:blip>
            <a:stretch>
              <a:fillRect b="0" l="0" r="0" t="0"/>
            </a:stretch>
          </a:blipFill>
          <a:ln>
            <a:noFill/>
          </a:ln>
        </p:spPr>
      </p:sp>
      <p:sp>
        <p:nvSpPr>
          <p:cNvPr id="198" name="Google Shape;198;p18"/>
          <p:cNvSpPr txBox="1"/>
          <p:nvPr/>
        </p:nvSpPr>
        <p:spPr>
          <a:xfrm>
            <a:off x="13389273" y="6134439"/>
            <a:ext cx="3870000" cy="74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199" name="Google Shape;199;p18"/>
          <p:cNvSpPr txBox="1"/>
          <p:nvPr/>
        </p:nvSpPr>
        <p:spPr>
          <a:xfrm>
            <a:off x="13389273" y="5597499"/>
            <a:ext cx="3870000" cy="46170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US" sz="3000" u="none" cap="none" strike="noStrike">
                <a:solidFill>
                  <a:srgbClr val="000000"/>
                </a:solidFill>
                <a:latin typeface="Assistant"/>
                <a:ea typeface="Assistant"/>
                <a:cs typeface="Assistant"/>
                <a:sym typeface="Assistant"/>
              </a:rPr>
              <a:t>Technique 03</a:t>
            </a:r>
            <a:endParaRPr/>
          </a:p>
        </p:txBody>
      </p:sp>
      <p:grpSp>
        <p:nvGrpSpPr>
          <p:cNvPr id="200" name="Google Shape;200;p18"/>
          <p:cNvGrpSpPr/>
          <p:nvPr/>
        </p:nvGrpSpPr>
        <p:grpSpPr>
          <a:xfrm>
            <a:off x="10980423" y="7435215"/>
            <a:ext cx="1941523" cy="2032532"/>
            <a:chOff x="0" y="-38100"/>
            <a:chExt cx="812800" cy="850900"/>
          </a:xfrm>
        </p:grpSpPr>
        <p:sp>
          <p:nvSpPr>
            <p:cNvPr id="201" name="Google Shape;201;p18"/>
            <p:cNvSpPr/>
            <p:nvPr/>
          </p:nvSpPr>
          <p:spPr>
            <a:xfrm>
              <a:off x="0" y="0"/>
              <a:ext cx="812800" cy="812800"/>
            </a:xfrm>
            <a:custGeom>
              <a:rect b="b" l="l" r="r" t="t"/>
              <a:pathLst>
                <a:path extrusionOk="0" h="812800" w="812800">
                  <a:moveTo>
                    <a:pt x="203365" y="0"/>
                  </a:moveTo>
                  <a:lnTo>
                    <a:pt x="609435" y="0"/>
                  </a:lnTo>
                  <a:cubicBezTo>
                    <a:pt x="721750" y="0"/>
                    <a:pt x="812800" y="91050"/>
                    <a:pt x="812800" y="203365"/>
                  </a:cubicBezTo>
                  <a:lnTo>
                    <a:pt x="812800" y="609435"/>
                  </a:lnTo>
                  <a:cubicBezTo>
                    <a:pt x="812800" y="721750"/>
                    <a:pt x="721750" y="812800"/>
                    <a:pt x="609435" y="812800"/>
                  </a:cubicBezTo>
                  <a:lnTo>
                    <a:pt x="203365" y="812800"/>
                  </a:lnTo>
                  <a:cubicBezTo>
                    <a:pt x="91050" y="812800"/>
                    <a:pt x="0" y="721750"/>
                    <a:pt x="0" y="609435"/>
                  </a:cubicBezTo>
                  <a:lnTo>
                    <a:pt x="0" y="203365"/>
                  </a:lnTo>
                  <a:cubicBezTo>
                    <a:pt x="0" y="91050"/>
                    <a:pt x="91050" y="0"/>
                    <a:pt x="203365" y="0"/>
                  </a:cubicBezTo>
                  <a:close/>
                </a:path>
              </a:pathLst>
            </a:custGeom>
            <a:solidFill>
              <a:srgbClr val="A8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8"/>
          <p:cNvSpPr/>
          <p:nvPr/>
        </p:nvSpPr>
        <p:spPr>
          <a:xfrm>
            <a:off x="11319272" y="7837352"/>
            <a:ext cx="1263825" cy="1280118"/>
          </a:xfrm>
          <a:custGeom>
            <a:rect b="b" l="l" r="r" t="t"/>
            <a:pathLst>
              <a:path extrusionOk="0" h="1280118" w="1263825">
                <a:moveTo>
                  <a:pt x="0" y="0"/>
                </a:moveTo>
                <a:lnTo>
                  <a:pt x="1263826" y="0"/>
                </a:lnTo>
                <a:lnTo>
                  <a:pt x="1263826" y="1280118"/>
                </a:lnTo>
                <a:lnTo>
                  <a:pt x="0" y="1280118"/>
                </a:lnTo>
                <a:lnTo>
                  <a:pt x="0" y="0"/>
                </a:lnTo>
                <a:close/>
              </a:path>
            </a:pathLst>
          </a:custGeom>
          <a:blipFill rotWithShape="1">
            <a:blip r:embed="rId7">
              <a:alphaModFix/>
            </a:blip>
            <a:stretch>
              <a:fillRect b="0" l="0" r="0" t="0"/>
            </a:stretch>
          </a:blipFill>
          <a:ln>
            <a:noFill/>
          </a:ln>
        </p:spPr>
      </p:sp>
      <p:sp>
        <p:nvSpPr>
          <p:cNvPr id="204" name="Google Shape;204;p18"/>
          <p:cNvSpPr txBox="1"/>
          <p:nvPr/>
        </p:nvSpPr>
        <p:spPr>
          <a:xfrm>
            <a:off x="13389273" y="8370096"/>
            <a:ext cx="3870000" cy="74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205" name="Google Shape;205;p18"/>
          <p:cNvSpPr txBox="1"/>
          <p:nvPr/>
        </p:nvSpPr>
        <p:spPr>
          <a:xfrm>
            <a:off x="13389273" y="7833156"/>
            <a:ext cx="3870000" cy="46170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US" sz="3000" u="none" cap="none" strike="noStrike">
                <a:solidFill>
                  <a:srgbClr val="000000"/>
                </a:solidFill>
                <a:latin typeface="Assistant"/>
                <a:ea typeface="Assistant"/>
                <a:cs typeface="Assistant"/>
                <a:sym typeface="Assistant"/>
              </a:rPr>
              <a:t>Technique 04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209" name="Shape 209"/>
        <p:cNvGrpSpPr/>
        <p:nvPr/>
      </p:nvGrpSpPr>
      <p:grpSpPr>
        <a:xfrm>
          <a:off x="0" y="0"/>
          <a:ext cx="0" cy="0"/>
          <a:chOff x="0" y="0"/>
          <a:chExt cx="0" cy="0"/>
        </a:xfrm>
      </p:grpSpPr>
      <p:pic>
        <p:nvPicPr>
          <p:cNvPr id="210" name="Google Shape;210;p19"/>
          <p:cNvPicPr preferRelativeResize="0"/>
          <p:nvPr/>
        </p:nvPicPr>
        <p:blipFill>
          <a:blip r:embed="rId3">
            <a:alphaModFix/>
          </a:blip>
          <a:stretch>
            <a:fillRect/>
          </a:stretch>
        </p:blipFill>
        <p:spPr>
          <a:xfrm>
            <a:off x="12979800" y="3041075"/>
            <a:ext cx="4204500" cy="4217100"/>
          </a:xfrm>
          <a:prstGeom prst="ellipse">
            <a:avLst/>
          </a:prstGeom>
          <a:noFill/>
          <a:ln>
            <a:noFill/>
          </a:ln>
        </p:spPr>
      </p:pic>
      <p:pic>
        <p:nvPicPr>
          <p:cNvPr id="211" name="Google Shape;211;p19"/>
          <p:cNvPicPr preferRelativeResize="0"/>
          <p:nvPr/>
        </p:nvPicPr>
        <p:blipFill>
          <a:blip r:embed="rId4">
            <a:alphaModFix/>
          </a:blip>
          <a:stretch>
            <a:fillRect/>
          </a:stretch>
        </p:blipFill>
        <p:spPr>
          <a:xfrm>
            <a:off x="7041763" y="3041075"/>
            <a:ext cx="4204500" cy="4204500"/>
          </a:xfrm>
          <a:prstGeom prst="ellipse">
            <a:avLst/>
          </a:prstGeom>
          <a:noFill/>
          <a:ln>
            <a:noFill/>
          </a:ln>
        </p:spPr>
      </p:pic>
      <p:pic>
        <p:nvPicPr>
          <p:cNvPr id="212" name="Google Shape;212;p19"/>
          <p:cNvPicPr preferRelativeResize="0"/>
          <p:nvPr/>
        </p:nvPicPr>
        <p:blipFill>
          <a:blip r:embed="rId5">
            <a:alphaModFix/>
          </a:blip>
          <a:stretch>
            <a:fillRect/>
          </a:stretch>
        </p:blipFill>
        <p:spPr>
          <a:xfrm>
            <a:off x="1103701" y="3041075"/>
            <a:ext cx="4204500" cy="4204500"/>
          </a:xfrm>
          <a:prstGeom prst="ellipse">
            <a:avLst/>
          </a:prstGeom>
          <a:noFill/>
          <a:ln>
            <a:noFill/>
          </a:ln>
        </p:spPr>
      </p:pic>
      <p:grpSp>
        <p:nvGrpSpPr>
          <p:cNvPr id="213" name="Google Shape;213;p19"/>
          <p:cNvGrpSpPr/>
          <p:nvPr/>
        </p:nvGrpSpPr>
        <p:grpSpPr>
          <a:xfrm>
            <a:off x="4201876" y="5473844"/>
            <a:ext cx="1594345" cy="1594345"/>
            <a:chOff x="0" y="0"/>
            <a:chExt cx="812800" cy="812800"/>
          </a:xfrm>
        </p:grpSpPr>
        <p:sp>
          <p:nvSpPr>
            <p:cNvPr id="214" name="Google Shape;21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3AE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9"/>
          <p:cNvGrpSpPr/>
          <p:nvPr/>
        </p:nvGrpSpPr>
        <p:grpSpPr>
          <a:xfrm>
            <a:off x="10142547" y="5473844"/>
            <a:ext cx="1594345" cy="1594345"/>
            <a:chOff x="0" y="0"/>
            <a:chExt cx="812800" cy="812800"/>
          </a:xfrm>
        </p:grpSpPr>
        <p:sp>
          <p:nvSpPr>
            <p:cNvPr id="217" name="Google Shape;21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3AE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9"/>
          <p:cNvGrpSpPr/>
          <p:nvPr/>
        </p:nvGrpSpPr>
        <p:grpSpPr>
          <a:xfrm>
            <a:off x="16080575" y="5473844"/>
            <a:ext cx="1594345" cy="1594345"/>
            <a:chOff x="0" y="0"/>
            <a:chExt cx="812800" cy="812800"/>
          </a:xfrm>
        </p:grpSpPr>
        <p:sp>
          <p:nvSpPr>
            <p:cNvPr id="220" name="Google Shape;22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3AE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9"/>
          <p:cNvSpPr txBox="1"/>
          <p:nvPr/>
        </p:nvSpPr>
        <p:spPr>
          <a:xfrm>
            <a:off x="1101090" y="7627620"/>
            <a:ext cx="4204478" cy="1308608"/>
          </a:xfrm>
          <a:prstGeom prst="rect">
            <a:avLst/>
          </a:prstGeom>
          <a:noFill/>
          <a:ln>
            <a:noFill/>
          </a:ln>
        </p:spPr>
        <p:txBody>
          <a:bodyPr anchorCtr="0" anchor="t" bIns="0" lIns="0" spcFirstLastPara="1" rIns="0" wrap="square" tIns="0">
            <a:spAutoFit/>
          </a:bodyPr>
          <a:lstStyle/>
          <a:p>
            <a:pPr indent="0" lvl="0" marL="0" marR="0" rtl="0" algn="ctr">
              <a:lnSpc>
                <a:spcPct val="163028"/>
              </a:lnSpc>
              <a:spcBef>
                <a:spcPts val="0"/>
              </a:spcBef>
              <a:spcAft>
                <a:spcPts val="0"/>
              </a:spcAft>
              <a:buNone/>
            </a:pPr>
            <a:r>
              <a:rPr b="0" i="0" lang="en-US" sz="2199" u="none" cap="none" strike="noStrike">
                <a:solidFill>
                  <a:srgbClr val="000000"/>
                </a:solidFill>
                <a:latin typeface="Assistant"/>
                <a:ea typeface="Assistant"/>
                <a:cs typeface="Assistant"/>
                <a:sym typeface="Assistant"/>
              </a:rPr>
              <a:t>Showcase examples of successful projects or solutions that originated from brainstorming sessions.</a:t>
            </a:r>
            <a:endParaRPr/>
          </a:p>
        </p:txBody>
      </p:sp>
      <p:sp>
        <p:nvSpPr>
          <p:cNvPr id="223" name="Google Shape;223;p19"/>
          <p:cNvSpPr txBox="1"/>
          <p:nvPr/>
        </p:nvSpPr>
        <p:spPr>
          <a:xfrm>
            <a:off x="7041761" y="7627620"/>
            <a:ext cx="4204478" cy="1308608"/>
          </a:xfrm>
          <a:prstGeom prst="rect">
            <a:avLst/>
          </a:prstGeom>
          <a:noFill/>
          <a:ln>
            <a:noFill/>
          </a:ln>
        </p:spPr>
        <p:txBody>
          <a:bodyPr anchorCtr="0" anchor="t" bIns="0" lIns="0" spcFirstLastPara="1" rIns="0" wrap="square" tIns="0">
            <a:spAutoFit/>
          </a:bodyPr>
          <a:lstStyle/>
          <a:p>
            <a:pPr indent="0" lvl="0" marL="0" marR="0" rtl="0" algn="ctr">
              <a:lnSpc>
                <a:spcPct val="163028"/>
              </a:lnSpc>
              <a:spcBef>
                <a:spcPts val="0"/>
              </a:spcBef>
              <a:spcAft>
                <a:spcPts val="0"/>
              </a:spcAft>
              <a:buNone/>
            </a:pPr>
            <a:r>
              <a:rPr b="0" i="0" lang="en-US" sz="2199" u="none" cap="none" strike="noStrike">
                <a:solidFill>
                  <a:srgbClr val="000000"/>
                </a:solidFill>
                <a:latin typeface="Assistant"/>
                <a:ea typeface="Assistant"/>
                <a:cs typeface="Assistant"/>
                <a:sym typeface="Assistant"/>
              </a:rPr>
              <a:t>Showcase examples of successful projects or solutions that originated from brainstorming sessions.</a:t>
            </a:r>
            <a:endParaRPr/>
          </a:p>
        </p:txBody>
      </p:sp>
      <p:sp>
        <p:nvSpPr>
          <p:cNvPr id="224" name="Google Shape;224;p19"/>
          <p:cNvSpPr txBox="1"/>
          <p:nvPr/>
        </p:nvSpPr>
        <p:spPr>
          <a:xfrm>
            <a:off x="12979789" y="7627620"/>
            <a:ext cx="4204478" cy="1308608"/>
          </a:xfrm>
          <a:prstGeom prst="rect">
            <a:avLst/>
          </a:prstGeom>
          <a:noFill/>
          <a:ln>
            <a:noFill/>
          </a:ln>
        </p:spPr>
        <p:txBody>
          <a:bodyPr anchorCtr="0" anchor="t" bIns="0" lIns="0" spcFirstLastPara="1" rIns="0" wrap="square" tIns="0">
            <a:spAutoFit/>
          </a:bodyPr>
          <a:lstStyle/>
          <a:p>
            <a:pPr indent="0" lvl="0" marL="0" marR="0" rtl="0" algn="ctr">
              <a:lnSpc>
                <a:spcPct val="163028"/>
              </a:lnSpc>
              <a:spcBef>
                <a:spcPts val="0"/>
              </a:spcBef>
              <a:spcAft>
                <a:spcPts val="0"/>
              </a:spcAft>
              <a:buNone/>
            </a:pPr>
            <a:r>
              <a:rPr b="0" i="0" lang="en-US" sz="2199" u="none" cap="none" strike="noStrike">
                <a:solidFill>
                  <a:srgbClr val="000000"/>
                </a:solidFill>
                <a:latin typeface="Assistant"/>
                <a:ea typeface="Assistant"/>
                <a:cs typeface="Assistant"/>
                <a:sym typeface="Assistant"/>
              </a:rPr>
              <a:t>Showcase examples of successful projects or solutions that originated from brainstorming sessions.</a:t>
            </a:r>
            <a:endParaRPr/>
          </a:p>
        </p:txBody>
      </p:sp>
      <p:sp>
        <p:nvSpPr>
          <p:cNvPr id="225" name="Google Shape;225;p19"/>
          <p:cNvSpPr txBox="1"/>
          <p:nvPr/>
        </p:nvSpPr>
        <p:spPr>
          <a:xfrm>
            <a:off x="1028700" y="917099"/>
            <a:ext cx="16230600" cy="1505218"/>
          </a:xfrm>
          <a:prstGeom prst="rect">
            <a:avLst/>
          </a:prstGeom>
          <a:noFill/>
          <a:ln>
            <a:noFill/>
          </a:ln>
        </p:spPr>
        <p:txBody>
          <a:bodyPr anchorCtr="0" anchor="t" bIns="0" lIns="0" spcFirstLastPara="1" rIns="0" wrap="square" tIns="0">
            <a:spAutoFit/>
          </a:bodyPr>
          <a:lstStyle/>
          <a:p>
            <a:pPr indent="0" lvl="0" marL="0" marR="0" rtl="0" algn="ctr">
              <a:lnSpc>
                <a:spcPct val="116005"/>
              </a:lnSpc>
              <a:spcBef>
                <a:spcPts val="0"/>
              </a:spcBef>
              <a:spcAft>
                <a:spcPts val="0"/>
              </a:spcAft>
              <a:buNone/>
            </a:pPr>
            <a:r>
              <a:rPr b="0" i="0" lang="en-US" sz="10140" u="none" cap="none" strike="noStrike">
                <a:solidFill>
                  <a:srgbClr val="93AEB8"/>
                </a:solidFill>
                <a:latin typeface="Cardo"/>
                <a:ea typeface="Cardo"/>
                <a:cs typeface="Cardo"/>
                <a:sym typeface="Cardo"/>
              </a:rPr>
              <a:t>REAL-LIFE EXAMPLES</a:t>
            </a:r>
            <a:endParaRPr/>
          </a:p>
        </p:txBody>
      </p:sp>
      <p:sp>
        <p:nvSpPr>
          <p:cNvPr id="226" name="Google Shape;226;p19"/>
          <p:cNvSpPr txBox="1"/>
          <p:nvPr/>
        </p:nvSpPr>
        <p:spPr>
          <a:xfrm>
            <a:off x="4201876" y="5647859"/>
            <a:ext cx="1594345" cy="126536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0" i="0" lang="en-US" sz="8457" u="none" cap="none" strike="noStrike">
                <a:solidFill>
                  <a:srgbClr val="EEEDEA"/>
                </a:solidFill>
                <a:latin typeface="Cardo"/>
                <a:ea typeface="Cardo"/>
                <a:cs typeface="Cardo"/>
                <a:sym typeface="Cardo"/>
              </a:rPr>
              <a:t>01</a:t>
            </a:r>
            <a:endParaRPr/>
          </a:p>
        </p:txBody>
      </p:sp>
      <p:sp>
        <p:nvSpPr>
          <p:cNvPr id="227" name="Google Shape;227;p19"/>
          <p:cNvSpPr txBox="1"/>
          <p:nvPr/>
        </p:nvSpPr>
        <p:spPr>
          <a:xfrm>
            <a:off x="10142547" y="5647859"/>
            <a:ext cx="1594345" cy="126536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0" i="0" lang="en-US" sz="8457" u="none" cap="none" strike="noStrike">
                <a:solidFill>
                  <a:srgbClr val="EEEDEA"/>
                </a:solidFill>
                <a:latin typeface="Cardo"/>
                <a:ea typeface="Cardo"/>
                <a:cs typeface="Cardo"/>
                <a:sym typeface="Cardo"/>
              </a:rPr>
              <a:t>02</a:t>
            </a:r>
            <a:endParaRPr/>
          </a:p>
        </p:txBody>
      </p:sp>
      <p:sp>
        <p:nvSpPr>
          <p:cNvPr id="228" name="Google Shape;228;p19"/>
          <p:cNvSpPr txBox="1"/>
          <p:nvPr/>
        </p:nvSpPr>
        <p:spPr>
          <a:xfrm>
            <a:off x="16080292" y="5647859"/>
            <a:ext cx="1594345" cy="126536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0" i="0" lang="en-US" sz="8457" u="none" cap="none" strike="noStrike">
                <a:solidFill>
                  <a:srgbClr val="EEEDEA"/>
                </a:solidFill>
                <a:latin typeface="Cardo"/>
                <a:ea typeface="Cardo"/>
                <a:cs typeface="Cardo"/>
                <a:sym typeface="Cardo"/>
              </a:rPr>
              <a:t>03</a:t>
            </a:r>
            <a:endParaRPr/>
          </a:p>
        </p:txBody>
      </p:sp>
      <p:grpSp>
        <p:nvGrpSpPr>
          <p:cNvPr id="229" name="Google Shape;229;p19"/>
          <p:cNvGrpSpPr/>
          <p:nvPr/>
        </p:nvGrpSpPr>
        <p:grpSpPr>
          <a:xfrm>
            <a:off x="501070" y="380694"/>
            <a:ext cx="17285861" cy="192288"/>
            <a:chOff x="0" y="-38100"/>
            <a:chExt cx="4552655" cy="50643"/>
          </a:xfrm>
        </p:grpSpPr>
        <p:sp>
          <p:nvSpPr>
            <p:cNvPr id="230" name="Google Shape;230;p19"/>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231" name="Google Shape;231;p19"/>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9"/>
          <p:cNvGrpSpPr/>
          <p:nvPr/>
        </p:nvGrpSpPr>
        <p:grpSpPr>
          <a:xfrm>
            <a:off x="501070" y="9569355"/>
            <a:ext cx="17285861" cy="192288"/>
            <a:chOff x="0" y="-38100"/>
            <a:chExt cx="4552655" cy="50643"/>
          </a:xfrm>
        </p:grpSpPr>
        <p:sp>
          <p:nvSpPr>
            <p:cNvPr id="233" name="Google Shape;233;p19"/>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234" name="Google Shape;234;p19"/>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238" name="Shape 238"/>
        <p:cNvGrpSpPr/>
        <p:nvPr/>
      </p:nvGrpSpPr>
      <p:grpSpPr>
        <a:xfrm>
          <a:off x="0" y="0"/>
          <a:ext cx="0" cy="0"/>
          <a:chOff x="0" y="0"/>
          <a:chExt cx="0" cy="0"/>
        </a:xfrm>
      </p:grpSpPr>
      <p:sp>
        <p:nvSpPr>
          <p:cNvPr id="239" name="Google Shape;239;p20"/>
          <p:cNvSpPr/>
          <p:nvPr/>
        </p:nvSpPr>
        <p:spPr>
          <a:xfrm>
            <a:off x="1028700" y="1257226"/>
            <a:ext cx="7772547" cy="7772547"/>
          </a:xfrm>
          <a:custGeom>
            <a:rect b="b" l="l" r="r" t="t"/>
            <a:pathLst>
              <a:path extrusionOk="0" h="7772547" w="7772547">
                <a:moveTo>
                  <a:pt x="0" y="0"/>
                </a:moveTo>
                <a:lnTo>
                  <a:pt x="7772547" y="0"/>
                </a:lnTo>
                <a:lnTo>
                  <a:pt x="7772547" y="7772548"/>
                </a:lnTo>
                <a:lnTo>
                  <a:pt x="0" y="7772548"/>
                </a:lnTo>
                <a:lnTo>
                  <a:pt x="0" y="0"/>
                </a:lnTo>
                <a:close/>
              </a:path>
            </a:pathLst>
          </a:custGeom>
          <a:blipFill rotWithShape="1">
            <a:blip r:embed="rId3">
              <a:alphaModFix/>
            </a:blip>
            <a:stretch>
              <a:fillRect b="0" l="0" r="0" t="0"/>
            </a:stretch>
          </a:blipFill>
          <a:ln>
            <a:noFill/>
          </a:ln>
        </p:spPr>
      </p:sp>
      <p:sp>
        <p:nvSpPr>
          <p:cNvPr id="240" name="Google Shape;240;p20"/>
          <p:cNvSpPr/>
          <p:nvPr/>
        </p:nvSpPr>
        <p:spPr>
          <a:xfrm rot="1793098">
            <a:off x="12979677" y="1092862"/>
            <a:ext cx="4488521" cy="4488521"/>
          </a:xfrm>
          <a:custGeom>
            <a:rect b="b" l="l" r="r" t="t"/>
            <a:pathLst>
              <a:path extrusionOk="0" h="4488521" w="4488521">
                <a:moveTo>
                  <a:pt x="0" y="0"/>
                </a:moveTo>
                <a:lnTo>
                  <a:pt x="4488522" y="0"/>
                </a:lnTo>
                <a:lnTo>
                  <a:pt x="4488522" y="4488522"/>
                </a:lnTo>
                <a:lnTo>
                  <a:pt x="0" y="4488522"/>
                </a:lnTo>
                <a:lnTo>
                  <a:pt x="0" y="0"/>
                </a:lnTo>
                <a:close/>
              </a:path>
            </a:pathLst>
          </a:custGeom>
          <a:blipFill rotWithShape="1">
            <a:blip r:embed="rId4">
              <a:alphaModFix/>
            </a:blip>
            <a:stretch>
              <a:fillRect b="0" l="0" r="0" t="0"/>
            </a:stretch>
          </a:blipFill>
          <a:ln>
            <a:noFill/>
          </a:ln>
        </p:spPr>
      </p:sp>
      <p:grpSp>
        <p:nvGrpSpPr>
          <p:cNvPr id="241" name="Google Shape;241;p20"/>
          <p:cNvGrpSpPr/>
          <p:nvPr/>
        </p:nvGrpSpPr>
        <p:grpSpPr>
          <a:xfrm>
            <a:off x="501070" y="380694"/>
            <a:ext cx="17285861" cy="192288"/>
            <a:chOff x="0" y="-38100"/>
            <a:chExt cx="4552655" cy="50643"/>
          </a:xfrm>
        </p:grpSpPr>
        <p:sp>
          <p:nvSpPr>
            <p:cNvPr id="242" name="Google Shape;242;p20"/>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243" name="Google Shape;243;p20"/>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20"/>
          <p:cNvGrpSpPr/>
          <p:nvPr/>
        </p:nvGrpSpPr>
        <p:grpSpPr>
          <a:xfrm>
            <a:off x="501070" y="9569355"/>
            <a:ext cx="17285861" cy="192288"/>
            <a:chOff x="0" y="-38100"/>
            <a:chExt cx="4552655" cy="50643"/>
          </a:xfrm>
        </p:grpSpPr>
        <p:sp>
          <p:nvSpPr>
            <p:cNvPr id="245" name="Google Shape;245;p20"/>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A8BCC4"/>
            </a:solidFill>
            <a:ln>
              <a:noFill/>
            </a:ln>
          </p:spPr>
        </p:sp>
        <p:sp>
          <p:nvSpPr>
            <p:cNvPr id="246" name="Google Shape;246;p20"/>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20"/>
          <p:cNvSpPr/>
          <p:nvPr/>
        </p:nvSpPr>
        <p:spPr>
          <a:xfrm rot="-1622929">
            <a:off x="9327364" y="828518"/>
            <a:ext cx="7300071" cy="9059089"/>
          </a:xfrm>
          <a:custGeom>
            <a:rect b="b" l="l" r="r" t="t"/>
            <a:pathLst>
              <a:path extrusionOk="0" h="9059089" w="7300071">
                <a:moveTo>
                  <a:pt x="0" y="0"/>
                </a:moveTo>
                <a:lnTo>
                  <a:pt x="7300071" y="0"/>
                </a:lnTo>
                <a:lnTo>
                  <a:pt x="7300071" y="9059089"/>
                </a:lnTo>
                <a:lnTo>
                  <a:pt x="0" y="9059089"/>
                </a:lnTo>
                <a:lnTo>
                  <a:pt x="0" y="0"/>
                </a:lnTo>
                <a:close/>
              </a:path>
            </a:pathLst>
          </a:custGeom>
          <a:blipFill rotWithShape="1">
            <a:blip r:embed="rId5">
              <a:alphaModFix/>
            </a:blip>
            <a:stretch>
              <a:fillRect b="-16512" l="-32536" r="-32537" t="-16512"/>
            </a:stretch>
          </a:blipFill>
          <a:ln>
            <a:noFill/>
          </a:ln>
        </p:spPr>
      </p:sp>
      <p:sp>
        <p:nvSpPr>
          <p:cNvPr id="248" name="Google Shape;248;p20"/>
          <p:cNvSpPr txBox="1"/>
          <p:nvPr/>
        </p:nvSpPr>
        <p:spPr>
          <a:xfrm>
            <a:off x="1717528" y="3961062"/>
            <a:ext cx="6394800" cy="39945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3507" u="none" cap="none" strike="noStrike">
                <a:solidFill>
                  <a:srgbClr val="000000"/>
                </a:solidFill>
                <a:latin typeface="Assistant"/>
                <a:ea typeface="Assistant"/>
                <a:cs typeface="Assistant"/>
                <a:sym typeface="Assistant"/>
              </a:rPr>
              <a:t>Brainstorming is a collaborative technique that generates numerous ideas quickly, encouraging creative thinking and problem-solving within groups.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A"/>
        </a:solidFill>
      </p:bgPr>
    </p:bg>
    <p:spTree>
      <p:nvGrpSpPr>
        <p:cNvPr id="252" name="Shape 252"/>
        <p:cNvGrpSpPr/>
        <p:nvPr/>
      </p:nvGrpSpPr>
      <p:grpSpPr>
        <a:xfrm>
          <a:off x="0" y="0"/>
          <a:ext cx="0" cy="0"/>
          <a:chOff x="0" y="0"/>
          <a:chExt cx="0" cy="0"/>
        </a:xfrm>
      </p:grpSpPr>
      <p:pic>
        <p:nvPicPr>
          <p:cNvPr id="253" name="Google Shape;253;p21"/>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grpSp>
        <p:nvGrpSpPr>
          <p:cNvPr id="254" name="Google Shape;254;p21"/>
          <p:cNvGrpSpPr/>
          <p:nvPr/>
        </p:nvGrpSpPr>
        <p:grpSpPr>
          <a:xfrm>
            <a:off x="501070" y="9569355"/>
            <a:ext cx="17285861" cy="192288"/>
            <a:chOff x="0" y="-38100"/>
            <a:chExt cx="4552655" cy="50643"/>
          </a:xfrm>
        </p:grpSpPr>
        <p:sp>
          <p:nvSpPr>
            <p:cNvPr id="255" name="Google Shape;255;p21"/>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EEEDEA"/>
            </a:solidFill>
            <a:ln>
              <a:noFill/>
            </a:ln>
          </p:spPr>
        </p:sp>
        <p:sp>
          <p:nvSpPr>
            <p:cNvPr id="256" name="Google Shape;256;p21"/>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21"/>
          <p:cNvSpPr/>
          <p:nvPr/>
        </p:nvSpPr>
        <p:spPr>
          <a:xfrm>
            <a:off x="681995" y="3867250"/>
            <a:ext cx="5087953" cy="5087953"/>
          </a:xfrm>
          <a:custGeom>
            <a:rect b="b" l="l" r="r" t="t"/>
            <a:pathLst>
              <a:path extrusionOk="0" h="5087953" w="5087953">
                <a:moveTo>
                  <a:pt x="0" y="0"/>
                </a:moveTo>
                <a:lnTo>
                  <a:pt x="5087953" y="0"/>
                </a:lnTo>
                <a:lnTo>
                  <a:pt x="5087953" y="5087953"/>
                </a:lnTo>
                <a:lnTo>
                  <a:pt x="0" y="5087953"/>
                </a:lnTo>
                <a:lnTo>
                  <a:pt x="0" y="0"/>
                </a:lnTo>
                <a:close/>
              </a:path>
            </a:pathLst>
          </a:custGeom>
          <a:blipFill rotWithShape="1">
            <a:blip r:embed="rId4">
              <a:alphaModFix/>
            </a:blip>
            <a:stretch>
              <a:fillRect b="0" l="0" r="0" t="0"/>
            </a:stretch>
          </a:blipFill>
          <a:ln>
            <a:noFill/>
          </a:ln>
        </p:spPr>
      </p:sp>
      <p:sp>
        <p:nvSpPr>
          <p:cNvPr id="258" name="Google Shape;258;p21"/>
          <p:cNvSpPr/>
          <p:nvPr/>
        </p:nvSpPr>
        <p:spPr>
          <a:xfrm>
            <a:off x="6600024" y="3867250"/>
            <a:ext cx="5087953" cy="5087953"/>
          </a:xfrm>
          <a:custGeom>
            <a:rect b="b" l="l" r="r" t="t"/>
            <a:pathLst>
              <a:path extrusionOk="0" h="5087953" w="5087953">
                <a:moveTo>
                  <a:pt x="0" y="0"/>
                </a:moveTo>
                <a:lnTo>
                  <a:pt x="5087952" y="0"/>
                </a:lnTo>
                <a:lnTo>
                  <a:pt x="5087952" y="5087953"/>
                </a:lnTo>
                <a:lnTo>
                  <a:pt x="0" y="5087953"/>
                </a:lnTo>
                <a:lnTo>
                  <a:pt x="0" y="0"/>
                </a:lnTo>
                <a:close/>
              </a:path>
            </a:pathLst>
          </a:custGeom>
          <a:blipFill rotWithShape="1">
            <a:blip r:embed="rId4">
              <a:alphaModFix/>
            </a:blip>
            <a:stretch>
              <a:fillRect b="0" l="0" r="0" t="0"/>
            </a:stretch>
          </a:blipFill>
          <a:ln>
            <a:noFill/>
          </a:ln>
        </p:spPr>
      </p:sp>
      <p:sp>
        <p:nvSpPr>
          <p:cNvPr id="259" name="Google Shape;259;p21"/>
          <p:cNvSpPr/>
          <p:nvPr/>
        </p:nvSpPr>
        <p:spPr>
          <a:xfrm>
            <a:off x="12516651" y="3867250"/>
            <a:ext cx="5087953" cy="5087953"/>
          </a:xfrm>
          <a:custGeom>
            <a:rect b="b" l="l" r="r" t="t"/>
            <a:pathLst>
              <a:path extrusionOk="0" h="5087953" w="5087953">
                <a:moveTo>
                  <a:pt x="0" y="0"/>
                </a:moveTo>
                <a:lnTo>
                  <a:pt x="5087953" y="0"/>
                </a:lnTo>
                <a:lnTo>
                  <a:pt x="5087953" y="5087953"/>
                </a:lnTo>
                <a:lnTo>
                  <a:pt x="0" y="5087953"/>
                </a:lnTo>
                <a:lnTo>
                  <a:pt x="0" y="0"/>
                </a:lnTo>
                <a:close/>
              </a:path>
            </a:pathLst>
          </a:custGeom>
          <a:blipFill rotWithShape="1">
            <a:blip r:embed="rId4">
              <a:alphaModFix/>
            </a:blip>
            <a:stretch>
              <a:fillRect b="0" l="0" r="0" t="0"/>
            </a:stretch>
          </a:blipFill>
          <a:ln>
            <a:noFill/>
          </a:ln>
        </p:spPr>
      </p:sp>
      <p:grpSp>
        <p:nvGrpSpPr>
          <p:cNvPr id="260" name="Google Shape;260;p21"/>
          <p:cNvGrpSpPr/>
          <p:nvPr/>
        </p:nvGrpSpPr>
        <p:grpSpPr>
          <a:xfrm>
            <a:off x="501070" y="380694"/>
            <a:ext cx="17285861" cy="192288"/>
            <a:chOff x="0" y="-38100"/>
            <a:chExt cx="4552655" cy="50643"/>
          </a:xfrm>
        </p:grpSpPr>
        <p:sp>
          <p:nvSpPr>
            <p:cNvPr id="261" name="Google Shape;261;p21"/>
            <p:cNvSpPr/>
            <p:nvPr/>
          </p:nvSpPr>
          <p:spPr>
            <a:xfrm>
              <a:off x="0" y="0"/>
              <a:ext cx="4552655" cy="12543"/>
            </a:xfrm>
            <a:custGeom>
              <a:rect b="b" l="l" r="r" t="t"/>
              <a:pathLst>
                <a:path extrusionOk="0" h="12543" w="4552655">
                  <a:moveTo>
                    <a:pt x="0" y="0"/>
                  </a:moveTo>
                  <a:lnTo>
                    <a:pt x="4552655" y="0"/>
                  </a:lnTo>
                  <a:lnTo>
                    <a:pt x="4552655" y="12543"/>
                  </a:lnTo>
                  <a:lnTo>
                    <a:pt x="0" y="12543"/>
                  </a:lnTo>
                  <a:close/>
                </a:path>
              </a:pathLst>
            </a:custGeom>
            <a:solidFill>
              <a:srgbClr val="EEEDEA"/>
            </a:solidFill>
            <a:ln>
              <a:noFill/>
            </a:ln>
          </p:spPr>
        </p:sp>
        <p:sp>
          <p:nvSpPr>
            <p:cNvPr id="262" name="Google Shape;262;p21"/>
            <p:cNvSpPr txBox="1"/>
            <p:nvPr/>
          </p:nvSpPr>
          <p:spPr>
            <a:xfrm>
              <a:off x="0" y="-38100"/>
              <a:ext cx="4552655"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21"/>
          <p:cNvSpPr txBox="1"/>
          <p:nvPr/>
        </p:nvSpPr>
        <p:spPr>
          <a:xfrm>
            <a:off x="-962525" y="1213825"/>
            <a:ext cx="20213100" cy="156030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10137" u="none" cap="none" strike="noStrike">
                <a:solidFill>
                  <a:srgbClr val="F8F8F7"/>
                </a:solidFill>
                <a:latin typeface="Cardo"/>
                <a:ea typeface="Cardo"/>
                <a:cs typeface="Cardo"/>
                <a:sym typeface="Cardo"/>
              </a:rPr>
              <a:t>WRITE A MAIN IDEA HERE</a:t>
            </a:r>
            <a:endParaRPr sz="1100"/>
          </a:p>
        </p:txBody>
      </p:sp>
      <p:sp>
        <p:nvSpPr>
          <p:cNvPr id="264" name="Google Shape;264;p21"/>
          <p:cNvSpPr txBox="1"/>
          <p:nvPr/>
        </p:nvSpPr>
        <p:spPr>
          <a:xfrm>
            <a:off x="1451699" y="4407929"/>
            <a:ext cx="3548400" cy="2098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Present a toolkit of strategies and tools students can use during brainstorming sessions. Include visuals of mind maps, sticky notes, etc.</a:t>
            </a:r>
            <a:endParaRPr/>
          </a:p>
        </p:txBody>
      </p:sp>
      <p:sp>
        <p:nvSpPr>
          <p:cNvPr id="265" name="Google Shape;265;p21"/>
          <p:cNvSpPr txBox="1"/>
          <p:nvPr/>
        </p:nvSpPr>
        <p:spPr>
          <a:xfrm>
            <a:off x="7369727" y="4407929"/>
            <a:ext cx="3548400" cy="2098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Present a toolkit of strategies and tools students can use during brainstorming sessions. Include visuals of mind maps, sticky notes, etc.</a:t>
            </a:r>
            <a:endParaRPr/>
          </a:p>
        </p:txBody>
      </p:sp>
      <p:sp>
        <p:nvSpPr>
          <p:cNvPr id="266" name="Google Shape;266;p21"/>
          <p:cNvSpPr txBox="1"/>
          <p:nvPr/>
        </p:nvSpPr>
        <p:spPr>
          <a:xfrm>
            <a:off x="13286355" y="4407929"/>
            <a:ext cx="3548400" cy="2098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Present a toolkit of strategies and tools students can use during brainstorming sessions. Include visuals of mind maps, sticky notes, etc.</a:t>
            </a:r>
            <a:endParaRPr/>
          </a:p>
        </p:txBody>
      </p:sp>
      <p:sp>
        <p:nvSpPr>
          <p:cNvPr id="267" name="Google Shape;267;p21"/>
          <p:cNvSpPr txBox="1"/>
          <p:nvPr/>
        </p:nvSpPr>
        <p:spPr>
          <a:xfrm>
            <a:off x="1159090" y="7187075"/>
            <a:ext cx="2148038" cy="1652036"/>
          </a:xfrm>
          <a:prstGeom prst="rect">
            <a:avLst/>
          </a:prstGeom>
          <a:noFill/>
          <a:ln>
            <a:noFill/>
          </a:ln>
        </p:spPr>
        <p:txBody>
          <a:bodyPr anchorCtr="0" anchor="t" bIns="0" lIns="0" spcFirstLastPara="1" rIns="0" wrap="square" tIns="0">
            <a:spAutoFit/>
          </a:bodyPr>
          <a:lstStyle/>
          <a:p>
            <a:pPr indent="0" lvl="0" marL="0" marR="0" rtl="0" algn="ctr">
              <a:lnSpc>
                <a:spcPct val="106006"/>
              </a:lnSpc>
              <a:spcBef>
                <a:spcPts val="0"/>
              </a:spcBef>
              <a:spcAft>
                <a:spcPts val="0"/>
              </a:spcAft>
              <a:buNone/>
            </a:pPr>
            <a:r>
              <a:rPr b="1" i="0" lang="en-US" sz="11803" u="none" cap="none" strike="noStrike">
                <a:solidFill>
                  <a:srgbClr val="EEEDEA"/>
                </a:solidFill>
                <a:latin typeface="Cardo"/>
                <a:ea typeface="Cardo"/>
                <a:cs typeface="Cardo"/>
                <a:sym typeface="Cardo"/>
              </a:rPr>
              <a:t>01</a:t>
            </a:r>
            <a:endParaRPr/>
          </a:p>
        </p:txBody>
      </p:sp>
      <p:sp>
        <p:nvSpPr>
          <p:cNvPr id="268" name="Google Shape;268;p21"/>
          <p:cNvSpPr txBox="1"/>
          <p:nvPr/>
        </p:nvSpPr>
        <p:spPr>
          <a:xfrm>
            <a:off x="7077118" y="7187075"/>
            <a:ext cx="2148038" cy="1652036"/>
          </a:xfrm>
          <a:prstGeom prst="rect">
            <a:avLst/>
          </a:prstGeom>
          <a:noFill/>
          <a:ln>
            <a:noFill/>
          </a:ln>
        </p:spPr>
        <p:txBody>
          <a:bodyPr anchorCtr="0" anchor="t" bIns="0" lIns="0" spcFirstLastPara="1" rIns="0" wrap="square" tIns="0">
            <a:spAutoFit/>
          </a:bodyPr>
          <a:lstStyle/>
          <a:p>
            <a:pPr indent="0" lvl="0" marL="0" marR="0" rtl="0" algn="ctr">
              <a:lnSpc>
                <a:spcPct val="106006"/>
              </a:lnSpc>
              <a:spcBef>
                <a:spcPts val="0"/>
              </a:spcBef>
              <a:spcAft>
                <a:spcPts val="0"/>
              </a:spcAft>
              <a:buNone/>
            </a:pPr>
            <a:r>
              <a:rPr b="1" i="0" lang="en-US" sz="11803" u="none" cap="none" strike="noStrike">
                <a:solidFill>
                  <a:srgbClr val="EEEDEA"/>
                </a:solidFill>
                <a:latin typeface="Cardo"/>
                <a:ea typeface="Cardo"/>
                <a:cs typeface="Cardo"/>
                <a:sym typeface="Cardo"/>
              </a:rPr>
              <a:t>02</a:t>
            </a:r>
            <a:endParaRPr/>
          </a:p>
        </p:txBody>
      </p:sp>
      <p:sp>
        <p:nvSpPr>
          <p:cNvPr id="269" name="Google Shape;269;p21"/>
          <p:cNvSpPr txBox="1"/>
          <p:nvPr/>
        </p:nvSpPr>
        <p:spPr>
          <a:xfrm>
            <a:off x="12993746" y="7187075"/>
            <a:ext cx="2148038" cy="1652036"/>
          </a:xfrm>
          <a:prstGeom prst="rect">
            <a:avLst/>
          </a:prstGeom>
          <a:noFill/>
          <a:ln>
            <a:noFill/>
          </a:ln>
        </p:spPr>
        <p:txBody>
          <a:bodyPr anchorCtr="0" anchor="t" bIns="0" lIns="0" spcFirstLastPara="1" rIns="0" wrap="square" tIns="0">
            <a:spAutoFit/>
          </a:bodyPr>
          <a:lstStyle/>
          <a:p>
            <a:pPr indent="0" lvl="0" marL="0" marR="0" rtl="0" algn="ctr">
              <a:lnSpc>
                <a:spcPct val="106006"/>
              </a:lnSpc>
              <a:spcBef>
                <a:spcPts val="0"/>
              </a:spcBef>
              <a:spcAft>
                <a:spcPts val="0"/>
              </a:spcAft>
              <a:buNone/>
            </a:pPr>
            <a:r>
              <a:rPr b="1" i="0" lang="en-US" sz="11803" u="none" cap="none" strike="noStrike">
                <a:solidFill>
                  <a:srgbClr val="EEEDEA"/>
                </a:solidFill>
                <a:latin typeface="Cardo"/>
                <a:ea typeface="Cardo"/>
                <a:cs typeface="Cardo"/>
                <a:sym typeface="Cardo"/>
              </a:rPr>
              <a:t>03</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