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287000" cx="18288000"/>
  <p:notesSz cx="6858000" cy="9144000"/>
  <p:embeddedFontLst>
    <p:embeddedFont>
      <p:font typeface="Poppi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D01079-DA22-4972-B7E5-D0FA10F8A72A}">
  <a:tblStyle styleId="{2ED01079-DA22-4972-B7E5-D0FA10F8A72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Poppins-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oppins-italic.fntdata"/><Relationship Id="rId25" Type="http://schemas.openxmlformats.org/officeDocument/2006/relationships/font" Target="fonts/Poppins-bold.fntdata"/><Relationship Id="rId27" Type="http://schemas.openxmlformats.org/officeDocument/2006/relationships/font" Target="fonts/Poppi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4F4F4"/>
        </a:solidFill>
      </p:bgPr>
    </p:bg>
    <p:spTree>
      <p:nvGrpSpPr>
        <p:cNvPr id="1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0F0F0"/>
        </a:solidFill>
      </p:bgPr>
    </p:bg>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4" name="Google Shape;14;p3"/>
          <p:cNvSpPr txBox="1"/>
          <p:nvPr/>
        </p:nvSpPr>
        <p:spPr>
          <a:xfrm>
            <a:off x="1028700" y="3984708"/>
            <a:ext cx="91695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051D40"/>
                </a:solidFill>
                <a:latin typeface="Poppins"/>
                <a:ea typeface="Poppins"/>
                <a:cs typeface="Poppins"/>
                <a:sym typeface="Poppins"/>
              </a:rPr>
              <a:t>Click to add subtitle</a:t>
            </a:r>
            <a:endParaRPr/>
          </a:p>
        </p:txBody>
      </p:sp>
      <p:sp>
        <p:nvSpPr>
          <p:cNvPr id="15" name="Google Shape;15;p3"/>
          <p:cNvSpPr txBox="1"/>
          <p:nvPr/>
        </p:nvSpPr>
        <p:spPr>
          <a:xfrm>
            <a:off x="1028700" y="1123950"/>
            <a:ext cx="14241000" cy="2709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1003">
                <a:solidFill>
                  <a:srgbClr val="00569E"/>
                </a:solidFill>
                <a:latin typeface="Poppins"/>
                <a:ea typeface="Poppins"/>
                <a:cs typeface="Poppins"/>
                <a:sym typeface="Poppins"/>
              </a:rPr>
              <a:t>CLICK TO EDIT</a:t>
            </a:r>
            <a:endParaRPr b="1" sz="11003">
              <a:solidFill>
                <a:srgbClr val="00569E"/>
              </a:solidFill>
              <a:latin typeface="Poppins"/>
              <a:ea typeface="Poppins"/>
              <a:cs typeface="Poppins"/>
              <a:sym typeface="Poppins"/>
            </a:endParaRPr>
          </a:p>
          <a:p>
            <a:pPr indent="0" lvl="0" marL="0" marR="0" rtl="0" algn="l">
              <a:lnSpc>
                <a:spcPct val="80000"/>
              </a:lnSpc>
              <a:spcBef>
                <a:spcPts val="0"/>
              </a:spcBef>
              <a:spcAft>
                <a:spcPts val="0"/>
              </a:spcAft>
              <a:buNone/>
            </a:pPr>
            <a:r>
              <a:rPr b="1" lang="en-US" sz="11003">
                <a:solidFill>
                  <a:srgbClr val="00569E"/>
                </a:solidFill>
                <a:latin typeface="Poppins"/>
                <a:ea typeface="Poppins"/>
                <a:cs typeface="Poppins"/>
                <a:sym typeface="Poppins"/>
              </a:rPr>
              <a:t>THEME TITLE STYLE</a:t>
            </a:r>
            <a:endParaRPr b="1" sz="11003">
              <a:solidFill>
                <a:srgbClr val="00569E"/>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0F0F0"/>
        </a:solidFill>
      </p:bgPr>
    </p:bg>
    <p:spTree>
      <p:nvGrpSpPr>
        <p:cNvPr id="16" name="Shape 16"/>
        <p:cNvGrpSpPr/>
        <p:nvPr/>
      </p:nvGrpSpPr>
      <p:grpSpPr>
        <a:xfrm>
          <a:off x="0" y="0"/>
          <a:ext cx="0" cy="0"/>
          <a:chOff x="0" y="0"/>
          <a:chExt cx="0" cy="0"/>
        </a:xfrm>
      </p:grpSpPr>
      <p:sp>
        <p:nvSpPr>
          <p:cNvPr id="17" name="Google Shape;17;p4"/>
          <p:cNvSpPr txBox="1"/>
          <p:nvPr>
            <p:ph idx="1" type="body"/>
          </p:nvPr>
        </p:nvSpPr>
        <p:spPr>
          <a:xfrm>
            <a:off x="457200" y="3946075"/>
            <a:ext cx="8229600" cy="5987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Font typeface="Poppins"/>
              <a:buChar char="•"/>
              <a:defRPr>
                <a:latin typeface="Poppins"/>
                <a:ea typeface="Poppins"/>
                <a:cs typeface="Poppins"/>
                <a:sym typeface="Poppins"/>
              </a:defRPr>
            </a:lvl1pPr>
            <a:lvl2pPr indent="-342900" lvl="1" marL="914400" algn="l">
              <a:spcBef>
                <a:spcPts val="360"/>
              </a:spcBef>
              <a:spcAft>
                <a:spcPts val="0"/>
              </a:spcAft>
              <a:buClr>
                <a:schemeClr val="dk1"/>
              </a:buClr>
              <a:buSzPts val="1800"/>
              <a:buFont typeface="Poppins"/>
              <a:buChar char="–"/>
              <a:defRPr>
                <a:latin typeface="Poppins"/>
                <a:ea typeface="Poppins"/>
                <a:cs typeface="Poppins"/>
                <a:sym typeface="Poppins"/>
              </a:defRPr>
            </a:lvl2pPr>
            <a:lvl3pPr indent="-342900" lvl="2" marL="1371600" algn="l">
              <a:spcBef>
                <a:spcPts val="360"/>
              </a:spcBef>
              <a:spcAft>
                <a:spcPts val="0"/>
              </a:spcAft>
              <a:buClr>
                <a:schemeClr val="dk1"/>
              </a:buClr>
              <a:buSzPts val="1800"/>
              <a:buFont typeface="Poppins"/>
              <a:buChar char="•"/>
              <a:defRPr>
                <a:latin typeface="Poppins"/>
                <a:ea typeface="Poppins"/>
                <a:cs typeface="Poppins"/>
                <a:sym typeface="Poppins"/>
              </a:defRPr>
            </a:lvl3pPr>
            <a:lvl4pPr indent="-342900" lvl="3" marL="1828800" algn="l">
              <a:spcBef>
                <a:spcPts val="360"/>
              </a:spcBef>
              <a:spcAft>
                <a:spcPts val="0"/>
              </a:spcAft>
              <a:buClr>
                <a:schemeClr val="dk1"/>
              </a:buClr>
              <a:buSzPts val="1800"/>
              <a:buFont typeface="Poppins"/>
              <a:buChar char="–"/>
              <a:defRPr>
                <a:latin typeface="Poppins"/>
                <a:ea typeface="Poppins"/>
                <a:cs typeface="Poppins"/>
                <a:sym typeface="Poppins"/>
              </a:defRPr>
            </a:lvl4pPr>
            <a:lvl5pPr indent="-342900" lvl="4" marL="2286000" algn="l">
              <a:spcBef>
                <a:spcPts val="360"/>
              </a:spcBef>
              <a:spcAft>
                <a:spcPts val="0"/>
              </a:spcAft>
              <a:buClr>
                <a:schemeClr val="dk1"/>
              </a:buClr>
              <a:buSzPts val="1800"/>
              <a:buFont typeface="Poppins"/>
              <a:buChar char="»"/>
              <a:defRPr>
                <a:latin typeface="Poppins"/>
                <a:ea typeface="Poppins"/>
                <a:cs typeface="Poppins"/>
                <a:sym typeface="Poppins"/>
              </a:defRPr>
            </a:lvl5pPr>
            <a:lvl6pPr indent="-342900" lvl="5" marL="2743200" algn="l">
              <a:spcBef>
                <a:spcPts val="360"/>
              </a:spcBef>
              <a:spcAft>
                <a:spcPts val="0"/>
              </a:spcAft>
              <a:buClr>
                <a:schemeClr val="dk1"/>
              </a:buClr>
              <a:buSzPts val="1800"/>
              <a:buFont typeface="Poppins"/>
              <a:buChar char="•"/>
              <a:defRPr>
                <a:latin typeface="Poppins"/>
                <a:ea typeface="Poppins"/>
                <a:cs typeface="Poppins"/>
                <a:sym typeface="Poppins"/>
              </a:defRPr>
            </a:lvl6pPr>
            <a:lvl7pPr indent="-342900" lvl="6" marL="3200400" algn="l">
              <a:spcBef>
                <a:spcPts val="360"/>
              </a:spcBef>
              <a:spcAft>
                <a:spcPts val="0"/>
              </a:spcAft>
              <a:buClr>
                <a:schemeClr val="dk1"/>
              </a:buClr>
              <a:buSzPts val="1800"/>
              <a:buFont typeface="Poppins"/>
              <a:buChar char="•"/>
              <a:defRPr>
                <a:latin typeface="Poppins"/>
                <a:ea typeface="Poppins"/>
                <a:cs typeface="Poppins"/>
                <a:sym typeface="Poppins"/>
              </a:defRPr>
            </a:lvl7pPr>
            <a:lvl8pPr indent="-342900" lvl="7" marL="3657600" algn="l">
              <a:spcBef>
                <a:spcPts val="360"/>
              </a:spcBef>
              <a:spcAft>
                <a:spcPts val="0"/>
              </a:spcAft>
              <a:buClr>
                <a:schemeClr val="dk1"/>
              </a:buClr>
              <a:buSzPts val="1800"/>
              <a:buFont typeface="Poppins"/>
              <a:buChar char="•"/>
              <a:defRPr>
                <a:latin typeface="Poppins"/>
                <a:ea typeface="Poppins"/>
                <a:cs typeface="Poppins"/>
                <a:sym typeface="Poppins"/>
              </a:defRPr>
            </a:lvl8pPr>
            <a:lvl9pPr indent="-342900" lvl="8" marL="4114800" algn="l">
              <a:spcBef>
                <a:spcPts val="360"/>
              </a:spcBef>
              <a:spcAft>
                <a:spcPts val="0"/>
              </a:spcAft>
              <a:buClr>
                <a:schemeClr val="dk1"/>
              </a:buClr>
              <a:buSzPts val="1800"/>
              <a:buFont typeface="Poppins"/>
              <a:buChar char="•"/>
              <a:defRPr>
                <a:latin typeface="Poppins"/>
                <a:ea typeface="Poppins"/>
                <a:cs typeface="Poppins"/>
                <a:sym typeface="Poppins"/>
              </a:defRPr>
            </a:lvl9pPr>
          </a:lstStyle>
          <a:p/>
        </p:txBody>
      </p:sp>
      <p:sp>
        <p:nvSpPr>
          <p:cNvPr id="18" name="Google Shape;18;p4"/>
          <p:cNvSpPr/>
          <p:nvPr/>
        </p:nvSpPr>
        <p:spPr>
          <a:xfrm>
            <a:off x="8481250" y="12"/>
            <a:ext cx="9806732" cy="10286957"/>
          </a:xfrm>
          <a:custGeom>
            <a:rect b="b" l="l" r="r" t="t"/>
            <a:pathLst>
              <a:path extrusionOk="0" h="2489824" w="2052777">
                <a:moveTo>
                  <a:pt x="12780" y="0"/>
                </a:moveTo>
                <a:lnTo>
                  <a:pt x="2039997" y="0"/>
                </a:lnTo>
                <a:cubicBezTo>
                  <a:pt x="2047055" y="0"/>
                  <a:pt x="2052777" y="5722"/>
                  <a:pt x="2052777" y="12780"/>
                </a:cubicBezTo>
                <a:lnTo>
                  <a:pt x="2052777" y="2477045"/>
                </a:lnTo>
                <a:cubicBezTo>
                  <a:pt x="2052777" y="2484102"/>
                  <a:pt x="2047055" y="2489824"/>
                  <a:pt x="2039997" y="2489824"/>
                </a:cubicBezTo>
                <a:lnTo>
                  <a:pt x="12780" y="2489824"/>
                </a:lnTo>
                <a:cubicBezTo>
                  <a:pt x="5722" y="2489824"/>
                  <a:pt x="0" y="2484102"/>
                  <a:pt x="0" y="2477045"/>
                </a:cubicBezTo>
                <a:lnTo>
                  <a:pt x="0" y="12780"/>
                </a:lnTo>
                <a:cubicBezTo>
                  <a:pt x="0" y="5722"/>
                  <a:pt x="5722" y="0"/>
                  <a:pt x="1278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nvSpPr>
        <p:spPr>
          <a:xfrm>
            <a:off x="457200" y="635000"/>
            <a:ext cx="7407600" cy="2770500"/>
          </a:xfrm>
          <a:prstGeom prst="rect">
            <a:avLst/>
          </a:prstGeom>
          <a:noFill/>
          <a:ln>
            <a:noFill/>
          </a:ln>
        </p:spPr>
        <p:txBody>
          <a:bodyPr anchorCtr="0" anchor="ctr" bIns="91425" lIns="91425" spcFirstLastPara="1" rIns="91425" wrap="square" tIns="91425">
            <a:spAutoFit/>
          </a:bodyPr>
          <a:lstStyle/>
          <a:p>
            <a:pPr indent="0" lvl="0" marL="0" rtl="0" algn="l">
              <a:lnSpc>
                <a:spcPct val="80000"/>
              </a:lnSpc>
              <a:spcBef>
                <a:spcPts val="0"/>
              </a:spcBef>
              <a:spcAft>
                <a:spcPts val="0"/>
              </a:spcAft>
              <a:buNone/>
            </a:pPr>
            <a:r>
              <a:rPr b="1" lang="en-US" sz="7000">
                <a:solidFill>
                  <a:srgbClr val="00569E"/>
                </a:solidFill>
                <a:latin typeface="Poppins"/>
                <a:ea typeface="Poppins"/>
                <a:cs typeface="Poppins"/>
                <a:sym typeface="Poppins"/>
              </a:rPr>
              <a:t>CLICK TO EDIT</a:t>
            </a:r>
            <a:endParaRPr b="1" sz="7000">
              <a:solidFill>
                <a:srgbClr val="00569E"/>
              </a:solidFill>
              <a:latin typeface="Poppins"/>
              <a:ea typeface="Poppins"/>
              <a:cs typeface="Poppins"/>
              <a:sym typeface="Poppins"/>
            </a:endParaRPr>
          </a:p>
          <a:p>
            <a:pPr indent="0" lvl="0" marL="0" rtl="0" algn="l">
              <a:lnSpc>
                <a:spcPct val="80000"/>
              </a:lnSpc>
              <a:spcBef>
                <a:spcPts val="0"/>
              </a:spcBef>
              <a:spcAft>
                <a:spcPts val="0"/>
              </a:spcAft>
              <a:buNone/>
            </a:pPr>
            <a:r>
              <a:rPr b="1" lang="en-US" sz="7000">
                <a:solidFill>
                  <a:srgbClr val="00569E"/>
                </a:solidFill>
                <a:latin typeface="Poppins"/>
                <a:ea typeface="Poppins"/>
                <a:cs typeface="Poppins"/>
                <a:sym typeface="Poppins"/>
              </a:rPr>
              <a:t>THEME TITLE STYLE</a:t>
            </a:r>
            <a:endParaRPr b="1" sz="7000">
              <a:solidFill>
                <a:srgbClr val="00569E"/>
              </a:solidFill>
              <a:latin typeface="Poppins"/>
              <a:ea typeface="Poppins"/>
              <a:cs typeface="Poppins"/>
              <a:sym typeface="Poppins"/>
            </a:endParaRPr>
          </a:p>
        </p:txBody>
      </p:sp>
      <p:graphicFrame>
        <p:nvGraphicFramePr>
          <p:cNvPr id="20" name="Google Shape;20;p4"/>
          <p:cNvGraphicFramePr/>
          <p:nvPr/>
        </p:nvGraphicFramePr>
        <p:xfrm>
          <a:off x="10204349" y="1780449"/>
          <a:ext cx="3000000" cy="3000000"/>
        </p:xfrm>
        <a:graphic>
          <a:graphicData uri="http://schemas.openxmlformats.org/drawingml/2006/table">
            <a:tbl>
              <a:tblPr>
                <a:noFill/>
                <a:tableStyleId>{2ED01079-DA22-4972-B7E5-D0FA10F8A72A}</a:tableStyleId>
              </a:tblPr>
              <a:tblGrid>
                <a:gridCol w="5534125"/>
                <a:gridCol w="796675"/>
              </a:tblGrid>
              <a:tr h="981175">
                <a:tc>
                  <a:txBody>
                    <a:bodyPr/>
                    <a:lstStyle/>
                    <a:p>
                      <a:pPr indent="0" lvl="0" marL="0" marR="0" rtl="0" algn="l">
                        <a:lnSpc>
                          <a:spcPct val="140013"/>
                        </a:lnSpc>
                        <a:spcBef>
                          <a:spcPts val="0"/>
                        </a:spcBef>
                        <a:spcAft>
                          <a:spcPts val="0"/>
                        </a:spcAft>
                        <a:buNone/>
                      </a:pPr>
                      <a:r>
                        <a:rPr lang="en-US" sz="3000">
                          <a:solidFill>
                            <a:srgbClr val="FFFFFF"/>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3</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81175">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4</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861325">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5</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6</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81175">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7</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8</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rtl="0" algn="l">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a:solidFill>
                            <a:srgbClr val="FFFFFF"/>
                          </a:solidFill>
                          <a:latin typeface="Poppins"/>
                          <a:ea typeface="Poppins"/>
                          <a:cs typeface="Poppins"/>
                          <a:sym typeface="Poppins"/>
                        </a:rPr>
                        <a:t>9</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bl>
          </a:graphicData>
        </a:graphic>
      </p:graphicFrame>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0F0F0"/>
        </a:solidFill>
      </p:bgPr>
    </p:bg>
    <p:spTree>
      <p:nvGrpSpPr>
        <p:cNvPr id="21" name="Shape 21"/>
        <p:cNvGrpSpPr/>
        <p:nvPr/>
      </p:nvGrpSpPr>
      <p:grpSpPr>
        <a:xfrm>
          <a:off x="0" y="0"/>
          <a:ext cx="0" cy="0"/>
          <a:chOff x="0" y="0"/>
          <a:chExt cx="0" cy="0"/>
        </a:xfrm>
      </p:grpSpPr>
      <p:sp>
        <p:nvSpPr>
          <p:cNvPr id="22" name="Google Shape;22;p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SzPts val="2300"/>
              <a:buFont typeface="Poppins"/>
              <a:buNone/>
              <a:defRPr>
                <a:latin typeface="Poppins"/>
                <a:ea typeface="Poppins"/>
                <a:cs typeface="Poppins"/>
                <a:sym typeface="Poppins"/>
              </a:defRPr>
            </a:lvl1pPr>
            <a:lvl2pPr indent="-228600" lvl="1" marL="914400" rtl="0" algn="l">
              <a:spcBef>
                <a:spcPts val="360"/>
              </a:spcBef>
              <a:spcAft>
                <a:spcPts val="0"/>
              </a:spcAft>
              <a:buSzPts val="2300"/>
              <a:buFont typeface="Poppins"/>
              <a:buNone/>
              <a:defRPr>
                <a:latin typeface="Poppins"/>
                <a:ea typeface="Poppins"/>
                <a:cs typeface="Poppins"/>
                <a:sym typeface="Poppins"/>
              </a:defRPr>
            </a:lvl2pPr>
            <a:lvl3pPr indent="-228600" lvl="2" marL="1371600" rtl="0" algn="l">
              <a:spcBef>
                <a:spcPts val="320"/>
              </a:spcBef>
              <a:spcAft>
                <a:spcPts val="0"/>
              </a:spcAft>
              <a:buSzPts val="2300"/>
              <a:buFont typeface="Poppins"/>
              <a:buNone/>
              <a:defRPr>
                <a:latin typeface="Poppins"/>
                <a:ea typeface="Poppins"/>
                <a:cs typeface="Poppins"/>
                <a:sym typeface="Poppins"/>
              </a:defRPr>
            </a:lvl3pPr>
            <a:lvl4pPr indent="-228600" lvl="3" marL="1828800" rtl="0" algn="l">
              <a:spcBef>
                <a:spcPts val="280"/>
              </a:spcBef>
              <a:spcAft>
                <a:spcPts val="0"/>
              </a:spcAft>
              <a:buSzPts val="2300"/>
              <a:buFont typeface="Poppins"/>
              <a:buNone/>
              <a:defRPr>
                <a:latin typeface="Poppins"/>
                <a:ea typeface="Poppins"/>
                <a:cs typeface="Poppins"/>
                <a:sym typeface="Poppins"/>
              </a:defRPr>
            </a:lvl4pPr>
            <a:lvl5pPr indent="-228600" lvl="4" marL="2286000" rtl="0" algn="l">
              <a:spcBef>
                <a:spcPts val="280"/>
              </a:spcBef>
              <a:spcAft>
                <a:spcPts val="0"/>
              </a:spcAft>
              <a:buSzPts val="2300"/>
              <a:buFont typeface="Poppins"/>
              <a:buNone/>
              <a:defRPr>
                <a:latin typeface="Poppins"/>
                <a:ea typeface="Poppins"/>
                <a:cs typeface="Poppins"/>
                <a:sym typeface="Poppins"/>
              </a:defRPr>
            </a:lvl5pPr>
            <a:lvl6pPr indent="-228600" lvl="5" marL="2743200" rtl="0" algn="l">
              <a:spcBef>
                <a:spcPts val="280"/>
              </a:spcBef>
              <a:spcAft>
                <a:spcPts val="0"/>
              </a:spcAft>
              <a:buSzPts val="2300"/>
              <a:buFont typeface="Poppins"/>
              <a:buNone/>
              <a:defRPr>
                <a:latin typeface="Poppins"/>
                <a:ea typeface="Poppins"/>
                <a:cs typeface="Poppins"/>
                <a:sym typeface="Poppins"/>
              </a:defRPr>
            </a:lvl6pPr>
            <a:lvl7pPr indent="-228600" lvl="6" marL="3200400" rtl="0" algn="l">
              <a:spcBef>
                <a:spcPts val="280"/>
              </a:spcBef>
              <a:spcAft>
                <a:spcPts val="0"/>
              </a:spcAft>
              <a:buSzPts val="2300"/>
              <a:buFont typeface="Poppins"/>
              <a:buNone/>
              <a:defRPr>
                <a:latin typeface="Poppins"/>
                <a:ea typeface="Poppins"/>
                <a:cs typeface="Poppins"/>
                <a:sym typeface="Poppins"/>
              </a:defRPr>
            </a:lvl7pPr>
            <a:lvl8pPr indent="-228600" lvl="7" marL="3657600" rtl="0" algn="l">
              <a:spcBef>
                <a:spcPts val="280"/>
              </a:spcBef>
              <a:spcAft>
                <a:spcPts val="0"/>
              </a:spcAft>
              <a:buSzPts val="2300"/>
              <a:buFont typeface="Poppins"/>
              <a:buNone/>
              <a:defRPr>
                <a:latin typeface="Poppins"/>
                <a:ea typeface="Poppins"/>
                <a:cs typeface="Poppins"/>
                <a:sym typeface="Poppins"/>
              </a:defRPr>
            </a:lvl8pPr>
            <a:lvl9pPr indent="-228600" lvl="8" marL="4114800" rtl="0" algn="l">
              <a:spcBef>
                <a:spcPts val="280"/>
              </a:spcBef>
              <a:spcAft>
                <a:spcPts val="0"/>
              </a:spcAft>
              <a:buSzPts val="2300"/>
              <a:buFont typeface="Poppins"/>
              <a:buNone/>
              <a:defRPr>
                <a:latin typeface="Poppins"/>
                <a:ea typeface="Poppins"/>
                <a:cs typeface="Poppins"/>
                <a:sym typeface="Poppins"/>
              </a:defRPr>
            </a:lvl9pPr>
          </a:lstStyle>
          <a:p/>
        </p:txBody>
      </p:sp>
      <p:sp>
        <p:nvSpPr>
          <p:cNvPr id="23" name="Google Shape;23;p5"/>
          <p:cNvSpPr txBox="1"/>
          <p:nvPr/>
        </p:nvSpPr>
        <p:spPr>
          <a:xfrm>
            <a:off x="843625" y="4406900"/>
            <a:ext cx="6961500" cy="363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US" sz="7000">
                <a:solidFill>
                  <a:srgbClr val="00569E"/>
                </a:solidFill>
                <a:latin typeface="Poppins"/>
                <a:ea typeface="Poppins"/>
                <a:cs typeface="Poppins"/>
                <a:sym typeface="Poppins"/>
              </a:rPr>
              <a:t>CLICK TO EDIT</a:t>
            </a:r>
            <a:endParaRPr b="1" sz="7000">
              <a:solidFill>
                <a:srgbClr val="00569E"/>
              </a:solidFill>
              <a:latin typeface="Poppins"/>
              <a:ea typeface="Poppins"/>
              <a:cs typeface="Poppins"/>
              <a:sym typeface="Poppins"/>
            </a:endParaRPr>
          </a:p>
          <a:p>
            <a:pPr indent="0" lvl="0" marL="0" rtl="0" algn="l">
              <a:lnSpc>
                <a:spcPct val="80000"/>
              </a:lnSpc>
              <a:spcBef>
                <a:spcPts val="0"/>
              </a:spcBef>
              <a:spcAft>
                <a:spcPts val="0"/>
              </a:spcAft>
              <a:buNone/>
            </a:pPr>
            <a:r>
              <a:rPr b="1" lang="en-US" sz="7000">
                <a:solidFill>
                  <a:srgbClr val="00569E"/>
                </a:solidFill>
                <a:latin typeface="Poppins"/>
                <a:ea typeface="Poppins"/>
                <a:cs typeface="Poppins"/>
                <a:sym typeface="Poppins"/>
              </a:rPr>
              <a:t>THEME TITLE STYLE</a:t>
            </a:r>
            <a:endParaRPr b="1" sz="7000">
              <a:solidFill>
                <a:srgbClr val="00569E"/>
              </a:solidFill>
              <a:latin typeface="Poppins"/>
              <a:ea typeface="Poppins"/>
              <a:cs typeface="Poppins"/>
              <a:sym typeface="Poppins"/>
            </a:endParaRPr>
          </a:p>
          <a:p>
            <a:pPr indent="0" lvl="0" marL="0" rtl="0" algn="l">
              <a:lnSpc>
                <a:spcPct val="80000"/>
              </a:lnSpc>
              <a:spcBef>
                <a:spcPts val="0"/>
              </a:spcBef>
              <a:spcAft>
                <a:spcPts val="0"/>
              </a:spcAft>
              <a:buNone/>
            </a:pPr>
            <a:r>
              <a:t/>
            </a:r>
            <a:endParaRPr b="1" sz="7000">
              <a:solidFill>
                <a:srgbClr val="00569E"/>
              </a:solidFill>
              <a:latin typeface="Poppins"/>
              <a:ea typeface="Poppins"/>
              <a:cs typeface="Poppins"/>
              <a:sym typeface="Poppins"/>
            </a:endParaRPr>
          </a:p>
        </p:txBody>
      </p:sp>
      <p:pic>
        <p:nvPicPr>
          <p:cNvPr id="24" name="Google Shape;24;p5"/>
          <p:cNvPicPr preferRelativeResize="0"/>
          <p:nvPr/>
        </p:nvPicPr>
        <p:blipFill>
          <a:blip r:embed="rId2">
            <a:alphaModFix/>
          </a:blip>
          <a:stretch>
            <a:fillRect/>
          </a:stretch>
        </p:blipFill>
        <p:spPr>
          <a:xfrm>
            <a:off x="9143987" y="493753"/>
            <a:ext cx="8428401" cy="9291525"/>
          </a:xfrm>
          <a:prstGeom prst="rect">
            <a:avLst/>
          </a:prstGeom>
          <a:noFill/>
          <a:ln>
            <a:noFill/>
          </a:ln>
        </p:spPr>
      </p:pic>
      <p:sp>
        <p:nvSpPr>
          <p:cNvPr id="25" name="Google Shape;25;p5"/>
          <p:cNvSpPr/>
          <p:nvPr/>
        </p:nvSpPr>
        <p:spPr>
          <a:xfrm>
            <a:off x="8141647" y="-2599606"/>
            <a:ext cx="4287457" cy="4287457"/>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13739832" y="8143040"/>
            <a:ext cx="4287457" cy="4287457"/>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0F0F0"/>
        </a:solidFill>
      </p:bgPr>
    </p:bg>
    <p:spTree>
      <p:nvGrpSpPr>
        <p:cNvPr id="27"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18288000" cy="5143500"/>
          </a:xfrm>
          <a:prstGeom prst="rect">
            <a:avLst/>
          </a:prstGeom>
          <a:noFill/>
          <a:ln>
            <a:noFill/>
          </a:ln>
        </p:spPr>
      </p:pic>
      <p:sp>
        <p:nvSpPr>
          <p:cNvPr id="29" name="Google Shape;29;p6"/>
          <p:cNvSpPr/>
          <p:nvPr/>
        </p:nvSpPr>
        <p:spPr>
          <a:xfrm>
            <a:off x="1750959" y="4191249"/>
            <a:ext cx="1905000" cy="1905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p:nvPr/>
        </p:nvSpPr>
        <p:spPr>
          <a:xfrm>
            <a:off x="6044819" y="4191249"/>
            <a:ext cx="1905000" cy="1905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6"/>
          <p:cNvSpPr/>
          <p:nvPr/>
        </p:nvSpPr>
        <p:spPr>
          <a:xfrm>
            <a:off x="10338678" y="4191249"/>
            <a:ext cx="1905000" cy="1905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14632538" y="4191249"/>
            <a:ext cx="1905000" cy="1905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nvSpPr>
        <p:spPr>
          <a:xfrm>
            <a:off x="2136141"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1</a:t>
            </a:r>
            <a:endParaRPr/>
          </a:p>
        </p:txBody>
      </p:sp>
      <p:sp>
        <p:nvSpPr>
          <p:cNvPr id="34" name="Google Shape;34;p6"/>
          <p:cNvSpPr txBox="1"/>
          <p:nvPr/>
        </p:nvSpPr>
        <p:spPr>
          <a:xfrm>
            <a:off x="6430000"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2</a:t>
            </a:r>
            <a:endParaRPr/>
          </a:p>
        </p:txBody>
      </p:sp>
      <p:sp>
        <p:nvSpPr>
          <p:cNvPr id="35" name="Google Shape;35;p6"/>
          <p:cNvSpPr txBox="1"/>
          <p:nvPr/>
        </p:nvSpPr>
        <p:spPr>
          <a:xfrm>
            <a:off x="10723860"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3</a:t>
            </a:r>
            <a:endParaRPr/>
          </a:p>
        </p:txBody>
      </p:sp>
      <p:sp>
        <p:nvSpPr>
          <p:cNvPr id="36" name="Google Shape;36;p6"/>
          <p:cNvSpPr txBox="1"/>
          <p:nvPr/>
        </p:nvSpPr>
        <p:spPr>
          <a:xfrm>
            <a:off x="15017719"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4</a:t>
            </a:r>
            <a:endParaRPr/>
          </a:p>
        </p:txBody>
      </p:sp>
      <p:sp>
        <p:nvSpPr>
          <p:cNvPr id="37" name="Google Shape;37;p6"/>
          <p:cNvSpPr txBox="1"/>
          <p:nvPr/>
        </p:nvSpPr>
        <p:spPr>
          <a:xfrm>
            <a:off x="1322925" y="608550"/>
            <a:ext cx="10292400" cy="1908600"/>
          </a:xfrm>
          <a:prstGeom prst="rect">
            <a:avLst/>
          </a:prstGeom>
          <a:noFill/>
          <a:ln>
            <a:noFill/>
          </a:ln>
        </p:spPr>
        <p:txBody>
          <a:bodyPr anchorCtr="0" anchor="ctr" bIns="91425" lIns="91425" spcFirstLastPara="1" rIns="91425" wrap="square" tIns="91425">
            <a:spAutoFit/>
          </a:bodyPr>
          <a:lstStyle/>
          <a:p>
            <a:pPr indent="0" lvl="0" marL="0" rtl="0" algn="l">
              <a:lnSpc>
                <a:spcPct val="80000"/>
              </a:lnSpc>
              <a:spcBef>
                <a:spcPts val="0"/>
              </a:spcBef>
              <a:spcAft>
                <a:spcPts val="0"/>
              </a:spcAft>
              <a:buNone/>
            </a:pPr>
            <a:r>
              <a:rPr b="1" lang="en-US" sz="7000">
                <a:solidFill>
                  <a:schemeClr val="lt1"/>
                </a:solidFill>
                <a:latin typeface="Poppins"/>
                <a:ea typeface="Poppins"/>
                <a:cs typeface="Poppins"/>
                <a:sym typeface="Poppins"/>
              </a:rPr>
              <a:t>CLICK TO EDIT</a:t>
            </a:r>
            <a:endParaRPr b="1" sz="7000">
              <a:solidFill>
                <a:schemeClr val="lt1"/>
              </a:solidFill>
              <a:latin typeface="Poppins"/>
              <a:ea typeface="Poppins"/>
              <a:cs typeface="Poppins"/>
              <a:sym typeface="Poppins"/>
            </a:endParaRPr>
          </a:p>
          <a:p>
            <a:pPr indent="0" lvl="0" marL="0" rtl="0" algn="l">
              <a:lnSpc>
                <a:spcPct val="80000"/>
              </a:lnSpc>
              <a:spcBef>
                <a:spcPts val="0"/>
              </a:spcBef>
              <a:spcAft>
                <a:spcPts val="0"/>
              </a:spcAft>
              <a:buNone/>
            </a:pPr>
            <a:r>
              <a:rPr b="1" lang="en-US" sz="7000">
                <a:solidFill>
                  <a:schemeClr val="lt1"/>
                </a:solidFill>
                <a:latin typeface="Poppins"/>
                <a:ea typeface="Poppins"/>
                <a:cs typeface="Poppins"/>
                <a:sym typeface="Poppins"/>
              </a:rPr>
              <a:t>THEME TITLE STYLE</a:t>
            </a:r>
            <a:endParaRPr>
              <a:solidFill>
                <a:schemeClr val="lt1"/>
              </a:solidFill>
            </a:endParaRPr>
          </a:p>
        </p:txBody>
      </p:sp>
      <p:sp>
        <p:nvSpPr>
          <p:cNvPr id="38" name="Google Shape;38;p6"/>
          <p:cNvSpPr txBox="1"/>
          <p:nvPr>
            <p:ph idx="1" type="body"/>
          </p:nvPr>
        </p:nvSpPr>
        <p:spPr>
          <a:xfrm>
            <a:off x="683850" y="6574358"/>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Font typeface="Poppins"/>
              <a:buChar char="•"/>
              <a:defRPr sz="2800">
                <a:latin typeface="Poppins"/>
                <a:ea typeface="Poppins"/>
                <a:cs typeface="Poppins"/>
                <a:sym typeface="Poppins"/>
              </a:defRPr>
            </a:lvl1pPr>
            <a:lvl2pPr indent="-381000" lvl="1" marL="914400" rtl="0" algn="l">
              <a:spcBef>
                <a:spcPts val="480"/>
              </a:spcBef>
              <a:spcAft>
                <a:spcPts val="0"/>
              </a:spcAft>
              <a:buClr>
                <a:schemeClr val="dk1"/>
              </a:buClr>
              <a:buSzPts val="2400"/>
              <a:buFont typeface="Poppins"/>
              <a:buChar char="–"/>
              <a:defRPr sz="2400">
                <a:latin typeface="Poppins"/>
                <a:ea typeface="Poppins"/>
                <a:cs typeface="Poppins"/>
                <a:sym typeface="Poppins"/>
              </a:defRPr>
            </a:lvl2pPr>
            <a:lvl3pPr indent="-355600" lvl="2" marL="1371600" rtl="0" algn="l">
              <a:spcBef>
                <a:spcPts val="400"/>
              </a:spcBef>
              <a:spcAft>
                <a:spcPts val="0"/>
              </a:spcAft>
              <a:buClr>
                <a:schemeClr val="dk1"/>
              </a:buClr>
              <a:buSzPts val="2000"/>
              <a:buFont typeface="Poppins"/>
              <a:buChar char="•"/>
              <a:defRPr sz="2000">
                <a:latin typeface="Poppins"/>
                <a:ea typeface="Poppins"/>
                <a:cs typeface="Poppins"/>
                <a:sym typeface="Poppins"/>
              </a:defRPr>
            </a:lvl3pPr>
            <a:lvl4pPr indent="-342900" lvl="3" marL="1828800" rtl="0" algn="l">
              <a:spcBef>
                <a:spcPts val="360"/>
              </a:spcBef>
              <a:spcAft>
                <a:spcPts val="0"/>
              </a:spcAft>
              <a:buClr>
                <a:schemeClr val="dk1"/>
              </a:buClr>
              <a:buSzPts val="1800"/>
              <a:buFont typeface="Poppins"/>
              <a:buChar char="–"/>
              <a:defRPr sz="1800">
                <a:latin typeface="Poppins"/>
                <a:ea typeface="Poppins"/>
                <a:cs typeface="Poppins"/>
                <a:sym typeface="Poppins"/>
              </a:defRPr>
            </a:lvl4pPr>
            <a:lvl5pPr indent="-342900" lvl="4" marL="2286000" rtl="0" algn="l">
              <a:spcBef>
                <a:spcPts val="360"/>
              </a:spcBef>
              <a:spcAft>
                <a:spcPts val="0"/>
              </a:spcAft>
              <a:buClr>
                <a:schemeClr val="dk1"/>
              </a:buClr>
              <a:buSzPts val="1800"/>
              <a:buFont typeface="Poppins"/>
              <a:buChar char="»"/>
              <a:defRPr sz="1800">
                <a:latin typeface="Poppins"/>
                <a:ea typeface="Poppins"/>
                <a:cs typeface="Poppins"/>
                <a:sym typeface="Poppins"/>
              </a:defRPr>
            </a:lvl5pPr>
            <a:lvl6pPr indent="-342900" lvl="5" marL="2743200" rtl="0" algn="l">
              <a:spcBef>
                <a:spcPts val="360"/>
              </a:spcBef>
              <a:spcAft>
                <a:spcPts val="0"/>
              </a:spcAft>
              <a:buClr>
                <a:schemeClr val="dk1"/>
              </a:buClr>
              <a:buSzPts val="1800"/>
              <a:buFont typeface="Poppins"/>
              <a:buChar char="•"/>
              <a:defRPr sz="1800">
                <a:latin typeface="Poppins"/>
                <a:ea typeface="Poppins"/>
                <a:cs typeface="Poppins"/>
                <a:sym typeface="Poppins"/>
              </a:defRPr>
            </a:lvl6pPr>
            <a:lvl7pPr indent="-342900" lvl="6" marL="3200400" rtl="0" algn="l">
              <a:spcBef>
                <a:spcPts val="360"/>
              </a:spcBef>
              <a:spcAft>
                <a:spcPts val="0"/>
              </a:spcAft>
              <a:buClr>
                <a:schemeClr val="dk1"/>
              </a:buClr>
              <a:buSzPts val="1800"/>
              <a:buFont typeface="Poppins"/>
              <a:buChar char="•"/>
              <a:defRPr sz="1800">
                <a:latin typeface="Poppins"/>
                <a:ea typeface="Poppins"/>
                <a:cs typeface="Poppins"/>
                <a:sym typeface="Poppins"/>
              </a:defRPr>
            </a:lvl7pPr>
            <a:lvl8pPr indent="-342900" lvl="7" marL="3657600" rtl="0" algn="l">
              <a:spcBef>
                <a:spcPts val="360"/>
              </a:spcBef>
              <a:spcAft>
                <a:spcPts val="0"/>
              </a:spcAft>
              <a:buClr>
                <a:schemeClr val="dk1"/>
              </a:buClr>
              <a:buSzPts val="1800"/>
              <a:buFont typeface="Poppins"/>
              <a:buChar char="•"/>
              <a:defRPr sz="1800">
                <a:latin typeface="Poppins"/>
                <a:ea typeface="Poppins"/>
                <a:cs typeface="Poppins"/>
                <a:sym typeface="Poppins"/>
              </a:defRPr>
            </a:lvl8pPr>
            <a:lvl9pPr indent="-342900" lvl="8" marL="4114800" rtl="0" algn="l">
              <a:spcBef>
                <a:spcPts val="360"/>
              </a:spcBef>
              <a:spcAft>
                <a:spcPts val="0"/>
              </a:spcAft>
              <a:buClr>
                <a:schemeClr val="dk1"/>
              </a:buClr>
              <a:buSzPts val="1800"/>
              <a:buFont typeface="Poppins"/>
              <a:buChar char="•"/>
              <a:defRPr sz="1800">
                <a:latin typeface="Poppins"/>
                <a:ea typeface="Poppins"/>
                <a:cs typeface="Poppins"/>
                <a:sym typeface="Poppins"/>
              </a:defRPr>
            </a:lvl9pPr>
          </a:lstStyle>
          <a:p/>
        </p:txBody>
      </p:sp>
      <p:sp>
        <p:nvSpPr>
          <p:cNvPr id="39" name="Google Shape;39;p6"/>
          <p:cNvSpPr txBox="1"/>
          <p:nvPr>
            <p:ph idx="2" type="body"/>
          </p:nvPr>
        </p:nvSpPr>
        <p:spPr>
          <a:xfrm>
            <a:off x="9271550" y="6574358"/>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Font typeface="Poppins"/>
              <a:buChar char="•"/>
              <a:defRPr sz="2800">
                <a:latin typeface="Poppins"/>
                <a:ea typeface="Poppins"/>
                <a:cs typeface="Poppins"/>
                <a:sym typeface="Poppins"/>
              </a:defRPr>
            </a:lvl1pPr>
            <a:lvl2pPr indent="-381000" lvl="1" marL="914400" rtl="0" algn="l">
              <a:spcBef>
                <a:spcPts val="480"/>
              </a:spcBef>
              <a:spcAft>
                <a:spcPts val="0"/>
              </a:spcAft>
              <a:buClr>
                <a:schemeClr val="dk1"/>
              </a:buClr>
              <a:buSzPts val="2400"/>
              <a:buFont typeface="Poppins"/>
              <a:buChar char="–"/>
              <a:defRPr sz="2400">
                <a:latin typeface="Poppins"/>
                <a:ea typeface="Poppins"/>
                <a:cs typeface="Poppins"/>
                <a:sym typeface="Poppins"/>
              </a:defRPr>
            </a:lvl2pPr>
            <a:lvl3pPr indent="-355600" lvl="2" marL="1371600" rtl="0" algn="l">
              <a:spcBef>
                <a:spcPts val="400"/>
              </a:spcBef>
              <a:spcAft>
                <a:spcPts val="0"/>
              </a:spcAft>
              <a:buClr>
                <a:schemeClr val="dk1"/>
              </a:buClr>
              <a:buSzPts val="2000"/>
              <a:buFont typeface="Poppins"/>
              <a:buChar char="•"/>
              <a:defRPr sz="2000">
                <a:latin typeface="Poppins"/>
                <a:ea typeface="Poppins"/>
                <a:cs typeface="Poppins"/>
                <a:sym typeface="Poppins"/>
              </a:defRPr>
            </a:lvl3pPr>
            <a:lvl4pPr indent="-342900" lvl="3" marL="1828800" rtl="0" algn="l">
              <a:spcBef>
                <a:spcPts val="360"/>
              </a:spcBef>
              <a:spcAft>
                <a:spcPts val="0"/>
              </a:spcAft>
              <a:buClr>
                <a:schemeClr val="dk1"/>
              </a:buClr>
              <a:buSzPts val="1800"/>
              <a:buFont typeface="Poppins"/>
              <a:buChar char="–"/>
              <a:defRPr sz="1800">
                <a:latin typeface="Poppins"/>
                <a:ea typeface="Poppins"/>
                <a:cs typeface="Poppins"/>
                <a:sym typeface="Poppins"/>
              </a:defRPr>
            </a:lvl4pPr>
            <a:lvl5pPr indent="-342900" lvl="4" marL="2286000" rtl="0" algn="l">
              <a:spcBef>
                <a:spcPts val="360"/>
              </a:spcBef>
              <a:spcAft>
                <a:spcPts val="0"/>
              </a:spcAft>
              <a:buClr>
                <a:schemeClr val="dk1"/>
              </a:buClr>
              <a:buSzPts val="1800"/>
              <a:buFont typeface="Poppins"/>
              <a:buChar char="»"/>
              <a:defRPr sz="1800">
                <a:latin typeface="Poppins"/>
                <a:ea typeface="Poppins"/>
                <a:cs typeface="Poppins"/>
                <a:sym typeface="Poppins"/>
              </a:defRPr>
            </a:lvl5pPr>
            <a:lvl6pPr indent="-342900" lvl="5" marL="2743200" rtl="0" algn="l">
              <a:spcBef>
                <a:spcPts val="360"/>
              </a:spcBef>
              <a:spcAft>
                <a:spcPts val="0"/>
              </a:spcAft>
              <a:buClr>
                <a:schemeClr val="dk1"/>
              </a:buClr>
              <a:buSzPts val="1800"/>
              <a:buFont typeface="Poppins"/>
              <a:buChar char="•"/>
              <a:defRPr sz="1800">
                <a:latin typeface="Poppins"/>
                <a:ea typeface="Poppins"/>
                <a:cs typeface="Poppins"/>
                <a:sym typeface="Poppins"/>
              </a:defRPr>
            </a:lvl6pPr>
            <a:lvl7pPr indent="-342900" lvl="6" marL="3200400" rtl="0" algn="l">
              <a:spcBef>
                <a:spcPts val="360"/>
              </a:spcBef>
              <a:spcAft>
                <a:spcPts val="0"/>
              </a:spcAft>
              <a:buClr>
                <a:schemeClr val="dk1"/>
              </a:buClr>
              <a:buSzPts val="1800"/>
              <a:buFont typeface="Poppins"/>
              <a:buChar char="•"/>
              <a:defRPr sz="1800">
                <a:latin typeface="Poppins"/>
                <a:ea typeface="Poppins"/>
                <a:cs typeface="Poppins"/>
                <a:sym typeface="Poppins"/>
              </a:defRPr>
            </a:lvl7pPr>
            <a:lvl8pPr indent="-342900" lvl="7" marL="3657600" rtl="0" algn="l">
              <a:spcBef>
                <a:spcPts val="360"/>
              </a:spcBef>
              <a:spcAft>
                <a:spcPts val="0"/>
              </a:spcAft>
              <a:buClr>
                <a:schemeClr val="dk1"/>
              </a:buClr>
              <a:buSzPts val="1800"/>
              <a:buFont typeface="Poppins"/>
              <a:buChar char="•"/>
              <a:defRPr sz="1800">
                <a:latin typeface="Poppins"/>
                <a:ea typeface="Poppins"/>
                <a:cs typeface="Poppins"/>
                <a:sym typeface="Poppins"/>
              </a:defRPr>
            </a:lvl8pPr>
            <a:lvl9pPr indent="-342900" lvl="8" marL="4114800" rtl="0" algn="l">
              <a:spcBef>
                <a:spcPts val="360"/>
              </a:spcBef>
              <a:spcAft>
                <a:spcPts val="0"/>
              </a:spcAft>
              <a:buClr>
                <a:schemeClr val="dk1"/>
              </a:buClr>
              <a:buSzPts val="1800"/>
              <a:buFont typeface="Poppins"/>
              <a:buChar char="•"/>
              <a:defRPr sz="1800">
                <a:latin typeface="Poppins"/>
                <a:ea typeface="Poppins"/>
                <a:cs typeface="Poppins"/>
                <a:sym typeface="Poppins"/>
              </a:defRPr>
            </a:lvl9pPr>
          </a:lstStyle>
          <a:p/>
        </p:txBody>
      </p:sp>
      <p:sp>
        <p:nvSpPr>
          <p:cNvPr id="40" name="Google Shape;40;p6"/>
          <p:cNvSpPr txBox="1"/>
          <p:nvPr>
            <p:ph idx="3" type="body"/>
          </p:nvPr>
        </p:nvSpPr>
        <p:spPr>
          <a:xfrm>
            <a:off x="5130100" y="6726758"/>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Font typeface="Poppins"/>
              <a:buChar char="•"/>
              <a:defRPr sz="2800">
                <a:latin typeface="Poppins"/>
                <a:ea typeface="Poppins"/>
                <a:cs typeface="Poppins"/>
                <a:sym typeface="Poppins"/>
              </a:defRPr>
            </a:lvl1pPr>
            <a:lvl2pPr indent="-381000" lvl="1" marL="914400" rtl="0" algn="l">
              <a:spcBef>
                <a:spcPts val="480"/>
              </a:spcBef>
              <a:spcAft>
                <a:spcPts val="0"/>
              </a:spcAft>
              <a:buClr>
                <a:schemeClr val="dk1"/>
              </a:buClr>
              <a:buSzPts val="2400"/>
              <a:buFont typeface="Poppins"/>
              <a:buChar char="–"/>
              <a:defRPr sz="2400">
                <a:latin typeface="Poppins"/>
                <a:ea typeface="Poppins"/>
                <a:cs typeface="Poppins"/>
                <a:sym typeface="Poppins"/>
              </a:defRPr>
            </a:lvl2pPr>
            <a:lvl3pPr indent="-355600" lvl="2" marL="1371600" rtl="0" algn="l">
              <a:spcBef>
                <a:spcPts val="400"/>
              </a:spcBef>
              <a:spcAft>
                <a:spcPts val="0"/>
              </a:spcAft>
              <a:buClr>
                <a:schemeClr val="dk1"/>
              </a:buClr>
              <a:buSzPts val="2000"/>
              <a:buFont typeface="Poppins"/>
              <a:buChar char="•"/>
              <a:defRPr sz="2000">
                <a:latin typeface="Poppins"/>
                <a:ea typeface="Poppins"/>
                <a:cs typeface="Poppins"/>
                <a:sym typeface="Poppins"/>
              </a:defRPr>
            </a:lvl3pPr>
            <a:lvl4pPr indent="-342900" lvl="3" marL="1828800" rtl="0" algn="l">
              <a:spcBef>
                <a:spcPts val="360"/>
              </a:spcBef>
              <a:spcAft>
                <a:spcPts val="0"/>
              </a:spcAft>
              <a:buClr>
                <a:schemeClr val="dk1"/>
              </a:buClr>
              <a:buSzPts val="1800"/>
              <a:buFont typeface="Poppins"/>
              <a:buChar char="–"/>
              <a:defRPr sz="1800">
                <a:latin typeface="Poppins"/>
                <a:ea typeface="Poppins"/>
                <a:cs typeface="Poppins"/>
                <a:sym typeface="Poppins"/>
              </a:defRPr>
            </a:lvl4pPr>
            <a:lvl5pPr indent="-342900" lvl="4" marL="2286000" rtl="0" algn="l">
              <a:spcBef>
                <a:spcPts val="360"/>
              </a:spcBef>
              <a:spcAft>
                <a:spcPts val="0"/>
              </a:spcAft>
              <a:buClr>
                <a:schemeClr val="dk1"/>
              </a:buClr>
              <a:buSzPts val="1800"/>
              <a:buFont typeface="Poppins"/>
              <a:buChar char="»"/>
              <a:defRPr sz="1800">
                <a:latin typeface="Poppins"/>
                <a:ea typeface="Poppins"/>
                <a:cs typeface="Poppins"/>
                <a:sym typeface="Poppins"/>
              </a:defRPr>
            </a:lvl5pPr>
            <a:lvl6pPr indent="-342900" lvl="5" marL="2743200" rtl="0" algn="l">
              <a:spcBef>
                <a:spcPts val="360"/>
              </a:spcBef>
              <a:spcAft>
                <a:spcPts val="0"/>
              </a:spcAft>
              <a:buClr>
                <a:schemeClr val="dk1"/>
              </a:buClr>
              <a:buSzPts val="1800"/>
              <a:buFont typeface="Poppins"/>
              <a:buChar char="•"/>
              <a:defRPr sz="1800">
                <a:latin typeface="Poppins"/>
                <a:ea typeface="Poppins"/>
                <a:cs typeface="Poppins"/>
                <a:sym typeface="Poppins"/>
              </a:defRPr>
            </a:lvl6pPr>
            <a:lvl7pPr indent="-342900" lvl="6" marL="3200400" rtl="0" algn="l">
              <a:spcBef>
                <a:spcPts val="360"/>
              </a:spcBef>
              <a:spcAft>
                <a:spcPts val="0"/>
              </a:spcAft>
              <a:buClr>
                <a:schemeClr val="dk1"/>
              </a:buClr>
              <a:buSzPts val="1800"/>
              <a:buFont typeface="Poppins"/>
              <a:buChar char="•"/>
              <a:defRPr sz="1800">
                <a:latin typeface="Poppins"/>
                <a:ea typeface="Poppins"/>
                <a:cs typeface="Poppins"/>
                <a:sym typeface="Poppins"/>
              </a:defRPr>
            </a:lvl7pPr>
            <a:lvl8pPr indent="-342900" lvl="7" marL="3657600" rtl="0" algn="l">
              <a:spcBef>
                <a:spcPts val="360"/>
              </a:spcBef>
              <a:spcAft>
                <a:spcPts val="0"/>
              </a:spcAft>
              <a:buClr>
                <a:schemeClr val="dk1"/>
              </a:buClr>
              <a:buSzPts val="1800"/>
              <a:buFont typeface="Poppins"/>
              <a:buChar char="•"/>
              <a:defRPr sz="1800">
                <a:latin typeface="Poppins"/>
                <a:ea typeface="Poppins"/>
                <a:cs typeface="Poppins"/>
                <a:sym typeface="Poppins"/>
              </a:defRPr>
            </a:lvl8pPr>
            <a:lvl9pPr indent="-342900" lvl="8" marL="4114800" rtl="0" algn="l">
              <a:spcBef>
                <a:spcPts val="360"/>
              </a:spcBef>
              <a:spcAft>
                <a:spcPts val="0"/>
              </a:spcAft>
              <a:buClr>
                <a:schemeClr val="dk1"/>
              </a:buClr>
              <a:buSzPts val="1800"/>
              <a:buFont typeface="Poppins"/>
              <a:buChar char="•"/>
              <a:defRPr sz="1800">
                <a:latin typeface="Poppins"/>
                <a:ea typeface="Poppins"/>
                <a:cs typeface="Poppins"/>
                <a:sym typeface="Poppins"/>
              </a:defRPr>
            </a:lvl9pPr>
          </a:lstStyle>
          <a:p/>
        </p:txBody>
      </p:sp>
      <p:sp>
        <p:nvSpPr>
          <p:cNvPr id="41" name="Google Shape;41;p6"/>
          <p:cNvSpPr txBox="1"/>
          <p:nvPr>
            <p:ph idx="4" type="body"/>
          </p:nvPr>
        </p:nvSpPr>
        <p:spPr>
          <a:xfrm>
            <a:off x="13565750" y="6574358"/>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Font typeface="Poppins"/>
              <a:buChar char="•"/>
              <a:defRPr sz="2800">
                <a:latin typeface="Poppins"/>
                <a:ea typeface="Poppins"/>
                <a:cs typeface="Poppins"/>
                <a:sym typeface="Poppins"/>
              </a:defRPr>
            </a:lvl1pPr>
            <a:lvl2pPr indent="-381000" lvl="1" marL="914400" rtl="0" algn="l">
              <a:spcBef>
                <a:spcPts val="480"/>
              </a:spcBef>
              <a:spcAft>
                <a:spcPts val="0"/>
              </a:spcAft>
              <a:buClr>
                <a:schemeClr val="dk1"/>
              </a:buClr>
              <a:buSzPts val="2400"/>
              <a:buFont typeface="Poppins"/>
              <a:buChar char="–"/>
              <a:defRPr sz="2400">
                <a:latin typeface="Poppins"/>
                <a:ea typeface="Poppins"/>
                <a:cs typeface="Poppins"/>
                <a:sym typeface="Poppins"/>
              </a:defRPr>
            </a:lvl2pPr>
            <a:lvl3pPr indent="-355600" lvl="2" marL="1371600" rtl="0" algn="l">
              <a:spcBef>
                <a:spcPts val="400"/>
              </a:spcBef>
              <a:spcAft>
                <a:spcPts val="0"/>
              </a:spcAft>
              <a:buClr>
                <a:schemeClr val="dk1"/>
              </a:buClr>
              <a:buSzPts val="2000"/>
              <a:buFont typeface="Poppins"/>
              <a:buChar char="•"/>
              <a:defRPr sz="2000">
                <a:latin typeface="Poppins"/>
                <a:ea typeface="Poppins"/>
                <a:cs typeface="Poppins"/>
                <a:sym typeface="Poppins"/>
              </a:defRPr>
            </a:lvl3pPr>
            <a:lvl4pPr indent="-342900" lvl="3" marL="1828800" rtl="0" algn="l">
              <a:spcBef>
                <a:spcPts val="360"/>
              </a:spcBef>
              <a:spcAft>
                <a:spcPts val="0"/>
              </a:spcAft>
              <a:buClr>
                <a:schemeClr val="dk1"/>
              </a:buClr>
              <a:buSzPts val="1800"/>
              <a:buFont typeface="Poppins"/>
              <a:buChar char="–"/>
              <a:defRPr sz="1800">
                <a:latin typeface="Poppins"/>
                <a:ea typeface="Poppins"/>
                <a:cs typeface="Poppins"/>
                <a:sym typeface="Poppins"/>
              </a:defRPr>
            </a:lvl4pPr>
            <a:lvl5pPr indent="-342900" lvl="4" marL="2286000" rtl="0" algn="l">
              <a:spcBef>
                <a:spcPts val="360"/>
              </a:spcBef>
              <a:spcAft>
                <a:spcPts val="0"/>
              </a:spcAft>
              <a:buClr>
                <a:schemeClr val="dk1"/>
              </a:buClr>
              <a:buSzPts val="1800"/>
              <a:buFont typeface="Poppins"/>
              <a:buChar char="»"/>
              <a:defRPr sz="1800">
                <a:latin typeface="Poppins"/>
                <a:ea typeface="Poppins"/>
                <a:cs typeface="Poppins"/>
                <a:sym typeface="Poppins"/>
              </a:defRPr>
            </a:lvl5pPr>
            <a:lvl6pPr indent="-342900" lvl="5" marL="2743200" rtl="0" algn="l">
              <a:spcBef>
                <a:spcPts val="360"/>
              </a:spcBef>
              <a:spcAft>
                <a:spcPts val="0"/>
              </a:spcAft>
              <a:buClr>
                <a:schemeClr val="dk1"/>
              </a:buClr>
              <a:buSzPts val="1800"/>
              <a:buFont typeface="Poppins"/>
              <a:buChar char="•"/>
              <a:defRPr sz="1800">
                <a:latin typeface="Poppins"/>
                <a:ea typeface="Poppins"/>
                <a:cs typeface="Poppins"/>
                <a:sym typeface="Poppins"/>
              </a:defRPr>
            </a:lvl6pPr>
            <a:lvl7pPr indent="-342900" lvl="6" marL="3200400" rtl="0" algn="l">
              <a:spcBef>
                <a:spcPts val="360"/>
              </a:spcBef>
              <a:spcAft>
                <a:spcPts val="0"/>
              </a:spcAft>
              <a:buClr>
                <a:schemeClr val="dk1"/>
              </a:buClr>
              <a:buSzPts val="1800"/>
              <a:buFont typeface="Poppins"/>
              <a:buChar char="•"/>
              <a:defRPr sz="1800">
                <a:latin typeface="Poppins"/>
                <a:ea typeface="Poppins"/>
                <a:cs typeface="Poppins"/>
                <a:sym typeface="Poppins"/>
              </a:defRPr>
            </a:lvl7pPr>
            <a:lvl8pPr indent="-342900" lvl="7" marL="3657600" rtl="0" algn="l">
              <a:spcBef>
                <a:spcPts val="360"/>
              </a:spcBef>
              <a:spcAft>
                <a:spcPts val="0"/>
              </a:spcAft>
              <a:buClr>
                <a:schemeClr val="dk1"/>
              </a:buClr>
              <a:buSzPts val="1800"/>
              <a:buFont typeface="Poppins"/>
              <a:buChar char="•"/>
              <a:defRPr sz="1800">
                <a:latin typeface="Poppins"/>
                <a:ea typeface="Poppins"/>
                <a:cs typeface="Poppins"/>
                <a:sym typeface="Poppins"/>
              </a:defRPr>
            </a:lvl8pPr>
            <a:lvl9pPr indent="-342900" lvl="8" marL="4114800" rtl="0" algn="l">
              <a:spcBef>
                <a:spcPts val="360"/>
              </a:spcBef>
              <a:spcAft>
                <a:spcPts val="0"/>
              </a:spcAft>
              <a:buClr>
                <a:schemeClr val="dk1"/>
              </a:buClr>
              <a:buSzPts val="1800"/>
              <a:buFont typeface="Poppins"/>
              <a:buChar char="•"/>
              <a:defRPr sz="1800">
                <a:latin typeface="Poppins"/>
                <a:ea typeface="Poppins"/>
                <a:cs typeface="Poppins"/>
                <a:sym typeface="Poppi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rgbClr val="00569E"/>
        </a:solidFill>
      </p:bgPr>
    </p:bg>
    <p:spTree>
      <p:nvGrpSpPr>
        <p:cNvPr id="42" name="Shape 42"/>
        <p:cNvGrpSpPr/>
        <p:nvPr/>
      </p:nvGrpSpPr>
      <p:grpSpPr>
        <a:xfrm>
          <a:off x="0" y="0"/>
          <a:ext cx="0" cy="0"/>
          <a:chOff x="0" y="0"/>
          <a:chExt cx="0" cy="0"/>
        </a:xfrm>
      </p:grpSpPr>
      <p:sp>
        <p:nvSpPr>
          <p:cNvPr id="43" name="Google Shape;43;p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7"/>
          <p:cNvSpPr txBox="1"/>
          <p:nvPr/>
        </p:nvSpPr>
        <p:spPr>
          <a:xfrm>
            <a:off x="2608946" y="6815624"/>
            <a:ext cx="7541700" cy="23229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15092" u="none" cap="none" strike="noStrike">
                <a:solidFill>
                  <a:srgbClr val="FFFFFF"/>
                </a:solidFill>
                <a:latin typeface="Poppins"/>
                <a:ea typeface="Poppins"/>
                <a:cs typeface="Poppins"/>
                <a:sym typeface="Poppins"/>
              </a:rPr>
              <a:t>123,456</a:t>
            </a:r>
            <a:endParaRPr/>
          </a:p>
        </p:txBody>
      </p:sp>
      <p:sp>
        <p:nvSpPr>
          <p:cNvPr id="46" name="Google Shape;46;p7"/>
          <p:cNvSpPr txBox="1"/>
          <p:nvPr/>
        </p:nvSpPr>
        <p:spPr>
          <a:xfrm>
            <a:off x="10667109" y="7506186"/>
            <a:ext cx="5011800" cy="99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999">
                <a:solidFill>
                  <a:srgbClr val="F4F4F4"/>
                </a:solidFill>
                <a:latin typeface="Poppins"/>
                <a:ea typeface="Poppins"/>
                <a:cs typeface="Poppins"/>
                <a:sym typeface="Poppins"/>
              </a:rPr>
              <a:t>Click to edit theme title</a:t>
            </a:r>
            <a:endParaRPr sz="2999">
              <a:solidFill>
                <a:srgbClr val="F4F4F4"/>
              </a:solidFill>
              <a:latin typeface="Poppins"/>
              <a:ea typeface="Poppins"/>
              <a:cs typeface="Poppins"/>
              <a:sym typeface="Poppins"/>
            </a:endParaRPr>
          </a:p>
          <a:p>
            <a:pPr indent="0" lvl="0" marL="0" marR="0" rtl="0" algn="just">
              <a:lnSpc>
                <a:spcPct val="115000"/>
              </a:lnSpc>
              <a:spcBef>
                <a:spcPts val="0"/>
              </a:spcBef>
              <a:spcAft>
                <a:spcPts val="0"/>
              </a:spcAft>
              <a:buNone/>
            </a:pPr>
            <a:r>
              <a:rPr lang="en-US" sz="2999">
                <a:solidFill>
                  <a:srgbClr val="F4F4F4"/>
                </a:solidFill>
                <a:latin typeface="Poppins"/>
                <a:ea typeface="Poppins"/>
                <a:cs typeface="Poppins"/>
                <a:sym typeface="Poppins"/>
              </a:rPr>
              <a:t>style</a:t>
            </a:r>
            <a:endParaRPr sz="2999">
              <a:solidFill>
                <a:srgbClr val="F4F4F4"/>
              </a:solidFill>
              <a:latin typeface="Poppins"/>
              <a:ea typeface="Poppins"/>
              <a:cs typeface="Poppins"/>
              <a:sym typeface="Poppins"/>
            </a:endParaRPr>
          </a:p>
        </p:txBody>
      </p:sp>
      <p:pic>
        <p:nvPicPr>
          <p:cNvPr id="47" name="Google Shape;47;p7"/>
          <p:cNvPicPr preferRelativeResize="0"/>
          <p:nvPr/>
        </p:nvPicPr>
        <p:blipFill>
          <a:blip r:embed="rId2">
            <a:alphaModFix/>
          </a:blip>
          <a:stretch>
            <a:fillRect/>
          </a:stretch>
        </p:blipFill>
        <p:spPr>
          <a:xfrm>
            <a:off x="2608950" y="0"/>
            <a:ext cx="13070100" cy="65988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rgbClr val="F0F0F0"/>
        </a:solidFill>
      </p:bgPr>
    </p:bg>
    <p:spTree>
      <p:nvGrpSpPr>
        <p:cNvPr id="48"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b="0" l="0" r="0" t="0"/>
          <a:stretch/>
        </p:blipFill>
        <p:spPr>
          <a:xfrm>
            <a:off x="9691390" y="1586870"/>
            <a:ext cx="7575066" cy="7515221"/>
          </a:xfrm>
          <a:prstGeom prst="rect">
            <a:avLst/>
          </a:prstGeom>
          <a:noFill/>
          <a:ln>
            <a:noFill/>
          </a:ln>
        </p:spPr>
      </p:pic>
      <p:grpSp>
        <p:nvGrpSpPr>
          <p:cNvPr id="50" name="Google Shape;50;p8"/>
          <p:cNvGrpSpPr/>
          <p:nvPr/>
        </p:nvGrpSpPr>
        <p:grpSpPr>
          <a:xfrm>
            <a:off x="0" y="1982004"/>
            <a:ext cx="9043246" cy="6488806"/>
            <a:chOff x="0" y="-57150"/>
            <a:chExt cx="2188800" cy="1570531"/>
          </a:xfrm>
        </p:grpSpPr>
        <p:sp>
          <p:nvSpPr>
            <p:cNvPr id="51" name="Google Shape;51;p8"/>
            <p:cNvSpPr/>
            <p:nvPr/>
          </p:nvSpPr>
          <p:spPr>
            <a:xfrm>
              <a:off x="0" y="0"/>
              <a:ext cx="2188755" cy="1513381"/>
            </a:xfrm>
            <a:custGeom>
              <a:rect b="b" l="l" r="r" t="t"/>
              <a:pathLst>
                <a:path extrusionOk="0" h="1513381" w="2188755">
                  <a:moveTo>
                    <a:pt x="11986" y="0"/>
                  </a:moveTo>
                  <a:lnTo>
                    <a:pt x="2176770" y="0"/>
                  </a:lnTo>
                  <a:cubicBezTo>
                    <a:pt x="2183389" y="0"/>
                    <a:pt x="2188755" y="5366"/>
                    <a:pt x="2188755" y="11986"/>
                  </a:cubicBezTo>
                  <a:lnTo>
                    <a:pt x="2188755" y="1501395"/>
                  </a:lnTo>
                  <a:cubicBezTo>
                    <a:pt x="2188755" y="1508014"/>
                    <a:pt x="2183389" y="1513381"/>
                    <a:pt x="2176770" y="1513381"/>
                  </a:cubicBezTo>
                  <a:lnTo>
                    <a:pt x="11986" y="1513381"/>
                  </a:lnTo>
                  <a:cubicBezTo>
                    <a:pt x="5366" y="1513381"/>
                    <a:pt x="0" y="1508014"/>
                    <a:pt x="0" y="1501395"/>
                  </a:cubicBezTo>
                  <a:lnTo>
                    <a:pt x="0" y="11986"/>
                  </a:lnTo>
                  <a:cubicBezTo>
                    <a:pt x="0" y="5366"/>
                    <a:pt x="5366" y="0"/>
                    <a:pt x="11986"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nvSpPr>
          <p:spPr>
            <a:xfrm>
              <a:off x="0" y="-57150"/>
              <a:ext cx="2188800" cy="1570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8"/>
          <p:cNvSpPr txBox="1"/>
          <p:nvPr/>
        </p:nvSpPr>
        <p:spPr>
          <a:xfrm>
            <a:off x="1028700" y="2830277"/>
            <a:ext cx="7547400" cy="40938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lang="en-US" sz="6999">
                <a:solidFill>
                  <a:srgbClr val="FFFFFF"/>
                </a:solidFill>
                <a:latin typeface="Poppins"/>
                <a:ea typeface="Poppins"/>
                <a:cs typeface="Poppins"/>
                <a:sym typeface="Poppins"/>
              </a:rPr>
              <a:t>CLICK TO EDIT</a:t>
            </a:r>
            <a:endParaRPr b="1" sz="6999">
              <a:solidFill>
                <a:srgbClr val="FFFFFF"/>
              </a:solidFill>
              <a:latin typeface="Poppins"/>
              <a:ea typeface="Poppins"/>
              <a:cs typeface="Poppins"/>
              <a:sym typeface="Poppins"/>
            </a:endParaRPr>
          </a:p>
          <a:p>
            <a:pPr indent="0" lvl="0" marL="0" marR="0" rtl="0" algn="l">
              <a:lnSpc>
                <a:spcPct val="140005"/>
              </a:lnSpc>
              <a:spcBef>
                <a:spcPts val="0"/>
              </a:spcBef>
              <a:spcAft>
                <a:spcPts val="0"/>
              </a:spcAft>
              <a:buNone/>
            </a:pPr>
            <a:r>
              <a:rPr b="1" lang="en-US" sz="6999">
                <a:solidFill>
                  <a:srgbClr val="FFFFFF"/>
                </a:solidFill>
                <a:latin typeface="Poppins"/>
                <a:ea typeface="Poppins"/>
                <a:cs typeface="Poppins"/>
                <a:sym typeface="Poppins"/>
              </a:rPr>
              <a:t>THEME TITLE STYLE</a:t>
            </a:r>
            <a:endParaRPr b="1" sz="6999">
              <a:solidFill>
                <a:srgbClr val="FFFFFF"/>
              </a:solidFill>
              <a:latin typeface="Poppins"/>
              <a:ea typeface="Poppins"/>
              <a:cs typeface="Poppins"/>
              <a:sym typeface="Poppins"/>
            </a:endParaRPr>
          </a:p>
        </p:txBody>
      </p:sp>
      <p:sp>
        <p:nvSpPr>
          <p:cNvPr id="54" name="Google Shape;54;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300"/>
              <a:buFont typeface="Poppins"/>
              <a:buNone/>
              <a:defRPr>
                <a:latin typeface="Poppins"/>
                <a:ea typeface="Poppins"/>
                <a:cs typeface="Poppins"/>
                <a:sym typeface="Poppins"/>
              </a:defRPr>
            </a:lvl1pPr>
            <a:lvl2pPr indent="-228600" lvl="1" marL="914400" algn="l">
              <a:spcBef>
                <a:spcPts val="400"/>
              </a:spcBef>
              <a:spcAft>
                <a:spcPts val="0"/>
              </a:spcAft>
              <a:buClr>
                <a:schemeClr val="dk1"/>
              </a:buClr>
              <a:buSzPts val="2300"/>
              <a:buFont typeface="Poppins"/>
              <a:buNone/>
              <a:defRPr>
                <a:latin typeface="Poppins"/>
                <a:ea typeface="Poppins"/>
                <a:cs typeface="Poppins"/>
                <a:sym typeface="Poppins"/>
              </a:defRPr>
            </a:lvl2pPr>
            <a:lvl3pPr indent="-228600" lvl="2" marL="1371600" algn="l">
              <a:spcBef>
                <a:spcPts val="360"/>
              </a:spcBef>
              <a:spcAft>
                <a:spcPts val="0"/>
              </a:spcAft>
              <a:buClr>
                <a:schemeClr val="dk1"/>
              </a:buClr>
              <a:buSzPts val="2300"/>
              <a:buFont typeface="Poppins"/>
              <a:buNone/>
              <a:defRPr>
                <a:latin typeface="Poppins"/>
                <a:ea typeface="Poppins"/>
                <a:cs typeface="Poppins"/>
                <a:sym typeface="Poppins"/>
              </a:defRPr>
            </a:lvl3pPr>
            <a:lvl4pPr indent="-228600" lvl="3" marL="1828800" algn="l">
              <a:spcBef>
                <a:spcPts val="320"/>
              </a:spcBef>
              <a:spcAft>
                <a:spcPts val="0"/>
              </a:spcAft>
              <a:buClr>
                <a:schemeClr val="dk1"/>
              </a:buClr>
              <a:buSzPts val="2300"/>
              <a:buFont typeface="Poppins"/>
              <a:buNone/>
              <a:defRPr>
                <a:latin typeface="Poppins"/>
                <a:ea typeface="Poppins"/>
                <a:cs typeface="Poppins"/>
                <a:sym typeface="Poppins"/>
              </a:defRPr>
            </a:lvl4pPr>
            <a:lvl5pPr indent="-228600" lvl="4" marL="2286000" algn="l">
              <a:spcBef>
                <a:spcPts val="320"/>
              </a:spcBef>
              <a:spcAft>
                <a:spcPts val="0"/>
              </a:spcAft>
              <a:buClr>
                <a:schemeClr val="dk1"/>
              </a:buClr>
              <a:buSzPts val="2300"/>
              <a:buFont typeface="Poppins"/>
              <a:buNone/>
              <a:defRPr>
                <a:latin typeface="Poppins"/>
                <a:ea typeface="Poppins"/>
                <a:cs typeface="Poppins"/>
                <a:sym typeface="Poppins"/>
              </a:defRPr>
            </a:lvl5pPr>
            <a:lvl6pPr indent="-228600" lvl="5" marL="2743200" algn="l">
              <a:spcBef>
                <a:spcPts val="320"/>
              </a:spcBef>
              <a:spcAft>
                <a:spcPts val="0"/>
              </a:spcAft>
              <a:buClr>
                <a:schemeClr val="dk1"/>
              </a:buClr>
              <a:buSzPts val="2300"/>
              <a:buFont typeface="Poppins"/>
              <a:buNone/>
              <a:defRPr>
                <a:latin typeface="Poppins"/>
                <a:ea typeface="Poppins"/>
                <a:cs typeface="Poppins"/>
                <a:sym typeface="Poppins"/>
              </a:defRPr>
            </a:lvl6pPr>
            <a:lvl7pPr indent="-228600" lvl="6" marL="3200400" algn="l">
              <a:spcBef>
                <a:spcPts val="320"/>
              </a:spcBef>
              <a:spcAft>
                <a:spcPts val="0"/>
              </a:spcAft>
              <a:buClr>
                <a:schemeClr val="dk1"/>
              </a:buClr>
              <a:buSzPts val="2300"/>
              <a:buFont typeface="Poppins"/>
              <a:buNone/>
              <a:defRPr>
                <a:latin typeface="Poppins"/>
                <a:ea typeface="Poppins"/>
                <a:cs typeface="Poppins"/>
                <a:sym typeface="Poppins"/>
              </a:defRPr>
            </a:lvl7pPr>
            <a:lvl8pPr indent="-228600" lvl="7" marL="3657600" algn="l">
              <a:spcBef>
                <a:spcPts val="320"/>
              </a:spcBef>
              <a:spcAft>
                <a:spcPts val="0"/>
              </a:spcAft>
              <a:buClr>
                <a:schemeClr val="dk1"/>
              </a:buClr>
              <a:buSzPts val="2300"/>
              <a:buFont typeface="Poppins"/>
              <a:buNone/>
              <a:defRPr>
                <a:latin typeface="Poppins"/>
                <a:ea typeface="Poppins"/>
                <a:cs typeface="Poppins"/>
                <a:sym typeface="Poppins"/>
              </a:defRPr>
            </a:lvl8pPr>
            <a:lvl9pPr indent="-228600" lvl="8" marL="4114800" algn="l">
              <a:spcBef>
                <a:spcPts val="320"/>
              </a:spcBef>
              <a:spcAft>
                <a:spcPts val="0"/>
              </a:spcAft>
              <a:buClr>
                <a:schemeClr val="dk1"/>
              </a:buClr>
              <a:buSzPts val="2300"/>
              <a:buFont typeface="Poppins"/>
              <a:buNone/>
              <a:defRPr>
                <a:latin typeface="Poppins"/>
                <a:ea typeface="Poppins"/>
                <a:cs typeface="Poppins"/>
                <a:sym typeface="Poppins"/>
              </a:defRPr>
            </a:lvl9pPr>
          </a:lstStyle>
          <a:p/>
        </p:txBody>
      </p:sp>
      <p:sp>
        <p:nvSpPr>
          <p:cNvPr id="55" name="Google Shape;55;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74650" lvl="0" marL="457200" algn="l">
              <a:spcBef>
                <a:spcPts val="480"/>
              </a:spcBef>
              <a:spcAft>
                <a:spcPts val="0"/>
              </a:spcAft>
              <a:buClr>
                <a:schemeClr val="dk1"/>
              </a:buClr>
              <a:buSzPts val="2300"/>
              <a:buFont typeface="Poppins"/>
              <a:buChar char="•"/>
              <a:defRPr>
                <a:latin typeface="Poppins"/>
                <a:ea typeface="Poppins"/>
                <a:cs typeface="Poppins"/>
                <a:sym typeface="Poppins"/>
              </a:defRPr>
            </a:lvl1pPr>
            <a:lvl2pPr indent="-374650" lvl="1" marL="914400" algn="l">
              <a:spcBef>
                <a:spcPts val="400"/>
              </a:spcBef>
              <a:spcAft>
                <a:spcPts val="0"/>
              </a:spcAft>
              <a:buClr>
                <a:schemeClr val="dk1"/>
              </a:buClr>
              <a:buSzPts val="2300"/>
              <a:buFont typeface="Poppins"/>
              <a:buChar char="–"/>
              <a:defRPr>
                <a:latin typeface="Poppins"/>
                <a:ea typeface="Poppins"/>
                <a:cs typeface="Poppins"/>
                <a:sym typeface="Poppins"/>
              </a:defRPr>
            </a:lvl2pPr>
            <a:lvl3pPr indent="-374650" lvl="2" marL="1371600" algn="l">
              <a:spcBef>
                <a:spcPts val="360"/>
              </a:spcBef>
              <a:spcAft>
                <a:spcPts val="0"/>
              </a:spcAft>
              <a:buClr>
                <a:schemeClr val="dk1"/>
              </a:buClr>
              <a:buSzPts val="2300"/>
              <a:buFont typeface="Poppins"/>
              <a:buChar char="•"/>
              <a:defRPr>
                <a:latin typeface="Poppins"/>
                <a:ea typeface="Poppins"/>
                <a:cs typeface="Poppins"/>
                <a:sym typeface="Poppins"/>
              </a:defRPr>
            </a:lvl3pPr>
            <a:lvl4pPr indent="-374650" lvl="3" marL="1828800" algn="l">
              <a:spcBef>
                <a:spcPts val="320"/>
              </a:spcBef>
              <a:spcAft>
                <a:spcPts val="0"/>
              </a:spcAft>
              <a:buClr>
                <a:schemeClr val="dk1"/>
              </a:buClr>
              <a:buSzPts val="2300"/>
              <a:buFont typeface="Poppins"/>
              <a:buChar char="–"/>
              <a:defRPr>
                <a:latin typeface="Poppins"/>
                <a:ea typeface="Poppins"/>
                <a:cs typeface="Poppins"/>
                <a:sym typeface="Poppins"/>
              </a:defRPr>
            </a:lvl4pPr>
            <a:lvl5pPr indent="-374650" lvl="4" marL="2286000" algn="l">
              <a:spcBef>
                <a:spcPts val="320"/>
              </a:spcBef>
              <a:spcAft>
                <a:spcPts val="0"/>
              </a:spcAft>
              <a:buClr>
                <a:schemeClr val="dk1"/>
              </a:buClr>
              <a:buSzPts val="2300"/>
              <a:buFont typeface="Poppins"/>
              <a:buChar char="»"/>
              <a:defRPr>
                <a:latin typeface="Poppins"/>
                <a:ea typeface="Poppins"/>
                <a:cs typeface="Poppins"/>
                <a:sym typeface="Poppins"/>
              </a:defRPr>
            </a:lvl5pPr>
            <a:lvl6pPr indent="-374650" lvl="5" marL="2743200" algn="l">
              <a:spcBef>
                <a:spcPts val="320"/>
              </a:spcBef>
              <a:spcAft>
                <a:spcPts val="0"/>
              </a:spcAft>
              <a:buClr>
                <a:schemeClr val="dk1"/>
              </a:buClr>
              <a:buSzPts val="2300"/>
              <a:buFont typeface="Poppins"/>
              <a:buChar char="•"/>
              <a:defRPr>
                <a:latin typeface="Poppins"/>
                <a:ea typeface="Poppins"/>
                <a:cs typeface="Poppins"/>
                <a:sym typeface="Poppins"/>
              </a:defRPr>
            </a:lvl6pPr>
            <a:lvl7pPr indent="-374650" lvl="6" marL="3200400" algn="l">
              <a:spcBef>
                <a:spcPts val="320"/>
              </a:spcBef>
              <a:spcAft>
                <a:spcPts val="0"/>
              </a:spcAft>
              <a:buClr>
                <a:schemeClr val="dk1"/>
              </a:buClr>
              <a:buSzPts val="2300"/>
              <a:buFont typeface="Poppins"/>
              <a:buChar char="•"/>
              <a:defRPr>
                <a:latin typeface="Poppins"/>
                <a:ea typeface="Poppins"/>
                <a:cs typeface="Poppins"/>
                <a:sym typeface="Poppins"/>
              </a:defRPr>
            </a:lvl7pPr>
            <a:lvl8pPr indent="-374650" lvl="7" marL="3657600" algn="l">
              <a:spcBef>
                <a:spcPts val="320"/>
              </a:spcBef>
              <a:spcAft>
                <a:spcPts val="0"/>
              </a:spcAft>
              <a:buClr>
                <a:schemeClr val="dk1"/>
              </a:buClr>
              <a:buSzPts val="2300"/>
              <a:buFont typeface="Poppins"/>
              <a:buChar char="•"/>
              <a:defRPr>
                <a:latin typeface="Poppins"/>
                <a:ea typeface="Poppins"/>
                <a:cs typeface="Poppins"/>
                <a:sym typeface="Poppins"/>
              </a:defRPr>
            </a:lvl8pPr>
            <a:lvl9pPr indent="-374650" lvl="8" marL="4114800" algn="l">
              <a:spcBef>
                <a:spcPts val="320"/>
              </a:spcBef>
              <a:spcAft>
                <a:spcPts val="0"/>
              </a:spcAft>
              <a:buClr>
                <a:schemeClr val="dk1"/>
              </a:buClr>
              <a:buSzPts val="2300"/>
              <a:buFont typeface="Poppins"/>
              <a:buChar char="•"/>
              <a:defRPr>
                <a:latin typeface="Poppins"/>
                <a:ea typeface="Poppins"/>
                <a:cs typeface="Poppins"/>
                <a:sym typeface="Poppins"/>
              </a:defRPr>
            </a:lvl9pPr>
          </a:lstStyle>
          <a:p/>
        </p:txBody>
      </p:sp>
      <p:sp>
        <p:nvSpPr>
          <p:cNvPr id="56" name="Google Shape;56;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300"/>
              <a:buFont typeface="Poppins"/>
              <a:buNone/>
              <a:defRPr>
                <a:latin typeface="Poppins"/>
                <a:ea typeface="Poppins"/>
                <a:cs typeface="Poppins"/>
                <a:sym typeface="Poppins"/>
              </a:defRPr>
            </a:lvl1pPr>
            <a:lvl2pPr indent="-228600" lvl="1" marL="914400" algn="l">
              <a:spcBef>
                <a:spcPts val="400"/>
              </a:spcBef>
              <a:spcAft>
                <a:spcPts val="0"/>
              </a:spcAft>
              <a:buClr>
                <a:schemeClr val="dk1"/>
              </a:buClr>
              <a:buSzPts val="2300"/>
              <a:buFont typeface="Poppins"/>
              <a:buNone/>
              <a:defRPr>
                <a:latin typeface="Poppins"/>
                <a:ea typeface="Poppins"/>
                <a:cs typeface="Poppins"/>
                <a:sym typeface="Poppins"/>
              </a:defRPr>
            </a:lvl2pPr>
            <a:lvl3pPr indent="-228600" lvl="2" marL="1371600" algn="l">
              <a:spcBef>
                <a:spcPts val="360"/>
              </a:spcBef>
              <a:spcAft>
                <a:spcPts val="0"/>
              </a:spcAft>
              <a:buClr>
                <a:schemeClr val="dk1"/>
              </a:buClr>
              <a:buSzPts val="2300"/>
              <a:buFont typeface="Poppins"/>
              <a:buNone/>
              <a:defRPr>
                <a:latin typeface="Poppins"/>
                <a:ea typeface="Poppins"/>
                <a:cs typeface="Poppins"/>
                <a:sym typeface="Poppins"/>
              </a:defRPr>
            </a:lvl3pPr>
            <a:lvl4pPr indent="-228600" lvl="3" marL="1828800" algn="l">
              <a:spcBef>
                <a:spcPts val="320"/>
              </a:spcBef>
              <a:spcAft>
                <a:spcPts val="0"/>
              </a:spcAft>
              <a:buClr>
                <a:schemeClr val="dk1"/>
              </a:buClr>
              <a:buSzPts val="2300"/>
              <a:buFont typeface="Poppins"/>
              <a:buNone/>
              <a:defRPr>
                <a:latin typeface="Poppins"/>
                <a:ea typeface="Poppins"/>
                <a:cs typeface="Poppins"/>
                <a:sym typeface="Poppins"/>
              </a:defRPr>
            </a:lvl4pPr>
            <a:lvl5pPr indent="-228600" lvl="4" marL="2286000" algn="l">
              <a:spcBef>
                <a:spcPts val="320"/>
              </a:spcBef>
              <a:spcAft>
                <a:spcPts val="0"/>
              </a:spcAft>
              <a:buClr>
                <a:schemeClr val="dk1"/>
              </a:buClr>
              <a:buSzPts val="2300"/>
              <a:buFont typeface="Poppins"/>
              <a:buNone/>
              <a:defRPr>
                <a:latin typeface="Poppins"/>
                <a:ea typeface="Poppins"/>
                <a:cs typeface="Poppins"/>
                <a:sym typeface="Poppins"/>
              </a:defRPr>
            </a:lvl5pPr>
            <a:lvl6pPr indent="-228600" lvl="5" marL="2743200" algn="l">
              <a:spcBef>
                <a:spcPts val="320"/>
              </a:spcBef>
              <a:spcAft>
                <a:spcPts val="0"/>
              </a:spcAft>
              <a:buClr>
                <a:schemeClr val="dk1"/>
              </a:buClr>
              <a:buSzPts val="2300"/>
              <a:buFont typeface="Poppins"/>
              <a:buNone/>
              <a:defRPr>
                <a:latin typeface="Poppins"/>
                <a:ea typeface="Poppins"/>
                <a:cs typeface="Poppins"/>
                <a:sym typeface="Poppins"/>
              </a:defRPr>
            </a:lvl6pPr>
            <a:lvl7pPr indent="-228600" lvl="6" marL="3200400" algn="l">
              <a:spcBef>
                <a:spcPts val="320"/>
              </a:spcBef>
              <a:spcAft>
                <a:spcPts val="0"/>
              </a:spcAft>
              <a:buClr>
                <a:schemeClr val="dk1"/>
              </a:buClr>
              <a:buSzPts val="2300"/>
              <a:buFont typeface="Poppins"/>
              <a:buNone/>
              <a:defRPr>
                <a:latin typeface="Poppins"/>
                <a:ea typeface="Poppins"/>
                <a:cs typeface="Poppins"/>
                <a:sym typeface="Poppins"/>
              </a:defRPr>
            </a:lvl7pPr>
            <a:lvl8pPr indent="-228600" lvl="7" marL="3657600" algn="l">
              <a:spcBef>
                <a:spcPts val="320"/>
              </a:spcBef>
              <a:spcAft>
                <a:spcPts val="0"/>
              </a:spcAft>
              <a:buClr>
                <a:schemeClr val="dk1"/>
              </a:buClr>
              <a:buSzPts val="2300"/>
              <a:buFont typeface="Poppins"/>
              <a:buNone/>
              <a:defRPr>
                <a:latin typeface="Poppins"/>
                <a:ea typeface="Poppins"/>
                <a:cs typeface="Poppins"/>
                <a:sym typeface="Poppins"/>
              </a:defRPr>
            </a:lvl8pPr>
            <a:lvl9pPr indent="-228600" lvl="8" marL="4114800" algn="l">
              <a:spcBef>
                <a:spcPts val="320"/>
              </a:spcBef>
              <a:spcAft>
                <a:spcPts val="0"/>
              </a:spcAft>
              <a:buClr>
                <a:schemeClr val="dk1"/>
              </a:buClr>
              <a:buSzPts val="2300"/>
              <a:buFont typeface="Poppins"/>
              <a:buNone/>
              <a:defRPr>
                <a:latin typeface="Poppins"/>
                <a:ea typeface="Poppins"/>
                <a:cs typeface="Poppins"/>
                <a:sym typeface="Poppins"/>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74650" lvl="0" marL="457200" rtl="0" algn="l">
              <a:spcBef>
                <a:spcPts val="480"/>
              </a:spcBef>
              <a:spcAft>
                <a:spcPts val="0"/>
              </a:spcAft>
              <a:buClr>
                <a:schemeClr val="dk1"/>
              </a:buClr>
              <a:buSzPts val="2300"/>
              <a:buFont typeface="Poppins"/>
              <a:buChar char="•"/>
              <a:defRPr>
                <a:latin typeface="Poppins"/>
                <a:ea typeface="Poppins"/>
                <a:cs typeface="Poppins"/>
                <a:sym typeface="Poppins"/>
              </a:defRPr>
            </a:lvl1pPr>
            <a:lvl2pPr indent="-374650" lvl="1" marL="914400" rtl="0" algn="l">
              <a:spcBef>
                <a:spcPts val="400"/>
              </a:spcBef>
              <a:spcAft>
                <a:spcPts val="0"/>
              </a:spcAft>
              <a:buClr>
                <a:schemeClr val="dk1"/>
              </a:buClr>
              <a:buSzPts val="2300"/>
              <a:buFont typeface="Poppins"/>
              <a:buChar char="–"/>
              <a:defRPr>
                <a:latin typeface="Poppins"/>
                <a:ea typeface="Poppins"/>
                <a:cs typeface="Poppins"/>
                <a:sym typeface="Poppins"/>
              </a:defRPr>
            </a:lvl2pPr>
            <a:lvl3pPr indent="-374650" lvl="2" marL="1371600" rtl="0" algn="l">
              <a:spcBef>
                <a:spcPts val="360"/>
              </a:spcBef>
              <a:spcAft>
                <a:spcPts val="0"/>
              </a:spcAft>
              <a:buClr>
                <a:schemeClr val="dk1"/>
              </a:buClr>
              <a:buSzPts val="2300"/>
              <a:buFont typeface="Poppins"/>
              <a:buChar char="•"/>
              <a:defRPr>
                <a:latin typeface="Poppins"/>
                <a:ea typeface="Poppins"/>
                <a:cs typeface="Poppins"/>
                <a:sym typeface="Poppins"/>
              </a:defRPr>
            </a:lvl3pPr>
            <a:lvl4pPr indent="-374650" lvl="3" marL="1828800" rtl="0" algn="l">
              <a:spcBef>
                <a:spcPts val="320"/>
              </a:spcBef>
              <a:spcAft>
                <a:spcPts val="0"/>
              </a:spcAft>
              <a:buClr>
                <a:schemeClr val="dk1"/>
              </a:buClr>
              <a:buSzPts val="2300"/>
              <a:buFont typeface="Poppins"/>
              <a:buChar char="–"/>
              <a:defRPr>
                <a:latin typeface="Poppins"/>
                <a:ea typeface="Poppins"/>
                <a:cs typeface="Poppins"/>
                <a:sym typeface="Poppins"/>
              </a:defRPr>
            </a:lvl4pPr>
            <a:lvl5pPr indent="-374650" lvl="4" marL="2286000" rtl="0" algn="l">
              <a:spcBef>
                <a:spcPts val="320"/>
              </a:spcBef>
              <a:spcAft>
                <a:spcPts val="0"/>
              </a:spcAft>
              <a:buClr>
                <a:schemeClr val="dk1"/>
              </a:buClr>
              <a:buSzPts val="2300"/>
              <a:buFont typeface="Poppins"/>
              <a:buChar char="»"/>
              <a:defRPr>
                <a:latin typeface="Poppins"/>
                <a:ea typeface="Poppins"/>
                <a:cs typeface="Poppins"/>
                <a:sym typeface="Poppins"/>
              </a:defRPr>
            </a:lvl5pPr>
            <a:lvl6pPr indent="-374650" lvl="5" marL="2743200" rtl="0" algn="l">
              <a:spcBef>
                <a:spcPts val="320"/>
              </a:spcBef>
              <a:spcAft>
                <a:spcPts val="0"/>
              </a:spcAft>
              <a:buClr>
                <a:schemeClr val="dk1"/>
              </a:buClr>
              <a:buSzPts val="2300"/>
              <a:buFont typeface="Poppins"/>
              <a:buChar char="•"/>
              <a:defRPr>
                <a:latin typeface="Poppins"/>
                <a:ea typeface="Poppins"/>
                <a:cs typeface="Poppins"/>
                <a:sym typeface="Poppins"/>
              </a:defRPr>
            </a:lvl6pPr>
            <a:lvl7pPr indent="-374650" lvl="6" marL="3200400" rtl="0" algn="l">
              <a:spcBef>
                <a:spcPts val="320"/>
              </a:spcBef>
              <a:spcAft>
                <a:spcPts val="0"/>
              </a:spcAft>
              <a:buClr>
                <a:schemeClr val="dk1"/>
              </a:buClr>
              <a:buSzPts val="2300"/>
              <a:buFont typeface="Poppins"/>
              <a:buChar char="•"/>
              <a:defRPr>
                <a:latin typeface="Poppins"/>
                <a:ea typeface="Poppins"/>
                <a:cs typeface="Poppins"/>
                <a:sym typeface="Poppins"/>
              </a:defRPr>
            </a:lvl7pPr>
            <a:lvl8pPr indent="-374650" lvl="7" marL="3657600" rtl="0" algn="l">
              <a:spcBef>
                <a:spcPts val="320"/>
              </a:spcBef>
              <a:spcAft>
                <a:spcPts val="0"/>
              </a:spcAft>
              <a:buClr>
                <a:schemeClr val="dk1"/>
              </a:buClr>
              <a:buSzPts val="2300"/>
              <a:buFont typeface="Poppins"/>
              <a:buChar char="•"/>
              <a:defRPr>
                <a:latin typeface="Poppins"/>
                <a:ea typeface="Poppins"/>
                <a:cs typeface="Poppins"/>
                <a:sym typeface="Poppins"/>
              </a:defRPr>
            </a:lvl8pPr>
            <a:lvl9pPr indent="-374650" lvl="8" marL="4114800" rtl="0" algn="l">
              <a:spcBef>
                <a:spcPts val="320"/>
              </a:spcBef>
              <a:spcAft>
                <a:spcPts val="0"/>
              </a:spcAft>
              <a:buClr>
                <a:schemeClr val="dk1"/>
              </a:buClr>
              <a:buSzPts val="2300"/>
              <a:buFont typeface="Poppins"/>
              <a:buChar char="•"/>
              <a:defRPr>
                <a:latin typeface="Poppins"/>
                <a:ea typeface="Poppins"/>
                <a:cs typeface="Poppins"/>
                <a:sym typeface="Poppi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dk2"/>
        </a:solidFill>
      </p:bgPr>
    </p:bg>
    <p:spTree>
      <p:nvGrpSpPr>
        <p:cNvPr id="59" name="Shape 59"/>
        <p:cNvGrpSpPr/>
        <p:nvPr/>
      </p:nvGrpSpPr>
      <p:grpSpPr>
        <a:xfrm>
          <a:off x="0" y="0"/>
          <a:ext cx="0" cy="0"/>
          <a:chOff x="0" y="0"/>
          <a:chExt cx="0" cy="0"/>
        </a:xfrm>
      </p:grpSpPr>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374650" lvl="0" marL="457200" algn="l">
              <a:spcBef>
                <a:spcPts val="640"/>
              </a:spcBef>
              <a:spcAft>
                <a:spcPts val="0"/>
              </a:spcAft>
              <a:buClr>
                <a:schemeClr val="dk1"/>
              </a:buClr>
              <a:buSzPts val="2300"/>
              <a:buFont typeface="Poppins"/>
              <a:buChar char="•"/>
              <a:defRPr>
                <a:latin typeface="Poppins"/>
                <a:ea typeface="Poppins"/>
                <a:cs typeface="Poppins"/>
                <a:sym typeface="Poppins"/>
              </a:defRPr>
            </a:lvl1pPr>
            <a:lvl2pPr indent="-374650" lvl="1" marL="914400" algn="l">
              <a:spcBef>
                <a:spcPts val="560"/>
              </a:spcBef>
              <a:spcAft>
                <a:spcPts val="0"/>
              </a:spcAft>
              <a:buClr>
                <a:schemeClr val="dk1"/>
              </a:buClr>
              <a:buSzPts val="2300"/>
              <a:buFont typeface="Poppins"/>
              <a:buChar char="–"/>
              <a:defRPr>
                <a:latin typeface="Poppins"/>
                <a:ea typeface="Poppins"/>
                <a:cs typeface="Poppins"/>
                <a:sym typeface="Poppins"/>
              </a:defRPr>
            </a:lvl2pPr>
            <a:lvl3pPr indent="-374650" lvl="2" marL="1371600" algn="l">
              <a:spcBef>
                <a:spcPts val="480"/>
              </a:spcBef>
              <a:spcAft>
                <a:spcPts val="0"/>
              </a:spcAft>
              <a:buClr>
                <a:schemeClr val="dk1"/>
              </a:buClr>
              <a:buSzPts val="2300"/>
              <a:buFont typeface="Poppins"/>
              <a:buChar char="•"/>
              <a:defRPr>
                <a:latin typeface="Poppins"/>
                <a:ea typeface="Poppins"/>
                <a:cs typeface="Poppins"/>
                <a:sym typeface="Poppins"/>
              </a:defRPr>
            </a:lvl3pPr>
            <a:lvl4pPr indent="-374650" lvl="3" marL="1828800" algn="l">
              <a:spcBef>
                <a:spcPts val="400"/>
              </a:spcBef>
              <a:spcAft>
                <a:spcPts val="0"/>
              </a:spcAft>
              <a:buClr>
                <a:schemeClr val="dk1"/>
              </a:buClr>
              <a:buSzPts val="2300"/>
              <a:buFont typeface="Poppins"/>
              <a:buChar char="–"/>
              <a:defRPr>
                <a:latin typeface="Poppins"/>
                <a:ea typeface="Poppins"/>
                <a:cs typeface="Poppins"/>
                <a:sym typeface="Poppins"/>
              </a:defRPr>
            </a:lvl4pPr>
            <a:lvl5pPr indent="-374650" lvl="4" marL="2286000" algn="l">
              <a:spcBef>
                <a:spcPts val="400"/>
              </a:spcBef>
              <a:spcAft>
                <a:spcPts val="0"/>
              </a:spcAft>
              <a:buClr>
                <a:schemeClr val="dk1"/>
              </a:buClr>
              <a:buSzPts val="2300"/>
              <a:buFont typeface="Poppins"/>
              <a:buChar char="»"/>
              <a:defRPr>
                <a:latin typeface="Poppins"/>
                <a:ea typeface="Poppins"/>
                <a:cs typeface="Poppins"/>
                <a:sym typeface="Poppins"/>
              </a:defRPr>
            </a:lvl5pPr>
            <a:lvl6pPr indent="-374650" lvl="5" marL="2743200" algn="l">
              <a:spcBef>
                <a:spcPts val="400"/>
              </a:spcBef>
              <a:spcAft>
                <a:spcPts val="0"/>
              </a:spcAft>
              <a:buClr>
                <a:schemeClr val="dk1"/>
              </a:buClr>
              <a:buSzPts val="2300"/>
              <a:buFont typeface="Poppins"/>
              <a:buChar char="•"/>
              <a:defRPr>
                <a:latin typeface="Poppins"/>
                <a:ea typeface="Poppins"/>
                <a:cs typeface="Poppins"/>
                <a:sym typeface="Poppins"/>
              </a:defRPr>
            </a:lvl6pPr>
            <a:lvl7pPr indent="-374650" lvl="6" marL="3200400" algn="l">
              <a:spcBef>
                <a:spcPts val="400"/>
              </a:spcBef>
              <a:spcAft>
                <a:spcPts val="0"/>
              </a:spcAft>
              <a:buClr>
                <a:schemeClr val="dk1"/>
              </a:buClr>
              <a:buSzPts val="2300"/>
              <a:buFont typeface="Poppins"/>
              <a:buChar char="•"/>
              <a:defRPr>
                <a:latin typeface="Poppins"/>
                <a:ea typeface="Poppins"/>
                <a:cs typeface="Poppins"/>
                <a:sym typeface="Poppins"/>
              </a:defRPr>
            </a:lvl7pPr>
            <a:lvl8pPr indent="-374650" lvl="7" marL="3657600" algn="l">
              <a:spcBef>
                <a:spcPts val="400"/>
              </a:spcBef>
              <a:spcAft>
                <a:spcPts val="0"/>
              </a:spcAft>
              <a:buClr>
                <a:schemeClr val="dk1"/>
              </a:buClr>
              <a:buSzPts val="2300"/>
              <a:buFont typeface="Poppins"/>
              <a:buChar char="•"/>
              <a:defRPr>
                <a:latin typeface="Poppins"/>
                <a:ea typeface="Poppins"/>
                <a:cs typeface="Poppins"/>
                <a:sym typeface="Poppins"/>
              </a:defRPr>
            </a:lvl8pPr>
            <a:lvl9pPr indent="-374650" lvl="8" marL="4114800" algn="l">
              <a:spcBef>
                <a:spcPts val="400"/>
              </a:spcBef>
              <a:spcAft>
                <a:spcPts val="0"/>
              </a:spcAft>
              <a:buClr>
                <a:schemeClr val="dk1"/>
              </a:buClr>
              <a:buSzPts val="2300"/>
              <a:buFont typeface="Poppins"/>
              <a:buChar char="•"/>
              <a:defRPr>
                <a:latin typeface="Poppins"/>
                <a:ea typeface="Poppins"/>
                <a:cs typeface="Poppins"/>
                <a:sym typeface="Poppins"/>
              </a:defRPr>
            </a:lvl9pPr>
          </a:lstStyle>
          <a:p/>
        </p:txBody>
      </p:sp>
      <p:sp>
        <p:nvSpPr>
          <p:cNvPr id="61" name="Google Shape;61;p9"/>
          <p:cNvSpPr txBox="1"/>
          <p:nvPr>
            <p:ph idx="2" type="body"/>
          </p:nvPr>
        </p:nvSpPr>
        <p:spPr>
          <a:xfrm>
            <a:off x="457200" y="1435100"/>
            <a:ext cx="4083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300"/>
              <a:buFont typeface="Poppins"/>
              <a:buNone/>
              <a:defRPr>
                <a:latin typeface="Poppins"/>
                <a:ea typeface="Poppins"/>
                <a:cs typeface="Poppins"/>
                <a:sym typeface="Poppins"/>
              </a:defRPr>
            </a:lvl1pPr>
            <a:lvl2pPr indent="-228600" lvl="1" marL="914400" algn="l">
              <a:spcBef>
                <a:spcPts val="240"/>
              </a:spcBef>
              <a:spcAft>
                <a:spcPts val="0"/>
              </a:spcAft>
              <a:buClr>
                <a:schemeClr val="dk1"/>
              </a:buClr>
              <a:buSzPts val="2300"/>
              <a:buFont typeface="Poppins"/>
              <a:buNone/>
              <a:defRPr>
                <a:latin typeface="Poppins"/>
                <a:ea typeface="Poppins"/>
                <a:cs typeface="Poppins"/>
                <a:sym typeface="Poppins"/>
              </a:defRPr>
            </a:lvl2pPr>
            <a:lvl3pPr indent="-228600" lvl="2" marL="1371600" algn="l">
              <a:spcBef>
                <a:spcPts val="200"/>
              </a:spcBef>
              <a:spcAft>
                <a:spcPts val="0"/>
              </a:spcAft>
              <a:buClr>
                <a:schemeClr val="dk1"/>
              </a:buClr>
              <a:buSzPts val="2300"/>
              <a:buFont typeface="Poppins"/>
              <a:buNone/>
              <a:defRPr>
                <a:latin typeface="Poppins"/>
                <a:ea typeface="Poppins"/>
                <a:cs typeface="Poppins"/>
                <a:sym typeface="Poppins"/>
              </a:defRPr>
            </a:lvl3pPr>
            <a:lvl4pPr indent="-228600" lvl="3" marL="1828800" algn="l">
              <a:spcBef>
                <a:spcPts val="180"/>
              </a:spcBef>
              <a:spcAft>
                <a:spcPts val="0"/>
              </a:spcAft>
              <a:buClr>
                <a:schemeClr val="dk1"/>
              </a:buClr>
              <a:buSzPts val="2300"/>
              <a:buFont typeface="Poppins"/>
              <a:buNone/>
              <a:defRPr>
                <a:latin typeface="Poppins"/>
                <a:ea typeface="Poppins"/>
                <a:cs typeface="Poppins"/>
                <a:sym typeface="Poppins"/>
              </a:defRPr>
            </a:lvl4pPr>
            <a:lvl5pPr indent="-228600" lvl="4" marL="2286000" algn="l">
              <a:spcBef>
                <a:spcPts val="180"/>
              </a:spcBef>
              <a:spcAft>
                <a:spcPts val="0"/>
              </a:spcAft>
              <a:buClr>
                <a:schemeClr val="dk1"/>
              </a:buClr>
              <a:buSzPts val="2300"/>
              <a:buFont typeface="Poppins"/>
              <a:buNone/>
              <a:defRPr>
                <a:latin typeface="Poppins"/>
                <a:ea typeface="Poppins"/>
                <a:cs typeface="Poppins"/>
                <a:sym typeface="Poppins"/>
              </a:defRPr>
            </a:lvl5pPr>
            <a:lvl6pPr indent="-228600" lvl="5" marL="2743200" algn="l">
              <a:spcBef>
                <a:spcPts val="180"/>
              </a:spcBef>
              <a:spcAft>
                <a:spcPts val="0"/>
              </a:spcAft>
              <a:buClr>
                <a:schemeClr val="dk1"/>
              </a:buClr>
              <a:buSzPts val="2300"/>
              <a:buFont typeface="Poppins"/>
              <a:buNone/>
              <a:defRPr>
                <a:latin typeface="Poppins"/>
                <a:ea typeface="Poppins"/>
                <a:cs typeface="Poppins"/>
                <a:sym typeface="Poppins"/>
              </a:defRPr>
            </a:lvl6pPr>
            <a:lvl7pPr indent="-228600" lvl="6" marL="3200400" algn="l">
              <a:spcBef>
                <a:spcPts val="180"/>
              </a:spcBef>
              <a:spcAft>
                <a:spcPts val="0"/>
              </a:spcAft>
              <a:buClr>
                <a:schemeClr val="dk1"/>
              </a:buClr>
              <a:buSzPts val="2300"/>
              <a:buFont typeface="Poppins"/>
              <a:buNone/>
              <a:defRPr>
                <a:latin typeface="Poppins"/>
                <a:ea typeface="Poppins"/>
                <a:cs typeface="Poppins"/>
                <a:sym typeface="Poppins"/>
              </a:defRPr>
            </a:lvl7pPr>
            <a:lvl8pPr indent="-228600" lvl="7" marL="3657600" algn="l">
              <a:spcBef>
                <a:spcPts val="180"/>
              </a:spcBef>
              <a:spcAft>
                <a:spcPts val="0"/>
              </a:spcAft>
              <a:buClr>
                <a:schemeClr val="dk1"/>
              </a:buClr>
              <a:buSzPts val="2300"/>
              <a:buFont typeface="Poppins"/>
              <a:buNone/>
              <a:defRPr>
                <a:latin typeface="Poppins"/>
                <a:ea typeface="Poppins"/>
                <a:cs typeface="Poppins"/>
                <a:sym typeface="Poppins"/>
              </a:defRPr>
            </a:lvl8pPr>
            <a:lvl9pPr indent="-228600" lvl="8" marL="4114800" algn="l">
              <a:spcBef>
                <a:spcPts val="180"/>
              </a:spcBef>
              <a:spcAft>
                <a:spcPts val="0"/>
              </a:spcAft>
              <a:buClr>
                <a:schemeClr val="dk1"/>
              </a:buClr>
              <a:buSzPts val="2300"/>
              <a:buFont typeface="Poppins"/>
              <a:buNone/>
              <a:defRPr>
                <a:latin typeface="Poppins"/>
                <a:ea typeface="Poppins"/>
                <a:cs typeface="Poppins"/>
                <a:sym typeface="Poppins"/>
              </a:defRPr>
            </a:lvl9pPr>
          </a:lstStyle>
          <a:p/>
        </p:txBody>
      </p:sp>
      <p:sp>
        <p:nvSpPr>
          <p:cNvPr id="62" name="Google Shape;62;p9"/>
          <p:cNvSpPr txBox="1"/>
          <p:nvPr/>
        </p:nvSpPr>
        <p:spPr>
          <a:xfrm>
            <a:off x="5732698" y="8423275"/>
            <a:ext cx="6822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000">
                <a:solidFill>
                  <a:srgbClr val="FFFFFF"/>
                </a:solidFill>
                <a:latin typeface="Poppins"/>
                <a:ea typeface="Poppins"/>
                <a:cs typeface="Poppins"/>
                <a:sym typeface="Poppins"/>
              </a:rPr>
              <a:t>Click to edit subtitle</a:t>
            </a:r>
            <a:endParaRPr/>
          </a:p>
        </p:txBody>
      </p:sp>
      <p:sp>
        <p:nvSpPr>
          <p:cNvPr id="63" name="Google Shape;63;p9"/>
          <p:cNvSpPr/>
          <p:nvPr/>
        </p:nvSpPr>
        <p:spPr>
          <a:xfrm>
            <a:off x="14514776" y="-2574148"/>
            <a:ext cx="6435455" cy="6435455"/>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p:nvPr/>
        </p:nvSpPr>
        <p:spPr>
          <a:xfrm>
            <a:off x="-2661372" y="6426551"/>
            <a:ext cx="6435455" cy="6435455"/>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txBox="1"/>
          <p:nvPr/>
        </p:nvSpPr>
        <p:spPr>
          <a:xfrm>
            <a:off x="3178639" y="1985973"/>
            <a:ext cx="11930700" cy="575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2469">
                <a:solidFill>
                  <a:srgbClr val="FFFFFF"/>
                </a:solidFill>
                <a:latin typeface="Poppins"/>
                <a:ea typeface="Poppins"/>
                <a:cs typeface="Poppins"/>
                <a:sym typeface="Poppins"/>
              </a:rPr>
              <a:t>Click to</a:t>
            </a:r>
            <a:endParaRPr b="1" sz="12469">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None/>
            </a:pPr>
            <a:r>
              <a:rPr b="1" lang="en-US" sz="12469">
                <a:solidFill>
                  <a:srgbClr val="FFFFFF"/>
                </a:solidFill>
                <a:latin typeface="Poppins"/>
                <a:ea typeface="Poppins"/>
                <a:cs typeface="Poppins"/>
                <a:sym typeface="Poppins"/>
              </a:rPr>
              <a:t>edit theme style</a:t>
            </a:r>
            <a:endParaRPr b="1" sz="12469">
              <a:solidFill>
                <a:srgbClr val="FFFFFF"/>
              </a:solidFill>
              <a:latin typeface="Poppins"/>
              <a:ea typeface="Poppins"/>
              <a:cs typeface="Poppins"/>
              <a:sym typeface="Poppins"/>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74650" lvl="0" marL="457200" marR="0" rtl="0" algn="l">
              <a:spcBef>
                <a:spcPts val="64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74650" lvl="1" marL="914400" marR="0" rtl="0" algn="l">
              <a:spcBef>
                <a:spcPts val="56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2pPr>
            <a:lvl3pPr indent="-374650" lvl="2" marL="1371600" marR="0" rtl="0" algn="l">
              <a:spcBef>
                <a:spcPts val="48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3pPr>
            <a:lvl4pPr indent="-374650" lvl="3" marL="18288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374650" lvl="5" marL="27432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6pPr>
            <a:lvl7pPr indent="-374650" lvl="6" marL="32004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7pPr>
            <a:lvl8pPr indent="-374650" lvl="7" marL="36576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8pPr>
            <a:lvl9pPr indent="-374650" lvl="8" marL="4114800" marR="0" rtl="0" algn="l">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6.png"/><Relationship Id="rId13" Type="http://schemas.openxmlformats.org/officeDocument/2006/relationships/image" Target="../media/image26.png"/><Relationship Id="rId12"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5.jpg"/><Relationship Id="rId9" Type="http://schemas.openxmlformats.org/officeDocument/2006/relationships/image" Target="../media/image19.jpg"/><Relationship Id="rId5" Type="http://schemas.openxmlformats.org/officeDocument/2006/relationships/image" Target="../media/image7.jpg"/><Relationship Id="rId6" Type="http://schemas.openxmlformats.org/officeDocument/2006/relationships/image" Target="../media/image13.jpg"/><Relationship Id="rId7" Type="http://schemas.openxmlformats.org/officeDocument/2006/relationships/image" Target="../media/image18.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69" name="Shape 69"/>
        <p:cNvGrpSpPr/>
        <p:nvPr/>
      </p:nvGrpSpPr>
      <p:grpSpPr>
        <a:xfrm>
          <a:off x="0" y="0"/>
          <a:ext cx="0" cy="0"/>
          <a:chOff x="0" y="0"/>
          <a:chExt cx="0" cy="0"/>
        </a:xfrm>
      </p:grpSpPr>
      <p:pic>
        <p:nvPicPr>
          <p:cNvPr id="70" name="Google Shape;70;p1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71" name="Google Shape;71;p10"/>
          <p:cNvSpPr txBox="1"/>
          <p:nvPr/>
        </p:nvSpPr>
        <p:spPr>
          <a:xfrm>
            <a:off x="1028700" y="3984708"/>
            <a:ext cx="9169421" cy="63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051D40"/>
                </a:solidFill>
                <a:latin typeface="Poppins"/>
                <a:ea typeface="Poppins"/>
                <a:cs typeface="Poppins"/>
                <a:sym typeface="Poppins"/>
              </a:rPr>
              <a:t>Brainstorm Presentation</a:t>
            </a:r>
            <a:endParaRPr/>
          </a:p>
        </p:txBody>
      </p:sp>
      <p:sp>
        <p:nvSpPr>
          <p:cNvPr id="72" name="Google Shape;72;p10"/>
          <p:cNvSpPr txBox="1"/>
          <p:nvPr/>
        </p:nvSpPr>
        <p:spPr>
          <a:xfrm>
            <a:off x="1028700" y="1123950"/>
            <a:ext cx="11054700" cy="2709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1003" u="none" cap="none" strike="noStrike">
                <a:solidFill>
                  <a:srgbClr val="00569E"/>
                </a:solidFill>
                <a:latin typeface="Poppins"/>
                <a:ea typeface="Poppins"/>
                <a:cs typeface="Poppins"/>
                <a:sym typeface="Poppins"/>
              </a:rPr>
              <a:t>SIMPLE</a:t>
            </a:r>
            <a:endParaRPr/>
          </a:p>
          <a:p>
            <a:pPr indent="0" lvl="0" marL="0" marR="0" rtl="0" algn="l">
              <a:lnSpc>
                <a:spcPct val="80000"/>
              </a:lnSpc>
              <a:spcBef>
                <a:spcPts val="0"/>
              </a:spcBef>
              <a:spcAft>
                <a:spcPts val="0"/>
              </a:spcAft>
              <a:buNone/>
            </a:pPr>
            <a:r>
              <a:rPr b="1" i="0" lang="en-US" sz="11003" u="none" cap="none" strike="noStrike">
                <a:solidFill>
                  <a:srgbClr val="00569E"/>
                </a:solidFill>
                <a:latin typeface="Poppins"/>
                <a:ea typeface="Poppins"/>
                <a:cs typeface="Poppins"/>
                <a:sym typeface="Poppins"/>
              </a:rPr>
              <a:t>PROFESSIONAL</a:t>
            </a:r>
            <a:endParaRPr/>
          </a:p>
        </p:txBody>
      </p:sp>
      <p:pic>
        <p:nvPicPr>
          <p:cNvPr id="73" name="Google Shape;73;p10"/>
          <p:cNvPicPr preferRelativeResize="0"/>
          <p:nvPr/>
        </p:nvPicPr>
        <p:blipFill>
          <a:blip r:embed="rId4">
            <a:alphaModFix/>
          </a:blip>
          <a:stretch>
            <a:fillRect/>
          </a:stretch>
        </p:blipFill>
        <p:spPr>
          <a:xfrm>
            <a:off x="0" y="8366734"/>
            <a:ext cx="18288000" cy="19198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08" name="Shape 208"/>
        <p:cNvGrpSpPr/>
        <p:nvPr/>
      </p:nvGrpSpPr>
      <p:grpSpPr>
        <a:xfrm>
          <a:off x="0" y="0"/>
          <a:ext cx="0" cy="0"/>
          <a:chOff x="0" y="0"/>
          <a:chExt cx="0" cy="0"/>
        </a:xfrm>
      </p:grpSpPr>
      <p:cxnSp>
        <p:nvCxnSpPr>
          <p:cNvPr id="209" name="Google Shape;209;p19"/>
          <p:cNvCxnSpPr>
            <a:stCxn id="210" idx="2"/>
            <a:endCxn id="211" idx="2"/>
          </p:cNvCxnSpPr>
          <p:nvPr/>
        </p:nvCxnSpPr>
        <p:spPr>
          <a:xfrm>
            <a:off x="11622689" y="1809932"/>
            <a:ext cx="0" cy="6776400"/>
          </a:xfrm>
          <a:prstGeom prst="straightConnector1">
            <a:avLst/>
          </a:prstGeom>
          <a:noFill/>
          <a:ln cap="flat" cmpd="sng" w="38100">
            <a:solidFill>
              <a:srgbClr val="00569E"/>
            </a:solidFill>
            <a:prstDash val="solid"/>
            <a:round/>
            <a:headEnd len="sm" w="sm" type="none"/>
            <a:tailEnd len="sm" w="sm" type="none"/>
          </a:ln>
        </p:spPr>
      </p:cxnSp>
      <p:grpSp>
        <p:nvGrpSpPr>
          <p:cNvPr id="212" name="Google Shape;212;p19"/>
          <p:cNvGrpSpPr/>
          <p:nvPr/>
        </p:nvGrpSpPr>
        <p:grpSpPr>
          <a:xfrm>
            <a:off x="11479429" y="1550274"/>
            <a:ext cx="286519" cy="286519"/>
            <a:chOff x="0" y="0"/>
            <a:chExt cx="812800" cy="812800"/>
          </a:xfrm>
        </p:grpSpPr>
        <p:sp>
          <p:nvSpPr>
            <p:cNvPr id="213" name="Google Shape;2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11479429" y="3784767"/>
            <a:ext cx="286519" cy="286519"/>
            <a:chOff x="0" y="0"/>
            <a:chExt cx="812800" cy="812800"/>
          </a:xfrm>
        </p:grpSpPr>
        <p:sp>
          <p:nvSpPr>
            <p:cNvPr id="215" name="Google Shape;2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9"/>
          <p:cNvGrpSpPr/>
          <p:nvPr/>
        </p:nvGrpSpPr>
        <p:grpSpPr>
          <a:xfrm>
            <a:off x="11479429" y="6055773"/>
            <a:ext cx="286519" cy="286519"/>
            <a:chOff x="0" y="0"/>
            <a:chExt cx="812800" cy="812800"/>
          </a:xfrm>
        </p:grpSpPr>
        <p:sp>
          <p:nvSpPr>
            <p:cNvPr id="218" name="Google Shape;2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9"/>
          <p:cNvGrpSpPr/>
          <p:nvPr/>
        </p:nvGrpSpPr>
        <p:grpSpPr>
          <a:xfrm>
            <a:off x="11479429" y="8326780"/>
            <a:ext cx="286519" cy="286519"/>
            <a:chOff x="0" y="0"/>
            <a:chExt cx="812800" cy="812800"/>
          </a:xfrm>
        </p:grpSpPr>
        <p:sp>
          <p:nvSpPr>
            <p:cNvPr id="221" name="Google Shape;2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9"/>
          <p:cNvSpPr txBox="1"/>
          <p:nvPr/>
        </p:nvSpPr>
        <p:spPr>
          <a:xfrm>
            <a:off x="1028700" y="1116437"/>
            <a:ext cx="66981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00569E"/>
                </a:solidFill>
                <a:latin typeface="Poppins"/>
                <a:ea typeface="Poppins"/>
                <a:cs typeface="Poppins"/>
                <a:sym typeface="Poppins"/>
              </a:rPr>
              <a:t>PROPOSED</a:t>
            </a:r>
            <a:endParaRPr/>
          </a:p>
          <a:p>
            <a:pPr indent="0" lvl="0" marL="0" marR="0" rtl="0" algn="l">
              <a:lnSpc>
                <a:spcPct val="100000"/>
              </a:lnSpc>
              <a:spcBef>
                <a:spcPts val="0"/>
              </a:spcBef>
              <a:spcAft>
                <a:spcPts val="0"/>
              </a:spcAft>
              <a:buNone/>
            </a:pPr>
            <a:r>
              <a:rPr b="1" i="0" lang="en-US" sz="6999" u="none" cap="none" strike="noStrike">
                <a:solidFill>
                  <a:srgbClr val="00569E"/>
                </a:solidFill>
                <a:latin typeface="Poppins"/>
                <a:ea typeface="Poppins"/>
                <a:cs typeface="Poppins"/>
                <a:sym typeface="Poppins"/>
              </a:rPr>
              <a:t>TIMELINE</a:t>
            </a:r>
            <a:endParaRPr/>
          </a:p>
        </p:txBody>
      </p:sp>
      <p:sp>
        <p:nvSpPr>
          <p:cNvPr id="223" name="Google Shape;223;p19"/>
          <p:cNvSpPr txBox="1"/>
          <p:nvPr/>
        </p:nvSpPr>
        <p:spPr>
          <a:xfrm>
            <a:off x="12385073" y="1396472"/>
            <a:ext cx="4454400" cy="8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Write a business project</a:t>
            </a:r>
            <a:endParaRPr/>
          </a:p>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or milestone here.</a:t>
            </a:r>
            <a:endParaRPr/>
          </a:p>
        </p:txBody>
      </p:sp>
      <p:sp>
        <p:nvSpPr>
          <p:cNvPr id="224" name="Google Shape;224;p19"/>
          <p:cNvSpPr txBox="1"/>
          <p:nvPr/>
        </p:nvSpPr>
        <p:spPr>
          <a:xfrm>
            <a:off x="12385073" y="3543971"/>
            <a:ext cx="4454400" cy="8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Write a business project</a:t>
            </a:r>
            <a:endParaRPr/>
          </a:p>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or milestone here.</a:t>
            </a:r>
            <a:endParaRPr/>
          </a:p>
        </p:txBody>
      </p:sp>
      <p:sp>
        <p:nvSpPr>
          <p:cNvPr id="225" name="Google Shape;225;p19"/>
          <p:cNvSpPr txBox="1"/>
          <p:nvPr/>
        </p:nvSpPr>
        <p:spPr>
          <a:xfrm>
            <a:off x="12385073" y="5814977"/>
            <a:ext cx="4454400" cy="8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Write a business project</a:t>
            </a:r>
            <a:endParaRPr/>
          </a:p>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or milestone here.</a:t>
            </a:r>
            <a:endParaRPr/>
          </a:p>
        </p:txBody>
      </p:sp>
      <p:sp>
        <p:nvSpPr>
          <p:cNvPr id="226" name="Google Shape;226;p19"/>
          <p:cNvSpPr txBox="1"/>
          <p:nvPr/>
        </p:nvSpPr>
        <p:spPr>
          <a:xfrm>
            <a:off x="12385073" y="7962475"/>
            <a:ext cx="4454400" cy="8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Write a business project</a:t>
            </a:r>
            <a:endParaRPr/>
          </a:p>
          <a:p>
            <a:pPr indent="0" lvl="0" marL="0" marR="0" rtl="0" algn="l">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or milestone here.</a:t>
            </a:r>
            <a:endParaRPr/>
          </a:p>
        </p:txBody>
      </p:sp>
      <p:sp>
        <p:nvSpPr>
          <p:cNvPr id="227" name="Google Shape;227;p19"/>
          <p:cNvSpPr txBox="1"/>
          <p:nvPr/>
        </p:nvSpPr>
        <p:spPr>
          <a:xfrm>
            <a:off x="8872068" y="1379208"/>
            <a:ext cx="2116205" cy="5429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000" u="none" cap="none" strike="noStrike">
                <a:solidFill>
                  <a:srgbClr val="00569E"/>
                </a:solidFill>
                <a:latin typeface="Poppins"/>
                <a:ea typeface="Poppins"/>
                <a:cs typeface="Poppins"/>
                <a:sym typeface="Poppins"/>
              </a:rPr>
              <a:t>2022</a:t>
            </a:r>
            <a:endParaRPr/>
          </a:p>
        </p:txBody>
      </p:sp>
      <p:sp>
        <p:nvSpPr>
          <p:cNvPr id="228" name="Google Shape;228;p19"/>
          <p:cNvSpPr txBox="1"/>
          <p:nvPr/>
        </p:nvSpPr>
        <p:spPr>
          <a:xfrm>
            <a:off x="8872068" y="3635034"/>
            <a:ext cx="2116205" cy="5429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000" u="none" cap="none" strike="noStrike">
                <a:solidFill>
                  <a:srgbClr val="00569E"/>
                </a:solidFill>
                <a:latin typeface="Poppins"/>
                <a:ea typeface="Poppins"/>
                <a:cs typeface="Poppins"/>
                <a:sym typeface="Poppins"/>
              </a:rPr>
              <a:t>2023</a:t>
            </a:r>
            <a:endParaRPr/>
          </a:p>
        </p:txBody>
      </p:sp>
      <p:sp>
        <p:nvSpPr>
          <p:cNvPr id="229" name="Google Shape;229;p19"/>
          <p:cNvSpPr txBox="1"/>
          <p:nvPr/>
        </p:nvSpPr>
        <p:spPr>
          <a:xfrm>
            <a:off x="8872068" y="5936822"/>
            <a:ext cx="2116205" cy="5429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000" u="none" cap="none" strike="noStrike">
                <a:solidFill>
                  <a:srgbClr val="00569E"/>
                </a:solidFill>
                <a:latin typeface="Poppins"/>
                <a:ea typeface="Poppins"/>
                <a:cs typeface="Poppins"/>
                <a:sym typeface="Poppins"/>
              </a:rPr>
              <a:t>2024</a:t>
            </a:r>
            <a:endParaRPr/>
          </a:p>
        </p:txBody>
      </p:sp>
      <p:sp>
        <p:nvSpPr>
          <p:cNvPr id="230" name="Google Shape;230;p19"/>
          <p:cNvSpPr txBox="1"/>
          <p:nvPr/>
        </p:nvSpPr>
        <p:spPr>
          <a:xfrm>
            <a:off x="8872068" y="8155714"/>
            <a:ext cx="2116205" cy="5429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000" u="none" cap="none" strike="noStrike">
                <a:solidFill>
                  <a:srgbClr val="00569E"/>
                </a:solidFill>
                <a:latin typeface="Poppins"/>
                <a:ea typeface="Poppins"/>
                <a:cs typeface="Poppins"/>
                <a:sym typeface="Poppins"/>
              </a:rPr>
              <a:t>2025</a:t>
            </a:r>
            <a:endParaRPr/>
          </a:p>
        </p:txBody>
      </p:sp>
      <p:sp>
        <p:nvSpPr>
          <p:cNvPr id="231" name="Google Shape;231;p19"/>
          <p:cNvSpPr txBox="1"/>
          <p:nvPr/>
        </p:nvSpPr>
        <p:spPr>
          <a:xfrm>
            <a:off x="1028700" y="3884966"/>
            <a:ext cx="6443100" cy="4602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35" name="Shape 235"/>
        <p:cNvGrpSpPr/>
        <p:nvPr/>
      </p:nvGrpSpPr>
      <p:grpSpPr>
        <a:xfrm>
          <a:off x="0" y="0"/>
          <a:ext cx="0" cy="0"/>
          <a:chOff x="0" y="0"/>
          <a:chExt cx="0" cy="0"/>
        </a:xfrm>
      </p:grpSpPr>
      <p:grpSp>
        <p:nvGrpSpPr>
          <p:cNvPr id="236" name="Google Shape;236;p20"/>
          <p:cNvGrpSpPr/>
          <p:nvPr/>
        </p:nvGrpSpPr>
        <p:grpSpPr>
          <a:xfrm>
            <a:off x="0" y="6065133"/>
            <a:ext cx="18288000" cy="4443094"/>
            <a:chOff x="0" y="-38100"/>
            <a:chExt cx="5121047" cy="1244165"/>
          </a:xfrm>
        </p:grpSpPr>
        <p:sp>
          <p:nvSpPr>
            <p:cNvPr id="237" name="Google Shape;237;p20"/>
            <p:cNvSpPr/>
            <p:nvPr/>
          </p:nvSpPr>
          <p:spPr>
            <a:xfrm>
              <a:off x="0" y="0"/>
              <a:ext cx="5121047" cy="1206065"/>
            </a:xfrm>
            <a:custGeom>
              <a:rect b="b" l="l" r="r" t="t"/>
              <a:pathLst>
                <a:path extrusionOk="0" h="1206065" w="5121047">
                  <a:moveTo>
                    <a:pt x="0" y="0"/>
                  </a:moveTo>
                  <a:lnTo>
                    <a:pt x="5121047" y="0"/>
                  </a:lnTo>
                  <a:lnTo>
                    <a:pt x="5121047" y="1206065"/>
                  </a:lnTo>
                  <a:lnTo>
                    <a:pt x="0" y="1206065"/>
                  </a:lnTo>
                  <a:close/>
                </a:path>
              </a:pathLst>
            </a:custGeom>
            <a:solidFill>
              <a:srgbClr val="145DA0"/>
            </a:solidFill>
            <a:ln>
              <a:noFill/>
            </a:ln>
          </p:spPr>
        </p:sp>
        <p:sp>
          <p:nvSpPr>
            <p:cNvPr id="238" name="Google Shape;238;p20"/>
            <p:cNvSpPr txBox="1"/>
            <p:nvPr/>
          </p:nvSpPr>
          <p:spPr>
            <a:xfrm>
              <a:off x="0" y="-38100"/>
              <a:ext cx="5121047" cy="12441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0"/>
          <p:cNvSpPr txBox="1"/>
          <p:nvPr/>
        </p:nvSpPr>
        <p:spPr>
          <a:xfrm>
            <a:off x="891817" y="7381513"/>
            <a:ext cx="264144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DFDFD"/>
                </a:solidFill>
                <a:latin typeface="Poppins"/>
                <a:ea typeface="Poppins"/>
                <a:cs typeface="Poppins"/>
                <a:sym typeface="Poppins"/>
              </a:rPr>
              <a:t>John Doe</a:t>
            </a:r>
            <a:endParaRPr/>
          </a:p>
        </p:txBody>
      </p:sp>
      <p:sp>
        <p:nvSpPr>
          <p:cNvPr id="240" name="Google Shape;240;p20"/>
          <p:cNvSpPr txBox="1"/>
          <p:nvPr/>
        </p:nvSpPr>
        <p:spPr>
          <a:xfrm>
            <a:off x="888564" y="7841088"/>
            <a:ext cx="2641447"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DFDFD"/>
                </a:solidFill>
                <a:latin typeface="Poppins"/>
                <a:ea typeface="Poppins"/>
                <a:cs typeface="Poppins"/>
                <a:sym typeface="Poppins"/>
              </a:rPr>
              <a:t>CEO &amp; Founder</a:t>
            </a:r>
            <a:endParaRPr/>
          </a:p>
        </p:txBody>
      </p:sp>
      <p:sp>
        <p:nvSpPr>
          <p:cNvPr id="241" name="Google Shape;241;p20"/>
          <p:cNvSpPr txBox="1"/>
          <p:nvPr/>
        </p:nvSpPr>
        <p:spPr>
          <a:xfrm>
            <a:off x="959300" y="1335651"/>
            <a:ext cx="16369399" cy="14351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000" u="none" cap="none" strike="noStrike">
                <a:solidFill>
                  <a:srgbClr val="00569E"/>
                </a:solidFill>
                <a:latin typeface="Poppins"/>
                <a:ea typeface="Poppins"/>
                <a:cs typeface="Poppins"/>
                <a:sym typeface="Poppins"/>
              </a:rPr>
              <a:t>MEET THE TEAM</a:t>
            </a:r>
            <a:endParaRPr/>
          </a:p>
        </p:txBody>
      </p:sp>
      <p:sp>
        <p:nvSpPr>
          <p:cNvPr id="242" name="Google Shape;242;p20"/>
          <p:cNvSpPr txBox="1"/>
          <p:nvPr/>
        </p:nvSpPr>
        <p:spPr>
          <a:xfrm>
            <a:off x="4359129" y="7359053"/>
            <a:ext cx="264144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DFDFD"/>
                </a:solidFill>
                <a:latin typeface="Poppins"/>
                <a:ea typeface="Poppins"/>
                <a:cs typeface="Poppins"/>
                <a:sym typeface="Poppins"/>
              </a:rPr>
              <a:t>John Doe</a:t>
            </a:r>
            <a:endParaRPr/>
          </a:p>
        </p:txBody>
      </p:sp>
      <p:sp>
        <p:nvSpPr>
          <p:cNvPr id="243" name="Google Shape;243;p20"/>
          <p:cNvSpPr txBox="1"/>
          <p:nvPr/>
        </p:nvSpPr>
        <p:spPr>
          <a:xfrm>
            <a:off x="4355876" y="7818628"/>
            <a:ext cx="2641447"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DFDFD"/>
                </a:solidFill>
                <a:latin typeface="Poppins"/>
                <a:ea typeface="Poppins"/>
                <a:cs typeface="Poppins"/>
                <a:sym typeface="Poppins"/>
              </a:rPr>
              <a:t>President</a:t>
            </a:r>
            <a:endParaRPr/>
          </a:p>
        </p:txBody>
      </p:sp>
      <p:sp>
        <p:nvSpPr>
          <p:cNvPr id="244" name="Google Shape;244;p20"/>
          <p:cNvSpPr txBox="1"/>
          <p:nvPr/>
        </p:nvSpPr>
        <p:spPr>
          <a:xfrm>
            <a:off x="7822980" y="7381513"/>
            <a:ext cx="264144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DFDFD"/>
                </a:solidFill>
                <a:latin typeface="Poppins"/>
                <a:ea typeface="Poppins"/>
                <a:cs typeface="Poppins"/>
                <a:sym typeface="Poppins"/>
              </a:rPr>
              <a:t>Jane Doe</a:t>
            </a:r>
            <a:endParaRPr/>
          </a:p>
        </p:txBody>
      </p:sp>
      <p:sp>
        <p:nvSpPr>
          <p:cNvPr id="245" name="Google Shape;245;p20"/>
          <p:cNvSpPr txBox="1"/>
          <p:nvPr/>
        </p:nvSpPr>
        <p:spPr>
          <a:xfrm>
            <a:off x="7819727" y="7841088"/>
            <a:ext cx="2641447"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DFDFD"/>
                </a:solidFill>
                <a:latin typeface="Poppins"/>
                <a:ea typeface="Poppins"/>
                <a:cs typeface="Poppins"/>
                <a:sym typeface="Poppins"/>
              </a:rPr>
              <a:t>Marketing Head</a:t>
            </a:r>
            <a:endParaRPr/>
          </a:p>
        </p:txBody>
      </p:sp>
      <p:sp>
        <p:nvSpPr>
          <p:cNvPr id="246" name="Google Shape;246;p20"/>
          <p:cNvSpPr txBox="1"/>
          <p:nvPr/>
        </p:nvSpPr>
        <p:spPr>
          <a:xfrm>
            <a:off x="11286830" y="7381513"/>
            <a:ext cx="264144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DFDFD"/>
                </a:solidFill>
                <a:latin typeface="Poppins"/>
                <a:ea typeface="Poppins"/>
                <a:cs typeface="Poppins"/>
                <a:sym typeface="Poppins"/>
              </a:rPr>
              <a:t>Jane Doe</a:t>
            </a:r>
            <a:endParaRPr/>
          </a:p>
        </p:txBody>
      </p:sp>
      <p:sp>
        <p:nvSpPr>
          <p:cNvPr id="247" name="Google Shape;247;p20"/>
          <p:cNvSpPr txBox="1"/>
          <p:nvPr/>
        </p:nvSpPr>
        <p:spPr>
          <a:xfrm>
            <a:off x="11283577" y="7841088"/>
            <a:ext cx="2641447"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DFDFD"/>
                </a:solidFill>
                <a:latin typeface="Poppins"/>
                <a:ea typeface="Poppins"/>
                <a:cs typeface="Poppins"/>
                <a:sym typeface="Poppins"/>
              </a:rPr>
              <a:t>Creative Director</a:t>
            </a:r>
            <a:endParaRPr/>
          </a:p>
        </p:txBody>
      </p:sp>
      <p:sp>
        <p:nvSpPr>
          <p:cNvPr id="248" name="Google Shape;248;p20"/>
          <p:cNvSpPr txBox="1"/>
          <p:nvPr/>
        </p:nvSpPr>
        <p:spPr>
          <a:xfrm>
            <a:off x="14757989" y="7381513"/>
            <a:ext cx="264144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DFDFD"/>
                </a:solidFill>
                <a:latin typeface="Poppins"/>
                <a:ea typeface="Poppins"/>
                <a:cs typeface="Poppins"/>
                <a:sym typeface="Poppins"/>
              </a:rPr>
              <a:t>Jane Doe</a:t>
            </a:r>
            <a:endParaRPr/>
          </a:p>
        </p:txBody>
      </p:sp>
      <p:sp>
        <p:nvSpPr>
          <p:cNvPr id="249" name="Google Shape;249;p20"/>
          <p:cNvSpPr txBox="1"/>
          <p:nvPr/>
        </p:nvSpPr>
        <p:spPr>
          <a:xfrm>
            <a:off x="14754735" y="7841088"/>
            <a:ext cx="2641447"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DFDFD"/>
                </a:solidFill>
                <a:latin typeface="Poppins"/>
                <a:ea typeface="Poppins"/>
                <a:cs typeface="Poppins"/>
                <a:sym typeface="Poppins"/>
              </a:rPr>
              <a:t>Editor-In-Chief</a:t>
            </a:r>
            <a:endParaRPr/>
          </a:p>
        </p:txBody>
      </p:sp>
      <p:pic>
        <p:nvPicPr>
          <p:cNvPr id="250" name="Google Shape;250;p20"/>
          <p:cNvPicPr preferRelativeResize="0"/>
          <p:nvPr/>
        </p:nvPicPr>
        <p:blipFill>
          <a:blip r:embed="rId3">
            <a:alphaModFix/>
          </a:blip>
          <a:stretch>
            <a:fillRect/>
          </a:stretch>
        </p:blipFill>
        <p:spPr>
          <a:xfrm>
            <a:off x="563900" y="3912038"/>
            <a:ext cx="3296075" cy="3156618"/>
          </a:xfrm>
          <a:prstGeom prst="rect">
            <a:avLst/>
          </a:prstGeom>
          <a:noFill/>
          <a:ln>
            <a:noFill/>
          </a:ln>
        </p:spPr>
      </p:pic>
      <p:pic>
        <p:nvPicPr>
          <p:cNvPr id="251" name="Google Shape;251;p20"/>
          <p:cNvPicPr preferRelativeResize="0"/>
          <p:nvPr/>
        </p:nvPicPr>
        <p:blipFill>
          <a:blip r:embed="rId4">
            <a:alphaModFix/>
          </a:blip>
          <a:stretch>
            <a:fillRect/>
          </a:stretch>
        </p:blipFill>
        <p:spPr>
          <a:xfrm>
            <a:off x="4030200" y="3912050"/>
            <a:ext cx="3296075" cy="3156625"/>
          </a:xfrm>
          <a:prstGeom prst="rect">
            <a:avLst/>
          </a:prstGeom>
          <a:noFill/>
          <a:ln>
            <a:noFill/>
          </a:ln>
        </p:spPr>
      </p:pic>
      <p:pic>
        <p:nvPicPr>
          <p:cNvPr id="252" name="Google Shape;252;p20"/>
          <p:cNvPicPr preferRelativeResize="0"/>
          <p:nvPr/>
        </p:nvPicPr>
        <p:blipFill>
          <a:blip r:embed="rId5">
            <a:alphaModFix/>
          </a:blip>
          <a:stretch>
            <a:fillRect/>
          </a:stretch>
        </p:blipFill>
        <p:spPr>
          <a:xfrm>
            <a:off x="7496500" y="3912050"/>
            <a:ext cx="3296075" cy="3156625"/>
          </a:xfrm>
          <a:prstGeom prst="rect">
            <a:avLst/>
          </a:prstGeom>
          <a:noFill/>
          <a:ln>
            <a:noFill/>
          </a:ln>
        </p:spPr>
      </p:pic>
      <p:pic>
        <p:nvPicPr>
          <p:cNvPr id="253" name="Google Shape;253;p20"/>
          <p:cNvPicPr preferRelativeResize="0"/>
          <p:nvPr/>
        </p:nvPicPr>
        <p:blipFill>
          <a:blip r:embed="rId6">
            <a:alphaModFix/>
          </a:blip>
          <a:stretch>
            <a:fillRect/>
          </a:stretch>
        </p:blipFill>
        <p:spPr>
          <a:xfrm>
            <a:off x="10962775" y="3912050"/>
            <a:ext cx="3296075" cy="3156625"/>
          </a:xfrm>
          <a:prstGeom prst="rect">
            <a:avLst/>
          </a:prstGeom>
          <a:noFill/>
          <a:ln>
            <a:noFill/>
          </a:ln>
        </p:spPr>
      </p:pic>
      <p:pic>
        <p:nvPicPr>
          <p:cNvPr id="254" name="Google Shape;254;p20"/>
          <p:cNvPicPr preferRelativeResize="0"/>
          <p:nvPr/>
        </p:nvPicPr>
        <p:blipFill>
          <a:blip r:embed="rId7">
            <a:alphaModFix/>
          </a:blip>
          <a:stretch>
            <a:fillRect/>
          </a:stretch>
        </p:blipFill>
        <p:spPr>
          <a:xfrm>
            <a:off x="14429050" y="3912052"/>
            <a:ext cx="3296075" cy="31566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DA0"/>
        </a:solidFill>
      </p:bgPr>
    </p:bg>
    <p:spTree>
      <p:nvGrpSpPr>
        <p:cNvPr id="258" name="Shape 258"/>
        <p:cNvGrpSpPr/>
        <p:nvPr/>
      </p:nvGrpSpPr>
      <p:grpSpPr>
        <a:xfrm>
          <a:off x="0" y="0"/>
          <a:ext cx="0" cy="0"/>
          <a:chOff x="0" y="0"/>
          <a:chExt cx="0" cy="0"/>
        </a:xfrm>
      </p:grpSpPr>
      <p:sp>
        <p:nvSpPr>
          <p:cNvPr id="259" name="Google Shape;259;p21"/>
          <p:cNvSpPr txBox="1"/>
          <p:nvPr/>
        </p:nvSpPr>
        <p:spPr>
          <a:xfrm>
            <a:off x="959300" y="828675"/>
            <a:ext cx="16369399" cy="14351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000" u="none" cap="none" strike="noStrike">
                <a:solidFill>
                  <a:srgbClr val="FFFFFF"/>
                </a:solidFill>
                <a:latin typeface="Poppins"/>
                <a:ea typeface="Poppins"/>
                <a:cs typeface="Poppins"/>
                <a:sym typeface="Poppins"/>
              </a:rPr>
              <a:t>GALLERY</a:t>
            </a:r>
            <a:endParaRPr/>
          </a:p>
        </p:txBody>
      </p:sp>
      <p:pic>
        <p:nvPicPr>
          <p:cNvPr id="260" name="Google Shape;260;p21"/>
          <p:cNvPicPr preferRelativeResize="0"/>
          <p:nvPr/>
        </p:nvPicPr>
        <p:blipFill>
          <a:blip r:embed="rId3">
            <a:alphaModFix/>
          </a:blip>
          <a:stretch>
            <a:fillRect/>
          </a:stretch>
        </p:blipFill>
        <p:spPr>
          <a:xfrm>
            <a:off x="1072425" y="2897525"/>
            <a:ext cx="4873475" cy="6358351"/>
          </a:xfrm>
          <a:prstGeom prst="rect">
            <a:avLst/>
          </a:prstGeom>
          <a:noFill/>
          <a:ln>
            <a:noFill/>
          </a:ln>
        </p:spPr>
      </p:pic>
      <p:pic>
        <p:nvPicPr>
          <p:cNvPr id="261" name="Google Shape;261;p21"/>
          <p:cNvPicPr preferRelativeResize="0"/>
          <p:nvPr/>
        </p:nvPicPr>
        <p:blipFill>
          <a:blip r:embed="rId4">
            <a:alphaModFix/>
          </a:blip>
          <a:stretch>
            <a:fillRect/>
          </a:stretch>
        </p:blipFill>
        <p:spPr>
          <a:xfrm>
            <a:off x="6707250" y="2897500"/>
            <a:ext cx="4873475" cy="6358399"/>
          </a:xfrm>
          <a:prstGeom prst="rect">
            <a:avLst/>
          </a:prstGeom>
          <a:noFill/>
          <a:ln>
            <a:noFill/>
          </a:ln>
        </p:spPr>
      </p:pic>
      <p:pic>
        <p:nvPicPr>
          <p:cNvPr id="262" name="Google Shape;262;p21"/>
          <p:cNvPicPr preferRelativeResize="0"/>
          <p:nvPr/>
        </p:nvPicPr>
        <p:blipFill>
          <a:blip r:embed="rId5">
            <a:alphaModFix/>
          </a:blip>
          <a:stretch>
            <a:fillRect/>
          </a:stretch>
        </p:blipFill>
        <p:spPr>
          <a:xfrm>
            <a:off x="12342075" y="2897525"/>
            <a:ext cx="4873500" cy="63583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66" name="Shape 266"/>
        <p:cNvGrpSpPr/>
        <p:nvPr/>
      </p:nvGrpSpPr>
      <p:grpSpPr>
        <a:xfrm>
          <a:off x="0" y="0"/>
          <a:ext cx="0" cy="0"/>
          <a:chOff x="0" y="0"/>
          <a:chExt cx="0" cy="0"/>
        </a:xfrm>
      </p:grpSpPr>
      <p:grpSp>
        <p:nvGrpSpPr>
          <p:cNvPr id="267" name="Google Shape;267;p22"/>
          <p:cNvGrpSpPr/>
          <p:nvPr/>
        </p:nvGrpSpPr>
        <p:grpSpPr>
          <a:xfrm>
            <a:off x="12399528" y="704596"/>
            <a:ext cx="5094391" cy="4372274"/>
            <a:chOff x="0" y="0"/>
            <a:chExt cx="16191373" cy="13896287"/>
          </a:xfrm>
        </p:grpSpPr>
        <p:sp>
          <p:nvSpPr>
            <p:cNvPr id="268" name="Google Shape;268;p22"/>
            <p:cNvSpPr/>
            <p:nvPr/>
          </p:nvSpPr>
          <p:spPr>
            <a:xfrm>
              <a:off x="31750" y="31750"/>
              <a:ext cx="16127873" cy="13832787"/>
            </a:xfrm>
            <a:custGeom>
              <a:rect b="b" l="l" r="r" t="t"/>
              <a:pathLst>
                <a:path extrusionOk="0" h="13832787" w="16127873">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a:off x="0" y="0"/>
              <a:ext cx="16191373" cy="13896287"/>
            </a:xfrm>
            <a:custGeom>
              <a:rect b="b" l="l" r="r" t="t"/>
              <a:pathLst>
                <a:path extrusionOk="0" h="13896287" w="16191373">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22"/>
          <p:cNvGrpSpPr/>
          <p:nvPr/>
        </p:nvGrpSpPr>
        <p:grpSpPr>
          <a:xfrm>
            <a:off x="12399528" y="5210131"/>
            <a:ext cx="5094391" cy="4372274"/>
            <a:chOff x="0" y="0"/>
            <a:chExt cx="16191373" cy="13896287"/>
          </a:xfrm>
        </p:grpSpPr>
        <p:sp>
          <p:nvSpPr>
            <p:cNvPr id="271" name="Google Shape;271;p22"/>
            <p:cNvSpPr/>
            <p:nvPr/>
          </p:nvSpPr>
          <p:spPr>
            <a:xfrm>
              <a:off x="31750" y="31750"/>
              <a:ext cx="16127873" cy="13832787"/>
            </a:xfrm>
            <a:custGeom>
              <a:rect b="b" l="l" r="r" t="t"/>
              <a:pathLst>
                <a:path extrusionOk="0" h="13832787" w="16127873">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p:nvPr/>
          </p:nvSpPr>
          <p:spPr>
            <a:xfrm>
              <a:off x="0" y="0"/>
              <a:ext cx="16191373" cy="13896287"/>
            </a:xfrm>
            <a:custGeom>
              <a:rect b="b" l="l" r="r" t="t"/>
              <a:pathLst>
                <a:path extrusionOk="0" h="13896287" w="16191373">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22"/>
          <p:cNvGrpSpPr/>
          <p:nvPr/>
        </p:nvGrpSpPr>
        <p:grpSpPr>
          <a:xfrm>
            <a:off x="7188796" y="704596"/>
            <a:ext cx="5094391" cy="4372274"/>
            <a:chOff x="0" y="0"/>
            <a:chExt cx="16191373" cy="13896287"/>
          </a:xfrm>
        </p:grpSpPr>
        <p:sp>
          <p:nvSpPr>
            <p:cNvPr id="274" name="Google Shape;274;p22"/>
            <p:cNvSpPr/>
            <p:nvPr/>
          </p:nvSpPr>
          <p:spPr>
            <a:xfrm>
              <a:off x="31750" y="31750"/>
              <a:ext cx="16127873" cy="13832787"/>
            </a:xfrm>
            <a:custGeom>
              <a:rect b="b" l="l" r="r" t="t"/>
              <a:pathLst>
                <a:path extrusionOk="0" h="13832787" w="16127873">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0" y="0"/>
              <a:ext cx="16191373" cy="13896287"/>
            </a:xfrm>
            <a:custGeom>
              <a:rect b="b" l="l" r="r" t="t"/>
              <a:pathLst>
                <a:path extrusionOk="0" h="13896287" w="16191373">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22"/>
          <p:cNvGrpSpPr/>
          <p:nvPr/>
        </p:nvGrpSpPr>
        <p:grpSpPr>
          <a:xfrm>
            <a:off x="7188796" y="5210131"/>
            <a:ext cx="5094391" cy="4372274"/>
            <a:chOff x="0" y="0"/>
            <a:chExt cx="16191373" cy="13896287"/>
          </a:xfrm>
        </p:grpSpPr>
        <p:sp>
          <p:nvSpPr>
            <p:cNvPr id="277" name="Google Shape;277;p22"/>
            <p:cNvSpPr/>
            <p:nvPr/>
          </p:nvSpPr>
          <p:spPr>
            <a:xfrm>
              <a:off x="31750" y="31750"/>
              <a:ext cx="16127873" cy="13832787"/>
            </a:xfrm>
            <a:custGeom>
              <a:rect b="b" l="l" r="r" t="t"/>
              <a:pathLst>
                <a:path extrusionOk="0" h="13832787" w="16127873">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p:nvPr/>
          </p:nvSpPr>
          <p:spPr>
            <a:xfrm>
              <a:off x="0" y="0"/>
              <a:ext cx="16191373" cy="13896287"/>
            </a:xfrm>
            <a:custGeom>
              <a:rect b="b" l="l" r="r" t="t"/>
              <a:pathLst>
                <a:path extrusionOk="0" h="13896287" w="16191373">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22"/>
          <p:cNvGrpSpPr/>
          <p:nvPr/>
        </p:nvGrpSpPr>
        <p:grpSpPr>
          <a:xfrm>
            <a:off x="794075" y="2172865"/>
            <a:ext cx="5787564" cy="1345260"/>
            <a:chOff x="-2" y="0"/>
            <a:chExt cx="1400799" cy="325601"/>
          </a:xfrm>
        </p:grpSpPr>
        <p:sp>
          <p:nvSpPr>
            <p:cNvPr id="280" name="Google Shape;280;p22"/>
            <p:cNvSpPr/>
            <p:nvPr/>
          </p:nvSpPr>
          <p:spPr>
            <a:xfrm>
              <a:off x="0" y="0"/>
              <a:ext cx="1400797" cy="325601"/>
            </a:xfrm>
            <a:custGeom>
              <a:rect b="b" l="l" r="r" t="t"/>
              <a:pathLst>
                <a:path extrusionOk="0" h="325601" w="1400797">
                  <a:moveTo>
                    <a:pt x="18728" y="0"/>
                  </a:moveTo>
                  <a:lnTo>
                    <a:pt x="1382069" y="0"/>
                  </a:lnTo>
                  <a:cubicBezTo>
                    <a:pt x="1392412" y="0"/>
                    <a:pt x="1400797" y="8385"/>
                    <a:pt x="1400797" y="18728"/>
                  </a:cubicBezTo>
                  <a:lnTo>
                    <a:pt x="1400797" y="306874"/>
                  </a:lnTo>
                  <a:cubicBezTo>
                    <a:pt x="1400797" y="317217"/>
                    <a:pt x="1392412" y="325601"/>
                    <a:pt x="1382069" y="325601"/>
                  </a:cubicBezTo>
                  <a:lnTo>
                    <a:pt x="18728" y="325601"/>
                  </a:lnTo>
                  <a:cubicBezTo>
                    <a:pt x="8385" y="325601"/>
                    <a:pt x="0" y="317217"/>
                    <a:pt x="0" y="306874"/>
                  </a:cubicBezTo>
                  <a:lnTo>
                    <a:pt x="0" y="18728"/>
                  </a:lnTo>
                  <a:cubicBezTo>
                    <a:pt x="0" y="8385"/>
                    <a:pt x="8385" y="0"/>
                    <a:pt x="18728"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2"/>
            <p:cNvSpPr txBox="1"/>
            <p:nvPr/>
          </p:nvSpPr>
          <p:spPr>
            <a:xfrm>
              <a:off x="-2" y="2"/>
              <a:ext cx="1400700" cy="325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00000"/>
                </a:lnSpc>
                <a:spcBef>
                  <a:spcPts val="0"/>
                </a:spcBef>
                <a:spcAft>
                  <a:spcPts val="0"/>
                </a:spcAft>
                <a:buNone/>
              </a:pPr>
              <a:r>
                <a:rPr b="0" i="0" lang="en-US" sz="2300" u="none" cap="none" strike="noStrike">
                  <a:solidFill>
                    <a:srgbClr val="FFFFFF"/>
                  </a:solidFill>
                  <a:latin typeface="Poppins"/>
                  <a:ea typeface="Poppins"/>
                  <a:cs typeface="Poppins"/>
                  <a:sym typeface="Poppins"/>
                </a:rPr>
                <a:t>WRITE ACTION ITEMS</a:t>
              </a:r>
              <a:endParaRPr/>
            </a:p>
            <a:p>
              <a:pPr indent="0" lvl="0" marL="0" marR="0" rtl="0" algn="ctr">
                <a:lnSpc>
                  <a:spcPct val="100000"/>
                </a:lnSpc>
                <a:spcBef>
                  <a:spcPts val="0"/>
                </a:spcBef>
                <a:spcAft>
                  <a:spcPts val="0"/>
                </a:spcAft>
                <a:buNone/>
              </a:pPr>
              <a:r>
                <a:rPr lang="en-US" sz="2300">
                  <a:solidFill>
                    <a:srgbClr val="FFFFFF"/>
                  </a:solidFill>
                  <a:latin typeface="Poppins"/>
                  <a:ea typeface="Poppins"/>
                  <a:cs typeface="Poppins"/>
                  <a:sym typeface="Poppins"/>
                </a:rPr>
                <a:t>IN THE BOXES.</a:t>
              </a:r>
              <a:endParaRPr/>
            </a:p>
          </p:txBody>
        </p:sp>
      </p:grpSp>
      <p:grpSp>
        <p:nvGrpSpPr>
          <p:cNvPr id="282" name="Google Shape;282;p22"/>
          <p:cNvGrpSpPr/>
          <p:nvPr/>
        </p:nvGrpSpPr>
        <p:grpSpPr>
          <a:xfrm>
            <a:off x="794075" y="6182952"/>
            <a:ext cx="5787564" cy="1345265"/>
            <a:chOff x="-2" y="-1"/>
            <a:chExt cx="1400799" cy="325602"/>
          </a:xfrm>
        </p:grpSpPr>
        <p:sp>
          <p:nvSpPr>
            <p:cNvPr id="283" name="Google Shape;283;p22"/>
            <p:cNvSpPr/>
            <p:nvPr/>
          </p:nvSpPr>
          <p:spPr>
            <a:xfrm>
              <a:off x="0" y="0"/>
              <a:ext cx="1400797" cy="325601"/>
            </a:xfrm>
            <a:custGeom>
              <a:rect b="b" l="l" r="r" t="t"/>
              <a:pathLst>
                <a:path extrusionOk="0" h="325601" w="1400797">
                  <a:moveTo>
                    <a:pt x="18728" y="0"/>
                  </a:moveTo>
                  <a:lnTo>
                    <a:pt x="1382069" y="0"/>
                  </a:lnTo>
                  <a:cubicBezTo>
                    <a:pt x="1392412" y="0"/>
                    <a:pt x="1400797" y="8385"/>
                    <a:pt x="1400797" y="18728"/>
                  </a:cubicBezTo>
                  <a:lnTo>
                    <a:pt x="1400797" y="306874"/>
                  </a:lnTo>
                  <a:cubicBezTo>
                    <a:pt x="1400797" y="317217"/>
                    <a:pt x="1392412" y="325601"/>
                    <a:pt x="1382069" y="325601"/>
                  </a:cubicBezTo>
                  <a:lnTo>
                    <a:pt x="18728" y="325601"/>
                  </a:lnTo>
                  <a:cubicBezTo>
                    <a:pt x="8385" y="325601"/>
                    <a:pt x="0" y="317217"/>
                    <a:pt x="0" y="306874"/>
                  </a:cubicBezTo>
                  <a:lnTo>
                    <a:pt x="0" y="18728"/>
                  </a:lnTo>
                  <a:cubicBezTo>
                    <a:pt x="0" y="8385"/>
                    <a:pt x="8385" y="0"/>
                    <a:pt x="18728"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txBox="1"/>
            <p:nvPr/>
          </p:nvSpPr>
          <p:spPr>
            <a:xfrm>
              <a:off x="-2" y="-1"/>
              <a:ext cx="1400700" cy="325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00000"/>
                </a:lnSpc>
                <a:spcBef>
                  <a:spcPts val="0"/>
                </a:spcBef>
                <a:spcAft>
                  <a:spcPts val="0"/>
                </a:spcAft>
                <a:buNone/>
              </a:pPr>
              <a:r>
                <a:rPr b="0" i="0" lang="en-US" sz="2300" u="none" cap="none" strike="noStrike">
                  <a:solidFill>
                    <a:srgbClr val="FFFFFF"/>
                  </a:solidFill>
                  <a:latin typeface="Poppins"/>
                  <a:ea typeface="Poppins"/>
                  <a:cs typeface="Poppins"/>
                  <a:sym typeface="Poppins"/>
                </a:rPr>
                <a:t>DRAG YOUR PHOTO UNDER THE</a:t>
              </a:r>
              <a:endParaRPr/>
            </a:p>
            <a:p>
              <a:pPr indent="0" lvl="0" marL="0" marR="0" rtl="0" algn="ctr">
                <a:lnSpc>
                  <a:spcPct val="100000"/>
                </a:lnSpc>
                <a:spcBef>
                  <a:spcPts val="0"/>
                </a:spcBef>
                <a:spcAft>
                  <a:spcPts val="0"/>
                </a:spcAft>
                <a:buNone/>
              </a:pPr>
              <a:r>
                <a:rPr lang="en-US" sz="2300">
                  <a:solidFill>
                    <a:srgbClr val="FFFFFF"/>
                  </a:solidFill>
                  <a:latin typeface="Poppins"/>
                  <a:ea typeface="Poppins"/>
                  <a:cs typeface="Poppins"/>
                  <a:sym typeface="Poppins"/>
                </a:rPr>
                <a:t>ACTION ITEM YOU WANT TO OWN.</a:t>
              </a:r>
              <a:r>
                <a:rPr b="0" i="0" lang="en-US" sz="2300" u="none" cap="none" strike="noStrike">
                  <a:solidFill>
                    <a:srgbClr val="FFFFFF"/>
                  </a:solidFill>
                  <a:latin typeface="Poppins"/>
                  <a:ea typeface="Poppins"/>
                  <a:cs typeface="Poppins"/>
                  <a:sym typeface="Poppins"/>
                </a:rPr>
                <a:t> </a:t>
              </a:r>
              <a:endParaRPr/>
            </a:p>
          </p:txBody>
        </p:sp>
      </p:grpSp>
      <p:sp>
        <p:nvSpPr>
          <p:cNvPr id="285" name="Google Shape;285;p22"/>
          <p:cNvSpPr/>
          <p:nvPr/>
        </p:nvSpPr>
        <p:spPr>
          <a:xfrm>
            <a:off x="3791605" y="3968143"/>
            <a:ext cx="1290901" cy="1290901"/>
          </a:xfrm>
          <a:custGeom>
            <a:rect b="b" l="l" r="r" t="t"/>
            <a:pathLst>
              <a:path extrusionOk="0" h="1290901" w="1290901">
                <a:moveTo>
                  <a:pt x="0" y="0"/>
                </a:moveTo>
                <a:lnTo>
                  <a:pt x="1290902" y="0"/>
                </a:lnTo>
                <a:lnTo>
                  <a:pt x="1290902" y="1290902"/>
                </a:lnTo>
                <a:lnTo>
                  <a:pt x="0" y="1290902"/>
                </a:lnTo>
                <a:lnTo>
                  <a:pt x="0" y="0"/>
                </a:lnTo>
                <a:close/>
              </a:path>
            </a:pathLst>
          </a:custGeom>
          <a:blipFill rotWithShape="1">
            <a:blip r:embed="rId3">
              <a:alphaModFix/>
            </a:blip>
            <a:stretch>
              <a:fillRect b="0" l="0" r="0" t="0"/>
            </a:stretch>
          </a:blipFill>
          <a:ln>
            <a:noFill/>
          </a:ln>
        </p:spPr>
      </p:sp>
      <p:sp>
        <p:nvSpPr>
          <p:cNvPr id="286" name="Google Shape;286;p22"/>
          <p:cNvSpPr txBox="1"/>
          <p:nvPr/>
        </p:nvSpPr>
        <p:spPr>
          <a:xfrm>
            <a:off x="12813363" y="1049320"/>
            <a:ext cx="2076210" cy="457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000000"/>
                </a:solidFill>
                <a:latin typeface="Poppins"/>
                <a:ea typeface="Poppins"/>
                <a:cs typeface="Poppins"/>
                <a:sym typeface="Poppins"/>
              </a:rPr>
              <a:t>Action 2</a:t>
            </a:r>
            <a:endParaRPr/>
          </a:p>
        </p:txBody>
      </p:sp>
      <p:sp>
        <p:nvSpPr>
          <p:cNvPr id="287" name="Google Shape;287;p22"/>
          <p:cNvSpPr txBox="1"/>
          <p:nvPr/>
        </p:nvSpPr>
        <p:spPr>
          <a:xfrm>
            <a:off x="12813363" y="5554855"/>
            <a:ext cx="2076210" cy="457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000000"/>
                </a:solidFill>
                <a:latin typeface="Poppins"/>
                <a:ea typeface="Poppins"/>
                <a:cs typeface="Poppins"/>
                <a:sym typeface="Poppins"/>
              </a:rPr>
              <a:t>Action 4</a:t>
            </a:r>
            <a:endParaRPr/>
          </a:p>
        </p:txBody>
      </p:sp>
      <p:sp>
        <p:nvSpPr>
          <p:cNvPr id="288" name="Google Shape;288;p22"/>
          <p:cNvSpPr txBox="1"/>
          <p:nvPr/>
        </p:nvSpPr>
        <p:spPr>
          <a:xfrm>
            <a:off x="7602631" y="1049320"/>
            <a:ext cx="2076210" cy="457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000000"/>
                </a:solidFill>
                <a:latin typeface="Poppins"/>
                <a:ea typeface="Poppins"/>
                <a:cs typeface="Poppins"/>
                <a:sym typeface="Poppins"/>
              </a:rPr>
              <a:t>Action 1</a:t>
            </a:r>
            <a:endParaRPr/>
          </a:p>
        </p:txBody>
      </p:sp>
      <p:sp>
        <p:nvSpPr>
          <p:cNvPr id="289" name="Google Shape;289;p22"/>
          <p:cNvSpPr txBox="1"/>
          <p:nvPr/>
        </p:nvSpPr>
        <p:spPr>
          <a:xfrm>
            <a:off x="7602631" y="5554855"/>
            <a:ext cx="2076210" cy="457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000000"/>
                </a:solidFill>
                <a:latin typeface="Poppins"/>
                <a:ea typeface="Poppins"/>
                <a:cs typeface="Poppins"/>
                <a:sym typeface="Poppins"/>
              </a:rPr>
              <a:t>Action 3</a:t>
            </a:r>
            <a:endParaRPr/>
          </a:p>
        </p:txBody>
      </p:sp>
      <p:sp>
        <p:nvSpPr>
          <p:cNvPr id="290" name="Google Shape;290;p22"/>
          <p:cNvSpPr txBox="1"/>
          <p:nvPr/>
        </p:nvSpPr>
        <p:spPr>
          <a:xfrm>
            <a:off x="794082" y="647446"/>
            <a:ext cx="6697963" cy="10382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499" u="none" cap="none" strike="noStrike">
                <a:solidFill>
                  <a:srgbClr val="00569E"/>
                </a:solidFill>
                <a:latin typeface="Poppins"/>
                <a:ea typeface="Poppins"/>
                <a:cs typeface="Poppins"/>
                <a:sym typeface="Poppins"/>
              </a:rPr>
              <a:t>ACTION ITEMS</a:t>
            </a:r>
            <a:endParaRPr/>
          </a:p>
        </p:txBody>
      </p:sp>
      <p:grpSp>
        <p:nvGrpSpPr>
          <p:cNvPr id="291" name="Google Shape;291;p22"/>
          <p:cNvGrpSpPr/>
          <p:nvPr/>
        </p:nvGrpSpPr>
        <p:grpSpPr>
          <a:xfrm>
            <a:off x="760458" y="7974801"/>
            <a:ext cx="1428821" cy="1363755"/>
            <a:chOff x="-156812" y="-5088"/>
            <a:chExt cx="6663624" cy="6360176"/>
          </a:xfrm>
        </p:grpSpPr>
        <p:sp>
          <p:nvSpPr>
            <p:cNvPr id="292" name="Google Shape;292;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88645" l="-74982" r="-114738" t="-524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22"/>
          <p:cNvGrpSpPr/>
          <p:nvPr/>
        </p:nvGrpSpPr>
        <p:grpSpPr>
          <a:xfrm>
            <a:off x="3711850" y="7974801"/>
            <a:ext cx="1428821" cy="1363755"/>
            <a:chOff x="-156812" y="-5088"/>
            <a:chExt cx="6663624" cy="6360176"/>
          </a:xfrm>
        </p:grpSpPr>
        <p:sp>
          <p:nvSpPr>
            <p:cNvPr id="295" name="Google Shape;295;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5">
                <a:alphaModFix/>
              </a:blip>
              <a:stretch>
                <a:fillRect b="-1744" l="222" r="222" t="-17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22"/>
          <p:cNvGrpSpPr/>
          <p:nvPr/>
        </p:nvGrpSpPr>
        <p:grpSpPr>
          <a:xfrm>
            <a:off x="5186442" y="7974801"/>
            <a:ext cx="1428821" cy="1363755"/>
            <a:chOff x="-156812" y="-5088"/>
            <a:chExt cx="6663624" cy="6360176"/>
          </a:xfrm>
        </p:grpSpPr>
        <p:sp>
          <p:nvSpPr>
            <p:cNvPr id="298" name="Google Shape;298;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6">
                <a:alphaModFix/>
              </a:blip>
              <a:stretch>
                <a:fillRect b="-35241" l="-58623" r="-4345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0" name="Google Shape;300;p22"/>
          <p:cNvSpPr/>
          <p:nvPr/>
        </p:nvSpPr>
        <p:spPr>
          <a:xfrm>
            <a:off x="7993582" y="2444796"/>
            <a:ext cx="1742409" cy="1742409"/>
          </a:xfrm>
          <a:custGeom>
            <a:rect b="b" l="l" r="r" t="t"/>
            <a:pathLst>
              <a:path extrusionOk="0" h="1742409" w="1742409">
                <a:moveTo>
                  <a:pt x="0" y="0"/>
                </a:moveTo>
                <a:lnTo>
                  <a:pt x="1742409" y="0"/>
                </a:lnTo>
                <a:lnTo>
                  <a:pt x="1742409" y="1742409"/>
                </a:lnTo>
                <a:lnTo>
                  <a:pt x="0" y="1742409"/>
                </a:lnTo>
                <a:lnTo>
                  <a:pt x="0" y="0"/>
                </a:lnTo>
                <a:close/>
              </a:path>
            </a:pathLst>
          </a:custGeom>
          <a:blipFill rotWithShape="1">
            <a:blip r:embed="rId7">
              <a:alphaModFix/>
            </a:blip>
            <a:stretch>
              <a:fillRect b="0" l="0" r="0" t="0"/>
            </a:stretch>
          </a:blipFill>
          <a:ln>
            <a:noFill/>
          </a:ln>
        </p:spPr>
      </p:sp>
      <p:sp>
        <p:nvSpPr>
          <p:cNvPr id="301" name="Google Shape;301;p22"/>
          <p:cNvSpPr txBox="1"/>
          <p:nvPr/>
        </p:nvSpPr>
        <p:spPr>
          <a:xfrm>
            <a:off x="8256650" y="2720360"/>
            <a:ext cx="1216200" cy="97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grpSp>
        <p:nvGrpSpPr>
          <p:cNvPr id="302" name="Google Shape;302;p22"/>
          <p:cNvGrpSpPr/>
          <p:nvPr/>
        </p:nvGrpSpPr>
        <p:grpSpPr>
          <a:xfrm>
            <a:off x="7610501" y="3597907"/>
            <a:ext cx="766160" cy="731271"/>
            <a:chOff x="-156812" y="-5088"/>
            <a:chExt cx="6663624" cy="6360176"/>
          </a:xfrm>
        </p:grpSpPr>
        <p:sp>
          <p:nvSpPr>
            <p:cNvPr id="303" name="Google Shape;303;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88645" l="-74982" r="-114738" t="-524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 name="Google Shape;305;p22"/>
          <p:cNvSpPr/>
          <p:nvPr/>
        </p:nvSpPr>
        <p:spPr>
          <a:xfrm>
            <a:off x="14956012" y="1807037"/>
            <a:ext cx="1742409" cy="1742409"/>
          </a:xfrm>
          <a:custGeom>
            <a:rect b="b" l="l" r="r" t="t"/>
            <a:pathLst>
              <a:path extrusionOk="0" h="1742409" w="1742409">
                <a:moveTo>
                  <a:pt x="0" y="0"/>
                </a:moveTo>
                <a:lnTo>
                  <a:pt x="1742409" y="0"/>
                </a:lnTo>
                <a:lnTo>
                  <a:pt x="1742409" y="1742409"/>
                </a:lnTo>
                <a:lnTo>
                  <a:pt x="0" y="1742409"/>
                </a:lnTo>
                <a:lnTo>
                  <a:pt x="0" y="0"/>
                </a:lnTo>
                <a:close/>
              </a:path>
            </a:pathLst>
          </a:custGeom>
          <a:blipFill rotWithShape="1">
            <a:blip r:embed="rId8">
              <a:alphaModFix/>
            </a:blip>
            <a:stretch>
              <a:fillRect b="0" l="0" r="0" t="0"/>
            </a:stretch>
          </a:blipFill>
          <a:ln>
            <a:noFill/>
          </a:ln>
        </p:spPr>
      </p:sp>
      <p:sp>
        <p:nvSpPr>
          <p:cNvPr id="306" name="Google Shape;306;p22"/>
          <p:cNvSpPr txBox="1"/>
          <p:nvPr/>
        </p:nvSpPr>
        <p:spPr>
          <a:xfrm>
            <a:off x="15219080" y="2082601"/>
            <a:ext cx="1216200" cy="97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grpSp>
        <p:nvGrpSpPr>
          <p:cNvPr id="307" name="Google Shape;307;p22"/>
          <p:cNvGrpSpPr/>
          <p:nvPr/>
        </p:nvGrpSpPr>
        <p:grpSpPr>
          <a:xfrm>
            <a:off x="14572931" y="2960148"/>
            <a:ext cx="766160" cy="731271"/>
            <a:chOff x="-156812" y="-5088"/>
            <a:chExt cx="6663624" cy="6360176"/>
          </a:xfrm>
        </p:grpSpPr>
        <p:sp>
          <p:nvSpPr>
            <p:cNvPr id="308" name="Google Shape;308;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9">
                <a:alphaModFix/>
              </a:blip>
              <a:stretch>
                <a:fillRect b="0" l="222" r="22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2"/>
          <p:cNvSpPr/>
          <p:nvPr/>
        </p:nvSpPr>
        <p:spPr>
          <a:xfrm>
            <a:off x="9047312" y="6586319"/>
            <a:ext cx="1742409" cy="1742409"/>
          </a:xfrm>
          <a:custGeom>
            <a:rect b="b" l="l" r="r" t="t"/>
            <a:pathLst>
              <a:path extrusionOk="0" h="1742409" w="1742409">
                <a:moveTo>
                  <a:pt x="0" y="0"/>
                </a:moveTo>
                <a:lnTo>
                  <a:pt x="1742409" y="0"/>
                </a:lnTo>
                <a:lnTo>
                  <a:pt x="1742409" y="1742409"/>
                </a:lnTo>
                <a:lnTo>
                  <a:pt x="0" y="1742409"/>
                </a:lnTo>
                <a:lnTo>
                  <a:pt x="0" y="0"/>
                </a:lnTo>
                <a:close/>
              </a:path>
            </a:pathLst>
          </a:custGeom>
          <a:blipFill rotWithShape="1">
            <a:blip r:embed="rId3">
              <a:alphaModFix/>
            </a:blip>
            <a:stretch>
              <a:fillRect b="0" l="0" r="0" t="0"/>
            </a:stretch>
          </a:blipFill>
          <a:ln>
            <a:noFill/>
          </a:ln>
        </p:spPr>
      </p:sp>
      <p:sp>
        <p:nvSpPr>
          <p:cNvPr id="311" name="Google Shape;311;p22"/>
          <p:cNvSpPr txBox="1"/>
          <p:nvPr/>
        </p:nvSpPr>
        <p:spPr>
          <a:xfrm>
            <a:off x="9310380" y="6861883"/>
            <a:ext cx="1216200" cy="97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grpSp>
        <p:nvGrpSpPr>
          <p:cNvPr id="312" name="Google Shape;312;p22"/>
          <p:cNvGrpSpPr/>
          <p:nvPr/>
        </p:nvGrpSpPr>
        <p:grpSpPr>
          <a:xfrm>
            <a:off x="8664231" y="7739430"/>
            <a:ext cx="766160" cy="731271"/>
            <a:chOff x="-156812" y="-5088"/>
            <a:chExt cx="6663624" cy="6360176"/>
          </a:xfrm>
        </p:grpSpPr>
        <p:sp>
          <p:nvSpPr>
            <p:cNvPr id="313" name="Google Shape;313;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5">
                <a:alphaModFix/>
              </a:blip>
              <a:stretch>
                <a:fillRect b="-1744" l="222" r="222" t="-17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22"/>
          <p:cNvSpPr/>
          <p:nvPr/>
        </p:nvSpPr>
        <p:spPr>
          <a:xfrm>
            <a:off x="13578653" y="7033994"/>
            <a:ext cx="1742409" cy="1742409"/>
          </a:xfrm>
          <a:custGeom>
            <a:rect b="b" l="l" r="r" t="t"/>
            <a:pathLst>
              <a:path extrusionOk="0" h="1742409" w="1742409">
                <a:moveTo>
                  <a:pt x="0" y="0"/>
                </a:moveTo>
                <a:lnTo>
                  <a:pt x="1742409" y="0"/>
                </a:lnTo>
                <a:lnTo>
                  <a:pt x="1742409" y="1742409"/>
                </a:lnTo>
                <a:lnTo>
                  <a:pt x="0" y="1742409"/>
                </a:lnTo>
                <a:lnTo>
                  <a:pt x="0" y="0"/>
                </a:lnTo>
                <a:close/>
              </a:path>
            </a:pathLst>
          </a:custGeom>
          <a:blipFill rotWithShape="1">
            <a:blip r:embed="rId10">
              <a:alphaModFix/>
            </a:blip>
            <a:stretch>
              <a:fillRect b="0" l="0" r="0" t="0"/>
            </a:stretch>
          </a:blipFill>
          <a:ln>
            <a:noFill/>
          </a:ln>
        </p:spPr>
      </p:sp>
      <p:sp>
        <p:nvSpPr>
          <p:cNvPr id="316" name="Google Shape;316;p22"/>
          <p:cNvSpPr txBox="1"/>
          <p:nvPr/>
        </p:nvSpPr>
        <p:spPr>
          <a:xfrm>
            <a:off x="13841721" y="7309558"/>
            <a:ext cx="1216200" cy="97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grpSp>
        <p:nvGrpSpPr>
          <p:cNvPr id="317" name="Google Shape;317;p22"/>
          <p:cNvGrpSpPr/>
          <p:nvPr/>
        </p:nvGrpSpPr>
        <p:grpSpPr>
          <a:xfrm>
            <a:off x="13195572" y="8187105"/>
            <a:ext cx="766160" cy="731271"/>
            <a:chOff x="-156812" y="-5088"/>
            <a:chExt cx="6663624" cy="6360176"/>
          </a:xfrm>
        </p:grpSpPr>
        <p:sp>
          <p:nvSpPr>
            <p:cNvPr id="318" name="Google Shape;318;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6">
                <a:alphaModFix/>
              </a:blip>
              <a:stretch>
                <a:fillRect b="-35241" l="-58623" r="-4345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 name="Google Shape;320;p22"/>
          <p:cNvGrpSpPr/>
          <p:nvPr/>
        </p:nvGrpSpPr>
        <p:grpSpPr>
          <a:xfrm>
            <a:off x="2223504" y="7974801"/>
            <a:ext cx="1428821" cy="1363755"/>
            <a:chOff x="-156812" y="-5088"/>
            <a:chExt cx="6663624" cy="6360176"/>
          </a:xfrm>
        </p:grpSpPr>
        <p:sp>
          <p:nvSpPr>
            <p:cNvPr id="321" name="Google Shape;321;p22"/>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9">
                <a:alphaModFix/>
              </a:blip>
              <a:stretch>
                <a:fillRect b="0" l="222" r="22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3" name="Google Shape;323;p22"/>
          <p:cNvPicPr preferRelativeResize="0"/>
          <p:nvPr/>
        </p:nvPicPr>
        <p:blipFill>
          <a:blip r:embed="rId11">
            <a:alphaModFix/>
          </a:blip>
          <a:stretch>
            <a:fillRect/>
          </a:stretch>
        </p:blipFill>
        <p:spPr>
          <a:xfrm>
            <a:off x="794075" y="3968125"/>
            <a:ext cx="1290900" cy="1290900"/>
          </a:xfrm>
          <a:prstGeom prst="rect">
            <a:avLst/>
          </a:prstGeom>
          <a:noFill/>
          <a:ln>
            <a:noFill/>
          </a:ln>
        </p:spPr>
      </p:pic>
      <p:pic>
        <p:nvPicPr>
          <p:cNvPr id="324" name="Google Shape;324;p22"/>
          <p:cNvPicPr preferRelativeResize="0"/>
          <p:nvPr/>
        </p:nvPicPr>
        <p:blipFill>
          <a:blip r:embed="rId12">
            <a:alphaModFix/>
          </a:blip>
          <a:stretch>
            <a:fillRect/>
          </a:stretch>
        </p:blipFill>
        <p:spPr>
          <a:xfrm>
            <a:off x="2292475" y="3968125"/>
            <a:ext cx="1290925" cy="1290925"/>
          </a:xfrm>
          <a:prstGeom prst="rect">
            <a:avLst/>
          </a:prstGeom>
          <a:noFill/>
          <a:ln>
            <a:noFill/>
          </a:ln>
        </p:spPr>
      </p:pic>
      <p:pic>
        <p:nvPicPr>
          <p:cNvPr id="325" name="Google Shape;325;p22"/>
          <p:cNvPicPr preferRelativeResize="0"/>
          <p:nvPr/>
        </p:nvPicPr>
        <p:blipFill>
          <a:blip r:embed="rId13">
            <a:alphaModFix/>
          </a:blip>
          <a:stretch>
            <a:fillRect/>
          </a:stretch>
        </p:blipFill>
        <p:spPr>
          <a:xfrm>
            <a:off x="5290700" y="3968125"/>
            <a:ext cx="1290900" cy="1290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29" name="Shape 329"/>
        <p:cNvGrpSpPr/>
        <p:nvPr/>
      </p:nvGrpSpPr>
      <p:grpSpPr>
        <a:xfrm>
          <a:off x="0" y="0"/>
          <a:ext cx="0" cy="0"/>
          <a:chOff x="0" y="0"/>
          <a:chExt cx="0" cy="0"/>
        </a:xfrm>
      </p:grpSpPr>
      <p:sp>
        <p:nvSpPr>
          <p:cNvPr id="330" name="Google Shape;330;p23"/>
          <p:cNvSpPr txBox="1"/>
          <p:nvPr/>
        </p:nvSpPr>
        <p:spPr>
          <a:xfrm>
            <a:off x="6600058" y="1114425"/>
            <a:ext cx="10659242" cy="14351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000" u="none" cap="none" strike="noStrike">
                <a:solidFill>
                  <a:srgbClr val="00569E"/>
                </a:solidFill>
                <a:latin typeface="Poppins"/>
                <a:ea typeface="Poppins"/>
                <a:cs typeface="Poppins"/>
                <a:sym typeface="Poppins"/>
              </a:rPr>
              <a:t>CONCLUSION</a:t>
            </a:r>
            <a:endParaRPr/>
          </a:p>
        </p:txBody>
      </p:sp>
      <p:grpSp>
        <p:nvGrpSpPr>
          <p:cNvPr id="331" name="Google Shape;331;p23"/>
          <p:cNvGrpSpPr/>
          <p:nvPr/>
        </p:nvGrpSpPr>
        <p:grpSpPr>
          <a:xfrm>
            <a:off x="0" y="-136061"/>
            <a:ext cx="5794347" cy="10423061"/>
            <a:chOff x="0" y="-38100"/>
            <a:chExt cx="1622546" cy="2918689"/>
          </a:xfrm>
        </p:grpSpPr>
        <p:sp>
          <p:nvSpPr>
            <p:cNvPr id="332" name="Google Shape;332;p23"/>
            <p:cNvSpPr/>
            <p:nvPr/>
          </p:nvSpPr>
          <p:spPr>
            <a:xfrm>
              <a:off x="0" y="0"/>
              <a:ext cx="1622546" cy="2880589"/>
            </a:xfrm>
            <a:custGeom>
              <a:rect b="b" l="l" r="r" t="t"/>
              <a:pathLst>
                <a:path extrusionOk="0" h="2880589" w="1622546">
                  <a:moveTo>
                    <a:pt x="0" y="0"/>
                  </a:moveTo>
                  <a:lnTo>
                    <a:pt x="1622546" y="0"/>
                  </a:lnTo>
                  <a:lnTo>
                    <a:pt x="1622546" y="2880589"/>
                  </a:lnTo>
                  <a:lnTo>
                    <a:pt x="0" y="2880589"/>
                  </a:lnTo>
                  <a:close/>
                </a:path>
              </a:pathLst>
            </a:custGeom>
            <a:solidFill>
              <a:srgbClr val="145DA0"/>
            </a:solidFill>
            <a:ln>
              <a:noFill/>
            </a:ln>
          </p:spPr>
        </p:sp>
        <p:sp>
          <p:nvSpPr>
            <p:cNvPr id="333" name="Google Shape;333;p23"/>
            <p:cNvSpPr txBox="1"/>
            <p:nvPr/>
          </p:nvSpPr>
          <p:spPr>
            <a:xfrm>
              <a:off x="0" y="-38100"/>
              <a:ext cx="1622546" cy="29186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3"/>
          <p:cNvSpPr txBox="1"/>
          <p:nvPr/>
        </p:nvSpPr>
        <p:spPr>
          <a:xfrm>
            <a:off x="6600058" y="3326830"/>
            <a:ext cx="10659300" cy="5664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a:p>
            <a:pPr indent="0" lvl="0" marL="0" marR="0" rtl="0" algn="just">
              <a:lnSpc>
                <a:spcPct val="150000"/>
              </a:lnSpc>
              <a:spcBef>
                <a:spcPts val="0"/>
              </a:spcBef>
              <a:spcAft>
                <a:spcPts val="0"/>
              </a:spcAft>
              <a:buNone/>
            </a:pPr>
            <a:r>
              <a:t/>
            </a:r>
            <a:endParaRPr b="0" i="0" sz="2300" u="none" cap="none" strike="noStrike">
              <a:solidFill>
                <a:srgbClr val="000000"/>
              </a:solidFill>
              <a:latin typeface="Poppins"/>
              <a:ea typeface="Poppins"/>
              <a:cs typeface="Poppins"/>
              <a:sym typeface="Poppins"/>
            </a:endParaRPr>
          </a:p>
          <a:p>
            <a:pPr indent="0" lvl="0" marL="0" marR="0" rtl="0" algn="just">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ZFLorem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338" name="Shape 338"/>
        <p:cNvGrpSpPr/>
        <p:nvPr/>
      </p:nvGrpSpPr>
      <p:grpSpPr>
        <a:xfrm>
          <a:off x="0" y="0"/>
          <a:ext cx="0" cy="0"/>
          <a:chOff x="0" y="0"/>
          <a:chExt cx="0" cy="0"/>
        </a:xfrm>
      </p:grpSpPr>
      <p:sp>
        <p:nvSpPr>
          <p:cNvPr id="339" name="Google Shape;339;p24"/>
          <p:cNvSpPr txBox="1"/>
          <p:nvPr/>
        </p:nvSpPr>
        <p:spPr>
          <a:xfrm>
            <a:off x="1913516" y="4205851"/>
            <a:ext cx="14460968" cy="2303923"/>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1" i="0" lang="en-US" sz="17974" u="none" cap="none" strike="noStrike">
                <a:solidFill>
                  <a:srgbClr val="FFFDFC"/>
                </a:solidFill>
                <a:latin typeface="Poppins"/>
                <a:ea typeface="Poppins"/>
                <a:cs typeface="Poppins"/>
                <a:sym typeface="Poppins"/>
              </a:rPr>
              <a:t>THANK YOU!</a:t>
            </a:r>
            <a:endParaRPr/>
          </a:p>
        </p:txBody>
      </p:sp>
      <p:pic>
        <p:nvPicPr>
          <p:cNvPr id="340" name="Google Shape;340;p24"/>
          <p:cNvPicPr preferRelativeResize="0"/>
          <p:nvPr/>
        </p:nvPicPr>
        <p:blipFill>
          <a:blip r:embed="rId3">
            <a:alphaModFix/>
          </a:blip>
          <a:stretch>
            <a:fillRect/>
          </a:stretch>
        </p:blipFill>
        <p:spPr>
          <a:xfrm>
            <a:off x="0" y="8352750"/>
            <a:ext cx="18424924" cy="1934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344" name="Shape 344"/>
        <p:cNvGrpSpPr/>
        <p:nvPr/>
      </p:nvGrpSpPr>
      <p:grpSpPr>
        <a:xfrm>
          <a:off x="0" y="0"/>
          <a:ext cx="0" cy="0"/>
          <a:chOff x="0" y="0"/>
          <a:chExt cx="0" cy="0"/>
        </a:xfrm>
      </p:grpSpPr>
      <p:grpSp>
        <p:nvGrpSpPr>
          <p:cNvPr id="345" name="Google Shape;345;p25"/>
          <p:cNvGrpSpPr/>
          <p:nvPr/>
        </p:nvGrpSpPr>
        <p:grpSpPr>
          <a:xfrm>
            <a:off x="1028700" y="2157434"/>
            <a:ext cx="16230600" cy="7472652"/>
            <a:chOff x="0" y="-19050"/>
            <a:chExt cx="4274726" cy="1968106"/>
          </a:xfrm>
        </p:grpSpPr>
        <p:sp>
          <p:nvSpPr>
            <p:cNvPr id="346" name="Google Shape;346;p25"/>
            <p:cNvSpPr/>
            <p:nvPr/>
          </p:nvSpPr>
          <p:spPr>
            <a:xfrm>
              <a:off x="0" y="0"/>
              <a:ext cx="4274726" cy="1949056"/>
            </a:xfrm>
            <a:custGeom>
              <a:rect b="b" l="l" r="r" t="t"/>
              <a:pathLst>
                <a:path extrusionOk="0" h="1949056" w="4274726">
                  <a:moveTo>
                    <a:pt x="11448" y="0"/>
                  </a:moveTo>
                  <a:lnTo>
                    <a:pt x="4263278" y="0"/>
                  </a:lnTo>
                  <a:cubicBezTo>
                    <a:pt x="4269601" y="0"/>
                    <a:pt x="4274726" y="5125"/>
                    <a:pt x="4274726" y="11448"/>
                  </a:cubicBezTo>
                  <a:lnTo>
                    <a:pt x="4274726" y="1937608"/>
                  </a:lnTo>
                  <a:cubicBezTo>
                    <a:pt x="4274726" y="1940644"/>
                    <a:pt x="4273520" y="1943556"/>
                    <a:pt x="4271373" y="1945703"/>
                  </a:cubicBezTo>
                  <a:cubicBezTo>
                    <a:pt x="4269226" y="1947850"/>
                    <a:pt x="4266314" y="1949056"/>
                    <a:pt x="4263278" y="1949056"/>
                  </a:cubicBezTo>
                  <a:lnTo>
                    <a:pt x="11448" y="1949056"/>
                  </a:lnTo>
                  <a:cubicBezTo>
                    <a:pt x="8412" y="1949056"/>
                    <a:pt x="5500" y="1947850"/>
                    <a:pt x="3353" y="1945703"/>
                  </a:cubicBezTo>
                  <a:cubicBezTo>
                    <a:pt x="1206" y="1943556"/>
                    <a:pt x="0" y="1940644"/>
                    <a:pt x="0" y="1937608"/>
                  </a:cubicBezTo>
                  <a:lnTo>
                    <a:pt x="0" y="11448"/>
                  </a:lnTo>
                  <a:cubicBezTo>
                    <a:pt x="0" y="8412"/>
                    <a:pt x="1206" y="5500"/>
                    <a:pt x="3353" y="3353"/>
                  </a:cubicBezTo>
                  <a:cubicBezTo>
                    <a:pt x="5500" y="1206"/>
                    <a:pt x="8412" y="0"/>
                    <a:pt x="11448"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5"/>
            <p:cNvSpPr txBox="1"/>
            <p:nvPr/>
          </p:nvSpPr>
          <p:spPr>
            <a:xfrm>
              <a:off x="0" y="-19050"/>
              <a:ext cx="4274726"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5"/>
          <p:cNvGrpSpPr/>
          <p:nvPr/>
        </p:nvGrpSpPr>
        <p:grpSpPr>
          <a:xfrm>
            <a:off x="6941742" y="2609304"/>
            <a:ext cx="4368067" cy="719567"/>
            <a:chOff x="0" y="-19050"/>
            <a:chExt cx="1150437" cy="189516"/>
          </a:xfrm>
        </p:grpSpPr>
        <p:sp>
          <p:nvSpPr>
            <p:cNvPr id="349" name="Google Shape;34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25"/>
          <p:cNvGrpSpPr/>
          <p:nvPr/>
        </p:nvGrpSpPr>
        <p:grpSpPr>
          <a:xfrm>
            <a:off x="6941742" y="7243703"/>
            <a:ext cx="4368067" cy="719567"/>
            <a:chOff x="0" y="-19050"/>
            <a:chExt cx="1150437" cy="189516"/>
          </a:xfrm>
        </p:grpSpPr>
        <p:sp>
          <p:nvSpPr>
            <p:cNvPr id="352" name="Google Shape;35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25"/>
          <p:cNvGrpSpPr/>
          <p:nvPr/>
        </p:nvGrpSpPr>
        <p:grpSpPr>
          <a:xfrm>
            <a:off x="7815110" y="8212293"/>
            <a:ext cx="754204" cy="771881"/>
            <a:chOff x="0" y="-19050"/>
            <a:chExt cx="812800" cy="831850"/>
          </a:xfrm>
        </p:grpSpPr>
        <p:sp>
          <p:nvSpPr>
            <p:cNvPr id="355" name="Google Shape;35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5"/>
          <p:cNvGrpSpPr/>
          <p:nvPr/>
        </p:nvGrpSpPr>
        <p:grpSpPr>
          <a:xfrm>
            <a:off x="8748673" y="8212293"/>
            <a:ext cx="754204" cy="771881"/>
            <a:chOff x="0" y="-19050"/>
            <a:chExt cx="812800" cy="831850"/>
          </a:xfrm>
        </p:grpSpPr>
        <p:sp>
          <p:nvSpPr>
            <p:cNvPr id="358" name="Google Shape;35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F0F0"/>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5"/>
          <p:cNvGrpSpPr/>
          <p:nvPr/>
        </p:nvGrpSpPr>
        <p:grpSpPr>
          <a:xfrm>
            <a:off x="9682236" y="8212293"/>
            <a:ext cx="754204" cy="771881"/>
            <a:chOff x="0" y="-19050"/>
            <a:chExt cx="812800" cy="831850"/>
          </a:xfrm>
        </p:grpSpPr>
        <p:sp>
          <p:nvSpPr>
            <p:cNvPr id="361" name="Google Shape;36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EE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5"/>
          <p:cNvSpPr txBox="1"/>
          <p:nvPr/>
        </p:nvSpPr>
        <p:spPr>
          <a:xfrm>
            <a:off x="7035133" y="3576665"/>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64" name="Google Shape;364;p25"/>
          <p:cNvSpPr txBox="1"/>
          <p:nvPr/>
        </p:nvSpPr>
        <p:spPr>
          <a:xfrm>
            <a:off x="6978192" y="6844895"/>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a:t>
            </a:r>
            <a:endParaRPr/>
          </a:p>
        </p:txBody>
      </p:sp>
      <p:sp>
        <p:nvSpPr>
          <p:cNvPr id="365" name="Google Shape;365;p25"/>
          <p:cNvSpPr txBox="1"/>
          <p:nvPr/>
        </p:nvSpPr>
        <p:spPr>
          <a:xfrm>
            <a:off x="7550507" y="4432846"/>
            <a:ext cx="3150600" cy="231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p:txBody>
      </p:sp>
      <p:sp>
        <p:nvSpPr>
          <p:cNvPr id="366" name="Google Shape;366;p25"/>
          <p:cNvSpPr txBox="1"/>
          <p:nvPr/>
        </p:nvSpPr>
        <p:spPr>
          <a:xfrm>
            <a:off x="7581526" y="9073785"/>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#00569E</a:t>
            </a:r>
            <a:endParaRPr/>
          </a:p>
        </p:txBody>
      </p:sp>
      <p:sp>
        <p:nvSpPr>
          <p:cNvPr id="367" name="Google Shape;367;p25"/>
          <p:cNvSpPr txBox="1"/>
          <p:nvPr/>
        </p:nvSpPr>
        <p:spPr>
          <a:xfrm>
            <a:off x="8515088" y="910762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#F0F0F0</a:t>
            </a:r>
            <a:endParaRPr/>
          </a:p>
        </p:txBody>
      </p:sp>
      <p:sp>
        <p:nvSpPr>
          <p:cNvPr id="368" name="Google Shape;368;p25"/>
          <p:cNvSpPr txBox="1"/>
          <p:nvPr/>
        </p:nvSpPr>
        <p:spPr>
          <a:xfrm>
            <a:off x="9448651" y="910762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#AEE0EF</a:t>
            </a:r>
            <a:endParaRPr/>
          </a:p>
        </p:txBody>
      </p:sp>
      <p:sp>
        <p:nvSpPr>
          <p:cNvPr id="369" name="Google Shape;369;p25"/>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370" name="Google Shape;370;p25"/>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371" name="Google Shape;371;p25"/>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372" name="Google Shape;372;p25"/>
          <p:cNvSpPr txBox="1"/>
          <p:nvPr/>
        </p:nvSpPr>
        <p:spPr>
          <a:xfrm>
            <a:off x="7550507" y="280840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373" name="Google Shape;373;p25"/>
          <p:cNvSpPr txBox="1"/>
          <p:nvPr/>
        </p:nvSpPr>
        <p:spPr>
          <a:xfrm>
            <a:off x="7550507" y="741154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377" name="Shape 377"/>
        <p:cNvGrpSpPr/>
        <p:nvPr/>
      </p:nvGrpSpPr>
      <p:grpSpPr>
        <a:xfrm>
          <a:off x="0" y="0"/>
          <a:ext cx="0" cy="0"/>
          <a:chOff x="0" y="0"/>
          <a:chExt cx="0" cy="0"/>
        </a:xfrm>
      </p:grpSpPr>
      <p:grpSp>
        <p:nvGrpSpPr>
          <p:cNvPr id="378" name="Google Shape;378;p26"/>
          <p:cNvGrpSpPr/>
          <p:nvPr/>
        </p:nvGrpSpPr>
        <p:grpSpPr>
          <a:xfrm>
            <a:off x="1028700" y="2157434"/>
            <a:ext cx="16230600" cy="7472652"/>
            <a:chOff x="0" y="-19050"/>
            <a:chExt cx="4274726" cy="1968106"/>
          </a:xfrm>
        </p:grpSpPr>
        <p:sp>
          <p:nvSpPr>
            <p:cNvPr id="379" name="Google Shape;379;p26"/>
            <p:cNvSpPr/>
            <p:nvPr/>
          </p:nvSpPr>
          <p:spPr>
            <a:xfrm>
              <a:off x="0" y="0"/>
              <a:ext cx="4274726" cy="1949056"/>
            </a:xfrm>
            <a:custGeom>
              <a:rect b="b" l="l" r="r" t="t"/>
              <a:pathLst>
                <a:path extrusionOk="0" h="1949056" w="4274726">
                  <a:moveTo>
                    <a:pt x="11448" y="0"/>
                  </a:moveTo>
                  <a:lnTo>
                    <a:pt x="4263278" y="0"/>
                  </a:lnTo>
                  <a:cubicBezTo>
                    <a:pt x="4269601" y="0"/>
                    <a:pt x="4274726" y="5125"/>
                    <a:pt x="4274726" y="11448"/>
                  </a:cubicBezTo>
                  <a:lnTo>
                    <a:pt x="4274726" y="1937608"/>
                  </a:lnTo>
                  <a:cubicBezTo>
                    <a:pt x="4274726" y="1940644"/>
                    <a:pt x="4273520" y="1943556"/>
                    <a:pt x="4271373" y="1945703"/>
                  </a:cubicBezTo>
                  <a:cubicBezTo>
                    <a:pt x="4269226" y="1947850"/>
                    <a:pt x="4266314" y="1949056"/>
                    <a:pt x="4263278" y="1949056"/>
                  </a:cubicBezTo>
                  <a:lnTo>
                    <a:pt x="11448" y="1949056"/>
                  </a:lnTo>
                  <a:cubicBezTo>
                    <a:pt x="8412" y="1949056"/>
                    <a:pt x="5500" y="1947850"/>
                    <a:pt x="3353" y="1945703"/>
                  </a:cubicBezTo>
                  <a:cubicBezTo>
                    <a:pt x="1206" y="1943556"/>
                    <a:pt x="0" y="1940644"/>
                    <a:pt x="0" y="1937608"/>
                  </a:cubicBezTo>
                  <a:lnTo>
                    <a:pt x="0" y="11448"/>
                  </a:lnTo>
                  <a:cubicBezTo>
                    <a:pt x="0" y="8412"/>
                    <a:pt x="1206" y="5500"/>
                    <a:pt x="3353" y="3353"/>
                  </a:cubicBezTo>
                  <a:cubicBezTo>
                    <a:pt x="5500" y="1206"/>
                    <a:pt x="8412" y="0"/>
                    <a:pt x="11448"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txBox="1"/>
            <p:nvPr/>
          </p:nvSpPr>
          <p:spPr>
            <a:xfrm>
              <a:off x="0" y="-19050"/>
              <a:ext cx="4274726"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6"/>
          <p:cNvSpPr txBox="1"/>
          <p:nvPr/>
        </p:nvSpPr>
        <p:spPr>
          <a:xfrm>
            <a:off x="3377480" y="1460340"/>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82" name="Google Shape;382;p26"/>
          <p:cNvSpPr txBox="1"/>
          <p:nvPr/>
        </p:nvSpPr>
        <p:spPr>
          <a:xfrm>
            <a:off x="7108732" y="7876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569E"/>
                </a:solidFill>
                <a:latin typeface="Arial"/>
                <a:ea typeface="Arial"/>
                <a:cs typeface="Arial"/>
                <a:sym typeface="Arial"/>
              </a:rPr>
              <a:t>Happy designing!</a:t>
            </a:r>
            <a:endParaRPr/>
          </a:p>
        </p:txBody>
      </p:sp>
      <p:sp>
        <p:nvSpPr>
          <p:cNvPr id="383" name="Google Shape;383;p26"/>
          <p:cNvSpPr txBox="1"/>
          <p:nvPr/>
        </p:nvSpPr>
        <p:spPr>
          <a:xfrm>
            <a:off x="4210005" y="4898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384" name="Google Shape;384;p26"/>
          <p:cNvSpPr txBox="1"/>
          <p:nvPr/>
        </p:nvSpPr>
        <p:spPr>
          <a:xfrm>
            <a:off x="4210005" y="6633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385" name="Google Shape;385;p26"/>
          <p:cNvSpPr txBox="1"/>
          <p:nvPr/>
        </p:nvSpPr>
        <p:spPr>
          <a:xfrm>
            <a:off x="5469973" y="558198"/>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386" name="Google Shape;386;p26"/>
          <p:cNvSpPr txBox="1"/>
          <p:nvPr/>
        </p:nvSpPr>
        <p:spPr>
          <a:xfrm>
            <a:off x="6110027" y="5901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Arial"/>
                <a:ea typeface="Arial"/>
                <a:cs typeface="Arial"/>
                <a:sym typeface="Arial"/>
              </a:rPr>
              <a:t>Pexels, Pixabay</a:t>
            </a:r>
            <a:endParaRPr/>
          </a:p>
        </p:txBody>
      </p:sp>
      <p:pic>
        <p:nvPicPr>
          <p:cNvPr id="387" name="Google Shape;387;p26"/>
          <p:cNvPicPr preferRelativeResize="0"/>
          <p:nvPr/>
        </p:nvPicPr>
        <p:blipFill>
          <a:blip r:embed="rId3">
            <a:alphaModFix/>
          </a:blip>
          <a:stretch>
            <a:fillRect/>
          </a:stretch>
        </p:blipFill>
        <p:spPr>
          <a:xfrm>
            <a:off x="6731775" y="349185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77" name="Shape 77"/>
        <p:cNvGrpSpPr/>
        <p:nvPr/>
      </p:nvGrpSpPr>
      <p:grpSpPr>
        <a:xfrm>
          <a:off x="0" y="0"/>
          <a:ext cx="0" cy="0"/>
          <a:chOff x="0" y="0"/>
          <a:chExt cx="0" cy="0"/>
        </a:xfrm>
      </p:grpSpPr>
      <p:graphicFrame>
        <p:nvGraphicFramePr>
          <p:cNvPr id="78" name="Google Shape;78;p11"/>
          <p:cNvGraphicFramePr/>
          <p:nvPr/>
        </p:nvGraphicFramePr>
        <p:xfrm>
          <a:off x="10204349" y="1780449"/>
          <a:ext cx="3000000" cy="3000000"/>
        </p:xfrm>
        <a:graphic>
          <a:graphicData uri="http://schemas.openxmlformats.org/drawingml/2006/table">
            <a:tbl>
              <a:tblPr>
                <a:noFill/>
                <a:tableStyleId>{2ED01079-DA22-4972-B7E5-D0FA10F8A72A}</a:tableStyleId>
              </a:tblPr>
              <a:tblGrid>
                <a:gridCol w="5534125"/>
                <a:gridCol w="796675"/>
              </a:tblGrid>
              <a:tr h="981175">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Introduction</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3</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81175">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Brainstorming</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4</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861325">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Mind Map</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5</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Market Analysis</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6</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81175">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Proposed Timeline</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7</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Meet the Team</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u="none" cap="none" strike="noStrike">
                          <a:solidFill>
                            <a:srgbClr val="FFFFFF"/>
                          </a:solidFill>
                          <a:latin typeface="Poppins"/>
                          <a:ea typeface="Poppins"/>
                          <a:cs typeface="Poppins"/>
                          <a:sym typeface="Poppins"/>
                        </a:rPr>
                        <a:t>8</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r h="973750">
                <a:tc>
                  <a:txBody>
                    <a:bodyPr/>
                    <a:lstStyle/>
                    <a:p>
                      <a:pPr indent="0" lvl="0" marL="0" marR="0" rtl="0" algn="l">
                        <a:lnSpc>
                          <a:spcPct val="140013"/>
                        </a:lnSpc>
                        <a:spcBef>
                          <a:spcPts val="0"/>
                        </a:spcBef>
                        <a:spcAft>
                          <a:spcPts val="0"/>
                        </a:spcAft>
                        <a:buNone/>
                      </a:pPr>
                      <a:r>
                        <a:rPr lang="en-US" sz="3000" u="none" cap="none" strike="noStrike">
                          <a:solidFill>
                            <a:srgbClr val="FFFFFF"/>
                          </a:solidFill>
                          <a:latin typeface="Poppins"/>
                          <a:ea typeface="Poppins"/>
                          <a:cs typeface="Poppins"/>
                          <a:sym typeface="Poppins"/>
                        </a:rPr>
                        <a:t>Conclusion</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3000">
                          <a:solidFill>
                            <a:srgbClr val="FFFFFF"/>
                          </a:solidFill>
                          <a:latin typeface="Poppins"/>
                          <a:ea typeface="Poppins"/>
                          <a:cs typeface="Poppins"/>
                          <a:sym typeface="Poppins"/>
                        </a:rPr>
                        <a:t>9</a:t>
                      </a:r>
                      <a:endParaRPr sz="3000" u="none" cap="none" strike="noStrike"/>
                    </a:p>
                  </a:txBody>
                  <a:tcPr marT="0" marB="0" marR="0" marL="0" anchor="ctr">
                    <a:lnL cap="flat" cmpd="sng" w="9525">
                      <a:solidFill>
                        <a:srgbClr val="00569E"/>
                      </a:solidFill>
                      <a:prstDash val="solid"/>
                      <a:round/>
                      <a:headEnd len="sm" w="sm" type="none"/>
                      <a:tailEnd len="sm" w="sm" type="none"/>
                    </a:lnL>
                    <a:lnR cap="flat" cmpd="sng" w="9525">
                      <a:solidFill>
                        <a:srgbClr val="00569E"/>
                      </a:solidFill>
                      <a:prstDash val="solid"/>
                      <a:round/>
                      <a:headEnd len="sm" w="sm" type="none"/>
                      <a:tailEnd len="sm" w="sm" type="none"/>
                    </a:lnR>
                    <a:lnT cap="flat" cmpd="sng" w="9525">
                      <a:solidFill>
                        <a:srgbClr val="00569E"/>
                      </a:solidFill>
                      <a:prstDash val="solid"/>
                      <a:round/>
                      <a:headEnd len="sm" w="sm" type="none"/>
                      <a:tailEnd len="sm" w="sm" type="none"/>
                    </a:lnT>
                    <a:lnB cap="flat" cmpd="sng" w="9525">
                      <a:solidFill>
                        <a:srgbClr val="00569E"/>
                      </a:solidFill>
                      <a:prstDash val="solid"/>
                      <a:round/>
                      <a:headEnd len="sm" w="sm" type="none"/>
                      <a:tailEnd len="sm" w="sm" type="none"/>
                    </a:lnB>
                  </a:tcPr>
                </a:tc>
              </a:tr>
            </a:tbl>
          </a:graphicData>
        </a:graphic>
      </p:graphicFrame>
      <p:grpSp>
        <p:nvGrpSpPr>
          <p:cNvPr id="79" name="Google Shape;79;p11"/>
          <p:cNvGrpSpPr/>
          <p:nvPr/>
        </p:nvGrpSpPr>
        <p:grpSpPr>
          <a:xfrm>
            <a:off x="0" y="-236125"/>
            <a:ext cx="8481253" cy="10523185"/>
            <a:chOff x="0" y="-57151"/>
            <a:chExt cx="2052777" cy="2547000"/>
          </a:xfrm>
        </p:grpSpPr>
        <p:sp>
          <p:nvSpPr>
            <p:cNvPr id="80" name="Google Shape;80;p11"/>
            <p:cNvSpPr/>
            <p:nvPr/>
          </p:nvSpPr>
          <p:spPr>
            <a:xfrm>
              <a:off x="0" y="0"/>
              <a:ext cx="2052777" cy="2489824"/>
            </a:xfrm>
            <a:custGeom>
              <a:rect b="b" l="l" r="r" t="t"/>
              <a:pathLst>
                <a:path extrusionOk="0" h="2489824" w="2052777">
                  <a:moveTo>
                    <a:pt x="12780" y="0"/>
                  </a:moveTo>
                  <a:lnTo>
                    <a:pt x="2039997" y="0"/>
                  </a:lnTo>
                  <a:cubicBezTo>
                    <a:pt x="2047055" y="0"/>
                    <a:pt x="2052777" y="5722"/>
                    <a:pt x="2052777" y="12780"/>
                  </a:cubicBezTo>
                  <a:lnTo>
                    <a:pt x="2052777" y="2477045"/>
                  </a:lnTo>
                  <a:cubicBezTo>
                    <a:pt x="2052777" y="2484102"/>
                    <a:pt x="2047055" y="2489824"/>
                    <a:pt x="2039997" y="2489824"/>
                  </a:cubicBezTo>
                  <a:lnTo>
                    <a:pt x="12780" y="2489824"/>
                  </a:lnTo>
                  <a:cubicBezTo>
                    <a:pt x="5722" y="2489824"/>
                    <a:pt x="0" y="2484102"/>
                    <a:pt x="0" y="2477045"/>
                  </a:cubicBezTo>
                  <a:lnTo>
                    <a:pt x="0" y="12780"/>
                  </a:lnTo>
                  <a:cubicBezTo>
                    <a:pt x="0" y="5722"/>
                    <a:pt x="5722" y="0"/>
                    <a:pt x="1278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txBox="1"/>
            <p:nvPr/>
          </p:nvSpPr>
          <p:spPr>
            <a:xfrm>
              <a:off x="0" y="-57151"/>
              <a:ext cx="1325700" cy="2547000"/>
            </a:xfrm>
            <a:prstGeom prst="rect">
              <a:avLst/>
            </a:prstGeom>
            <a:solidFill>
              <a:srgbClr val="F0F0F0"/>
            </a:solidFill>
            <a:ln>
              <a:noFill/>
            </a:ln>
          </p:spPr>
          <p:txBody>
            <a:bodyPr anchorCtr="0" anchor="ctr" bIns="254000" lIns="254000" spcFirstLastPara="1" rIns="254000" wrap="square" tIns="2540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11"/>
          <p:cNvSpPr txBox="1"/>
          <p:nvPr/>
        </p:nvSpPr>
        <p:spPr>
          <a:xfrm rot="-5400000">
            <a:off x="-1871634" y="4071908"/>
            <a:ext cx="8229600" cy="214318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002" u="none" cap="none" strike="noStrike">
                <a:solidFill>
                  <a:srgbClr val="00569E"/>
                </a:solidFill>
                <a:latin typeface="Poppins"/>
                <a:ea typeface="Poppins"/>
                <a:cs typeface="Poppins"/>
                <a:sym typeface="Poppins"/>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86" name="Shape 86"/>
        <p:cNvGrpSpPr/>
        <p:nvPr/>
      </p:nvGrpSpPr>
      <p:grpSpPr>
        <a:xfrm>
          <a:off x="0" y="0"/>
          <a:ext cx="0" cy="0"/>
          <a:chOff x="0" y="0"/>
          <a:chExt cx="0" cy="0"/>
        </a:xfrm>
      </p:grpSpPr>
      <p:pic>
        <p:nvPicPr>
          <p:cNvPr id="87" name="Google Shape;87;p12"/>
          <p:cNvPicPr preferRelativeResize="0"/>
          <p:nvPr/>
        </p:nvPicPr>
        <p:blipFill>
          <a:blip r:embed="rId3">
            <a:alphaModFix/>
          </a:blip>
          <a:stretch>
            <a:fillRect/>
          </a:stretch>
        </p:blipFill>
        <p:spPr>
          <a:xfrm>
            <a:off x="9143987" y="493753"/>
            <a:ext cx="8428401" cy="9291525"/>
          </a:xfrm>
          <a:prstGeom prst="rect">
            <a:avLst/>
          </a:prstGeom>
          <a:noFill/>
          <a:ln>
            <a:noFill/>
          </a:ln>
        </p:spPr>
      </p:pic>
      <p:sp>
        <p:nvSpPr>
          <p:cNvPr id="88" name="Google Shape;88;p12"/>
          <p:cNvSpPr/>
          <p:nvPr/>
        </p:nvSpPr>
        <p:spPr>
          <a:xfrm>
            <a:off x="8141647" y="-2599606"/>
            <a:ext cx="4287921" cy="4287921"/>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p:cNvSpPr/>
          <p:nvPr/>
        </p:nvSpPr>
        <p:spPr>
          <a:xfrm>
            <a:off x="13739832" y="8143040"/>
            <a:ext cx="4287921" cy="4287921"/>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2"/>
          <p:cNvSpPr txBox="1"/>
          <p:nvPr/>
        </p:nvSpPr>
        <p:spPr>
          <a:xfrm>
            <a:off x="1028700" y="2550160"/>
            <a:ext cx="7547400" cy="10776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7000" u="none" cap="none" strike="noStrike">
                <a:solidFill>
                  <a:srgbClr val="00569E"/>
                </a:solidFill>
                <a:latin typeface="Poppins"/>
                <a:ea typeface="Poppins"/>
                <a:cs typeface="Poppins"/>
                <a:sym typeface="Poppins"/>
              </a:rPr>
              <a:t>INTRODUCTION</a:t>
            </a:r>
            <a:endParaRPr sz="7000"/>
          </a:p>
        </p:txBody>
      </p:sp>
      <p:sp>
        <p:nvSpPr>
          <p:cNvPr id="91" name="Google Shape;91;p12"/>
          <p:cNvSpPr txBox="1"/>
          <p:nvPr/>
        </p:nvSpPr>
        <p:spPr>
          <a:xfrm>
            <a:off x="1028700" y="4239260"/>
            <a:ext cx="7278300" cy="3540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95" name="Shape 95"/>
        <p:cNvGrpSpPr/>
        <p:nvPr/>
      </p:nvGrpSpPr>
      <p:grpSpPr>
        <a:xfrm>
          <a:off x="0" y="0"/>
          <a:ext cx="0" cy="0"/>
          <a:chOff x="0" y="0"/>
          <a:chExt cx="0" cy="0"/>
        </a:xfrm>
      </p:grpSpPr>
      <p:pic>
        <p:nvPicPr>
          <p:cNvPr id="96" name="Google Shape;96;p13"/>
          <p:cNvPicPr preferRelativeResize="0"/>
          <p:nvPr/>
        </p:nvPicPr>
        <p:blipFill>
          <a:blip r:embed="rId3">
            <a:alphaModFix/>
          </a:blip>
          <a:stretch>
            <a:fillRect/>
          </a:stretch>
        </p:blipFill>
        <p:spPr>
          <a:xfrm>
            <a:off x="0" y="0"/>
            <a:ext cx="18288000" cy="5143500"/>
          </a:xfrm>
          <a:prstGeom prst="rect">
            <a:avLst/>
          </a:prstGeom>
          <a:noFill/>
          <a:ln>
            <a:noFill/>
          </a:ln>
        </p:spPr>
      </p:pic>
      <p:sp>
        <p:nvSpPr>
          <p:cNvPr id="97" name="Google Shape;97;p13"/>
          <p:cNvSpPr/>
          <p:nvPr/>
        </p:nvSpPr>
        <p:spPr>
          <a:xfrm>
            <a:off x="1750959" y="4191249"/>
            <a:ext cx="1904503" cy="190450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6044819" y="4191249"/>
            <a:ext cx="1904503" cy="190450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10338678" y="4191249"/>
            <a:ext cx="1904503" cy="190450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14632538" y="4191249"/>
            <a:ext cx="1904503" cy="190450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txBox="1"/>
          <p:nvPr/>
        </p:nvSpPr>
        <p:spPr>
          <a:xfrm>
            <a:off x="2136141"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1</a:t>
            </a:r>
            <a:endParaRPr/>
          </a:p>
        </p:txBody>
      </p:sp>
      <p:sp>
        <p:nvSpPr>
          <p:cNvPr id="102" name="Google Shape;102;p13"/>
          <p:cNvSpPr txBox="1"/>
          <p:nvPr/>
        </p:nvSpPr>
        <p:spPr>
          <a:xfrm>
            <a:off x="6430000"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2</a:t>
            </a:r>
            <a:endParaRPr/>
          </a:p>
        </p:txBody>
      </p:sp>
      <p:sp>
        <p:nvSpPr>
          <p:cNvPr id="103" name="Google Shape;103;p13"/>
          <p:cNvSpPr txBox="1"/>
          <p:nvPr/>
        </p:nvSpPr>
        <p:spPr>
          <a:xfrm>
            <a:off x="10723860"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3</a:t>
            </a:r>
            <a:endParaRPr/>
          </a:p>
        </p:txBody>
      </p:sp>
      <p:sp>
        <p:nvSpPr>
          <p:cNvPr id="104" name="Google Shape;104;p13"/>
          <p:cNvSpPr txBox="1"/>
          <p:nvPr/>
        </p:nvSpPr>
        <p:spPr>
          <a:xfrm>
            <a:off x="15017719" y="4773613"/>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4</a:t>
            </a:r>
            <a:endParaRPr/>
          </a:p>
        </p:txBody>
      </p:sp>
      <p:sp>
        <p:nvSpPr>
          <p:cNvPr id="105" name="Google Shape;105;p13"/>
          <p:cNvSpPr txBox="1"/>
          <p:nvPr/>
        </p:nvSpPr>
        <p:spPr>
          <a:xfrm>
            <a:off x="959300" y="1746497"/>
            <a:ext cx="16369399" cy="14351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000" u="none" cap="none" strike="noStrike">
                <a:solidFill>
                  <a:srgbClr val="FFFFFF"/>
                </a:solidFill>
                <a:latin typeface="Poppins"/>
                <a:ea typeface="Poppins"/>
                <a:cs typeface="Poppins"/>
                <a:sym typeface="Poppins"/>
              </a:rPr>
              <a:t>BRAINSTORM TECHNIQUE</a:t>
            </a:r>
            <a:endParaRPr/>
          </a:p>
        </p:txBody>
      </p:sp>
      <p:sp>
        <p:nvSpPr>
          <p:cNvPr id="106" name="Google Shape;106;p13"/>
          <p:cNvSpPr txBox="1"/>
          <p:nvPr/>
        </p:nvSpPr>
        <p:spPr>
          <a:xfrm>
            <a:off x="1307782" y="6459220"/>
            <a:ext cx="31329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a:t>
            </a:r>
            <a:endParaRPr/>
          </a:p>
        </p:txBody>
      </p:sp>
      <p:sp>
        <p:nvSpPr>
          <p:cNvPr id="107" name="Google Shape;107;p13"/>
          <p:cNvSpPr txBox="1"/>
          <p:nvPr/>
        </p:nvSpPr>
        <p:spPr>
          <a:xfrm>
            <a:off x="5430642" y="6459220"/>
            <a:ext cx="31329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a:t>
            </a:r>
            <a:endParaRPr/>
          </a:p>
        </p:txBody>
      </p:sp>
      <p:sp>
        <p:nvSpPr>
          <p:cNvPr id="108" name="Google Shape;108;p13"/>
          <p:cNvSpPr txBox="1"/>
          <p:nvPr/>
        </p:nvSpPr>
        <p:spPr>
          <a:xfrm>
            <a:off x="9724501" y="6459220"/>
            <a:ext cx="31329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a:t>
            </a:r>
            <a:endParaRPr/>
          </a:p>
        </p:txBody>
      </p:sp>
      <p:sp>
        <p:nvSpPr>
          <p:cNvPr id="109" name="Google Shape;109;p13"/>
          <p:cNvSpPr txBox="1"/>
          <p:nvPr/>
        </p:nvSpPr>
        <p:spPr>
          <a:xfrm>
            <a:off x="14018361" y="6459220"/>
            <a:ext cx="31329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113" name="Shape 113"/>
        <p:cNvGrpSpPr/>
        <p:nvPr/>
      </p:nvGrpSpPr>
      <p:grpSpPr>
        <a:xfrm>
          <a:off x="0" y="0"/>
          <a:ext cx="0" cy="0"/>
          <a:chOff x="0" y="0"/>
          <a:chExt cx="0" cy="0"/>
        </a:xfrm>
      </p:grpSpPr>
      <p:sp>
        <p:nvSpPr>
          <p:cNvPr id="114" name="Google Shape;114;p14"/>
          <p:cNvSpPr txBox="1"/>
          <p:nvPr/>
        </p:nvSpPr>
        <p:spPr>
          <a:xfrm>
            <a:off x="2608946" y="6815624"/>
            <a:ext cx="7541651" cy="2442676"/>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15092" u="none" cap="none" strike="noStrike">
                <a:solidFill>
                  <a:srgbClr val="FFFFFF"/>
                </a:solidFill>
                <a:latin typeface="Poppins"/>
                <a:ea typeface="Poppins"/>
                <a:cs typeface="Poppins"/>
                <a:sym typeface="Poppins"/>
              </a:rPr>
              <a:t>123,456</a:t>
            </a:r>
            <a:endParaRPr/>
          </a:p>
        </p:txBody>
      </p:sp>
      <p:sp>
        <p:nvSpPr>
          <p:cNvPr id="115" name="Google Shape;115;p14"/>
          <p:cNvSpPr txBox="1"/>
          <p:nvPr/>
        </p:nvSpPr>
        <p:spPr>
          <a:xfrm>
            <a:off x="10667109" y="7506186"/>
            <a:ext cx="5011800" cy="99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999" u="none" cap="none" strike="noStrike">
                <a:solidFill>
                  <a:srgbClr val="F4F4F4"/>
                </a:solidFill>
                <a:latin typeface="Poppins"/>
                <a:ea typeface="Poppins"/>
                <a:cs typeface="Poppins"/>
                <a:sym typeface="Poppins"/>
              </a:rPr>
              <a:t>Big numbers catch your audience’s attention</a:t>
            </a:r>
            <a:endParaRPr/>
          </a:p>
        </p:txBody>
      </p:sp>
      <p:pic>
        <p:nvPicPr>
          <p:cNvPr id="116" name="Google Shape;116;p14"/>
          <p:cNvPicPr preferRelativeResize="0"/>
          <p:nvPr/>
        </p:nvPicPr>
        <p:blipFill>
          <a:blip r:embed="rId3">
            <a:alphaModFix/>
          </a:blip>
          <a:stretch>
            <a:fillRect/>
          </a:stretch>
        </p:blipFill>
        <p:spPr>
          <a:xfrm>
            <a:off x="2608950" y="0"/>
            <a:ext cx="13070100" cy="6598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120" name="Shape 120"/>
        <p:cNvGrpSpPr/>
        <p:nvPr/>
      </p:nvGrpSpPr>
      <p:grpSpPr>
        <a:xfrm>
          <a:off x="0" y="0"/>
          <a:ext cx="0" cy="0"/>
          <a:chOff x="0" y="0"/>
          <a:chExt cx="0" cy="0"/>
        </a:xfrm>
      </p:grpSpPr>
      <p:grpSp>
        <p:nvGrpSpPr>
          <p:cNvPr id="121" name="Google Shape;121;p15"/>
          <p:cNvGrpSpPr/>
          <p:nvPr/>
        </p:nvGrpSpPr>
        <p:grpSpPr>
          <a:xfrm>
            <a:off x="446477" y="290114"/>
            <a:ext cx="17395046" cy="9544253"/>
            <a:chOff x="0" y="-57150"/>
            <a:chExt cx="4210227" cy="2310052"/>
          </a:xfrm>
        </p:grpSpPr>
        <p:sp>
          <p:nvSpPr>
            <p:cNvPr id="122" name="Google Shape;122;p15"/>
            <p:cNvSpPr/>
            <p:nvPr/>
          </p:nvSpPr>
          <p:spPr>
            <a:xfrm>
              <a:off x="0" y="0"/>
              <a:ext cx="4210227" cy="2252902"/>
            </a:xfrm>
            <a:custGeom>
              <a:rect b="b" l="l" r="r" t="t"/>
              <a:pathLst>
                <a:path extrusionOk="0" h="2252902" w="4210227">
                  <a:moveTo>
                    <a:pt x="6231" y="0"/>
                  </a:moveTo>
                  <a:lnTo>
                    <a:pt x="4203996" y="0"/>
                  </a:lnTo>
                  <a:cubicBezTo>
                    <a:pt x="4205648" y="0"/>
                    <a:pt x="4207233" y="656"/>
                    <a:pt x="4208402" y="1825"/>
                  </a:cubicBezTo>
                  <a:cubicBezTo>
                    <a:pt x="4209570" y="2994"/>
                    <a:pt x="4210227" y="4578"/>
                    <a:pt x="4210227" y="6231"/>
                  </a:cubicBezTo>
                  <a:lnTo>
                    <a:pt x="4210227" y="2246672"/>
                  </a:lnTo>
                  <a:cubicBezTo>
                    <a:pt x="4210227" y="2250113"/>
                    <a:pt x="4207437" y="2252902"/>
                    <a:pt x="4203996" y="2252902"/>
                  </a:cubicBezTo>
                  <a:lnTo>
                    <a:pt x="6231" y="2252902"/>
                  </a:lnTo>
                  <a:cubicBezTo>
                    <a:pt x="2790" y="2252902"/>
                    <a:pt x="0" y="2250113"/>
                    <a:pt x="0" y="2246672"/>
                  </a:cubicBezTo>
                  <a:lnTo>
                    <a:pt x="0" y="6231"/>
                  </a:lnTo>
                  <a:cubicBezTo>
                    <a:pt x="0" y="2790"/>
                    <a:pt x="2790" y="0"/>
                    <a:pt x="6231"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txBox="1"/>
            <p:nvPr/>
          </p:nvSpPr>
          <p:spPr>
            <a:xfrm>
              <a:off x="0" y="-57150"/>
              <a:ext cx="4210227" cy="2310052"/>
            </a:xfrm>
            <a:prstGeom prst="rect">
              <a:avLst/>
            </a:prstGeom>
            <a:noFill/>
            <a:ln>
              <a:noFill/>
            </a:ln>
          </p:spPr>
          <p:txBody>
            <a:bodyPr anchorCtr="0" anchor="ctr" bIns="254000" lIns="254000" spcFirstLastPara="1" rIns="254000" wrap="square" tIns="2540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5"/>
          <p:cNvGrpSpPr/>
          <p:nvPr/>
        </p:nvGrpSpPr>
        <p:grpSpPr>
          <a:xfrm>
            <a:off x="1297050" y="4681074"/>
            <a:ext cx="3393711" cy="998020"/>
            <a:chOff x="-2" y="-105"/>
            <a:chExt cx="821400" cy="241556"/>
          </a:xfrm>
        </p:grpSpPr>
        <p:sp>
          <p:nvSpPr>
            <p:cNvPr id="125" name="Google Shape;125;p15"/>
            <p:cNvSpPr/>
            <p:nvPr/>
          </p:nvSpPr>
          <p:spPr>
            <a:xfrm>
              <a:off x="0" y="0"/>
              <a:ext cx="821369" cy="241451"/>
            </a:xfrm>
            <a:custGeom>
              <a:rect b="b" l="l" r="r" t="t"/>
              <a:pathLst>
                <a:path extrusionOk="0" h="241451" w="821369">
                  <a:moveTo>
                    <a:pt x="31939" y="0"/>
                  </a:moveTo>
                  <a:lnTo>
                    <a:pt x="789430" y="0"/>
                  </a:lnTo>
                  <a:cubicBezTo>
                    <a:pt x="807070" y="0"/>
                    <a:pt x="821369" y="14299"/>
                    <a:pt x="821369" y="31939"/>
                  </a:cubicBezTo>
                  <a:lnTo>
                    <a:pt x="821369" y="209513"/>
                  </a:lnTo>
                  <a:cubicBezTo>
                    <a:pt x="821369" y="227152"/>
                    <a:pt x="807070" y="241451"/>
                    <a:pt x="789430" y="241451"/>
                  </a:cubicBezTo>
                  <a:lnTo>
                    <a:pt x="31939" y="241451"/>
                  </a:lnTo>
                  <a:cubicBezTo>
                    <a:pt x="14299" y="241451"/>
                    <a:pt x="0" y="227152"/>
                    <a:pt x="0" y="209513"/>
                  </a:cubicBezTo>
                  <a:lnTo>
                    <a:pt x="0" y="31939"/>
                  </a:lnTo>
                  <a:cubicBezTo>
                    <a:pt x="0" y="14299"/>
                    <a:pt x="14299" y="0"/>
                    <a:pt x="31939"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2" y="-105"/>
              <a:ext cx="821400" cy="241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Poppins"/>
                  <a:ea typeface="Poppins"/>
                  <a:cs typeface="Poppins"/>
                  <a:sym typeface="Poppins"/>
                </a:rPr>
                <a:t>CREATIVE IDEA 1</a:t>
              </a:r>
              <a:endParaRPr/>
            </a:p>
          </p:txBody>
        </p:sp>
      </p:grpSp>
      <p:grpSp>
        <p:nvGrpSpPr>
          <p:cNvPr id="127" name="Google Shape;127;p15"/>
          <p:cNvGrpSpPr/>
          <p:nvPr/>
        </p:nvGrpSpPr>
        <p:grpSpPr>
          <a:xfrm>
            <a:off x="5419075" y="4681073"/>
            <a:ext cx="3332974" cy="998021"/>
            <a:chOff x="0" y="-106"/>
            <a:chExt cx="806700" cy="241557"/>
          </a:xfrm>
        </p:grpSpPr>
        <p:sp>
          <p:nvSpPr>
            <p:cNvPr id="128" name="Google Shape;128;p15"/>
            <p:cNvSpPr/>
            <p:nvPr/>
          </p:nvSpPr>
          <p:spPr>
            <a:xfrm>
              <a:off x="0" y="0"/>
              <a:ext cx="806552" cy="241451"/>
            </a:xfrm>
            <a:custGeom>
              <a:rect b="b" l="l" r="r" t="t"/>
              <a:pathLst>
                <a:path extrusionOk="0" h="241451" w="806552">
                  <a:moveTo>
                    <a:pt x="32526" y="0"/>
                  </a:moveTo>
                  <a:lnTo>
                    <a:pt x="774026" y="0"/>
                  </a:lnTo>
                  <a:cubicBezTo>
                    <a:pt x="791990" y="0"/>
                    <a:pt x="806552" y="14562"/>
                    <a:pt x="806552" y="32526"/>
                  </a:cubicBezTo>
                  <a:lnTo>
                    <a:pt x="806552" y="208926"/>
                  </a:lnTo>
                  <a:cubicBezTo>
                    <a:pt x="806552" y="217552"/>
                    <a:pt x="803125" y="225825"/>
                    <a:pt x="797025" y="231925"/>
                  </a:cubicBezTo>
                  <a:cubicBezTo>
                    <a:pt x="790926" y="238025"/>
                    <a:pt x="782653" y="241451"/>
                    <a:pt x="774026" y="241451"/>
                  </a:cubicBezTo>
                  <a:lnTo>
                    <a:pt x="32526" y="241451"/>
                  </a:lnTo>
                  <a:cubicBezTo>
                    <a:pt x="23899" y="241451"/>
                    <a:pt x="15626" y="238025"/>
                    <a:pt x="9527" y="231925"/>
                  </a:cubicBezTo>
                  <a:cubicBezTo>
                    <a:pt x="3427" y="225825"/>
                    <a:pt x="0" y="217552"/>
                    <a:pt x="0" y="208926"/>
                  </a:cubicBezTo>
                  <a:lnTo>
                    <a:pt x="0" y="32526"/>
                  </a:lnTo>
                  <a:cubicBezTo>
                    <a:pt x="0" y="23899"/>
                    <a:pt x="3427" y="15626"/>
                    <a:pt x="9527" y="9527"/>
                  </a:cubicBezTo>
                  <a:cubicBezTo>
                    <a:pt x="15626" y="3427"/>
                    <a:pt x="23899" y="0"/>
                    <a:pt x="32526"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0" y="-106"/>
              <a:ext cx="806700" cy="241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Poppins"/>
                  <a:ea typeface="Poppins"/>
                  <a:cs typeface="Poppins"/>
                  <a:sym typeface="Poppins"/>
                </a:rPr>
                <a:t>CREATIVE IDEA 2</a:t>
              </a:r>
              <a:endParaRPr/>
            </a:p>
          </p:txBody>
        </p:sp>
      </p:grpSp>
      <p:grpSp>
        <p:nvGrpSpPr>
          <p:cNvPr id="130" name="Google Shape;130;p15"/>
          <p:cNvGrpSpPr/>
          <p:nvPr/>
        </p:nvGrpSpPr>
        <p:grpSpPr>
          <a:xfrm>
            <a:off x="13540675" y="4681073"/>
            <a:ext cx="3332974" cy="998021"/>
            <a:chOff x="0" y="-106"/>
            <a:chExt cx="806700" cy="241557"/>
          </a:xfrm>
        </p:grpSpPr>
        <p:sp>
          <p:nvSpPr>
            <p:cNvPr id="131" name="Google Shape;131;p15"/>
            <p:cNvSpPr/>
            <p:nvPr/>
          </p:nvSpPr>
          <p:spPr>
            <a:xfrm>
              <a:off x="0" y="0"/>
              <a:ext cx="806552" cy="241451"/>
            </a:xfrm>
            <a:custGeom>
              <a:rect b="b" l="l" r="r" t="t"/>
              <a:pathLst>
                <a:path extrusionOk="0" h="241451" w="806552">
                  <a:moveTo>
                    <a:pt x="32526" y="0"/>
                  </a:moveTo>
                  <a:lnTo>
                    <a:pt x="774026" y="0"/>
                  </a:lnTo>
                  <a:cubicBezTo>
                    <a:pt x="791990" y="0"/>
                    <a:pt x="806552" y="14562"/>
                    <a:pt x="806552" y="32526"/>
                  </a:cubicBezTo>
                  <a:lnTo>
                    <a:pt x="806552" y="208926"/>
                  </a:lnTo>
                  <a:cubicBezTo>
                    <a:pt x="806552" y="217552"/>
                    <a:pt x="803125" y="225825"/>
                    <a:pt x="797025" y="231925"/>
                  </a:cubicBezTo>
                  <a:cubicBezTo>
                    <a:pt x="790926" y="238025"/>
                    <a:pt x="782653" y="241451"/>
                    <a:pt x="774026" y="241451"/>
                  </a:cubicBezTo>
                  <a:lnTo>
                    <a:pt x="32526" y="241451"/>
                  </a:lnTo>
                  <a:cubicBezTo>
                    <a:pt x="23899" y="241451"/>
                    <a:pt x="15626" y="238025"/>
                    <a:pt x="9527" y="231925"/>
                  </a:cubicBezTo>
                  <a:cubicBezTo>
                    <a:pt x="3427" y="225825"/>
                    <a:pt x="0" y="217552"/>
                    <a:pt x="0" y="208926"/>
                  </a:cubicBezTo>
                  <a:lnTo>
                    <a:pt x="0" y="32526"/>
                  </a:lnTo>
                  <a:cubicBezTo>
                    <a:pt x="0" y="23899"/>
                    <a:pt x="3427" y="15626"/>
                    <a:pt x="9527" y="9527"/>
                  </a:cubicBezTo>
                  <a:cubicBezTo>
                    <a:pt x="15626" y="3427"/>
                    <a:pt x="23899" y="0"/>
                    <a:pt x="32526"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nvSpPr>
          <p:spPr>
            <a:xfrm>
              <a:off x="0" y="-106"/>
              <a:ext cx="806700" cy="241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Poppins"/>
                  <a:ea typeface="Poppins"/>
                  <a:cs typeface="Poppins"/>
                  <a:sym typeface="Poppins"/>
                </a:rPr>
                <a:t>CREATIVE IDEA 4</a:t>
              </a:r>
              <a:endParaRPr/>
            </a:p>
          </p:txBody>
        </p:sp>
      </p:grpSp>
      <p:grpSp>
        <p:nvGrpSpPr>
          <p:cNvPr id="133" name="Google Shape;133;p15"/>
          <p:cNvGrpSpPr/>
          <p:nvPr/>
        </p:nvGrpSpPr>
        <p:grpSpPr>
          <a:xfrm>
            <a:off x="9479875" y="4681497"/>
            <a:ext cx="3332974" cy="997787"/>
            <a:chOff x="0" y="-3"/>
            <a:chExt cx="806700" cy="241500"/>
          </a:xfrm>
        </p:grpSpPr>
        <p:sp>
          <p:nvSpPr>
            <p:cNvPr id="134" name="Google Shape;134;p15"/>
            <p:cNvSpPr/>
            <p:nvPr/>
          </p:nvSpPr>
          <p:spPr>
            <a:xfrm>
              <a:off x="0" y="0"/>
              <a:ext cx="806552" cy="241451"/>
            </a:xfrm>
            <a:custGeom>
              <a:rect b="b" l="l" r="r" t="t"/>
              <a:pathLst>
                <a:path extrusionOk="0" h="241451" w="806552">
                  <a:moveTo>
                    <a:pt x="32526" y="0"/>
                  </a:moveTo>
                  <a:lnTo>
                    <a:pt x="774026" y="0"/>
                  </a:lnTo>
                  <a:cubicBezTo>
                    <a:pt x="791990" y="0"/>
                    <a:pt x="806552" y="14562"/>
                    <a:pt x="806552" y="32526"/>
                  </a:cubicBezTo>
                  <a:lnTo>
                    <a:pt x="806552" y="208926"/>
                  </a:lnTo>
                  <a:cubicBezTo>
                    <a:pt x="806552" y="217552"/>
                    <a:pt x="803125" y="225825"/>
                    <a:pt x="797025" y="231925"/>
                  </a:cubicBezTo>
                  <a:cubicBezTo>
                    <a:pt x="790926" y="238025"/>
                    <a:pt x="782653" y="241451"/>
                    <a:pt x="774026" y="241451"/>
                  </a:cubicBezTo>
                  <a:lnTo>
                    <a:pt x="32526" y="241451"/>
                  </a:lnTo>
                  <a:cubicBezTo>
                    <a:pt x="23899" y="241451"/>
                    <a:pt x="15626" y="238025"/>
                    <a:pt x="9527" y="231925"/>
                  </a:cubicBezTo>
                  <a:cubicBezTo>
                    <a:pt x="3427" y="225825"/>
                    <a:pt x="0" y="217552"/>
                    <a:pt x="0" y="208926"/>
                  </a:cubicBezTo>
                  <a:lnTo>
                    <a:pt x="0" y="32526"/>
                  </a:lnTo>
                  <a:cubicBezTo>
                    <a:pt x="0" y="23899"/>
                    <a:pt x="3427" y="15626"/>
                    <a:pt x="9527" y="9527"/>
                  </a:cubicBezTo>
                  <a:cubicBezTo>
                    <a:pt x="15626" y="3427"/>
                    <a:pt x="23899" y="0"/>
                    <a:pt x="32526"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nvSpPr>
          <p:spPr>
            <a:xfrm>
              <a:off x="0" y="-3"/>
              <a:ext cx="806700" cy="241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Poppins"/>
                  <a:ea typeface="Poppins"/>
                  <a:cs typeface="Poppins"/>
                  <a:sym typeface="Poppins"/>
                </a:rPr>
                <a:t>CREATIVE IDEA 3</a:t>
              </a:r>
              <a:endParaRPr/>
            </a:p>
          </p:txBody>
        </p:sp>
      </p:grpSp>
      <p:cxnSp>
        <p:nvCxnSpPr>
          <p:cNvPr id="136" name="Google Shape;136;p15"/>
          <p:cNvCxnSpPr/>
          <p:nvPr/>
        </p:nvCxnSpPr>
        <p:spPr>
          <a:xfrm>
            <a:off x="4690640" y="5180301"/>
            <a:ext cx="728437" cy="0"/>
          </a:xfrm>
          <a:prstGeom prst="straightConnector1">
            <a:avLst/>
          </a:prstGeom>
          <a:noFill/>
          <a:ln cap="flat" cmpd="sng" w="9525">
            <a:solidFill>
              <a:srgbClr val="00569E"/>
            </a:solidFill>
            <a:prstDash val="solid"/>
            <a:round/>
            <a:headEnd len="sm" w="sm" type="none"/>
            <a:tailEnd len="sm" w="sm" type="none"/>
          </a:ln>
        </p:spPr>
      </p:cxnSp>
      <p:cxnSp>
        <p:nvCxnSpPr>
          <p:cNvPr id="137" name="Google Shape;137;p15"/>
          <p:cNvCxnSpPr/>
          <p:nvPr/>
        </p:nvCxnSpPr>
        <p:spPr>
          <a:xfrm>
            <a:off x="8751440" y="5180301"/>
            <a:ext cx="728437" cy="0"/>
          </a:xfrm>
          <a:prstGeom prst="straightConnector1">
            <a:avLst/>
          </a:prstGeom>
          <a:noFill/>
          <a:ln cap="flat" cmpd="sng" w="9525">
            <a:solidFill>
              <a:srgbClr val="00569E"/>
            </a:solidFill>
            <a:prstDash val="solid"/>
            <a:round/>
            <a:headEnd len="sm" w="sm" type="none"/>
            <a:tailEnd len="sm" w="sm" type="none"/>
          </a:ln>
        </p:spPr>
      </p:cxnSp>
      <p:cxnSp>
        <p:nvCxnSpPr>
          <p:cNvPr id="138" name="Google Shape;138;p15"/>
          <p:cNvCxnSpPr/>
          <p:nvPr/>
        </p:nvCxnSpPr>
        <p:spPr>
          <a:xfrm>
            <a:off x="12812240" y="5180301"/>
            <a:ext cx="728437" cy="0"/>
          </a:xfrm>
          <a:prstGeom prst="straightConnector1">
            <a:avLst/>
          </a:prstGeom>
          <a:noFill/>
          <a:ln cap="flat" cmpd="sng" w="9525">
            <a:solidFill>
              <a:srgbClr val="00569E"/>
            </a:solidFill>
            <a:prstDash val="solid"/>
            <a:round/>
            <a:headEnd len="sm" w="sm" type="none"/>
            <a:tailEnd len="sm" w="sm" type="none"/>
          </a:ln>
        </p:spPr>
      </p:cxnSp>
      <p:sp>
        <p:nvSpPr>
          <p:cNvPr id="139" name="Google Shape;139;p15"/>
          <p:cNvSpPr txBox="1"/>
          <p:nvPr/>
        </p:nvSpPr>
        <p:spPr>
          <a:xfrm>
            <a:off x="959300" y="1746497"/>
            <a:ext cx="16369399" cy="14351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000" u="none" cap="none" strike="noStrike">
                <a:solidFill>
                  <a:srgbClr val="00569E"/>
                </a:solidFill>
                <a:latin typeface="Poppins"/>
                <a:ea typeface="Poppins"/>
                <a:cs typeface="Poppins"/>
                <a:sym typeface="Poppins"/>
              </a:rPr>
              <a:t>MIND MAP</a:t>
            </a:r>
            <a:endParaRPr/>
          </a:p>
        </p:txBody>
      </p:sp>
      <p:sp>
        <p:nvSpPr>
          <p:cNvPr id="140" name="Google Shape;140;p15"/>
          <p:cNvSpPr txBox="1"/>
          <p:nvPr/>
        </p:nvSpPr>
        <p:spPr>
          <a:xfrm>
            <a:off x="1297057" y="6059170"/>
            <a:ext cx="33936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sp>
        <p:nvSpPr>
          <p:cNvPr id="141" name="Google Shape;141;p15"/>
          <p:cNvSpPr txBox="1"/>
          <p:nvPr/>
        </p:nvSpPr>
        <p:spPr>
          <a:xfrm>
            <a:off x="5419917" y="6059170"/>
            <a:ext cx="33315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sp>
        <p:nvSpPr>
          <p:cNvPr id="142" name="Google Shape;142;p15"/>
          <p:cNvSpPr txBox="1"/>
          <p:nvPr/>
        </p:nvSpPr>
        <p:spPr>
          <a:xfrm>
            <a:off x="9484865" y="6059170"/>
            <a:ext cx="33618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sp>
        <p:nvSpPr>
          <p:cNvPr id="143" name="Google Shape;143;p15"/>
          <p:cNvSpPr txBox="1"/>
          <p:nvPr/>
        </p:nvSpPr>
        <p:spPr>
          <a:xfrm>
            <a:off x="13540677" y="6059170"/>
            <a:ext cx="3332400" cy="2795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47" name="Shape 147"/>
        <p:cNvGrpSpPr/>
        <p:nvPr/>
      </p:nvGrpSpPr>
      <p:grpSpPr>
        <a:xfrm>
          <a:off x="0" y="0"/>
          <a:ext cx="0" cy="0"/>
          <a:chOff x="0" y="0"/>
          <a:chExt cx="0" cy="0"/>
        </a:xfrm>
      </p:grpSpPr>
      <p:grpSp>
        <p:nvGrpSpPr>
          <p:cNvPr id="148" name="Google Shape;148;p16"/>
          <p:cNvGrpSpPr/>
          <p:nvPr/>
        </p:nvGrpSpPr>
        <p:grpSpPr>
          <a:xfrm>
            <a:off x="-6656283" y="-2445901"/>
            <a:ext cx="15178802" cy="15178802"/>
            <a:chOff x="0" y="0"/>
            <a:chExt cx="812800" cy="812800"/>
          </a:xfrm>
        </p:grpSpPr>
        <p:sp>
          <p:nvSpPr>
            <p:cNvPr id="149" name="Google Shape;14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145DA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6"/>
          <p:cNvGrpSpPr/>
          <p:nvPr/>
        </p:nvGrpSpPr>
        <p:grpSpPr>
          <a:xfrm>
            <a:off x="-6007842" y="-1797460"/>
            <a:ext cx="13881919" cy="13881919"/>
            <a:chOff x="0" y="0"/>
            <a:chExt cx="812800" cy="812800"/>
          </a:xfrm>
        </p:grpSpPr>
        <p:sp>
          <p:nvSpPr>
            <p:cNvPr id="152" name="Google Shape;15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6"/>
          <p:cNvGrpSpPr/>
          <p:nvPr/>
        </p:nvGrpSpPr>
        <p:grpSpPr>
          <a:xfrm>
            <a:off x="8599782" y="1711810"/>
            <a:ext cx="1460893" cy="1460893"/>
            <a:chOff x="0" y="0"/>
            <a:chExt cx="812800" cy="812800"/>
          </a:xfrm>
        </p:grpSpPr>
        <p:sp>
          <p:nvSpPr>
            <p:cNvPr id="155" name="Google Shape;15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6"/>
          <p:cNvSpPr txBox="1"/>
          <p:nvPr/>
        </p:nvSpPr>
        <p:spPr>
          <a:xfrm>
            <a:off x="10257697" y="1868801"/>
            <a:ext cx="6600600" cy="11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Nullam laoreet risus fringilla, egestas elit a, consequat augue. </a:t>
            </a:r>
            <a:endParaRPr/>
          </a:p>
        </p:txBody>
      </p:sp>
      <p:sp>
        <p:nvSpPr>
          <p:cNvPr id="158" name="Google Shape;158;p16"/>
          <p:cNvSpPr txBox="1"/>
          <p:nvPr/>
        </p:nvSpPr>
        <p:spPr>
          <a:xfrm>
            <a:off x="8763159" y="2050728"/>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S</a:t>
            </a:r>
            <a:endParaRPr/>
          </a:p>
        </p:txBody>
      </p:sp>
      <p:grpSp>
        <p:nvGrpSpPr>
          <p:cNvPr id="159" name="Google Shape;159;p16"/>
          <p:cNvGrpSpPr/>
          <p:nvPr/>
        </p:nvGrpSpPr>
        <p:grpSpPr>
          <a:xfrm>
            <a:off x="9166852" y="3539769"/>
            <a:ext cx="1460893" cy="1460893"/>
            <a:chOff x="0" y="0"/>
            <a:chExt cx="812800" cy="812800"/>
          </a:xfrm>
        </p:grpSpPr>
        <p:sp>
          <p:nvSpPr>
            <p:cNvPr id="160" name="Google Shape;1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6"/>
          <p:cNvSpPr txBox="1"/>
          <p:nvPr/>
        </p:nvSpPr>
        <p:spPr>
          <a:xfrm>
            <a:off x="9365258" y="3900328"/>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W</a:t>
            </a:r>
            <a:endParaRPr/>
          </a:p>
        </p:txBody>
      </p:sp>
      <p:grpSp>
        <p:nvGrpSpPr>
          <p:cNvPr id="163" name="Google Shape;163;p16"/>
          <p:cNvGrpSpPr/>
          <p:nvPr/>
        </p:nvGrpSpPr>
        <p:grpSpPr>
          <a:xfrm>
            <a:off x="9125681" y="5316450"/>
            <a:ext cx="1460893" cy="1460893"/>
            <a:chOff x="0" y="0"/>
            <a:chExt cx="812800" cy="812800"/>
          </a:xfrm>
        </p:grpSpPr>
        <p:sp>
          <p:nvSpPr>
            <p:cNvPr id="164" name="Google Shape;1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6"/>
          <p:cNvSpPr txBox="1"/>
          <p:nvPr/>
        </p:nvSpPr>
        <p:spPr>
          <a:xfrm>
            <a:off x="9289058" y="5677009"/>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O</a:t>
            </a:r>
            <a:endParaRPr/>
          </a:p>
        </p:txBody>
      </p:sp>
      <p:grpSp>
        <p:nvGrpSpPr>
          <p:cNvPr id="167" name="Google Shape;167;p16"/>
          <p:cNvGrpSpPr/>
          <p:nvPr/>
        </p:nvGrpSpPr>
        <p:grpSpPr>
          <a:xfrm>
            <a:off x="8599782" y="7038571"/>
            <a:ext cx="1460893" cy="1460893"/>
            <a:chOff x="0" y="0"/>
            <a:chExt cx="812800" cy="812800"/>
          </a:xfrm>
        </p:grpSpPr>
        <p:sp>
          <p:nvSpPr>
            <p:cNvPr id="168" name="Google Shape;1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6"/>
          <p:cNvSpPr txBox="1"/>
          <p:nvPr/>
        </p:nvSpPr>
        <p:spPr>
          <a:xfrm>
            <a:off x="8763159" y="7377490"/>
            <a:ext cx="1134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DFDFD"/>
                </a:solidFill>
                <a:latin typeface="Poppins"/>
                <a:ea typeface="Poppins"/>
                <a:cs typeface="Poppins"/>
                <a:sym typeface="Poppins"/>
              </a:rPr>
              <a:t>T</a:t>
            </a:r>
            <a:endParaRPr/>
          </a:p>
        </p:txBody>
      </p:sp>
      <p:grpSp>
        <p:nvGrpSpPr>
          <p:cNvPr id="171" name="Google Shape;171;p16"/>
          <p:cNvGrpSpPr/>
          <p:nvPr/>
        </p:nvGrpSpPr>
        <p:grpSpPr>
          <a:xfrm>
            <a:off x="7905455" y="2656032"/>
            <a:ext cx="373607" cy="373607"/>
            <a:chOff x="0" y="0"/>
            <a:chExt cx="812800" cy="812800"/>
          </a:xfrm>
        </p:grpSpPr>
        <p:sp>
          <p:nvSpPr>
            <p:cNvPr id="172" name="Google Shape;1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cap="sq" cmpd="sng" w="38100">
              <a:solidFill>
                <a:srgbClr val="00569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txBox="1"/>
            <p:nvPr/>
          </p:nvSpPr>
          <p:spPr>
            <a:xfrm>
              <a:off x="76200" y="28575"/>
              <a:ext cx="660400" cy="708025"/>
            </a:xfrm>
            <a:prstGeom prst="rect">
              <a:avLst/>
            </a:prstGeom>
            <a:noFill/>
            <a:ln>
              <a:noFill/>
            </a:ln>
          </p:spPr>
          <p:txBody>
            <a:bodyPr anchorCtr="0" anchor="ctr" bIns="0" lIns="0" spcFirstLastPara="1" rIns="0" wrap="square" tIns="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6"/>
          <p:cNvGrpSpPr/>
          <p:nvPr/>
        </p:nvGrpSpPr>
        <p:grpSpPr>
          <a:xfrm>
            <a:off x="8315313" y="4180490"/>
            <a:ext cx="373607" cy="373607"/>
            <a:chOff x="0" y="0"/>
            <a:chExt cx="812800" cy="812800"/>
          </a:xfrm>
        </p:grpSpPr>
        <p:sp>
          <p:nvSpPr>
            <p:cNvPr id="175" name="Google Shape;1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cap="sq" cmpd="sng" w="38100">
              <a:solidFill>
                <a:srgbClr val="00569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txBox="1"/>
            <p:nvPr/>
          </p:nvSpPr>
          <p:spPr>
            <a:xfrm>
              <a:off x="76200" y="28575"/>
              <a:ext cx="660400" cy="708025"/>
            </a:xfrm>
            <a:prstGeom prst="rect">
              <a:avLst/>
            </a:prstGeom>
            <a:noFill/>
            <a:ln>
              <a:noFill/>
            </a:ln>
          </p:spPr>
          <p:txBody>
            <a:bodyPr anchorCtr="0" anchor="ctr" bIns="0" lIns="0" spcFirstLastPara="1" rIns="0" wrap="square" tIns="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6"/>
          <p:cNvGrpSpPr/>
          <p:nvPr/>
        </p:nvGrpSpPr>
        <p:grpSpPr>
          <a:xfrm>
            <a:off x="7944228" y="7402839"/>
            <a:ext cx="373607" cy="373607"/>
            <a:chOff x="0" y="0"/>
            <a:chExt cx="812800" cy="812800"/>
          </a:xfrm>
        </p:grpSpPr>
        <p:sp>
          <p:nvSpPr>
            <p:cNvPr id="178" name="Google Shape;1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cap="sq" cmpd="sng" w="38100">
              <a:solidFill>
                <a:srgbClr val="00569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txBox="1"/>
            <p:nvPr/>
          </p:nvSpPr>
          <p:spPr>
            <a:xfrm>
              <a:off x="76200" y="28575"/>
              <a:ext cx="660400" cy="708025"/>
            </a:xfrm>
            <a:prstGeom prst="rect">
              <a:avLst/>
            </a:prstGeom>
            <a:noFill/>
            <a:ln>
              <a:noFill/>
            </a:ln>
          </p:spPr>
          <p:txBody>
            <a:bodyPr anchorCtr="0" anchor="ctr" bIns="0" lIns="0" spcFirstLastPara="1" rIns="0" wrap="square" tIns="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6"/>
          <p:cNvGrpSpPr/>
          <p:nvPr/>
        </p:nvGrpSpPr>
        <p:grpSpPr>
          <a:xfrm>
            <a:off x="8309460" y="5760481"/>
            <a:ext cx="373607" cy="373607"/>
            <a:chOff x="0" y="0"/>
            <a:chExt cx="812800" cy="812800"/>
          </a:xfrm>
        </p:grpSpPr>
        <p:sp>
          <p:nvSpPr>
            <p:cNvPr id="181" name="Google Shape;18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cap="sq" cmpd="sng" w="38100">
              <a:solidFill>
                <a:srgbClr val="00569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txBox="1"/>
            <p:nvPr/>
          </p:nvSpPr>
          <p:spPr>
            <a:xfrm>
              <a:off x="76200" y="28575"/>
              <a:ext cx="660400" cy="708025"/>
            </a:xfrm>
            <a:prstGeom prst="rect">
              <a:avLst/>
            </a:prstGeom>
            <a:noFill/>
            <a:ln>
              <a:noFill/>
            </a:ln>
          </p:spPr>
          <p:txBody>
            <a:bodyPr anchorCtr="0" anchor="ctr" bIns="0" lIns="0" spcFirstLastPara="1" rIns="0" wrap="square" tIns="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6"/>
          <p:cNvSpPr txBox="1"/>
          <p:nvPr/>
        </p:nvSpPr>
        <p:spPr>
          <a:xfrm>
            <a:off x="933118" y="3492536"/>
            <a:ext cx="5360485" cy="24892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FFFFFF"/>
                </a:solidFill>
                <a:latin typeface="Poppins"/>
                <a:ea typeface="Poppins"/>
                <a:cs typeface="Poppins"/>
                <a:sym typeface="Poppins"/>
              </a:rPr>
              <a:t>MARKET</a:t>
            </a:r>
            <a:endParaRPr/>
          </a:p>
          <a:p>
            <a:pPr indent="0" lvl="0" marL="0" marR="0" rtl="0" algn="l">
              <a:lnSpc>
                <a:spcPct val="140005"/>
              </a:lnSpc>
              <a:spcBef>
                <a:spcPts val="0"/>
              </a:spcBef>
              <a:spcAft>
                <a:spcPts val="0"/>
              </a:spcAft>
              <a:buNone/>
            </a:pPr>
            <a:r>
              <a:rPr b="1" i="0" lang="en-US" sz="6999" u="none" cap="none" strike="noStrike">
                <a:solidFill>
                  <a:srgbClr val="FFFFFF"/>
                </a:solidFill>
                <a:latin typeface="Poppins"/>
                <a:ea typeface="Poppins"/>
                <a:cs typeface="Poppins"/>
                <a:sym typeface="Poppins"/>
              </a:rPr>
              <a:t>ANALYSIS</a:t>
            </a:r>
            <a:endParaRPr/>
          </a:p>
        </p:txBody>
      </p:sp>
      <p:sp>
        <p:nvSpPr>
          <p:cNvPr id="184" name="Google Shape;184;p16"/>
          <p:cNvSpPr txBox="1"/>
          <p:nvPr/>
        </p:nvSpPr>
        <p:spPr>
          <a:xfrm>
            <a:off x="10783596" y="3642201"/>
            <a:ext cx="6600600" cy="11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Nullam laoreet risus fringilla, egestas elit a, consequat augue. </a:t>
            </a:r>
            <a:endParaRPr/>
          </a:p>
        </p:txBody>
      </p:sp>
      <p:sp>
        <p:nvSpPr>
          <p:cNvPr id="185" name="Google Shape;185;p16"/>
          <p:cNvSpPr txBox="1"/>
          <p:nvPr/>
        </p:nvSpPr>
        <p:spPr>
          <a:xfrm>
            <a:off x="10783596" y="5418881"/>
            <a:ext cx="6600600" cy="11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Nullam laoreet risus fringilla, egestas elit a, consequat augue. </a:t>
            </a:r>
            <a:endParaRPr/>
          </a:p>
        </p:txBody>
      </p:sp>
      <p:sp>
        <p:nvSpPr>
          <p:cNvPr id="186" name="Google Shape;186;p16"/>
          <p:cNvSpPr txBox="1"/>
          <p:nvPr/>
        </p:nvSpPr>
        <p:spPr>
          <a:xfrm>
            <a:off x="10423198" y="7141003"/>
            <a:ext cx="6600600" cy="11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Nullam laoreet risus fringilla, egestas elit a, consequat augue.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90" name="Shape 190"/>
        <p:cNvGrpSpPr/>
        <p:nvPr/>
      </p:nvGrpSpPr>
      <p:grpSpPr>
        <a:xfrm>
          <a:off x="0" y="0"/>
          <a:ext cx="0" cy="0"/>
          <a:chOff x="0" y="0"/>
          <a:chExt cx="0" cy="0"/>
        </a:xfrm>
      </p:grpSpPr>
      <p:pic>
        <p:nvPicPr>
          <p:cNvPr id="191" name="Google Shape;191;p17"/>
          <p:cNvPicPr preferRelativeResize="0"/>
          <p:nvPr/>
        </p:nvPicPr>
        <p:blipFill rotWithShape="1">
          <a:blip r:embed="rId3">
            <a:alphaModFix/>
          </a:blip>
          <a:srcRect b="0" l="0" r="0" t="0"/>
          <a:stretch/>
        </p:blipFill>
        <p:spPr>
          <a:xfrm>
            <a:off x="9691390" y="1586870"/>
            <a:ext cx="7575066" cy="7515221"/>
          </a:xfrm>
          <a:prstGeom prst="rect">
            <a:avLst/>
          </a:prstGeom>
          <a:noFill/>
          <a:ln>
            <a:noFill/>
          </a:ln>
        </p:spPr>
      </p:pic>
      <p:grpSp>
        <p:nvGrpSpPr>
          <p:cNvPr id="192" name="Google Shape;192;p17"/>
          <p:cNvGrpSpPr/>
          <p:nvPr/>
        </p:nvGrpSpPr>
        <p:grpSpPr>
          <a:xfrm>
            <a:off x="0" y="1982003"/>
            <a:ext cx="9043100" cy="6488832"/>
            <a:chOff x="0" y="-57150"/>
            <a:chExt cx="2188755" cy="1570531"/>
          </a:xfrm>
        </p:grpSpPr>
        <p:sp>
          <p:nvSpPr>
            <p:cNvPr id="193" name="Google Shape;193;p17"/>
            <p:cNvSpPr/>
            <p:nvPr/>
          </p:nvSpPr>
          <p:spPr>
            <a:xfrm>
              <a:off x="0" y="0"/>
              <a:ext cx="2188755" cy="1513381"/>
            </a:xfrm>
            <a:custGeom>
              <a:rect b="b" l="l" r="r" t="t"/>
              <a:pathLst>
                <a:path extrusionOk="0" h="1513381" w="2188755">
                  <a:moveTo>
                    <a:pt x="11986" y="0"/>
                  </a:moveTo>
                  <a:lnTo>
                    <a:pt x="2176770" y="0"/>
                  </a:lnTo>
                  <a:cubicBezTo>
                    <a:pt x="2183389" y="0"/>
                    <a:pt x="2188755" y="5366"/>
                    <a:pt x="2188755" y="11986"/>
                  </a:cubicBezTo>
                  <a:lnTo>
                    <a:pt x="2188755" y="1501395"/>
                  </a:lnTo>
                  <a:cubicBezTo>
                    <a:pt x="2188755" y="1508014"/>
                    <a:pt x="2183389" y="1513381"/>
                    <a:pt x="2176770" y="1513381"/>
                  </a:cubicBezTo>
                  <a:lnTo>
                    <a:pt x="11986" y="1513381"/>
                  </a:lnTo>
                  <a:cubicBezTo>
                    <a:pt x="5366" y="1513381"/>
                    <a:pt x="0" y="1508014"/>
                    <a:pt x="0" y="1501395"/>
                  </a:cubicBezTo>
                  <a:lnTo>
                    <a:pt x="0" y="11986"/>
                  </a:lnTo>
                  <a:cubicBezTo>
                    <a:pt x="0" y="5366"/>
                    <a:pt x="5366" y="0"/>
                    <a:pt x="11986" y="0"/>
                  </a:cubicBezTo>
                  <a:close/>
                </a:path>
              </a:pathLst>
            </a:custGeom>
            <a:solidFill>
              <a:srgbClr val="0056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txBox="1"/>
            <p:nvPr/>
          </p:nvSpPr>
          <p:spPr>
            <a:xfrm>
              <a:off x="0" y="-57150"/>
              <a:ext cx="2188755" cy="1570531"/>
            </a:xfrm>
            <a:prstGeom prst="rect">
              <a:avLst/>
            </a:prstGeom>
            <a:noFill/>
            <a:ln>
              <a:noFill/>
            </a:ln>
          </p:spPr>
          <p:txBody>
            <a:bodyPr anchorCtr="0" anchor="ctr" bIns="254000" lIns="254000" spcFirstLastPara="1" rIns="254000" wrap="square" tIns="2540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7"/>
          <p:cNvSpPr txBox="1"/>
          <p:nvPr/>
        </p:nvSpPr>
        <p:spPr>
          <a:xfrm>
            <a:off x="1028700" y="2830277"/>
            <a:ext cx="7547400" cy="10773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FFFFFF"/>
                </a:solidFill>
                <a:latin typeface="Poppins"/>
                <a:ea typeface="Poppins"/>
                <a:cs typeface="Poppins"/>
                <a:sym typeface="Poppins"/>
              </a:rPr>
              <a:t>ANALYTICS</a:t>
            </a:r>
            <a:endParaRPr/>
          </a:p>
        </p:txBody>
      </p:sp>
      <p:sp>
        <p:nvSpPr>
          <p:cNvPr id="196" name="Google Shape;196;p17"/>
          <p:cNvSpPr txBox="1"/>
          <p:nvPr/>
        </p:nvSpPr>
        <p:spPr>
          <a:xfrm>
            <a:off x="1028700" y="4239260"/>
            <a:ext cx="7278300" cy="3540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0" i="0" lang="en-US" sz="2300"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69E"/>
        </a:solidFill>
      </p:bgPr>
    </p:bg>
    <p:spTree>
      <p:nvGrpSpPr>
        <p:cNvPr id="200" name="Shape 200"/>
        <p:cNvGrpSpPr/>
        <p:nvPr/>
      </p:nvGrpSpPr>
      <p:grpSpPr>
        <a:xfrm>
          <a:off x="0" y="0"/>
          <a:ext cx="0" cy="0"/>
          <a:chOff x="0" y="0"/>
          <a:chExt cx="0" cy="0"/>
        </a:xfrm>
      </p:grpSpPr>
      <p:sp>
        <p:nvSpPr>
          <p:cNvPr id="201" name="Google Shape;201;p18"/>
          <p:cNvSpPr txBox="1"/>
          <p:nvPr/>
        </p:nvSpPr>
        <p:spPr>
          <a:xfrm>
            <a:off x="3178639" y="1985973"/>
            <a:ext cx="11930700" cy="575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2469" u="none" cap="none" strike="noStrike">
                <a:solidFill>
                  <a:srgbClr val="FFFFFF"/>
                </a:solidFill>
                <a:latin typeface="Poppins"/>
                <a:ea typeface="Poppins"/>
                <a:cs typeface="Poppins"/>
                <a:sym typeface="Poppins"/>
              </a:rPr>
              <a:t>Get those creative juices flowing!</a:t>
            </a:r>
            <a:endParaRPr/>
          </a:p>
        </p:txBody>
      </p:sp>
      <p:sp>
        <p:nvSpPr>
          <p:cNvPr id="202" name="Google Shape;202;p18"/>
          <p:cNvSpPr txBox="1"/>
          <p:nvPr/>
        </p:nvSpPr>
        <p:spPr>
          <a:xfrm>
            <a:off x="7020328" y="8296275"/>
            <a:ext cx="4247344" cy="727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FFF"/>
                </a:solidFill>
                <a:latin typeface="Poppins"/>
                <a:ea typeface="Poppins"/>
                <a:cs typeface="Poppins"/>
                <a:sym typeface="Poppins"/>
              </a:rPr>
              <a:t>Anonymous</a:t>
            </a:r>
            <a:endParaRPr/>
          </a:p>
        </p:txBody>
      </p:sp>
      <p:sp>
        <p:nvSpPr>
          <p:cNvPr id="203" name="Google Shape;203;p18"/>
          <p:cNvSpPr/>
          <p:nvPr/>
        </p:nvSpPr>
        <p:spPr>
          <a:xfrm>
            <a:off x="14514776" y="-2574148"/>
            <a:ext cx="6434596" cy="6434596"/>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p:nvPr/>
        </p:nvSpPr>
        <p:spPr>
          <a:xfrm>
            <a:off x="-2661372" y="6426551"/>
            <a:ext cx="6434596" cy="6434596"/>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