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10287000" cx="18288000"/>
  <p:notesSz cx="6858000" cy="9144000"/>
  <p:embeddedFontLst>
    <p:embeddedFont>
      <p:font typeface="Liu Jian Mao Cao"/>
      <p:regular r:id="rId27"/>
    </p:embeddedFont>
    <p:embeddedFont>
      <p:font typeface="Fira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FiraSans-regular.fntdata"/><Relationship Id="rId27" Type="http://schemas.openxmlformats.org/officeDocument/2006/relationships/font" Target="fonts/LiuJianMaoCa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FiraSans-boldItalic.fntdata"/><Relationship Id="rId30" Type="http://schemas.openxmlformats.org/officeDocument/2006/relationships/font" Target="fonts/Fira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907c37b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6907c37bc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6907c37bc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6907c37bc3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907c37bc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6907c37bc3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6907c37bc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6907c37bc3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6907c37bc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6907c37bc3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6907c37bc3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6907c37bc3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6907c37bc3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6907c37bc3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6907c37bc3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6907c37bc3_0_1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6907c37bc3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26907c37bc3_0_1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6907c37bc3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6907c37bc3_0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6907c37bc3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6907c37bc3_0_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9.png"/><Relationship Id="rId4" Type="http://schemas.openxmlformats.org/officeDocument/2006/relationships/image" Target="../media/image45.png"/><Relationship Id="rId5" Type="http://schemas.openxmlformats.org/officeDocument/2006/relationships/image" Target="../media/image12.png"/><Relationship Id="rId6" Type="http://schemas.openxmlformats.org/officeDocument/2006/relationships/image" Target="../media/image1.png"/><Relationship Id="rId7" Type="http://schemas.openxmlformats.org/officeDocument/2006/relationships/image" Target="../media/image81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1.png"/><Relationship Id="rId4" Type="http://schemas.openxmlformats.org/officeDocument/2006/relationships/image" Target="../media/image4.png"/><Relationship Id="rId5" Type="http://schemas.openxmlformats.org/officeDocument/2006/relationships/image" Target="../media/image51.jpg"/><Relationship Id="rId6" Type="http://schemas.openxmlformats.org/officeDocument/2006/relationships/image" Target="../media/image44.png"/><Relationship Id="rId7" Type="http://schemas.openxmlformats.org/officeDocument/2006/relationships/image" Target="../media/image50.png"/><Relationship Id="rId8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8.png"/><Relationship Id="rId4" Type="http://schemas.openxmlformats.org/officeDocument/2006/relationships/image" Target="../media/image20.png"/><Relationship Id="rId9" Type="http://schemas.openxmlformats.org/officeDocument/2006/relationships/image" Target="../media/image55.jpg"/><Relationship Id="rId5" Type="http://schemas.openxmlformats.org/officeDocument/2006/relationships/image" Target="../media/image4.png"/><Relationship Id="rId6" Type="http://schemas.openxmlformats.org/officeDocument/2006/relationships/image" Target="../media/image52.png"/><Relationship Id="rId7" Type="http://schemas.openxmlformats.org/officeDocument/2006/relationships/image" Target="../media/image54.png"/><Relationship Id="rId8" Type="http://schemas.openxmlformats.org/officeDocument/2006/relationships/image" Target="../media/image5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58.png"/><Relationship Id="rId5" Type="http://schemas.openxmlformats.org/officeDocument/2006/relationships/image" Target="../media/image63.png"/><Relationship Id="rId6" Type="http://schemas.openxmlformats.org/officeDocument/2006/relationships/image" Target="../media/image162.png"/><Relationship Id="rId7" Type="http://schemas.openxmlformats.org/officeDocument/2006/relationships/image" Target="../media/image62.png"/><Relationship Id="rId8" Type="http://schemas.openxmlformats.org/officeDocument/2006/relationships/image" Target="../media/image6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1.png"/><Relationship Id="rId4" Type="http://schemas.openxmlformats.org/officeDocument/2006/relationships/image" Target="../media/image66.png"/><Relationship Id="rId5" Type="http://schemas.openxmlformats.org/officeDocument/2006/relationships/image" Target="../media/image4.png"/><Relationship Id="rId6" Type="http://schemas.openxmlformats.org/officeDocument/2006/relationships/image" Target="../media/image67.png"/><Relationship Id="rId7" Type="http://schemas.openxmlformats.org/officeDocument/2006/relationships/image" Target="../media/image64.png"/><Relationship Id="rId8" Type="http://schemas.openxmlformats.org/officeDocument/2006/relationships/image" Target="../media/image6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8.png"/><Relationship Id="rId4" Type="http://schemas.openxmlformats.org/officeDocument/2006/relationships/image" Target="../media/image68.png"/><Relationship Id="rId5" Type="http://schemas.openxmlformats.org/officeDocument/2006/relationships/image" Target="../media/image71.png"/><Relationship Id="rId6" Type="http://schemas.openxmlformats.org/officeDocument/2006/relationships/image" Target="../media/image70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8.png"/><Relationship Id="rId4" Type="http://schemas.openxmlformats.org/officeDocument/2006/relationships/image" Target="../media/image4.png"/><Relationship Id="rId5" Type="http://schemas.openxmlformats.org/officeDocument/2006/relationships/image" Target="../media/image87.jpg"/><Relationship Id="rId6" Type="http://schemas.openxmlformats.org/officeDocument/2006/relationships/image" Target="../media/image80.png"/><Relationship Id="rId7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8.png"/><Relationship Id="rId4" Type="http://schemas.openxmlformats.org/officeDocument/2006/relationships/image" Target="../media/image89.png"/><Relationship Id="rId9" Type="http://schemas.openxmlformats.org/officeDocument/2006/relationships/image" Target="../media/image82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8.png"/><Relationship Id="rId4" Type="http://schemas.openxmlformats.org/officeDocument/2006/relationships/image" Target="../media/image22.png"/><Relationship Id="rId5" Type="http://schemas.openxmlformats.org/officeDocument/2006/relationships/image" Target="../media/image84.jpg"/><Relationship Id="rId6" Type="http://schemas.openxmlformats.org/officeDocument/2006/relationships/image" Target="../media/image85.png"/><Relationship Id="rId7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8.png"/><Relationship Id="rId4" Type="http://schemas.openxmlformats.org/officeDocument/2006/relationships/image" Target="../media/image86.png"/><Relationship Id="rId11" Type="http://schemas.openxmlformats.org/officeDocument/2006/relationships/image" Target="../media/image17.png"/><Relationship Id="rId10" Type="http://schemas.openxmlformats.org/officeDocument/2006/relationships/image" Target="../media/image94.jpg"/><Relationship Id="rId12" Type="http://schemas.openxmlformats.org/officeDocument/2006/relationships/image" Target="../media/image96.png"/><Relationship Id="rId9" Type="http://schemas.openxmlformats.org/officeDocument/2006/relationships/image" Target="../media/image92.png"/><Relationship Id="rId5" Type="http://schemas.openxmlformats.org/officeDocument/2006/relationships/image" Target="../media/image88.png"/><Relationship Id="rId6" Type="http://schemas.openxmlformats.org/officeDocument/2006/relationships/image" Target="../media/image91.png"/><Relationship Id="rId7" Type="http://schemas.openxmlformats.org/officeDocument/2006/relationships/image" Target="../media/image90.png"/><Relationship Id="rId8" Type="http://schemas.openxmlformats.org/officeDocument/2006/relationships/image" Target="../media/image97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3.png"/><Relationship Id="rId22" Type="http://schemas.openxmlformats.org/officeDocument/2006/relationships/image" Target="../media/image119.png"/><Relationship Id="rId21" Type="http://schemas.openxmlformats.org/officeDocument/2006/relationships/image" Target="../media/image17.png"/><Relationship Id="rId24" Type="http://schemas.openxmlformats.org/officeDocument/2006/relationships/image" Target="../media/image117.png"/><Relationship Id="rId23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8.png"/><Relationship Id="rId4" Type="http://schemas.openxmlformats.org/officeDocument/2006/relationships/image" Target="../media/image80.png"/><Relationship Id="rId9" Type="http://schemas.openxmlformats.org/officeDocument/2006/relationships/image" Target="../media/image92.png"/><Relationship Id="rId25" Type="http://schemas.openxmlformats.org/officeDocument/2006/relationships/image" Target="../media/image19.png"/><Relationship Id="rId5" Type="http://schemas.openxmlformats.org/officeDocument/2006/relationships/image" Target="../media/image100.png"/><Relationship Id="rId6" Type="http://schemas.openxmlformats.org/officeDocument/2006/relationships/image" Target="../media/image130.png"/><Relationship Id="rId7" Type="http://schemas.openxmlformats.org/officeDocument/2006/relationships/image" Target="../media/image85.png"/><Relationship Id="rId8" Type="http://schemas.openxmlformats.org/officeDocument/2006/relationships/image" Target="../media/image97.png"/><Relationship Id="rId11" Type="http://schemas.openxmlformats.org/officeDocument/2006/relationships/image" Target="../media/image123.png"/><Relationship Id="rId10" Type="http://schemas.openxmlformats.org/officeDocument/2006/relationships/image" Target="../media/image144.png"/><Relationship Id="rId13" Type="http://schemas.openxmlformats.org/officeDocument/2006/relationships/image" Target="../media/image108.png"/><Relationship Id="rId12" Type="http://schemas.openxmlformats.org/officeDocument/2006/relationships/image" Target="../media/image4.png"/><Relationship Id="rId15" Type="http://schemas.openxmlformats.org/officeDocument/2006/relationships/image" Target="../media/image72.png"/><Relationship Id="rId14" Type="http://schemas.openxmlformats.org/officeDocument/2006/relationships/image" Target="../media/image116.png"/><Relationship Id="rId17" Type="http://schemas.openxmlformats.org/officeDocument/2006/relationships/image" Target="../media/image112.png"/><Relationship Id="rId16" Type="http://schemas.openxmlformats.org/officeDocument/2006/relationships/image" Target="../media/image96.png"/><Relationship Id="rId19" Type="http://schemas.openxmlformats.org/officeDocument/2006/relationships/image" Target="../media/image73.png"/><Relationship Id="rId18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2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7.png"/><Relationship Id="rId22" Type="http://schemas.openxmlformats.org/officeDocument/2006/relationships/image" Target="../media/image36.png"/><Relationship Id="rId21" Type="http://schemas.openxmlformats.org/officeDocument/2006/relationships/image" Target="../media/image30.png"/><Relationship Id="rId24" Type="http://schemas.openxmlformats.org/officeDocument/2006/relationships/image" Target="../media/image31.png"/><Relationship Id="rId23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8.png"/><Relationship Id="rId4" Type="http://schemas.openxmlformats.org/officeDocument/2006/relationships/image" Target="../media/image125.png"/><Relationship Id="rId9" Type="http://schemas.openxmlformats.org/officeDocument/2006/relationships/image" Target="../media/image120.png"/><Relationship Id="rId26" Type="http://schemas.openxmlformats.org/officeDocument/2006/relationships/image" Target="../media/image146.png"/><Relationship Id="rId25" Type="http://schemas.openxmlformats.org/officeDocument/2006/relationships/image" Target="../media/image148.png"/><Relationship Id="rId28" Type="http://schemas.openxmlformats.org/officeDocument/2006/relationships/image" Target="../media/image145.png"/><Relationship Id="rId27" Type="http://schemas.openxmlformats.org/officeDocument/2006/relationships/image" Target="../media/image147.png"/><Relationship Id="rId5" Type="http://schemas.openxmlformats.org/officeDocument/2006/relationships/image" Target="../media/image85.png"/><Relationship Id="rId6" Type="http://schemas.openxmlformats.org/officeDocument/2006/relationships/image" Target="../media/image122.png"/><Relationship Id="rId29" Type="http://schemas.openxmlformats.org/officeDocument/2006/relationships/image" Target="../media/image153.png"/><Relationship Id="rId7" Type="http://schemas.openxmlformats.org/officeDocument/2006/relationships/image" Target="../media/image133.png"/><Relationship Id="rId8" Type="http://schemas.openxmlformats.org/officeDocument/2006/relationships/image" Target="../media/image121.png"/><Relationship Id="rId31" Type="http://schemas.openxmlformats.org/officeDocument/2006/relationships/image" Target="../media/image62.png"/><Relationship Id="rId30" Type="http://schemas.openxmlformats.org/officeDocument/2006/relationships/image" Target="../media/image63.png"/><Relationship Id="rId11" Type="http://schemas.openxmlformats.org/officeDocument/2006/relationships/image" Target="../media/image129.png"/><Relationship Id="rId33" Type="http://schemas.openxmlformats.org/officeDocument/2006/relationships/image" Target="../media/image82.png"/><Relationship Id="rId10" Type="http://schemas.openxmlformats.org/officeDocument/2006/relationships/image" Target="../media/image131.png"/><Relationship Id="rId32" Type="http://schemas.openxmlformats.org/officeDocument/2006/relationships/image" Target="../media/image79.png"/><Relationship Id="rId13" Type="http://schemas.openxmlformats.org/officeDocument/2006/relationships/image" Target="../media/image126.png"/><Relationship Id="rId12" Type="http://schemas.openxmlformats.org/officeDocument/2006/relationships/image" Target="../media/image127.png"/><Relationship Id="rId34" Type="http://schemas.openxmlformats.org/officeDocument/2006/relationships/image" Target="../media/image154.png"/><Relationship Id="rId15" Type="http://schemas.openxmlformats.org/officeDocument/2006/relationships/image" Target="../media/image20.png"/><Relationship Id="rId14" Type="http://schemas.openxmlformats.org/officeDocument/2006/relationships/image" Target="../media/image128.png"/><Relationship Id="rId17" Type="http://schemas.openxmlformats.org/officeDocument/2006/relationships/image" Target="../media/image141.png"/><Relationship Id="rId16" Type="http://schemas.openxmlformats.org/officeDocument/2006/relationships/image" Target="../media/image21.png"/><Relationship Id="rId19" Type="http://schemas.openxmlformats.org/officeDocument/2006/relationships/image" Target="../media/image136.png"/><Relationship Id="rId18" Type="http://schemas.openxmlformats.org/officeDocument/2006/relationships/image" Target="../media/image1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8.png"/><Relationship Id="rId4" Type="http://schemas.openxmlformats.org/officeDocument/2006/relationships/image" Target="../media/image151.png"/><Relationship Id="rId5" Type="http://schemas.openxmlformats.org/officeDocument/2006/relationships/image" Target="../media/image144.png"/><Relationship Id="rId6" Type="http://schemas.openxmlformats.org/officeDocument/2006/relationships/image" Target="../media/image123.png"/><Relationship Id="rId7" Type="http://schemas.openxmlformats.org/officeDocument/2006/relationships/image" Target="../media/image15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5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2.jp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1.png"/><Relationship Id="rId4" Type="http://schemas.openxmlformats.org/officeDocument/2006/relationships/image" Target="../media/image11.png"/><Relationship Id="rId11" Type="http://schemas.openxmlformats.org/officeDocument/2006/relationships/image" Target="../media/image17.png"/><Relationship Id="rId10" Type="http://schemas.openxmlformats.org/officeDocument/2006/relationships/image" Target="../media/image20.png"/><Relationship Id="rId12" Type="http://schemas.openxmlformats.org/officeDocument/2006/relationships/image" Target="../media/image21.png"/><Relationship Id="rId9" Type="http://schemas.openxmlformats.org/officeDocument/2006/relationships/image" Target="../media/image23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46.jpg"/><Relationship Id="rId6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3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37.png"/><Relationship Id="rId7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1.png"/><Relationship Id="rId4" Type="http://schemas.openxmlformats.org/officeDocument/2006/relationships/image" Target="../media/image27.png"/><Relationship Id="rId10" Type="http://schemas.openxmlformats.org/officeDocument/2006/relationships/image" Target="../media/image31.png"/><Relationship Id="rId9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0.png"/><Relationship Id="rId8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9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1.png"/><Relationship Id="rId4" Type="http://schemas.openxmlformats.org/officeDocument/2006/relationships/image" Target="../media/image4.png"/><Relationship Id="rId5" Type="http://schemas.openxmlformats.org/officeDocument/2006/relationships/image" Target="../media/image39.jpg"/><Relationship Id="rId6" Type="http://schemas.openxmlformats.org/officeDocument/2006/relationships/image" Target="../media/image48.jpg"/><Relationship Id="rId7" Type="http://schemas.openxmlformats.org/officeDocument/2006/relationships/image" Target="../media/image11.png"/><Relationship Id="rId8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859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-644" r="0" t="44674"/>
          <a:stretch/>
        </p:blipFill>
        <p:spPr>
          <a:xfrm>
            <a:off x="-119050" y="4595825"/>
            <a:ext cx="18407050" cy="5691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13"/>
          <p:cNvGrpSpPr/>
          <p:nvPr/>
        </p:nvGrpSpPr>
        <p:grpSpPr>
          <a:xfrm>
            <a:off x="2066422" y="1324664"/>
            <a:ext cx="14155156" cy="7637672"/>
            <a:chOff x="-1" y="1"/>
            <a:chExt cx="18873541" cy="10183562"/>
          </a:xfrm>
        </p:grpSpPr>
        <p:sp>
          <p:nvSpPr>
            <p:cNvPr id="87" name="Google Shape;87;p13"/>
            <p:cNvSpPr/>
            <p:nvPr/>
          </p:nvSpPr>
          <p:spPr>
            <a:xfrm rot="5400000">
              <a:off x="1292897" y="-1292897"/>
              <a:ext cx="10183562" cy="12769357"/>
            </a:xfrm>
            <a:custGeom>
              <a:rect b="b" l="l" r="r" t="t"/>
              <a:pathLst>
                <a:path extrusionOk="0" h="12769357" w="10183562">
                  <a:moveTo>
                    <a:pt x="0" y="0"/>
                  </a:moveTo>
                  <a:lnTo>
                    <a:pt x="10183562" y="0"/>
                  </a:lnTo>
                  <a:lnTo>
                    <a:pt x="10183562" y="12769356"/>
                  </a:lnTo>
                  <a:lnTo>
                    <a:pt x="0" y="127693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" name="Google Shape;88;p13"/>
            <p:cNvSpPr/>
            <p:nvPr/>
          </p:nvSpPr>
          <p:spPr>
            <a:xfrm rot="5400000">
              <a:off x="8611461" y="-78517"/>
              <a:ext cx="10183562" cy="10340597"/>
            </a:xfrm>
            <a:custGeom>
              <a:rect b="b" l="l" r="r" t="t"/>
              <a:pathLst>
                <a:path extrusionOk="0" h="10340597" w="10183562">
                  <a:moveTo>
                    <a:pt x="0" y="0"/>
                  </a:moveTo>
                  <a:lnTo>
                    <a:pt x="10183562" y="0"/>
                  </a:lnTo>
                  <a:lnTo>
                    <a:pt x="10183562" y="10340596"/>
                  </a:lnTo>
                  <a:lnTo>
                    <a:pt x="0" y="103405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23484" l="0" r="0" t="0"/>
              </a:stretch>
            </a:blipFill>
            <a:ln>
              <a:noFill/>
            </a:ln>
          </p:spPr>
        </p:sp>
      </p:grpSp>
      <p:sp>
        <p:nvSpPr>
          <p:cNvPr id="89" name="Google Shape;89;p13"/>
          <p:cNvSpPr/>
          <p:nvPr/>
        </p:nvSpPr>
        <p:spPr>
          <a:xfrm rot="10437134">
            <a:off x="7035093" y="8167048"/>
            <a:ext cx="4217813" cy="1502596"/>
          </a:xfrm>
          <a:custGeom>
            <a:rect b="b" l="l" r="r" t="t"/>
            <a:pathLst>
              <a:path extrusionOk="0" h="1502596" w="4217813">
                <a:moveTo>
                  <a:pt x="0" y="0"/>
                </a:moveTo>
                <a:lnTo>
                  <a:pt x="4217814" y="0"/>
                </a:lnTo>
                <a:lnTo>
                  <a:pt x="4217814" y="1502596"/>
                </a:lnTo>
                <a:lnTo>
                  <a:pt x="0" y="1502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rot="-9600606">
            <a:off x="16385737" y="-3952360"/>
            <a:ext cx="1747126" cy="10347709"/>
          </a:xfrm>
          <a:custGeom>
            <a:rect b="b" l="l" r="r" t="t"/>
            <a:pathLst>
              <a:path extrusionOk="0" h="10347709" w="1747126">
                <a:moveTo>
                  <a:pt x="0" y="0"/>
                </a:moveTo>
                <a:lnTo>
                  <a:pt x="1747126" y="0"/>
                </a:lnTo>
                <a:lnTo>
                  <a:pt x="1747126" y="10347709"/>
                </a:lnTo>
                <a:lnTo>
                  <a:pt x="0" y="10347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406476" r="-328108" t="-111398"/>
            </a:stretch>
          </a:blipFill>
          <a:ln>
            <a:noFill/>
          </a:ln>
        </p:spPr>
      </p:sp>
      <p:sp>
        <p:nvSpPr>
          <p:cNvPr id="91" name="Google Shape;91;p13"/>
          <p:cNvSpPr txBox="1"/>
          <p:nvPr/>
        </p:nvSpPr>
        <p:spPr>
          <a:xfrm>
            <a:off x="3114260" y="2955727"/>
            <a:ext cx="12059400" cy="3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666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Brainstorm</a:t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5413835" y="878903"/>
            <a:ext cx="7460330" cy="1165677"/>
          </a:xfrm>
          <a:custGeom>
            <a:rect b="b" l="l" r="r" t="t"/>
            <a:pathLst>
              <a:path extrusionOk="0" h="1165677" w="7460330">
                <a:moveTo>
                  <a:pt x="0" y="0"/>
                </a:moveTo>
                <a:lnTo>
                  <a:pt x="7460330" y="0"/>
                </a:lnTo>
                <a:lnTo>
                  <a:pt x="7460330" y="1165676"/>
                </a:lnTo>
                <a:lnTo>
                  <a:pt x="0" y="1165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 txBox="1"/>
          <p:nvPr/>
        </p:nvSpPr>
        <p:spPr>
          <a:xfrm>
            <a:off x="4758615" y="2678474"/>
            <a:ext cx="8770770" cy="7926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3" u="none" cap="none" strike="noStrike">
                <a:solidFill>
                  <a:srgbClr val="4A7484"/>
                </a:solidFill>
                <a:latin typeface="Fira Sans"/>
                <a:ea typeface="Fira Sans"/>
                <a:cs typeface="Fira Sans"/>
                <a:sym typeface="Fira Sans"/>
              </a:rPr>
              <a:t>VINTAGE SCRAPBOOK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6032822" y="6162453"/>
            <a:ext cx="6222355" cy="16229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132" u="none" cap="none" strike="noStrike">
                <a:solidFill>
                  <a:srgbClr val="DB9B06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2"/>
          <p:cNvGrpSpPr/>
          <p:nvPr/>
        </p:nvGrpSpPr>
        <p:grpSpPr>
          <a:xfrm>
            <a:off x="483681" y="201299"/>
            <a:ext cx="23542586" cy="7774028"/>
            <a:chOff x="0" y="0"/>
            <a:chExt cx="31390115" cy="10365370"/>
          </a:xfrm>
        </p:grpSpPr>
        <p:sp>
          <p:nvSpPr>
            <p:cNvPr id="221" name="Google Shape;221;p22"/>
            <p:cNvSpPr/>
            <p:nvPr/>
          </p:nvSpPr>
          <p:spPr>
            <a:xfrm>
              <a:off x="0" y="0"/>
              <a:ext cx="16251328" cy="9349370"/>
            </a:xfrm>
            <a:custGeom>
              <a:rect b="b" l="l" r="r" t="t"/>
              <a:pathLst>
                <a:path extrusionOk="0" h="9349370" w="16251328">
                  <a:moveTo>
                    <a:pt x="0" y="0"/>
                  </a:moveTo>
                  <a:lnTo>
                    <a:pt x="16251328" y="0"/>
                  </a:lnTo>
                  <a:lnTo>
                    <a:pt x="16251328" y="9349370"/>
                  </a:lnTo>
                  <a:lnTo>
                    <a:pt x="0" y="93493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28625" l="0" r="0" t="0"/>
              </a:stretch>
            </a:blipFill>
            <a:ln>
              <a:noFill/>
            </a:ln>
          </p:spPr>
        </p:sp>
        <p:sp>
          <p:nvSpPr>
            <p:cNvPr id="222" name="Google Shape;222;p22"/>
            <p:cNvSpPr/>
            <p:nvPr/>
          </p:nvSpPr>
          <p:spPr>
            <a:xfrm>
              <a:off x="0" y="9445661"/>
              <a:ext cx="16251328" cy="919709"/>
            </a:xfrm>
            <a:custGeom>
              <a:rect b="b" l="l" r="r" t="t"/>
              <a:pathLst>
                <a:path extrusionOk="0" h="919709" w="16251328">
                  <a:moveTo>
                    <a:pt x="0" y="0"/>
                  </a:moveTo>
                  <a:lnTo>
                    <a:pt x="16251328" y="0"/>
                  </a:lnTo>
                  <a:lnTo>
                    <a:pt x="16251328" y="919709"/>
                  </a:lnTo>
                  <a:lnTo>
                    <a:pt x="0" y="91970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-1207530"/>
              </a:stretch>
            </a:blipFill>
            <a:ln>
              <a:noFill/>
            </a:ln>
          </p:spPr>
        </p:sp>
        <p:sp>
          <p:nvSpPr>
            <p:cNvPr id="223" name="Google Shape;223;p22"/>
            <p:cNvSpPr/>
            <p:nvPr/>
          </p:nvSpPr>
          <p:spPr>
            <a:xfrm>
              <a:off x="14241828" y="9445661"/>
              <a:ext cx="16251328" cy="919709"/>
            </a:xfrm>
            <a:custGeom>
              <a:rect b="b" l="l" r="r" t="t"/>
              <a:pathLst>
                <a:path extrusionOk="0" h="919709" w="16251328">
                  <a:moveTo>
                    <a:pt x="0" y="0"/>
                  </a:moveTo>
                  <a:lnTo>
                    <a:pt x="16251328" y="0"/>
                  </a:lnTo>
                  <a:lnTo>
                    <a:pt x="16251328" y="919709"/>
                  </a:lnTo>
                  <a:lnTo>
                    <a:pt x="0" y="91970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-1207530"/>
              </a:stretch>
            </a:blipFill>
            <a:ln>
              <a:noFill/>
            </a:ln>
          </p:spPr>
        </p:sp>
        <p:sp>
          <p:nvSpPr>
            <p:cNvPr id="224" name="Google Shape;224;p22"/>
            <p:cNvSpPr/>
            <p:nvPr/>
          </p:nvSpPr>
          <p:spPr>
            <a:xfrm>
              <a:off x="15138787" y="0"/>
              <a:ext cx="16251328" cy="9349370"/>
            </a:xfrm>
            <a:custGeom>
              <a:rect b="b" l="l" r="r" t="t"/>
              <a:pathLst>
                <a:path extrusionOk="0" h="9349370" w="16251328">
                  <a:moveTo>
                    <a:pt x="0" y="0"/>
                  </a:moveTo>
                  <a:lnTo>
                    <a:pt x="16251328" y="0"/>
                  </a:lnTo>
                  <a:lnTo>
                    <a:pt x="16251328" y="9349370"/>
                  </a:lnTo>
                  <a:lnTo>
                    <a:pt x="0" y="93493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28625" l="0" r="0" t="0"/>
              </a:stretch>
            </a:blipFill>
            <a:ln>
              <a:noFill/>
            </a:ln>
          </p:spPr>
        </p:sp>
      </p:grpSp>
      <p:pic>
        <p:nvPicPr>
          <p:cNvPr id="225" name="Google Shape;225;p22"/>
          <p:cNvPicPr preferRelativeResize="0"/>
          <p:nvPr/>
        </p:nvPicPr>
        <p:blipFill rotWithShape="1">
          <a:blip r:embed="rId5">
            <a:alphaModFix/>
          </a:blip>
          <a:srcRect b="20706" l="0" r="0" t="20707"/>
          <a:stretch/>
        </p:blipFill>
        <p:spPr>
          <a:xfrm>
            <a:off x="1028700" y="734734"/>
            <a:ext cx="16587742" cy="647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/>
          <p:nvPr/>
        </p:nvSpPr>
        <p:spPr>
          <a:xfrm rot="-5400000">
            <a:off x="10931954" y="3007740"/>
            <a:ext cx="11327886" cy="3384206"/>
          </a:xfrm>
          <a:custGeom>
            <a:rect b="b" l="l" r="r" t="t"/>
            <a:pathLst>
              <a:path extrusionOk="0" h="3384206" w="11327886">
                <a:moveTo>
                  <a:pt x="0" y="0"/>
                </a:moveTo>
                <a:lnTo>
                  <a:pt x="11327886" y="0"/>
                </a:lnTo>
                <a:lnTo>
                  <a:pt x="11327886" y="3384206"/>
                </a:lnTo>
                <a:lnTo>
                  <a:pt x="0" y="3384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2"/>
          <p:cNvSpPr/>
          <p:nvPr/>
        </p:nvSpPr>
        <p:spPr>
          <a:xfrm rot="-2241432">
            <a:off x="-8115300" y="-2156341"/>
            <a:ext cx="16230600" cy="5782151"/>
          </a:xfrm>
          <a:custGeom>
            <a:rect b="b" l="l" r="r" t="t"/>
            <a:pathLst>
              <a:path extrusionOk="0" h="5782151" w="16230600">
                <a:moveTo>
                  <a:pt x="0" y="0"/>
                </a:moveTo>
                <a:lnTo>
                  <a:pt x="16230600" y="0"/>
                </a:lnTo>
                <a:lnTo>
                  <a:pt x="16230600" y="5782151"/>
                </a:lnTo>
                <a:lnTo>
                  <a:pt x="0" y="5782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22"/>
          <p:cNvSpPr txBox="1"/>
          <p:nvPr/>
        </p:nvSpPr>
        <p:spPr>
          <a:xfrm>
            <a:off x="1028700" y="8111529"/>
            <a:ext cx="9383400" cy="1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5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Brainstorming is a collaborative technique that generates numerous ideas quickly, encouraging creative thinking and problem-solving within groups.</a:t>
            </a:r>
            <a:endParaRPr/>
          </a:p>
        </p:txBody>
      </p:sp>
      <p:sp>
        <p:nvSpPr>
          <p:cNvPr id="229" name="Google Shape;229;p22"/>
          <p:cNvSpPr/>
          <p:nvPr/>
        </p:nvSpPr>
        <p:spPr>
          <a:xfrm>
            <a:off x="483681" y="6523545"/>
            <a:ext cx="5236660" cy="994965"/>
          </a:xfrm>
          <a:custGeom>
            <a:rect b="b" l="l" r="r" t="t"/>
            <a:pathLst>
              <a:path extrusionOk="0" h="994965" w="5236660">
                <a:moveTo>
                  <a:pt x="0" y="0"/>
                </a:moveTo>
                <a:lnTo>
                  <a:pt x="5236659" y="0"/>
                </a:lnTo>
                <a:lnTo>
                  <a:pt x="5236659" y="994965"/>
                </a:lnTo>
                <a:lnTo>
                  <a:pt x="0" y="994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3"/>
          <p:cNvSpPr/>
          <p:nvPr/>
        </p:nvSpPr>
        <p:spPr>
          <a:xfrm rot="4986361">
            <a:off x="8383769" y="420054"/>
            <a:ext cx="13423919" cy="10581239"/>
          </a:xfrm>
          <a:custGeom>
            <a:rect b="b" l="l" r="r" t="t"/>
            <a:pathLst>
              <a:path extrusionOk="0" h="10584117" w="13427570">
                <a:moveTo>
                  <a:pt x="0" y="0"/>
                </a:moveTo>
                <a:lnTo>
                  <a:pt x="13427570" y="0"/>
                </a:lnTo>
                <a:lnTo>
                  <a:pt x="13427570" y="10584116"/>
                </a:lnTo>
                <a:lnTo>
                  <a:pt x="0" y="10584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7439" r="-115084" t="0"/>
            </a:stretch>
          </a:blipFill>
          <a:ln>
            <a:noFill/>
          </a:ln>
        </p:spPr>
      </p:sp>
      <p:sp>
        <p:nvSpPr>
          <p:cNvPr id="236" name="Google Shape;236;p23"/>
          <p:cNvSpPr/>
          <p:nvPr/>
        </p:nvSpPr>
        <p:spPr>
          <a:xfrm rot="-5133442">
            <a:off x="9838650" y="-2439867"/>
            <a:ext cx="11078998" cy="8198458"/>
          </a:xfrm>
          <a:custGeom>
            <a:rect b="b" l="l" r="r" t="t"/>
            <a:pathLst>
              <a:path extrusionOk="0" h="8194311" w="11073394">
                <a:moveTo>
                  <a:pt x="0" y="0"/>
                </a:moveTo>
                <a:lnTo>
                  <a:pt x="11073394" y="0"/>
                </a:lnTo>
                <a:lnTo>
                  <a:pt x="11073394" y="8194311"/>
                </a:lnTo>
                <a:lnTo>
                  <a:pt x="0" y="8194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7" name="Google Shape;237;p23"/>
          <p:cNvGrpSpPr/>
          <p:nvPr/>
        </p:nvGrpSpPr>
        <p:grpSpPr>
          <a:xfrm>
            <a:off x="788204" y="5220286"/>
            <a:ext cx="2327128" cy="2327128"/>
            <a:chOff x="0" y="0"/>
            <a:chExt cx="812800" cy="812800"/>
          </a:xfrm>
        </p:grpSpPr>
        <p:sp>
          <p:nvSpPr>
            <p:cNvPr id="238" name="Google Shape;23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93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3"/>
          <p:cNvGrpSpPr/>
          <p:nvPr/>
        </p:nvGrpSpPr>
        <p:grpSpPr>
          <a:xfrm>
            <a:off x="3976614" y="5220286"/>
            <a:ext cx="2327128" cy="2327128"/>
            <a:chOff x="0" y="0"/>
            <a:chExt cx="812800" cy="812800"/>
          </a:xfrm>
        </p:grpSpPr>
        <p:sp>
          <p:nvSpPr>
            <p:cNvPr id="241" name="Google Shape;241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93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23"/>
          <p:cNvGrpSpPr/>
          <p:nvPr/>
        </p:nvGrpSpPr>
        <p:grpSpPr>
          <a:xfrm>
            <a:off x="7165024" y="5220286"/>
            <a:ext cx="2327128" cy="2327128"/>
            <a:chOff x="0" y="0"/>
            <a:chExt cx="812800" cy="812800"/>
          </a:xfrm>
        </p:grpSpPr>
        <p:sp>
          <p:nvSpPr>
            <p:cNvPr id="244" name="Google Shape;244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93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23"/>
          <p:cNvSpPr/>
          <p:nvPr/>
        </p:nvSpPr>
        <p:spPr>
          <a:xfrm>
            <a:off x="1296280" y="5728362"/>
            <a:ext cx="1310943" cy="1310943"/>
          </a:xfrm>
          <a:custGeom>
            <a:rect b="b" l="l" r="r" t="t"/>
            <a:pathLst>
              <a:path extrusionOk="0" h="1310943" w="1310943">
                <a:moveTo>
                  <a:pt x="0" y="0"/>
                </a:moveTo>
                <a:lnTo>
                  <a:pt x="1310943" y="0"/>
                </a:lnTo>
                <a:lnTo>
                  <a:pt x="1310943" y="1310943"/>
                </a:lnTo>
                <a:lnTo>
                  <a:pt x="0" y="1310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23"/>
          <p:cNvSpPr/>
          <p:nvPr/>
        </p:nvSpPr>
        <p:spPr>
          <a:xfrm>
            <a:off x="4518896" y="5639247"/>
            <a:ext cx="1242531" cy="1397530"/>
          </a:xfrm>
          <a:custGeom>
            <a:rect b="b" l="l" r="r" t="t"/>
            <a:pathLst>
              <a:path extrusionOk="0" h="1397530" w="1242531">
                <a:moveTo>
                  <a:pt x="0" y="0"/>
                </a:moveTo>
                <a:lnTo>
                  <a:pt x="1242531" y="0"/>
                </a:lnTo>
                <a:lnTo>
                  <a:pt x="1242531" y="1397530"/>
                </a:lnTo>
                <a:lnTo>
                  <a:pt x="0" y="13975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23"/>
          <p:cNvSpPr/>
          <p:nvPr/>
        </p:nvSpPr>
        <p:spPr>
          <a:xfrm>
            <a:off x="7585738" y="5831863"/>
            <a:ext cx="1485667" cy="1207442"/>
          </a:xfrm>
          <a:custGeom>
            <a:rect b="b" l="l" r="r" t="t"/>
            <a:pathLst>
              <a:path extrusionOk="0" h="1207442" w="1485667">
                <a:moveTo>
                  <a:pt x="0" y="0"/>
                </a:moveTo>
                <a:lnTo>
                  <a:pt x="1485667" y="0"/>
                </a:lnTo>
                <a:lnTo>
                  <a:pt x="1485667" y="1207442"/>
                </a:lnTo>
                <a:lnTo>
                  <a:pt x="0" y="1207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9" name="Google Shape;249;p23"/>
          <p:cNvPicPr preferRelativeResize="0"/>
          <p:nvPr/>
        </p:nvPicPr>
        <p:blipFill rotWithShape="1">
          <a:blip r:embed="rId9">
            <a:alphaModFix/>
          </a:blip>
          <a:srcRect b="0" l="19244" r="19250" t="0"/>
          <a:stretch/>
        </p:blipFill>
        <p:spPr>
          <a:xfrm rot="270557">
            <a:off x="11818513" y="-304174"/>
            <a:ext cx="6352604" cy="688568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/>
        </p:nvSpPr>
        <p:spPr>
          <a:xfrm>
            <a:off x="555243" y="994613"/>
            <a:ext cx="9169800" cy="3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889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Write a main idea here</a:t>
            </a:r>
            <a:endParaRPr/>
          </a:p>
        </p:txBody>
      </p:sp>
      <p:sp>
        <p:nvSpPr>
          <p:cNvPr id="251" name="Google Shape;251;p23"/>
          <p:cNvSpPr txBox="1"/>
          <p:nvPr/>
        </p:nvSpPr>
        <p:spPr>
          <a:xfrm>
            <a:off x="11836867" y="7637004"/>
            <a:ext cx="58149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Present a toolkit of strategies and tools students can use during brainstorming sessions. Include visuals of mind maps, sticky notes, etc.</a:t>
            </a:r>
            <a:endParaRPr/>
          </a:p>
        </p:txBody>
      </p:sp>
      <p:sp>
        <p:nvSpPr>
          <p:cNvPr id="252" name="Google Shape;252;p23"/>
          <p:cNvSpPr txBox="1"/>
          <p:nvPr/>
        </p:nvSpPr>
        <p:spPr>
          <a:xfrm>
            <a:off x="590382" y="7897415"/>
            <a:ext cx="2722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253" name="Google Shape;253;p23"/>
          <p:cNvSpPr txBox="1"/>
          <p:nvPr/>
        </p:nvSpPr>
        <p:spPr>
          <a:xfrm>
            <a:off x="3778792" y="7897415"/>
            <a:ext cx="2722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254" name="Google Shape;254;p23"/>
          <p:cNvSpPr txBox="1"/>
          <p:nvPr/>
        </p:nvSpPr>
        <p:spPr>
          <a:xfrm>
            <a:off x="6968256" y="7897415"/>
            <a:ext cx="2722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8594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"/>
          <p:cNvSpPr/>
          <p:nvPr/>
        </p:nvSpPr>
        <p:spPr>
          <a:xfrm>
            <a:off x="0" y="0"/>
            <a:ext cx="18288000" cy="18288000"/>
          </a:xfrm>
          <a:custGeom>
            <a:rect b="b" l="l" r="r" t="t"/>
            <a:pathLst>
              <a:path extrusionOk="0"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4"/>
          <p:cNvSpPr/>
          <p:nvPr/>
        </p:nvSpPr>
        <p:spPr>
          <a:xfrm>
            <a:off x="-284867" y="76786"/>
            <a:ext cx="10305738" cy="10287000"/>
          </a:xfrm>
          <a:custGeom>
            <a:rect b="b" l="l" r="r" t="t"/>
            <a:pathLst>
              <a:path extrusionOk="0" h="10287000" w="10305738">
                <a:moveTo>
                  <a:pt x="0" y="0"/>
                </a:moveTo>
                <a:lnTo>
                  <a:pt x="10305738" y="0"/>
                </a:lnTo>
                <a:lnTo>
                  <a:pt x="10305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4"/>
          <p:cNvSpPr/>
          <p:nvPr/>
        </p:nvSpPr>
        <p:spPr>
          <a:xfrm>
            <a:off x="10457607" y="76786"/>
            <a:ext cx="10305738" cy="10287000"/>
          </a:xfrm>
          <a:custGeom>
            <a:rect b="b" l="l" r="r" t="t"/>
            <a:pathLst>
              <a:path extrusionOk="0" h="10287000" w="10305738">
                <a:moveTo>
                  <a:pt x="0" y="0"/>
                </a:moveTo>
                <a:lnTo>
                  <a:pt x="10305738" y="0"/>
                </a:lnTo>
                <a:lnTo>
                  <a:pt x="10305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4"/>
          <p:cNvSpPr/>
          <p:nvPr/>
        </p:nvSpPr>
        <p:spPr>
          <a:xfrm rot="-5296899">
            <a:off x="12290287" y="-565985"/>
            <a:ext cx="9934604" cy="8233302"/>
          </a:xfrm>
          <a:custGeom>
            <a:rect b="b" l="l" r="r" t="t"/>
            <a:pathLst>
              <a:path extrusionOk="0" h="8229600" w="9930136">
                <a:moveTo>
                  <a:pt x="0" y="0"/>
                </a:moveTo>
                <a:lnTo>
                  <a:pt x="9930136" y="0"/>
                </a:lnTo>
                <a:lnTo>
                  <a:pt x="9930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3" name="Google Shape;263;p24"/>
          <p:cNvPicPr preferRelativeResize="0"/>
          <p:nvPr/>
        </p:nvPicPr>
        <p:blipFill rotWithShape="1">
          <a:blip r:embed="rId6">
            <a:alphaModFix/>
          </a:blip>
          <a:srcRect b="34756" l="27180" r="20619" t="6172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4"/>
          <p:cNvSpPr/>
          <p:nvPr/>
        </p:nvSpPr>
        <p:spPr>
          <a:xfrm>
            <a:off x="1793330" y="1341227"/>
            <a:ext cx="5884113" cy="4074748"/>
          </a:xfrm>
          <a:custGeom>
            <a:rect b="b" l="l" r="r" t="t"/>
            <a:pathLst>
              <a:path extrusionOk="0" h="4074748" w="5884113">
                <a:moveTo>
                  <a:pt x="0" y="0"/>
                </a:moveTo>
                <a:lnTo>
                  <a:pt x="5884113" y="0"/>
                </a:lnTo>
                <a:lnTo>
                  <a:pt x="5884113" y="4074748"/>
                </a:lnTo>
                <a:lnTo>
                  <a:pt x="0" y="40747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5" name="Google Shape;265;p24"/>
          <p:cNvPicPr preferRelativeResize="0"/>
          <p:nvPr/>
        </p:nvPicPr>
        <p:blipFill rotWithShape="1">
          <a:blip r:embed="rId8">
            <a:alphaModFix/>
          </a:blip>
          <a:srcRect b="738" l="0" r="0" t="729"/>
          <a:stretch/>
        </p:blipFill>
        <p:spPr>
          <a:xfrm>
            <a:off x="2125536" y="1664508"/>
            <a:ext cx="5276850" cy="346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4"/>
          <p:cNvSpPr txBox="1"/>
          <p:nvPr/>
        </p:nvSpPr>
        <p:spPr>
          <a:xfrm>
            <a:off x="2286398" y="5662154"/>
            <a:ext cx="4955100" cy="25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86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Brainstorming is a collaborative technique that generates numerous ideas quickly, encouraging creative thinking and problem-solving within groups.</a:t>
            </a:r>
            <a:endParaRPr/>
          </a:p>
        </p:txBody>
      </p:sp>
      <p:sp>
        <p:nvSpPr>
          <p:cNvPr id="267" name="Google Shape;267;p24"/>
          <p:cNvSpPr txBox="1"/>
          <p:nvPr/>
        </p:nvSpPr>
        <p:spPr>
          <a:xfrm>
            <a:off x="9124204" y="2225017"/>
            <a:ext cx="6311700" cy="15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2" u="none" cap="none" strike="noStrike">
                <a:solidFill>
                  <a:srgbClr val="000000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07149"/>
            <a:ext cx="18288000" cy="10501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25"/>
          <p:cNvGrpSpPr/>
          <p:nvPr/>
        </p:nvGrpSpPr>
        <p:grpSpPr>
          <a:xfrm>
            <a:off x="1257506" y="4053680"/>
            <a:ext cx="7639742" cy="5493735"/>
            <a:chOff x="0" y="-47625"/>
            <a:chExt cx="2012100" cy="1446900"/>
          </a:xfrm>
        </p:grpSpPr>
        <p:sp>
          <p:nvSpPr>
            <p:cNvPr id="275" name="Google Shape;275;p25"/>
            <p:cNvSpPr/>
            <p:nvPr/>
          </p:nvSpPr>
          <p:spPr>
            <a:xfrm>
              <a:off x="0" y="0"/>
              <a:ext cx="2012027" cy="1399156"/>
            </a:xfrm>
            <a:custGeom>
              <a:rect b="b" l="l" r="r" t="t"/>
              <a:pathLst>
                <a:path extrusionOk="0" h="1399156" w="2012027">
                  <a:moveTo>
                    <a:pt x="0" y="0"/>
                  </a:moveTo>
                  <a:lnTo>
                    <a:pt x="2012027" y="0"/>
                  </a:lnTo>
                  <a:lnTo>
                    <a:pt x="2012027" y="1399156"/>
                  </a:lnTo>
                  <a:lnTo>
                    <a:pt x="0" y="1399156"/>
                  </a:lnTo>
                  <a:close/>
                </a:path>
              </a:pathLst>
            </a:custGeom>
            <a:solidFill>
              <a:srgbClr val="5E8594"/>
            </a:solidFill>
            <a:ln>
              <a:noFill/>
            </a:ln>
          </p:spPr>
        </p:sp>
        <p:sp>
          <p:nvSpPr>
            <p:cNvPr id="276" name="Google Shape;276;p25"/>
            <p:cNvSpPr txBox="1"/>
            <p:nvPr/>
          </p:nvSpPr>
          <p:spPr>
            <a:xfrm>
              <a:off x="0" y="-47625"/>
              <a:ext cx="20121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25"/>
          <p:cNvSpPr/>
          <p:nvPr/>
        </p:nvSpPr>
        <p:spPr>
          <a:xfrm>
            <a:off x="805501" y="3908359"/>
            <a:ext cx="8338499" cy="6170489"/>
          </a:xfrm>
          <a:custGeom>
            <a:rect b="b" l="l" r="r" t="t"/>
            <a:pathLst>
              <a:path extrusionOk="0" h="6170489" w="8338499">
                <a:moveTo>
                  <a:pt x="0" y="0"/>
                </a:moveTo>
                <a:lnTo>
                  <a:pt x="8338499" y="0"/>
                </a:lnTo>
                <a:lnTo>
                  <a:pt x="8338499" y="6170489"/>
                </a:lnTo>
                <a:lnTo>
                  <a:pt x="0" y="6170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78" name="Google Shape;278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3286" y="4092759"/>
            <a:ext cx="7949165" cy="566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39759" y="4619963"/>
            <a:ext cx="3494249" cy="349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172168" y="4619963"/>
            <a:ext cx="3494249" cy="349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5"/>
          <p:cNvSpPr txBox="1"/>
          <p:nvPr/>
        </p:nvSpPr>
        <p:spPr>
          <a:xfrm>
            <a:off x="838200" y="238699"/>
            <a:ext cx="6740400" cy="22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674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Statistics</a:t>
            </a:r>
            <a:endParaRPr/>
          </a:p>
        </p:txBody>
      </p:sp>
      <p:sp>
        <p:nvSpPr>
          <p:cNvPr id="282" name="Google Shape;282;p25"/>
          <p:cNvSpPr txBox="1"/>
          <p:nvPr/>
        </p:nvSpPr>
        <p:spPr>
          <a:xfrm>
            <a:off x="10298541" y="770888"/>
            <a:ext cx="67995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6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et.</a:t>
            </a:r>
            <a:endParaRPr/>
          </a:p>
        </p:txBody>
      </p:sp>
      <p:sp>
        <p:nvSpPr>
          <p:cNvPr id="283" name="Google Shape;283;p25"/>
          <p:cNvSpPr txBox="1"/>
          <p:nvPr/>
        </p:nvSpPr>
        <p:spPr>
          <a:xfrm>
            <a:off x="11170350" y="5915669"/>
            <a:ext cx="14331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72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50%</a:t>
            </a:r>
            <a:endParaRPr/>
          </a:p>
        </p:txBody>
      </p:sp>
      <p:sp>
        <p:nvSpPr>
          <p:cNvPr id="284" name="Google Shape;284;p25"/>
          <p:cNvSpPr txBox="1"/>
          <p:nvPr/>
        </p:nvSpPr>
        <p:spPr>
          <a:xfrm>
            <a:off x="15202759" y="5915669"/>
            <a:ext cx="14331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72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85%</a:t>
            </a:r>
            <a:endParaRPr/>
          </a:p>
        </p:txBody>
      </p:sp>
      <p:sp>
        <p:nvSpPr>
          <p:cNvPr id="285" name="Google Shape;285;p25"/>
          <p:cNvSpPr txBox="1"/>
          <p:nvPr/>
        </p:nvSpPr>
        <p:spPr>
          <a:xfrm>
            <a:off x="10075466" y="8107664"/>
            <a:ext cx="36228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6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286" name="Google Shape;286;p25"/>
          <p:cNvSpPr txBox="1"/>
          <p:nvPr/>
        </p:nvSpPr>
        <p:spPr>
          <a:xfrm>
            <a:off x="14107875" y="8107664"/>
            <a:ext cx="36228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6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6"/>
          <p:cNvSpPr/>
          <p:nvPr/>
        </p:nvSpPr>
        <p:spPr>
          <a:xfrm rot="-8434774">
            <a:off x="4413707" y="497287"/>
            <a:ext cx="3865375" cy="3628621"/>
          </a:xfrm>
          <a:custGeom>
            <a:rect b="b" l="l" r="r" t="t"/>
            <a:pathLst>
              <a:path extrusionOk="0" h="3628655" w="3865411">
                <a:moveTo>
                  <a:pt x="0" y="0"/>
                </a:moveTo>
                <a:lnTo>
                  <a:pt x="3865411" y="0"/>
                </a:lnTo>
                <a:lnTo>
                  <a:pt x="3865411" y="3628655"/>
                </a:lnTo>
                <a:lnTo>
                  <a:pt x="0" y="3628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26"/>
          <p:cNvSpPr/>
          <p:nvPr/>
        </p:nvSpPr>
        <p:spPr>
          <a:xfrm rot="2700000">
            <a:off x="10015814" y="6264524"/>
            <a:ext cx="3867561" cy="3630673"/>
          </a:xfrm>
          <a:custGeom>
            <a:rect b="b" l="l" r="r" t="t"/>
            <a:pathLst>
              <a:path extrusionOk="0" h="3628655" w="3865411">
                <a:moveTo>
                  <a:pt x="0" y="0"/>
                </a:moveTo>
                <a:lnTo>
                  <a:pt x="3865411" y="0"/>
                </a:lnTo>
                <a:lnTo>
                  <a:pt x="3865411" y="3628654"/>
                </a:lnTo>
                <a:lnTo>
                  <a:pt x="0" y="3628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6"/>
          <p:cNvSpPr/>
          <p:nvPr/>
        </p:nvSpPr>
        <p:spPr>
          <a:xfrm rot="5511687">
            <a:off x="10067481" y="431970"/>
            <a:ext cx="3762641" cy="3762641"/>
          </a:xfrm>
          <a:custGeom>
            <a:rect b="b" l="l" r="r" t="t"/>
            <a:pathLst>
              <a:path extrusionOk="0" h="3760655" w="3760655">
                <a:moveTo>
                  <a:pt x="0" y="0"/>
                </a:moveTo>
                <a:lnTo>
                  <a:pt x="3760655" y="0"/>
                </a:lnTo>
                <a:lnTo>
                  <a:pt x="3760655" y="3760655"/>
                </a:lnTo>
                <a:lnTo>
                  <a:pt x="0" y="376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6"/>
          <p:cNvSpPr/>
          <p:nvPr/>
        </p:nvSpPr>
        <p:spPr>
          <a:xfrm rot="-2181239">
            <a:off x="358001" y="3395815"/>
            <a:ext cx="3758927" cy="3758927"/>
          </a:xfrm>
          <a:custGeom>
            <a:rect b="b" l="l" r="r" t="t"/>
            <a:pathLst>
              <a:path extrusionOk="0" h="3760655" w="3760655">
                <a:moveTo>
                  <a:pt x="0" y="0"/>
                </a:moveTo>
                <a:lnTo>
                  <a:pt x="3760654" y="0"/>
                </a:lnTo>
                <a:lnTo>
                  <a:pt x="3760654" y="3760655"/>
                </a:lnTo>
                <a:lnTo>
                  <a:pt x="0" y="376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6"/>
          <p:cNvSpPr/>
          <p:nvPr/>
        </p:nvSpPr>
        <p:spPr>
          <a:xfrm>
            <a:off x="4415382" y="6068823"/>
            <a:ext cx="3854945" cy="3854945"/>
          </a:xfrm>
          <a:custGeom>
            <a:rect b="b" l="l" r="r" t="t"/>
            <a:pathLst>
              <a:path extrusionOk="0" h="3854945" w="3854945">
                <a:moveTo>
                  <a:pt x="0" y="0"/>
                </a:moveTo>
                <a:lnTo>
                  <a:pt x="3854945" y="0"/>
                </a:lnTo>
                <a:lnTo>
                  <a:pt x="3854945" y="3854945"/>
                </a:lnTo>
                <a:lnTo>
                  <a:pt x="0" y="38549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26"/>
          <p:cNvSpPr/>
          <p:nvPr/>
        </p:nvSpPr>
        <p:spPr>
          <a:xfrm rot="8446867">
            <a:off x="14259714" y="3365004"/>
            <a:ext cx="4129586" cy="4129586"/>
          </a:xfrm>
          <a:custGeom>
            <a:rect b="b" l="l" r="r" t="t"/>
            <a:pathLst>
              <a:path extrusionOk="0" h="4128180" w="4128180">
                <a:moveTo>
                  <a:pt x="0" y="0"/>
                </a:moveTo>
                <a:lnTo>
                  <a:pt x="4128180" y="0"/>
                </a:lnTo>
                <a:lnTo>
                  <a:pt x="4128180" y="4128179"/>
                </a:lnTo>
                <a:lnTo>
                  <a:pt x="0" y="4128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26"/>
          <p:cNvSpPr txBox="1"/>
          <p:nvPr/>
        </p:nvSpPr>
        <p:spPr>
          <a:xfrm>
            <a:off x="3937651" y="3981092"/>
            <a:ext cx="10412700" cy="17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317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Important Ideas</a:t>
            </a:r>
            <a:endParaRPr/>
          </a:p>
        </p:txBody>
      </p:sp>
      <p:sp>
        <p:nvSpPr>
          <p:cNvPr id="299" name="Google Shape;299;p26"/>
          <p:cNvSpPr txBox="1"/>
          <p:nvPr/>
        </p:nvSpPr>
        <p:spPr>
          <a:xfrm>
            <a:off x="4866505" y="1259997"/>
            <a:ext cx="2952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Analysis</a:t>
            </a:r>
            <a:endParaRPr/>
          </a:p>
        </p:txBody>
      </p:sp>
      <p:sp>
        <p:nvSpPr>
          <p:cNvPr id="300" name="Google Shape;300;p26"/>
          <p:cNvSpPr txBox="1"/>
          <p:nvPr/>
        </p:nvSpPr>
        <p:spPr>
          <a:xfrm>
            <a:off x="10468797" y="1259997"/>
            <a:ext cx="2952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Objectives</a:t>
            </a:r>
            <a:endParaRPr/>
          </a:p>
        </p:txBody>
      </p:sp>
      <p:sp>
        <p:nvSpPr>
          <p:cNvPr id="301" name="Google Shape;301;p26"/>
          <p:cNvSpPr txBox="1"/>
          <p:nvPr/>
        </p:nvSpPr>
        <p:spPr>
          <a:xfrm>
            <a:off x="4866505" y="6936331"/>
            <a:ext cx="2952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Solution</a:t>
            </a:r>
            <a:endParaRPr/>
          </a:p>
        </p:txBody>
      </p:sp>
      <p:sp>
        <p:nvSpPr>
          <p:cNvPr id="302" name="Google Shape;302;p26"/>
          <p:cNvSpPr txBox="1"/>
          <p:nvPr/>
        </p:nvSpPr>
        <p:spPr>
          <a:xfrm>
            <a:off x="10468797" y="6936331"/>
            <a:ext cx="2952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Revision</a:t>
            </a:r>
            <a:endParaRPr/>
          </a:p>
        </p:txBody>
      </p:sp>
      <p:sp>
        <p:nvSpPr>
          <p:cNvPr id="303" name="Google Shape;303;p26"/>
          <p:cNvSpPr txBox="1"/>
          <p:nvPr/>
        </p:nvSpPr>
        <p:spPr>
          <a:xfrm>
            <a:off x="5117104" y="1928748"/>
            <a:ext cx="24516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304" name="Google Shape;304;p26"/>
          <p:cNvSpPr txBox="1"/>
          <p:nvPr/>
        </p:nvSpPr>
        <p:spPr>
          <a:xfrm>
            <a:off x="10719396" y="1928748"/>
            <a:ext cx="24516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305" name="Google Shape;305;p26"/>
          <p:cNvSpPr txBox="1"/>
          <p:nvPr/>
        </p:nvSpPr>
        <p:spPr>
          <a:xfrm>
            <a:off x="5125149" y="7605082"/>
            <a:ext cx="24354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sit amet, consectetur adipiscing elit.</a:t>
            </a:r>
            <a:endParaRPr/>
          </a:p>
        </p:txBody>
      </p:sp>
      <p:sp>
        <p:nvSpPr>
          <p:cNvPr id="306" name="Google Shape;306;p26"/>
          <p:cNvSpPr txBox="1"/>
          <p:nvPr/>
        </p:nvSpPr>
        <p:spPr>
          <a:xfrm>
            <a:off x="10707663" y="7605082"/>
            <a:ext cx="24750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sit amet, consectetur adipiscing elit.</a:t>
            </a:r>
            <a:endParaRPr/>
          </a:p>
        </p:txBody>
      </p:sp>
      <p:sp>
        <p:nvSpPr>
          <p:cNvPr id="307" name="Google Shape;307;p26"/>
          <p:cNvSpPr txBox="1"/>
          <p:nvPr/>
        </p:nvSpPr>
        <p:spPr>
          <a:xfrm>
            <a:off x="736750" y="4243107"/>
            <a:ext cx="2952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Action</a:t>
            </a:r>
            <a:endParaRPr/>
          </a:p>
        </p:txBody>
      </p:sp>
      <p:sp>
        <p:nvSpPr>
          <p:cNvPr id="308" name="Google Shape;308;p26"/>
          <p:cNvSpPr txBox="1"/>
          <p:nvPr/>
        </p:nvSpPr>
        <p:spPr>
          <a:xfrm>
            <a:off x="14849256" y="4243107"/>
            <a:ext cx="2952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Strategy</a:t>
            </a:r>
            <a:endParaRPr/>
          </a:p>
        </p:txBody>
      </p:sp>
      <p:sp>
        <p:nvSpPr>
          <p:cNvPr id="309" name="Google Shape;309;p26"/>
          <p:cNvSpPr txBox="1"/>
          <p:nvPr/>
        </p:nvSpPr>
        <p:spPr>
          <a:xfrm>
            <a:off x="987348" y="4911858"/>
            <a:ext cx="24516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310" name="Google Shape;310;p26"/>
          <p:cNvSpPr txBox="1"/>
          <p:nvPr/>
        </p:nvSpPr>
        <p:spPr>
          <a:xfrm>
            <a:off x="15077072" y="4911858"/>
            <a:ext cx="24972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7"/>
          <p:cNvSpPr/>
          <p:nvPr/>
        </p:nvSpPr>
        <p:spPr>
          <a:xfrm>
            <a:off x="-1998411" y="10032182"/>
            <a:ext cx="12188496" cy="689782"/>
          </a:xfrm>
          <a:custGeom>
            <a:rect b="b" l="l" r="r" t="t"/>
            <a:pathLst>
              <a:path extrusionOk="0" h="689782" w="12188496">
                <a:moveTo>
                  <a:pt x="0" y="0"/>
                </a:moveTo>
                <a:lnTo>
                  <a:pt x="12188496" y="0"/>
                </a:lnTo>
                <a:lnTo>
                  <a:pt x="12188496" y="689781"/>
                </a:lnTo>
                <a:lnTo>
                  <a:pt x="0" y="689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1207359"/>
            </a:stretch>
          </a:blipFill>
          <a:ln>
            <a:noFill/>
          </a:ln>
        </p:spPr>
      </p:sp>
      <p:grpSp>
        <p:nvGrpSpPr>
          <p:cNvPr id="317" name="Google Shape;317;p27"/>
          <p:cNvGrpSpPr/>
          <p:nvPr/>
        </p:nvGrpSpPr>
        <p:grpSpPr>
          <a:xfrm>
            <a:off x="-1998411" y="2947936"/>
            <a:ext cx="23542586" cy="1042440"/>
            <a:chOff x="0" y="0"/>
            <a:chExt cx="31390115" cy="1389920"/>
          </a:xfrm>
        </p:grpSpPr>
        <p:sp>
          <p:nvSpPr>
            <p:cNvPr id="318" name="Google Shape;318;p27"/>
            <p:cNvSpPr/>
            <p:nvPr/>
          </p:nvSpPr>
          <p:spPr>
            <a:xfrm>
              <a:off x="0" y="0"/>
              <a:ext cx="16251328" cy="971001"/>
            </a:xfrm>
            <a:custGeom>
              <a:rect b="b" l="l" r="r" t="t"/>
              <a:pathLst>
                <a:path extrusionOk="0" h="971001" w="16251328">
                  <a:moveTo>
                    <a:pt x="0" y="0"/>
                  </a:moveTo>
                  <a:lnTo>
                    <a:pt x="16251328" y="0"/>
                  </a:lnTo>
                  <a:lnTo>
                    <a:pt x="16251328" y="971001"/>
                  </a:lnTo>
                  <a:lnTo>
                    <a:pt x="0" y="9710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138390" l="0" r="0" t="0"/>
              </a:stretch>
            </a:blipFill>
            <a:ln>
              <a:noFill/>
            </a:ln>
          </p:spPr>
        </p:sp>
        <p:sp>
          <p:nvSpPr>
            <p:cNvPr id="319" name="Google Shape;319;p27"/>
            <p:cNvSpPr/>
            <p:nvPr/>
          </p:nvSpPr>
          <p:spPr>
            <a:xfrm>
              <a:off x="15138787" y="0"/>
              <a:ext cx="16251328" cy="1389920"/>
            </a:xfrm>
            <a:custGeom>
              <a:rect b="b" l="l" r="r" t="t"/>
              <a:pathLst>
                <a:path extrusionOk="0" h="1389920" w="16251328">
                  <a:moveTo>
                    <a:pt x="0" y="0"/>
                  </a:moveTo>
                  <a:lnTo>
                    <a:pt x="16251328" y="0"/>
                  </a:lnTo>
                  <a:lnTo>
                    <a:pt x="16251328" y="1389920"/>
                  </a:lnTo>
                  <a:lnTo>
                    <a:pt x="0" y="13899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765126" l="0" r="0" t="0"/>
              </a:stretch>
            </a:blipFill>
            <a:ln>
              <a:noFill/>
            </a:ln>
          </p:spPr>
        </p:sp>
      </p:grpSp>
      <p:pic>
        <p:nvPicPr>
          <p:cNvPr id="320" name="Google Shape;320;p27"/>
          <p:cNvPicPr preferRelativeResize="0"/>
          <p:nvPr/>
        </p:nvPicPr>
        <p:blipFill rotWithShape="1">
          <a:blip r:embed="rId5">
            <a:alphaModFix/>
          </a:blip>
          <a:srcRect b="23969" l="0" r="0" t="23969"/>
          <a:stretch/>
        </p:blipFill>
        <p:spPr>
          <a:xfrm>
            <a:off x="0" y="3456293"/>
            <a:ext cx="16717053" cy="580200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/>
          <p:nvPr/>
        </p:nvSpPr>
        <p:spPr>
          <a:xfrm rot="-5400000">
            <a:off x="7094539" y="3938228"/>
            <a:ext cx="20329517" cy="4879084"/>
          </a:xfrm>
          <a:custGeom>
            <a:rect b="b" l="l" r="r" t="t"/>
            <a:pathLst>
              <a:path extrusionOk="0" h="4879084" w="20329517">
                <a:moveTo>
                  <a:pt x="0" y="0"/>
                </a:moveTo>
                <a:lnTo>
                  <a:pt x="20329516" y="0"/>
                </a:lnTo>
                <a:lnTo>
                  <a:pt x="20329516" y="4879084"/>
                </a:lnTo>
                <a:lnTo>
                  <a:pt x="0" y="4879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7"/>
          <p:cNvSpPr/>
          <p:nvPr/>
        </p:nvSpPr>
        <p:spPr>
          <a:xfrm>
            <a:off x="-3809808" y="7953851"/>
            <a:ext cx="16230600" cy="4666297"/>
          </a:xfrm>
          <a:custGeom>
            <a:rect b="b" l="l" r="r" t="t"/>
            <a:pathLst>
              <a:path extrusionOk="0" h="4666297" w="16230600">
                <a:moveTo>
                  <a:pt x="0" y="0"/>
                </a:moveTo>
                <a:lnTo>
                  <a:pt x="16230600" y="0"/>
                </a:lnTo>
                <a:lnTo>
                  <a:pt x="16230600" y="4666298"/>
                </a:lnTo>
                <a:lnTo>
                  <a:pt x="0" y="4666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7"/>
          <p:cNvSpPr txBox="1"/>
          <p:nvPr/>
        </p:nvSpPr>
        <p:spPr>
          <a:xfrm>
            <a:off x="2013119" y="42316"/>
            <a:ext cx="12690900" cy="28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80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Lorem ipsum dolor sit amet, consectetur adipiscing elit.</a:t>
            </a:r>
            <a:endParaRPr/>
          </a:p>
        </p:txBody>
      </p:sp>
      <p:sp>
        <p:nvSpPr>
          <p:cNvPr id="324" name="Google Shape;324;p27"/>
          <p:cNvSpPr txBox="1"/>
          <p:nvPr/>
        </p:nvSpPr>
        <p:spPr>
          <a:xfrm>
            <a:off x="1028700" y="8416332"/>
            <a:ext cx="9273000" cy="11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Define brainstorming and its benefits. Explain how it encourages free thinking and idea generation.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92500" y="2690080"/>
            <a:ext cx="21072998" cy="1422015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/>
          <p:nvPr/>
        </p:nvSpPr>
        <p:spPr>
          <a:xfrm>
            <a:off x="2012135" y="5369340"/>
            <a:ext cx="1310943" cy="1310943"/>
          </a:xfrm>
          <a:custGeom>
            <a:rect b="b" l="l" r="r" t="t"/>
            <a:pathLst>
              <a:path extrusionOk="0" h="1310943" w="1310943">
                <a:moveTo>
                  <a:pt x="0" y="0"/>
                </a:moveTo>
                <a:lnTo>
                  <a:pt x="1310943" y="0"/>
                </a:lnTo>
                <a:lnTo>
                  <a:pt x="1310943" y="1310943"/>
                </a:lnTo>
                <a:lnTo>
                  <a:pt x="0" y="1310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8"/>
          <p:cNvSpPr/>
          <p:nvPr/>
        </p:nvSpPr>
        <p:spPr>
          <a:xfrm>
            <a:off x="6331967" y="5282753"/>
            <a:ext cx="1242531" cy="1397530"/>
          </a:xfrm>
          <a:custGeom>
            <a:rect b="b" l="l" r="r" t="t"/>
            <a:pathLst>
              <a:path extrusionOk="0" h="1397530" w="1242531">
                <a:moveTo>
                  <a:pt x="0" y="0"/>
                </a:moveTo>
                <a:lnTo>
                  <a:pt x="1242531" y="0"/>
                </a:lnTo>
                <a:lnTo>
                  <a:pt x="1242531" y="1397530"/>
                </a:lnTo>
                <a:lnTo>
                  <a:pt x="0" y="13975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8"/>
          <p:cNvSpPr/>
          <p:nvPr/>
        </p:nvSpPr>
        <p:spPr>
          <a:xfrm>
            <a:off x="10668134" y="5497291"/>
            <a:ext cx="1485667" cy="1207442"/>
          </a:xfrm>
          <a:custGeom>
            <a:rect b="b" l="l" r="r" t="t"/>
            <a:pathLst>
              <a:path extrusionOk="0" h="1207442" w="1485667">
                <a:moveTo>
                  <a:pt x="0" y="0"/>
                </a:moveTo>
                <a:lnTo>
                  <a:pt x="1485667" y="0"/>
                </a:lnTo>
                <a:lnTo>
                  <a:pt x="1485667" y="1207442"/>
                </a:lnTo>
                <a:lnTo>
                  <a:pt x="0" y="1207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8"/>
          <p:cNvSpPr/>
          <p:nvPr/>
        </p:nvSpPr>
        <p:spPr>
          <a:xfrm>
            <a:off x="15165000" y="5229488"/>
            <a:ext cx="1102604" cy="1450795"/>
          </a:xfrm>
          <a:custGeom>
            <a:rect b="b" l="l" r="r" t="t"/>
            <a:pathLst>
              <a:path extrusionOk="0" h="1450795" w="1102604">
                <a:moveTo>
                  <a:pt x="0" y="0"/>
                </a:moveTo>
                <a:lnTo>
                  <a:pt x="1102604" y="0"/>
                </a:lnTo>
                <a:lnTo>
                  <a:pt x="1102604" y="1450795"/>
                </a:lnTo>
                <a:lnTo>
                  <a:pt x="0" y="1450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8"/>
          <p:cNvSpPr txBox="1"/>
          <p:nvPr/>
        </p:nvSpPr>
        <p:spPr>
          <a:xfrm>
            <a:off x="2769342" y="941384"/>
            <a:ext cx="12749400" cy="24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195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Infographics</a:t>
            </a:r>
            <a:endParaRPr/>
          </a:p>
        </p:txBody>
      </p:sp>
      <p:sp>
        <p:nvSpPr>
          <p:cNvPr id="336" name="Google Shape;336;p28"/>
          <p:cNvSpPr/>
          <p:nvPr/>
        </p:nvSpPr>
        <p:spPr>
          <a:xfrm rot="-10472765">
            <a:off x="3304482" y="-2407775"/>
            <a:ext cx="16222889" cy="3994886"/>
          </a:xfrm>
          <a:custGeom>
            <a:rect b="b" l="l" r="r" t="t"/>
            <a:pathLst>
              <a:path extrusionOk="0" h="3996785" w="16230600">
                <a:moveTo>
                  <a:pt x="0" y="0"/>
                </a:moveTo>
                <a:lnTo>
                  <a:pt x="16230600" y="0"/>
                </a:lnTo>
                <a:lnTo>
                  <a:pt x="16230600" y="3996785"/>
                </a:lnTo>
                <a:lnTo>
                  <a:pt x="0" y="3996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8"/>
          <p:cNvSpPr txBox="1"/>
          <p:nvPr/>
        </p:nvSpPr>
        <p:spPr>
          <a:xfrm>
            <a:off x="952852" y="7006397"/>
            <a:ext cx="32376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38" name="Google Shape;338;p28"/>
          <p:cNvSpPr txBox="1"/>
          <p:nvPr/>
        </p:nvSpPr>
        <p:spPr>
          <a:xfrm>
            <a:off x="5334387" y="7006397"/>
            <a:ext cx="32376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39" name="Google Shape;339;p28"/>
          <p:cNvSpPr txBox="1"/>
          <p:nvPr/>
        </p:nvSpPr>
        <p:spPr>
          <a:xfrm>
            <a:off x="9792121" y="7006397"/>
            <a:ext cx="32376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40" name="Google Shape;340;p28"/>
          <p:cNvSpPr txBox="1"/>
          <p:nvPr/>
        </p:nvSpPr>
        <p:spPr>
          <a:xfrm>
            <a:off x="14097456" y="7006397"/>
            <a:ext cx="32376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9"/>
          <p:cNvSpPr txBox="1"/>
          <p:nvPr/>
        </p:nvSpPr>
        <p:spPr>
          <a:xfrm rot="5400000">
            <a:off x="12009826" y="3544524"/>
            <a:ext cx="9953400" cy="25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786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 Reflection</a:t>
            </a:r>
            <a:endParaRPr/>
          </a:p>
        </p:txBody>
      </p:sp>
      <p:sp>
        <p:nvSpPr>
          <p:cNvPr id="347" name="Google Shape;347;p29"/>
          <p:cNvSpPr/>
          <p:nvPr/>
        </p:nvSpPr>
        <p:spPr>
          <a:xfrm>
            <a:off x="-555643" y="76786"/>
            <a:ext cx="10305738" cy="10287000"/>
          </a:xfrm>
          <a:custGeom>
            <a:rect b="b" l="l" r="r" t="t"/>
            <a:pathLst>
              <a:path extrusionOk="0" h="10287000" w="10305738">
                <a:moveTo>
                  <a:pt x="0" y="0"/>
                </a:moveTo>
                <a:lnTo>
                  <a:pt x="10305737" y="0"/>
                </a:lnTo>
                <a:lnTo>
                  <a:pt x="103057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8" name="Google Shape;348;p29"/>
          <p:cNvPicPr preferRelativeResize="0"/>
          <p:nvPr/>
        </p:nvPicPr>
        <p:blipFill rotWithShape="1">
          <a:blip r:embed="rId5">
            <a:alphaModFix/>
          </a:blip>
          <a:srcRect b="10488" l="0" r="0" t="7058"/>
          <a:stretch/>
        </p:blipFill>
        <p:spPr>
          <a:xfrm>
            <a:off x="7048497" y="0"/>
            <a:ext cx="8317547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/>
          <p:nvPr/>
        </p:nvSpPr>
        <p:spPr>
          <a:xfrm rot="5400000">
            <a:off x="-5045802" y="-2445966"/>
            <a:ext cx="11615452" cy="14564830"/>
          </a:xfrm>
          <a:custGeom>
            <a:rect b="b" l="l" r="r" t="t"/>
            <a:pathLst>
              <a:path extrusionOk="0" h="14564830" w="11615452">
                <a:moveTo>
                  <a:pt x="0" y="0"/>
                </a:moveTo>
                <a:lnTo>
                  <a:pt x="11615452" y="0"/>
                </a:lnTo>
                <a:lnTo>
                  <a:pt x="11615452" y="14564830"/>
                </a:lnTo>
                <a:lnTo>
                  <a:pt x="0" y="14564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9"/>
          <p:cNvSpPr/>
          <p:nvPr/>
        </p:nvSpPr>
        <p:spPr>
          <a:xfrm rot="5400000">
            <a:off x="9352116" y="4315229"/>
            <a:ext cx="12188496" cy="1042440"/>
          </a:xfrm>
          <a:custGeom>
            <a:rect b="b" l="l" r="r" t="t"/>
            <a:pathLst>
              <a:path extrusionOk="0" h="1042440" w="12188496">
                <a:moveTo>
                  <a:pt x="0" y="0"/>
                </a:moveTo>
                <a:lnTo>
                  <a:pt x="12188496" y="0"/>
                </a:lnTo>
                <a:lnTo>
                  <a:pt x="12188496" y="1042440"/>
                </a:lnTo>
                <a:lnTo>
                  <a:pt x="0" y="104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765126" l="0" r="0" t="0"/>
            </a:stretch>
          </a:blipFill>
          <a:ln>
            <a:noFill/>
          </a:ln>
        </p:spPr>
      </p:sp>
      <p:sp>
        <p:nvSpPr>
          <p:cNvPr id="351" name="Google Shape;351;p29"/>
          <p:cNvSpPr txBox="1"/>
          <p:nvPr/>
        </p:nvSpPr>
        <p:spPr>
          <a:xfrm>
            <a:off x="412316" y="829996"/>
            <a:ext cx="23064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800" u="none" cap="none" strike="noStrike">
                <a:solidFill>
                  <a:srgbClr val="5E859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01</a:t>
            </a:r>
            <a:endParaRPr/>
          </a:p>
        </p:txBody>
      </p:sp>
      <p:sp>
        <p:nvSpPr>
          <p:cNvPr id="352" name="Google Shape;352;p29"/>
          <p:cNvSpPr txBox="1"/>
          <p:nvPr/>
        </p:nvSpPr>
        <p:spPr>
          <a:xfrm>
            <a:off x="412316" y="4209586"/>
            <a:ext cx="23064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800" u="none" cap="none" strike="noStrike">
                <a:solidFill>
                  <a:srgbClr val="5E859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02</a:t>
            </a:r>
            <a:endParaRPr/>
          </a:p>
        </p:txBody>
      </p:sp>
      <p:sp>
        <p:nvSpPr>
          <p:cNvPr id="353" name="Google Shape;353;p29"/>
          <p:cNvSpPr txBox="1"/>
          <p:nvPr/>
        </p:nvSpPr>
        <p:spPr>
          <a:xfrm>
            <a:off x="412316" y="7446796"/>
            <a:ext cx="23064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800" u="none" cap="none" strike="noStrike">
                <a:solidFill>
                  <a:srgbClr val="5E859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03</a:t>
            </a:r>
            <a:endParaRPr/>
          </a:p>
        </p:txBody>
      </p:sp>
      <p:sp>
        <p:nvSpPr>
          <p:cNvPr id="354" name="Google Shape;354;p29"/>
          <p:cNvSpPr txBox="1"/>
          <p:nvPr/>
        </p:nvSpPr>
        <p:spPr>
          <a:xfrm>
            <a:off x="2780932" y="1125340"/>
            <a:ext cx="45969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do eiusmod tempor incididunt ut.</a:t>
            </a:r>
            <a:endParaRPr/>
          </a:p>
        </p:txBody>
      </p:sp>
      <p:sp>
        <p:nvSpPr>
          <p:cNvPr id="355" name="Google Shape;355;p29"/>
          <p:cNvSpPr txBox="1"/>
          <p:nvPr/>
        </p:nvSpPr>
        <p:spPr>
          <a:xfrm>
            <a:off x="2780932" y="4504929"/>
            <a:ext cx="45969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do eiusmod tempor incididunt ut.</a:t>
            </a:r>
            <a:endParaRPr/>
          </a:p>
        </p:txBody>
      </p:sp>
      <p:sp>
        <p:nvSpPr>
          <p:cNvPr id="356" name="Google Shape;356;p29"/>
          <p:cNvSpPr txBox="1"/>
          <p:nvPr/>
        </p:nvSpPr>
        <p:spPr>
          <a:xfrm>
            <a:off x="2780932" y="7911973"/>
            <a:ext cx="45969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do eiusmod tempor incididunt ut.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0"/>
          <p:cNvSpPr/>
          <p:nvPr/>
        </p:nvSpPr>
        <p:spPr>
          <a:xfrm>
            <a:off x="10083496" y="2321652"/>
            <a:ext cx="1496827" cy="1456004"/>
          </a:xfrm>
          <a:custGeom>
            <a:rect b="b" l="l" r="r" t="t"/>
            <a:pathLst>
              <a:path extrusionOk="0" h="1456004" w="1496827">
                <a:moveTo>
                  <a:pt x="0" y="0"/>
                </a:moveTo>
                <a:lnTo>
                  <a:pt x="1496827" y="0"/>
                </a:lnTo>
                <a:lnTo>
                  <a:pt x="1496827" y="1456005"/>
                </a:lnTo>
                <a:lnTo>
                  <a:pt x="0" y="1456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30"/>
          <p:cNvSpPr/>
          <p:nvPr/>
        </p:nvSpPr>
        <p:spPr>
          <a:xfrm>
            <a:off x="13907137" y="2270584"/>
            <a:ext cx="1399911" cy="1399911"/>
          </a:xfrm>
          <a:custGeom>
            <a:rect b="b" l="l" r="r" t="t"/>
            <a:pathLst>
              <a:path extrusionOk="0" h="1399911" w="1399911">
                <a:moveTo>
                  <a:pt x="0" y="0"/>
                </a:moveTo>
                <a:lnTo>
                  <a:pt x="1399911" y="0"/>
                </a:lnTo>
                <a:lnTo>
                  <a:pt x="1399911" y="1399912"/>
                </a:lnTo>
                <a:lnTo>
                  <a:pt x="0" y="1399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30"/>
          <p:cNvSpPr/>
          <p:nvPr/>
        </p:nvSpPr>
        <p:spPr>
          <a:xfrm>
            <a:off x="10083496" y="6409062"/>
            <a:ext cx="1108835" cy="1373557"/>
          </a:xfrm>
          <a:custGeom>
            <a:rect b="b" l="l" r="r" t="t"/>
            <a:pathLst>
              <a:path extrusionOk="0" h="1373557" w="1108835">
                <a:moveTo>
                  <a:pt x="0" y="0"/>
                </a:moveTo>
                <a:lnTo>
                  <a:pt x="1108835" y="0"/>
                </a:lnTo>
                <a:lnTo>
                  <a:pt x="1108835" y="1373557"/>
                </a:lnTo>
                <a:lnTo>
                  <a:pt x="0" y="1373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30"/>
          <p:cNvSpPr/>
          <p:nvPr/>
        </p:nvSpPr>
        <p:spPr>
          <a:xfrm>
            <a:off x="14607093" y="6468761"/>
            <a:ext cx="910145" cy="1313858"/>
          </a:xfrm>
          <a:custGeom>
            <a:rect b="b" l="l" r="r" t="t"/>
            <a:pathLst>
              <a:path extrusionOk="0" h="1313858" w="910145">
                <a:moveTo>
                  <a:pt x="0" y="0"/>
                </a:moveTo>
                <a:lnTo>
                  <a:pt x="910145" y="0"/>
                </a:lnTo>
                <a:lnTo>
                  <a:pt x="910145" y="1313858"/>
                </a:lnTo>
                <a:lnTo>
                  <a:pt x="0" y="1313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30"/>
          <p:cNvSpPr txBox="1"/>
          <p:nvPr/>
        </p:nvSpPr>
        <p:spPr>
          <a:xfrm>
            <a:off x="10083496" y="4042191"/>
            <a:ext cx="20121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28" u="none" cap="none" strike="noStrike">
                <a:solidFill>
                  <a:srgbClr val="000000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Plan</a:t>
            </a:r>
            <a:endParaRPr/>
          </a:p>
        </p:txBody>
      </p:sp>
      <p:sp>
        <p:nvSpPr>
          <p:cNvPr id="367" name="Google Shape;367;p30"/>
          <p:cNvSpPr txBox="1"/>
          <p:nvPr/>
        </p:nvSpPr>
        <p:spPr>
          <a:xfrm>
            <a:off x="10083496" y="5692356"/>
            <a:ext cx="20121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28" u="none" cap="none" strike="noStrike">
                <a:solidFill>
                  <a:srgbClr val="000000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Strategy</a:t>
            </a:r>
            <a:endParaRPr/>
          </a:p>
        </p:txBody>
      </p:sp>
      <p:sp>
        <p:nvSpPr>
          <p:cNvPr id="368" name="Google Shape;368;p30"/>
          <p:cNvSpPr txBox="1"/>
          <p:nvPr/>
        </p:nvSpPr>
        <p:spPr>
          <a:xfrm>
            <a:off x="13451488" y="4042191"/>
            <a:ext cx="20121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28" u="none" cap="none" strike="noStrike">
                <a:solidFill>
                  <a:srgbClr val="000000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Solution</a:t>
            </a:r>
            <a:endParaRPr/>
          </a:p>
        </p:txBody>
      </p:sp>
      <p:sp>
        <p:nvSpPr>
          <p:cNvPr id="369" name="Google Shape;369;p30"/>
          <p:cNvSpPr txBox="1"/>
          <p:nvPr/>
        </p:nvSpPr>
        <p:spPr>
          <a:xfrm>
            <a:off x="13451488" y="5692356"/>
            <a:ext cx="20121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28" u="none" cap="none" strike="noStrike">
                <a:solidFill>
                  <a:srgbClr val="000000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Report</a:t>
            </a:r>
            <a:endParaRPr/>
          </a:p>
        </p:txBody>
      </p:sp>
      <p:sp>
        <p:nvSpPr>
          <p:cNvPr id="370" name="Google Shape;370;p30"/>
          <p:cNvSpPr/>
          <p:nvPr/>
        </p:nvSpPr>
        <p:spPr>
          <a:xfrm rot="5477336">
            <a:off x="6455586" y="304474"/>
            <a:ext cx="13990653" cy="10510478"/>
          </a:xfrm>
          <a:custGeom>
            <a:rect b="b" l="l" r="r" t="t"/>
            <a:pathLst>
              <a:path extrusionOk="0" h="10507819" w="13987113">
                <a:moveTo>
                  <a:pt x="0" y="0"/>
                </a:moveTo>
                <a:lnTo>
                  <a:pt x="13987113" y="0"/>
                </a:lnTo>
                <a:lnTo>
                  <a:pt x="13987113" y="10507819"/>
                </a:lnTo>
                <a:lnTo>
                  <a:pt x="0" y="105078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30"/>
          <p:cNvSpPr/>
          <p:nvPr/>
        </p:nvSpPr>
        <p:spPr>
          <a:xfrm>
            <a:off x="9845344" y="1467436"/>
            <a:ext cx="8229600" cy="8229600"/>
          </a:xfrm>
          <a:custGeom>
            <a:rect b="b" l="l" r="r" t="t"/>
            <a:pathLst>
              <a:path extrusionOk="0"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30"/>
          <p:cNvSpPr/>
          <p:nvPr/>
        </p:nvSpPr>
        <p:spPr>
          <a:xfrm>
            <a:off x="9845344" y="512131"/>
            <a:ext cx="8229600" cy="8229600"/>
          </a:xfrm>
          <a:custGeom>
            <a:rect b="b" l="l" r="r" t="t"/>
            <a:pathLst>
              <a:path extrusionOk="0"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73" name="Google Shape;373;p30"/>
          <p:cNvPicPr preferRelativeResize="0"/>
          <p:nvPr/>
        </p:nvPicPr>
        <p:blipFill rotWithShape="1">
          <a:blip r:embed="rId10">
            <a:alphaModFix/>
          </a:blip>
          <a:srcRect b="0" l="20327" r="20321" t="0"/>
          <a:stretch/>
        </p:blipFill>
        <p:spPr>
          <a:xfrm>
            <a:off x="10281057" y="1028700"/>
            <a:ext cx="7326271" cy="822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0"/>
          <p:cNvSpPr/>
          <p:nvPr/>
        </p:nvSpPr>
        <p:spPr>
          <a:xfrm rot="422171">
            <a:off x="14538173" y="447978"/>
            <a:ext cx="4096790" cy="1157343"/>
          </a:xfrm>
          <a:custGeom>
            <a:rect b="b" l="l" r="r" t="t"/>
            <a:pathLst>
              <a:path extrusionOk="0" h="1157307" w="4096662">
                <a:moveTo>
                  <a:pt x="0" y="0"/>
                </a:moveTo>
                <a:lnTo>
                  <a:pt x="4096663" y="0"/>
                </a:lnTo>
                <a:lnTo>
                  <a:pt x="4096663" y="1157308"/>
                </a:lnTo>
                <a:lnTo>
                  <a:pt x="0" y="1157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30"/>
          <p:cNvSpPr/>
          <p:nvPr/>
        </p:nvSpPr>
        <p:spPr>
          <a:xfrm>
            <a:off x="13279589" y="8741731"/>
            <a:ext cx="6612086" cy="1033138"/>
          </a:xfrm>
          <a:custGeom>
            <a:rect b="b" l="l" r="r" t="t"/>
            <a:pathLst>
              <a:path extrusionOk="0" h="1033138" w="6612086">
                <a:moveTo>
                  <a:pt x="0" y="0"/>
                </a:moveTo>
                <a:lnTo>
                  <a:pt x="6612087" y="0"/>
                </a:lnTo>
                <a:lnTo>
                  <a:pt x="6612087" y="1033138"/>
                </a:lnTo>
                <a:lnTo>
                  <a:pt x="0" y="1033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30"/>
          <p:cNvSpPr txBox="1"/>
          <p:nvPr/>
        </p:nvSpPr>
        <p:spPr>
          <a:xfrm>
            <a:off x="1525106" y="5976838"/>
            <a:ext cx="5098500" cy="22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5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15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77" name="Google Shape;377;p30"/>
          <p:cNvSpPr txBox="1"/>
          <p:nvPr/>
        </p:nvSpPr>
        <p:spPr>
          <a:xfrm>
            <a:off x="1365391" y="1530629"/>
            <a:ext cx="6180600" cy="3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786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Main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786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Ideas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1"/>
          <p:cNvSpPr txBox="1"/>
          <p:nvPr/>
        </p:nvSpPr>
        <p:spPr>
          <a:xfrm>
            <a:off x="1028700" y="4566890"/>
            <a:ext cx="4060200" cy="50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uses the following free fonts: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11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Titles: Liu Jian Mao Cao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Headers: Fira Sans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Body Copy: Fira Sans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11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You can find these fonts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online too. Happy designing!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11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page before presenting. </a:t>
            </a:r>
            <a:endParaRPr/>
          </a:p>
        </p:txBody>
      </p:sp>
      <p:sp>
        <p:nvSpPr>
          <p:cNvPr id="384" name="Google Shape;384;p31"/>
          <p:cNvSpPr txBox="1"/>
          <p:nvPr/>
        </p:nvSpPr>
        <p:spPr>
          <a:xfrm>
            <a:off x="1028700" y="3226535"/>
            <a:ext cx="40602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11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 your Canva Presentation.</a:t>
            </a:r>
            <a:endParaRPr/>
          </a:p>
        </p:txBody>
      </p:sp>
      <p:sp>
        <p:nvSpPr>
          <p:cNvPr id="385" name="Google Shape;385;p31"/>
          <p:cNvSpPr txBox="1"/>
          <p:nvPr/>
        </p:nvSpPr>
        <p:spPr>
          <a:xfrm>
            <a:off x="1028700" y="594426"/>
            <a:ext cx="4212900" cy="2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816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Resource Page</a:t>
            </a:r>
            <a:endParaRPr/>
          </a:p>
        </p:txBody>
      </p:sp>
      <p:sp>
        <p:nvSpPr>
          <p:cNvPr id="386" name="Google Shape;386;p31"/>
          <p:cNvSpPr/>
          <p:nvPr/>
        </p:nvSpPr>
        <p:spPr>
          <a:xfrm>
            <a:off x="13205055" y="5730152"/>
            <a:ext cx="4457732" cy="1069856"/>
          </a:xfrm>
          <a:custGeom>
            <a:rect b="b" l="l" r="r" t="t"/>
            <a:pathLst>
              <a:path extrusionOk="0" h="1069856" w="4457732">
                <a:moveTo>
                  <a:pt x="0" y="0"/>
                </a:moveTo>
                <a:lnTo>
                  <a:pt x="4457732" y="0"/>
                </a:lnTo>
                <a:lnTo>
                  <a:pt x="4457732" y="1069855"/>
                </a:lnTo>
                <a:lnTo>
                  <a:pt x="0" y="1069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31"/>
          <p:cNvSpPr/>
          <p:nvPr/>
        </p:nvSpPr>
        <p:spPr>
          <a:xfrm>
            <a:off x="9682630" y="3846030"/>
            <a:ext cx="2618896" cy="1501843"/>
          </a:xfrm>
          <a:custGeom>
            <a:rect b="b" l="l" r="r" t="t"/>
            <a:pathLst>
              <a:path extrusionOk="0" h="1501843" w="2618896">
                <a:moveTo>
                  <a:pt x="0" y="0"/>
                </a:moveTo>
                <a:lnTo>
                  <a:pt x="2618896" y="0"/>
                </a:lnTo>
                <a:lnTo>
                  <a:pt x="2618896" y="1501843"/>
                </a:lnTo>
                <a:lnTo>
                  <a:pt x="0" y="1501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4377" l="0" r="0" t="0"/>
            </a:stretch>
          </a:blipFill>
          <a:ln>
            <a:noFill/>
          </a:ln>
        </p:spPr>
      </p:sp>
      <p:sp>
        <p:nvSpPr>
          <p:cNvPr id="388" name="Google Shape;388;p31"/>
          <p:cNvSpPr/>
          <p:nvPr/>
        </p:nvSpPr>
        <p:spPr>
          <a:xfrm rot="10800000">
            <a:off x="8546936" y="725802"/>
            <a:ext cx="2744526" cy="1852555"/>
          </a:xfrm>
          <a:custGeom>
            <a:rect b="b" l="l" r="r" t="t"/>
            <a:pathLst>
              <a:path extrusionOk="0" h="1852555" w="2744526">
                <a:moveTo>
                  <a:pt x="0" y="0"/>
                </a:moveTo>
                <a:lnTo>
                  <a:pt x="2744525" y="0"/>
                </a:lnTo>
                <a:lnTo>
                  <a:pt x="2744525" y="1852555"/>
                </a:lnTo>
                <a:lnTo>
                  <a:pt x="0" y="1852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31"/>
          <p:cNvSpPr/>
          <p:nvPr/>
        </p:nvSpPr>
        <p:spPr>
          <a:xfrm rot="5400000">
            <a:off x="12227626" y="500347"/>
            <a:ext cx="1837014" cy="2303465"/>
          </a:xfrm>
          <a:custGeom>
            <a:rect b="b" l="l" r="r" t="t"/>
            <a:pathLst>
              <a:path extrusionOk="0" h="2303465" w="1837014">
                <a:moveTo>
                  <a:pt x="0" y="0"/>
                </a:moveTo>
                <a:lnTo>
                  <a:pt x="1837014" y="0"/>
                </a:lnTo>
                <a:lnTo>
                  <a:pt x="1837014" y="2303465"/>
                </a:lnTo>
                <a:lnTo>
                  <a:pt x="0" y="2303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31"/>
          <p:cNvSpPr/>
          <p:nvPr/>
        </p:nvSpPr>
        <p:spPr>
          <a:xfrm rot="10800000">
            <a:off x="15000804" y="619978"/>
            <a:ext cx="2747691" cy="2064203"/>
          </a:xfrm>
          <a:custGeom>
            <a:rect b="b" l="l" r="r" t="t"/>
            <a:pathLst>
              <a:path extrusionOk="0" h="2064203" w="2747691">
                <a:moveTo>
                  <a:pt x="0" y="0"/>
                </a:moveTo>
                <a:lnTo>
                  <a:pt x="2747692" y="0"/>
                </a:lnTo>
                <a:lnTo>
                  <a:pt x="2747692" y="2064203"/>
                </a:lnTo>
                <a:lnTo>
                  <a:pt x="0" y="2064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31"/>
          <p:cNvSpPr/>
          <p:nvPr/>
        </p:nvSpPr>
        <p:spPr>
          <a:xfrm>
            <a:off x="5660963" y="7626117"/>
            <a:ext cx="2094196" cy="2094196"/>
          </a:xfrm>
          <a:custGeom>
            <a:rect b="b" l="l" r="r" t="t"/>
            <a:pathLst>
              <a:path extrusionOk="0" h="2094196" w="2094196">
                <a:moveTo>
                  <a:pt x="0" y="0"/>
                </a:moveTo>
                <a:lnTo>
                  <a:pt x="2094196" y="0"/>
                </a:lnTo>
                <a:lnTo>
                  <a:pt x="2094196" y="2094195"/>
                </a:lnTo>
                <a:lnTo>
                  <a:pt x="0" y="2094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31"/>
          <p:cNvSpPr/>
          <p:nvPr/>
        </p:nvSpPr>
        <p:spPr>
          <a:xfrm>
            <a:off x="5883052" y="671607"/>
            <a:ext cx="1960944" cy="1960944"/>
          </a:xfrm>
          <a:custGeom>
            <a:rect b="b" l="l" r="r" t="t"/>
            <a:pathLst>
              <a:path extrusionOk="0" h="1960944" w="1960944">
                <a:moveTo>
                  <a:pt x="0" y="0"/>
                </a:moveTo>
                <a:lnTo>
                  <a:pt x="1960945" y="0"/>
                </a:lnTo>
                <a:lnTo>
                  <a:pt x="1960945" y="1960945"/>
                </a:lnTo>
                <a:lnTo>
                  <a:pt x="0" y="19609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31"/>
          <p:cNvSpPr/>
          <p:nvPr/>
        </p:nvSpPr>
        <p:spPr>
          <a:xfrm>
            <a:off x="7982984" y="7463572"/>
            <a:ext cx="1633018" cy="2419286"/>
          </a:xfrm>
          <a:custGeom>
            <a:rect b="b" l="l" r="r" t="t"/>
            <a:pathLst>
              <a:path extrusionOk="0" h="2419286" w="1633018">
                <a:moveTo>
                  <a:pt x="0" y="0"/>
                </a:moveTo>
                <a:lnTo>
                  <a:pt x="1633018" y="0"/>
                </a:lnTo>
                <a:lnTo>
                  <a:pt x="1633018" y="2419286"/>
                </a:lnTo>
                <a:lnTo>
                  <a:pt x="0" y="2419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31"/>
          <p:cNvSpPr/>
          <p:nvPr/>
        </p:nvSpPr>
        <p:spPr>
          <a:xfrm>
            <a:off x="11736538" y="7651816"/>
            <a:ext cx="2760535" cy="2042796"/>
          </a:xfrm>
          <a:custGeom>
            <a:rect b="b" l="l" r="r" t="t"/>
            <a:pathLst>
              <a:path extrusionOk="0" h="2042796" w="2760535">
                <a:moveTo>
                  <a:pt x="0" y="0"/>
                </a:moveTo>
                <a:lnTo>
                  <a:pt x="2760536" y="0"/>
                </a:lnTo>
                <a:lnTo>
                  <a:pt x="2760536" y="2042797"/>
                </a:lnTo>
                <a:lnTo>
                  <a:pt x="0" y="2042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31"/>
          <p:cNvSpPr/>
          <p:nvPr/>
        </p:nvSpPr>
        <p:spPr>
          <a:xfrm>
            <a:off x="14724899" y="7760633"/>
            <a:ext cx="2937888" cy="1825163"/>
          </a:xfrm>
          <a:custGeom>
            <a:rect b="b" l="l" r="r" t="t"/>
            <a:pathLst>
              <a:path extrusionOk="0" h="1825163" w="2937888">
                <a:moveTo>
                  <a:pt x="0" y="0"/>
                </a:moveTo>
                <a:lnTo>
                  <a:pt x="2937888" y="0"/>
                </a:lnTo>
                <a:lnTo>
                  <a:pt x="2937888" y="1825163"/>
                </a:lnTo>
                <a:lnTo>
                  <a:pt x="0" y="1825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31"/>
          <p:cNvSpPr/>
          <p:nvPr/>
        </p:nvSpPr>
        <p:spPr>
          <a:xfrm>
            <a:off x="9843827" y="7626117"/>
            <a:ext cx="1664886" cy="2094196"/>
          </a:xfrm>
          <a:custGeom>
            <a:rect b="b" l="l" r="r" t="t"/>
            <a:pathLst>
              <a:path extrusionOk="0" h="2094196" w="1664886">
                <a:moveTo>
                  <a:pt x="0" y="0"/>
                </a:moveTo>
                <a:lnTo>
                  <a:pt x="1664886" y="0"/>
                </a:lnTo>
                <a:lnTo>
                  <a:pt x="1664886" y="2094195"/>
                </a:lnTo>
                <a:lnTo>
                  <a:pt x="0" y="2094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31"/>
          <p:cNvSpPr/>
          <p:nvPr/>
        </p:nvSpPr>
        <p:spPr>
          <a:xfrm>
            <a:off x="5732651" y="3754564"/>
            <a:ext cx="1648213" cy="1648213"/>
          </a:xfrm>
          <a:custGeom>
            <a:rect b="b" l="l" r="r" t="t"/>
            <a:pathLst>
              <a:path extrusionOk="0" h="1648213" w="1648213">
                <a:moveTo>
                  <a:pt x="0" y="0"/>
                </a:moveTo>
                <a:lnTo>
                  <a:pt x="1648213" y="0"/>
                </a:lnTo>
                <a:lnTo>
                  <a:pt x="1648213" y="1648213"/>
                </a:lnTo>
                <a:lnTo>
                  <a:pt x="0" y="1648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31"/>
          <p:cNvSpPr/>
          <p:nvPr/>
        </p:nvSpPr>
        <p:spPr>
          <a:xfrm>
            <a:off x="13077337" y="3876960"/>
            <a:ext cx="4671159" cy="729869"/>
          </a:xfrm>
          <a:custGeom>
            <a:rect b="b" l="l" r="r" t="t"/>
            <a:pathLst>
              <a:path extrusionOk="0" h="729869" w="4671159">
                <a:moveTo>
                  <a:pt x="0" y="0"/>
                </a:moveTo>
                <a:lnTo>
                  <a:pt x="4671159" y="0"/>
                </a:lnTo>
                <a:lnTo>
                  <a:pt x="4671159" y="729868"/>
                </a:lnTo>
                <a:lnTo>
                  <a:pt x="0" y="729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31"/>
          <p:cNvSpPr/>
          <p:nvPr/>
        </p:nvSpPr>
        <p:spPr>
          <a:xfrm>
            <a:off x="13121030" y="4940203"/>
            <a:ext cx="4541756" cy="403081"/>
          </a:xfrm>
          <a:custGeom>
            <a:rect b="b" l="l" r="r" t="t"/>
            <a:pathLst>
              <a:path extrusionOk="0" h="403081" w="4541756">
                <a:moveTo>
                  <a:pt x="0" y="0"/>
                </a:moveTo>
                <a:lnTo>
                  <a:pt x="4541757" y="0"/>
                </a:lnTo>
                <a:lnTo>
                  <a:pt x="4541757" y="403081"/>
                </a:lnTo>
                <a:lnTo>
                  <a:pt x="0" y="403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31"/>
          <p:cNvSpPr/>
          <p:nvPr/>
        </p:nvSpPr>
        <p:spPr>
          <a:xfrm rot="10800000">
            <a:off x="7793564" y="3819059"/>
            <a:ext cx="1618346" cy="1519223"/>
          </a:xfrm>
          <a:custGeom>
            <a:rect b="b" l="l" r="r" t="t"/>
            <a:pathLst>
              <a:path extrusionOk="0" h="1519223" w="1618346">
                <a:moveTo>
                  <a:pt x="0" y="0"/>
                </a:moveTo>
                <a:lnTo>
                  <a:pt x="1618346" y="0"/>
                </a:lnTo>
                <a:lnTo>
                  <a:pt x="1618346" y="1519223"/>
                </a:lnTo>
                <a:lnTo>
                  <a:pt x="0" y="1519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31"/>
          <p:cNvSpPr/>
          <p:nvPr/>
        </p:nvSpPr>
        <p:spPr>
          <a:xfrm>
            <a:off x="5763865" y="5659116"/>
            <a:ext cx="1590457" cy="1590457"/>
          </a:xfrm>
          <a:custGeom>
            <a:rect b="b" l="l" r="r" t="t"/>
            <a:pathLst>
              <a:path extrusionOk="0" h="1590457" w="1590457">
                <a:moveTo>
                  <a:pt x="0" y="0"/>
                </a:moveTo>
                <a:lnTo>
                  <a:pt x="1590457" y="0"/>
                </a:lnTo>
                <a:lnTo>
                  <a:pt x="1590457" y="1590457"/>
                </a:lnTo>
                <a:lnTo>
                  <a:pt x="0" y="1590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31"/>
          <p:cNvSpPr/>
          <p:nvPr/>
        </p:nvSpPr>
        <p:spPr>
          <a:xfrm>
            <a:off x="7657562" y="5518724"/>
            <a:ext cx="1754348" cy="1754348"/>
          </a:xfrm>
          <a:custGeom>
            <a:rect b="b" l="l" r="r" t="t"/>
            <a:pathLst>
              <a:path extrusionOk="0" h="1754348" w="1754348">
                <a:moveTo>
                  <a:pt x="0" y="0"/>
                </a:moveTo>
                <a:lnTo>
                  <a:pt x="1754348" y="0"/>
                </a:lnTo>
                <a:lnTo>
                  <a:pt x="1754348" y="1754348"/>
                </a:lnTo>
                <a:lnTo>
                  <a:pt x="0" y="1754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31"/>
          <p:cNvSpPr/>
          <p:nvPr/>
        </p:nvSpPr>
        <p:spPr>
          <a:xfrm rot="10800000">
            <a:off x="9862075" y="5845617"/>
            <a:ext cx="2640855" cy="746042"/>
          </a:xfrm>
          <a:custGeom>
            <a:rect b="b" l="l" r="r" t="t"/>
            <a:pathLst>
              <a:path extrusionOk="0" h="746042" w="2640855">
                <a:moveTo>
                  <a:pt x="0" y="0"/>
                </a:moveTo>
                <a:lnTo>
                  <a:pt x="2640855" y="0"/>
                </a:lnTo>
                <a:lnTo>
                  <a:pt x="2640855" y="746042"/>
                </a:lnTo>
                <a:lnTo>
                  <a:pt x="0" y="746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31"/>
          <p:cNvSpPr/>
          <p:nvPr/>
        </p:nvSpPr>
        <p:spPr>
          <a:xfrm>
            <a:off x="14770755" y="2968759"/>
            <a:ext cx="2977740" cy="565771"/>
          </a:xfrm>
          <a:custGeom>
            <a:rect b="b" l="l" r="r" t="t"/>
            <a:pathLst>
              <a:path extrusionOk="0" h="565771" w="2977740">
                <a:moveTo>
                  <a:pt x="0" y="0"/>
                </a:moveTo>
                <a:lnTo>
                  <a:pt x="2977741" y="0"/>
                </a:lnTo>
                <a:lnTo>
                  <a:pt x="2977741" y="565771"/>
                </a:lnTo>
                <a:lnTo>
                  <a:pt x="0" y="565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31"/>
          <p:cNvSpPr/>
          <p:nvPr/>
        </p:nvSpPr>
        <p:spPr>
          <a:xfrm>
            <a:off x="8594637" y="3040342"/>
            <a:ext cx="2704673" cy="422605"/>
          </a:xfrm>
          <a:custGeom>
            <a:rect b="b" l="l" r="r" t="t"/>
            <a:pathLst>
              <a:path extrusionOk="0" h="422605" w="2704673">
                <a:moveTo>
                  <a:pt x="0" y="0"/>
                </a:moveTo>
                <a:lnTo>
                  <a:pt x="2704672" y="0"/>
                </a:lnTo>
                <a:lnTo>
                  <a:pt x="2704672" y="422605"/>
                </a:lnTo>
                <a:lnTo>
                  <a:pt x="0" y="4226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31"/>
          <p:cNvSpPr/>
          <p:nvPr/>
        </p:nvSpPr>
        <p:spPr>
          <a:xfrm>
            <a:off x="12208783" y="2993441"/>
            <a:ext cx="1652499" cy="516406"/>
          </a:xfrm>
          <a:custGeom>
            <a:rect b="b" l="l" r="r" t="t"/>
            <a:pathLst>
              <a:path extrusionOk="0" h="516406" w="1652499">
                <a:moveTo>
                  <a:pt x="0" y="0"/>
                </a:moveTo>
                <a:lnTo>
                  <a:pt x="1652499" y="0"/>
                </a:lnTo>
                <a:lnTo>
                  <a:pt x="1652499" y="516406"/>
                </a:lnTo>
                <a:lnTo>
                  <a:pt x="0" y="516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31"/>
          <p:cNvSpPr/>
          <p:nvPr/>
        </p:nvSpPr>
        <p:spPr>
          <a:xfrm>
            <a:off x="5883052" y="2992591"/>
            <a:ext cx="1802111" cy="518107"/>
          </a:xfrm>
          <a:custGeom>
            <a:rect b="b" l="l" r="r" t="t"/>
            <a:pathLst>
              <a:path extrusionOk="0" h="518107" w="1802111">
                <a:moveTo>
                  <a:pt x="0" y="0"/>
                </a:moveTo>
                <a:lnTo>
                  <a:pt x="1802111" y="0"/>
                </a:lnTo>
                <a:lnTo>
                  <a:pt x="1802111" y="518107"/>
                </a:lnTo>
                <a:lnTo>
                  <a:pt x="0" y="5181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6834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17"/>
            <a:ext cx="18424560" cy="1036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395255" y="445533"/>
            <a:ext cx="9003267" cy="9003267"/>
          </a:xfrm>
          <a:custGeom>
            <a:rect b="b" l="l" r="r" t="t"/>
            <a:pathLst>
              <a:path extrusionOk="0" h="9003267" w="9003267">
                <a:moveTo>
                  <a:pt x="0" y="0"/>
                </a:moveTo>
                <a:lnTo>
                  <a:pt x="9003268" y="0"/>
                </a:lnTo>
                <a:lnTo>
                  <a:pt x="9003268" y="9003267"/>
                </a:lnTo>
                <a:lnTo>
                  <a:pt x="0" y="9003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1" name="Google Shape;10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288" y="839630"/>
            <a:ext cx="8215200" cy="821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2" name="Google Shape;102;p14"/>
          <p:cNvSpPr/>
          <p:nvPr/>
        </p:nvSpPr>
        <p:spPr>
          <a:xfrm rot="5400000">
            <a:off x="-2733449" y="2733449"/>
            <a:ext cx="10363786" cy="4896889"/>
          </a:xfrm>
          <a:custGeom>
            <a:rect b="b" l="l" r="r" t="t"/>
            <a:pathLst>
              <a:path extrusionOk="0" h="4896889" w="10363786">
                <a:moveTo>
                  <a:pt x="0" y="0"/>
                </a:moveTo>
                <a:lnTo>
                  <a:pt x="10363787" y="0"/>
                </a:lnTo>
                <a:lnTo>
                  <a:pt x="10363787" y="4896889"/>
                </a:lnTo>
                <a:lnTo>
                  <a:pt x="0" y="48968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4"/>
          <p:cNvSpPr/>
          <p:nvPr/>
        </p:nvSpPr>
        <p:spPr>
          <a:xfrm rot="2700000">
            <a:off x="8653262" y="-1427410"/>
            <a:ext cx="16230600" cy="2854753"/>
          </a:xfrm>
          <a:custGeom>
            <a:rect b="b" l="l" r="r" t="t"/>
            <a:pathLst>
              <a:path extrusionOk="0" h="2854753" w="16230600">
                <a:moveTo>
                  <a:pt x="0" y="0"/>
                </a:moveTo>
                <a:lnTo>
                  <a:pt x="16230600" y="0"/>
                </a:lnTo>
                <a:lnTo>
                  <a:pt x="16230600" y="2854752"/>
                </a:lnTo>
                <a:lnTo>
                  <a:pt x="0" y="2854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4117" r="-4118" t="0"/>
            </a:stretch>
          </a:blipFill>
          <a:ln>
            <a:noFill/>
          </a:ln>
        </p:spPr>
      </p:sp>
      <p:sp>
        <p:nvSpPr>
          <p:cNvPr id="104" name="Google Shape;104;p14"/>
          <p:cNvSpPr txBox="1"/>
          <p:nvPr/>
        </p:nvSpPr>
        <p:spPr>
          <a:xfrm>
            <a:off x="9675940" y="1682508"/>
            <a:ext cx="7909800" cy="30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687" u="none" cap="none" strike="noStrike">
                <a:solidFill>
                  <a:srgbClr val="D8D2C3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Overview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2154778" y="5300169"/>
            <a:ext cx="4830300" cy="26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1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Define brainstorming and its benefits. Explain how it encourages free thinking and idea generation.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2"/>
          <p:cNvSpPr/>
          <p:nvPr/>
        </p:nvSpPr>
        <p:spPr>
          <a:xfrm>
            <a:off x="13379949" y="4343077"/>
            <a:ext cx="1838017" cy="1834675"/>
          </a:xfrm>
          <a:custGeom>
            <a:rect b="b" l="l" r="r" t="t"/>
            <a:pathLst>
              <a:path extrusionOk="0" h="1834675" w="1838017">
                <a:moveTo>
                  <a:pt x="0" y="0"/>
                </a:moveTo>
                <a:lnTo>
                  <a:pt x="1838017" y="0"/>
                </a:lnTo>
                <a:lnTo>
                  <a:pt x="1838017" y="1834675"/>
                </a:lnTo>
                <a:lnTo>
                  <a:pt x="0" y="1834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32"/>
          <p:cNvSpPr/>
          <p:nvPr/>
        </p:nvSpPr>
        <p:spPr>
          <a:xfrm rot="5400000">
            <a:off x="957340" y="4119248"/>
            <a:ext cx="1820161" cy="2282334"/>
          </a:xfrm>
          <a:custGeom>
            <a:rect b="b" l="l" r="r" t="t"/>
            <a:pathLst>
              <a:path extrusionOk="0" h="2282334" w="1820161">
                <a:moveTo>
                  <a:pt x="0" y="0"/>
                </a:moveTo>
                <a:lnTo>
                  <a:pt x="1820161" y="0"/>
                </a:lnTo>
                <a:lnTo>
                  <a:pt x="1820161" y="2282333"/>
                </a:lnTo>
                <a:lnTo>
                  <a:pt x="0" y="2282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32"/>
          <p:cNvSpPr/>
          <p:nvPr/>
        </p:nvSpPr>
        <p:spPr>
          <a:xfrm>
            <a:off x="3936464" y="4343077"/>
            <a:ext cx="2513253" cy="1834675"/>
          </a:xfrm>
          <a:custGeom>
            <a:rect b="b" l="l" r="r" t="t"/>
            <a:pathLst>
              <a:path extrusionOk="0" h="1834675" w="2513253">
                <a:moveTo>
                  <a:pt x="0" y="0"/>
                </a:moveTo>
                <a:lnTo>
                  <a:pt x="2513253" y="0"/>
                </a:lnTo>
                <a:lnTo>
                  <a:pt x="2513253" y="1834675"/>
                </a:lnTo>
                <a:lnTo>
                  <a:pt x="0" y="1834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32"/>
          <p:cNvSpPr/>
          <p:nvPr/>
        </p:nvSpPr>
        <p:spPr>
          <a:xfrm>
            <a:off x="10081921" y="741960"/>
            <a:ext cx="1713989" cy="1345481"/>
          </a:xfrm>
          <a:custGeom>
            <a:rect b="b" l="l" r="r" t="t"/>
            <a:pathLst>
              <a:path extrusionOk="0" h="1345481" w="1713989">
                <a:moveTo>
                  <a:pt x="0" y="0"/>
                </a:moveTo>
                <a:lnTo>
                  <a:pt x="1713989" y="0"/>
                </a:lnTo>
                <a:lnTo>
                  <a:pt x="1713989" y="1345481"/>
                </a:lnTo>
                <a:lnTo>
                  <a:pt x="0" y="1345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32"/>
          <p:cNvSpPr/>
          <p:nvPr/>
        </p:nvSpPr>
        <p:spPr>
          <a:xfrm>
            <a:off x="15396442" y="2876570"/>
            <a:ext cx="2230384" cy="1053856"/>
          </a:xfrm>
          <a:custGeom>
            <a:rect b="b" l="l" r="r" t="t"/>
            <a:pathLst>
              <a:path extrusionOk="0" h="1053856" w="2230384">
                <a:moveTo>
                  <a:pt x="0" y="0"/>
                </a:moveTo>
                <a:lnTo>
                  <a:pt x="2230384" y="0"/>
                </a:lnTo>
                <a:lnTo>
                  <a:pt x="2230384" y="1053856"/>
                </a:lnTo>
                <a:lnTo>
                  <a:pt x="0" y="1053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32"/>
          <p:cNvSpPr/>
          <p:nvPr/>
        </p:nvSpPr>
        <p:spPr>
          <a:xfrm>
            <a:off x="14486064" y="7080568"/>
            <a:ext cx="3319556" cy="583867"/>
          </a:xfrm>
          <a:custGeom>
            <a:rect b="b" l="l" r="r" t="t"/>
            <a:pathLst>
              <a:path extrusionOk="0" h="583867" w="3319556">
                <a:moveTo>
                  <a:pt x="0" y="0"/>
                </a:moveTo>
                <a:lnTo>
                  <a:pt x="3319556" y="0"/>
                </a:lnTo>
                <a:lnTo>
                  <a:pt x="3319556" y="583867"/>
                </a:lnTo>
                <a:lnTo>
                  <a:pt x="0" y="583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4119" r="-4119" t="0"/>
            </a:stretch>
          </a:blipFill>
          <a:ln>
            <a:noFill/>
          </a:ln>
        </p:spPr>
      </p:sp>
      <p:sp>
        <p:nvSpPr>
          <p:cNvPr id="419" name="Google Shape;419;p32"/>
          <p:cNvSpPr/>
          <p:nvPr/>
        </p:nvSpPr>
        <p:spPr>
          <a:xfrm rot="-631368">
            <a:off x="10372883" y="4301751"/>
            <a:ext cx="1917679" cy="1917679"/>
          </a:xfrm>
          <a:custGeom>
            <a:rect b="b" l="l" r="r" t="t"/>
            <a:pathLst>
              <a:path extrusionOk="0" h="1919011" w="1919011">
                <a:moveTo>
                  <a:pt x="0" y="0"/>
                </a:moveTo>
                <a:lnTo>
                  <a:pt x="1919011" y="0"/>
                </a:lnTo>
                <a:lnTo>
                  <a:pt x="1919011" y="1919011"/>
                </a:lnTo>
                <a:lnTo>
                  <a:pt x="0" y="1919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32"/>
          <p:cNvSpPr/>
          <p:nvPr/>
        </p:nvSpPr>
        <p:spPr>
          <a:xfrm rot="-5400000">
            <a:off x="6635392" y="6317813"/>
            <a:ext cx="1621583" cy="2109376"/>
          </a:xfrm>
          <a:custGeom>
            <a:rect b="b" l="l" r="r" t="t"/>
            <a:pathLst>
              <a:path extrusionOk="0" h="2109376" w="1621583">
                <a:moveTo>
                  <a:pt x="0" y="0"/>
                </a:moveTo>
                <a:lnTo>
                  <a:pt x="1621583" y="0"/>
                </a:lnTo>
                <a:lnTo>
                  <a:pt x="1621583" y="2109376"/>
                </a:lnTo>
                <a:lnTo>
                  <a:pt x="0" y="2109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32"/>
          <p:cNvSpPr/>
          <p:nvPr/>
        </p:nvSpPr>
        <p:spPr>
          <a:xfrm rot="-5400000">
            <a:off x="-44621" y="997329"/>
            <a:ext cx="2376492" cy="834743"/>
          </a:xfrm>
          <a:custGeom>
            <a:rect b="b" l="l" r="r" t="t"/>
            <a:pathLst>
              <a:path extrusionOk="0" h="834743" w="2376492">
                <a:moveTo>
                  <a:pt x="0" y="0"/>
                </a:moveTo>
                <a:lnTo>
                  <a:pt x="2376492" y="0"/>
                </a:lnTo>
                <a:lnTo>
                  <a:pt x="2376492" y="834743"/>
                </a:lnTo>
                <a:lnTo>
                  <a:pt x="0" y="834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32"/>
          <p:cNvSpPr/>
          <p:nvPr/>
        </p:nvSpPr>
        <p:spPr>
          <a:xfrm>
            <a:off x="7954940" y="445594"/>
            <a:ext cx="1887336" cy="1938214"/>
          </a:xfrm>
          <a:custGeom>
            <a:rect b="b" l="l" r="r" t="t"/>
            <a:pathLst>
              <a:path extrusionOk="0" h="1938214" w="1887336">
                <a:moveTo>
                  <a:pt x="0" y="0"/>
                </a:moveTo>
                <a:lnTo>
                  <a:pt x="1887335" y="0"/>
                </a:lnTo>
                <a:lnTo>
                  <a:pt x="1887335" y="1938214"/>
                </a:lnTo>
                <a:lnTo>
                  <a:pt x="0" y="1938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32"/>
          <p:cNvSpPr/>
          <p:nvPr/>
        </p:nvSpPr>
        <p:spPr>
          <a:xfrm rot="10800000">
            <a:off x="7870790" y="3119972"/>
            <a:ext cx="2465442" cy="567052"/>
          </a:xfrm>
          <a:custGeom>
            <a:rect b="b" l="l" r="r" t="t"/>
            <a:pathLst>
              <a:path extrusionOk="0" h="567052" w="2465442">
                <a:moveTo>
                  <a:pt x="0" y="0"/>
                </a:moveTo>
                <a:lnTo>
                  <a:pt x="2465442" y="0"/>
                </a:lnTo>
                <a:lnTo>
                  <a:pt x="2465442" y="567052"/>
                </a:lnTo>
                <a:lnTo>
                  <a:pt x="0" y="567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32"/>
          <p:cNvSpPr/>
          <p:nvPr/>
        </p:nvSpPr>
        <p:spPr>
          <a:xfrm rot="5400000">
            <a:off x="3716280" y="6332432"/>
            <a:ext cx="1726153" cy="2080138"/>
          </a:xfrm>
          <a:custGeom>
            <a:rect b="b" l="l" r="r" t="t"/>
            <a:pathLst>
              <a:path extrusionOk="0" h="2080138" w="1726153">
                <a:moveTo>
                  <a:pt x="0" y="0"/>
                </a:moveTo>
                <a:lnTo>
                  <a:pt x="1726152" y="0"/>
                </a:lnTo>
                <a:lnTo>
                  <a:pt x="1726152" y="2080138"/>
                </a:lnTo>
                <a:lnTo>
                  <a:pt x="0" y="2080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-270768" t="0"/>
            </a:stretch>
          </a:blipFill>
          <a:ln>
            <a:noFill/>
          </a:ln>
        </p:spPr>
      </p:sp>
      <p:sp>
        <p:nvSpPr>
          <p:cNvPr id="425" name="Google Shape;425;p32"/>
          <p:cNvSpPr/>
          <p:nvPr/>
        </p:nvSpPr>
        <p:spPr>
          <a:xfrm rot="-5400000">
            <a:off x="6267892" y="440019"/>
            <a:ext cx="945441" cy="1949363"/>
          </a:xfrm>
          <a:custGeom>
            <a:rect b="b" l="l" r="r" t="t"/>
            <a:pathLst>
              <a:path extrusionOk="0" h="1949363" w="945441">
                <a:moveTo>
                  <a:pt x="0" y="0"/>
                </a:moveTo>
                <a:lnTo>
                  <a:pt x="945441" y="0"/>
                </a:lnTo>
                <a:lnTo>
                  <a:pt x="945441" y="1949363"/>
                </a:lnTo>
                <a:lnTo>
                  <a:pt x="0" y="1949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32"/>
          <p:cNvSpPr/>
          <p:nvPr/>
        </p:nvSpPr>
        <p:spPr>
          <a:xfrm>
            <a:off x="3455184" y="805020"/>
            <a:ext cx="2071101" cy="1219361"/>
          </a:xfrm>
          <a:custGeom>
            <a:rect b="b" l="l" r="r" t="t"/>
            <a:pathLst>
              <a:path extrusionOk="0" h="1219361" w="2071101">
                <a:moveTo>
                  <a:pt x="0" y="0"/>
                </a:moveTo>
                <a:lnTo>
                  <a:pt x="2071101" y="0"/>
                </a:lnTo>
                <a:lnTo>
                  <a:pt x="2071101" y="1219361"/>
                </a:lnTo>
                <a:lnTo>
                  <a:pt x="0" y="1219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32"/>
          <p:cNvSpPr/>
          <p:nvPr/>
        </p:nvSpPr>
        <p:spPr>
          <a:xfrm>
            <a:off x="16145842" y="4451086"/>
            <a:ext cx="1618658" cy="1618658"/>
          </a:xfrm>
          <a:custGeom>
            <a:rect b="b" l="l" r="r" t="t"/>
            <a:pathLst>
              <a:path extrusionOk="0" h="1618658" w="1618658">
                <a:moveTo>
                  <a:pt x="0" y="0"/>
                </a:moveTo>
                <a:lnTo>
                  <a:pt x="1618658" y="0"/>
                </a:lnTo>
                <a:lnTo>
                  <a:pt x="1618658" y="1618657"/>
                </a:lnTo>
                <a:lnTo>
                  <a:pt x="0" y="1618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32"/>
          <p:cNvSpPr/>
          <p:nvPr/>
        </p:nvSpPr>
        <p:spPr>
          <a:xfrm>
            <a:off x="726254" y="3157424"/>
            <a:ext cx="2400723" cy="492148"/>
          </a:xfrm>
          <a:custGeom>
            <a:rect b="b" l="l" r="r" t="t"/>
            <a:pathLst>
              <a:path extrusionOk="0" h="492148" w="2400723">
                <a:moveTo>
                  <a:pt x="0" y="0"/>
                </a:moveTo>
                <a:lnTo>
                  <a:pt x="2400722" y="0"/>
                </a:lnTo>
                <a:lnTo>
                  <a:pt x="2400722" y="492148"/>
                </a:lnTo>
                <a:lnTo>
                  <a:pt x="0" y="492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32"/>
          <p:cNvSpPr/>
          <p:nvPr/>
        </p:nvSpPr>
        <p:spPr>
          <a:xfrm>
            <a:off x="9272942" y="7119916"/>
            <a:ext cx="4441052" cy="505170"/>
          </a:xfrm>
          <a:custGeom>
            <a:rect b="b" l="l" r="r" t="t"/>
            <a:pathLst>
              <a:path extrusionOk="0" h="505170" w="4441052">
                <a:moveTo>
                  <a:pt x="0" y="0"/>
                </a:moveTo>
                <a:lnTo>
                  <a:pt x="4441052" y="0"/>
                </a:lnTo>
                <a:lnTo>
                  <a:pt x="4441052" y="505170"/>
                </a:lnTo>
                <a:lnTo>
                  <a:pt x="0" y="505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32"/>
          <p:cNvSpPr/>
          <p:nvPr/>
        </p:nvSpPr>
        <p:spPr>
          <a:xfrm rot="5400000">
            <a:off x="1538983" y="707253"/>
            <a:ext cx="1938214" cy="1414896"/>
          </a:xfrm>
          <a:custGeom>
            <a:rect b="b" l="l" r="r" t="t"/>
            <a:pathLst>
              <a:path extrusionOk="0" h="1414896" w="1938214">
                <a:moveTo>
                  <a:pt x="0" y="0"/>
                </a:moveTo>
                <a:lnTo>
                  <a:pt x="1938214" y="0"/>
                </a:lnTo>
                <a:lnTo>
                  <a:pt x="1938214" y="1414896"/>
                </a:lnTo>
                <a:lnTo>
                  <a:pt x="0" y="1414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32"/>
          <p:cNvSpPr/>
          <p:nvPr/>
        </p:nvSpPr>
        <p:spPr>
          <a:xfrm>
            <a:off x="14776759" y="8678241"/>
            <a:ext cx="1102511" cy="1116724"/>
          </a:xfrm>
          <a:custGeom>
            <a:rect b="b" l="l" r="r" t="t"/>
            <a:pathLst>
              <a:path extrusionOk="0" h="1116724" w="1102511">
                <a:moveTo>
                  <a:pt x="0" y="0"/>
                </a:moveTo>
                <a:lnTo>
                  <a:pt x="1102511" y="0"/>
                </a:lnTo>
                <a:lnTo>
                  <a:pt x="1102511" y="1116724"/>
                </a:lnTo>
                <a:lnTo>
                  <a:pt x="0" y="1116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32"/>
          <p:cNvSpPr/>
          <p:nvPr/>
        </p:nvSpPr>
        <p:spPr>
          <a:xfrm>
            <a:off x="6559597" y="8730999"/>
            <a:ext cx="1011209" cy="1011209"/>
          </a:xfrm>
          <a:custGeom>
            <a:rect b="b" l="l" r="r" t="t"/>
            <a:pathLst>
              <a:path extrusionOk="0" h="1011209" w="1011209">
                <a:moveTo>
                  <a:pt x="0" y="0"/>
                </a:moveTo>
                <a:lnTo>
                  <a:pt x="1011209" y="0"/>
                </a:lnTo>
                <a:lnTo>
                  <a:pt x="1011209" y="1011209"/>
                </a:lnTo>
                <a:lnTo>
                  <a:pt x="0" y="1011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32"/>
          <p:cNvSpPr/>
          <p:nvPr/>
        </p:nvSpPr>
        <p:spPr>
          <a:xfrm>
            <a:off x="10837959" y="8691395"/>
            <a:ext cx="1005166" cy="1090417"/>
          </a:xfrm>
          <a:custGeom>
            <a:rect b="b" l="l" r="r" t="t"/>
            <a:pathLst>
              <a:path extrusionOk="0" h="1090417" w="1005166">
                <a:moveTo>
                  <a:pt x="0" y="0"/>
                </a:moveTo>
                <a:lnTo>
                  <a:pt x="1005166" y="0"/>
                </a:lnTo>
                <a:lnTo>
                  <a:pt x="1005166" y="1090417"/>
                </a:lnTo>
                <a:lnTo>
                  <a:pt x="0" y="1090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32"/>
          <p:cNvSpPr/>
          <p:nvPr/>
        </p:nvSpPr>
        <p:spPr>
          <a:xfrm>
            <a:off x="12792872" y="8712867"/>
            <a:ext cx="1034141" cy="1047473"/>
          </a:xfrm>
          <a:custGeom>
            <a:rect b="b" l="l" r="r" t="t"/>
            <a:pathLst>
              <a:path extrusionOk="0" h="1047473" w="1034141">
                <a:moveTo>
                  <a:pt x="0" y="0"/>
                </a:moveTo>
                <a:lnTo>
                  <a:pt x="1034141" y="0"/>
                </a:lnTo>
                <a:lnTo>
                  <a:pt x="1034141" y="1047473"/>
                </a:lnTo>
                <a:lnTo>
                  <a:pt x="0" y="1047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32"/>
          <p:cNvSpPr/>
          <p:nvPr/>
        </p:nvSpPr>
        <p:spPr>
          <a:xfrm>
            <a:off x="4347681" y="3059576"/>
            <a:ext cx="2302404" cy="687843"/>
          </a:xfrm>
          <a:custGeom>
            <a:rect b="b" l="l" r="r" t="t"/>
            <a:pathLst>
              <a:path extrusionOk="0" h="687843" w="2302404">
                <a:moveTo>
                  <a:pt x="0" y="0"/>
                </a:moveTo>
                <a:lnTo>
                  <a:pt x="2302404" y="0"/>
                </a:lnTo>
                <a:lnTo>
                  <a:pt x="2302404" y="687843"/>
                </a:lnTo>
                <a:lnTo>
                  <a:pt x="0" y="687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32"/>
          <p:cNvSpPr/>
          <p:nvPr/>
        </p:nvSpPr>
        <p:spPr>
          <a:xfrm>
            <a:off x="13265361" y="959334"/>
            <a:ext cx="2556445" cy="910733"/>
          </a:xfrm>
          <a:custGeom>
            <a:rect b="b" l="l" r="r" t="t"/>
            <a:pathLst>
              <a:path extrusionOk="0" h="910733" w="2556445">
                <a:moveTo>
                  <a:pt x="0" y="0"/>
                </a:moveTo>
                <a:lnTo>
                  <a:pt x="2556444" y="0"/>
                </a:lnTo>
                <a:lnTo>
                  <a:pt x="2556444" y="910733"/>
                </a:lnTo>
                <a:lnTo>
                  <a:pt x="0" y="910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32"/>
          <p:cNvSpPr/>
          <p:nvPr/>
        </p:nvSpPr>
        <p:spPr>
          <a:xfrm rot="10800000">
            <a:off x="537687" y="6493801"/>
            <a:ext cx="2229530" cy="1757399"/>
          </a:xfrm>
          <a:custGeom>
            <a:rect b="b" l="l" r="r" t="t"/>
            <a:pathLst>
              <a:path extrusionOk="0" h="1757399" w="2229530">
                <a:moveTo>
                  <a:pt x="0" y="0"/>
                </a:moveTo>
                <a:lnTo>
                  <a:pt x="2229530" y="0"/>
                </a:lnTo>
                <a:lnTo>
                  <a:pt x="2229530" y="1757400"/>
                </a:lnTo>
                <a:lnTo>
                  <a:pt x="0" y="17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-27439" r="-115084" t="0"/>
            </a:stretch>
          </a:blipFill>
          <a:ln>
            <a:noFill/>
          </a:ln>
        </p:spPr>
      </p:sp>
      <p:sp>
        <p:nvSpPr>
          <p:cNvPr id="438" name="Google Shape;438;p32"/>
          <p:cNvSpPr/>
          <p:nvPr/>
        </p:nvSpPr>
        <p:spPr>
          <a:xfrm>
            <a:off x="2690593" y="8701376"/>
            <a:ext cx="1070455" cy="1070455"/>
          </a:xfrm>
          <a:custGeom>
            <a:rect b="b" l="l" r="r" t="t"/>
            <a:pathLst>
              <a:path extrusionOk="0" h="1070455" w="1070455">
                <a:moveTo>
                  <a:pt x="0" y="0"/>
                </a:moveTo>
                <a:lnTo>
                  <a:pt x="1070455" y="0"/>
                </a:lnTo>
                <a:lnTo>
                  <a:pt x="1070455" y="1070455"/>
                </a:lnTo>
                <a:lnTo>
                  <a:pt x="0" y="1070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32"/>
          <p:cNvSpPr/>
          <p:nvPr/>
        </p:nvSpPr>
        <p:spPr>
          <a:xfrm>
            <a:off x="726254" y="8666024"/>
            <a:ext cx="1014593" cy="1141158"/>
          </a:xfrm>
          <a:custGeom>
            <a:rect b="b" l="l" r="r" t="t"/>
            <a:pathLst>
              <a:path extrusionOk="0" h="1141158" w="1014593">
                <a:moveTo>
                  <a:pt x="0" y="0"/>
                </a:moveTo>
                <a:lnTo>
                  <a:pt x="1014593" y="0"/>
                </a:lnTo>
                <a:lnTo>
                  <a:pt x="1014593" y="1141158"/>
                </a:lnTo>
                <a:lnTo>
                  <a:pt x="0" y="1141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32"/>
          <p:cNvSpPr/>
          <p:nvPr/>
        </p:nvSpPr>
        <p:spPr>
          <a:xfrm>
            <a:off x="8520553" y="8680836"/>
            <a:ext cx="1367661" cy="1111535"/>
          </a:xfrm>
          <a:custGeom>
            <a:rect b="b" l="l" r="r" t="t"/>
            <a:pathLst>
              <a:path extrusionOk="0" h="1111535" w="1367661">
                <a:moveTo>
                  <a:pt x="0" y="0"/>
                </a:moveTo>
                <a:lnTo>
                  <a:pt x="1367660" y="0"/>
                </a:lnTo>
                <a:lnTo>
                  <a:pt x="1367660" y="1111535"/>
                </a:lnTo>
                <a:lnTo>
                  <a:pt x="0" y="1111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>
            <a:off x="7377593" y="4469609"/>
            <a:ext cx="1908429" cy="1581610"/>
          </a:xfrm>
          <a:custGeom>
            <a:rect b="b" l="l" r="r" t="t"/>
            <a:pathLst>
              <a:path extrusionOk="0" h="1581610" w="1908429">
                <a:moveTo>
                  <a:pt x="0" y="0"/>
                </a:moveTo>
                <a:lnTo>
                  <a:pt x="1908429" y="0"/>
                </a:lnTo>
                <a:lnTo>
                  <a:pt x="1908429" y="1581611"/>
                </a:lnTo>
                <a:lnTo>
                  <a:pt x="0" y="1581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32"/>
          <p:cNvSpPr/>
          <p:nvPr/>
        </p:nvSpPr>
        <p:spPr>
          <a:xfrm rot="-5400000">
            <a:off x="15720619" y="647136"/>
            <a:ext cx="2216794" cy="1535130"/>
          </a:xfrm>
          <a:custGeom>
            <a:rect b="b" l="l" r="r" t="t"/>
            <a:pathLst>
              <a:path extrusionOk="0" h="1535130" w="2216794">
                <a:moveTo>
                  <a:pt x="0" y="0"/>
                </a:moveTo>
                <a:lnTo>
                  <a:pt x="2216794" y="0"/>
                </a:lnTo>
                <a:lnTo>
                  <a:pt x="2216794" y="1535130"/>
                </a:lnTo>
                <a:lnTo>
                  <a:pt x="0" y="1535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32"/>
          <p:cNvSpPr/>
          <p:nvPr/>
        </p:nvSpPr>
        <p:spPr>
          <a:xfrm>
            <a:off x="4710794" y="8730999"/>
            <a:ext cx="899057" cy="1011209"/>
          </a:xfrm>
          <a:custGeom>
            <a:rect b="b" l="l" r="r" t="t"/>
            <a:pathLst>
              <a:path extrusionOk="0" h="1011209" w="899057">
                <a:moveTo>
                  <a:pt x="0" y="0"/>
                </a:moveTo>
                <a:lnTo>
                  <a:pt x="899057" y="0"/>
                </a:lnTo>
                <a:lnTo>
                  <a:pt x="899057" y="1011209"/>
                </a:lnTo>
                <a:lnTo>
                  <a:pt x="0" y="1011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>
            <a:off x="16829016" y="8594101"/>
            <a:ext cx="976604" cy="1285005"/>
          </a:xfrm>
          <a:custGeom>
            <a:rect b="b" l="l" r="r" t="t"/>
            <a:pathLst>
              <a:path extrusionOk="0" h="1285005" w="976604">
                <a:moveTo>
                  <a:pt x="0" y="0"/>
                </a:moveTo>
                <a:lnTo>
                  <a:pt x="976604" y="0"/>
                </a:lnTo>
                <a:lnTo>
                  <a:pt x="976604" y="1285005"/>
                </a:lnTo>
                <a:lnTo>
                  <a:pt x="0" y="1285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32"/>
          <p:cNvSpPr/>
          <p:nvPr/>
        </p:nvSpPr>
        <p:spPr>
          <a:xfrm rot="10800000">
            <a:off x="11556937" y="3081058"/>
            <a:ext cx="2618801" cy="644880"/>
          </a:xfrm>
          <a:custGeom>
            <a:rect b="b" l="l" r="r" t="t"/>
            <a:pathLst>
              <a:path extrusionOk="0" h="644880" w="2618801">
                <a:moveTo>
                  <a:pt x="0" y="0"/>
                </a:moveTo>
                <a:lnTo>
                  <a:pt x="2618801" y="0"/>
                </a:lnTo>
                <a:lnTo>
                  <a:pt x="2618801" y="644880"/>
                </a:lnTo>
                <a:lnTo>
                  <a:pt x="0" y="644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32"/>
          <p:cNvSpPr/>
          <p:nvPr/>
        </p:nvSpPr>
        <p:spPr>
          <a:xfrm rot="5400000">
            <a:off x="11763070" y="919621"/>
            <a:ext cx="1535130" cy="990159"/>
          </a:xfrm>
          <a:custGeom>
            <a:rect b="b" l="l" r="r" t="t"/>
            <a:pathLst>
              <a:path extrusionOk="0" h="990159" w="1535130">
                <a:moveTo>
                  <a:pt x="0" y="0"/>
                </a:moveTo>
                <a:lnTo>
                  <a:pt x="1535130" y="0"/>
                </a:lnTo>
                <a:lnTo>
                  <a:pt x="1535130" y="990159"/>
                </a:lnTo>
                <a:lnTo>
                  <a:pt x="0" y="990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3038" y="2921650"/>
            <a:ext cx="4542048" cy="11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3"/>
          <p:cNvSpPr/>
          <p:nvPr/>
        </p:nvSpPr>
        <p:spPr>
          <a:xfrm>
            <a:off x="-4725483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>
            <a:off x="2116373" y="549614"/>
            <a:ext cx="6201746" cy="9187772"/>
          </a:xfrm>
          <a:custGeom>
            <a:rect b="b" l="l" r="r" t="t"/>
            <a:pathLst>
              <a:path extrusionOk="0" h="9187772" w="6201746">
                <a:moveTo>
                  <a:pt x="0" y="0"/>
                </a:moveTo>
                <a:lnTo>
                  <a:pt x="6201746" y="0"/>
                </a:lnTo>
                <a:lnTo>
                  <a:pt x="6201746" y="9187772"/>
                </a:lnTo>
                <a:lnTo>
                  <a:pt x="0" y="9187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55" name="Google Shape;45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2738" y="1233660"/>
            <a:ext cx="5128475" cy="78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3"/>
          <p:cNvSpPr txBox="1"/>
          <p:nvPr/>
        </p:nvSpPr>
        <p:spPr>
          <a:xfrm>
            <a:off x="10251937" y="495886"/>
            <a:ext cx="71682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786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Credits</a:t>
            </a:r>
            <a:endParaRPr/>
          </a:p>
        </p:txBody>
      </p:sp>
      <p:sp>
        <p:nvSpPr>
          <p:cNvPr id="457" name="Google Shape;457;p33"/>
          <p:cNvSpPr txBox="1"/>
          <p:nvPr/>
        </p:nvSpPr>
        <p:spPr>
          <a:xfrm>
            <a:off x="12175836" y="7746678"/>
            <a:ext cx="2816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E2A0B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Pexels</a:t>
            </a:r>
            <a:endParaRPr/>
          </a:p>
        </p:txBody>
      </p:sp>
      <p:sp>
        <p:nvSpPr>
          <p:cNvPr id="458" name="Google Shape;458;p33"/>
          <p:cNvSpPr txBox="1"/>
          <p:nvPr/>
        </p:nvSpPr>
        <p:spPr>
          <a:xfrm>
            <a:off x="10975657" y="8769767"/>
            <a:ext cx="52167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33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 the photos</a:t>
            </a:r>
            <a:endParaRPr/>
          </a:p>
        </p:txBody>
      </p:sp>
      <p:sp>
        <p:nvSpPr>
          <p:cNvPr id="459" name="Google Shape;459;p33"/>
          <p:cNvSpPr txBox="1"/>
          <p:nvPr/>
        </p:nvSpPr>
        <p:spPr>
          <a:xfrm>
            <a:off x="9999934" y="4345984"/>
            <a:ext cx="71682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8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60" name="Google Shape;460;p33"/>
          <p:cNvSpPr txBox="1"/>
          <p:nvPr/>
        </p:nvSpPr>
        <p:spPr>
          <a:xfrm>
            <a:off x="10251937" y="5783110"/>
            <a:ext cx="66642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8E2A0B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SlidesCarnival</a:t>
            </a:r>
            <a:endParaRPr/>
          </a:p>
        </p:txBody>
      </p:sp>
      <p:sp>
        <p:nvSpPr>
          <p:cNvPr id="461" name="Google Shape;461;p33"/>
          <p:cNvSpPr txBox="1"/>
          <p:nvPr/>
        </p:nvSpPr>
        <p:spPr>
          <a:xfrm>
            <a:off x="10552781" y="6803721"/>
            <a:ext cx="60627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33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 the presentation template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-14"/>
            <a:ext cx="18288000" cy="10287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/>
          <p:nvPr/>
        </p:nvSpPr>
        <p:spPr>
          <a:xfrm rot="-633548">
            <a:off x="8561283" y="5131953"/>
            <a:ext cx="8229600" cy="8229600"/>
          </a:xfrm>
          <a:custGeom>
            <a:rect b="b" l="l" r="r" t="t"/>
            <a:pathLst>
              <a:path extrusionOk="0"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5"/>
          <p:cNvSpPr/>
          <p:nvPr/>
        </p:nvSpPr>
        <p:spPr>
          <a:xfrm rot="103419">
            <a:off x="9920656" y="483183"/>
            <a:ext cx="13062694" cy="9666393"/>
          </a:xfrm>
          <a:custGeom>
            <a:rect b="b" l="l" r="r" t="t"/>
            <a:pathLst>
              <a:path extrusionOk="0" h="9666393" w="13062694">
                <a:moveTo>
                  <a:pt x="0" y="0"/>
                </a:moveTo>
                <a:lnTo>
                  <a:pt x="13062694" y="0"/>
                </a:lnTo>
                <a:lnTo>
                  <a:pt x="13062694" y="9666394"/>
                </a:lnTo>
                <a:lnTo>
                  <a:pt x="0" y="9666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13" name="Google Shape;113;p15"/>
          <p:cNvPicPr preferRelativeResize="0"/>
          <p:nvPr/>
        </p:nvPicPr>
        <p:blipFill rotWithShape="1">
          <a:blip r:embed="rId6">
            <a:alphaModFix/>
          </a:blip>
          <a:srcRect b="0" l="21879" r="11787" t="0"/>
          <a:stretch/>
        </p:blipFill>
        <p:spPr>
          <a:xfrm rot="212020">
            <a:off x="10633321" y="1078767"/>
            <a:ext cx="8247866" cy="828938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/>
          <p:nvPr/>
        </p:nvSpPr>
        <p:spPr>
          <a:xfrm rot="3037515">
            <a:off x="16894634" y="-4114800"/>
            <a:ext cx="6326505" cy="8229600"/>
          </a:xfrm>
          <a:custGeom>
            <a:rect b="b" l="l" r="r" t="t"/>
            <a:pathLst>
              <a:path extrusionOk="0" h="8229600" w="6326505">
                <a:moveTo>
                  <a:pt x="0" y="0"/>
                </a:moveTo>
                <a:lnTo>
                  <a:pt x="6326505" y="0"/>
                </a:lnTo>
                <a:lnTo>
                  <a:pt x="63265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15"/>
          <p:cNvSpPr/>
          <p:nvPr/>
        </p:nvSpPr>
        <p:spPr>
          <a:xfrm rot="10446117">
            <a:off x="-5011343" y="6862402"/>
            <a:ext cx="6326505" cy="8229600"/>
          </a:xfrm>
          <a:custGeom>
            <a:rect b="b" l="l" r="r" t="t"/>
            <a:pathLst>
              <a:path extrusionOk="0" h="8229600" w="6326505">
                <a:moveTo>
                  <a:pt x="0" y="0"/>
                </a:moveTo>
                <a:lnTo>
                  <a:pt x="6326505" y="0"/>
                </a:lnTo>
                <a:lnTo>
                  <a:pt x="63265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15"/>
          <p:cNvSpPr txBox="1"/>
          <p:nvPr/>
        </p:nvSpPr>
        <p:spPr>
          <a:xfrm>
            <a:off x="1047079" y="1566894"/>
            <a:ext cx="90618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10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Write a main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10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topic here</a:t>
            </a:r>
            <a:endParaRPr/>
          </a:p>
        </p:txBody>
      </p:sp>
      <p:sp>
        <p:nvSpPr>
          <p:cNvPr id="117" name="Google Shape;117;p15"/>
          <p:cNvSpPr txBox="1"/>
          <p:nvPr/>
        </p:nvSpPr>
        <p:spPr>
          <a:xfrm>
            <a:off x="1047079" y="5914737"/>
            <a:ext cx="6561704" cy="2284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75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15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Brainstorming is a collaborative technique that generates numerous ideas quickly, encouraging creative thinking and problem-solving within groups.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/>
          <p:nvPr/>
        </p:nvSpPr>
        <p:spPr>
          <a:xfrm rot="5400000">
            <a:off x="140235" y="-535462"/>
            <a:ext cx="6007716" cy="3874977"/>
          </a:xfrm>
          <a:custGeom>
            <a:rect b="b" l="l" r="r" t="t"/>
            <a:pathLst>
              <a:path extrusionOk="0" h="3874977" w="6007716">
                <a:moveTo>
                  <a:pt x="0" y="0"/>
                </a:moveTo>
                <a:lnTo>
                  <a:pt x="6007717" y="0"/>
                </a:lnTo>
                <a:lnTo>
                  <a:pt x="6007717" y="3874978"/>
                </a:lnTo>
                <a:lnTo>
                  <a:pt x="0" y="3874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6"/>
          <p:cNvSpPr txBox="1"/>
          <p:nvPr/>
        </p:nvSpPr>
        <p:spPr>
          <a:xfrm>
            <a:off x="3971015" y="4084934"/>
            <a:ext cx="10346100" cy="23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48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Mind Map</a:t>
            </a:r>
            <a:endParaRPr/>
          </a:p>
        </p:txBody>
      </p:sp>
      <p:sp>
        <p:nvSpPr>
          <p:cNvPr id="125" name="Google Shape;125;p16"/>
          <p:cNvSpPr/>
          <p:nvPr/>
        </p:nvSpPr>
        <p:spPr>
          <a:xfrm rot="-5400000">
            <a:off x="13039443" y="6475437"/>
            <a:ext cx="4793699" cy="4230787"/>
          </a:xfrm>
          <a:custGeom>
            <a:rect b="b" l="l" r="r" t="t"/>
            <a:pathLst>
              <a:path extrusionOk="0" h="4230787" w="4793699">
                <a:moveTo>
                  <a:pt x="0" y="0"/>
                </a:moveTo>
                <a:lnTo>
                  <a:pt x="4793699" y="0"/>
                </a:lnTo>
                <a:lnTo>
                  <a:pt x="4793699" y="4230787"/>
                </a:lnTo>
                <a:lnTo>
                  <a:pt x="0" y="4230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51262" r="0" t="0"/>
            </a:stretch>
          </a:blipFill>
          <a:ln>
            <a:noFill/>
          </a:ln>
        </p:spPr>
      </p:sp>
      <p:sp>
        <p:nvSpPr>
          <p:cNvPr id="126" name="Google Shape;126;p16"/>
          <p:cNvSpPr/>
          <p:nvPr/>
        </p:nvSpPr>
        <p:spPr>
          <a:xfrm rot="-5329647">
            <a:off x="15078816" y="5275706"/>
            <a:ext cx="1156007" cy="1993116"/>
          </a:xfrm>
          <a:custGeom>
            <a:rect b="b" l="l" r="r" t="t"/>
            <a:pathLst>
              <a:path extrusionOk="0" h="1993116" w="1156007">
                <a:moveTo>
                  <a:pt x="0" y="0"/>
                </a:moveTo>
                <a:lnTo>
                  <a:pt x="1156007" y="0"/>
                </a:lnTo>
                <a:lnTo>
                  <a:pt x="1156007" y="1993116"/>
                </a:lnTo>
                <a:lnTo>
                  <a:pt x="0" y="1993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6"/>
          <p:cNvSpPr/>
          <p:nvPr/>
        </p:nvSpPr>
        <p:spPr>
          <a:xfrm>
            <a:off x="6555662" y="-1143070"/>
            <a:ext cx="5176676" cy="5316227"/>
          </a:xfrm>
          <a:custGeom>
            <a:rect b="b" l="l" r="r" t="t"/>
            <a:pathLst>
              <a:path extrusionOk="0" h="5316227" w="5176676">
                <a:moveTo>
                  <a:pt x="0" y="0"/>
                </a:moveTo>
                <a:lnTo>
                  <a:pt x="5176676" y="0"/>
                </a:lnTo>
                <a:lnTo>
                  <a:pt x="5176676" y="5316227"/>
                </a:lnTo>
                <a:lnTo>
                  <a:pt x="0" y="5316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6"/>
          <p:cNvSpPr/>
          <p:nvPr/>
        </p:nvSpPr>
        <p:spPr>
          <a:xfrm rot="-5462615">
            <a:off x="12694765" y="-412471"/>
            <a:ext cx="5483055" cy="3875899"/>
          </a:xfrm>
          <a:custGeom>
            <a:rect b="b" l="l" r="r" t="t"/>
            <a:pathLst>
              <a:path extrusionOk="0" h="3875899" w="5483055">
                <a:moveTo>
                  <a:pt x="0" y="0"/>
                </a:moveTo>
                <a:lnTo>
                  <a:pt x="5483055" y="0"/>
                </a:lnTo>
                <a:lnTo>
                  <a:pt x="5483055" y="3875899"/>
                </a:lnTo>
                <a:lnTo>
                  <a:pt x="0" y="3875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-145869" t="0"/>
            </a:stretch>
          </a:blipFill>
          <a:ln>
            <a:noFill/>
          </a:ln>
        </p:spPr>
      </p:sp>
      <p:sp>
        <p:nvSpPr>
          <p:cNvPr id="129" name="Google Shape;129;p16"/>
          <p:cNvSpPr/>
          <p:nvPr/>
        </p:nvSpPr>
        <p:spPr>
          <a:xfrm rot="5400000">
            <a:off x="6780956" y="6471992"/>
            <a:ext cx="4726087" cy="4170066"/>
          </a:xfrm>
          <a:custGeom>
            <a:rect b="b" l="l" r="r" t="t"/>
            <a:pathLst>
              <a:path extrusionOk="0" h="4170066" w="4726087">
                <a:moveTo>
                  <a:pt x="0" y="0"/>
                </a:moveTo>
                <a:lnTo>
                  <a:pt x="4726088" y="0"/>
                </a:lnTo>
                <a:lnTo>
                  <a:pt x="4726088" y="4170066"/>
                </a:lnTo>
                <a:lnTo>
                  <a:pt x="0" y="4170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283626" t="0"/>
            </a:stretch>
          </a:blipFill>
          <a:ln>
            <a:noFill/>
          </a:ln>
        </p:spPr>
      </p:sp>
      <p:sp>
        <p:nvSpPr>
          <p:cNvPr id="130" name="Google Shape;130;p16"/>
          <p:cNvSpPr/>
          <p:nvPr/>
        </p:nvSpPr>
        <p:spPr>
          <a:xfrm rot="5400000">
            <a:off x="448829" y="5953358"/>
            <a:ext cx="4377287" cy="5274945"/>
          </a:xfrm>
          <a:custGeom>
            <a:rect b="b" l="l" r="r" t="t"/>
            <a:pathLst>
              <a:path extrusionOk="0" h="5274945" w="4377287">
                <a:moveTo>
                  <a:pt x="0" y="0"/>
                </a:moveTo>
                <a:lnTo>
                  <a:pt x="4377287" y="0"/>
                </a:lnTo>
                <a:lnTo>
                  <a:pt x="4377287" y="5274945"/>
                </a:lnTo>
                <a:lnTo>
                  <a:pt x="0" y="52749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-270782" t="0"/>
            </a:stretch>
          </a:blipFill>
          <a:ln>
            <a:noFill/>
          </a:ln>
        </p:spPr>
      </p:sp>
      <p:sp>
        <p:nvSpPr>
          <p:cNvPr id="131" name="Google Shape;131;p16"/>
          <p:cNvSpPr/>
          <p:nvPr/>
        </p:nvSpPr>
        <p:spPr>
          <a:xfrm rot="10419640">
            <a:off x="1025979" y="6090137"/>
            <a:ext cx="3222988" cy="910494"/>
          </a:xfrm>
          <a:custGeom>
            <a:rect b="b" l="l" r="r" t="t"/>
            <a:pathLst>
              <a:path extrusionOk="0" h="910494" w="3222988">
                <a:moveTo>
                  <a:pt x="0" y="0"/>
                </a:moveTo>
                <a:lnTo>
                  <a:pt x="3222987" y="0"/>
                </a:lnTo>
                <a:lnTo>
                  <a:pt x="3222987" y="910494"/>
                </a:lnTo>
                <a:lnTo>
                  <a:pt x="0" y="910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6"/>
          <p:cNvSpPr txBox="1"/>
          <p:nvPr/>
        </p:nvSpPr>
        <p:spPr>
          <a:xfrm>
            <a:off x="13959944" y="1066800"/>
            <a:ext cx="2952698" cy="458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Categories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13959944" y="7480257"/>
            <a:ext cx="2952698" cy="458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Keywords</a:t>
            </a:r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667745" y="1066800"/>
            <a:ext cx="2952698" cy="458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Theme</a:t>
            </a: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1667745" y="7480257"/>
            <a:ext cx="2952698" cy="458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Details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13959944" y="1740054"/>
            <a:ext cx="29526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32424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13959944" y="8214106"/>
            <a:ext cx="29526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32424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7667651" y="1066800"/>
            <a:ext cx="2952698" cy="458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Icons</a:t>
            </a:r>
            <a:endParaRPr/>
          </a:p>
        </p:txBody>
      </p:sp>
      <p:sp>
        <p:nvSpPr>
          <p:cNvPr id="139" name="Google Shape;139;p16"/>
          <p:cNvSpPr txBox="1"/>
          <p:nvPr/>
        </p:nvSpPr>
        <p:spPr>
          <a:xfrm>
            <a:off x="7667651" y="7480257"/>
            <a:ext cx="2952698" cy="458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Relationships</a:t>
            </a:r>
            <a:endParaRPr/>
          </a:p>
        </p:txBody>
      </p:sp>
      <p:sp>
        <p:nvSpPr>
          <p:cNvPr id="140" name="Google Shape;140;p16"/>
          <p:cNvSpPr txBox="1"/>
          <p:nvPr/>
        </p:nvSpPr>
        <p:spPr>
          <a:xfrm>
            <a:off x="7667651" y="1740054"/>
            <a:ext cx="29526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32424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7667651" y="8214106"/>
            <a:ext cx="29526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32424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42" name="Google Shape;142;p16"/>
          <p:cNvSpPr txBox="1"/>
          <p:nvPr/>
        </p:nvSpPr>
        <p:spPr>
          <a:xfrm>
            <a:off x="1667745" y="1740054"/>
            <a:ext cx="29526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32424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1667745" y="8214106"/>
            <a:ext cx="29526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32424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 rot="-3474340">
            <a:off x="6662774" y="1959427"/>
            <a:ext cx="1315764" cy="2712916"/>
          </a:xfrm>
          <a:custGeom>
            <a:rect b="b" l="l" r="r" t="t"/>
            <a:pathLst>
              <a:path extrusionOk="0" h="2712916" w="1315764">
                <a:moveTo>
                  <a:pt x="0" y="0"/>
                </a:moveTo>
                <a:lnTo>
                  <a:pt x="1315765" y="0"/>
                </a:lnTo>
                <a:lnTo>
                  <a:pt x="1315765" y="2712916"/>
                </a:lnTo>
                <a:lnTo>
                  <a:pt x="0" y="2712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/>
          <p:nvPr/>
        </p:nvSpPr>
        <p:spPr>
          <a:xfrm>
            <a:off x="0" y="0"/>
            <a:ext cx="18288000" cy="18288000"/>
          </a:xfrm>
          <a:custGeom>
            <a:rect b="b" l="l" r="r" t="t"/>
            <a:pathLst>
              <a:path extrusionOk="0"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7"/>
          <p:cNvSpPr/>
          <p:nvPr/>
        </p:nvSpPr>
        <p:spPr>
          <a:xfrm>
            <a:off x="-284867" y="76786"/>
            <a:ext cx="10305738" cy="10287000"/>
          </a:xfrm>
          <a:custGeom>
            <a:rect b="b" l="l" r="r" t="t"/>
            <a:pathLst>
              <a:path extrusionOk="0" h="10287000" w="10305738">
                <a:moveTo>
                  <a:pt x="0" y="0"/>
                </a:moveTo>
                <a:lnTo>
                  <a:pt x="10305738" y="0"/>
                </a:lnTo>
                <a:lnTo>
                  <a:pt x="10305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7"/>
          <p:cNvSpPr/>
          <p:nvPr/>
        </p:nvSpPr>
        <p:spPr>
          <a:xfrm>
            <a:off x="10020871" y="76786"/>
            <a:ext cx="10305738" cy="10287000"/>
          </a:xfrm>
          <a:custGeom>
            <a:rect b="b" l="l" r="r" t="t"/>
            <a:pathLst>
              <a:path extrusionOk="0" h="10287000" w="10305738">
                <a:moveTo>
                  <a:pt x="0" y="0"/>
                </a:moveTo>
                <a:lnTo>
                  <a:pt x="10305738" y="0"/>
                </a:lnTo>
                <a:lnTo>
                  <a:pt x="10305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2" name="Google Shape;152;p17"/>
          <p:cNvPicPr preferRelativeResize="0"/>
          <p:nvPr/>
        </p:nvPicPr>
        <p:blipFill rotWithShape="1">
          <a:blip r:embed="rId5">
            <a:alphaModFix/>
          </a:blip>
          <a:srcRect b="23314" l="0" r="0" t="52736"/>
          <a:stretch/>
        </p:blipFill>
        <p:spPr>
          <a:xfrm>
            <a:off x="0" y="0"/>
            <a:ext cx="18288000" cy="656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00274" y="5218025"/>
            <a:ext cx="19888548" cy="1172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 txBox="1"/>
          <p:nvPr/>
        </p:nvSpPr>
        <p:spPr>
          <a:xfrm>
            <a:off x="865650" y="6515250"/>
            <a:ext cx="11874000" cy="32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4" u="none" cap="none" strike="noStrike">
                <a:solidFill>
                  <a:srgbClr val="FFFFFF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An image speaks louder than a page of text</a:t>
            </a:r>
            <a:endParaRPr/>
          </a:p>
        </p:txBody>
      </p:sp>
      <p:sp>
        <p:nvSpPr>
          <p:cNvPr id="155" name="Google Shape;155;p17"/>
          <p:cNvSpPr txBox="1"/>
          <p:nvPr/>
        </p:nvSpPr>
        <p:spPr>
          <a:xfrm>
            <a:off x="14762536" y="8710491"/>
            <a:ext cx="26724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44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-John Doe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A346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" y="0"/>
            <a:ext cx="1828797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/>
          <p:nvPr/>
        </p:nvSpPr>
        <p:spPr>
          <a:xfrm>
            <a:off x="-4461258" y="0"/>
            <a:ext cx="10405867" cy="10405867"/>
          </a:xfrm>
          <a:custGeom>
            <a:rect b="b" l="l" r="r" t="t"/>
            <a:pathLst>
              <a:path extrusionOk="0" h="10405867" w="10405867">
                <a:moveTo>
                  <a:pt x="0" y="0"/>
                </a:moveTo>
                <a:lnTo>
                  <a:pt x="10405867" y="0"/>
                </a:lnTo>
                <a:lnTo>
                  <a:pt x="10405867" y="10405867"/>
                </a:lnTo>
                <a:lnTo>
                  <a:pt x="0" y="10405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18"/>
          <p:cNvSpPr/>
          <p:nvPr/>
        </p:nvSpPr>
        <p:spPr>
          <a:xfrm>
            <a:off x="1294449" y="648464"/>
            <a:ext cx="7147107" cy="8990071"/>
          </a:xfrm>
          <a:custGeom>
            <a:rect b="b" l="l" r="r" t="t"/>
            <a:pathLst>
              <a:path extrusionOk="0" h="8990071" w="7147107">
                <a:moveTo>
                  <a:pt x="0" y="0"/>
                </a:moveTo>
                <a:lnTo>
                  <a:pt x="7147106" y="0"/>
                </a:lnTo>
                <a:lnTo>
                  <a:pt x="7147106" y="8990072"/>
                </a:lnTo>
                <a:lnTo>
                  <a:pt x="0" y="8990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63" name="Google Shape;16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8450" y="1044710"/>
            <a:ext cx="6344100" cy="81072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64" name="Google Shape;164;p18"/>
          <p:cNvSpPr/>
          <p:nvPr/>
        </p:nvSpPr>
        <p:spPr>
          <a:xfrm rot="-5400000">
            <a:off x="11158685" y="3185942"/>
            <a:ext cx="16230600" cy="3327273"/>
          </a:xfrm>
          <a:custGeom>
            <a:rect b="b" l="l" r="r" t="t"/>
            <a:pathLst>
              <a:path extrusionOk="0" h="3327273" w="16230600">
                <a:moveTo>
                  <a:pt x="0" y="0"/>
                </a:moveTo>
                <a:lnTo>
                  <a:pt x="16230600" y="0"/>
                </a:lnTo>
                <a:lnTo>
                  <a:pt x="16230600" y="3327273"/>
                </a:lnTo>
                <a:lnTo>
                  <a:pt x="0" y="3327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8"/>
          <p:cNvSpPr txBox="1"/>
          <p:nvPr/>
        </p:nvSpPr>
        <p:spPr>
          <a:xfrm>
            <a:off x="8274186" y="2241572"/>
            <a:ext cx="9169800" cy="3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189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Write a main idea here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9951630" y="6292061"/>
            <a:ext cx="5814950" cy="2207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3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Present a toolkit of strategies and tools students can use during brainstorming sessions. Include visuals of mind maps, sticky notes, etc.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/>
          <p:nvPr/>
        </p:nvSpPr>
        <p:spPr>
          <a:xfrm>
            <a:off x="-2672989" y="9258300"/>
            <a:ext cx="16230600" cy="1846231"/>
          </a:xfrm>
          <a:custGeom>
            <a:rect b="b" l="l" r="r" t="t"/>
            <a:pathLst>
              <a:path extrusionOk="0" h="1846231" w="16230600">
                <a:moveTo>
                  <a:pt x="0" y="0"/>
                </a:moveTo>
                <a:lnTo>
                  <a:pt x="16230600" y="0"/>
                </a:lnTo>
                <a:lnTo>
                  <a:pt x="16230600" y="1846231"/>
                </a:lnTo>
                <a:lnTo>
                  <a:pt x="0" y="1846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9"/>
          <p:cNvSpPr/>
          <p:nvPr/>
        </p:nvSpPr>
        <p:spPr>
          <a:xfrm>
            <a:off x="-3331257" y="-1761228"/>
            <a:ext cx="16230600" cy="2536031"/>
          </a:xfrm>
          <a:custGeom>
            <a:rect b="b" l="l" r="r" t="t"/>
            <a:pathLst>
              <a:path extrusionOk="0" h="2536031" w="16230600">
                <a:moveTo>
                  <a:pt x="0" y="0"/>
                </a:moveTo>
                <a:lnTo>
                  <a:pt x="16230600" y="0"/>
                </a:lnTo>
                <a:lnTo>
                  <a:pt x="16230600" y="2536031"/>
                </a:lnTo>
                <a:lnTo>
                  <a:pt x="0" y="2536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9"/>
          <p:cNvSpPr/>
          <p:nvPr/>
        </p:nvSpPr>
        <p:spPr>
          <a:xfrm rot="5400000">
            <a:off x="8498959" y="1028700"/>
            <a:ext cx="11273425" cy="8229600"/>
          </a:xfrm>
          <a:custGeom>
            <a:rect b="b" l="l" r="r" t="t"/>
            <a:pathLst>
              <a:path extrusionOk="0" h="8229600" w="11273425">
                <a:moveTo>
                  <a:pt x="0" y="0"/>
                </a:moveTo>
                <a:lnTo>
                  <a:pt x="11273424" y="0"/>
                </a:lnTo>
                <a:lnTo>
                  <a:pt x="112734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9"/>
          <p:cNvSpPr/>
          <p:nvPr/>
        </p:nvSpPr>
        <p:spPr>
          <a:xfrm>
            <a:off x="11770156" y="1164286"/>
            <a:ext cx="1235530" cy="1251458"/>
          </a:xfrm>
          <a:custGeom>
            <a:rect b="b" l="l" r="r" t="t"/>
            <a:pathLst>
              <a:path extrusionOk="0" h="1251458" w="1235530">
                <a:moveTo>
                  <a:pt x="0" y="0"/>
                </a:moveTo>
                <a:lnTo>
                  <a:pt x="1235530" y="0"/>
                </a:lnTo>
                <a:lnTo>
                  <a:pt x="1235530" y="1251458"/>
                </a:lnTo>
                <a:lnTo>
                  <a:pt x="0" y="1251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9"/>
          <p:cNvSpPr/>
          <p:nvPr/>
        </p:nvSpPr>
        <p:spPr>
          <a:xfrm>
            <a:off x="11810821" y="3448571"/>
            <a:ext cx="1154201" cy="1154201"/>
          </a:xfrm>
          <a:custGeom>
            <a:rect b="b" l="l" r="r" t="t"/>
            <a:pathLst>
              <a:path extrusionOk="0" h="1154201" w="1154201">
                <a:moveTo>
                  <a:pt x="0" y="0"/>
                </a:moveTo>
                <a:lnTo>
                  <a:pt x="1154201" y="0"/>
                </a:lnTo>
                <a:lnTo>
                  <a:pt x="1154201" y="1154201"/>
                </a:lnTo>
                <a:lnTo>
                  <a:pt x="0" y="1154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9"/>
          <p:cNvSpPr/>
          <p:nvPr/>
        </p:nvSpPr>
        <p:spPr>
          <a:xfrm>
            <a:off x="11810821" y="5635599"/>
            <a:ext cx="1088522" cy="1180842"/>
          </a:xfrm>
          <a:custGeom>
            <a:rect b="b" l="l" r="r" t="t"/>
            <a:pathLst>
              <a:path extrusionOk="0" h="1180842" w="1088522">
                <a:moveTo>
                  <a:pt x="0" y="0"/>
                </a:moveTo>
                <a:lnTo>
                  <a:pt x="1088522" y="0"/>
                </a:lnTo>
                <a:lnTo>
                  <a:pt x="1088522" y="1180843"/>
                </a:lnTo>
                <a:lnTo>
                  <a:pt x="0" y="1180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9"/>
          <p:cNvSpPr/>
          <p:nvPr/>
        </p:nvSpPr>
        <p:spPr>
          <a:xfrm>
            <a:off x="11756009" y="7837352"/>
            <a:ext cx="1263825" cy="1280118"/>
          </a:xfrm>
          <a:custGeom>
            <a:rect b="b" l="l" r="r" t="t"/>
            <a:pathLst>
              <a:path extrusionOk="0" h="1280118" w="1263825">
                <a:moveTo>
                  <a:pt x="0" y="0"/>
                </a:moveTo>
                <a:lnTo>
                  <a:pt x="1263825" y="0"/>
                </a:lnTo>
                <a:lnTo>
                  <a:pt x="1263825" y="1280118"/>
                </a:lnTo>
                <a:lnTo>
                  <a:pt x="0" y="1280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9"/>
          <p:cNvSpPr txBox="1"/>
          <p:nvPr/>
        </p:nvSpPr>
        <p:spPr>
          <a:xfrm>
            <a:off x="1378154" y="2307841"/>
            <a:ext cx="7398900" cy="28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05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Brainstorming Techniques</a:t>
            </a:r>
            <a:endParaRPr/>
          </a:p>
        </p:txBody>
      </p:sp>
      <p:sp>
        <p:nvSpPr>
          <p:cNvPr id="180" name="Google Shape;180;p19"/>
          <p:cNvSpPr txBox="1"/>
          <p:nvPr/>
        </p:nvSpPr>
        <p:spPr>
          <a:xfrm>
            <a:off x="1581634" y="5810531"/>
            <a:ext cx="6275100" cy="21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54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86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Brainstorming is a collaborative technique that generates numerous ideas quickly, encouraging creative thinking and problem-solving within groups.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13826009" y="1717688"/>
            <a:ext cx="3870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13826009" y="1202386"/>
            <a:ext cx="3870027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Technique 01</a:t>
            </a: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13826009" y="3953346"/>
            <a:ext cx="3870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13826009" y="3438043"/>
            <a:ext cx="3870027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Technique 02</a:t>
            </a:r>
            <a:endParaRPr/>
          </a:p>
        </p:txBody>
      </p:sp>
      <p:sp>
        <p:nvSpPr>
          <p:cNvPr id="185" name="Google Shape;185;p19"/>
          <p:cNvSpPr txBox="1"/>
          <p:nvPr/>
        </p:nvSpPr>
        <p:spPr>
          <a:xfrm>
            <a:off x="13826009" y="6189002"/>
            <a:ext cx="3870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13826009" y="5673699"/>
            <a:ext cx="3870027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Technique 03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13826009" y="8424659"/>
            <a:ext cx="3870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13826009" y="7909356"/>
            <a:ext cx="3870027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Technique 04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8594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/>
          <p:nvPr/>
        </p:nvSpPr>
        <p:spPr>
          <a:xfrm>
            <a:off x="-3318924" y="-411766"/>
            <a:ext cx="16230600" cy="1440466"/>
          </a:xfrm>
          <a:custGeom>
            <a:rect b="b" l="l" r="r" t="t"/>
            <a:pathLst>
              <a:path extrusionOk="0" h="1440466" w="16230600">
                <a:moveTo>
                  <a:pt x="0" y="0"/>
                </a:moveTo>
                <a:lnTo>
                  <a:pt x="16230600" y="0"/>
                </a:lnTo>
                <a:lnTo>
                  <a:pt x="16230600" y="1440466"/>
                </a:lnTo>
                <a:lnTo>
                  <a:pt x="0" y="1440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20"/>
          <p:cNvSpPr/>
          <p:nvPr/>
        </p:nvSpPr>
        <p:spPr>
          <a:xfrm>
            <a:off x="-7902969" y="5733547"/>
            <a:ext cx="18876047" cy="5898765"/>
          </a:xfrm>
          <a:custGeom>
            <a:rect b="b" l="l" r="r" t="t"/>
            <a:pathLst>
              <a:path extrusionOk="0" h="5898765" w="18876047">
                <a:moveTo>
                  <a:pt x="0" y="0"/>
                </a:moveTo>
                <a:lnTo>
                  <a:pt x="18876046" y="0"/>
                </a:lnTo>
                <a:lnTo>
                  <a:pt x="18876046" y="5898764"/>
                </a:lnTo>
                <a:lnTo>
                  <a:pt x="0" y="5898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20"/>
          <p:cNvSpPr/>
          <p:nvPr/>
        </p:nvSpPr>
        <p:spPr>
          <a:xfrm>
            <a:off x="5839175" y="497947"/>
            <a:ext cx="11704263" cy="7271274"/>
          </a:xfrm>
          <a:custGeom>
            <a:rect b="b" l="l" r="r" t="t"/>
            <a:pathLst>
              <a:path extrusionOk="0" h="7271274" w="11704263">
                <a:moveTo>
                  <a:pt x="0" y="0"/>
                </a:moveTo>
                <a:lnTo>
                  <a:pt x="11704263" y="0"/>
                </a:lnTo>
                <a:lnTo>
                  <a:pt x="11704263" y="7271274"/>
                </a:lnTo>
                <a:lnTo>
                  <a:pt x="0" y="7271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7" name="Google Shape;19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2230" y="935175"/>
            <a:ext cx="10678200" cy="639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/>
          <p:nvPr/>
        </p:nvSpPr>
        <p:spPr>
          <a:xfrm>
            <a:off x="9428138" y="8023955"/>
            <a:ext cx="81153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15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Brainstorming is a collaborative technique that generates numerous ideas quickly, encouraging creative thinking and problem-solving within groups.</a:t>
            </a:r>
            <a:endParaRPr/>
          </a:p>
        </p:txBody>
      </p:sp>
      <p:sp>
        <p:nvSpPr>
          <p:cNvPr id="199" name="Google Shape;199;p20"/>
          <p:cNvSpPr txBox="1"/>
          <p:nvPr/>
        </p:nvSpPr>
        <p:spPr>
          <a:xfrm>
            <a:off x="894456" y="1697184"/>
            <a:ext cx="4595700" cy="3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15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 Ut enim ad minim veniam.</a:t>
            </a:r>
            <a:endParaRPr/>
          </a:p>
        </p:txBody>
      </p:sp>
      <p:sp>
        <p:nvSpPr>
          <p:cNvPr id="200" name="Google Shape;200;p20"/>
          <p:cNvSpPr txBox="1"/>
          <p:nvPr/>
        </p:nvSpPr>
        <p:spPr>
          <a:xfrm>
            <a:off x="799206" y="6821856"/>
            <a:ext cx="7613700" cy="27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91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Write a main idea here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2C3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/>
          <p:nvPr/>
        </p:nvSpPr>
        <p:spPr>
          <a:xfrm rot="338443">
            <a:off x="10843861" y="-759340"/>
            <a:ext cx="12188496" cy="9019487"/>
          </a:xfrm>
          <a:custGeom>
            <a:rect b="b" l="l" r="r" t="t"/>
            <a:pathLst>
              <a:path extrusionOk="0" h="9019487" w="12188496">
                <a:moveTo>
                  <a:pt x="0" y="0"/>
                </a:moveTo>
                <a:lnTo>
                  <a:pt x="12188496" y="0"/>
                </a:lnTo>
                <a:lnTo>
                  <a:pt x="12188496" y="9019487"/>
                </a:lnTo>
                <a:lnTo>
                  <a:pt x="0" y="9019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21"/>
          <p:cNvSpPr txBox="1"/>
          <p:nvPr/>
        </p:nvSpPr>
        <p:spPr>
          <a:xfrm>
            <a:off x="293651" y="550799"/>
            <a:ext cx="10808030" cy="1494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85" u="none" cap="none" strike="noStrike">
                <a:solidFill>
                  <a:srgbClr val="526834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Real-Life Examples</a:t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 rot="-79997">
            <a:off x="-2270908" y="2477313"/>
            <a:ext cx="12188496" cy="9019487"/>
          </a:xfrm>
          <a:custGeom>
            <a:rect b="b" l="l" r="r" t="t"/>
            <a:pathLst>
              <a:path extrusionOk="0" h="9019487" w="12188496">
                <a:moveTo>
                  <a:pt x="0" y="0"/>
                </a:moveTo>
                <a:lnTo>
                  <a:pt x="12188496" y="0"/>
                </a:lnTo>
                <a:lnTo>
                  <a:pt x="12188496" y="9019487"/>
                </a:lnTo>
                <a:lnTo>
                  <a:pt x="0" y="9019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09" name="Google Shape;209;p21"/>
          <p:cNvPicPr preferRelativeResize="0"/>
          <p:nvPr/>
        </p:nvPicPr>
        <p:blipFill rotWithShape="1">
          <a:blip r:embed="rId5">
            <a:alphaModFix/>
          </a:blip>
          <a:srcRect b="31474" l="0" r="0" t="6344"/>
          <a:stretch/>
        </p:blipFill>
        <p:spPr>
          <a:xfrm rot="-203122">
            <a:off x="-37356" y="3119483"/>
            <a:ext cx="9237853" cy="765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6">
            <a:alphaModFix/>
          </a:blip>
          <a:srcRect b="0" l="0" r="41542" t="0"/>
          <a:stretch/>
        </p:blipFill>
        <p:spPr>
          <a:xfrm rot="444938">
            <a:off x="11605682" y="-640718"/>
            <a:ext cx="7258467" cy="828033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/>
          <p:nvPr/>
        </p:nvSpPr>
        <p:spPr>
          <a:xfrm>
            <a:off x="-5893400" y="6502355"/>
            <a:ext cx="12759070" cy="8229600"/>
          </a:xfrm>
          <a:custGeom>
            <a:rect b="b" l="l" r="r" t="t"/>
            <a:pathLst>
              <a:path extrusionOk="0" h="8229600" w="12759070">
                <a:moveTo>
                  <a:pt x="0" y="0"/>
                </a:moveTo>
                <a:lnTo>
                  <a:pt x="12759070" y="0"/>
                </a:lnTo>
                <a:lnTo>
                  <a:pt x="127590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21"/>
          <p:cNvSpPr/>
          <p:nvPr/>
        </p:nvSpPr>
        <p:spPr>
          <a:xfrm rot="245836">
            <a:off x="10515671" y="6915175"/>
            <a:ext cx="11656101" cy="2812034"/>
          </a:xfrm>
          <a:custGeom>
            <a:rect b="b" l="l" r="r" t="t"/>
            <a:pathLst>
              <a:path extrusionOk="0" h="2812034" w="11656101">
                <a:moveTo>
                  <a:pt x="0" y="0"/>
                </a:moveTo>
                <a:lnTo>
                  <a:pt x="11656101" y="0"/>
                </a:lnTo>
                <a:lnTo>
                  <a:pt x="11656101" y="2812035"/>
                </a:lnTo>
                <a:lnTo>
                  <a:pt x="0" y="2812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21"/>
          <p:cNvSpPr txBox="1"/>
          <p:nvPr/>
        </p:nvSpPr>
        <p:spPr>
          <a:xfrm>
            <a:off x="811490" y="7695667"/>
            <a:ext cx="4315500" cy="20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3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6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Showcase examples of successful projects or solutions that originated from brainstorming sessions.</a:t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 rot="245843">
            <a:off x="11702334" y="7119192"/>
            <a:ext cx="5932664" cy="1498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3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6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Showcase examples of successful projects or solutions that originated from brainstorming sessions.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