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10287000" cx="18288000"/>
  <p:notesSz cx="6858000" cy="9144000"/>
  <p:embeddedFontLst>
    <p:embeddedFont>
      <p:font typeface="Titillium Web"/>
      <p:regular r:id="rId29"/>
      <p:bold r:id="rId30"/>
      <p:italic r:id="rId31"/>
      <p:boldItalic r:id="rId32"/>
    </p:embeddedFont>
    <p:embeddedFont>
      <p:font typeface="Bricolage Grotesque"/>
      <p:regular r:id="rId33"/>
      <p:bold r:id="rId34"/>
    </p:embeddedFont>
    <p:embeddedFont>
      <p:font typeface="Oswal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tilliumWeb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6.xml"/><Relationship Id="rId33" Type="http://schemas.openxmlformats.org/officeDocument/2006/relationships/font" Target="fonts/BricolageGrotesque-regular.fntdata"/><Relationship Id="rId10" Type="http://schemas.openxmlformats.org/officeDocument/2006/relationships/slide" Target="slides/slide5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8.xml"/><Relationship Id="rId35" Type="http://schemas.openxmlformats.org/officeDocument/2006/relationships/font" Target="fonts/Oswald-regular.fntdata"/><Relationship Id="rId12" Type="http://schemas.openxmlformats.org/officeDocument/2006/relationships/slide" Target="slides/slide7.xml"/><Relationship Id="rId34" Type="http://schemas.openxmlformats.org/officeDocument/2006/relationships/font" Target="fonts/BricolageGrotesque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swa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841800" y="7466425"/>
            <a:ext cx="6534600" cy="171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 algn="ctr"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 algn="ctr"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 algn="ctr"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 algn="ctr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93" name="Google Shape;93;p11"/>
          <p:cNvSpPr txBox="1"/>
          <p:nvPr>
            <p:ph type="title"/>
          </p:nvPr>
        </p:nvSpPr>
        <p:spPr>
          <a:xfrm>
            <a:off x="9118950" y="1343175"/>
            <a:ext cx="8114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950"/>
              <a:buNone/>
              <a:defRPr b="1" sz="995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94" name="Google Shape;94;p11"/>
          <p:cNvSpPr/>
          <p:nvPr/>
        </p:nvSpPr>
        <p:spPr>
          <a:xfrm>
            <a:off x="1028700" y="954147"/>
            <a:ext cx="6160732" cy="6153031"/>
          </a:xfrm>
          <a:custGeom>
            <a:rect b="b" l="l" r="r" t="t"/>
            <a:pathLst>
              <a:path extrusionOk="0" h="6153031" w="6160732">
                <a:moveTo>
                  <a:pt x="0" y="0"/>
                </a:moveTo>
                <a:lnTo>
                  <a:pt x="6160732" y="0"/>
                </a:lnTo>
                <a:lnTo>
                  <a:pt x="6160732" y="6153031"/>
                </a:lnTo>
                <a:lnTo>
                  <a:pt x="0" y="615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>
            <a:off x="8009074" y="4064127"/>
            <a:ext cx="10572576" cy="6673939"/>
          </a:xfrm>
          <a:custGeom>
            <a:rect b="b" l="l" r="r" t="t"/>
            <a:pathLst>
              <a:path extrusionOk="0" h="6673939" w="10572576">
                <a:moveTo>
                  <a:pt x="0" y="0"/>
                </a:moveTo>
                <a:lnTo>
                  <a:pt x="10572576" y="0"/>
                </a:lnTo>
                <a:lnTo>
                  <a:pt x="10572576" y="6673939"/>
                </a:lnTo>
                <a:lnTo>
                  <a:pt x="0" y="6673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1"/>
          <p:cNvSpPr txBox="1"/>
          <p:nvPr>
            <p:ph idx="2" type="body"/>
          </p:nvPr>
        </p:nvSpPr>
        <p:spPr>
          <a:xfrm>
            <a:off x="10028063" y="7466425"/>
            <a:ext cx="6534600" cy="171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2750" lvl="0" marL="457200" rtl="0" algn="ctr">
              <a:spcBef>
                <a:spcPts val="640"/>
              </a:spcBef>
              <a:spcAft>
                <a:spcPts val="0"/>
              </a:spcAft>
              <a:buSzPts val="2900"/>
              <a:buChar char="•"/>
              <a:defRPr sz="2900"/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412750" lvl="2" marL="1371600" rtl="0" algn="ctr">
              <a:spcBef>
                <a:spcPts val="480"/>
              </a:spcBef>
              <a:spcAft>
                <a:spcPts val="0"/>
              </a:spcAft>
              <a:buSzPts val="2900"/>
              <a:buChar char="•"/>
              <a:defRPr sz="2900"/>
            </a:lvl3pPr>
            <a:lvl4pPr indent="-412750" lvl="3" marL="1828800" rtl="0" algn="ctr">
              <a:spcBef>
                <a:spcPts val="400"/>
              </a:spcBef>
              <a:spcAft>
                <a:spcPts val="0"/>
              </a:spcAft>
              <a:buSzPts val="2900"/>
              <a:buChar char="–"/>
              <a:defRPr sz="2900"/>
            </a:lvl4pPr>
            <a:lvl5pPr indent="-412750" lvl="4" marL="2286000" rtl="0" algn="ctr">
              <a:spcBef>
                <a:spcPts val="400"/>
              </a:spcBef>
              <a:spcAft>
                <a:spcPts val="0"/>
              </a:spcAft>
              <a:buSzPts val="2900"/>
              <a:buChar char="»"/>
              <a:defRPr sz="2900"/>
            </a:lvl5pPr>
            <a:lvl6pPr indent="-412750" lvl="5" marL="2743200" rtl="0" algn="ctr">
              <a:spcBef>
                <a:spcPts val="400"/>
              </a:spcBef>
              <a:spcAft>
                <a:spcPts val="0"/>
              </a:spcAft>
              <a:buSzPts val="2900"/>
              <a:buChar char="•"/>
              <a:defRPr sz="2900"/>
            </a:lvl6pPr>
            <a:lvl7pPr indent="-412750" lvl="6" marL="3200400" rtl="0" algn="ctr">
              <a:spcBef>
                <a:spcPts val="400"/>
              </a:spcBef>
              <a:spcAft>
                <a:spcPts val="0"/>
              </a:spcAft>
              <a:buSzPts val="2900"/>
              <a:buChar char="•"/>
              <a:defRPr sz="2900"/>
            </a:lvl7pPr>
            <a:lvl8pPr indent="-412750" lvl="7" marL="3657600" rtl="0" algn="ctr">
              <a:spcBef>
                <a:spcPts val="400"/>
              </a:spcBef>
              <a:spcAft>
                <a:spcPts val="0"/>
              </a:spcAft>
              <a:buSzPts val="2900"/>
              <a:buChar char="•"/>
              <a:defRPr sz="2900"/>
            </a:lvl8pPr>
            <a:lvl9pPr indent="-412750" lvl="8" marL="4114800" rtl="0" algn="ctr">
              <a:spcBef>
                <a:spcPts val="400"/>
              </a:spcBef>
              <a:spcAft>
                <a:spcPts val="0"/>
              </a:spcAft>
              <a:buSzPts val="2900"/>
              <a:buChar char="•"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type="title"/>
          </p:nvPr>
        </p:nvSpPr>
        <p:spPr>
          <a:xfrm>
            <a:off x="9935575" y="447700"/>
            <a:ext cx="8114700" cy="310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950"/>
              <a:buNone/>
              <a:defRPr b="1" sz="9950"/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/>
        </p:nvSpPr>
        <p:spPr>
          <a:xfrm>
            <a:off x="10015952" y="4028022"/>
            <a:ext cx="559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100" name="Google Shape;100;p12"/>
          <p:cNvSpPr txBox="1"/>
          <p:nvPr/>
        </p:nvSpPr>
        <p:spPr>
          <a:xfrm>
            <a:off x="10015952" y="5880577"/>
            <a:ext cx="559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101" name="Google Shape;101;p12"/>
          <p:cNvSpPr txBox="1"/>
          <p:nvPr/>
        </p:nvSpPr>
        <p:spPr>
          <a:xfrm>
            <a:off x="10015952" y="7733132"/>
            <a:ext cx="734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pic>
        <p:nvPicPr>
          <p:cNvPr id="102" name="Google Shape;102;p12"/>
          <p:cNvPicPr preferRelativeResize="0"/>
          <p:nvPr/>
        </p:nvPicPr>
        <p:blipFill rotWithShape="1">
          <a:blip r:embed="rId2">
            <a:alphaModFix/>
          </a:blip>
          <a:srcRect b="0" l="15994" r="0" t="50553"/>
          <a:stretch/>
        </p:blipFill>
        <p:spPr>
          <a:xfrm>
            <a:off x="0" y="0"/>
            <a:ext cx="10383127" cy="610529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2"/>
          <p:cNvSpPr txBox="1"/>
          <p:nvPr>
            <p:ph idx="1" type="body"/>
          </p:nvPr>
        </p:nvSpPr>
        <p:spPr>
          <a:xfrm>
            <a:off x="11172775" y="4237425"/>
            <a:ext cx="6534600" cy="118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2" type="body"/>
          </p:nvPr>
        </p:nvSpPr>
        <p:spPr>
          <a:xfrm>
            <a:off x="11172775" y="6081550"/>
            <a:ext cx="6534600" cy="118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3" type="body"/>
          </p:nvPr>
        </p:nvSpPr>
        <p:spPr>
          <a:xfrm>
            <a:off x="11172775" y="7905831"/>
            <a:ext cx="6534600" cy="118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>
            <a:off x="659586" y="1028700"/>
            <a:ext cx="16968827" cy="5748463"/>
          </a:xfrm>
          <a:custGeom>
            <a:rect b="b" l="l" r="r" t="t"/>
            <a:pathLst>
              <a:path extrusionOk="0" h="5748463" w="16968827">
                <a:moveTo>
                  <a:pt x="0" y="0"/>
                </a:moveTo>
                <a:lnTo>
                  <a:pt x="16968828" y="0"/>
                </a:lnTo>
                <a:lnTo>
                  <a:pt x="16968828" y="5748463"/>
                </a:lnTo>
                <a:lnTo>
                  <a:pt x="0" y="574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89" r="-179" t="0"/>
            </a:stretch>
          </a:blipFill>
          <a:ln>
            <a:noFill/>
          </a:ln>
        </p:spPr>
      </p:sp>
      <p:sp>
        <p:nvSpPr>
          <p:cNvPr id="108" name="Google Shape;108;p13"/>
          <p:cNvSpPr txBox="1"/>
          <p:nvPr/>
        </p:nvSpPr>
        <p:spPr>
          <a:xfrm>
            <a:off x="2611023" y="2579664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endParaRPr/>
          </a:p>
        </p:txBody>
      </p:sp>
      <p:sp>
        <p:nvSpPr>
          <p:cNvPr id="109" name="Google Shape;109;p13"/>
          <p:cNvSpPr txBox="1"/>
          <p:nvPr/>
        </p:nvSpPr>
        <p:spPr>
          <a:xfrm>
            <a:off x="2070127" y="2028220"/>
            <a:ext cx="21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STRENGTHS</a:t>
            </a:r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14603414" y="2545029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14062517" y="2031224"/>
            <a:ext cx="21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THREATS</a:t>
            </a:r>
            <a:endParaRPr/>
          </a:p>
        </p:txBody>
      </p:sp>
      <p:sp>
        <p:nvSpPr>
          <p:cNvPr id="112" name="Google Shape;112;p13"/>
          <p:cNvSpPr txBox="1"/>
          <p:nvPr/>
        </p:nvSpPr>
        <p:spPr>
          <a:xfrm>
            <a:off x="6696256" y="2580663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W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5456457" y="2031224"/>
            <a:ext cx="355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WEAKNESSES</a:t>
            </a:r>
            <a:endParaRPr/>
          </a:p>
        </p:txBody>
      </p:sp>
      <p:sp>
        <p:nvSpPr>
          <p:cNvPr id="114" name="Google Shape;114;p13"/>
          <p:cNvSpPr txBox="1"/>
          <p:nvPr/>
        </p:nvSpPr>
        <p:spPr>
          <a:xfrm>
            <a:off x="10781490" y="2580663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O</a:t>
            </a:r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9972710" y="2031224"/>
            <a:ext cx="269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OPPORTUNITIES</a:t>
            </a:r>
            <a:endParaRPr/>
          </a:p>
        </p:txBody>
      </p:sp>
      <p:cxnSp>
        <p:nvCxnSpPr>
          <p:cNvPr id="116" name="Google Shape;116;p13"/>
          <p:cNvCxnSpPr/>
          <p:nvPr/>
        </p:nvCxnSpPr>
        <p:spPr>
          <a:xfrm rot="10800000">
            <a:off x="9144000" y="2083956"/>
            <a:ext cx="0" cy="3807300"/>
          </a:xfrm>
          <a:prstGeom prst="straightConnector1">
            <a:avLst/>
          </a:prstGeom>
          <a:noFill/>
          <a:ln cap="flat" cmpd="sng" w="19050">
            <a:solidFill>
              <a:srgbClr val="D4D4D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" name="Google Shape;117;p13"/>
          <p:cNvCxnSpPr/>
          <p:nvPr/>
        </p:nvCxnSpPr>
        <p:spPr>
          <a:xfrm rot="10800000">
            <a:off x="5147963" y="2083956"/>
            <a:ext cx="0" cy="3807300"/>
          </a:xfrm>
          <a:prstGeom prst="straightConnector1">
            <a:avLst/>
          </a:prstGeom>
          <a:noFill/>
          <a:ln cap="flat" cmpd="sng" w="19050">
            <a:solidFill>
              <a:srgbClr val="D4D4D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13"/>
          <p:cNvCxnSpPr/>
          <p:nvPr/>
        </p:nvCxnSpPr>
        <p:spPr>
          <a:xfrm rot="10800000">
            <a:off x="13140037" y="2083956"/>
            <a:ext cx="0" cy="3807300"/>
          </a:xfrm>
          <a:prstGeom prst="straightConnector1">
            <a:avLst/>
          </a:prstGeom>
          <a:noFill/>
          <a:ln cap="flat" cmpd="sng" w="19050">
            <a:solidFill>
              <a:srgbClr val="D4D4D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13"/>
          <p:cNvSpPr txBox="1"/>
          <p:nvPr>
            <p:ph type="title"/>
          </p:nvPr>
        </p:nvSpPr>
        <p:spPr>
          <a:xfrm>
            <a:off x="1504350" y="7676731"/>
            <a:ext cx="15279300" cy="171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8950"/>
              <a:buNone/>
              <a:defRPr b="1" sz="8950">
                <a:solidFill>
                  <a:srgbClr val="D4D4D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2pPr>
            <a:lvl3pPr lvl="2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3pPr>
            <a:lvl4pPr lvl="3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4pPr>
            <a:lvl5pPr lvl="4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5pPr>
            <a:lvl6pPr lvl="5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6pPr>
            <a:lvl7pPr lvl="6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7pPr>
            <a:lvl8pPr lvl="7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8pPr>
            <a:lvl9pPr lvl="8" rtl="0">
              <a:spcBef>
                <a:spcPts val="0"/>
              </a:spcBef>
              <a:spcAft>
                <a:spcPts val="0"/>
              </a:spcAft>
              <a:buSzPts val="8950"/>
              <a:buNone/>
              <a:defRPr sz="8950"/>
            </a:lvl9pPr>
          </a:lstStyle>
          <a:p/>
        </p:txBody>
      </p:sp>
      <p:sp>
        <p:nvSpPr>
          <p:cNvPr id="120" name="Google Shape;120;p13"/>
          <p:cNvSpPr txBox="1"/>
          <p:nvPr>
            <p:ph idx="1" type="body"/>
          </p:nvPr>
        </p:nvSpPr>
        <p:spPr>
          <a:xfrm>
            <a:off x="1719275" y="4010125"/>
            <a:ext cx="2856900" cy="18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 sz="1950"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 sz="1950"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 sz="1950"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 sz="1950"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 sz="1950"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9pPr>
          </a:lstStyle>
          <a:p/>
        </p:txBody>
      </p:sp>
      <p:sp>
        <p:nvSpPr>
          <p:cNvPr id="121" name="Google Shape;121;p13"/>
          <p:cNvSpPr txBox="1"/>
          <p:nvPr>
            <p:ph idx="2" type="body"/>
          </p:nvPr>
        </p:nvSpPr>
        <p:spPr>
          <a:xfrm>
            <a:off x="5804650" y="4010125"/>
            <a:ext cx="2856900" cy="18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 sz="1950"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 sz="1950"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 sz="1950"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 sz="1950"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 sz="1950"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9pPr>
          </a:lstStyle>
          <a:p/>
        </p:txBody>
      </p:sp>
      <p:sp>
        <p:nvSpPr>
          <p:cNvPr id="122" name="Google Shape;122;p13"/>
          <p:cNvSpPr txBox="1"/>
          <p:nvPr>
            <p:ph idx="3" type="body"/>
          </p:nvPr>
        </p:nvSpPr>
        <p:spPr>
          <a:xfrm>
            <a:off x="9713563" y="4010125"/>
            <a:ext cx="2856900" cy="18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 sz="1950"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 sz="1950"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 sz="1950"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 sz="1950"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 sz="1950"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9pPr>
          </a:lstStyle>
          <a:p/>
        </p:txBody>
      </p:sp>
      <p:sp>
        <p:nvSpPr>
          <p:cNvPr id="123" name="Google Shape;123;p13"/>
          <p:cNvSpPr txBox="1"/>
          <p:nvPr>
            <p:ph idx="4" type="body"/>
          </p:nvPr>
        </p:nvSpPr>
        <p:spPr>
          <a:xfrm>
            <a:off x="13622488" y="4010125"/>
            <a:ext cx="2856900" cy="18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 sz="1950"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 sz="1950"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 sz="1950"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 sz="1950"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 sz="1950"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>
            <p:ph idx="2" type="pic"/>
          </p:nvPr>
        </p:nvSpPr>
        <p:spPr>
          <a:xfrm>
            <a:off x="7794475" y="3226125"/>
            <a:ext cx="10493400" cy="7060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6" name="Google Shape;126;p14"/>
          <p:cNvPicPr preferRelativeResize="0"/>
          <p:nvPr/>
        </p:nvPicPr>
        <p:blipFill rotWithShape="1">
          <a:blip r:embed="rId2">
            <a:alphaModFix/>
          </a:blip>
          <a:srcRect b="0" l="28143" r="33917" t="15739"/>
          <a:stretch/>
        </p:blipFill>
        <p:spPr>
          <a:xfrm>
            <a:off x="0" y="0"/>
            <a:ext cx="18288000" cy="59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>
            <p:ph type="title"/>
          </p:nvPr>
        </p:nvSpPr>
        <p:spPr>
          <a:xfrm>
            <a:off x="971550" y="1306450"/>
            <a:ext cx="163449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950"/>
              <a:buNone/>
              <a:defRPr b="1" sz="9950"/>
            </a:lvl1pPr>
            <a:lvl2pPr lvl="1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128" name="Google Shape;128;p14"/>
          <p:cNvSpPr txBox="1"/>
          <p:nvPr>
            <p:ph idx="1" type="body"/>
          </p:nvPr>
        </p:nvSpPr>
        <p:spPr>
          <a:xfrm>
            <a:off x="1282200" y="5690050"/>
            <a:ext cx="5226600" cy="397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 sz="1950"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 sz="1950"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 sz="1950"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 sz="1950"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 sz="1950"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 sz="1950"/>
            </a:lvl9pPr>
          </a:lstStyle>
          <a:p/>
        </p:txBody>
      </p:sp>
      <p:sp>
        <p:nvSpPr>
          <p:cNvPr id="129" name="Google Shape;129;p14"/>
          <p:cNvSpPr txBox="1"/>
          <p:nvPr>
            <p:ph idx="3" type="subTitle"/>
          </p:nvPr>
        </p:nvSpPr>
        <p:spPr>
          <a:xfrm>
            <a:off x="2362350" y="4393975"/>
            <a:ext cx="3066300" cy="156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800"/>
              <a:buNone/>
              <a:defRPr b="1" sz="2800">
                <a:solidFill>
                  <a:srgbClr val="C1FF72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1028700" y="1694498"/>
            <a:ext cx="16230600" cy="6898005"/>
          </a:xfrm>
          <a:custGeom>
            <a:rect b="b" l="l" r="r" t="t"/>
            <a:pathLst>
              <a:path extrusionOk="0" h="6898005" w="16230600">
                <a:moveTo>
                  <a:pt x="0" y="0"/>
                </a:moveTo>
                <a:lnTo>
                  <a:pt x="16230600" y="0"/>
                </a:lnTo>
                <a:lnTo>
                  <a:pt x="16230600" y="6898004"/>
                </a:lnTo>
                <a:lnTo>
                  <a:pt x="0" y="6898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" name="Google Shape;11;p3"/>
          <p:cNvSpPr/>
          <p:nvPr/>
        </p:nvSpPr>
        <p:spPr>
          <a:xfrm>
            <a:off x="1" y="772000"/>
            <a:ext cx="7587295" cy="1026782"/>
          </a:xfrm>
          <a:custGeom>
            <a:rect b="b" l="l" r="r" t="t"/>
            <a:pathLst>
              <a:path extrusionOk="0" h="1026782" w="11240437">
                <a:moveTo>
                  <a:pt x="0" y="0"/>
                </a:moveTo>
                <a:lnTo>
                  <a:pt x="11240437" y="0"/>
                </a:lnTo>
                <a:lnTo>
                  <a:pt x="11240437" y="1026783"/>
                </a:lnTo>
                <a:lnTo>
                  <a:pt x="0" y="1026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3988" r="0" t="0"/>
            </a:stretch>
          </a:blipFill>
          <a:ln>
            <a:noFill/>
          </a:ln>
        </p:spPr>
      </p:sp>
      <p:sp>
        <p:nvSpPr>
          <p:cNvPr id="12" name="Google Shape;12;p3"/>
          <p:cNvSpPr/>
          <p:nvPr/>
        </p:nvSpPr>
        <p:spPr>
          <a:xfrm>
            <a:off x="9144000" y="8488225"/>
            <a:ext cx="9132855" cy="1026782"/>
          </a:xfrm>
          <a:custGeom>
            <a:rect b="b" l="l" r="r" t="t"/>
            <a:pathLst>
              <a:path extrusionOk="0" h="1026782" w="11240437">
                <a:moveTo>
                  <a:pt x="0" y="0"/>
                </a:moveTo>
                <a:lnTo>
                  <a:pt x="11240437" y="0"/>
                </a:lnTo>
                <a:lnTo>
                  <a:pt x="11240437" y="1026783"/>
                </a:lnTo>
                <a:lnTo>
                  <a:pt x="0" y="1026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73988" t="0"/>
            </a:stretch>
          </a:blipFill>
          <a:ln>
            <a:noFill/>
          </a:ln>
        </p:spPr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1133450" y="1002050"/>
            <a:ext cx="6210300" cy="6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2" type="subTitle"/>
          </p:nvPr>
        </p:nvSpPr>
        <p:spPr>
          <a:xfrm>
            <a:off x="10944200" y="8718263"/>
            <a:ext cx="6210300" cy="6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1857300" y="4133850"/>
            <a:ext cx="14573400" cy="156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1FF72"/>
              </a:buClr>
              <a:buSzPts val="10500"/>
              <a:buNone/>
              <a:defRPr sz="10500">
                <a:solidFill>
                  <a:srgbClr val="C1FF7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2747281"/>
            <a:ext cx="13430734" cy="4792440"/>
          </a:xfrm>
          <a:custGeom>
            <a:rect b="b" l="l" r="r" t="t"/>
            <a:pathLst>
              <a:path extrusionOk="0" h="4792440" w="13810523">
                <a:moveTo>
                  <a:pt x="0" y="0"/>
                </a:moveTo>
                <a:lnTo>
                  <a:pt x="13810523" y="0"/>
                </a:lnTo>
                <a:lnTo>
                  <a:pt x="13810523" y="4792440"/>
                </a:lnTo>
                <a:lnTo>
                  <a:pt x="0" y="479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37264" r="0" t="0"/>
            </a:stretch>
          </a:blipFill>
          <a:ln>
            <a:noFill/>
          </a:ln>
        </p:spPr>
      </p:sp>
      <p:sp>
        <p:nvSpPr>
          <p:cNvPr id="18" name="Google Shape;18;p4"/>
          <p:cNvSpPr/>
          <p:nvPr/>
        </p:nvSpPr>
        <p:spPr>
          <a:xfrm>
            <a:off x="0" y="5997892"/>
            <a:ext cx="13430734" cy="4792440"/>
          </a:xfrm>
          <a:custGeom>
            <a:rect b="b" l="l" r="r" t="t"/>
            <a:pathLst>
              <a:path extrusionOk="0" h="4792440" w="13810523">
                <a:moveTo>
                  <a:pt x="0" y="0"/>
                </a:moveTo>
                <a:lnTo>
                  <a:pt x="13810523" y="0"/>
                </a:lnTo>
                <a:lnTo>
                  <a:pt x="13810523" y="4792440"/>
                </a:lnTo>
                <a:lnTo>
                  <a:pt x="0" y="479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37264" r="0" t="0"/>
            </a:stretch>
          </a:blipFill>
          <a:ln>
            <a:noFill/>
          </a:ln>
        </p:spPr>
      </p:sp>
      <p:sp>
        <p:nvSpPr>
          <p:cNvPr id="19" name="Google Shape;19;p4"/>
          <p:cNvSpPr/>
          <p:nvPr/>
        </p:nvSpPr>
        <p:spPr>
          <a:xfrm>
            <a:off x="0" y="-503675"/>
            <a:ext cx="13430734" cy="4792440"/>
          </a:xfrm>
          <a:custGeom>
            <a:rect b="b" l="l" r="r" t="t"/>
            <a:pathLst>
              <a:path extrusionOk="0" h="4792440" w="13810523">
                <a:moveTo>
                  <a:pt x="0" y="0"/>
                </a:moveTo>
                <a:lnTo>
                  <a:pt x="13810523" y="0"/>
                </a:lnTo>
                <a:lnTo>
                  <a:pt x="13810523" y="4792440"/>
                </a:lnTo>
                <a:lnTo>
                  <a:pt x="0" y="479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37264" r="0" t="0"/>
            </a:stretch>
          </a:blipFill>
          <a:ln>
            <a:noFill/>
          </a:ln>
        </p:spPr>
      </p:sp>
      <p:sp>
        <p:nvSpPr>
          <p:cNvPr id="20" name="Google Shape;20;p4"/>
          <p:cNvSpPr txBox="1"/>
          <p:nvPr/>
        </p:nvSpPr>
        <p:spPr>
          <a:xfrm>
            <a:off x="1723690" y="1235384"/>
            <a:ext cx="129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01</a:t>
            </a:r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1723690" y="4486345"/>
            <a:ext cx="129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02</a:t>
            </a:r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1723690" y="7708731"/>
            <a:ext cx="129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03</a:t>
            </a:r>
            <a:endParaRPr/>
          </a:p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3361225" y="1200575"/>
            <a:ext cx="100695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6200"/>
              <a:buFont typeface="Oswald"/>
              <a:buNone/>
              <a:defRPr sz="62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2" type="subTitle"/>
          </p:nvPr>
        </p:nvSpPr>
        <p:spPr>
          <a:xfrm>
            <a:off x="3361225" y="4429200"/>
            <a:ext cx="100695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6200"/>
              <a:buFont typeface="Oswald"/>
              <a:buNone/>
              <a:defRPr sz="62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3" type="subTitle"/>
          </p:nvPr>
        </p:nvSpPr>
        <p:spPr>
          <a:xfrm>
            <a:off x="3361225" y="7651575"/>
            <a:ext cx="100695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6200"/>
              <a:buFont typeface="Oswald"/>
              <a:buNone/>
              <a:defRPr sz="62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 rot="5400000">
            <a:off x="10534650" y="3581400"/>
            <a:ext cx="9906000" cy="312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3000"/>
              <a:buNone/>
              <a:defRPr b="1" sz="13000">
                <a:solidFill>
                  <a:srgbClr val="D4D4D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0" l="25138" r="0" t="0"/>
          <a:stretch/>
        </p:blipFill>
        <p:spPr>
          <a:xfrm>
            <a:off x="0" y="1281250"/>
            <a:ext cx="9144002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56368" t="0"/>
          <a:stretch/>
        </p:blipFill>
        <p:spPr>
          <a:xfrm>
            <a:off x="12958625" y="1281250"/>
            <a:ext cx="5329374" cy="8227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>
            <p:ph idx="2" type="pic"/>
          </p:nvPr>
        </p:nvSpPr>
        <p:spPr>
          <a:xfrm>
            <a:off x="-323850" y="1962150"/>
            <a:ext cx="11792100" cy="83247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5"/>
          <p:cNvSpPr txBox="1"/>
          <p:nvPr>
            <p:ph type="title"/>
          </p:nvPr>
        </p:nvSpPr>
        <p:spPr>
          <a:xfrm rot="5400000">
            <a:off x="6762750" y="3581400"/>
            <a:ext cx="10096500" cy="312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8450"/>
              <a:buNone/>
              <a:defRPr b="1" sz="8450">
                <a:solidFill>
                  <a:srgbClr val="D4D4D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3" type="title"/>
          </p:nvPr>
        </p:nvSpPr>
        <p:spPr>
          <a:xfrm>
            <a:off x="15364088" y="4344750"/>
            <a:ext cx="1600200" cy="156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C1FF72"/>
              </a:buClr>
              <a:buSzPts val="9000"/>
              <a:buNone/>
              <a:defRPr sz="9000">
                <a:solidFill>
                  <a:srgbClr val="C1FF7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0" y="7900550"/>
            <a:ext cx="106941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350"/>
              <a:buNone/>
              <a:defRPr b="1" sz="10350">
                <a:solidFill>
                  <a:srgbClr val="D4D4D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b="27267" l="0" r="27536" t="0"/>
          <a:stretch/>
        </p:blipFill>
        <p:spPr>
          <a:xfrm>
            <a:off x="11038400" y="3019150"/>
            <a:ext cx="7249599" cy="72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32953" r="0" t="20166"/>
          <a:stretch/>
        </p:blipFill>
        <p:spPr>
          <a:xfrm>
            <a:off x="0" y="0"/>
            <a:ext cx="6708076" cy="797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828050" y="1466375"/>
            <a:ext cx="45768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6450"/>
              <a:buFont typeface="Oswald"/>
              <a:buNone/>
              <a:defRPr sz="6450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828050" y="2923950"/>
            <a:ext cx="4164300" cy="217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3" type="subTitle"/>
          </p:nvPr>
        </p:nvSpPr>
        <p:spPr>
          <a:xfrm>
            <a:off x="12811825" y="5608650"/>
            <a:ext cx="45768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6450"/>
              <a:buFont typeface="Oswald"/>
              <a:buNone/>
              <a:defRPr sz="6450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4" type="body"/>
          </p:nvPr>
        </p:nvSpPr>
        <p:spPr>
          <a:xfrm>
            <a:off x="12811825" y="7066225"/>
            <a:ext cx="4164300" cy="217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2625505" y="1028700"/>
            <a:ext cx="13036990" cy="8229600"/>
          </a:xfrm>
          <a:custGeom>
            <a:rect b="b" l="l" r="r" t="t"/>
            <a:pathLst>
              <a:path extrusionOk="0" h="8229600" w="13036990">
                <a:moveTo>
                  <a:pt x="0" y="0"/>
                </a:moveTo>
                <a:lnTo>
                  <a:pt x="13036990" y="0"/>
                </a:lnTo>
                <a:lnTo>
                  <a:pt x="13036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7"/>
          <p:cNvSpPr txBox="1"/>
          <p:nvPr/>
        </p:nvSpPr>
        <p:spPr>
          <a:xfrm>
            <a:off x="8537847" y="1383062"/>
            <a:ext cx="1212300" cy="3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16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/>
          </a:p>
        </p:txBody>
      </p:sp>
      <p:sp>
        <p:nvSpPr>
          <p:cNvPr id="44" name="Google Shape;44;p7"/>
          <p:cNvSpPr txBox="1"/>
          <p:nvPr>
            <p:ph type="title"/>
          </p:nvPr>
        </p:nvSpPr>
        <p:spPr>
          <a:xfrm>
            <a:off x="4860000" y="2999275"/>
            <a:ext cx="8568000" cy="4288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7750"/>
              <a:buNone/>
              <a:defRPr sz="7750">
                <a:solidFill>
                  <a:srgbClr val="D4D4D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subTitle"/>
          </p:nvPr>
        </p:nvSpPr>
        <p:spPr>
          <a:xfrm>
            <a:off x="6782100" y="7795877"/>
            <a:ext cx="4723800" cy="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None/>
              <a:defRPr b="1">
                <a:solidFill>
                  <a:srgbClr val="C1FF7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b="69515" l="68166" r="0" t="0"/>
          <a:stretch/>
        </p:blipFill>
        <p:spPr>
          <a:xfrm>
            <a:off x="0" y="3428997"/>
            <a:ext cx="71619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 rotWithShape="1">
          <a:blip r:embed="rId3">
            <a:alphaModFix/>
          </a:blip>
          <a:srcRect b="30986" l="0" r="35224" t="0"/>
          <a:stretch/>
        </p:blipFill>
        <p:spPr>
          <a:xfrm>
            <a:off x="5563100" y="1151425"/>
            <a:ext cx="12724900" cy="913557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idx="1" type="subTitle"/>
          </p:nvPr>
        </p:nvSpPr>
        <p:spPr>
          <a:xfrm>
            <a:off x="1292550" y="1151425"/>
            <a:ext cx="4576800" cy="10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5500"/>
              <a:buFont typeface="Oswald"/>
              <a:buNone/>
              <a:defRPr sz="5500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2" type="body"/>
          </p:nvPr>
        </p:nvSpPr>
        <p:spPr>
          <a:xfrm>
            <a:off x="1292550" y="2483625"/>
            <a:ext cx="4164300" cy="217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8445775" y="3152304"/>
            <a:ext cx="12467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1400"/>
              <a:buNone/>
              <a:defRPr b="1" sz="11400">
                <a:solidFill>
                  <a:srgbClr val="D4D4D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3" type="title"/>
          </p:nvPr>
        </p:nvSpPr>
        <p:spPr>
          <a:xfrm>
            <a:off x="8445775" y="5533541"/>
            <a:ext cx="12467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1FF72"/>
              </a:buClr>
              <a:buSzPts val="11400"/>
              <a:buNone/>
              <a:defRPr b="1" sz="11400">
                <a:solidFill>
                  <a:srgbClr val="C1FF7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4" type="title"/>
          </p:nvPr>
        </p:nvSpPr>
        <p:spPr>
          <a:xfrm>
            <a:off x="8445775" y="7914779"/>
            <a:ext cx="12467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1400"/>
              <a:buNone/>
              <a:defRPr b="1" sz="11400">
                <a:solidFill>
                  <a:srgbClr val="D4D4D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1232925" y="7883050"/>
            <a:ext cx="67317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56" name="Google Shape;56;p9"/>
          <p:cNvSpPr/>
          <p:nvPr/>
        </p:nvSpPr>
        <p:spPr>
          <a:xfrm>
            <a:off x="1011163" y="781366"/>
            <a:ext cx="6475586" cy="6467492"/>
          </a:xfrm>
          <a:custGeom>
            <a:rect b="b" l="l" r="r" t="t"/>
            <a:pathLst>
              <a:path extrusionOk="0" h="6467492" w="6475586">
                <a:moveTo>
                  <a:pt x="0" y="0"/>
                </a:moveTo>
                <a:lnTo>
                  <a:pt x="6475586" y="0"/>
                </a:lnTo>
                <a:lnTo>
                  <a:pt x="6475586" y="6467491"/>
                </a:lnTo>
                <a:lnTo>
                  <a:pt x="0" y="6467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9"/>
          <p:cNvSpPr/>
          <p:nvPr/>
        </p:nvSpPr>
        <p:spPr>
          <a:xfrm>
            <a:off x="8918507" y="352728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5"/>
                </a:lnTo>
                <a:lnTo>
                  <a:pt x="0" y="383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9"/>
          <p:cNvSpPr/>
          <p:nvPr/>
        </p:nvSpPr>
        <p:spPr>
          <a:xfrm>
            <a:off x="8918507" y="5190156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6"/>
                </a:lnTo>
                <a:lnTo>
                  <a:pt x="0" y="3835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9"/>
          <p:cNvSpPr/>
          <p:nvPr/>
        </p:nvSpPr>
        <p:spPr>
          <a:xfrm>
            <a:off x="13436151" y="352728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5"/>
                </a:lnTo>
                <a:lnTo>
                  <a:pt x="0" y="383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13436151" y="5190156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6"/>
                </a:lnTo>
                <a:lnTo>
                  <a:pt x="0" y="3835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9"/>
          <p:cNvSpPr/>
          <p:nvPr/>
        </p:nvSpPr>
        <p:spPr>
          <a:xfrm>
            <a:off x="1550421" y="1214479"/>
            <a:ext cx="5381625" cy="5558142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9238343" y="609608"/>
            <a:ext cx="3190875" cy="3295536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9238343" y="5447037"/>
            <a:ext cx="3190875" cy="3295536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13755987" y="609608"/>
            <a:ext cx="3190875" cy="3295536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3755987" y="5447037"/>
            <a:ext cx="3190875" cy="3295536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9"/>
          <p:cNvSpPr txBox="1"/>
          <p:nvPr/>
        </p:nvSpPr>
        <p:spPr>
          <a:xfrm>
            <a:off x="1975724" y="2240927"/>
            <a:ext cx="72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CEO</a:t>
            </a:r>
            <a:endParaRPr/>
          </a:p>
        </p:txBody>
      </p:sp>
      <p:sp>
        <p:nvSpPr>
          <p:cNvPr id="67" name="Google Shape;67;p9"/>
          <p:cNvSpPr txBox="1"/>
          <p:nvPr/>
        </p:nvSpPr>
        <p:spPr>
          <a:xfrm>
            <a:off x="1975724" y="1854212"/>
            <a:ext cx="149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John Doe</a:t>
            </a:r>
            <a:endParaRPr/>
          </a:p>
        </p:txBody>
      </p:sp>
      <p:sp>
        <p:nvSpPr>
          <p:cNvPr id="68" name="Google Shape;68;p9"/>
          <p:cNvSpPr/>
          <p:nvPr>
            <p:ph idx="2" type="pic"/>
          </p:nvPr>
        </p:nvSpPr>
        <p:spPr>
          <a:xfrm>
            <a:off x="1686738" y="1439050"/>
            <a:ext cx="5109000" cy="510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9" name="Google Shape;69;p9"/>
          <p:cNvSpPr/>
          <p:nvPr>
            <p:ph idx="3" type="pic"/>
          </p:nvPr>
        </p:nvSpPr>
        <p:spPr>
          <a:xfrm>
            <a:off x="9362838" y="781375"/>
            <a:ext cx="2952000" cy="295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0" name="Google Shape;70;p9"/>
          <p:cNvSpPr/>
          <p:nvPr>
            <p:ph idx="4" type="pic"/>
          </p:nvPr>
        </p:nvSpPr>
        <p:spPr>
          <a:xfrm>
            <a:off x="13880475" y="781375"/>
            <a:ext cx="2952000" cy="295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1" name="Google Shape;71;p9"/>
          <p:cNvSpPr/>
          <p:nvPr>
            <p:ph idx="5" type="pic"/>
          </p:nvPr>
        </p:nvSpPr>
        <p:spPr>
          <a:xfrm>
            <a:off x="9362838" y="5623856"/>
            <a:ext cx="2952000" cy="295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2" name="Google Shape;72;p9"/>
          <p:cNvSpPr/>
          <p:nvPr>
            <p:ph idx="6" type="pic"/>
          </p:nvPr>
        </p:nvSpPr>
        <p:spPr>
          <a:xfrm>
            <a:off x="13880475" y="5623856"/>
            <a:ext cx="2952000" cy="295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3" name="Google Shape;73;p9"/>
          <p:cNvSpPr txBox="1"/>
          <p:nvPr>
            <p:ph idx="1" type="subTitle"/>
          </p:nvPr>
        </p:nvSpPr>
        <p:spPr>
          <a:xfrm>
            <a:off x="9362850" y="4021825"/>
            <a:ext cx="3066300" cy="4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D4D4D4"/>
              </a:buClr>
              <a:buSzPts val="2400"/>
              <a:buNone/>
              <a:defRPr b="1">
                <a:solidFill>
                  <a:srgbClr val="D4D4D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7" type="body"/>
          </p:nvPr>
        </p:nvSpPr>
        <p:spPr>
          <a:xfrm>
            <a:off x="9362850" y="4457400"/>
            <a:ext cx="2952000" cy="56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»"/>
              <a:defRPr>
                <a:solidFill>
                  <a:srgbClr val="C1FF72"/>
                </a:solidFill>
              </a:defRPr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8" type="subTitle"/>
          </p:nvPr>
        </p:nvSpPr>
        <p:spPr>
          <a:xfrm>
            <a:off x="13880475" y="4021825"/>
            <a:ext cx="3066300" cy="4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D4D4D4"/>
              </a:buClr>
              <a:buSzPts val="2400"/>
              <a:buNone/>
              <a:defRPr b="1">
                <a:solidFill>
                  <a:srgbClr val="D4D4D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9" type="body"/>
          </p:nvPr>
        </p:nvSpPr>
        <p:spPr>
          <a:xfrm>
            <a:off x="13880475" y="4457400"/>
            <a:ext cx="2952000" cy="56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»"/>
              <a:defRPr>
                <a:solidFill>
                  <a:srgbClr val="C1FF72"/>
                </a:solidFill>
              </a:defRPr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13" type="subTitle"/>
          </p:nvPr>
        </p:nvSpPr>
        <p:spPr>
          <a:xfrm>
            <a:off x="9362850" y="8883175"/>
            <a:ext cx="3066300" cy="4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D4D4D4"/>
              </a:buClr>
              <a:buSzPts val="2400"/>
              <a:buNone/>
              <a:defRPr b="1">
                <a:solidFill>
                  <a:srgbClr val="D4D4D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4" type="body"/>
          </p:nvPr>
        </p:nvSpPr>
        <p:spPr>
          <a:xfrm>
            <a:off x="9362850" y="9318750"/>
            <a:ext cx="2952000" cy="56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»"/>
              <a:defRPr>
                <a:solidFill>
                  <a:srgbClr val="C1FF72"/>
                </a:solidFill>
              </a:defRPr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9pPr>
          </a:lstStyle>
          <a:p/>
        </p:txBody>
      </p:sp>
      <p:sp>
        <p:nvSpPr>
          <p:cNvPr id="79" name="Google Shape;79;p9"/>
          <p:cNvSpPr txBox="1"/>
          <p:nvPr>
            <p:ph idx="15" type="subTitle"/>
          </p:nvPr>
        </p:nvSpPr>
        <p:spPr>
          <a:xfrm>
            <a:off x="13880475" y="8883175"/>
            <a:ext cx="3066300" cy="4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D4D4D4"/>
              </a:buClr>
              <a:buSzPts val="2400"/>
              <a:buNone/>
              <a:defRPr b="1">
                <a:solidFill>
                  <a:srgbClr val="D4D4D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Oswald"/>
              <a:buNone/>
              <a:defRPr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0" name="Google Shape;80;p9"/>
          <p:cNvSpPr txBox="1"/>
          <p:nvPr>
            <p:ph idx="16" type="body"/>
          </p:nvPr>
        </p:nvSpPr>
        <p:spPr>
          <a:xfrm>
            <a:off x="13880475" y="9318750"/>
            <a:ext cx="2952000" cy="56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–"/>
              <a:defRPr>
                <a:solidFill>
                  <a:srgbClr val="C1FF72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»"/>
              <a:defRPr>
                <a:solidFill>
                  <a:srgbClr val="C1FF72"/>
                </a:solidFill>
              </a:defRPr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Char char="•"/>
              <a:defRPr>
                <a:solidFill>
                  <a:srgbClr val="C1FF7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2">
            <a:alphaModFix/>
          </a:blip>
          <a:srcRect b="1520" l="7052" r="12626" t="19676"/>
          <a:stretch/>
        </p:blipFill>
        <p:spPr>
          <a:xfrm>
            <a:off x="10075775" y="0"/>
            <a:ext cx="491312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/>
          <p:nvPr>
            <p:ph idx="2" type="pic"/>
          </p:nvPr>
        </p:nvSpPr>
        <p:spPr>
          <a:xfrm>
            <a:off x="11997225" y="75"/>
            <a:ext cx="62907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0"/>
          <p:cNvSpPr txBox="1"/>
          <p:nvPr>
            <p:ph type="title"/>
          </p:nvPr>
        </p:nvSpPr>
        <p:spPr>
          <a:xfrm>
            <a:off x="1374125" y="671900"/>
            <a:ext cx="9249000" cy="171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350"/>
              <a:buNone/>
              <a:defRPr b="1" sz="10350">
                <a:solidFill>
                  <a:srgbClr val="D4D4D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9pPr>
          </a:lstStyle>
          <a:p/>
        </p:txBody>
      </p:sp>
      <p:sp>
        <p:nvSpPr>
          <p:cNvPr id="85" name="Google Shape;85;p10"/>
          <p:cNvSpPr/>
          <p:nvPr/>
        </p:nvSpPr>
        <p:spPr>
          <a:xfrm>
            <a:off x="1214087" y="3917032"/>
            <a:ext cx="3726458" cy="3721800"/>
          </a:xfrm>
          <a:custGeom>
            <a:rect b="b" l="l" r="r" t="t"/>
            <a:pathLst>
              <a:path extrusionOk="0" h="3721800" w="3726458">
                <a:moveTo>
                  <a:pt x="0" y="0"/>
                </a:moveTo>
                <a:lnTo>
                  <a:pt x="3726458" y="0"/>
                </a:lnTo>
                <a:lnTo>
                  <a:pt x="3726458" y="3721799"/>
                </a:lnTo>
                <a:lnTo>
                  <a:pt x="0" y="3721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0"/>
          <p:cNvSpPr/>
          <p:nvPr/>
        </p:nvSpPr>
        <p:spPr>
          <a:xfrm>
            <a:off x="7056679" y="3917032"/>
            <a:ext cx="3726458" cy="3721800"/>
          </a:xfrm>
          <a:custGeom>
            <a:rect b="b" l="l" r="r" t="t"/>
            <a:pathLst>
              <a:path extrusionOk="0" h="3721800" w="3726458">
                <a:moveTo>
                  <a:pt x="0" y="0"/>
                </a:moveTo>
                <a:lnTo>
                  <a:pt x="3726458" y="0"/>
                </a:lnTo>
                <a:lnTo>
                  <a:pt x="3726458" y="3721799"/>
                </a:lnTo>
                <a:lnTo>
                  <a:pt x="0" y="3721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0"/>
          <p:cNvSpPr txBox="1"/>
          <p:nvPr>
            <p:ph idx="1" type="subTitle"/>
          </p:nvPr>
        </p:nvSpPr>
        <p:spPr>
          <a:xfrm>
            <a:off x="1544163" y="3192900"/>
            <a:ext cx="3066300" cy="4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None/>
              <a:defRPr b="1">
                <a:solidFill>
                  <a:srgbClr val="C1FF72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idx="3" type="subTitle"/>
          </p:nvPr>
        </p:nvSpPr>
        <p:spPr>
          <a:xfrm>
            <a:off x="7386738" y="3192900"/>
            <a:ext cx="3066300" cy="44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C1FF72"/>
              </a:buClr>
              <a:buSzPts val="2400"/>
              <a:buNone/>
              <a:defRPr b="1">
                <a:solidFill>
                  <a:srgbClr val="C1FF72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C1FF72"/>
              </a:buClr>
              <a:buSzPts val="2400"/>
              <a:buFont typeface="Oswald"/>
              <a:buNone/>
              <a:defRPr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4" type="body"/>
          </p:nvPr>
        </p:nvSpPr>
        <p:spPr>
          <a:xfrm>
            <a:off x="1335000" y="7915050"/>
            <a:ext cx="3484500" cy="171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90" name="Google Shape;90;p10"/>
          <p:cNvSpPr txBox="1"/>
          <p:nvPr>
            <p:ph idx="5" type="body"/>
          </p:nvPr>
        </p:nvSpPr>
        <p:spPr>
          <a:xfrm>
            <a:off x="7177650" y="7915050"/>
            <a:ext cx="3484500" cy="171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90550" y="1303350"/>
            <a:ext cx="1634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i="0" sz="100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10000"/>
              <a:buFont typeface="Oswald"/>
              <a:buNone/>
              <a:defRPr sz="10000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90550" y="3009900"/>
            <a:ext cx="8305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•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–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•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–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»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•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•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•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Titillium Web"/>
              <a:buChar char="•"/>
              <a:defRPr i="0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26.png"/><Relationship Id="rId5" Type="http://schemas.openxmlformats.org/officeDocument/2006/relationships/image" Target="../media/image44.png"/><Relationship Id="rId6" Type="http://schemas.openxmlformats.org/officeDocument/2006/relationships/image" Target="../media/image37.png"/><Relationship Id="rId7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5" Type="http://schemas.openxmlformats.org/officeDocument/2006/relationships/image" Target="../media/image15.png"/><Relationship Id="rId6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56.png"/><Relationship Id="rId5" Type="http://schemas.openxmlformats.org/officeDocument/2006/relationships/image" Target="../media/image43.png"/><Relationship Id="rId6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69.png"/><Relationship Id="rId6" Type="http://schemas.openxmlformats.org/officeDocument/2006/relationships/image" Target="../media/image6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jp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Relationship Id="rId6" Type="http://schemas.openxmlformats.org/officeDocument/2006/relationships/image" Target="../media/image72.png"/><Relationship Id="rId7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60.png"/><Relationship Id="rId11" Type="http://schemas.openxmlformats.org/officeDocument/2006/relationships/image" Target="../media/image4.png"/><Relationship Id="rId22" Type="http://schemas.openxmlformats.org/officeDocument/2006/relationships/image" Target="../media/image62.png"/><Relationship Id="rId10" Type="http://schemas.openxmlformats.org/officeDocument/2006/relationships/image" Target="../media/image26.png"/><Relationship Id="rId21" Type="http://schemas.openxmlformats.org/officeDocument/2006/relationships/image" Target="../media/image72.png"/><Relationship Id="rId13" Type="http://schemas.openxmlformats.org/officeDocument/2006/relationships/image" Target="../media/image70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Relationship Id="rId15" Type="http://schemas.openxmlformats.org/officeDocument/2006/relationships/image" Target="../media/image7.png"/><Relationship Id="rId14" Type="http://schemas.openxmlformats.org/officeDocument/2006/relationships/image" Target="../media/image21.png"/><Relationship Id="rId17" Type="http://schemas.openxmlformats.org/officeDocument/2006/relationships/image" Target="../media/image40.png"/><Relationship Id="rId16" Type="http://schemas.openxmlformats.org/officeDocument/2006/relationships/image" Target="../media/image2.png"/><Relationship Id="rId5" Type="http://schemas.openxmlformats.org/officeDocument/2006/relationships/image" Target="../media/image8.png"/><Relationship Id="rId19" Type="http://schemas.openxmlformats.org/officeDocument/2006/relationships/image" Target="../media/image61.png"/><Relationship Id="rId6" Type="http://schemas.openxmlformats.org/officeDocument/2006/relationships/image" Target="../media/image17.png"/><Relationship Id="rId18" Type="http://schemas.openxmlformats.org/officeDocument/2006/relationships/image" Target="../media/image28.png"/><Relationship Id="rId7" Type="http://schemas.openxmlformats.org/officeDocument/2006/relationships/image" Target="../media/image39.png"/><Relationship Id="rId8" Type="http://schemas.openxmlformats.org/officeDocument/2006/relationships/image" Target="../media/image7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31.png"/><Relationship Id="rId7" Type="http://schemas.openxmlformats.org/officeDocument/2006/relationships/image" Target="../media/image23.png"/><Relationship Id="rId8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7.jpg"/><Relationship Id="rId5" Type="http://schemas.openxmlformats.org/officeDocument/2006/relationships/image" Target="../media/image17.png"/><Relationship Id="rId6" Type="http://schemas.openxmlformats.org/officeDocument/2006/relationships/image" Target="../media/image40.png"/><Relationship Id="rId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/>
          <p:nvPr/>
        </p:nvSpPr>
        <p:spPr>
          <a:xfrm>
            <a:off x="1028700" y="1694498"/>
            <a:ext cx="16230600" cy="6898005"/>
          </a:xfrm>
          <a:custGeom>
            <a:rect b="b" l="l" r="r" t="t"/>
            <a:pathLst>
              <a:path extrusionOk="0" h="6898005" w="16230600">
                <a:moveTo>
                  <a:pt x="0" y="0"/>
                </a:moveTo>
                <a:lnTo>
                  <a:pt x="16230600" y="0"/>
                </a:lnTo>
                <a:lnTo>
                  <a:pt x="16230600" y="6898004"/>
                </a:lnTo>
                <a:lnTo>
                  <a:pt x="0" y="6898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5"/>
          <p:cNvSpPr/>
          <p:nvPr/>
        </p:nvSpPr>
        <p:spPr>
          <a:xfrm>
            <a:off x="1" y="772000"/>
            <a:ext cx="7587295" cy="1026782"/>
          </a:xfrm>
          <a:custGeom>
            <a:rect b="b" l="l" r="r" t="t"/>
            <a:pathLst>
              <a:path extrusionOk="0" h="1026782" w="11240437">
                <a:moveTo>
                  <a:pt x="0" y="0"/>
                </a:moveTo>
                <a:lnTo>
                  <a:pt x="11240437" y="0"/>
                </a:lnTo>
                <a:lnTo>
                  <a:pt x="11240437" y="1026783"/>
                </a:lnTo>
                <a:lnTo>
                  <a:pt x="0" y="1026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3991" r="0" t="0"/>
            </a:stretch>
          </a:blipFill>
          <a:ln>
            <a:noFill/>
          </a:ln>
        </p:spPr>
      </p:sp>
      <p:sp>
        <p:nvSpPr>
          <p:cNvPr id="136" name="Google Shape;136;p15"/>
          <p:cNvSpPr/>
          <p:nvPr/>
        </p:nvSpPr>
        <p:spPr>
          <a:xfrm>
            <a:off x="9144000" y="8488225"/>
            <a:ext cx="9132855" cy="1026782"/>
          </a:xfrm>
          <a:custGeom>
            <a:rect b="b" l="l" r="r" t="t"/>
            <a:pathLst>
              <a:path extrusionOk="0" h="1026782" w="11240437">
                <a:moveTo>
                  <a:pt x="0" y="0"/>
                </a:moveTo>
                <a:lnTo>
                  <a:pt x="11240437" y="0"/>
                </a:lnTo>
                <a:lnTo>
                  <a:pt x="11240437" y="1026783"/>
                </a:lnTo>
                <a:lnTo>
                  <a:pt x="0" y="1026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73991" t="0"/>
            </a:stretch>
          </a:blipFill>
          <a:ln>
            <a:noFill/>
          </a:ln>
        </p:spPr>
      </p:sp>
      <p:sp>
        <p:nvSpPr>
          <p:cNvPr id="137" name="Google Shape;137;p15"/>
          <p:cNvSpPr txBox="1"/>
          <p:nvPr/>
        </p:nvSpPr>
        <p:spPr>
          <a:xfrm>
            <a:off x="3953966" y="3484246"/>
            <a:ext cx="10380000" cy="3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TECH STARTUP</a:t>
            </a:r>
            <a:r>
              <a:rPr b="0" i="0" lang="en-US" sz="10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 BRAND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10284520" y="8748757"/>
            <a:ext cx="67359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74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Crafting a Consistent Brand Identity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1028700" y="1028584"/>
            <a:ext cx="53148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37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BRAND GUIDELINE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/>
          <p:nvPr/>
        </p:nvSpPr>
        <p:spPr>
          <a:xfrm>
            <a:off x="13679777" y="-210099"/>
            <a:ext cx="13840144" cy="12335028"/>
          </a:xfrm>
          <a:custGeom>
            <a:rect b="b" l="l" r="r" t="t"/>
            <a:pathLst>
              <a:path extrusionOk="0" h="12335028" w="13840144">
                <a:moveTo>
                  <a:pt x="0" y="0"/>
                </a:moveTo>
                <a:lnTo>
                  <a:pt x="13840144" y="0"/>
                </a:lnTo>
                <a:lnTo>
                  <a:pt x="13840144" y="12335028"/>
                </a:lnTo>
                <a:lnTo>
                  <a:pt x="0" y="12335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4"/>
          <p:cNvSpPr/>
          <p:nvPr/>
        </p:nvSpPr>
        <p:spPr>
          <a:xfrm rot="5400000">
            <a:off x="91598" y="3738683"/>
            <a:ext cx="5744684" cy="3870481"/>
          </a:xfrm>
          <a:custGeom>
            <a:rect b="b" l="l" r="r" t="t"/>
            <a:pathLst>
              <a:path extrusionOk="0" h="3870481" w="5744684">
                <a:moveTo>
                  <a:pt x="0" y="0"/>
                </a:moveTo>
                <a:lnTo>
                  <a:pt x="5744684" y="0"/>
                </a:lnTo>
                <a:lnTo>
                  <a:pt x="5744684" y="3870481"/>
                </a:lnTo>
                <a:lnTo>
                  <a:pt x="0" y="3870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24"/>
          <p:cNvSpPr/>
          <p:nvPr/>
        </p:nvSpPr>
        <p:spPr>
          <a:xfrm rot="5400000">
            <a:off x="4643094" y="3738683"/>
            <a:ext cx="5744684" cy="3870481"/>
          </a:xfrm>
          <a:custGeom>
            <a:rect b="b" l="l" r="r" t="t"/>
            <a:pathLst>
              <a:path extrusionOk="0" h="3870481" w="5744684">
                <a:moveTo>
                  <a:pt x="0" y="0"/>
                </a:moveTo>
                <a:lnTo>
                  <a:pt x="5744684" y="0"/>
                </a:lnTo>
                <a:lnTo>
                  <a:pt x="5744684" y="3870481"/>
                </a:lnTo>
                <a:lnTo>
                  <a:pt x="0" y="3870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24"/>
          <p:cNvSpPr/>
          <p:nvPr/>
        </p:nvSpPr>
        <p:spPr>
          <a:xfrm rot="5400000">
            <a:off x="9194590" y="3738683"/>
            <a:ext cx="5744684" cy="3870481"/>
          </a:xfrm>
          <a:custGeom>
            <a:rect b="b" l="l" r="r" t="t"/>
            <a:pathLst>
              <a:path extrusionOk="0" h="3870481" w="5744684">
                <a:moveTo>
                  <a:pt x="0" y="0"/>
                </a:moveTo>
                <a:lnTo>
                  <a:pt x="5744683" y="0"/>
                </a:lnTo>
                <a:lnTo>
                  <a:pt x="5744683" y="3870481"/>
                </a:lnTo>
                <a:lnTo>
                  <a:pt x="0" y="3870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24"/>
          <p:cNvSpPr txBox="1"/>
          <p:nvPr/>
        </p:nvSpPr>
        <p:spPr>
          <a:xfrm>
            <a:off x="6744831" y="427037"/>
            <a:ext cx="10609719" cy="1558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PRODUCTS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1260718" y="8560399"/>
            <a:ext cx="3406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product or service. Describe the key features and benefits.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1260718" y="2261196"/>
            <a:ext cx="340644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Product 01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10346468" y="2261196"/>
            <a:ext cx="340644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Product 03</a:t>
            </a:r>
            <a:endParaRPr/>
          </a:p>
        </p:txBody>
      </p:sp>
      <p:sp>
        <p:nvSpPr>
          <p:cNvPr id="260" name="Google Shape;260;p24"/>
          <p:cNvSpPr txBox="1"/>
          <p:nvPr/>
        </p:nvSpPr>
        <p:spPr>
          <a:xfrm>
            <a:off x="5812214" y="2261196"/>
            <a:ext cx="340644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Product 02</a:t>
            </a:r>
            <a:endParaRPr/>
          </a:p>
        </p:txBody>
      </p:sp>
      <p:sp>
        <p:nvSpPr>
          <p:cNvPr id="261" name="Google Shape;261;p24"/>
          <p:cNvSpPr txBox="1"/>
          <p:nvPr/>
        </p:nvSpPr>
        <p:spPr>
          <a:xfrm>
            <a:off x="5812214" y="8560399"/>
            <a:ext cx="3406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product or service. Describe the key features and benefits.</a:t>
            </a:r>
            <a:endParaRPr/>
          </a:p>
        </p:txBody>
      </p:sp>
      <p:sp>
        <p:nvSpPr>
          <p:cNvPr id="262" name="Google Shape;262;p24"/>
          <p:cNvSpPr txBox="1"/>
          <p:nvPr/>
        </p:nvSpPr>
        <p:spPr>
          <a:xfrm>
            <a:off x="10346468" y="8560399"/>
            <a:ext cx="3406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product or service. Describe the key features and benefits.</a:t>
            </a:r>
            <a:endParaRPr/>
          </a:p>
        </p:txBody>
      </p:sp>
      <p:pic>
        <p:nvPicPr>
          <p:cNvPr id="263" name="Google Shape;2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7500" y="3119650"/>
            <a:ext cx="3204600" cy="5048400"/>
          </a:xfrm>
          <a:prstGeom prst="roundRect">
            <a:avLst>
              <a:gd fmla="val 16460" name="adj"/>
            </a:avLst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188" y="3119650"/>
            <a:ext cx="3204600" cy="5068500"/>
          </a:xfrm>
          <a:prstGeom prst="roundRect">
            <a:avLst>
              <a:gd fmla="val 16269" name="adj"/>
            </a:avLst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86732" y="3119643"/>
            <a:ext cx="3204600" cy="506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/>
          <p:nvPr/>
        </p:nvSpPr>
        <p:spPr>
          <a:xfrm>
            <a:off x="1028700" y="954147"/>
            <a:ext cx="6160732" cy="6153031"/>
          </a:xfrm>
          <a:custGeom>
            <a:rect b="b" l="l" r="r" t="t"/>
            <a:pathLst>
              <a:path extrusionOk="0" h="6153031" w="6160732">
                <a:moveTo>
                  <a:pt x="0" y="0"/>
                </a:moveTo>
                <a:lnTo>
                  <a:pt x="6160732" y="0"/>
                </a:lnTo>
                <a:lnTo>
                  <a:pt x="6160732" y="6153031"/>
                </a:lnTo>
                <a:lnTo>
                  <a:pt x="0" y="615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5"/>
          <p:cNvSpPr/>
          <p:nvPr/>
        </p:nvSpPr>
        <p:spPr>
          <a:xfrm>
            <a:off x="2306634" y="2138864"/>
            <a:ext cx="3604864" cy="3783597"/>
          </a:xfrm>
          <a:custGeom>
            <a:rect b="b" l="l" r="r" t="t"/>
            <a:pathLst>
              <a:path extrusionOk="0" h="3783597" w="3604864">
                <a:moveTo>
                  <a:pt x="0" y="0"/>
                </a:moveTo>
                <a:lnTo>
                  <a:pt x="3604864" y="0"/>
                </a:lnTo>
                <a:lnTo>
                  <a:pt x="3604864" y="3783597"/>
                </a:lnTo>
                <a:lnTo>
                  <a:pt x="0" y="3783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5"/>
          <p:cNvSpPr/>
          <p:nvPr/>
        </p:nvSpPr>
        <p:spPr>
          <a:xfrm>
            <a:off x="8009074" y="4064127"/>
            <a:ext cx="10572576" cy="6673939"/>
          </a:xfrm>
          <a:custGeom>
            <a:rect b="b" l="l" r="r" t="t"/>
            <a:pathLst>
              <a:path extrusionOk="0" h="6673939" w="10572576">
                <a:moveTo>
                  <a:pt x="0" y="0"/>
                </a:moveTo>
                <a:lnTo>
                  <a:pt x="10572576" y="0"/>
                </a:lnTo>
                <a:lnTo>
                  <a:pt x="10572576" y="6673939"/>
                </a:lnTo>
                <a:lnTo>
                  <a:pt x="0" y="6673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5"/>
          <p:cNvSpPr/>
          <p:nvPr/>
        </p:nvSpPr>
        <p:spPr>
          <a:xfrm>
            <a:off x="12333526" y="5143500"/>
            <a:ext cx="1923672" cy="1923672"/>
          </a:xfrm>
          <a:custGeom>
            <a:rect b="b" l="l" r="r" t="t"/>
            <a:pathLst>
              <a:path extrusionOk="0" h="1923672" w="1923672">
                <a:moveTo>
                  <a:pt x="0" y="0"/>
                </a:moveTo>
                <a:lnTo>
                  <a:pt x="1923672" y="0"/>
                </a:lnTo>
                <a:lnTo>
                  <a:pt x="1923672" y="1923672"/>
                </a:lnTo>
                <a:lnTo>
                  <a:pt x="0" y="1923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5"/>
          <p:cNvSpPr txBox="1"/>
          <p:nvPr/>
        </p:nvSpPr>
        <p:spPr>
          <a:xfrm>
            <a:off x="9645864" y="1373780"/>
            <a:ext cx="7060713" cy="1558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LOGO</a:t>
            </a:r>
            <a:endParaRPr/>
          </a:p>
        </p:txBody>
      </p:sp>
      <p:sp>
        <p:nvSpPr>
          <p:cNvPr id="275" name="Google Shape;275;p25"/>
          <p:cNvSpPr txBox="1"/>
          <p:nvPr/>
        </p:nvSpPr>
        <p:spPr>
          <a:xfrm>
            <a:off x="972278" y="7526278"/>
            <a:ext cx="6023626" cy="1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Take a moment to reflect on the meaning and significance behind our logo. In a few sentences, share your thoughts on what our logo represents, its symbolism, and how it embodies our brand values.</a:t>
            </a:r>
            <a:endParaRPr/>
          </a:p>
        </p:txBody>
      </p:sp>
      <p:sp>
        <p:nvSpPr>
          <p:cNvPr id="276" name="Google Shape;276;p25"/>
          <p:cNvSpPr txBox="1"/>
          <p:nvPr/>
        </p:nvSpPr>
        <p:spPr>
          <a:xfrm>
            <a:off x="10309906" y="7735971"/>
            <a:ext cx="5970912" cy="1522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11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Your insights will help deepen our understanding of the visual identity that represents our tech startup.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/>
          <p:cNvPicPr preferRelativeResize="0"/>
          <p:nvPr/>
        </p:nvPicPr>
        <p:blipFill rotWithShape="1">
          <a:blip r:embed="rId3">
            <a:alphaModFix/>
          </a:blip>
          <a:srcRect b="35761" l="0" r="0" t="0"/>
          <a:stretch/>
        </p:blipFill>
        <p:spPr>
          <a:xfrm>
            <a:off x="-1164150" y="1315025"/>
            <a:ext cx="20728499" cy="8971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26"/>
          <p:cNvGrpSpPr/>
          <p:nvPr/>
        </p:nvGrpSpPr>
        <p:grpSpPr>
          <a:xfrm>
            <a:off x="1118715" y="4469151"/>
            <a:ext cx="2989201" cy="3134804"/>
            <a:chOff x="0" y="-38100"/>
            <a:chExt cx="688601" cy="722143"/>
          </a:xfrm>
        </p:grpSpPr>
        <p:sp>
          <p:nvSpPr>
            <p:cNvPr id="283" name="Google Shape;283;p26"/>
            <p:cNvSpPr/>
            <p:nvPr/>
          </p:nvSpPr>
          <p:spPr>
            <a:xfrm>
              <a:off x="0" y="0"/>
              <a:ext cx="688601" cy="684043"/>
            </a:xfrm>
            <a:custGeom>
              <a:rect b="b" l="l" r="r" t="t"/>
              <a:pathLst>
                <a:path extrusionOk="0" h="684043" w="688601">
                  <a:moveTo>
                    <a:pt x="0" y="0"/>
                  </a:moveTo>
                  <a:lnTo>
                    <a:pt x="688601" y="0"/>
                  </a:lnTo>
                  <a:lnTo>
                    <a:pt x="688601" y="684043"/>
                  </a:lnTo>
                  <a:lnTo>
                    <a:pt x="0" y="684043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84" name="Google Shape;284;p26"/>
            <p:cNvSpPr txBox="1"/>
            <p:nvPr/>
          </p:nvSpPr>
          <p:spPr>
            <a:xfrm>
              <a:off x="0" y="-38100"/>
              <a:ext cx="688601" cy="722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26"/>
          <p:cNvGrpSpPr/>
          <p:nvPr/>
        </p:nvGrpSpPr>
        <p:grpSpPr>
          <a:xfrm>
            <a:off x="5472505" y="4469151"/>
            <a:ext cx="2989201" cy="3134804"/>
            <a:chOff x="0" y="-38100"/>
            <a:chExt cx="688601" cy="722143"/>
          </a:xfrm>
        </p:grpSpPr>
        <p:sp>
          <p:nvSpPr>
            <p:cNvPr id="286" name="Google Shape;286;p26"/>
            <p:cNvSpPr/>
            <p:nvPr/>
          </p:nvSpPr>
          <p:spPr>
            <a:xfrm>
              <a:off x="0" y="0"/>
              <a:ext cx="688601" cy="684043"/>
            </a:xfrm>
            <a:custGeom>
              <a:rect b="b" l="l" r="r" t="t"/>
              <a:pathLst>
                <a:path extrusionOk="0" h="684043" w="688601">
                  <a:moveTo>
                    <a:pt x="0" y="0"/>
                  </a:moveTo>
                  <a:lnTo>
                    <a:pt x="688601" y="0"/>
                  </a:lnTo>
                  <a:lnTo>
                    <a:pt x="688601" y="684043"/>
                  </a:lnTo>
                  <a:lnTo>
                    <a:pt x="0" y="684043"/>
                  </a:lnTo>
                  <a:close/>
                </a:path>
              </a:pathLst>
            </a:custGeom>
            <a:solidFill>
              <a:srgbClr val="F3F2EE"/>
            </a:solidFill>
            <a:ln>
              <a:noFill/>
            </a:ln>
          </p:spPr>
        </p:sp>
        <p:sp>
          <p:nvSpPr>
            <p:cNvPr id="287" name="Google Shape;287;p26"/>
            <p:cNvSpPr txBox="1"/>
            <p:nvPr/>
          </p:nvSpPr>
          <p:spPr>
            <a:xfrm>
              <a:off x="0" y="-38100"/>
              <a:ext cx="688601" cy="722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6"/>
          <p:cNvGrpSpPr/>
          <p:nvPr/>
        </p:nvGrpSpPr>
        <p:grpSpPr>
          <a:xfrm>
            <a:off x="9826294" y="4469151"/>
            <a:ext cx="2989201" cy="3134804"/>
            <a:chOff x="0" y="-38100"/>
            <a:chExt cx="688601" cy="722143"/>
          </a:xfrm>
        </p:grpSpPr>
        <p:sp>
          <p:nvSpPr>
            <p:cNvPr id="289" name="Google Shape;289;p26"/>
            <p:cNvSpPr/>
            <p:nvPr/>
          </p:nvSpPr>
          <p:spPr>
            <a:xfrm>
              <a:off x="0" y="0"/>
              <a:ext cx="688601" cy="684043"/>
            </a:xfrm>
            <a:custGeom>
              <a:rect b="b" l="l" r="r" t="t"/>
              <a:pathLst>
                <a:path extrusionOk="0" h="684043" w="688601">
                  <a:moveTo>
                    <a:pt x="0" y="0"/>
                  </a:moveTo>
                  <a:lnTo>
                    <a:pt x="688601" y="0"/>
                  </a:lnTo>
                  <a:lnTo>
                    <a:pt x="688601" y="684043"/>
                  </a:lnTo>
                  <a:lnTo>
                    <a:pt x="0" y="6840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0" name="Google Shape;290;p26"/>
            <p:cNvSpPr txBox="1"/>
            <p:nvPr/>
          </p:nvSpPr>
          <p:spPr>
            <a:xfrm>
              <a:off x="0" y="-38100"/>
              <a:ext cx="688601" cy="722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26"/>
          <p:cNvSpPr/>
          <p:nvPr/>
        </p:nvSpPr>
        <p:spPr>
          <a:xfrm>
            <a:off x="1978960" y="5162738"/>
            <a:ext cx="1268711" cy="1268711"/>
          </a:xfrm>
          <a:custGeom>
            <a:rect b="b" l="l" r="r" t="t"/>
            <a:pathLst>
              <a:path extrusionOk="0" h="1268711" w="1268711">
                <a:moveTo>
                  <a:pt x="0" y="0"/>
                </a:moveTo>
                <a:lnTo>
                  <a:pt x="1268711" y="0"/>
                </a:lnTo>
                <a:lnTo>
                  <a:pt x="1268711" y="1268711"/>
                </a:lnTo>
                <a:lnTo>
                  <a:pt x="0" y="1268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26"/>
          <p:cNvSpPr/>
          <p:nvPr/>
        </p:nvSpPr>
        <p:spPr>
          <a:xfrm>
            <a:off x="6332750" y="5162738"/>
            <a:ext cx="1268711" cy="1268711"/>
          </a:xfrm>
          <a:custGeom>
            <a:rect b="b" l="l" r="r" t="t"/>
            <a:pathLst>
              <a:path extrusionOk="0" h="1268711" w="1268711">
                <a:moveTo>
                  <a:pt x="0" y="0"/>
                </a:moveTo>
                <a:lnTo>
                  <a:pt x="1268711" y="0"/>
                </a:lnTo>
                <a:lnTo>
                  <a:pt x="1268711" y="1268711"/>
                </a:lnTo>
                <a:lnTo>
                  <a:pt x="0" y="1268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6"/>
          <p:cNvSpPr/>
          <p:nvPr/>
        </p:nvSpPr>
        <p:spPr>
          <a:xfrm>
            <a:off x="10686539" y="5162738"/>
            <a:ext cx="1268711" cy="1268711"/>
          </a:xfrm>
          <a:custGeom>
            <a:rect b="b" l="l" r="r" t="t"/>
            <a:pathLst>
              <a:path extrusionOk="0" h="1268711" w="1268711">
                <a:moveTo>
                  <a:pt x="0" y="0"/>
                </a:moveTo>
                <a:lnTo>
                  <a:pt x="1268711" y="0"/>
                </a:lnTo>
                <a:lnTo>
                  <a:pt x="1268711" y="1268711"/>
                </a:lnTo>
                <a:lnTo>
                  <a:pt x="0" y="1268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4" name="Google Shape;294;p26"/>
          <p:cNvPicPr preferRelativeResize="0"/>
          <p:nvPr/>
        </p:nvPicPr>
        <p:blipFill rotWithShape="1">
          <a:blip r:embed="rId6">
            <a:alphaModFix/>
          </a:blip>
          <a:srcRect b="0" l="16444" r="16444" t="0"/>
          <a:stretch/>
        </p:blipFill>
        <p:spPr>
          <a:xfrm>
            <a:off x="14180084" y="4634542"/>
            <a:ext cx="2989201" cy="296941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/>
          <p:nvPr/>
        </p:nvSpPr>
        <p:spPr>
          <a:xfrm>
            <a:off x="15040329" y="5162738"/>
            <a:ext cx="1268711" cy="1268711"/>
          </a:xfrm>
          <a:custGeom>
            <a:rect b="b" l="l" r="r" t="t"/>
            <a:pathLst>
              <a:path extrusionOk="0" h="1268711" w="1268711">
                <a:moveTo>
                  <a:pt x="0" y="0"/>
                </a:moveTo>
                <a:lnTo>
                  <a:pt x="1268711" y="0"/>
                </a:lnTo>
                <a:lnTo>
                  <a:pt x="1268711" y="1268711"/>
                </a:lnTo>
                <a:lnTo>
                  <a:pt x="0" y="1268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6"/>
          <p:cNvSpPr txBox="1"/>
          <p:nvPr/>
        </p:nvSpPr>
        <p:spPr>
          <a:xfrm>
            <a:off x="399227" y="633674"/>
            <a:ext cx="17489546" cy="1392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COMPANY LOGO APPLICATION</a:t>
            </a:r>
            <a:endParaRPr/>
          </a:p>
        </p:txBody>
      </p:sp>
      <p:sp>
        <p:nvSpPr>
          <p:cNvPr id="297" name="Google Shape;297;p26"/>
          <p:cNvSpPr txBox="1"/>
          <p:nvPr/>
        </p:nvSpPr>
        <p:spPr>
          <a:xfrm>
            <a:off x="1225097" y="6707041"/>
            <a:ext cx="2776438" cy="368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COMPANY NAME</a:t>
            </a:r>
            <a:endParaRPr/>
          </a:p>
        </p:txBody>
      </p:sp>
      <p:sp>
        <p:nvSpPr>
          <p:cNvPr id="298" name="Google Shape;298;p26"/>
          <p:cNvSpPr txBox="1"/>
          <p:nvPr/>
        </p:nvSpPr>
        <p:spPr>
          <a:xfrm>
            <a:off x="5578887" y="6707041"/>
            <a:ext cx="2776438" cy="368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COMPANY NAME</a:t>
            </a:r>
            <a:endParaRPr/>
          </a:p>
        </p:txBody>
      </p:sp>
      <p:sp>
        <p:nvSpPr>
          <p:cNvPr id="299" name="Google Shape;299;p26"/>
          <p:cNvSpPr txBox="1"/>
          <p:nvPr/>
        </p:nvSpPr>
        <p:spPr>
          <a:xfrm>
            <a:off x="9932676" y="6707041"/>
            <a:ext cx="2776438" cy="368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COMPANY NAME</a:t>
            </a:r>
            <a:endParaRPr/>
          </a:p>
        </p:txBody>
      </p:sp>
      <p:sp>
        <p:nvSpPr>
          <p:cNvPr id="300" name="Google Shape;300;p26"/>
          <p:cNvSpPr txBox="1"/>
          <p:nvPr/>
        </p:nvSpPr>
        <p:spPr>
          <a:xfrm>
            <a:off x="14286465" y="6707041"/>
            <a:ext cx="2776438" cy="368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COMPANY NAME</a:t>
            </a:r>
            <a:endParaRPr/>
          </a:p>
        </p:txBody>
      </p:sp>
      <p:sp>
        <p:nvSpPr>
          <p:cNvPr id="301" name="Google Shape;301;p26"/>
          <p:cNvSpPr txBox="1"/>
          <p:nvPr/>
        </p:nvSpPr>
        <p:spPr>
          <a:xfrm>
            <a:off x="1682173" y="3887369"/>
            <a:ext cx="186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Application 01</a:t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6035963" y="3887369"/>
            <a:ext cx="186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Application 02</a:t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10389752" y="3887369"/>
            <a:ext cx="186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Application 03</a:t>
            </a:r>
            <a:endParaRPr/>
          </a:p>
        </p:txBody>
      </p:sp>
      <p:sp>
        <p:nvSpPr>
          <p:cNvPr id="304" name="Google Shape;304;p26"/>
          <p:cNvSpPr txBox="1"/>
          <p:nvPr/>
        </p:nvSpPr>
        <p:spPr>
          <a:xfrm>
            <a:off x="14743542" y="3887369"/>
            <a:ext cx="186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Application 04</a:t>
            </a:r>
            <a:endParaRPr/>
          </a:p>
        </p:txBody>
      </p:sp>
      <p:sp>
        <p:nvSpPr>
          <p:cNvPr id="305" name="Google Shape;305;p26"/>
          <p:cNvSpPr txBox="1"/>
          <p:nvPr/>
        </p:nvSpPr>
        <p:spPr>
          <a:xfrm>
            <a:off x="1100044" y="7965905"/>
            <a:ext cx="3026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 sed do eiusmod tempor.</a:t>
            </a:r>
            <a:endParaRPr/>
          </a:p>
        </p:txBody>
      </p:sp>
      <p:sp>
        <p:nvSpPr>
          <p:cNvPr id="306" name="Google Shape;306;p26"/>
          <p:cNvSpPr txBox="1"/>
          <p:nvPr/>
        </p:nvSpPr>
        <p:spPr>
          <a:xfrm>
            <a:off x="5453833" y="7965905"/>
            <a:ext cx="3026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 sed do eiusmod tempor.</a:t>
            </a:r>
            <a:endParaRPr/>
          </a:p>
        </p:txBody>
      </p:sp>
      <p:sp>
        <p:nvSpPr>
          <p:cNvPr id="307" name="Google Shape;307;p26"/>
          <p:cNvSpPr txBox="1"/>
          <p:nvPr/>
        </p:nvSpPr>
        <p:spPr>
          <a:xfrm>
            <a:off x="9807623" y="7965905"/>
            <a:ext cx="3026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 sed do eiusmod tempor.</a:t>
            </a:r>
            <a:endParaRPr/>
          </a:p>
        </p:txBody>
      </p:sp>
      <p:sp>
        <p:nvSpPr>
          <p:cNvPr id="308" name="Google Shape;308;p26"/>
          <p:cNvSpPr txBox="1"/>
          <p:nvPr/>
        </p:nvSpPr>
        <p:spPr>
          <a:xfrm>
            <a:off x="14161412" y="7965905"/>
            <a:ext cx="3026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 sed do eiusmod tempor.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1496984" y="-1335393"/>
            <a:ext cx="12974003" cy="12957786"/>
          </a:xfrm>
          <a:custGeom>
            <a:rect b="b" l="l" r="r" t="t"/>
            <a:pathLst>
              <a:path extrusionOk="0" h="12957786" w="12974003">
                <a:moveTo>
                  <a:pt x="0" y="0"/>
                </a:moveTo>
                <a:lnTo>
                  <a:pt x="12974003" y="0"/>
                </a:lnTo>
                <a:lnTo>
                  <a:pt x="12974003" y="12957786"/>
                </a:lnTo>
                <a:lnTo>
                  <a:pt x="0" y="12957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27"/>
          <p:cNvSpPr/>
          <p:nvPr/>
        </p:nvSpPr>
        <p:spPr>
          <a:xfrm rot="263922">
            <a:off x="2961914" y="1784599"/>
            <a:ext cx="10029249" cy="6201419"/>
          </a:xfrm>
          <a:custGeom>
            <a:rect b="b" l="l" r="r" t="t"/>
            <a:pathLst>
              <a:path extrusionOk="0" h="8271776" w="13377535">
                <a:moveTo>
                  <a:pt x="0" y="0"/>
                </a:moveTo>
                <a:lnTo>
                  <a:pt x="13377535" y="0"/>
                </a:lnTo>
                <a:lnTo>
                  <a:pt x="13377535" y="8271776"/>
                </a:lnTo>
                <a:lnTo>
                  <a:pt x="0" y="8271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27"/>
          <p:cNvSpPr txBox="1"/>
          <p:nvPr/>
        </p:nvSpPr>
        <p:spPr>
          <a:xfrm>
            <a:off x="5801213" y="8566150"/>
            <a:ext cx="436554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 sed do eiusmod tempor.</a:t>
            </a:r>
            <a:endParaRPr/>
          </a:p>
        </p:txBody>
      </p:sp>
      <p:sp>
        <p:nvSpPr>
          <p:cNvPr id="316" name="Google Shape;316;p27"/>
          <p:cNvSpPr txBox="1"/>
          <p:nvPr/>
        </p:nvSpPr>
        <p:spPr>
          <a:xfrm rot="269136">
            <a:off x="6374106" y="746799"/>
            <a:ext cx="4365545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www.ouramazingsite.com</a:t>
            </a:r>
            <a:endParaRPr/>
          </a:p>
        </p:txBody>
      </p:sp>
      <p:sp>
        <p:nvSpPr>
          <p:cNvPr id="317" name="Google Shape;317;p27"/>
          <p:cNvSpPr txBox="1"/>
          <p:nvPr/>
        </p:nvSpPr>
        <p:spPr>
          <a:xfrm rot="5400000">
            <a:off x="12030593" y="4364036"/>
            <a:ext cx="8974687" cy="1558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WEBSITE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8"/>
          <p:cNvPicPr preferRelativeResize="0"/>
          <p:nvPr/>
        </p:nvPicPr>
        <p:blipFill rotWithShape="1">
          <a:blip r:embed="rId3">
            <a:alphaModFix/>
          </a:blip>
          <a:srcRect b="13095" l="0" r="14529" t="13087"/>
          <a:stretch/>
        </p:blipFill>
        <p:spPr>
          <a:xfrm>
            <a:off x="8121375" y="0"/>
            <a:ext cx="1016662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28"/>
          <p:cNvGrpSpPr/>
          <p:nvPr/>
        </p:nvGrpSpPr>
        <p:grpSpPr>
          <a:xfrm>
            <a:off x="0" y="-1209522"/>
            <a:ext cx="3393146" cy="11496522"/>
            <a:chOff x="0" y="-38100"/>
            <a:chExt cx="106884" cy="362141"/>
          </a:xfrm>
        </p:grpSpPr>
        <p:sp>
          <p:nvSpPr>
            <p:cNvPr id="324" name="Google Shape;324;p28"/>
            <p:cNvSpPr/>
            <p:nvPr/>
          </p:nvSpPr>
          <p:spPr>
            <a:xfrm>
              <a:off x="0" y="0"/>
              <a:ext cx="106884" cy="324041"/>
            </a:xfrm>
            <a:custGeom>
              <a:rect b="b" l="l" r="r" t="t"/>
              <a:pathLst>
                <a:path extrusionOk="0" h="324041" w="106884">
                  <a:moveTo>
                    <a:pt x="0" y="0"/>
                  </a:moveTo>
                  <a:lnTo>
                    <a:pt x="106884" y="0"/>
                  </a:lnTo>
                  <a:lnTo>
                    <a:pt x="106884" y="324041"/>
                  </a:lnTo>
                  <a:lnTo>
                    <a:pt x="0" y="324041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325" name="Google Shape;325;p28"/>
            <p:cNvSpPr txBox="1"/>
            <p:nvPr/>
          </p:nvSpPr>
          <p:spPr>
            <a:xfrm>
              <a:off x="0" y="-38100"/>
              <a:ext cx="106884" cy="362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8"/>
          <p:cNvGrpSpPr/>
          <p:nvPr/>
        </p:nvGrpSpPr>
        <p:grpSpPr>
          <a:xfrm>
            <a:off x="3393146" y="-1209522"/>
            <a:ext cx="3393146" cy="11496522"/>
            <a:chOff x="0" y="-38100"/>
            <a:chExt cx="106884" cy="362141"/>
          </a:xfrm>
        </p:grpSpPr>
        <p:sp>
          <p:nvSpPr>
            <p:cNvPr id="327" name="Google Shape;327;p28"/>
            <p:cNvSpPr/>
            <p:nvPr/>
          </p:nvSpPr>
          <p:spPr>
            <a:xfrm>
              <a:off x="0" y="0"/>
              <a:ext cx="106884" cy="324041"/>
            </a:xfrm>
            <a:custGeom>
              <a:rect b="b" l="l" r="r" t="t"/>
              <a:pathLst>
                <a:path extrusionOk="0" h="324041" w="106884">
                  <a:moveTo>
                    <a:pt x="0" y="0"/>
                  </a:moveTo>
                  <a:lnTo>
                    <a:pt x="106884" y="0"/>
                  </a:lnTo>
                  <a:lnTo>
                    <a:pt x="106884" y="324041"/>
                  </a:lnTo>
                  <a:lnTo>
                    <a:pt x="0" y="3240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8" name="Google Shape;328;p28"/>
            <p:cNvSpPr txBox="1"/>
            <p:nvPr/>
          </p:nvSpPr>
          <p:spPr>
            <a:xfrm>
              <a:off x="0" y="-38100"/>
              <a:ext cx="106884" cy="362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8"/>
          <p:cNvGrpSpPr/>
          <p:nvPr/>
        </p:nvGrpSpPr>
        <p:grpSpPr>
          <a:xfrm>
            <a:off x="6786293" y="-1209522"/>
            <a:ext cx="3393146" cy="11496522"/>
            <a:chOff x="0" y="-38100"/>
            <a:chExt cx="106884" cy="362141"/>
          </a:xfrm>
        </p:grpSpPr>
        <p:sp>
          <p:nvSpPr>
            <p:cNvPr id="330" name="Google Shape;330;p28"/>
            <p:cNvSpPr/>
            <p:nvPr/>
          </p:nvSpPr>
          <p:spPr>
            <a:xfrm>
              <a:off x="0" y="0"/>
              <a:ext cx="106884" cy="324041"/>
            </a:xfrm>
            <a:custGeom>
              <a:rect b="b" l="l" r="r" t="t"/>
              <a:pathLst>
                <a:path extrusionOk="0" h="324041" w="106884">
                  <a:moveTo>
                    <a:pt x="0" y="0"/>
                  </a:moveTo>
                  <a:lnTo>
                    <a:pt x="106884" y="0"/>
                  </a:lnTo>
                  <a:lnTo>
                    <a:pt x="106884" y="324041"/>
                  </a:lnTo>
                  <a:lnTo>
                    <a:pt x="0" y="324041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331" name="Google Shape;331;p28"/>
            <p:cNvSpPr txBox="1"/>
            <p:nvPr/>
          </p:nvSpPr>
          <p:spPr>
            <a:xfrm>
              <a:off x="0" y="-38100"/>
              <a:ext cx="106884" cy="362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" name="Google Shape;332;p28"/>
          <p:cNvSpPr txBox="1"/>
          <p:nvPr/>
        </p:nvSpPr>
        <p:spPr>
          <a:xfrm>
            <a:off x="437147" y="207277"/>
            <a:ext cx="730151" cy="1055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R 212</a:t>
            </a:r>
            <a:endParaRPr/>
          </a:p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G 212</a:t>
            </a:r>
            <a:endParaRPr/>
          </a:p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B 212</a:t>
            </a:r>
            <a:endParaRPr/>
          </a:p>
        </p:txBody>
      </p:sp>
      <p:sp>
        <p:nvSpPr>
          <p:cNvPr id="333" name="Google Shape;333;p28"/>
          <p:cNvSpPr txBox="1"/>
          <p:nvPr/>
        </p:nvSpPr>
        <p:spPr>
          <a:xfrm>
            <a:off x="3653794" y="207277"/>
            <a:ext cx="441424" cy="1055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R 0</a:t>
            </a:r>
            <a:endParaRPr/>
          </a:p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G 0</a:t>
            </a:r>
            <a:endParaRPr/>
          </a:p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B 0</a:t>
            </a:r>
            <a:endParaRPr/>
          </a:p>
        </p:txBody>
      </p:sp>
      <p:sp>
        <p:nvSpPr>
          <p:cNvPr id="334" name="Google Shape;334;p28"/>
          <p:cNvSpPr txBox="1"/>
          <p:nvPr/>
        </p:nvSpPr>
        <p:spPr>
          <a:xfrm>
            <a:off x="7289295" y="207277"/>
            <a:ext cx="752773" cy="1055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R 193</a:t>
            </a:r>
            <a:endParaRPr/>
          </a:p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G 255</a:t>
            </a:r>
            <a:endParaRPr/>
          </a:p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B 114</a:t>
            </a:r>
            <a:endParaRPr/>
          </a:p>
        </p:txBody>
      </p:sp>
      <p:sp>
        <p:nvSpPr>
          <p:cNvPr id="335" name="Google Shape;335;p28"/>
          <p:cNvSpPr txBox="1"/>
          <p:nvPr/>
        </p:nvSpPr>
        <p:spPr>
          <a:xfrm>
            <a:off x="437147" y="1482313"/>
            <a:ext cx="1183107" cy="358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#D4D4D4</a:t>
            </a:r>
            <a:endParaRPr/>
          </a:p>
        </p:txBody>
      </p:sp>
      <p:sp>
        <p:nvSpPr>
          <p:cNvPr id="336" name="Google Shape;336;p28"/>
          <p:cNvSpPr txBox="1"/>
          <p:nvPr/>
        </p:nvSpPr>
        <p:spPr>
          <a:xfrm>
            <a:off x="3643330" y="1482313"/>
            <a:ext cx="1204035" cy="358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#000000</a:t>
            </a:r>
            <a:endParaRPr/>
          </a:p>
        </p:txBody>
      </p:sp>
      <p:sp>
        <p:nvSpPr>
          <p:cNvPr id="337" name="Google Shape;337;p28"/>
          <p:cNvSpPr txBox="1"/>
          <p:nvPr/>
        </p:nvSpPr>
        <p:spPr>
          <a:xfrm>
            <a:off x="7278831" y="1482313"/>
            <a:ext cx="1045575" cy="358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89" u="none" cap="none" strike="noStrike">
                <a:solidFill>
                  <a:srgbClr val="232325"/>
                </a:solidFill>
                <a:latin typeface="Oswald"/>
                <a:ea typeface="Oswald"/>
                <a:cs typeface="Oswald"/>
                <a:sym typeface="Oswald"/>
              </a:rPr>
              <a:t>#C1FF72</a:t>
            </a:r>
            <a:endParaRPr/>
          </a:p>
        </p:txBody>
      </p:sp>
      <p:sp>
        <p:nvSpPr>
          <p:cNvPr id="338" name="Google Shape;338;p28"/>
          <p:cNvSpPr txBox="1"/>
          <p:nvPr/>
        </p:nvSpPr>
        <p:spPr>
          <a:xfrm>
            <a:off x="10329572" y="2313076"/>
            <a:ext cx="7882228" cy="3130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</a:t>
            </a:r>
            <a:endParaRPr/>
          </a:p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COLORS</a:t>
            </a:r>
            <a:endParaRPr/>
          </a:p>
        </p:txBody>
      </p:sp>
      <p:sp>
        <p:nvSpPr>
          <p:cNvPr id="339" name="Google Shape;339;p28"/>
          <p:cNvSpPr txBox="1"/>
          <p:nvPr/>
        </p:nvSpPr>
        <p:spPr>
          <a:xfrm>
            <a:off x="11927421" y="5822772"/>
            <a:ext cx="4686530" cy="104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/>
          <p:nvPr/>
        </p:nvSpPr>
        <p:spPr>
          <a:xfrm rot="-5400000">
            <a:off x="2188205" y="804304"/>
            <a:ext cx="17583761" cy="11099749"/>
          </a:xfrm>
          <a:custGeom>
            <a:rect b="b" l="l" r="r" t="t"/>
            <a:pathLst>
              <a:path extrusionOk="0" h="11099749" w="17583761">
                <a:moveTo>
                  <a:pt x="0" y="0"/>
                </a:moveTo>
                <a:lnTo>
                  <a:pt x="17583761" y="0"/>
                </a:lnTo>
                <a:lnTo>
                  <a:pt x="17583761" y="11099749"/>
                </a:lnTo>
                <a:lnTo>
                  <a:pt x="0" y="11099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9"/>
          <p:cNvSpPr txBox="1"/>
          <p:nvPr/>
        </p:nvSpPr>
        <p:spPr>
          <a:xfrm>
            <a:off x="6426403" y="462826"/>
            <a:ext cx="4406340" cy="4501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832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Aa</a:t>
            </a:r>
            <a:endParaRPr/>
          </a:p>
        </p:txBody>
      </p:sp>
      <p:sp>
        <p:nvSpPr>
          <p:cNvPr id="346" name="Google Shape;346;p29"/>
          <p:cNvSpPr txBox="1"/>
          <p:nvPr/>
        </p:nvSpPr>
        <p:spPr>
          <a:xfrm>
            <a:off x="6426403" y="5029200"/>
            <a:ext cx="4792885" cy="4501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832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Aa</a:t>
            </a:r>
            <a:endParaRPr/>
          </a:p>
        </p:txBody>
      </p:sp>
      <p:sp>
        <p:nvSpPr>
          <p:cNvPr id="347" name="Google Shape;347;p29"/>
          <p:cNvSpPr txBox="1"/>
          <p:nvPr/>
        </p:nvSpPr>
        <p:spPr>
          <a:xfrm>
            <a:off x="11281668" y="1358588"/>
            <a:ext cx="4473844" cy="8393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92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Oswald</a:t>
            </a:r>
            <a:endParaRPr/>
          </a:p>
        </p:txBody>
      </p:sp>
      <p:sp>
        <p:nvSpPr>
          <p:cNvPr id="348" name="Google Shape;348;p29"/>
          <p:cNvSpPr txBox="1"/>
          <p:nvPr/>
        </p:nvSpPr>
        <p:spPr>
          <a:xfrm>
            <a:off x="11281668" y="5924962"/>
            <a:ext cx="4473844" cy="8393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92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Titillium Web</a:t>
            </a:r>
            <a:endParaRPr/>
          </a:p>
        </p:txBody>
      </p:sp>
      <p:sp>
        <p:nvSpPr>
          <p:cNvPr id="349" name="Google Shape;349;p29"/>
          <p:cNvSpPr txBox="1"/>
          <p:nvPr/>
        </p:nvSpPr>
        <p:spPr>
          <a:xfrm>
            <a:off x="11281668" y="2474196"/>
            <a:ext cx="46866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ABCDEFGHIJKLMNOPQRSTUVWXYZ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abcdefghijklmnopqrstuvwxyz</a:t>
            </a:r>
            <a:endParaRPr/>
          </a:p>
        </p:txBody>
      </p:sp>
      <p:sp>
        <p:nvSpPr>
          <p:cNvPr id="350" name="Google Shape;350;p29"/>
          <p:cNvSpPr txBox="1"/>
          <p:nvPr/>
        </p:nvSpPr>
        <p:spPr>
          <a:xfrm>
            <a:off x="11281668" y="7040570"/>
            <a:ext cx="46866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ABCDEFGHIJKLMNOPQRSTUVWXYZ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abcdefghijklmnopqrstuvwxyz</a:t>
            </a:r>
            <a:endParaRPr/>
          </a:p>
        </p:txBody>
      </p:sp>
      <p:sp>
        <p:nvSpPr>
          <p:cNvPr id="351" name="Google Shape;351;p29"/>
          <p:cNvSpPr txBox="1"/>
          <p:nvPr/>
        </p:nvSpPr>
        <p:spPr>
          <a:xfrm>
            <a:off x="11281668" y="3540966"/>
            <a:ext cx="26376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1234567890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‘?’”!”(%){}[]&amp;*/@</a:t>
            </a:r>
            <a:endParaRPr/>
          </a:p>
        </p:txBody>
      </p:sp>
      <p:sp>
        <p:nvSpPr>
          <p:cNvPr id="352" name="Google Shape;352;p29"/>
          <p:cNvSpPr txBox="1"/>
          <p:nvPr/>
        </p:nvSpPr>
        <p:spPr>
          <a:xfrm>
            <a:off x="11281668" y="8107340"/>
            <a:ext cx="26376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1234567890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1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‘?’”!”(%){}[]&amp;*/@</a:t>
            </a:r>
            <a:endParaRPr/>
          </a:p>
        </p:txBody>
      </p:sp>
      <p:sp>
        <p:nvSpPr>
          <p:cNvPr id="353" name="Google Shape;353;p29"/>
          <p:cNvSpPr txBox="1"/>
          <p:nvPr/>
        </p:nvSpPr>
        <p:spPr>
          <a:xfrm rot="-5400000">
            <a:off x="-2298951" y="4364036"/>
            <a:ext cx="9483251" cy="1558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TYPOGRAPHY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0"/>
          <p:cNvPicPr preferRelativeResize="0"/>
          <p:nvPr/>
        </p:nvPicPr>
        <p:blipFill rotWithShape="1">
          <a:blip r:embed="rId3">
            <a:alphaModFix/>
          </a:blip>
          <a:srcRect b="0" l="25138" r="0" t="0"/>
          <a:stretch/>
        </p:blipFill>
        <p:spPr>
          <a:xfrm>
            <a:off x="0" y="1281250"/>
            <a:ext cx="9144002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/>
          <p:cNvPicPr preferRelativeResize="0"/>
          <p:nvPr/>
        </p:nvPicPr>
        <p:blipFill rotWithShape="1">
          <a:blip r:embed="rId3">
            <a:alphaModFix/>
          </a:blip>
          <a:srcRect b="0" l="0" r="56368" t="0"/>
          <a:stretch/>
        </p:blipFill>
        <p:spPr>
          <a:xfrm>
            <a:off x="12958625" y="1281250"/>
            <a:ext cx="5329374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0"/>
          <p:cNvPicPr preferRelativeResize="0"/>
          <p:nvPr/>
        </p:nvPicPr>
        <p:blipFill rotWithShape="1">
          <a:blip r:embed="rId4">
            <a:alphaModFix/>
          </a:blip>
          <a:srcRect b="30311" l="15911" r="0" t="9175"/>
          <a:stretch/>
        </p:blipFill>
        <p:spPr>
          <a:xfrm>
            <a:off x="0" y="0"/>
            <a:ext cx="952979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0"/>
          <p:cNvSpPr txBox="1"/>
          <p:nvPr/>
        </p:nvSpPr>
        <p:spPr>
          <a:xfrm rot="5400000">
            <a:off x="6015073" y="4544187"/>
            <a:ext cx="10287000" cy="119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MARKET STRATEGY</a:t>
            </a:r>
            <a:endParaRPr/>
          </a:p>
        </p:txBody>
      </p:sp>
      <p:sp>
        <p:nvSpPr>
          <p:cNvPr id="362" name="Google Shape;362;p30"/>
          <p:cNvSpPr txBox="1"/>
          <p:nvPr/>
        </p:nvSpPr>
        <p:spPr>
          <a:xfrm>
            <a:off x="15715839" y="4432942"/>
            <a:ext cx="1333580" cy="1392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2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/>
          <p:nvPr/>
        </p:nvSpPr>
        <p:spPr>
          <a:xfrm>
            <a:off x="856004" y="3135398"/>
            <a:ext cx="10382759" cy="10369781"/>
          </a:xfrm>
          <a:custGeom>
            <a:rect b="b" l="l" r="r" t="t"/>
            <a:pathLst>
              <a:path extrusionOk="0" h="10369781" w="10382759">
                <a:moveTo>
                  <a:pt x="0" y="0"/>
                </a:moveTo>
                <a:lnTo>
                  <a:pt x="10382759" y="0"/>
                </a:lnTo>
                <a:lnTo>
                  <a:pt x="10382759" y="10369780"/>
                </a:lnTo>
                <a:lnTo>
                  <a:pt x="0" y="10369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31"/>
          <p:cNvSpPr txBox="1"/>
          <p:nvPr/>
        </p:nvSpPr>
        <p:spPr>
          <a:xfrm>
            <a:off x="1996569" y="737752"/>
            <a:ext cx="7789738" cy="1558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MARKET</a:t>
            </a:r>
            <a:endParaRPr/>
          </a:p>
        </p:txBody>
      </p:sp>
      <p:pic>
        <p:nvPicPr>
          <p:cNvPr id="369" name="Google Shape;36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595" y="3461712"/>
            <a:ext cx="9347686" cy="700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82546" y="632196"/>
            <a:ext cx="4758046" cy="321264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1"/>
          <p:cNvSpPr txBox="1"/>
          <p:nvPr/>
        </p:nvSpPr>
        <p:spPr>
          <a:xfrm>
            <a:off x="12223343" y="3813966"/>
            <a:ext cx="487645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elit.</a:t>
            </a:r>
            <a:endParaRPr/>
          </a:p>
        </p:txBody>
      </p:sp>
      <p:sp>
        <p:nvSpPr>
          <p:cNvPr id="372" name="Google Shape;372;p31"/>
          <p:cNvSpPr txBox="1"/>
          <p:nvPr/>
        </p:nvSpPr>
        <p:spPr>
          <a:xfrm>
            <a:off x="12223343" y="8442960"/>
            <a:ext cx="487645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elit.</a:t>
            </a:r>
            <a:endParaRPr/>
          </a:p>
        </p:txBody>
      </p:sp>
      <p:pic>
        <p:nvPicPr>
          <p:cNvPr id="373" name="Google Shape;37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82546" y="5676084"/>
            <a:ext cx="4758046" cy="277552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1"/>
          <p:cNvSpPr txBox="1"/>
          <p:nvPr/>
        </p:nvSpPr>
        <p:spPr>
          <a:xfrm>
            <a:off x="13912433" y="7087730"/>
            <a:ext cx="1498272" cy="921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28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75%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/>
          <p:nvPr/>
        </p:nvSpPr>
        <p:spPr>
          <a:xfrm>
            <a:off x="10015952" y="598444"/>
            <a:ext cx="89964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ABOUT OUR TECHNOLOGY</a:t>
            </a:r>
            <a:endParaRPr/>
          </a:p>
        </p:txBody>
      </p:sp>
      <p:sp>
        <p:nvSpPr>
          <p:cNvPr id="380" name="Google Shape;380;p32"/>
          <p:cNvSpPr/>
          <p:nvPr/>
        </p:nvSpPr>
        <p:spPr>
          <a:xfrm flipH="1">
            <a:off x="-1976717" y="-6240467"/>
            <a:ext cx="12359850" cy="12344400"/>
          </a:xfrm>
          <a:custGeom>
            <a:rect b="b" l="l" r="r" t="t"/>
            <a:pathLst>
              <a:path extrusionOk="0" h="12344400" w="12359850">
                <a:moveTo>
                  <a:pt x="12359850" y="0"/>
                </a:moveTo>
                <a:lnTo>
                  <a:pt x="0" y="0"/>
                </a:lnTo>
                <a:lnTo>
                  <a:pt x="0" y="12344400"/>
                </a:lnTo>
                <a:lnTo>
                  <a:pt x="12359850" y="12344400"/>
                </a:lnTo>
                <a:lnTo>
                  <a:pt x="1235985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1" name="Google Shape;381;p32"/>
          <p:cNvPicPr preferRelativeResize="0"/>
          <p:nvPr/>
        </p:nvPicPr>
        <p:blipFill rotWithShape="1">
          <a:blip r:embed="rId4">
            <a:alphaModFix/>
          </a:blip>
          <a:srcRect b="10316" l="44048" r="2533" t="0"/>
          <a:stretch/>
        </p:blipFill>
        <p:spPr>
          <a:xfrm flipH="1">
            <a:off x="-1378786" y="226702"/>
            <a:ext cx="8988014" cy="100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2"/>
          <p:cNvSpPr txBox="1"/>
          <p:nvPr/>
        </p:nvSpPr>
        <p:spPr>
          <a:xfrm>
            <a:off x="10015952" y="4028022"/>
            <a:ext cx="559825" cy="16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383" name="Google Shape;383;p32"/>
          <p:cNvSpPr txBox="1"/>
          <p:nvPr/>
        </p:nvSpPr>
        <p:spPr>
          <a:xfrm>
            <a:off x="10015952" y="5880577"/>
            <a:ext cx="559825" cy="16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384" name="Google Shape;384;p32"/>
          <p:cNvSpPr txBox="1"/>
          <p:nvPr/>
        </p:nvSpPr>
        <p:spPr>
          <a:xfrm>
            <a:off x="10015952" y="7733132"/>
            <a:ext cx="734362" cy="16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sp>
        <p:nvSpPr>
          <p:cNvPr id="385" name="Google Shape;385;p32"/>
          <p:cNvSpPr txBox="1"/>
          <p:nvPr/>
        </p:nvSpPr>
        <p:spPr>
          <a:xfrm>
            <a:off x="11172774" y="4220555"/>
            <a:ext cx="56403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86" name="Google Shape;386;p32"/>
          <p:cNvSpPr txBox="1"/>
          <p:nvPr/>
        </p:nvSpPr>
        <p:spPr>
          <a:xfrm>
            <a:off x="11172774" y="6073110"/>
            <a:ext cx="56403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87" name="Google Shape;387;p32"/>
          <p:cNvSpPr txBox="1"/>
          <p:nvPr/>
        </p:nvSpPr>
        <p:spPr>
          <a:xfrm>
            <a:off x="11172774" y="7925665"/>
            <a:ext cx="56403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3"/>
          <p:cNvSpPr/>
          <p:nvPr/>
        </p:nvSpPr>
        <p:spPr>
          <a:xfrm>
            <a:off x="659586" y="1028700"/>
            <a:ext cx="16968827" cy="5748463"/>
          </a:xfrm>
          <a:custGeom>
            <a:rect b="b" l="l" r="r" t="t"/>
            <a:pathLst>
              <a:path extrusionOk="0" h="5748463" w="16968827">
                <a:moveTo>
                  <a:pt x="0" y="0"/>
                </a:moveTo>
                <a:lnTo>
                  <a:pt x="16968828" y="0"/>
                </a:lnTo>
                <a:lnTo>
                  <a:pt x="16968828" y="5748463"/>
                </a:lnTo>
                <a:lnTo>
                  <a:pt x="0" y="574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85" r="-186" t="0"/>
            </a:stretch>
          </a:blipFill>
          <a:ln>
            <a:noFill/>
          </a:ln>
        </p:spPr>
      </p:sp>
      <p:sp>
        <p:nvSpPr>
          <p:cNvPr id="393" name="Google Shape;393;p33"/>
          <p:cNvSpPr txBox="1"/>
          <p:nvPr/>
        </p:nvSpPr>
        <p:spPr>
          <a:xfrm>
            <a:off x="-1272232" y="7818813"/>
            <a:ext cx="20832464" cy="1392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COMPETITIVE ADVANTAGE</a:t>
            </a:r>
            <a:endParaRPr/>
          </a:p>
        </p:txBody>
      </p:sp>
      <p:sp>
        <p:nvSpPr>
          <p:cNvPr id="394" name="Google Shape;394;p33"/>
          <p:cNvSpPr txBox="1"/>
          <p:nvPr/>
        </p:nvSpPr>
        <p:spPr>
          <a:xfrm>
            <a:off x="2611023" y="2579664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endParaRPr/>
          </a:p>
        </p:txBody>
      </p:sp>
      <p:sp>
        <p:nvSpPr>
          <p:cNvPr id="395" name="Google Shape;395;p33"/>
          <p:cNvSpPr txBox="1"/>
          <p:nvPr/>
        </p:nvSpPr>
        <p:spPr>
          <a:xfrm>
            <a:off x="2070127" y="2028220"/>
            <a:ext cx="21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STRENGTHS</a:t>
            </a:r>
            <a:endParaRPr/>
          </a:p>
        </p:txBody>
      </p:sp>
      <p:sp>
        <p:nvSpPr>
          <p:cNvPr id="396" name="Google Shape;396;p33"/>
          <p:cNvSpPr txBox="1"/>
          <p:nvPr/>
        </p:nvSpPr>
        <p:spPr>
          <a:xfrm>
            <a:off x="1634533" y="4010133"/>
            <a:ext cx="30264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97" name="Google Shape;397;p33"/>
          <p:cNvSpPr txBox="1"/>
          <p:nvPr/>
        </p:nvSpPr>
        <p:spPr>
          <a:xfrm>
            <a:off x="14603414" y="2545029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endParaRPr/>
          </a:p>
        </p:txBody>
      </p:sp>
      <p:sp>
        <p:nvSpPr>
          <p:cNvPr id="398" name="Google Shape;398;p33"/>
          <p:cNvSpPr txBox="1"/>
          <p:nvPr/>
        </p:nvSpPr>
        <p:spPr>
          <a:xfrm>
            <a:off x="14062517" y="2031224"/>
            <a:ext cx="2155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THREATS</a:t>
            </a:r>
            <a:endParaRPr/>
          </a:p>
        </p:txBody>
      </p:sp>
      <p:sp>
        <p:nvSpPr>
          <p:cNvPr id="399" name="Google Shape;399;p33"/>
          <p:cNvSpPr txBox="1"/>
          <p:nvPr/>
        </p:nvSpPr>
        <p:spPr>
          <a:xfrm>
            <a:off x="13626923" y="4010133"/>
            <a:ext cx="30264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00" name="Google Shape;400;p33"/>
          <p:cNvSpPr txBox="1"/>
          <p:nvPr/>
        </p:nvSpPr>
        <p:spPr>
          <a:xfrm>
            <a:off x="6696256" y="2580663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W</a:t>
            </a:r>
            <a:endParaRPr/>
          </a:p>
        </p:txBody>
      </p:sp>
      <p:sp>
        <p:nvSpPr>
          <p:cNvPr id="401" name="Google Shape;401;p33"/>
          <p:cNvSpPr txBox="1"/>
          <p:nvPr/>
        </p:nvSpPr>
        <p:spPr>
          <a:xfrm>
            <a:off x="5456457" y="2031224"/>
            <a:ext cx="355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WEAKNESSES</a:t>
            </a:r>
            <a:endParaRPr/>
          </a:p>
        </p:txBody>
      </p:sp>
      <p:sp>
        <p:nvSpPr>
          <p:cNvPr id="402" name="Google Shape;402;p33"/>
          <p:cNvSpPr txBox="1"/>
          <p:nvPr/>
        </p:nvSpPr>
        <p:spPr>
          <a:xfrm>
            <a:off x="5719766" y="4010133"/>
            <a:ext cx="30264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03" name="Google Shape;403;p33"/>
          <p:cNvSpPr txBox="1"/>
          <p:nvPr/>
        </p:nvSpPr>
        <p:spPr>
          <a:xfrm>
            <a:off x="10781490" y="2580663"/>
            <a:ext cx="1073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O</a:t>
            </a:r>
            <a:endParaRPr/>
          </a:p>
        </p:txBody>
      </p:sp>
      <p:sp>
        <p:nvSpPr>
          <p:cNvPr id="404" name="Google Shape;404;p33"/>
          <p:cNvSpPr txBox="1"/>
          <p:nvPr/>
        </p:nvSpPr>
        <p:spPr>
          <a:xfrm>
            <a:off x="9972710" y="2031224"/>
            <a:ext cx="269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OPPORTUNITIES</a:t>
            </a:r>
            <a:endParaRPr/>
          </a:p>
        </p:txBody>
      </p:sp>
      <p:sp>
        <p:nvSpPr>
          <p:cNvPr id="405" name="Google Shape;405;p33"/>
          <p:cNvSpPr txBox="1"/>
          <p:nvPr/>
        </p:nvSpPr>
        <p:spPr>
          <a:xfrm>
            <a:off x="9804999" y="4010133"/>
            <a:ext cx="30264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cxnSp>
        <p:nvCxnSpPr>
          <p:cNvPr id="406" name="Google Shape;406;p33"/>
          <p:cNvCxnSpPr/>
          <p:nvPr/>
        </p:nvCxnSpPr>
        <p:spPr>
          <a:xfrm rot="10800000">
            <a:off x="9144000" y="2083956"/>
            <a:ext cx="0" cy="3807300"/>
          </a:xfrm>
          <a:prstGeom prst="straightConnector1">
            <a:avLst/>
          </a:prstGeom>
          <a:noFill/>
          <a:ln cap="flat" cmpd="sng" w="19050">
            <a:solidFill>
              <a:srgbClr val="D4D4D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7" name="Google Shape;407;p33"/>
          <p:cNvCxnSpPr/>
          <p:nvPr/>
        </p:nvCxnSpPr>
        <p:spPr>
          <a:xfrm rot="10800000">
            <a:off x="5147963" y="2083956"/>
            <a:ext cx="0" cy="3807300"/>
          </a:xfrm>
          <a:prstGeom prst="straightConnector1">
            <a:avLst/>
          </a:prstGeom>
          <a:noFill/>
          <a:ln cap="flat" cmpd="sng" w="19050">
            <a:solidFill>
              <a:srgbClr val="D4D4D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p33"/>
          <p:cNvCxnSpPr/>
          <p:nvPr/>
        </p:nvCxnSpPr>
        <p:spPr>
          <a:xfrm rot="10800000">
            <a:off x="13140037" y="2083956"/>
            <a:ext cx="0" cy="3807300"/>
          </a:xfrm>
          <a:prstGeom prst="straightConnector1">
            <a:avLst/>
          </a:prstGeom>
          <a:noFill/>
          <a:ln cap="flat" cmpd="sng" w="19050">
            <a:solidFill>
              <a:srgbClr val="D4D4D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/>
          <p:nvPr/>
        </p:nvSpPr>
        <p:spPr>
          <a:xfrm>
            <a:off x="0" y="2747281"/>
            <a:ext cx="13430734" cy="4792440"/>
          </a:xfrm>
          <a:custGeom>
            <a:rect b="b" l="l" r="r" t="t"/>
            <a:pathLst>
              <a:path extrusionOk="0" h="4792440" w="13810523">
                <a:moveTo>
                  <a:pt x="0" y="0"/>
                </a:moveTo>
                <a:lnTo>
                  <a:pt x="13810523" y="0"/>
                </a:lnTo>
                <a:lnTo>
                  <a:pt x="13810523" y="4792440"/>
                </a:lnTo>
                <a:lnTo>
                  <a:pt x="0" y="479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37270" r="0" t="0"/>
            </a:stretch>
          </a:blipFill>
          <a:ln>
            <a:noFill/>
          </a:ln>
        </p:spPr>
      </p:sp>
      <p:sp>
        <p:nvSpPr>
          <p:cNvPr id="145" name="Google Shape;145;p16"/>
          <p:cNvSpPr/>
          <p:nvPr/>
        </p:nvSpPr>
        <p:spPr>
          <a:xfrm>
            <a:off x="0" y="5997892"/>
            <a:ext cx="13430734" cy="4792440"/>
          </a:xfrm>
          <a:custGeom>
            <a:rect b="b" l="l" r="r" t="t"/>
            <a:pathLst>
              <a:path extrusionOk="0" h="4792440" w="13810523">
                <a:moveTo>
                  <a:pt x="0" y="0"/>
                </a:moveTo>
                <a:lnTo>
                  <a:pt x="13810523" y="0"/>
                </a:lnTo>
                <a:lnTo>
                  <a:pt x="13810523" y="4792440"/>
                </a:lnTo>
                <a:lnTo>
                  <a:pt x="0" y="479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37270" r="0" t="0"/>
            </a:stretch>
          </a:blipFill>
          <a:ln>
            <a:noFill/>
          </a:ln>
        </p:spPr>
      </p:sp>
      <p:sp>
        <p:nvSpPr>
          <p:cNvPr id="146" name="Google Shape;146;p16"/>
          <p:cNvSpPr/>
          <p:nvPr/>
        </p:nvSpPr>
        <p:spPr>
          <a:xfrm>
            <a:off x="0" y="-503675"/>
            <a:ext cx="13430734" cy="4792440"/>
          </a:xfrm>
          <a:custGeom>
            <a:rect b="b" l="l" r="r" t="t"/>
            <a:pathLst>
              <a:path extrusionOk="0" h="4792440" w="13810523">
                <a:moveTo>
                  <a:pt x="0" y="0"/>
                </a:moveTo>
                <a:lnTo>
                  <a:pt x="13810523" y="0"/>
                </a:lnTo>
                <a:lnTo>
                  <a:pt x="13810523" y="4792440"/>
                </a:lnTo>
                <a:lnTo>
                  <a:pt x="0" y="4792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37270" r="0" t="0"/>
            </a:stretch>
          </a:blipFill>
          <a:ln>
            <a:noFill/>
          </a:ln>
        </p:spPr>
      </p:sp>
      <p:sp>
        <p:nvSpPr>
          <p:cNvPr id="147" name="Google Shape;147;p16"/>
          <p:cNvSpPr txBox="1"/>
          <p:nvPr/>
        </p:nvSpPr>
        <p:spPr>
          <a:xfrm rot="5400000">
            <a:off x="11410820" y="4133533"/>
            <a:ext cx="8229600" cy="2019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OVERVIEW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3361213" y="4486345"/>
            <a:ext cx="6386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BRAND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3361213" y="7708731"/>
            <a:ext cx="8355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MARKET STRATEGY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3361213" y="1235384"/>
            <a:ext cx="6386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1723690" y="1235384"/>
            <a:ext cx="129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01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1723690" y="4486345"/>
            <a:ext cx="129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02</a:t>
            </a: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1723690" y="7708731"/>
            <a:ext cx="129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4"/>
          <p:cNvPicPr preferRelativeResize="0"/>
          <p:nvPr/>
        </p:nvPicPr>
        <p:blipFill rotWithShape="1">
          <a:blip r:embed="rId3">
            <a:alphaModFix/>
          </a:blip>
          <a:srcRect b="0" l="15289" r="0" t="0"/>
          <a:stretch/>
        </p:blipFill>
        <p:spPr>
          <a:xfrm>
            <a:off x="7794481" y="3226115"/>
            <a:ext cx="10493519" cy="706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4"/>
          <p:cNvPicPr preferRelativeResize="0"/>
          <p:nvPr/>
        </p:nvPicPr>
        <p:blipFill rotWithShape="1">
          <a:blip r:embed="rId4">
            <a:alphaModFix/>
          </a:blip>
          <a:srcRect b="0" l="28143" r="33917" t="15739"/>
          <a:stretch/>
        </p:blipFill>
        <p:spPr>
          <a:xfrm>
            <a:off x="0" y="0"/>
            <a:ext cx="18288000" cy="59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4"/>
          <p:cNvSpPr txBox="1"/>
          <p:nvPr/>
        </p:nvSpPr>
        <p:spPr>
          <a:xfrm>
            <a:off x="2778832" y="1418376"/>
            <a:ext cx="12730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BRAND MESSAGING</a:t>
            </a:r>
            <a:endParaRPr/>
          </a:p>
        </p:txBody>
      </p:sp>
      <p:sp>
        <p:nvSpPr>
          <p:cNvPr id="416" name="Google Shape;416;p34"/>
          <p:cNvSpPr txBox="1"/>
          <p:nvPr/>
        </p:nvSpPr>
        <p:spPr>
          <a:xfrm>
            <a:off x="1348227" y="4393967"/>
            <a:ext cx="4999200" cy="15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27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We believe in empowering innovation and driving change through technology.</a:t>
            </a:r>
            <a:endParaRPr/>
          </a:p>
        </p:txBody>
      </p:sp>
      <p:sp>
        <p:nvSpPr>
          <p:cNvPr id="417" name="Google Shape;417;p34"/>
          <p:cNvSpPr txBox="1"/>
          <p:nvPr/>
        </p:nvSpPr>
        <p:spPr>
          <a:xfrm>
            <a:off x="1432822" y="6416968"/>
            <a:ext cx="48300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Share the story behind our brand, highlighting key milestones, achievements, and the driving force behind our mission.</a:t>
            </a:r>
            <a:endParaRPr/>
          </a:p>
        </p:txBody>
      </p:sp>
      <p:sp>
        <p:nvSpPr>
          <p:cNvPr id="418" name="Google Shape;418;p34"/>
          <p:cNvSpPr txBox="1"/>
          <p:nvPr/>
        </p:nvSpPr>
        <p:spPr>
          <a:xfrm>
            <a:off x="1504581" y="8017422"/>
            <a:ext cx="46866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"/>
          <p:cNvSpPr/>
          <p:nvPr/>
        </p:nvSpPr>
        <p:spPr>
          <a:xfrm rot="-5400000">
            <a:off x="321546" y="-796952"/>
            <a:ext cx="10762407" cy="9348098"/>
          </a:xfrm>
          <a:custGeom>
            <a:rect b="b" l="l" r="r" t="t"/>
            <a:pathLst>
              <a:path extrusionOk="0" h="9348098" w="10762407">
                <a:moveTo>
                  <a:pt x="0" y="0"/>
                </a:moveTo>
                <a:lnTo>
                  <a:pt x="10762406" y="0"/>
                </a:lnTo>
                <a:lnTo>
                  <a:pt x="10762406" y="9348098"/>
                </a:lnTo>
                <a:lnTo>
                  <a:pt x="0" y="9348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157347" t="0"/>
            </a:stretch>
          </a:blipFill>
          <a:ln>
            <a:noFill/>
          </a:ln>
        </p:spPr>
      </p:sp>
      <p:sp>
        <p:nvSpPr>
          <p:cNvPr id="424" name="Google Shape;424;p35"/>
          <p:cNvSpPr/>
          <p:nvPr/>
        </p:nvSpPr>
        <p:spPr>
          <a:xfrm>
            <a:off x="3457379" y="1028700"/>
            <a:ext cx="1189249" cy="1204580"/>
          </a:xfrm>
          <a:custGeom>
            <a:rect b="b" l="l" r="r" t="t"/>
            <a:pathLst>
              <a:path extrusionOk="0" h="1204580" w="1189249">
                <a:moveTo>
                  <a:pt x="0" y="0"/>
                </a:moveTo>
                <a:lnTo>
                  <a:pt x="1189249" y="0"/>
                </a:lnTo>
                <a:lnTo>
                  <a:pt x="1189249" y="1204580"/>
                </a:lnTo>
                <a:lnTo>
                  <a:pt x="0" y="1204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35"/>
          <p:cNvSpPr/>
          <p:nvPr/>
        </p:nvSpPr>
        <p:spPr>
          <a:xfrm>
            <a:off x="6897899" y="1127121"/>
            <a:ext cx="1137173" cy="1106159"/>
          </a:xfrm>
          <a:custGeom>
            <a:rect b="b" l="l" r="r" t="t"/>
            <a:pathLst>
              <a:path extrusionOk="0" h="1106159" w="1137173">
                <a:moveTo>
                  <a:pt x="0" y="0"/>
                </a:moveTo>
                <a:lnTo>
                  <a:pt x="1137173" y="0"/>
                </a:lnTo>
                <a:lnTo>
                  <a:pt x="1137173" y="1106159"/>
                </a:lnTo>
                <a:lnTo>
                  <a:pt x="0" y="1106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35"/>
          <p:cNvSpPr/>
          <p:nvPr/>
        </p:nvSpPr>
        <p:spPr>
          <a:xfrm>
            <a:off x="3569673" y="4391620"/>
            <a:ext cx="1297720" cy="1264687"/>
          </a:xfrm>
          <a:custGeom>
            <a:rect b="b" l="l" r="r" t="t"/>
            <a:pathLst>
              <a:path extrusionOk="0" h="1264687" w="1297720">
                <a:moveTo>
                  <a:pt x="0" y="0"/>
                </a:moveTo>
                <a:lnTo>
                  <a:pt x="1297720" y="0"/>
                </a:lnTo>
                <a:lnTo>
                  <a:pt x="1297720" y="1264687"/>
                </a:lnTo>
                <a:lnTo>
                  <a:pt x="0" y="1264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35"/>
          <p:cNvSpPr/>
          <p:nvPr/>
        </p:nvSpPr>
        <p:spPr>
          <a:xfrm>
            <a:off x="6725933" y="4467146"/>
            <a:ext cx="1255123" cy="1113636"/>
          </a:xfrm>
          <a:custGeom>
            <a:rect b="b" l="l" r="r" t="t"/>
            <a:pathLst>
              <a:path extrusionOk="0" h="1113636" w="1255123">
                <a:moveTo>
                  <a:pt x="0" y="0"/>
                </a:moveTo>
                <a:lnTo>
                  <a:pt x="1255123" y="0"/>
                </a:lnTo>
                <a:lnTo>
                  <a:pt x="1255123" y="1113636"/>
                </a:lnTo>
                <a:lnTo>
                  <a:pt x="0" y="1113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5"/>
          <p:cNvSpPr txBox="1"/>
          <p:nvPr/>
        </p:nvSpPr>
        <p:spPr>
          <a:xfrm>
            <a:off x="10533526" y="2021475"/>
            <a:ext cx="6651000" cy="4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SOCIAL MEDIA STRATEGY</a:t>
            </a:r>
            <a:endParaRPr/>
          </a:p>
        </p:txBody>
      </p:sp>
      <p:sp>
        <p:nvSpPr>
          <p:cNvPr id="429" name="Google Shape;429;p35"/>
          <p:cNvSpPr txBox="1"/>
          <p:nvPr/>
        </p:nvSpPr>
        <p:spPr>
          <a:xfrm>
            <a:off x="12497848" y="7182843"/>
            <a:ext cx="4686530" cy="104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30" name="Google Shape;430;p35"/>
          <p:cNvSpPr txBox="1"/>
          <p:nvPr/>
        </p:nvSpPr>
        <p:spPr>
          <a:xfrm>
            <a:off x="2922259" y="2542910"/>
            <a:ext cx="2259489" cy="104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elit.</a:t>
            </a:r>
            <a:endParaRPr/>
          </a:p>
        </p:txBody>
      </p:sp>
      <p:sp>
        <p:nvSpPr>
          <p:cNvPr id="431" name="Google Shape;431;p35"/>
          <p:cNvSpPr txBox="1"/>
          <p:nvPr/>
        </p:nvSpPr>
        <p:spPr>
          <a:xfrm>
            <a:off x="2922259" y="5905830"/>
            <a:ext cx="2259489" cy="104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elit.</a:t>
            </a:r>
            <a:endParaRPr/>
          </a:p>
        </p:txBody>
      </p:sp>
      <p:sp>
        <p:nvSpPr>
          <p:cNvPr id="432" name="Google Shape;432;p35"/>
          <p:cNvSpPr txBox="1"/>
          <p:nvPr/>
        </p:nvSpPr>
        <p:spPr>
          <a:xfrm>
            <a:off x="6223750" y="2542910"/>
            <a:ext cx="2259489" cy="104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elit.</a:t>
            </a:r>
            <a:endParaRPr/>
          </a:p>
        </p:txBody>
      </p:sp>
      <p:sp>
        <p:nvSpPr>
          <p:cNvPr id="433" name="Google Shape;433;p35"/>
          <p:cNvSpPr txBox="1"/>
          <p:nvPr/>
        </p:nvSpPr>
        <p:spPr>
          <a:xfrm>
            <a:off x="6223750" y="5905830"/>
            <a:ext cx="2259489" cy="1044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6"/>
          <p:cNvPicPr preferRelativeResize="0"/>
          <p:nvPr/>
        </p:nvPicPr>
        <p:blipFill rotWithShape="1">
          <a:blip r:embed="rId3">
            <a:alphaModFix/>
          </a:blip>
          <a:srcRect b="0" l="0" r="40933" t="0"/>
          <a:stretch/>
        </p:blipFill>
        <p:spPr>
          <a:xfrm>
            <a:off x="9144000" y="2916825"/>
            <a:ext cx="9144003" cy="8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6"/>
          <p:cNvSpPr/>
          <p:nvPr/>
        </p:nvSpPr>
        <p:spPr>
          <a:xfrm>
            <a:off x="1227464" y="2372199"/>
            <a:ext cx="7070280" cy="7061443"/>
          </a:xfrm>
          <a:custGeom>
            <a:rect b="b" l="l" r="r" t="t"/>
            <a:pathLst>
              <a:path extrusionOk="0" h="7061443" w="7070280">
                <a:moveTo>
                  <a:pt x="0" y="0"/>
                </a:moveTo>
                <a:lnTo>
                  <a:pt x="7070281" y="0"/>
                </a:lnTo>
                <a:lnTo>
                  <a:pt x="7070281" y="7061443"/>
                </a:lnTo>
                <a:lnTo>
                  <a:pt x="0" y="7061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0" name="Google Shape;440;p36"/>
          <p:cNvGrpSpPr/>
          <p:nvPr/>
        </p:nvGrpSpPr>
        <p:grpSpPr>
          <a:xfrm>
            <a:off x="2952137" y="7343363"/>
            <a:ext cx="754204" cy="754204"/>
            <a:chOff x="0" y="0"/>
            <a:chExt cx="812800" cy="812800"/>
          </a:xfrm>
        </p:grpSpPr>
        <p:sp>
          <p:nvSpPr>
            <p:cNvPr id="441" name="Google Shape;441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36"/>
          <p:cNvGrpSpPr/>
          <p:nvPr/>
        </p:nvGrpSpPr>
        <p:grpSpPr>
          <a:xfrm>
            <a:off x="4395916" y="7343363"/>
            <a:ext cx="754204" cy="754204"/>
            <a:chOff x="0" y="0"/>
            <a:chExt cx="812800" cy="812800"/>
          </a:xfrm>
        </p:grpSpPr>
        <p:sp>
          <p:nvSpPr>
            <p:cNvPr id="444" name="Google Shape;444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36"/>
          <p:cNvGrpSpPr/>
          <p:nvPr/>
        </p:nvGrpSpPr>
        <p:grpSpPr>
          <a:xfrm>
            <a:off x="5839695" y="7343363"/>
            <a:ext cx="754204" cy="754204"/>
            <a:chOff x="0" y="0"/>
            <a:chExt cx="812800" cy="812800"/>
          </a:xfrm>
        </p:grpSpPr>
        <p:sp>
          <p:nvSpPr>
            <p:cNvPr id="447" name="Google Shape;447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36"/>
          <p:cNvSpPr/>
          <p:nvPr/>
        </p:nvSpPr>
        <p:spPr>
          <a:xfrm>
            <a:off x="11984448" y="6601029"/>
            <a:ext cx="2566319" cy="1090686"/>
          </a:xfrm>
          <a:custGeom>
            <a:rect b="b" l="l" r="r" t="t"/>
            <a:pathLst>
              <a:path extrusionOk="0" h="1090686" w="2566319">
                <a:moveTo>
                  <a:pt x="0" y="0"/>
                </a:moveTo>
                <a:lnTo>
                  <a:pt x="2566319" y="0"/>
                </a:lnTo>
                <a:lnTo>
                  <a:pt x="2566319" y="1090686"/>
                </a:lnTo>
                <a:lnTo>
                  <a:pt x="0" y="1090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36"/>
          <p:cNvSpPr/>
          <p:nvPr/>
        </p:nvSpPr>
        <p:spPr>
          <a:xfrm>
            <a:off x="11206364" y="8211110"/>
            <a:ext cx="1276079" cy="1274484"/>
          </a:xfrm>
          <a:custGeom>
            <a:rect b="b" l="l" r="r" t="t"/>
            <a:pathLst>
              <a:path extrusionOk="0" h="1274484" w="1276079">
                <a:moveTo>
                  <a:pt x="0" y="0"/>
                </a:moveTo>
                <a:lnTo>
                  <a:pt x="1276079" y="0"/>
                </a:lnTo>
                <a:lnTo>
                  <a:pt x="1276079" y="1274484"/>
                </a:lnTo>
                <a:lnTo>
                  <a:pt x="0" y="127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36"/>
          <p:cNvSpPr/>
          <p:nvPr/>
        </p:nvSpPr>
        <p:spPr>
          <a:xfrm>
            <a:off x="15230309" y="5334453"/>
            <a:ext cx="1121485" cy="1120083"/>
          </a:xfrm>
          <a:custGeom>
            <a:rect b="b" l="l" r="r" t="t"/>
            <a:pathLst>
              <a:path extrusionOk="0" h="1120083" w="1121485">
                <a:moveTo>
                  <a:pt x="0" y="0"/>
                </a:moveTo>
                <a:lnTo>
                  <a:pt x="1121485" y="0"/>
                </a:lnTo>
                <a:lnTo>
                  <a:pt x="1121485" y="1120083"/>
                </a:lnTo>
                <a:lnTo>
                  <a:pt x="0" y="1120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36"/>
          <p:cNvSpPr/>
          <p:nvPr/>
        </p:nvSpPr>
        <p:spPr>
          <a:xfrm>
            <a:off x="15024856" y="6629518"/>
            <a:ext cx="1159840" cy="1033707"/>
          </a:xfrm>
          <a:custGeom>
            <a:rect b="b" l="l" r="r" t="t"/>
            <a:pathLst>
              <a:path extrusionOk="0" h="1033707" w="1159840">
                <a:moveTo>
                  <a:pt x="0" y="0"/>
                </a:moveTo>
                <a:lnTo>
                  <a:pt x="1159840" y="0"/>
                </a:lnTo>
                <a:lnTo>
                  <a:pt x="1159840" y="1033708"/>
                </a:lnTo>
                <a:lnTo>
                  <a:pt x="0" y="1033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36"/>
          <p:cNvSpPr/>
          <p:nvPr/>
        </p:nvSpPr>
        <p:spPr>
          <a:xfrm>
            <a:off x="16904944" y="4284082"/>
            <a:ext cx="784984" cy="823904"/>
          </a:xfrm>
          <a:custGeom>
            <a:rect b="b" l="l" r="r" t="t"/>
            <a:pathLst>
              <a:path extrusionOk="0" h="823904" w="784984">
                <a:moveTo>
                  <a:pt x="0" y="0"/>
                </a:moveTo>
                <a:lnTo>
                  <a:pt x="784984" y="0"/>
                </a:lnTo>
                <a:lnTo>
                  <a:pt x="784984" y="823904"/>
                </a:lnTo>
                <a:lnTo>
                  <a:pt x="0" y="823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36"/>
          <p:cNvSpPr/>
          <p:nvPr/>
        </p:nvSpPr>
        <p:spPr>
          <a:xfrm>
            <a:off x="15764704" y="4325130"/>
            <a:ext cx="741807" cy="741807"/>
          </a:xfrm>
          <a:custGeom>
            <a:rect b="b" l="l" r="r" t="t"/>
            <a:pathLst>
              <a:path extrusionOk="0" h="741807" w="741807">
                <a:moveTo>
                  <a:pt x="0" y="0"/>
                </a:moveTo>
                <a:lnTo>
                  <a:pt x="741807" y="0"/>
                </a:lnTo>
                <a:lnTo>
                  <a:pt x="741807" y="741807"/>
                </a:lnTo>
                <a:lnTo>
                  <a:pt x="0" y="741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36"/>
          <p:cNvSpPr/>
          <p:nvPr/>
        </p:nvSpPr>
        <p:spPr>
          <a:xfrm flipH="1" rot="10800000">
            <a:off x="15942748" y="8236600"/>
            <a:ext cx="1815961" cy="1223504"/>
          </a:xfrm>
          <a:custGeom>
            <a:rect b="b" l="l" r="r" t="t"/>
            <a:pathLst>
              <a:path extrusionOk="0" h="1223504" w="1815961">
                <a:moveTo>
                  <a:pt x="0" y="1223504"/>
                </a:moveTo>
                <a:lnTo>
                  <a:pt x="1815961" y="1223504"/>
                </a:lnTo>
                <a:lnTo>
                  <a:pt x="1815961" y="0"/>
                </a:lnTo>
                <a:lnTo>
                  <a:pt x="0" y="0"/>
                </a:lnTo>
                <a:lnTo>
                  <a:pt x="0" y="1223504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36"/>
          <p:cNvSpPr/>
          <p:nvPr/>
        </p:nvSpPr>
        <p:spPr>
          <a:xfrm>
            <a:off x="16757650" y="5394590"/>
            <a:ext cx="1001059" cy="999808"/>
          </a:xfrm>
          <a:custGeom>
            <a:rect b="b" l="l" r="r" t="t"/>
            <a:pathLst>
              <a:path extrusionOk="0" h="999808" w="1001059">
                <a:moveTo>
                  <a:pt x="0" y="0"/>
                </a:moveTo>
                <a:lnTo>
                  <a:pt x="1001059" y="0"/>
                </a:lnTo>
                <a:lnTo>
                  <a:pt x="1001059" y="999808"/>
                </a:lnTo>
                <a:lnTo>
                  <a:pt x="0" y="999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36"/>
          <p:cNvSpPr/>
          <p:nvPr/>
        </p:nvSpPr>
        <p:spPr>
          <a:xfrm>
            <a:off x="9144000" y="8210138"/>
            <a:ext cx="1278025" cy="1276428"/>
          </a:xfrm>
          <a:custGeom>
            <a:rect b="b" l="l" r="r" t="t"/>
            <a:pathLst>
              <a:path extrusionOk="0" h="1276428" w="1278025">
                <a:moveTo>
                  <a:pt x="0" y="0"/>
                </a:moveTo>
                <a:lnTo>
                  <a:pt x="1278025" y="0"/>
                </a:lnTo>
                <a:lnTo>
                  <a:pt x="1278025" y="1276428"/>
                </a:lnTo>
                <a:lnTo>
                  <a:pt x="0" y="1276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36"/>
          <p:cNvSpPr/>
          <p:nvPr/>
        </p:nvSpPr>
        <p:spPr>
          <a:xfrm flipH="1">
            <a:off x="16658784" y="6597097"/>
            <a:ext cx="1099925" cy="1098550"/>
          </a:xfrm>
          <a:custGeom>
            <a:rect b="b" l="l" r="r" t="t"/>
            <a:pathLst>
              <a:path extrusionOk="0" h="1098550" w="1099925">
                <a:moveTo>
                  <a:pt x="1099925" y="0"/>
                </a:moveTo>
                <a:lnTo>
                  <a:pt x="0" y="0"/>
                </a:lnTo>
                <a:lnTo>
                  <a:pt x="0" y="1098550"/>
                </a:lnTo>
                <a:lnTo>
                  <a:pt x="1099925" y="1098550"/>
                </a:lnTo>
                <a:lnTo>
                  <a:pt x="1099925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36"/>
          <p:cNvSpPr/>
          <p:nvPr/>
        </p:nvSpPr>
        <p:spPr>
          <a:xfrm>
            <a:off x="9144000" y="6745551"/>
            <a:ext cx="2366360" cy="801642"/>
          </a:xfrm>
          <a:custGeom>
            <a:rect b="b" l="l" r="r" t="t"/>
            <a:pathLst>
              <a:path extrusionOk="0" h="801642" w="2366360">
                <a:moveTo>
                  <a:pt x="0" y="0"/>
                </a:moveTo>
                <a:lnTo>
                  <a:pt x="2366360" y="0"/>
                </a:lnTo>
                <a:lnTo>
                  <a:pt x="2366360" y="801642"/>
                </a:lnTo>
                <a:lnTo>
                  <a:pt x="0" y="80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-185" r="-186" t="0"/>
            </a:stretch>
          </a:blipFill>
          <a:ln>
            <a:noFill/>
          </a:ln>
        </p:spPr>
      </p:sp>
      <p:sp>
        <p:nvSpPr>
          <p:cNvPr id="460" name="Google Shape;460;p36"/>
          <p:cNvSpPr/>
          <p:nvPr/>
        </p:nvSpPr>
        <p:spPr>
          <a:xfrm>
            <a:off x="12563459" y="5729159"/>
            <a:ext cx="2260993" cy="330670"/>
          </a:xfrm>
          <a:custGeom>
            <a:rect b="b" l="l" r="r" t="t"/>
            <a:pathLst>
              <a:path extrusionOk="0" h="330670" w="2260993">
                <a:moveTo>
                  <a:pt x="0" y="0"/>
                </a:moveTo>
                <a:lnTo>
                  <a:pt x="2260994" y="0"/>
                </a:lnTo>
                <a:lnTo>
                  <a:pt x="2260994" y="330670"/>
                </a:lnTo>
                <a:lnTo>
                  <a:pt x="0" y="330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36"/>
          <p:cNvSpPr/>
          <p:nvPr/>
        </p:nvSpPr>
        <p:spPr>
          <a:xfrm>
            <a:off x="9144000" y="5815387"/>
            <a:ext cx="3013603" cy="158214"/>
          </a:xfrm>
          <a:custGeom>
            <a:rect b="b" l="l" r="r" t="t"/>
            <a:pathLst>
              <a:path extrusionOk="0" h="158214" w="3013603">
                <a:moveTo>
                  <a:pt x="0" y="0"/>
                </a:moveTo>
                <a:lnTo>
                  <a:pt x="3013603" y="0"/>
                </a:lnTo>
                <a:lnTo>
                  <a:pt x="3013603" y="158214"/>
                </a:lnTo>
                <a:lnTo>
                  <a:pt x="0" y="158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36"/>
          <p:cNvSpPr/>
          <p:nvPr/>
        </p:nvSpPr>
        <p:spPr>
          <a:xfrm>
            <a:off x="13266782" y="8211110"/>
            <a:ext cx="1891628" cy="1274484"/>
          </a:xfrm>
          <a:custGeom>
            <a:rect b="b" l="l" r="r" t="t"/>
            <a:pathLst>
              <a:path extrusionOk="0" h="1274484" w="1891628">
                <a:moveTo>
                  <a:pt x="0" y="0"/>
                </a:moveTo>
                <a:lnTo>
                  <a:pt x="1891628" y="0"/>
                </a:lnTo>
                <a:lnTo>
                  <a:pt x="1891628" y="1274484"/>
                </a:lnTo>
                <a:lnTo>
                  <a:pt x="0" y="127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36"/>
          <p:cNvSpPr txBox="1"/>
          <p:nvPr/>
        </p:nvSpPr>
        <p:spPr>
          <a:xfrm>
            <a:off x="10192471" y="3041382"/>
            <a:ext cx="70329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1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34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DESIGN ELEMENTS</a:t>
            </a:r>
            <a:endParaRPr/>
          </a:p>
        </p:txBody>
      </p:sp>
      <p:sp>
        <p:nvSpPr>
          <p:cNvPr id="464" name="Google Shape;464;p36"/>
          <p:cNvSpPr txBox="1"/>
          <p:nvPr/>
        </p:nvSpPr>
        <p:spPr>
          <a:xfrm>
            <a:off x="2413212" y="6776943"/>
            <a:ext cx="4698786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3F2E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You can find these fonts online too.</a:t>
            </a:r>
            <a:endParaRPr/>
          </a:p>
        </p:txBody>
      </p:sp>
      <p:sp>
        <p:nvSpPr>
          <p:cNvPr id="465" name="Google Shape;465;p36"/>
          <p:cNvSpPr txBox="1"/>
          <p:nvPr/>
        </p:nvSpPr>
        <p:spPr>
          <a:xfrm>
            <a:off x="2697726" y="8238713"/>
            <a:ext cx="1221374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#D4D4D4</a:t>
            </a:r>
            <a:endParaRPr/>
          </a:p>
        </p:txBody>
      </p:sp>
      <p:sp>
        <p:nvSpPr>
          <p:cNvPr id="466" name="Google Shape;466;p36"/>
          <p:cNvSpPr txBox="1"/>
          <p:nvPr/>
        </p:nvSpPr>
        <p:spPr>
          <a:xfrm>
            <a:off x="4141505" y="8238713"/>
            <a:ext cx="1221374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#000000</a:t>
            </a:r>
            <a:endParaRPr/>
          </a:p>
        </p:txBody>
      </p:sp>
      <p:sp>
        <p:nvSpPr>
          <p:cNvPr id="467" name="Google Shape;467;p36"/>
          <p:cNvSpPr txBox="1"/>
          <p:nvPr/>
        </p:nvSpPr>
        <p:spPr>
          <a:xfrm>
            <a:off x="5585283" y="8238713"/>
            <a:ext cx="1221374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99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#C1FF72</a:t>
            </a:r>
            <a:endParaRPr/>
          </a:p>
        </p:txBody>
      </p:sp>
      <p:sp>
        <p:nvSpPr>
          <p:cNvPr id="468" name="Google Shape;468;p36"/>
          <p:cNvSpPr txBox="1"/>
          <p:nvPr/>
        </p:nvSpPr>
        <p:spPr>
          <a:xfrm rot="-5400000">
            <a:off x="-649202" y="7106892"/>
            <a:ext cx="3150536" cy="744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COLORS</a:t>
            </a:r>
            <a:endParaRPr/>
          </a:p>
        </p:txBody>
      </p:sp>
      <p:sp>
        <p:nvSpPr>
          <p:cNvPr id="469" name="Google Shape;469;p36"/>
          <p:cNvSpPr txBox="1"/>
          <p:nvPr/>
        </p:nvSpPr>
        <p:spPr>
          <a:xfrm>
            <a:off x="2697726" y="3303499"/>
            <a:ext cx="4129758" cy="614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3F2E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This presentation template uses the following free fonts:</a:t>
            </a:r>
            <a:endParaRPr/>
          </a:p>
        </p:txBody>
      </p:sp>
      <p:sp>
        <p:nvSpPr>
          <p:cNvPr id="470" name="Google Shape;470;p36"/>
          <p:cNvSpPr txBox="1"/>
          <p:nvPr/>
        </p:nvSpPr>
        <p:spPr>
          <a:xfrm>
            <a:off x="3407848" y="4072022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Titles :</a:t>
            </a:r>
            <a:endParaRPr/>
          </a:p>
        </p:txBody>
      </p:sp>
      <p:sp>
        <p:nvSpPr>
          <p:cNvPr id="471" name="Google Shape;471;p36"/>
          <p:cNvSpPr txBox="1"/>
          <p:nvPr/>
        </p:nvSpPr>
        <p:spPr>
          <a:xfrm>
            <a:off x="3407848" y="4457874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Oswald</a:t>
            </a:r>
            <a:endParaRPr/>
          </a:p>
        </p:txBody>
      </p:sp>
      <p:sp>
        <p:nvSpPr>
          <p:cNvPr id="472" name="Google Shape;472;p36"/>
          <p:cNvSpPr txBox="1"/>
          <p:nvPr/>
        </p:nvSpPr>
        <p:spPr>
          <a:xfrm>
            <a:off x="3407848" y="4939075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Headers :</a:t>
            </a:r>
            <a:endParaRPr/>
          </a:p>
        </p:txBody>
      </p:sp>
      <p:sp>
        <p:nvSpPr>
          <p:cNvPr id="473" name="Google Shape;473;p36"/>
          <p:cNvSpPr txBox="1"/>
          <p:nvPr/>
        </p:nvSpPr>
        <p:spPr>
          <a:xfrm>
            <a:off x="3122524" y="5324928"/>
            <a:ext cx="3280161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Titillium Web</a:t>
            </a:r>
            <a:endParaRPr/>
          </a:p>
        </p:txBody>
      </p:sp>
      <p:sp>
        <p:nvSpPr>
          <p:cNvPr id="474" name="Google Shape;474;p36"/>
          <p:cNvSpPr txBox="1"/>
          <p:nvPr/>
        </p:nvSpPr>
        <p:spPr>
          <a:xfrm>
            <a:off x="3407848" y="5806128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Body Copy :</a:t>
            </a:r>
            <a:endParaRPr/>
          </a:p>
        </p:txBody>
      </p:sp>
      <p:sp>
        <p:nvSpPr>
          <p:cNvPr id="475" name="Google Shape;475;p36"/>
          <p:cNvSpPr txBox="1"/>
          <p:nvPr/>
        </p:nvSpPr>
        <p:spPr>
          <a:xfrm>
            <a:off x="2912285" y="6191981"/>
            <a:ext cx="3700639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Titillium Web</a:t>
            </a:r>
            <a:endParaRPr/>
          </a:p>
        </p:txBody>
      </p:sp>
      <p:sp>
        <p:nvSpPr>
          <p:cNvPr id="476" name="Google Shape;476;p36"/>
          <p:cNvSpPr txBox="1"/>
          <p:nvPr/>
        </p:nvSpPr>
        <p:spPr>
          <a:xfrm rot="-5400000">
            <a:off x="-649202" y="3867958"/>
            <a:ext cx="3150536" cy="744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3F2EE"/>
                </a:solidFill>
                <a:latin typeface="Titillium Web"/>
                <a:ea typeface="Titillium Web"/>
                <a:cs typeface="Titillium Web"/>
                <a:sym typeface="Titillium Web"/>
              </a:rPr>
              <a:t>FONTS</a:t>
            </a:r>
            <a:endParaRPr/>
          </a:p>
        </p:txBody>
      </p:sp>
      <p:sp>
        <p:nvSpPr>
          <p:cNvPr id="477" name="Google Shape;477;p36"/>
          <p:cNvSpPr txBox="1"/>
          <p:nvPr/>
        </p:nvSpPr>
        <p:spPr>
          <a:xfrm>
            <a:off x="3925010" y="343259"/>
            <a:ext cx="10437980" cy="1245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3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RESOURCE PAGE</a:t>
            </a:r>
            <a:endParaRPr/>
          </a:p>
        </p:txBody>
      </p:sp>
      <p:sp>
        <p:nvSpPr>
          <p:cNvPr id="478" name="Google Shape;478;p36"/>
          <p:cNvSpPr txBox="1"/>
          <p:nvPr/>
        </p:nvSpPr>
        <p:spPr>
          <a:xfrm>
            <a:off x="4579060" y="1639969"/>
            <a:ext cx="9129880" cy="399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7" u="none" cap="none" strike="noStrike">
                <a:solidFill>
                  <a:srgbClr val="F3F2E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Use these design resources in your Canva Presentation.</a:t>
            </a:r>
            <a:endParaRPr/>
          </a:p>
        </p:txBody>
      </p:sp>
      <p:sp>
        <p:nvSpPr>
          <p:cNvPr id="479" name="Google Shape;479;p36"/>
          <p:cNvSpPr/>
          <p:nvPr/>
        </p:nvSpPr>
        <p:spPr>
          <a:xfrm>
            <a:off x="9224896" y="4304606"/>
            <a:ext cx="967575" cy="782856"/>
          </a:xfrm>
          <a:custGeom>
            <a:rect b="b" l="l" r="r" t="t"/>
            <a:pathLst>
              <a:path extrusionOk="0" h="782856" w="967575">
                <a:moveTo>
                  <a:pt x="0" y="0"/>
                </a:moveTo>
                <a:lnTo>
                  <a:pt x="967575" y="0"/>
                </a:lnTo>
                <a:lnTo>
                  <a:pt x="967575" y="782856"/>
                </a:lnTo>
                <a:lnTo>
                  <a:pt x="0" y="782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36"/>
          <p:cNvSpPr/>
          <p:nvPr/>
        </p:nvSpPr>
        <p:spPr>
          <a:xfrm>
            <a:off x="10590903" y="4245440"/>
            <a:ext cx="499749" cy="901187"/>
          </a:xfrm>
          <a:custGeom>
            <a:rect b="b" l="l" r="r" t="t"/>
            <a:pathLst>
              <a:path extrusionOk="0" h="901187" w="499749">
                <a:moveTo>
                  <a:pt x="0" y="0"/>
                </a:moveTo>
                <a:lnTo>
                  <a:pt x="499749" y="0"/>
                </a:lnTo>
                <a:lnTo>
                  <a:pt x="499749" y="901187"/>
                </a:lnTo>
                <a:lnTo>
                  <a:pt x="0" y="901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36"/>
          <p:cNvSpPr/>
          <p:nvPr/>
        </p:nvSpPr>
        <p:spPr>
          <a:xfrm>
            <a:off x="12512564" y="4364985"/>
            <a:ext cx="653671" cy="662098"/>
          </a:xfrm>
          <a:custGeom>
            <a:rect b="b" l="l" r="r" t="t"/>
            <a:pathLst>
              <a:path extrusionOk="0" h="662098" w="653671">
                <a:moveTo>
                  <a:pt x="0" y="0"/>
                </a:moveTo>
                <a:lnTo>
                  <a:pt x="653671" y="0"/>
                </a:lnTo>
                <a:lnTo>
                  <a:pt x="653671" y="662098"/>
                </a:lnTo>
                <a:lnTo>
                  <a:pt x="0" y="662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36"/>
          <p:cNvSpPr/>
          <p:nvPr/>
        </p:nvSpPr>
        <p:spPr>
          <a:xfrm>
            <a:off x="11489084" y="4392033"/>
            <a:ext cx="625048" cy="608001"/>
          </a:xfrm>
          <a:custGeom>
            <a:rect b="b" l="l" r="r" t="t"/>
            <a:pathLst>
              <a:path extrusionOk="0" h="608001" w="625048">
                <a:moveTo>
                  <a:pt x="0" y="0"/>
                </a:moveTo>
                <a:lnTo>
                  <a:pt x="625048" y="0"/>
                </a:lnTo>
                <a:lnTo>
                  <a:pt x="625048" y="608001"/>
                </a:lnTo>
                <a:lnTo>
                  <a:pt x="0" y="60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36"/>
          <p:cNvSpPr/>
          <p:nvPr/>
        </p:nvSpPr>
        <p:spPr>
          <a:xfrm>
            <a:off x="14652979" y="4348466"/>
            <a:ext cx="713293" cy="695136"/>
          </a:xfrm>
          <a:custGeom>
            <a:rect b="b" l="l" r="r" t="t"/>
            <a:pathLst>
              <a:path extrusionOk="0" h="695136" w="713293">
                <a:moveTo>
                  <a:pt x="0" y="0"/>
                </a:moveTo>
                <a:lnTo>
                  <a:pt x="713293" y="0"/>
                </a:lnTo>
                <a:lnTo>
                  <a:pt x="713293" y="695136"/>
                </a:lnTo>
                <a:lnTo>
                  <a:pt x="0" y="695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36"/>
          <p:cNvSpPr/>
          <p:nvPr/>
        </p:nvSpPr>
        <p:spPr>
          <a:xfrm>
            <a:off x="13564668" y="4389978"/>
            <a:ext cx="689879" cy="612111"/>
          </a:xfrm>
          <a:custGeom>
            <a:rect b="b" l="l" r="r" t="t"/>
            <a:pathLst>
              <a:path extrusionOk="0" h="612111" w="689879">
                <a:moveTo>
                  <a:pt x="0" y="0"/>
                </a:moveTo>
                <a:lnTo>
                  <a:pt x="689879" y="0"/>
                </a:lnTo>
                <a:lnTo>
                  <a:pt x="689879" y="612111"/>
                </a:lnTo>
                <a:lnTo>
                  <a:pt x="0" y="612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7"/>
          <p:cNvPicPr preferRelativeResize="0"/>
          <p:nvPr/>
        </p:nvPicPr>
        <p:blipFill rotWithShape="1">
          <a:blip r:embed="rId3">
            <a:alphaModFix/>
          </a:blip>
          <a:srcRect b="34929" l="0" r="0" t="0"/>
          <a:stretch/>
        </p:blipFill>
        <p:spPr>
          <a:xfrm>
            <a:off x="939650" y="3097654"/>
            <a:ext cx="16408673" cy="718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7"/>
          <p:cNvSpPr txBox="1"/>
          <p:nvPr/>
        </p:nvSpPr>
        <p:spPr>
          <a:xfrm>
            <a:off x="1359985" y="622826"/>
            <a:ext cx="15568031" cy="1862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77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CREDITS</a:t>
            </a:r>
            <a:endParaRPr/>
          </a:p>
        </p:txBody>
      </p:sp>
      <p:sp>
        <p:nvSpPr>
          <p:cNvPr id="491" name="Google Shape;491;p37"/>
          <p:cNvSpPr txBox="1"/>
          <p:nvPr/>
        </p:nvSpPr>
        <p:spPr>
          <a:xfrm>
            <a:off x="6280828" y="2659594"/>
            <a:ext cx="5726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7" u="none" cap="none" strike="noStrike">
                <a:solidFill>
                  <a:srgbClr val="F3F2E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92" name="Google Shape;492;p37"/>
          <p:cNvSpPr txBox="1"/>
          <p:nvPr/>
        </p:nvSpPr>
        <p:spPr>
          <a:xfrm>
            <a:off x="10282731" y="7660481"/>
            <a:ext cx="4948823" cy="473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71" u="none" cap="none" strike="noStrike">
                <a:solidFill>
                  <a:srgbClr val="F3F2E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for the photos</a:t>
            </a:r>
            <a:endParaRPr/>
          </a:p>
        </p:txBody>
      </p:sp>
      <p:sp>
        <p:nvSpPr>
          <p:cNvPr id="493" name="Google Shape;493;p37"/>
          <p:cNvSpPr txBox="1"/>
          <p:nvPr/>
        </p:nvSpPr>
        <p:spPr>
          <a:xfrm>
            <a:off x="9663305" y="6224962"/>
            <a:ext cx="6187674" cy="834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86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PEXELS, PIXABAY</a:t>
            </a:r>
            <a:endParaRPr/>
          </a:p>
        </p:txBody>
      </p:sp>
      <p:sp>
        <p:nvSpPr>
          <p:cNvPr id="494" name="Google Shape;494;p37"/>
          <p:cNvSpPr txBox="1"/>
          <p:nvPr/>
        </p:nvSpPr>
        <p:spPr>
          <a:xfrm>
            <a:off x="2849536" y="7660481"/>
            <a:ext cx="5644063" cy="473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71" u="none" cap="none" strike="noStrike">
                <a:solidFill>
                  <a:srgbClr val="F3F2EE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for the presentation template</a:t>
            </a:r>
            <a:endParaRPr/>
          </a:p>
        </p:txBody>
      </p:sp>
      <p:cxnSp>
        <p:nvCxnSpPr>
          <p:cNvPr id="495" name="Google Shape;495;p37"/>
          <p:cNvCxnSpPr/>
          <p:nvPr/>
        </p:nvCxnSpPr>
        <p:spPr>
          <a:xfrm rot="10800000">
            <a:off x="9144000" y="5626499"/>
            <a:ext cx="0" cy="3247006"/>
          </a:xfrm>
          <a:prstGeom prst="straightConnector1">
            <a:avLst/>
          </a:prstGeom>
          <a:noFill/>
          <a:ln cap="flat" cmpd="sng" w="38100">
            <a:solidFill>
              <a:srgbClr val="C1FF7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6" name="Google Shape;49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7375" y="6085100"/>
            <a:ext cx="4468374" cy="11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/>
          <p:cNvPicPr preferRelativeResize="0"/>
          <p:nvPr/>
        </p:nvPicPr>
        <p:blipFill rotWithShape="1">
          <a:blip r:embed="rId3">
            <a:alphaModFix/>
          </a:blip>
          <a:srcRect b="0" l="25138" r="0" t="0"/>
          <a:stretch/>
        </p:blipFill>
        <p:spPr>
          <a:xfrm>
            <a:off x="0" y="1281250"/>
            <a:ext cx="9144002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3">
            <a:alphaModFix/>
          </a:blip>
          <a:srcRect b="0" l="0" r="56368" t="0"/>
          <a:stretch/>
        </p:blipFill>
        <p:spPr>
          <a:xfrm>
            <a:off x="12958625" y="1281250"/>
            <a:ext cx="5329374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4">
            <a:alphaModFix/>
          </a:blip>
          <a:srcRect b="8424" l="23947" r="2352" t="16238"/>
          <a:stretch/>
        </p:blipFill>
        <p:spPr>
          <a:xfrm flipH="1">
            <a:off x="-374563" y="2189242"/>
            <a:ext cx="11882923" cy="809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 rot="5400000">
            <a:off x="7717874" y="4484052"/>
            <a:ext cx="8229600" cy="1318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4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15715839" y="4432942"/>
            <a:ext cx="1333580" cy="1392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2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8"/>
          <p:cNvPicPr preferRelativeResize="0"/>
          <p:nvPr/>
        </p:nvPicPr>
        <p:blipFill rotWithShape="1">
          <a:blip r:embed="rId3">
            <a:alphaModFix/>
          </a:blip>
          <a:srcRect b="27267" l="0" r="27536" t="0"/>
          <a:stretch/>
        </p:blipFill>
        <p:spPr>
          <a:xfrm>
            <a:off x="11038400" y="3019150"/>
            <a:ext cx="7249599" cy="72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b="0" l="32953" r="0" t="20166"/>
          <a:stretch/>
        </p:blipFill>
        <p:spPr>
          <a:xfrm>
            <a:off x="0" y="0"/>
            <a:ext cx="6708076" cy="797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4">
            <a:alphaModFix/>
          </a:blip>
          <a:srcRect b="28551" l="0" r="0" t="13377"/>
          <a:stretch/>
        </p:blipFill>
        <p:spPr>
          <a:xfrm>
            <a:off x="5024819" y="-2353193"/>
            <a:ext cx="10120759" cy="8804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828056" y="1501223"/>
            <a:ext cx="2488853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VISION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14204379" y="5441415"/>
            <a:ext cx="3072482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828050" y="2912048"/>
            <a:ext cx="42276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13031850" y="6852250"/>
            <a:ext cx="42276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187860" y="7977206"/>
            <a:ext cx="10506239" cy="1614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390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STORY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/>
          <p:nvPr/>
        </p:nvSpPr>
        <p:spPr>
          <a:xfrm>
            <a:off x="2625505" y="1028700"/>
            <a:ext cx="13036990" cy="8229600"/>
          </a:xfrm>
          <a:custGeom>
            <a:rect b="b" l="l" r="r" t="t"/>
            <a:pathLst>
              <a:path extrusionOk="0" h="8229600" w="13036990">
                <a:moveTo>
                  <a:pt x="0" y="0"/>
                </a:moveTo>
                <a:lnTo>
                  <a:pt x="13036990" y="0"/>
                </a:lnTo>
                <a:lnTo>
                  <a:pt x="13036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9"/>
          <p:cNvSpPr txBox="1"/>
          <p:nvPr/>
        </p:nvSpPr>
        <p:spPr>
          <a:xfrm>
            <a:off x="8537847" y="1383062"/>
            <a:ext cx="1212306" cy="32255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16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3885500" y="3111150"/>
            <a:ext cx="10517100" cy="40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67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WRITE AN IMPORTANT QUOTE HERE TO SUPPORT YOUR MESSAGE.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7867493" y="7863781"/>
            <a:ext cx="255301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JANE DOE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0"/>
          <p:cNvPicPr preferRelativeResize="0"/>
          <p:nvPr/>
        </p:nvPicPr>
        <p:blipFill rotWithShape="1">
          <a:blip r:embed="rId3">
            <a:alphaModFix/>
          </a:blip>
          <a:srcRect b="69515" l="68166" r="0" t="0"/>
          <a:stretch/>
        </p:blipFill>
        <p:spPr>
          <a:xfrm>
            <a:off x="0" y="3428997"/>
            <a:ext cx="716190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 rotWithShape="1">
          <a:blip r:embed="rId4">
            <a:alphaModFix/>
          </a:blip>
          <a:srcRect b="30986" l="0" r="35224" t="0"/>
          <a:stretch/>
        </p:blipFill>
        <p:spPr>
          <a:xfrm>
            <a:off x="5563100" y="1151425"/>
            <a:ext cx="12724900" cy="913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1391867" y="5010609"/>
            <a:ext cx="3642276" cy="2072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90" name="Google Shape;190;p20"/>
          <p:cNvSpPr txBox="1"/>
          <p:nvPr/>
        </p:nvSpPr>
        <p:spPr>
          <a:xfrm>
            <a:off x="1391875" y="1000125"/>
            <a:ext cx="43221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21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EXPERIENCE MATTERS - CHOOSE THE EXPERTS</a:t>
            </a: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8445770" y="3235054"/>
            <a:ext cx="115434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15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INNOVATIVE</a:t>
            </a:r>
            <a:endParaRPr/>
          </a:p>
        </p:txBody>
      </p:sp>
      <p:sp>
        <p:nvSpPr>
          <p:cNvPr id="192" name="Google Shape;192;p20"/>
          <p:cNvSpPr txBox="1"/>
          <p:nvPr/>
        </p:nvSpPr>
        <p:spPr>
          <a:xfrm>
            <a:off x="8445770" y="5531966"/>
            <a:ext cx="11543400" cy="17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16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VISIONARY</a:t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8445770" y="7828300"/>
            <a:ext cx="11543400" cy="17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16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DYNAMIC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/>
          <p:nvPr/>
        </p:nvSpPr>
        <p:spPr>
          <a:xfrm>
            <a:off x="1011163" y="781366"/>
            <a:ext cx="6475586" cy="6467492"/>
          </a:xfrm>
          <a:custGeom>
            <a:rect b="b" l="l" r="r" t="t"/>
            <a:pathLst>
              <a:path extrusionOk="0" h="6467492" w="6475586">
                <a:moveTo>
                  <a:pt x="0" y="0"/>
                </a:moveTo>
                <a:lnTo>
                  <a:pt x="6475586" y="0"/>
                </a:lnTo>
                <a:lnTo>
                  <a:pt x="6475586" y="6467491"/>
                </a:lnTo>
                <a:lnTo>
                  <a:pt x="0" y="6467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21"/>
          <p:cNvSpPr/>
          <p:nvPr/>
        </p:nvSpPr>
        <p:spPr>
          <a:xfrm>
            <a:off x="8918507" y="352728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5"/>
                </a:lnTo>
                <a:lnTo>
                  <a:pt x="0" y="383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21"/>
          <p:cNvSpPr/>
          <p:nvPr/>
        </p:nvSpPr>
        <p:spPr>
          <a:xfrm>
            <a:off x="8918507" y="5190156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6"/>
                </a:lnTo>
                <a:lnTo>
                  <a:pt x="0" y="3835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21"/>
          <p:cNvSpPr/>
          <p:nvPr/>
        </p:nvSpPr>
        <p:spPr>
          <a:xfrm>
            <a:off x="13436151" y="352728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5"/>
                </a:lnTo>
                <a:lnTo>
                  <a:pt x="0" y="383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21"/>
          <p:cNvSpPr/>
          <p:nvPr/>
        </p:nvSpPr>
        <p:spPr>
          <a:xfrm>
            <a:off x="13436151" y="5190156"/>
            <a:ext cx="3840686" cy="3835885"/>
          </a:xfrm>
          <a:custGeom>
            <a:rect b="b" l="l" r="r" t="t"/>
            <a:pathLst>
              <a:path extrusionOk="0" h="3835885" w="3840686">
                <a:moveTo>
                  <a:pt x="0" y="0"/>
                </a:moveTo>
                <a:lnTo>
                  <a:pt x="3840686" y="0"/>
                </a:lnTo>
                <a:lnTo>
                  <a:pt x="3840686" y="3835886"/>
                </a:lnTo>
                <a:lnTo>
                  <a:pt x="0" y="3835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21"/>
          <p:cNvSpPr/>
          <p:nvPr/>
        </p:nvSpPr>
        <p:spPr>
          <a:xfrm>
            <a:off x="1550421" y="1214479"/>
            <a:ext cx="5378019" cy="5554418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9238343" y="609608"/>
            <a:ext cx="3189717" cy="3294339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9238343" y="5447037"/>
            <a:ext cx="3189717" cy="3294339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13755987" y="609608"/>
            <a:ext cx="3189717" cy="3294339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13755987" y="5447037"/>
            <a:ext cx="3189717" cy="3294339"/>
          </a:xfrm>
          <a:custGeom>
            <a:rect b="b" l="l" r="r" t="t"/>
            <a:pathLst>
              <a:path extrusionOk="0" h="6558280" w="635000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2323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1195412" y="7564460"/>
            <a:ext cx="6107088" cy="1558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TEAM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1975724" y="2240927"/>
            <a:ext cx="725349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CEO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1975724" y="1854212"/>
            <a:ext cx="149118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John Doe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9347665" y="4460541"/>
            <a:ext cx="2728455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Web Developer</a:t>
            </a:r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9347665" y="9297970"/>
            <a:ext cx="2728455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UX Designer</a:t>
            </a:r>
            <a:endParaRPr/>
          </a:p>
        </p:txBody>
      </p:sp>
      <p:sp>
        <p:nvSpPr>
          <p:cNvPr id="213" name="Google Shape;213;p21"/>
          <p:cNvSpPr txBox="1"/>
          <p:nvPr/>
        </p:nvSpPr>
        <p:spPr>
          <a:xfrm>
            <a:off x="13865308" y="4460541"/>
            <a:ext cx="2728455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Systems Analyst</a:t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13865308" y="9297970"/>
            <a:ext cx="2728455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 Scientist</a:t>
            </a:r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9347665" y="4045738"/>
            <a:ext cx="149118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Jane Doe</a:t>
            </a:r>
            <a:endParaRPr/>
          </a:p>
        </p:txBody>
      </p:sp>
      <p:sp>
        <p:nvSpPr>
          <p:cNvPr id="216" name="Google Shape;216;p21"/>
          <p:cNvSpPr txBox="1"/>
          <p:nvPr/>
        </p:nvSpPr>
        <p:spPr>
          <a:xfrm>
            <a:off x="9347665" y="8883167"/>
            <a:ext cx="149118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Jane Doe</a:t>
            </a:r>
            <a:endParaRPr/>
          </a:p>
        </p:txBody>
      </p:sp>
      <p:sp>
        <p:nvSpPr>
          <p:cNvPr id="217" name="Google Shape;217;p21"/>
          <p:cNvSpPr txBox="1"/>
          <p:nvPr/>
        </p:nvSpPr>
        <p:spPr>
          <a:xfrm>
            <a:off x="13865308" y="4045738"/>
            <a:ext cx="149118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Jane Doe</a:t>
            </a:r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13865308" y="8883167"/>
            <a:ext cx="1491186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Jane Doe</a:t>
            </a:r>
            <a:endParaRPr/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4">
            <a:alphaModFix/>
          </a:blip>
          <a:srcRect b="0" l="0" r="0" t="1458"/>
          <a:stretch/>
        </p:blipFill>
        <p:spPr>
          <a:xfrm>
            <a:off x="1662500" y="1347574"/>
            <a:ext cx="5153700" cy="5250300"/>
          </a:xfrm>
          <a:prstGeom prst="roundRect">
            <a:avLst>
              <a:gd fmla="val 13277" name="adj"/>
            </a:avLst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5">
            <a:alphaModFix/>
          </a:blip>
          <a:srcRect b="0" l="-745" r="0" t="0"/>
          <a:stretch/>
        </p:blipFill>
        <p:spPr>
          <a:xfrm>
            <a:off x="9199950" y="609600"/>
            <a:ext cx="3253800" cy="333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 rotWithShape="1">
          <a:blip r:embed="rId6">
            <a:alphaModFix/>
          </a:blip>
          <a:srcRect b="0" l="0" r="-502" t="0"/>
          <a:stretch/>
        </p:blipFill>
        <p:spPr>
          <a:xfrm>
            <a:off x="13699975" y="576925"/>
            <a:ext cx="3277500" cy="336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 rotWithShape="1">
          <a:blip r:embed="rId7">
            <a:alphaModFix/>
          </a:blip>
          <a:srcRect b="2296" l="0" r="0" t="0"/>
          <a:stretch/>
        </p:blipFill>
        <p:spPr>
          <a:xfrm>
            <a:off x="9201375" y="5458775"/>
            <a:ext cx="3253800" cy="3282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 rotWithShape="1">
          <a:blip r:embed="rId8">
            <a:alphaModFix/>
          </a:blip>
          <a:srcRect b="1951" l="0" r="0" t="0"/>
          <a:stretch/>
        </p:blipFill>
        <p:spPr>
          <a:xfrm>
            <a:off x="13712925" y="5447025"/>
            <a:ext cx="3253800" cy="3294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25138" r="0" t="0"/>
          <a:stretch/>
        </p:blipFill>
        <p:spPr>
          <a:xfrm>
            <a:off x="0" y="1281250"/>
            <a:ext cx="9144002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b="0" l="0" r="56368" t="0"/>
          <a:stretch/>
        </p:blipFill>
        <p:spPr>
          <a:xfrm>
            <a:off x="12958625" y="1281250"/>
            <a:ext cx="5329374" cy="82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 rotWithShape="1">
          <a:blip r:embed="rId4">
            <a:alphaModFix/>
          </a:blip>
          <a:srcRect b="28514" l="0" r="0" t="9488"/>
          <a:stretch/>
        </p:blipFill>
        <p:spPr>
          <a:xfrm flipH="1">
            <a:off x="-1716395" y="0"/>
            <a:ext cx="1106201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 rot="5400000">
            <a:off x="7717874" y="4484052"/>
            <a:ext cx="8229600" cy="1318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4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BRAND</a:t>
            </a:r>
            <a:endParaRPr/>
          </a:p>
        </p:txBody>
      </p:sp>
      <p:sp>
        <p:nvSpPr>
          <p:cNvPr id="232" name="Google Shape;232;p22"/>
          <p:cNvSpPr txBox="1"/>
          <p:nvPr/>
        </p:nvSpPr>
        <p:spPr>
          <a:xfrm>
            <a:off x="15715839" y="4432942"/>
            <a:ext cx="1333580" cy="1392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2" u="none" cap="none" strike="noStrike">
                <a:solidFill>
                  <a:srgbClr val="C1FF72"/>
                </a:solidFill>
                <a:latin typeface="Oswald"/>
                <a:ea typeface="Oswald"/>
                <a:cs typeface="Oswald"/>
                <a:sym typeface="Oswald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2325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3"/>
          <p:cNvPicPr preferRelativeResize="0"/>
          <p:nvPr/>
        </p:nvPicPr>
        <p:blipFill rotWithShape="1">
          <a:blip r:embed="rId3">
            <a:alphaModFix/>
          </a:blip>
          <a:srcRect b="1520" l="7052" r="12626" t="19676"/>
          <a:stretch/>
        </p:blipFill>
        <p:spPr>
          <a:xfrm>
            <a:off x="10075775" y="0"/>
            <a:ext cx="49131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4">
            <a:alphaModFix/>
          </a:blip>
          <a:srcRect b="0" l="21727" r="37504" t="0"/>
          <a:stretch/>
        </p:blipFill>
        <p:spPr>
          <a:xfrm>
            <a:off x="11997224" y="0"/>
            <a:ext cx="629077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/>
          <p:nvPr/>
        </p:nvSpPr>
        <p:spPr>
          <a:xfrm>
            <a:off x="1214087" y="3917032"/>
            <a:ext cx="3726458" cy="3721800"/>
          </a:xfrm>
          <a:custGeom>
            <a:rect b="b" l="l" r="r" t="t"/>
            <a:pathLst>
              <a:path extrusionOk="0" h="3721800" w="3726458">
                <a:moveTo>
                  <a:pt x="0" y="0"/>
                </a:moveTo>
                <a:lnTo>
                  <a:pt x="3726458" y="0"/>
                </a:lnTo>
                <a:lnTo>
                  <a:pt x="3726458" y="3721799"/>
                </a:lnTo>
                <a:lnTo>
                  <a:pt x="0" y="3721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23"/>
          <p:cNvSpPr/>
          <p:nvPr/>
        </p:nvSpPr>
        <p:spPr>
          <a:xfrm>
            <a:off x="7056679" y="3917032"/>
            <a:ext cx="3726458" cy="3721800"/>
          </a:xfrm>
          <a:custGeom>
            <a:rect b="b" l="l" r="r" t="t"/>
            <a:pathLst>
              <a:path extrusionOk="0" h="3721800" w="3726458">
                <a:moveTo>
                  <a:pt x="0" y="0"/>
                </a:moveTo>
                <a:lnTo>
                  <a:pt x="3726458" y="0"/>
                </a:lnTo>
                <a:lnTo>
                  <a:pt x="3726458" y="3721799"/>
                </a:lnTo>
                <a:lnTo>
                  <a:pt x="0" y="3721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23"/>
          <p:cNvSpPr/>
          <p:nvPr/>
        </p:nvSpPr>
        <p:spPr>
          <a:xfrm>
            <a:off x="2150992" y="5028150"/>
            <a:ext cx="1852647" cy="1498960"/>
          </a:xfrm>
          <a:custGeom>
            <a:rect b="b" l="l" r="r" t="t"/>
            <a:pathLst>
              <a:path extrusionOk="0" h="1498960" w="1852647">
                <a:moveTo>
                  <a:pt x="0" y="0"/>
                </a:moveTo>
                <a:lnTo>
                  <a:pt x="1852648" y="0"/>
                </a:lnTo>
                <a:lnTo>
                  <a:pt x="1852648" y="1498960"/>
                </a:lnTo>
                <a:lnTo>
                  <a:pt x="0" y="1498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23"/>
          <p:cNvSpPr/>
          <p:nvPr/>
        </p:nvSpPr>
        <p:spPr>
          <a:xfrm rot="1577693">
            <a:off x="8407275" y="4853209"/>
            <a:ext cx="1025266" cy="1848841"/>
          </a:xfrm>
          <a:custGeom>
            <a:rect b="b" l="l" r="r" t="t"/>
            <a:pathLst>
              <a:path extrusionOk="0" h="1848841" w="1025266">
                <a:moveTo>
                  <a:pt x="0" y="0"/>
                </a:moveTo>
                <a:lnTo>
                  <a:pt x="1025266" y="0"/>
                </a:lnTo>
                <a:lnTo>
                  <a:pt x="1025266" y="1848841"/>
                </a:lnTo>
                <a:lnTo>
                  <a:pt x="0" y="1848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3"/>
          <p:cNvSpPr txBox="1"/>
          <p:nvPr/>
        </p:nvSpPr>
        <p:spPr>
          <a:xfrm>
            <a:off x="0" y="778697"/>
            <a:ext cx="11997224" cy="1556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D4D4D4"/>
                </a:solidFill>
                <a:latin typeface="Oswald"/>
                <a:ea typeface="Oswald"/>
                <a:cs typeface="Oswald"/>
                <a:sym typeface="Oswald"/>
              </a:rPr>
              <a:t>OUR PROJECTS</a:t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1374094" y="3238883"/>
            <a:ext cx="340644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01</a:t>
            </a:r>
            <a:endParaRPr/>
          </a:p>
        </p:txBody>
      </p:sp>
      <p:sp>
        <p:nvSpPr>
          <p:cNvPr id="245" name="Google Shape;245;p23"/>
          <p:cNvSpPr txBox="1"/>
          <p:nvPr/>
        </p:nvSpPr>
        <p:spPr>
          <a:xfrm>
            <a:off x="7216686" y="3238883"/>
            <a:ext cx="340644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C1FF72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02</a:t>
            </a:r>
            <a:endParaRPr/>
          </a:p>
        </p:txBody>
      </p:sp>
      <p:sp>
        <p:nvSpPr>
          <p:cNvPr id="246" name="Google Shape;246;p23"/>
          <p:cNvSpPr txBox="1"/>
          <p:nvPr/>
        </p:nvSpPr>
        <p:spPr>
          <a:xfrm>
            <a:off x="1374094" y="7896006"/>
            <a:ext cx="3406445" cy="1023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product or service. Describe the key features and benefits.</a:t>
            </a:r>
            <a:endParaRPr/>
          </a:p>
        </p:txBody>
      </p:sp>
      <p:sp>
        <p:nvSpPr>
          <p:cNvPr id="247" name="Google Shape;247;p23"/>
          <p:cNvSpPr txBox="1"/>
          <p:nvPr/>
        </p:nvSpPr>
        <p:spPr>
          <a:xfrm>
            <a:off x="7216686" y="7896006"/>
            <a:ext cx="3406445" cy="1023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D4D4D4"/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Elaborate on the product or service. Describe the key features and benefits.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