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IBM Plex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BMPlexSans-regular.fntdata"/><Relationship Id="rId25" Type="http://schemas.openxmlformats.org/officeDocument/2006/relationships/slide" Target="slides/slide20.xml"/><Relationship Id="rId28" Type="http://schemas.openxmlformats.org/officeDocument/2006/relationships/font" Target="fonts/IBMPlexSans-italic.fntdata"/><Relationship Id="rId27" Type="http://schemas.openxmlformats.org/officeDocument/2006/relationships/font" Target="fonts/IBMPlex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BMPlex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B8F423"/>
        </a:solidFill>
      </p:bgPr>
    </p:bg>
    <p:spTree>
      <p:nvGrpSpPr>
        <p:cNvPr id="15" name="Shape 15"/>
        <p:cNvGrpSpPr/>
        <p:nvPr/>
      </p:nvGrpSpPr>
      <p:grpSpPr>
        <a:xfrm>
          <a:off x="0" y="0"/>
          <a:ext cx="0" cy="0"/>
          <a:chOff x="0" y="0"/>
          <a:chExt cx="0" cy="0"/>
        </a:xfrm>
      </p:grpSpPr>
      <p:grpSp>
        <p:nvGrpSpPr>
          <p:cNvPr id="16" name="Google Shape;16;p3"/>
          <p:cNvGrpSpPr/>
          <p:nvPr/>
        </p:nvGrpSpPr>
        <p:grpSpPr>
          <a:xfrm>
            <a:off x="802943" y="374766"/>
            <a:ext cx="2228021" cy="417340"/>
            <a:chOff x="0" y="0"/>
            <a:chExt cx="586800" cy="109916"/>
          </a:xfrm>
        </p:grpSpPr>
        <p:sp>
          <p:nvSpPr>
            <p:cNvPr id="17" name="Google Shape;17;p3"/>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8" name="Google Shape;18;p3"/>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ph idx="1"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Clr>
                <a:schemeClr val="dk1"/>
              </a:buClr>
              <a:buSzPts val="1800"/>
              <a:buChar char="•"/>
              <a:defRPr b="0" sz="1800">
                <a:solidFill>
                  <a:schemeClr val="dk1"/>
                </a:solidFill>
              </a:defRPr>
            </a:lvl1pPr>
            <a:lvl2pPr indent="-342900" lvl="1" marL="914400" rtl="0" algn="r">
              <a:spcBef>
                <a:spcPts val="560"/>
              </a:spcBef>
              <a:spcAft>
                <a:spcPts val="0"/>
              </a:spcAft>
              <a:buClr>
                <a:schemeClr val="dk1"/>
              </a:buClr>
              <a:buSzPts val="1800"/>
              <a:buChar char="–"/>
              <a:defRPr b="0" sz="1800">
                <a:solidFill>
                  <a:schemeClr val="dk1"/>
                </a:solidFill>
              </a:defRPr>
            </a:lvl2pPr>
            <a:lvl3pPr indent="-342900" lvl="2" marL="1371600" rtl="0" algn="r">
              <a:spcBef>
                <a:spcPts val="480"/>
              </a:spcBef>
              <a:spcAft>
                <a:spcPts val="0"/>
              </a:spcAft>
              <a:buClr>
                <a:schemeClr val="dk1"/>
              </a:buClr>
              <a:buSzPts val="1800"/>
              <a:buChar char="•"/>
              <a:defRPr sz="1800">
                <a:solidFill>
                  <a:schemeClr val="dk1"/>
                </a:solidFill>
              </a:defRPr>
            </a:lvl3pPr>
            <a:lvl4pPr indent="-342900" lvl="3" marL="1828800" rtl="0" algn="r">
              <a:spcBef>
                <a:spcPts val="400"/>
              </a:spcBef>
              <a:spcAft>
                <a:spcPts val="0"/>
              </a:spcAft>
              <a:buClr>
                <a:schemeClr val="dk1"/>
              </a:buClr>
              <a:buSzPts val="1800"/>
              <a:buChar char="–"/>
              <a:defRPr>
                <a:solidFill>
                  <a:schemeClr val="dk1"/>
                </a:solidFill>
              </a:defRPr>
            </a:lvl4pPr>
            <a:lvl5pPr indent="-342900" lvl="4" marL="2286000" rtl="0" algn="r">
              <a:spcBef>
                <a:spcPts val="400"/>
              </a:spcBef>
              <a:spcAft>
                <a:spcPts val="0"/>
              </a:spcAft>
              <a:buSzPts val="1800"/>
              <a:buFont typeface="IBM Plex Sans"/>
              <a:buChar char="»"/>
              <a:defRPr sz="1800">
                <a:latin typeface="IBM Plex Sans"/>
                <a:ea typeface="IBM Plex Sans"/>
                <a:cs typeface="IBM Plex Sans"/>
                <a:sym typeface="IBM Plex Sans"/>
              </a:defRPr>
            </a:lvl5pPr>
            <a:lvl6pPr indent="-342900" lvl="5" marL="2743200" rtl="0" algn="r">
              <a:spcBef>
                <a:spcPts val="400"/>
              </a:spcBef>
              <a:spcAft>
                <a:spcPts val="0"/>
              </a:spcAft>
              <a:buSzPts val="1800"/>
              <a:buFont typeface="IBM Plex Sans"/>
              <a:buChar char="•"/>
              <a:defRPr sz="1800">
                <a:latin typeface="IBM Plex Sans"/>
                <a:ea typeface="IBM Plex Sans"/>
                <a:cs typeface="IBM Plex Sans"/>
                <a:sym typeface="IBM Plex Sans"/>
              </a:defRPr>
            </a:lvl6pPr>
            <a:lvl7pPr indent="-342900" lvl="6" marL="3200400" rtl="0" algn="r">
              <a:spcBef>
                <a:spcPts val="400"/>
              </a:spcBef>
              <a:spcAft>
                <a:spcPts val="0"/>
              </a:spcAft>
              <a:buSzPts val="1800"/>
              <a:buFont typeface="IBM Plex Sans"/>
              <a:buChar char="•"/>
              <a:defRPr sz="1800">
                <a:latin typeface="IBM Plex Sans"/>
                <a:ea typeface="IBM Plex Sans"/>
                <a:cs typeface="IBM Plex Sans"/>
                <a:sym typeface="IBM Plex Sans"/>
              </a:defRPr>
            </a:lvl7pPr>
            <a:lvl8pPr indent="-342900" lvl="7" marL="3657600" rtl="0" algn="r">
              <a:spcBef>
                <a:spcPts val="400"/>
              </a:spcBef>
              <a:spcAft>
                <a:spcPts val="0"/>
              </a:spcAft>
              <a:buSzPts val="1800"/>
              <a:buFont typeface="IBM Plex Sans"/>
              <a:buChar char="•"/>
              <a:defRPr sz="1800">
                <a:latin typeface="IBM Plex Sans"/>
                <a:ea typeface="IBM Plex Sans"/>
                <a:cs typeface="IBM Plex Sans"/>
                <a:sym typeface="IBM Plex Sans"/>
              </a:defRPr>
            </a:lvl8pPr>
            <a:lvl9pPr indent="-342900" lvl="8" marL="4114800" rtl="0" algn="r">
              <a:spcBef>
                <a:spcPts val="400"/>
              </a:spcBef>
              <a:spcAft>
                <a:spcPts val="0"/>
              </a:spcAft>
              <a:buSzPts val="1800"/>
              <a:buFont typeface="IBM Plex Sans"/>
              <a:buChar char="•"/>
              <a:defRPr sz="1800">
                <a:latin typeface="IBM Plex Sans"/>
                <a:ea typeface="IBM Plex Sans"/>
                <a:cs typeface="IBM Plex Sans"/>
                <a:sym typeface="IBM Plex Sans"/>
              </a:defRPr>
            </a:lvl9pPr>
          </a:lstStyle>
          <a:p/>
        </p:txBody>
      </p:sp>
      <p:sp>
        <p:nvSpPr>
          <p:cNvPr id="20" name="Google Shape;20;p3"/>
          <p:cNvSpPr txBox="1"/>
          <p:nvPr>
            <p:ph type="title"/>
          </p:nvPr>
        </p:nvSpPr>
        <p:spPr>
          <a:xfrm>
            <a:off x="1017750" y="4244425"/>
            <a:ext cx="16252500" cy="1932300"/>
          </a:xfrm>
          <a:prstGeom prst="rect">
            <a:avLst/>
          </a:prstGeom>
        </p:spPr>
        <p:txBody>
          <a:bodyPr anchorCtr="0" anchor="t" bIns="45700" lIns="91425" spcFirstLastPara="1" rIns="91425" wrap="square" tIns="45700">
            <a:normAutofit/>
          </a:bodyPr>
          <a:lstStyle>
            <a:lvl1pPr lvl="0">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2"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a:spcBef>
                <a:spcPts val="640"/>
              </a:spcBef>
              <a:spcAft>
                <a:spcPts val="0"/>
              </a:spcAft>
              <a:buClr>
                <a:schemeClr val="dk1"/>
              </a:buClr>
              <a:buSzPts val="1800"/>
              <a:buChar char="•"/>
              <a:defRPr b="0" sz="1800">
                <a:solidFill>
                  <a:schemeClr val="dk1"/>
                </a:solidFill>
              </a:defRPr>
            </a:lvl1pPr>
            <a:lvl2pPr indent="-342900" lvl="1" marL="914400">
              <a:spcBef>
                <a:spcPts val="560"/>
              </a:spcBef>
              <a:spcAft>
                <a:spcPts val="0"/>
              </a:spcAft>
              <a:buClr>
                <a:schemeClr val="dk1"/>
              </a:buClr>
              <a:buSzPts val="1800"/>
              <a:buChar char="–"/>
              <a:defRPr b="0" sz="1800">
                <a:solidFill>
                  <a:schemeClr val="dk1"/>
                </a:solidFill>
              </a:defRPr>
            </a:lvl2pPr>
            <a:lvl3pPr indent="-342900" lvl="2" marL="1371600">
              <a:spcBef>
                <a:spcPts val="480"/>
              </a:spcBef>
              <a:spcAft>
                <a:spcPts val="0"/>
              </a:spcAft>
              <a:buClr>
                <a:schemeClr val="dk1"/>
              </a:buClr>
              <a:buSzPts val="1800"/>
              <a:buChar char="•"/>
              <a:defRPr sz="1800">
                <a:solidFill>
                  <a:schemeClr val="dk1"/>
                </a:solidFill>
              </a:defRPr>
            </a:lvl3pPr>
            <a:lvl4pPr indent="-342900" lvl="3" marL="1828800">
              <a:spcBef>
                <a:spcPts val="400"/>
              </a:spcBef>
              <a:spcAft>
                <a:spcPts val="0"/>
              </a:spcAft>
              <a:buClr>
                <a:schemeClr val="dk1"/>
              </a:buClr>
              <a:buSzPts val="1800"/>
              <a:buChar char="–"/>
              <a:defRPr>
                <a:solidFill>
                  <a:schemeClr val="dk1"/>
                </a:solidFill>
              </a:defRPr>
            </a:lvl4pPr>
            <a:lvl5pPr indent="-342900" lvl="4" marL="2286000">
              <a:spcBef>
                <a:spcPts val="400"/>
              </a:spcBef>
              <a:spcAft>
                <a:spcPts val="0"/>
              </a:spcAft>
              <a:buSzPts val="1800"/>
              <a:buFont typeface="IBM Plex Sans"/>
              <a:buChar char="»"/>
              <a:defRPr sz="1800">
                <a:latin typeface="IBM Plex Sans"/>
                <a:ea typeface="IBM Plex Sans"/>
                <a:cs typeface="IBM Plex Sans"/>
                <a:sym typeface="IBM Plex Sans"/>
              </a:defRPr>
            </a:lvl5pPr>
            <a:lvl6pPr indent="-342900" lvl="5" marL="2743200">
              <a:spcBef>
                <a:spcPts val="400"/>
              </a:spcBef>
              <a:spcAft>
                <a:spcPts val="0"/>
              </a:spcAft>
              <a:buSzPts val="1800"/>
              <a:buFont typeface="IBM Plex Sans"/>
              <a:buChar char="•"/>
              <a:defRPr sz="1800">
                <a:latin typeface="IBM Plex Sans"/>
                <a:ea typeface="IBM Plex Sans"/>
                <a:cs typeface="IBM Plex Sans"/>
                <a:sym typeface="IBM Plex Sans"/>
              </a:defRPr>
            </a:lvl6pPr>
            <a:lvl7pPr indent="-342900" lvl="6" marL="3200400">
              <a:spcBef>
                <a:spcPts val="400"/>
              </a:spcBef>
              <a:spcAft>
                <a:spcPts val="0"/>
              </a:spcAft>
              <a:buSzPts val="1800"/>
              <a:buFont typeface="IBM Plex Sans"/>
              <a:buChar char="•"/>
              <a:defRPr sz="1800">
                <a:latin typeface="IBM Plex Sans"/>
                <a:ea typeface="IBM Plex Sans"/>
                <a:cs typeface="IBM Plex Sans"/>
                <a:sym typeface="IBM Plex Sans"/>
              </a:defRPr>
            </a:lvl7pPr>
            <a:lvl8pPr indent="-342900" lvl="7" marL="3657600">
              <a:spcBef>
                <a:spcPts val="400"/>
              </a:spcBef>
              <a:spcAft>
                <a:spcPts val="0"/>
              </a:spcAft>
              <a:buSzPts val="1800"/>
              <a:buFont typeface="IBM Plex Sans"/>
              <a:buChar char="•"/>
              <a:defRPr sz="1800">
                <a:latin typeface="IBM Plex Sans"/>
                <a:ea typeface="IBM Plex Sans"/>
                <a:cs typeface="IBM Plex Sans"/>
                <a:sym typeface="IBM Plex Sans"/>
              </a:defRPr>
            </a:lvl8pPr>
            <a:lvl9pPr indent="-342900" lvl="8" marL="4114800">
              <a:spcBef>
                <a:spcPts val="400"/>
              </a:spcBef>
              <a:spcAft>
                <a:spcPts val="0"/>
              </a:spcAft>
              <a:buSzPts val="1800"/>
              <a:buFont typeface="IBM Plex Sans"/>
              <a:buChar char="•"/>
              <a:defRPr sz="1800">
                <a:latin typeface="IBM Plex Sans"/>
                <a:ea typeface="IBM Plex Sans"/>
                <a:cs typeface="IBM Plex Sans"/>
                <a:sym typeface="IBM Plex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chemeClr val="dk1"/>
        </a:solidFill>
      </p:bgPr>
    </p:bg>
    <p:spTree>
      <p:nvGrpSpPr>
        <p:cNvPr id="22" name="Shape 22"/>
        <p:cNvGrpSpPr/>
        <p:nvPr/>
      </p:nvGrpSpPr>
      <p:grpSpPr>
        <a:xfrm>
          <a:off x="0" y="0"/>
          <a:ext cx="0" cy="0"/>
          <a:chOff x="0" y="0"/>
          <a:chExt cx="0" cy="0"/>
        </a:xfrm>
      </p:grpSpPr>
      <p:sp>
        <p:nvSpPr>
          <p:cNvPr id="23" name="Google Shape;23;p4"/>
          <p:cNvSpPr txBox="1"/>
          <p:nvPr>
            <p:ph idx="1" type="body"/>
          </p:nvPr>
        </p:nvSpPr>
        <p:spPr>
          <a:xfrm>
            <a:off x="1033050" y="7721975"/>
            <a:ext cx="5600400" cy="4173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Clr>
                <a:srgbClr val="B8F423"/>
              </a:buClr>
              <a:buSzPts val="3600"/>
              <a:buChar char="•"/>
              <a:defRPr b="1" sz="3600">
                <a:solidFill>
                  <a:srgbClr val="B8F423"/>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5pPr>
            <a:lvl6pPr indent="-457200" lvl="5" marL="27432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6pPr>
            <a:lvl7pPr indent="-457200" lvl="6" marL="32004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7pPr>
            <a:lvl8pPr indent="-457200" lvl="7" marL="36576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8pPr>
            <a:lvl9pPr indent="-457200" lvl="8" marL="41148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9pPr>
          </a:lstStyle>
          <a:p/>
        </p:txBody>
      </p:sp>
      <p:sp>
        <p:nvSpPr>
          <p:cNvPr id="24" name="Google Shape;24;p4"/>
          <p:cNvSpPr txBox="1"/>
          <p:nvPr>
            <p:ph idx="2" type="body"/>
          </p:nvPr>
        </p:nvSpPr>
        <p:spPr>
          <a:xfrm>
            <a:off x="1033050" y="8169763"/>
            <a:ext cx="5600400" cy="4173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b="0" sz="2100">
                <a:solidFill>
                  <a:schemeClr val="lt1"/>
                </a:solidFill>
              </a:defRPr>
            </a:lvl2pPr>
            <a:lvl3pPr indent="-361950" lvl="2" marL="1371600" rtl="0">
              <a:spcBef>
                <a:spcPts val="480"/>
              </a:spcBef>
              <a:spcAft>
                <a:spcPts val="0"/>
              </a:spcAft>
              <a:buSzPts val="2100"/>
              <a:buChar char="•"/>
              <a:defRPr/>
            </a:lvl3pPr>
            <a:lvl4pPr indent="-361950" lvl="3" marL="1828800" rtl="0">
              <a:spcBef>
                <a:spcPts val="400"/>
              </a:spcBef>
              <a:spcAft>
                <a:spcPts val="0"/>
              </a:spcAft>
              <a:buClr>
                <a:schemeClr val="lt1"/>
              </a:buClr>
              <a:buSzPts val="2100"/>
              <a:buChar char="–"/>
              <a:defRPr sz="2100">
                <a:solidFill>
                  <a:schemeClr val="lt1"/>
                </a:solidFill>
              </a:defRPr>
            </a:lvl4pPr>
            <a:lvl5pPr indent="-361950" lvl="4" marL="22860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
        <p:nvSpPr>
          <p:cNvPr id="25" name="Google Shape;25;p4"/>
          <p:cNvSpPr txBox="1"/>
          <p:nvPr>
            <p:ph idx="3" type="body"/>
          </p:nvPr>
        </p:nvSpPr>
        <p:spPr>
          <a:xfrm>
            <a:off x="1033050" y="6036238"/>
            <a:ext cx="5600400" cy="4173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Clr>
                <a:srgbClr val="B8F423"/>
              </a:buClr>
              <a:buSzPts val="3600"/>
              <a:buChar char="•"/>
              <a:defRPr b="1" sz="3600">
                <a:solidFill>
                  <a:srgbClr val="B8F423"/>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5pPr>
            <a:lvl6pPr indent="-457200" lvl="5" marL="27432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6pPr>
            <a:lvl7pPr indent="-457200" lvl="6" marL="32004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7pPr>
            <a:lvl8pPr indent="-457200" lvl="7" marL="36576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8pPr>
            <a:lvl9pPr indent="-457200" lvl="8" marL="41148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9pPr>
          </a:lstStyle>
          <a:p/>
        </p:txBody>
      </p:sp>
      <p:sp>
        <p:nvSpPr>
          <p:cNvPr id="26" name="Google Shape;26;p4"/>
          <p:cNvSpPr txBox="1"/>
          <p:nvPr>
            <p:ph idx="4" type="body"/>
          </p:nvPr>
        </p:nvSpPr>
        <p:spPr>
          <a:xfrm>
            <a:off x="1033050" y="6484025"/>
            <a:ext cx="5600400" cy="4173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b="0" sz="2100">
                <a:solidFill>
                  <a:schemeClr val="lt1"/>
                </a:solidFill>
              </a:defRPr>
            </a:lvl2pPr>
            <a:lvl3pPr indent="-361950" lvl="2" marL="1371600" rtl="0">
              <a:spcBef>
                <a:spcPts val="480"/>
              </a:spcBef>
              <a:spcAft>
                <a:spcPts val="0"/>
              </a:spcAft>
              <a:buSzPts val="2100"/>
              <a:buChar char="•"/>
              <a:defRPr/>
            </a:lvl3pPr>
            <a:lvl4pPr indent="-361950" lvl="3" marL="1828800" rtl="0">
              <a:spcBef>
                <a:spcPts val="400"/>
              </a:spcBef>
              <a:spcAft>
                <a:spcPts val="0"/>
              </a:spcAft>
              <a:buClr>
                <a:schemeClr val="lt1"/>
              </a:buClr>
              <a:buSzPts val="2100"/>
              <a:buChar char="–"/>
              <a:defRPr sz="2100">
                <a:solidFill>
                  <a:schemeClr val="lt1"/>
                </a:solidFill>
              </a:defRPr>
            </a:lvl4pPr>
            <a:lvl5pPr indent="-361950" lvl="4" marL="22860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
        <p:nvSpPr>
          <p:cNvPr id="27" name="Google Shape;27;p4"/>
          <p:cNvSpPr txBox="1"/>
          <p:nvPr>
            <p:ph idx="5" type="subTitle"/>
          </p:nvPr>
        </p:nvSpPr>
        <p:spPr>
          <a:xfrm>
            <a:off x="1028700" y="1508388"/>
            <a:ext cx="8115300" cy="2166900"/>
          </a:xfrm>
          <a:prstGeom prst="rect">
            <a:avLst/>
          </a:prstGeom>
        </p:spPr>
        <p:txBody>
          <a:bodyPr anchorCtr="0" anchor="t" bIns="45700" lIns="91425" spcFirstLastPara="1" rIns="91425" wrap="square" tIns="45700">
            <a:normAutofit/>
          </a:bodyPr>
          <a:lstStyle>
            <a:lvl1pPr lvl="0">
              <a:spcBef>
                <a:spcPts val="640"/>
              </a:spcBef>
              <a:spcAft>
                <a:spcPts val="0"/>
              </a:spcAft>
              <a:buSzPts val="8800"/>
              <a:buNone/>
              <a:defRPr/>
            </a:lvl1pPr>
            <a:lvl2pPr lvl="1">
              <a:spcBef>
                <a:spcPts val="560"/>
              </a:spcBef>
              <a:spcAft>
                <a:spcPts val="0"/>
              </a:spcAft>
              <a:buSzPts val="3600"/>
              <a:buNone/>
              <a:defRPr/>
            </a:lvl2pPr>
            <a:lvl3pPr lvl="2">
              <a:spcBef>
                <a:spcPts val="480"/>
              </a:spcBef>
              <a:spcAft>
                <a:spcPts val="0"/>
              </a:spcAft>
              <a:buSzPts val="2100"/>
              <a:buNone/>
              <a:defRPr/>
            </a:lvl3pPr>
            <a:lvl4pPr lvl="3">
              <a:spcBef>
                <a:spcPts val="400"/>
              </a:spcBef>
              <a:spcAft>
                <a:spcPts val="0"/>
              </a:spcAft>
              <a:buSzPts val="18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8" name="Google Shape;28;p4"/>
          <p:cNvSpPr txBox="1"/>
          <p:nvPr>
            <p:ph idx="6"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Clr>
                <a:srgbClr val="B8F423"/>
              </a:buClr>
              <a:buSzPts val="1800"/>
              <a:buChar char="•"/>
              <a:defRPr sz="1800">
                <a:solidFill>
                  <a:srgbClr val="B8F423"/>
                </a:solidFill>
              </a:defRPr>
            </a:lvl3pPr>
            <a:lvl4pPr indent="-342900" lvl="3" marL="1828800" rtl="0">
              <a:spcBef>
                <a:spcPts val="400"/>
              </a:spcBef>
              <a:spcAft>
                <a:spcPts val="0"/>
              </a:spcAft>
              <a:buSzPts val="1800"/>
              <a:buChar char="–"/>
              <a:defRPr/>
            </a:lvl4pPr>
            <a:lvl5pPr indent="-342900" lvl="4" marL="22860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grpSp>
        <p:nvGrpSpPr>
          <p:cNvPr id="29" name="Google Shape;29;p4"/>
          <p:cNvGrpSpPr/>
          <p:nvPr/>
        </p:nvGrpSpPr>
        <p:grpSpPr>
          <a:xfrm>
            <a:off x="802943" y="374766"/>
            <a:ext cx="2228021" cy="417340"/>
            <a:chOff x="0" y="0"/>
            <a:chExt cx="586800" cy="109916"/>
          </a:xfrm>
        </p:grpSpPr>
        <p:sp>
          <p:nvSpPr>
            <p:cNvPr id="30" name="Google Shape;30;p4"/>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4"/>
          <p:cNvSpPr txBox="1"/>
          <p:nvPr>
            <p:ph idx="7" type="body"/>
          </p:nvPr>
        </p:nvSpPr>
        <p:spPr>
          <a:xfrm>
            <a:off x="1033050" y="4391588"/>
            <a:ext cx="5600400" cy="4173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Clr>
                <a:srgbClr val="B8F423"/>
              </a:buClr>
              <a:buSzPts val="3600"/>
              <a:buChar char="•"/>
              <a:defRPr b="1" sz="3600">
                <a:solidFill>
                  <a:srgbClr val="B8F423"/>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5pPr>
            <a:lvl6pPr indent="-457200" lvl="5" marL="27432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6pPr>
            <a:lvl7pPr indent="-457200" lvl="6" marL="32004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7pPr>
            <a:lvl8pPr indent="-457200" lvl="7" marL="36576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8pPr>
            <a:lvl9pPr indent="-457200" lvl="8" marL="4114800" rtl="0">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9pPr>
          </a:lstStyle>
          <a:p/>
        </p:txBody>
      </p:sp>
      <p:sp>
        <p:nvSpPr>
          <p:cNvPr id="33" name="Google Shape;33;p4"/>
          <p:cNvSpPr txBox="1"/>
          <p:nvPr>
            <p:ph idx="8"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b="0" sz="1800"/>
            </a:lvl2pPr>
            <a:lvl3pPr indent="-342900" lvl="2" marL="1371600" rtl="0" algn="r">
              <a:spcBef>
                <a:spcPts val="480"/>
              </a:spcBef>
              <a:spcAft>
                <a:spcPts val="0"/>
              </a:spcAft>
              <a:buClr>
                <a:srgbClr val="B8F423"/>
              </a:buClr>
              <a:buSzPts val="1800"/>
              <a:buChar char="•"/>
              <a:defRPr sz="1800">
                <a:solidFill>
                  <a:srgbClr val="B8F423"/>
                </a:solidFill>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sp>
        <p:nvSpPr>
          <p:cNvPr id="34" name="Google Shape;34;p4"/>
          <p:cNvSpPr txBox="1"/>
          <p:nvPr>
            <p:ph idx="9" type="body"/>
          </p:nvPr>
        </p:nvSpPr>
        <p:spPr>
          <a:xfrm>
            <a:off x="1033050" y="4839375"/>
            <a:ext cx="5600400" cy="4173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b="0" sz="2100">
                <a:solidFill>
                  <a:schemeClr val="lt1"/>
                </a:solidFill>
              </a:defRPr>
            </a:lvl2pPr>
            <a:lvl3pPr indent="-361950" lvl="2" marL="1371600" rtl="0">
              <a:spcBef>
                <a:spcPts val="480"/>
              </a:spcBef>
              <a:spcAft>
                <a:spcPts val="0"/>
              </a:spcAft>
              <a:buSzPts val="2100"/>
              <a:buChar char="•"/>
              <a:defRPr/>
            </a:lvl3pPr>
            <a:lvl4pPr indent="-361950" lvl="3" marL="1828800" rtl="0">
              <a:spcBef>
                <a:spcPts val="400"/>
              </a:spcBef>
              <a:spcAft>
                <a:spcPts val="0"/>
              </a:spcAft>
              <a:buClr>
                <a:schemeClr val="lt1"/>
              </a:buClr>
              <a:buSzPts val="2100"/>
              <a:buChar char="–"/>
              <a:defRPr sz="2100">
                <a:solidFill>
                  <a:schemeClr val="lt1"/>
                </a:solidFill>
              </a:defRPr>
            </a:lvl4pPr>
            <a:lvl5pPr indent="-361950" lvl="4" marL="22860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pic>
        <p:nvPicPr>
          <p:cNvPr id="35" name="Google Shape;35;p4"/>
          <p:cNvPicPr preferRelativeResize="0"/>
          <p:nvPr/>
        </p:nvPicPr>
        <p:blipFill>
          <a:blip r:embed="rId2">
            <a:alphaModFix/>
          </a:blip>
          <a:stretch>
            <a:fillRect/>
          </a:stretch>
        </p:blipFill>
        <p:spPr>
          <a:xfrm>
            <a:off x="6658650" y="-250675"/>
            <a:ext cx="12754576" cy="10774752"/>
          </a:xfrm>
          <a:prstGeom prst="rect">
            <a:avLst/>
          </a:prstGeom>
          <a:noFill/>
          <a:ln>
            <a:noFill/>
          </a:ln>
        </p:spPr>
      </p:pic>
      <p:cxnSp>
        <p:nvCxnSpPr>
          <p:cNvPr id="36" name="Google Shape;36;p4"/>
          <p:cNvCxnSpPr/>
          <p:nvPr/>
        </p:nvCxnSpPr>
        <p:spPr>
          <a:xfrm>
            <a:off x="0" y="5625917"/>
            <a:ext cx="6867900" cy="0"/>
          </a:xfrm>
          <a:prstGeom prst="straightConnector1">
            <a:avLst/>
          </a:prstGeom>
          <a:noFill/>
          <a:ln cap="flat" cmpd="sng" w="19050">
            <a:solidFill>
              <a:srgbClr val="B8F423"/>
            </a:solidFill>
            <a:prstDash val="solid"/>
            <a:round/>
            <a:headEnd len="sm" w="sm" type="none"/>
            <a:tailEnd len="sm" w="sm" type="none"/>
          </a:ln>
        </p:spPr>
      </p:cxnSp>
      <p:cxnSp>
        <p:nvCxnSpPr>
          <p:cNvPr id="37" name="Google Shape;37;p4"/>
          <p:cNvCxnSpPr/>
          <p:nvPr/>
        </p:nvCxnSpPr>
        <p:spPr>
          <a:xfrm>
            <a:off x="0" y="7311652"/>
            <a:ext cx="6867900" cy="0"/>
          </a:xfrm>
          <a:prstGeom prst="straightConnector1">
            <a:avLst/>
          </a:prstGeom>
          <a:noFill/>
          <a:ln cap="flat" cmpd="sng" w="19050">
            <a:solidFill>
              <a:srgbClr val="B8F423"/>
            </a:solidFill>
            <a:prstDash val="solid"/>
            <a:round/>
            <a:headEnd len="sm" w="sm" type="none"/>
            <a:tailEnd len="sm" w="sm" type="none"/>
          </a:ln>
        </p:spPr>
      </p:cxnSp>
      <p:cxnSp>
        <p:nvCxnSpPr>
          <p:cNvPr id="38" name="Google Shape;38;p4"/>
          <p:cNvCxnSpPr/>
          <p:nvPr/>
        </p:nvCxnSpPr>
        <p:spPr>
          <a:xfrm>
            <a:off x="0" y="8997388"/>
            <a:ext cx="6867900" cy="0"/>
          </a:xfrm>
          <a:prstGeom prst="straightConnector1">
            <a:avLst/>
          </a:prstGeom>
          <a:noFill/>
          <a:ln cap="flat" cmpd="sng" w="19050">
            <a:solidFill>
              <a:srgbClr val="B8F423"/>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bg>
      <p:bgPr>
        <a:solidFill>
          <a:schemeClr val="dk1"/>
        </a:solidFill>
      </p:bgPr>
    </p:bg>
    <p:spTree>
      <p:nvGrpSpPr>
        <p:cNvPr id="39" name="Shape 39"/>
        <p:cNvGrpSpPr/>
        <p:nvPr/>
      </p:nvGrpSpPr>
      <p:grpSpPr>
        <a:xfrm>
          <a:off x="0" y="0"/>
          <a:ext cx="0" cy="0"/>
          <a:chOff x="0" y="0"/>
          <a:chExt cx="0" cy="0"/>
        </a:xfrm>
      </p:grpSpPr>
      <p:sp>
        <p:nvSpPr>
          <p:cNvPr id="40" name="Google Shape;40;p5"/>
          <p:cNvSpPr txBox="1"/>
          <p:nvPr>
            <p:ph idx="1" type="subTitle"/>
          </p:nvPr>
        </p:nvSpPr>
        <p:spPr>
          <a:xfrm>
            <a:off x="1028700" y="1209663"/>
            <a:ext cx="8115300" cy="2166900"/>
          </a:xfrm>
          <a:prstGeom prst="rect">
            <a:avLst/>
          </a:prstGeom>
        </p:spPr>
        <p:txBody>
          <a:bodyPr anchorCtr="0" anchor="t" bIns="45700" lIns="91425" spcFirstLastPara="1" rIns="91425" wrap="square" tIns="45700">
            <a:normAutofit/>
          </a:bodyPr>
          <a:lstStyle>
            <a:lvl1pPr lvl="0" rtl="0">
              <a:spcBef>
                <a:spcPts val="640"/>
              </a:spcBef>
              <a:spcAft>
                <a:spcPts val="0"/>
              </a:spcAft>
              <a:buSzPts val="88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8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1" name="Google Shape;41;p5"/>
          <p:cNvSpPr txBox="1"/>
          <p:nvPr>
            <p:ph idx="2"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Clr>
                <a:srgbClr val="B8F423"/>
              </a:buClr>
              <a:buSzPts val="1800"/>
              <a:buChar char="•"/>
              <a:defRPr sz="1800">
                <a:solidFill>
                  <a:srgbClr val="B8F423"/>
                </a:solidFill>
              </a:defRPr>
            </a:lvl3pPr>
            <a:lvl4pPr indent="-342900" lvl="3" marL="1828800" rtl="0">
              <a:spcBef>
                <a:spcPts val="400"/>
              </a:spcBef>
              <a:spcAft>
                <a:spcPts val="0"/>
              </a:spcAft>
              <a:buSzPts val="1800"/>
              <a:buChar char="–"/>
              <a:defRPr/>
            </a:lvl4pPr>
            <a:lvl5pPr indent="-342900" lvl="4" marL="22860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sp>
        <p:nvSpPr>
          <p:cNvPr id="42" name="Google Shape;42;p5"/>
          <p:cNvSpPr txBox="1"/>
          <p:nvPr>
            <p:ph idx="3"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b="0" sz="1800"/>
            </a:lvl2pPr>
            <a:lvl3pPr indent="-342900" lvl="2" marL="1371600" rtl="0" algn="r">
              <a:spcBef>
                <a:spcPts val="480"/>
              </a:spcBef>
              <a:spcAft>
                <a:spcPts val="0"/>
              </a:spcAft>
              <a:buClr>
                <a:srgbClr val="B8F423"/>
              </a:buClr>
              <a:buSzPts val="1800"/>
              <a:buChar char="•"/>
              <a:defRPr sz="1800">
                <a:solidFill>
                  <a:srgbClr val="B8F423"/>
                </a:solidFill>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sp>
        <p:nvSpPr>
          <p:cNvPr id="43" name="Google Shape;43;p5"/>
          <p:cNvSpPr/>
          <p:nvPr>
            <p:ph idx="4" type="pic"/>
          </p:nvPr>
        </p:nvSpPr>
        <p:spPr>
          <a:xfrm>
            <a:off x="9715550" y="1028700"/>
            <a:ext cx="7543800" cy="2959200"/>
          </a:xfrm>
          <a:prstGeom prst="rect">
            <a:avLst/>
          </a:prstGeom>
          <a:noFill/>
          <a:ln>
            <a:noFill/>
          </a:ln>
        </p:spPr>
      </p:sp>
      <p:sp>
        <p:nvSpPr>
          <p:cNvPr id="44" name="Google Shape;44;p5"/>
          <p:cNvSpPr/>
          <p:nvPr>
            <p:ph idx="5" type="pic"/>
          </p:nvPr>
        </p:nvSpPr>
        <p:spPr>
          <a:xfrm>
            <a:off x="1030875" y="2363413"/>
            <a:ext cx="8115300" cy="6955800"/>
          </a:xfrm>
          <a:prstGeom prst="rect">
            <a:avLst/>
          </a:prstGeom>
          <a:noFill/>
          <a:ln>
            <a:noFill/>
          </a:ln>
        </p:spPr>
      </p:sp>
      <p:grpSp>
        <p:nvGrpSpPr>
          <p:cNvPr id="45" name="Google Shape;45;p5"/>
          <p:cNvGrpSpPr/>
          <p:nvPr/>
        </p:nvGrpSpPr>
        <p:grpSpPr>
          <a:xfrm>
            <a:off x="802943" y="374766"/>
            <a:ext cx="2228021" cy="417340"/>
            <a:chOff x="0" y="0"/>
            <a:chExt cx="586800" cy="109916"/>
          </a:xfrm>
        </p:grpSpPr>
        <p:sp>
          <p:nvSpPr>
            <p:cNvPr id="46" name="Google Shape;46;p5"/>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7" name="Google Shape;47;p5"/>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5"/>
          <p:cNvSpPr txBox="1"/>
          <p:nvPr>
            <p:ph idx="6" type="body"/>
          </p:nvPr>
        </p:nvSpPr>
        <p:spPr>
          <a:xfrm>
            <a:off x="9475650" y="5233025"/>
            <a:ext cx="7794600" cy="417300"/>
          </a:xfrm>
          <a:prstGeom prst="rect">
            <a:avLst/>
          </a:prstGeom>
        </p:spPr>
        <p:txBody>
          <a:bodyPr anchorCtr="0" anchor="t" bIns="45700" lIns="91425" spcFirstLastPara="1" rIns="91425" wrap="square" tIns="45700">
            <a:normAutofit/>
          </a:bodyPr>
          <a:lstStyle>
            <a:lvl1pPr indent="-361950" lvl="0" marL="457200" rtl="0" algn="r">
              <a:spcBef>
                <a:spcPts val="640"/>
              </a:spcBef>
              <a:spcAft>
                <a:spcPts val="0"/>
              </a:spcAft>
              <a:buClr>
                <a:schemeClr val="lt1"/>
              </a:buClr>
              <a:buSzPts val="2100"/>
              <a:buChar char="•"/>
              <a:defRPr b="0" sz="2100">
                <a:solidFill>
                  <a:schemeClr val="lt1"/>
                </a:solidFill>
              </a:defRPr>
            </a:lvl1pPr>
            <a:lvl2pPr indent="-361950" lvl="1" marL="914400" rtl="0" algn="r">
              <a:spcBef>
                <a:spcPts val="560"/>
              </a:spcBef>
              <a:spcAft>
                <a:spcPts val="0"/>
              </a:spcAft>
              <a:buClr>
                <a:schemeClr val="lt1"/>
              </a:buClr>
              <a:buSzPts val="2100"/>
              <a:buChar char="–"/>
              <a:defRPr b="0" sz="2100">
                <a:solidFill>
                  <a:schemeClr val="lt1"/>
                </a:solidFill>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Clr>
                <a:schemeClr val="lt1"/>
              </a:buClr>
              <a:buSzPts val="2100"/>
              <a:buChar char="–"/>
              <a:defRPr sz="2100">
                <a:solidFill>
                  <a:schemeClr val="lt1"/>
                </a:solidFill>
              </a:defRPr>
            </a:lvl4pPr>
            <a:lvl5pPr indent="-361950" lvl="4" marL="2286000" rtl="0" algn="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lgn="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lgn="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lgn="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lgn="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chemeClr val="dk1"/>
        </a:solidFill>
      </p:bgPr>
    </p:bg>
    <p:spTree>
      <p:nvGrpSpPr>
        <p:cNvPr id="49" name="Shape 49"/>
        <p:cNvGrpSpPr/>
        <p:nvPr/>
      </p:nvGrpSpPr>
      <p:grpSpPr>
        <a:xfrm>
          <a:off x="0" y="0"/>
          <a:ext cx="0" cy="0"/>
          <a:chOff x="0" y="0"/>
          <a:chExt cx="0" cy="0"/>
        </a:xfrm>
      </p:grpSpPr>
      <p:grpSp>
        <p:nvGrpSpPr>
          <p:cNvPr id="50" name="Google Shape;50;p6"/>
          <p:cNvGrpSpPr/>
          <p:nvPr/>
        </p:nvGrpSpPr>
        <p:grpSpPr>
          <a:xfrm>
            <a:off x="-2827628" y="4503103"/>
            <a:ext cx="23943415" cy="1337952"/>
            <a:chOff x="0" y="0"/>
            <a:chExt cx="6306043" cy="352380"/>
          </a:xfrm>
        </p:grpSpPr>
        <p:sp>
          <p:nvSpPr>
            <p:cNvPr id="51" name="Google Shape;51;p6"/>
            <p:cNvSpPr/>
            <p:nvPr/>
          </p:nvSpPr>
          <p:spPr>
            <a:xfrm>
              <a:off x="0" y="0"/>
              <a:ext cx="6306043" cy="352380"/>
            </a:xfrm>
            <a:custGeom>
              <a:rect b="b" l="l" r="r" t="t"/>
              <a:pathLst>
                <a:path extrusionOk="0" h="352380" w="6306043">
                  <a:moveTo>
                    <a:pt x="7760" y="0"/>
                  </a:moveTo>
                  <a:lnTo>
                    <a:pt x="6298282" y="0"/>
                  </a:lnTo>
                  <a:cubicBezTo>
                    <a:pt x="6300341" y="0"/>
                    <a:pt x="6302315" y="818"/>
                    <a:pt x="6303769" y="2273"/>
                  </a:cubicBezTo>
                  <a:cubicBezTo>
                    <a:pt x="6305225" y="3728"/>
                    <a:pt x="6306043" y="5702"/>
                    <a:pt x="6306043" y="7760"/>
                  </a:cubicBezTo>
                  <a:lnTo>
                    <a:pt x="6306043" y="344620"/>
                  </a:lnTo>
                  <a:cubicBezTo>
                    <a:pt x="6306043" y="346678"/>
                    <a:pt x="6305225" y="348652"/>
                    <a:pt x="6303769" y="350107"/>
                  </a:cubicBezTo>
                  <a:cubicBezTo>
                    <a:pt x="6302315" y="351563"/>
                    <a:pt x="6300341" y="352380"/>
                    <a:pt x="6298282" y="352380"/>
                  </a:cubicBezTo>
                  <a:lnTo>
                    <a:pt x="7760" y="352380"/>
                  </a:lnTo>
                  <a:cubicBezTo>
                    <a:pt x="5702" y="352380"/>
                    <a:pt x="3728" y="351563"/>
                    <a:pt x="2273" y="350107"/>
                  </a:cubicBezTo>
                  <a:cubicBezTo>
                    <a:pt x="818" y="348652"/>
                    <a:pt x="0" y="346678"/>
                    <a:pt x="0" y="344620"/>
                  </a:cubicBezTo>
                  <a:lnTo>
                    <a:pt x="0" y="7760"/>
                  </a:lnTo>
                  <a:cubicBezTo>
                    <a:pt x="0" y="5702"/>
                    <a:pt x="818" y="3728"/>
                    <a:pt x="2273" y="2273"/>
                  </a:cubicBezTo>
                  <a:cubicBezTo>
                    <a:pt x="3728" y="818"/>
                    <a:pt x="5702" y="0"/>
                    <a:pt x="7760"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52" name="Google Shape;52;p6"/>
            <p:cNvSpPr txBox="1"/>
            <p:nvPr/>
          </p:nvSpPr>
          <p:spPr>
            <a:xfrm>
              <a:off x="0" y="28575"/>
              <a:ext cx="6306000" cy="3237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6"/>
          <p:cNvSpPr txBox="1"/>
          <p:nvPr>
            <p:ph idx="1"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Clr>
                <a:srgbClr val="B8F423"/>
              </a:buClr>
              <a:buSzPts val="1800"/>
              <a:buChar char="•"/>
              <a:defRPr sz="1800">
                <a:solidFill>
                  <a:srgbClr val="B8F423"/>
                </a:solidFill>
              </a:defRPr>
            </a:lvl3pPr>
            <a:lvl4pPr indent="-342900" lvl="3" marL="1828800" rtl="0">
              <a:spcBef>
                <a:spcPts val="400"/>
              </a:spcBef>
              <a:spcAft>
                <a:spcPts val="0"/>
              </a:spcAft>
              <a:buSzPts val="1800"/>
              <a:buChar char="–"/>
              <a:defRPr/>
            </a:lvl4pPr>
            <a:lvl5pPr indent="-342900" lvl="4" marL="22860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grpSp>
        <p:nvGrpSpPr>
          <p:cNvPr id="54" name="Google Shape;54;p6"/>
          <p:cNvGrpSpPr/>
          <p:nvPr/>
        </p:nvGrpSpPr>
        <p:grpSpPr>
          <a:xfrm>
            <a:off x="802943" y="374766"/>
            <a:ext cx="2228021" cy="417340"/>
            <a:chOff x="0" y="0"/>
            <a:chExt cx="586800" cy="109916"/>
          </a:xfrm>
        </p:grpSpPr>
        <p:sp>
          <p:nvSpPr>
            <p:cNvPr id="55" name="Google Shape;55;p6"/>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6"/>
          <p:cNvSpPr txBox="1"/>
          <p:nvPr>
            <p:ph idx="2"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b="0" sz="1800"/>
            </a:lvl2pPr>
            <a:lvl3pPr indent="-342900" lvl="2" marL="1371600" rtl="0" algn="r">
              <a:spcBef>
                <a:spcPts val="480"/>
              </a:spcBef>
              <a:spcAft>
                <a:spcPts val="0"/>
              </a:spcAft>
              <a:buClr>
                <a:srgbClr val="B8F423"/>
              </a:buClr>
              <a:buSzPts val="1800"/>
              <a:buChar char="•"/>
              <a:defRPr sz="1800">
                <a:solidFill>
                  <a:srgbClr val="B8F423"/>
                </a:solidFill>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sp>
        <p:nvSpPr>
          <p:cNvPr id="58" name="Google Shape;58;p6"/>
          <p:cNvSpPr/>
          <p:nvPr>
            <p:ph idx="3" type="pic"/>
          </p:nvPr>
        </p:nvSpPr>
        <p:spPr>
          <a:xfrm>
            <a:off x="6253425" y="1024625"/>
            <a:ext cx="5781300" cy="3035100"/>
          </a:xfrm>
          <a:prstGeom prst="rect">
            <a:avLst/>
          </a:prstGeom>
          <a:noFill/>
          <a:ln>
            <a:noFill/>
          </a:ln>
        </p:spPr>
      </p:sp>
      <p:sp>
        <p:nvSpPr>
          <p:cNvPr id="59" name="Google Shape;59;p6"/>
          <p:cNvSpPr/>
          <p:nvPr>
            <p:ph idx="4" type="pic"/>
          </p:nvPr>
        </p:nvSpPr>
        <p:spPr>
          <a:xfrm>
            <a:off x="-129700" y="1024625"/>
            <a:ext cx="5781300" cy="3035100"/>
          </a:xfrm>
          <a:prstGeom prst="rect">
            <a:avLst/>
          </a:prstGeom>
          <a:noFill/>
          <a:ln>
            <a:noFill/>
          </a:ln>
        </p:spPr>
      </p:sp>
      <p:sp>
        <p:nvSpPr>
          <p:cNvPr id="60" name="Google Shape;60;p6"/>
          <p:cNvSpPr/>
          <p:nvPr>
            <p:ph idx="5" type="pic"/>
          </p:nvPr>
        </p:nvSpPr>
        <p:spPr>
          <a:xfrm>
            <a:off x="12636550" y="1024625"/>
            <a:ext cx="5781300" cy="3035100"/>
          </a:xfrm>
          <a:prstGeom prst="rect">
            <a:avLst/>
          </a:prstGeom>
          <a:noFill/>
          <a:ln>
            <a:noFill/>
          </a:ln>
        </p:spPr>
      </p:sp>
      <p:sp>
        <p:nvSpPr>
          <p:cNvPr id="61" name="Google Shape;61;p6"/>
          <p:cNvSpPr/>
          <p:nvPr>
            <p:ph idx="6" type="pic"/>
          </p:nvPr>
        </p:nvSpPr>
        <p:spPr>
          <a:xfrm>
            <a:off x="2292800" y="6280488"/>
            <a:ext cx="5781300" cy="3035100"/>
          </a:xfrm>
          <a:prstGeom prst="rect">
            <a:avLst/>
          </a:prstGeom>
          <a:noFill/>
          <a:ln>
            <a:noFill/>
          </a:ln>
        </p:spPr>
      </p:sp>
      <p:sp>
        <p:nvSpPr>
          <p:cNvPr id="62" name="Google Shape;62;p6"/>
          <p:cNvSpPr/>
          <p:nvPr>
            <p:ph idx="7" type="pic"/>
          </p:nvPr>
        </p:nvSpPr>
        <p:spPr>
          <a:xfrm>
            <a:off x="-4090325" y="6280488"/>
            <a:ext cx="5781300" cy="3035100"/>
          </a:xfrm>
          <a:prstGeom prst="rect">
            <a:avLst/>
          </a:prstGeom>
          <a:noFill/>
          <a:ln>
            <a:noFill/>
          </a:ln>
        </p:spPr>
      </p:sp>
      <p:sp>
        <p:nvSpPr>
          <p:cNvPr id="63" name="Google Shape;63;p6"/>
          <p:cNvSpPr/>
          <p:nvPr>
            <p:ph idx="8" type="pic"/>
          </p:nvPr>
        </p:nvSpPr>
        <p:spPr>
          <a:xfrm>
            <a:off x="8675925" y="6280488"/>
            <a:ext cx="5781300" cy="3035100"/>
          </a:xfrm>
          <a:prstGeom prst="rect">
            <a:avLst/>
          </a:prstGeom>
          <a:noFill/>
          <a:ln>
            <a:noFill/>
          </a:ln>
        </p:spPr>
      </p:sp>
      <p:sp>
        <p:nvSpPr>
          <p:cNvPr id="64" name="Google Shape;64;p6"/>
          <p:cNvSpPr/>
          <p:nvPr>
            <p:ph idx="9" type="pic"/>
          </p:nvPr>
        </p:nvSpPr>
        <p:spPr>
          <a:xfrm>
            <a:off x="15059050" y="6280488"/>
            <a:ext cx="5781300" cy="3035100"/>
          </a:xfrm>
          <a:prstGeom prst="rect">
            <a:avLst/>
          </a:prstGeom>
          <a:noFill/>
          <a:ln>
            <a:noFill/>
          </a:ln>
        </p:spPr>
      </p:sp>
      <p:sp>
        <p:nvSpPr>
          <p:cNvPr id="65" name="Google Shape;65;p6"/>
          <p:cNvSpPr txBox="1"/>
          <p:nvPr>
            <p:ph idx="13" type="subTitle"/>
          </p:nvPr>
        </p:nvSpPr>
        <p:spPr>
          <a:xfrm>
            <a:off x="-2330850" y="4641150"/>
            <a:ext cx="22949700" cy="12225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8800"/>
              <a:buNone/>
              <a:defRPr/>
            </a:lvl1pPr>
            <a:lvl2pPr lvl="1" rtl="0" algn="ctr">
              <a:spcBef>
                <a:spcPts val="560"/>
              </a:spcBef>
              <a:spcAft>
                <a:spcPts val="0"/>
              </a:spcAft>
              <a:buSzPts val="3600"/>
              <a:buNone/>
              <a:defRPr/>
            </a:lvl2pPr>
            <a:lvl3pPr lvl="2" rtl="0" algn="ctr">
              <a:spcBef>
                <a:spcPts val="480"/>
              </a:spcBef>
              <a:spcAft>
                <a:spcPts val="0"/>
              </a:spcAft>
              <a:buSzPts val="2100"/>
              <a:buNone/>
              <a:defRPr/>
            </a:lvl3pPr>
            <a:lvl4pPr lvl="3" rtl="0" algn="ctr">
              <a:spcBef>
                <a:spcPts val="400"/>
              </a:spcBef>
              <a:spcAft>
                <a:spcPts val="0"/>
              </a:spcAft>
              <a:buSzPts val="18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TxTwoObj">
  <p:cSld name="TWO_OBJECTS_WITH_TEXT">
    <p:bg>
      <p:bgPr>
        <a:solidFill>
          <a:schemeClr val="dk1"/>
        </a:solidFill>
      </p:bgPr>
    </p:bg>
    <p:spTree>
      <p:nvGrpSpPr>
        <p:cNvPr id="66" name="Shape 66"/>
        <p:cNvGrpSpPr/>
        <p:nvPr/>
      </p:nvGrpSpPr>
      <p:grpSpPr>
        <a:xfrm>
          <a:off x="0" y="0"/>
          <a:ext cx="0" cy="0"/>
          <a:chOff x="0" y="0"/>
          <a:chExt cx="0" cy="0"/>
        </a:xfrm>
      </p:grpSpPr>
      <p:sp>
        <p:nvSpPr>
          <p:cNvPr id="67" name="Google Shape;67;p7"/>
          <p:cNvSpPr txBox="1"/>
          <p:nvPr>
            <p:ph idx="1" type="subTitle"/>
          </p:nvPr>
        </p:nvSpPr>
        <p:spPr>
          <a:xfrm>
            <a:off x="1028700" y="1508388"/>
            <a:ext cx="8115300" cy="2166900"/>
          </a:xfrm>
          <a:prstGeom prst="rect">
            <a:avLst/>
          </a:prstGeom>
        </p:spPr>
        <p:txBody>
          <a:bodyPr anchorCtr="0" anchor="t" bIns="45700" lIns="91425" spcFirstLastPara="1" rIns="91425" wrap="square" tIns="45700">
            <a:normAutofit/>
          </a:bodyPr>
          <a:lstStyle>
            <a:lvl1pPr lvl="0" rtl="0">
              <a:spcBef>
                <a:spcPts val="640"/>
              </a:spcBef>
              <a:spcAft>
                <a:spcPts val="0"/>
              </a:spcAft>
              <a:buSzPts val="88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8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68" name="Google Shape;68;p7"/>
          <p:cNvSpPr txBox="1"/>
          <p:nvPr>
            <p:ph idx="2"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Clr>
                <a:srgbClr val="B8F423"/>
              </a:buClr>
              <a:buSzPts val="1800"/>
              <a:buChar char="•"/>
              <a:defRPr sz="1800">
                <a:solidFill>
                  <a:srgbClr val="B8F423"/>
                </a:solidFill>
              </a:defRPr>
            </a:lvl3pPr>
            <a:lvl4pPr indent="-342900" lvl="3" marL="1828800" rtl="0">
              <a:spcBef>
                <a:spcPts val="400"/>
              </a:spcBef>
              <a:spcAft>
                <a:spcPts val="0"/>
              </a:spcAft>
              <a:buSzPts val="1800"/>
              <a:buChar char="–"/>
              <a:defRPr/>
            </a:lvl4pPr>
            <a:lvl5pPr indent="-342900" lvl="4" marL="22860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grpSp>
        <p:nvGrpSpPr>
          <p:cNvPr id="69" name="Google Shape;69;p7"/>
          <p:cNvGrpSpPr/>
          <p:nvPr/>
        </p:nvGrpSpPr>
        <p:grpSpPr>
          <a:xfrm>
            <a:off x="802943" y="374766"/>
            <a:ext cx="2228021" cy="417340"/>
            <a:chOff x="0" y="0"/>
            <a:chExt cx="586800" cy="109916"/>
          </a:xfrm>
        </p:grpSpPr>
        <p:sp>
          <p:nvSpPr>
            <p:cNvPr id="70" name="Google Shape;70;p7"/>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7"/>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7"/>
          <p:cNvSpPr txBox="1"/>
          <p:nvPr>
            <p:ph idx="3"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b="0" sz="1800"/>
            </a:lvl2pPr>
            <a:lvl3pPr indent="-342900" lvl="2" marL="1371600" rtl="0" algn="r">
              <a:spcBef>
                <a:spcPts val="480"/>
              </a:spcBef>
              <a:spcAft>
                <a:spcPts val="0"/>
              </a:spcAft>
              <a:buClr>
                <a:srgbClr val="B8F423"/>
              </a:buClr>
              <a:buSzPts val="1800"/>
              <a:buChar char="•"/>
              <a:defRPr sz="1800">
                <a:solidFill>
                  <a:srgbClr val="B8F423"/>
                </a:solidFill>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sp>
        <p:nvSpPr>
          <p:cNvPr id="73" name="Google Shape;73;p7"/>
          <p:cNvSpPr txBox="1"/>
          <p:nvPr>
            <p:ph idx="4" type="body"/>
          </p:nvPr>
        </p:nvSpPr>
        <p:spPr>
          <a:xfrm>
            <a:off x="1028700" y="2747325"/>
            <a:ext cx="8115300" cy="4173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b="0" sz="2100">
                <a:solidFill>
                  <a:schemeClr val="lt1"/>
                </a:solidFill>
              </a:defRPr>
            </a:lvl2pPr>
            <a:lvl3pPr indent="-361950" lvl="2" marL="1371600" rtl="0">
              <a:spcBef>
                <a:spcPts val="480"/>
              </a:spcBef>
              <a:spcAft>
                <a:spcPts val="0"/>
              </a:spcAft>
              <a:buSzPts val="2100"/>
              <a:buChar char="•"/>
              <a:defRPr/>
            </a:lvl3pPr>
            <a:lvl4pPr indent="-361950" lvl="3" marL="1828800" rtl="0">
              <a:spcBef>
                <a:spcPts val="400"/>
              </a:spcBef>
              <a:spcAft>
                <a:spcPts val="0"/>
              </a:spcAft>
              <a:buClr>
                <a:schemeClr val="lt1"/>
              </a:buClr>
              <a:buSzPts val="2100"/>
              <a:buChar char="–"/>
              <a:defRPr sz="2100">
                <a:solidFill>
                  <a:schemeClr val="lt1"/>
                </a:solidFill>
              </a:defRPr>
            </a:lvl4pPr>
            <a:lvl5pPr indent="-361950" lvl="4" marL="22860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
        <p:nvSpPr>
          <p:cNvPr id="74" name="Google Shape;74;p7"/>
          <p:cNvSpPr/>
          <p:nvPr>
            <p:ph idx="5" type="pic"/>
          </p:nvPr>
        </p:nvSpPr>
        <p:spPr>
          <a:xfrm>
            <a:off x="9941975" y="1028625"/>
            <a:ext cx="7317300" cy="8877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hree" type="titleOnly">
  <p:cSld name="TITLE_ONLY">
    <p:bg>
      <p:bgPr>
        <a:solidFill>
          <a:schemeClr val="dk1"/>
        </a:solidFill>
      </p:bgPr>
    </p:bg>
    <p:spTree>
      <p:nvGrpSpPr>
        <p:cNvPr id="75" name="Shape 75"/>
        <p:cNvGrpSpPr/>
        <p:nvPr/>
      </p:nvGrpSpPr>
      <p:grpSpPr>
        <a:xfrm>
          <a:off x="0" y="0"/>
          <a:ext cx="0" cy="0"/>
          <a:chOff x="0" y="0"/>
          <a:chExt cx="0" cy="0"/>
        </a:xfrm>
      </p:grpSpPr>
      <p:sp>
        <p:nvSpPr>
          <p:cNvPr id="76" name="Google Shape;76;p8"/>
          <p:cNvSpPr txBox="1"/>
          <p:nvPr>
            <p:ph idx="1" type="body"/>
          </p:nvPr>
        </p:nvSpPr>
        <p:spPr>
          <a:xfrm>
            <a:off x="952500" y="474850"/>
            <a:ext cx="1848600" cy="2217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Clr>
                <a:srgbClr val="B8F423"/>
              </a:buClr>
              <a:buSzPts val="1800"/>
              <a:buChar char="•"/>
              <a:defRPr sz="1800">
                <a:solidFill>
                  <a:srgbClr val="B8F423"/>
                </a:solidFill>
              </a:defRPr>
            </a:lvl3pPr>
            <a:lvl4pPr indent="-342900" lvl="3" marL="1828800" rtl="0">
              <a:spcBef>
                <a:spcPts val="400"/>
              </a:spcBef>
              <a:spcAft>
                <a:spcPts val="0"/>
              </a:spcAft>
              <a:buSzPts val="1800"/>
              <a:buChar char="–"/>
              <a:defRPr/>
            </a:lvl4pPr>
            <a:lvl5pPr indent="-342900" lvl="4" marL="22860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grpSp>
        <p:nvGrpSpPr>
          <p:cNvPr id="77" name="Google Shape;77;p8"/>
          <p:cNvGrpSpPr/>
          <p:nvPr/>
        </p:nvGrpSpPr>
        <p:grpSpPr>
          <a:xfrm>
            <a:off x="802943" y="374766"/>
            <a:ext cx="2228021" cy="417340"/>
            <a:chOff x="0" y="0"/>
            <a:chExt cx="586800" cy="109916"/>
          </a:xfrm>
        </p:grpSpPr>
        <p:sp>
          <p:nvSpPr>
            <p:cNvPr id="78" name="Google Shape;78;p8"/>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txBox="1"/>
            <p:nvPr/>
          </p:nvSpPr>
          <p:spPr>
            <a:xfrm>
              <a:off x="0" y="28575"/>
              <a:ext cx="586800" cy="8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 name="Google Shape;80;p8"/>
          <p:cNvSpPr/>
          <p:nvPr>
            <p:ph idx="2" type="pic"/>
          </p:nvPr>
        </p:nvSpPr>
        <p:spPr>
          <a:xfrm>
            <a:off x="228925" y="1323350"/>
            <a:ext cx="8520300" cy="7935000"/>
          </a:xfrm>
          <a:prstGeom prst="rect">
            <a:avLst/>
          </a:prstGeom>
          <a:noFill/>
          <a:ln>
            <a:noFill/>
          </a:ln>
        </p:spPr>
      </p:sp>
      <p:sp>
        <p:nvSpPr>
          <p:cNvPr id="81" name="Google Shape;81;p8"/>
          <p:cNvSpPr txBox="1"/>
          <p:nvPr>
            <p:ph idx="3" type="body"/>
          </p:nvPr>
        </p:nvSpPr>
        <p:spPr>
          <a:xfrm>
            <a:off x="15421650" y="474850"/>
            <a:ext cx="1848600" cy="2217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b="0" sz="1800"/>
            </a:lvl2pPr>
            <a:lvl3pPr indent="-342900" lvl="2" marL="1371600" rtl="0" algn="r">
              <a:spcBef>
                <a:spcPts val="480"/>
              </a:spcBef>
              <a:spcAft>
                <a:spcPts val="0"/>
              </a:spcAft>
              <a:buClr>
                <a:srgbClr val="B8F423"/>
              </a:buClr>
              <a:buSzPts val="1800"/>
              <a:buChar char="•"/>
              <a:defRPr sz="1800">
                <a:solidFill>
                  <a:srgbClr val="B8F423"/>
                </a:solidFill>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5pPr>
            <a:lvl6pPr indent="-342900" lvl="5" marL="27432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6pPr>
            <a:lvl7pPr indent="-342900" lvl="6" marL="32004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7pPr>
            <a:lvl8pPr indent="-342900" lvl="7" marL="36576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8pPr>
            <a:lvl9pPr indent="-342900" lvl="8" marL="4114800" rtl="0" algn="r">
              <a:spcBef>
                <a:spcPts val="400"/>
              </a:spcBef>
              <a:spcAft>
                <a:spcPts val="0"/>
              </a:spcAft>
              <a:buClr>
                <a:srgbClr val="B8F423"/>
              </a:buClr>
              <a:buSzPts val="1800"/>
              <a:buFont typeface="IBM Plex Sans"/>
              <a:buChar char="•"/>
              <a:defRPr sz="1800">
                <a:solidFill>
                  <a:srgbClr val="B8F423"/>
                </a:solidFill>
                <a:latin typeface="IBM Plex Sans"/>
                <a:ea typeface="IBM Plex Sans"/>
                <a:cs typeface="IBM Plex Sans"/>
                <a:sym typeface="IBM Plex Sans"/>
              </a:defRPr>
            </a:lvl9pPr>
          </a:lstStyle>
          <a:p/>
        </p:txBody>
      </p:sp>
      <p:grpSp>
        <p:nvGrpSpPr>
          <p:cNvPr id="82" name="Google Shape;82;p8"/>
          <p:cNvGrpSpPr/>
          <p:nvPr/>
        </p:nvGrpSpPr>
        <p:grpSpPr>
          <a:xfrm>
            <a:off x="9144000" y="6805931"/>
            <a:ext cx="3711382" cy="2452702"/>
            <a:chOff x="0" y="0"/>
            <a:chExt cx="977477" cy="645975"/>
          </a:xfrm>
        </p:grpSpPr>
        <p:sp>
          <p:nvSpPr>
            <p:cNvPr id="83" name="Google Shape;83;p8"/>
            <p:cNvSpPr/>
            <p:nvPr/>
          </p:nvSpPr>
          <p:spPr>
            <a:xfrm>
              <a:off x="0" y="0"/>
              <a:ext cx="977477" cy="645892"/>
            </a:xfrm>
            <a:custGeom>
              <a:rect b="b" l="l" r="r" t="t"/>
              <a:pathLst>
                <a:path extrusionOk="0" h="645892" w="977477">
                  <a:moveTo>
                    <a:pt x="106386" y="0"/>
                  </a:moveTo>
                  <a:lnTo>
                    <a:pt x="871091" y="0"/>
                  </a:lnTo>
                  <a:cubicBezTo>
                    <a:pt x="929846" y="0"/>
                    <a:pt x="977477" y="47631"/>
                    <a:pt x="977477" y="106386"/>
                  </a:cubicBezTo>
                  <a:lnTo>
                    <a:pt x="977477" y="539505"/>
                  </a:lnTo>
                  <a:cubicBezTo>
                    <a:pt x="977477" y="567721"/>
                    <a:pt x="966269" y="594780"/>
                    <a:pt x="946317" y="614732"/>
                  </a:cubicBezTo>
                  <a:cubicBezTo>
                    <a:pt x="926366" y="634683"/>
                    <a:pt x="899306" y="645892"/>
                    <a:pt x="871091" y="645892"/>
                  </a:cubicBezTo>
                  <a:lnTo>
                    <a:pt x="106386" y="645892"/>
                  </a:lnTo>
                  <a:cubicBezTo>
                    <a:pt x="47631" y="645892"/>
                    <a:pt x="0" y="598261"/>
                    <a:pt x="0" y="539505"/>
                  </a:cubicBezTo>
                  <a:lnTo>
                    <a:pt x="0" y="106386"/>
                  </a:lnTo>
                  <a:cubicBezTo>
                    <a:pt x="0" y="47631"/>
                    <a:pt x="47631" y="0"/>
                    <a:pt x="1063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84" name="Google Shape;84;p8"/>
            <p:cNvSpPr txBox="1"/>
            <p:nvPr/>
          </p:nvSpPr>
          <p:spPr>
            <a:xfrm>
              <a:off x="0" y="28575"/>
              <a:ext cx="977400" cy="6174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8"/>
          <p:cNvGrpSpPr/>
          <p:nvPr/>
        </p:nvGrpSpPr>
        <p:grpSpPr>
          <a:xfrm>
            <a:off x="13547941" y="6805931"/>
            <a:ext cx="3711382" cy="2452702"/>
            <a:chOff x="0" y="0"/>
            <a:chExt cx="977477" cy="645975"/>
          </a:xfrm>
        </p:grpSpPr>
        <p:sp>
          <p:nvSpPr>
            <p:cNvPr id="86" name="Google Shape;86;p8"/>
            <p:cNvSpPr/>
            <p:nvPr/>
          </p:nvSpPr>
          <p:spPr>
            <a:xfrm>
              <a:off x="0" y="0"/>
              <a:ext cx="977477" cy="645892"/>
            </a:xfrm>
            <a:custGeom>
              <a:rect b="b" l="l" r="r" t="t"/>
              <a:pathLst>
                <a:path extrusionOk="0" h="645892" w="977477">
                  <a:moveTo>
                    <a:pt x="106386" y="0"/>
                  </a:moveTo>
                  <a:lnTo>
                    <a:pt x="871091" y="0"/>
                  </a:lnTo>
                  <a:cubicBezTo>
                    <a:pt x="929846" y="0"/>
                    <a:pt x="977477" y="47631"/>
                    <a:pt x="977477" y="106386"/>
                  </a:cubicBezTo>
                  <a:lnTo>
                    <a:pt x="977477" y="539505"/>
                  </a:lnTo>
                  <a:cubicBezTo>
                    <a:pt x="977477" y="567721"/>
                    <a:pt x="966269" y="594780"/>
                    <a:pt x="946317" y="614732"/>
                  </a:cubicBezTo>
                  <a:cubicBezTo>
                    <a:pt x="926366" y="634683"/>
                    <a:pt x="899306" y="645892"/>
                    <a:pt x="871091" y="645892"/>
                  </a:cubicBezTo>
                  <a:lnTo>
                    <a:pt x="106386" y="645892"/>
                  </a:lnTo>
                  <a:cubicBezTo>
                    <a:pt x="47631" y="645892"/>
                    <a:pt x="0" y="598261"/>
                    <a:pt x="0" y="539505"/>
                  </a:cubicBezTo>
                  <a:lnTo>
                    <a:pt x="0" y="106386"/>
                  </a:lnTo>
                  <a:cubicBezTo>
                    <a:pt x="0" y="47631"/>
                    <a:pt x="47631" y="0"/>
                    <a:pt x="1063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87" name="Google Shape;87;p8"/>
            <p:cNvSpPr txBox="1"/>
            <p:nvPr/>
          </p:nvSpPr>
          <p:spPr>
            <a:xfrm>
              <a:off x="0" y="28575"/>
              <a:ext cx="977400" cy="6174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8"/>
          <p:cNvSpPr txBox="1"/>
          <p:nvPr>
            <p:ph idx="4" type="subTitle"/>
          </p:nvPr>
        </p:nvSpPr>
        <p:spPr>
          <a:xfrm>
            <a:off x="9144000" y="1508400"/>
            <a:ext cx="8115300" cy="2166900"/>
          </a:xfrm>
          <a:prstGeom prst="rect">
            <a:avLst/>
          </a:prstGeom>
        </p:spPr>
        <p:txBody>
          <a:bodyPr anchorCtr="0" anchor="t" bIns="45700" lIns="91425" spcFirstLastPara="1" rIns="91425" wrap="square" tIns="45700">
            <a:normAutofit/>
          </a:bodyPr>
          <a:lstStyle>
            <a:lvl1pPr lvl="0" rtl="0">
              <a:spcBef>
                <a:spcPts val="640"/>
              </a:spcBef>
              <a:spcAft>
                <a:spcPts val="0"/>
              </a:spcAft>
              <a:buSzPts val="88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8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89" name="Google Shape;89;p8"/>
          <p:cNvSpPr txBox="1"/>
          <p:nvPr>
            <p:ph idx="5" type="body"/>
          </p:nvPr>
        </p:nvSpPr>
        <p:spPr>
          <a:xfrm>
            <a:off x="9144000" y="2747338"/>
            <a:ext cx="8115300" cy="4173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b="0" sz="2100">
                <a:solidFill>
                  <a:schemeClr val="lt1"/>
                </a:solidFill>
              </a:defRPr>
            </a:lvl2pPr>
            <a:lvl3pPr indent="-361950" lvl="2" marL="1371600" rtl="0">
              <a:spcBef>
                <a:spcPts val="480"/>
              </a:spcBef>
              <a:spcAft>
                <a:spcPts val="0"/>
              </a:spcAft>
              <a:buSzPts val="2100"/>
              <a:buChar char="•"/>
              <a:defRPr/>
            </a:lvl3pPr>
            <a:lvl4pPr indent="-361950" lvl="3" marL="1828800" rtl="0">
              <a:spcBef>
                <a:spcPts val="400"/>
              </a:spcBef>
              <a:spcAft>
                <a:spcPts val="0"/>
              </a:spcAft>
              <a:buClr>
                <a:schemeClr val="lt1"/>
              </a:buClr>
              <a:buSzPts val="2100"/>
              <a:buChar char="–"/>
              <a:defRPr sz="2100">
                <a:solidFill>
                  <a:schemeClr val="lt1"/>
                </a:solidFill>
              </a:defRPr>
            </a:lvl4pPr>
            <a:lvl5pPr indent="-361950" lvl="4" marL="22860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
        <p:nvSpPr>
          <p:cNvPr id="90" name="Google Shape;90;p8"/>
          <p:cNvSpPr txBox="1"/>
          <p:nvPr>
            <p:ph idx="6" type="body"/>
          </p:nvPr>
        </p:nvSpPr>
        <p:spPr>
          <a:xfrm>
            <a:off x="9389438" y="7599725"/>
            <a:ext cx="3220500" cy="417300"/>
          </a:xfrm>
          <a:prstGeom prst="rect">
            <a:avLst/>
          </a:prstGeom>
        </p:spPr>
        <p:txBody>
          <a:bodyPr anchorCtr="0" anchor="t" bIns="45700" lIns="91425" spcFirstLastPara="1" rIns="91425" wrap="square" tIns="45700">
            <a:normAutofit/>
          </a:bodyPr>
          <a:lstStyle>
            <a:lvl1pPr indent="-457200" lvl="0" marL="457200" rtl="0" algn="ctr">
              <a:spcBef>
                <a:spcPts val="640"/>
              </a:spcBef>
              <a:spcAft>
                <a:spcPts val="0"/>
              </a:spcAft>
              <a:buSzPts val="3600"/>
              <a:buChar char="•"/>
              <a:defRPr sz="3600"/>
            </a:lvl1pPr>
            <a:lvl2pPr indent="-457200" lvl="1" marL="914400" rtl="0" algn="ctr">
              <a:spcBef>
                <a:spcPts val="560"/>
              </a:spcBef>
              <a:spcAft>
                <a:spcPts val="0"/>
              </a:spcAft>
              <a:buSzPts val="3600"/>
              <a:buChar char="–"/>
              <a:defRPr/>
            </a:lvl2pPr>
            <a:lvl3pPr indent="-457200" lvl="2" marL="1371600" rtl="0" algn="ctr">
              <a:spcBef>
                <a:spcPts val="480"/>
              </a:spcBef>
              <a:spcAft>
                <a:spcPts val="0"/>
              </a:spcAft>
              <a:buClr>
                <a:srgbClr val="B8F423"/>
              </a:buClr>
              <a:buSzPts val="3600"/>
              <a:buChar char="•"/>
              <a:defRPr b="1" sz="3600">
                <a:solidFill>
                  <a:srgbClr val="B8F423"/>
                </a:solidFill>
              </a:defRPr>
            </a:lvl3pPr>
            <a:lvl4pPr indent="-457200" lvl="3" marL="1828800" rtl="0" algn="ctr">
              <a:spcBef>
                <a:spcPts val="400"/>
              </a:spcBef>
              <a:spcAft>
                <a:spcPts val="0"/>
              </a:spcAft>
              <a:buSzPts val="3600"/>
              <a:buChar char="–"/>
              <a:defRPr b="1" sz="3600"/>
            </a:lvl4pPr>
            <a:lvl5pPr indent="-457200" lvl="4" marL="22860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5pPr>
            <a:lvl6pPr indent="-457200" lvl="5" marL="27432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6pPr>
            <a:lvl7pPr indent="-457200" lvl="6" marL="32004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7pPr>
            <a:lvl8pPr indent="-457200" lvl="7" marL="36576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8pPr>
            <a:lvl9pPr indent="-457200" lvl="8" marL="41148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9pPr>
          </a:lstStyle>
          <a:p/>
        </p:txBody>
      </p:sp>
      <p:sp>
        <p:nvSpPr>
          <p:cNvPr id="91" name="Google Shape;91;p8"/>
          <p:cNvSpPr txBox="1"/>
          <p:nvPr>
            <p:ph idx="7" type="body"/>
          </p:nvPr>
        </p:nvSpPr>
        <p:spPr>
          <a:xfrm>
            <a:off x="9389438" y="8047519"/>
            <a:ext cx="3220500" cy="4173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chemeClr val="lt1"/>
              </a:buClr>
              <a:buSzPts val="2100"/>
              <a:buChar char="•"/>
              <a:defRPr b="0" sz="2100">
                <a:solidFill>
                  <a:schemeClr val="lt1"/>
                </a:solidFill>
              </a:defRPr>
            </a:lvl1pPr>
            <a:lvl2pPr indent="-361950" lvl="1" marL="914400" rtl="0" algn="ctr">
              <a:spcBef>
                <a:spcPts val="560"/>
              </a:spcBef>
              <a:spcAft>
                <a:spcPts val="0"/>
              </a:spcAft>
              <a:buClr>
                <a:schemeClr val="lt1"/>
              </a:buClr>
              <a:buSzPts val="2100"/>
              <a:buChar char="–"/>
              <a:defRPr b="0" sz="2100">
                <a:solidFill>
                  <a:schemeClr val="lt1"/>
                </a:solidFill>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Clr>
                <a:schemeClr val="lt1"/>
              </a:buClr>
              <a:buSzPts val="2100"/>
              <a:buChar char="–"/>
              <a:defRPr sz="2100">
                <a:solidFill>
                  <a:schemeClr val="lt1"/>
                </a:solidFill>
              </a:defRPr>
            </a:lvl4pPr>
            <a:lvl5pPr indent="-361950" lvl="4" marL="22860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
        <p:nvSpPr>
          <p:cNvPr id="92" name="Google Shape;92;p8"/>
          <p:cNvSpPr txBox="1"/>
          <p:nvPr>
            <p:ph idx="8" type="body"/>
          </p:nvPr>
        </p:nvSpPr>
        <p:spPr>
          <a:xfrm>
            <a:off x="13793375" y="7599725"/>
            <a:ext cx="3220500" cy="417300"/>
          </a:xfrm>
          <a:prstGeom prst="rect">
            <a:avLst/>
          </a:prstGeom>
        </p:spPr>
        <p:txBody>
          <a:bodyPr anchorCtr="0" anchor="t" bIns="45700" lIns="91425" spcFirstLastPara="1" rIns="91425" wrap="square" tIns="45700">
            <a:normAutofit/>
          </a:bodyPr>
          <a:lstStyle>
            <a:lvl1pPr indent="-457200" lvl="0" marL="457200" rtl="0" algn="ctr">
              <a:spcBef>
                <a:spcPts val="640"/>
              </a:spcBef>
              <a:spcAft>
                <a:spcPts val="0"/>
              </a:spcAft>
              <a:buSzPts val="3600"/>
              <a:buChar char="•"/>
              <a:defRPr sz="3600"/>
            </a:lvl1pPr>
            <a:lvl2pPr indent="-457200" lvl="1" marL="914400" rtl="0" algn="ctr">
              <a:spcBef>
                <a:spcPts val="560"/>
              </a:spcBef>
              <a:spcAft>
                <a:spcPts val="0"/>
              </a:spcAft>
              <a:buSzPts val="3600"/>
              <a:buChar char="–"/>
              <a:defRPr/>
            </a:lvl2pPr>
            <a:lvl3pPr indent="-457200" lvl="2" marL="1371600" rtl="0" algn="ctr">
              <a:spcBef>
                <a:spcPts val="480"/>
              </a:spcBef>
              <a:spcAft>
                <a:spcPts val="0"/>
              </a:spcAft>
              <a:buClr>
                <a:srgbClr val="B8F423"/>
              </a:buClr>
              <a:buSzPts val="3600"/>
              <a:buChar char="•"/>
              <a:defRPr b="1" sz="3600">
                <a:solidFill>
                  <a:srgbClr val="B8F423"/>
                </a:solidFill>
              </a:defRPr>
            </a:lvl3pPr>
            <a:lvl4pPr indent="-457200" lvl="3" marL="1828800" rtl="0" algn="ctr">
              <a:spcBef>
                <a:spcPts val="400"/>
              </a:spcBef>
              <a:spcAft>
                <a:spcPts val="0"/>
              </a:spcAft>
              <a:buSzPts val="3600"/>
              <a:buChar char="–"/>
              <a:defRPr b="1" sz="3600"/>
            </a:lvl4pPr>
            <a:lvl5pPr indent="-457200" lvl="4" marL="22860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5pPr>
            <a:lvl6pPr indent="-457200" lvl="5" marL="27432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6pPr>
            <a:lvl7pPr indent="-457200" lvl="6" marL="32004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7pPr>
            <a:lvl8pPr indent="-457200" lvl="7" marL="36576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8pPr>
            <a:lvl9pPr indent="-457200" lvl="8" marL="4114800" rtl="0" algn="ctr">
              <a:spcBef>
                <a:spcPts val="400"/>
              </a:spcBef>
              <a:spcAft>
                <a:spcPts val="0"/>
              </a:spcAft>
              <a:buClr>
                <a:srgbClr val="B8F423"/>
              </a:buClr>
              <a:buSzPts val="3600"/>
              <a:buFont typeface="IBM Plex Sans"/>
              <a:buChar char="•"/>
              <a:defRPr b="1" sz="3600">
                <a:solidFill>
                  <a:srgbClr val="B8F423"/>
                </a:solidFill>
                <a:latin typeface="IBM Plex Sans"/>
                <a:ea typeface="IBM Plex Sans"/>
                <a:cs typeface="IBM Plex Sans"/>
                <a:sym typeface="IBM Plex Sans"/>
              </a:defRPr>
            </a:lvl9pPr>
          </a:lstStyle>
          <a:p/>
        </p:txBody>
      </p:sp>
      <p:sp>
        <p:nvSpPr>
          <p:cNvPr id="93" name="Google Shape;93;p8"/>
          <p:cNvSpPr txBox="1"/>
          <p:nvPr>
            <p:ph idx="9" type="body"/>
          </p:nvPr>
        </p:nvSpPr>
        <p:spPr>
          <a:xfrm>
            <a:off x="13793375" y="8047519"/>
            <a:ext cx="3220500" cy="417300"/>
          </a:xfrm>
          <a:prstGeom prst="rect">
            <a:avLst/>
          </a:prstGeom>
        </p:spPr>
        <p:txBody>
          <a:bodyPr anchorCtr="0" anchor="t" bIns="45700" lIns="91425" spcFirstLastPara="1" rIns="91425" wrap="square" tIns="45700">
            <a:normAutofit/>
          </a:bodyPr>
          <a:lstStyle>
            <a:lvl1pPr indent="-361950" lvl="0" marL="457200" rtl="0" algn="ctr">
              <a:spcBef>
                <a:spcPts val="640"/>
              </a:spcBef>
              <a:spcAft>
                <a:spcPts val="0"/>
              </a:spcAft>
              <a:buClr>
                <a:schemeClr val="lt1"/>
              </a:buClr>
              <a:buSzPts val="2100"/>
              <a:buChar char="•"/>
              <a:defRPr b="0" sz="2100">
                <a:solidFill>
                  <a:schemeClr val="lt1"/>
                </a:solidFill>
              </a:defRPr>
            </a:lvl1pPr>
            <a:lvl2pPr indent="-361950" lvl="1" marL="914400" rtl="0" algn="ctr">
              <a:spcBef>
                <a:spcPts val="560"/>
              </a:spcBef>
              <a:spcAft>
                <a:spcPts val="0"/>
              </a:spcAft>
              <a:buClr>
                <a:schemeClr val="lt1"/>
              </a:buClr>
              <a:buSzPts val="2100"/>
              <a:buChar char="–"/>
              <a:defRPr b="0" sz="2100">
                <a:solidFill>
                  <a:schemeClr val="lt1"/>
                </a:solidFill>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Clr>
                <a:schemeClr val="lt1"/>
              </a:buClr>
              <a:buSzPts val="2100"/>
              <a:buChar char="–"/>
              <a:defRPr sz="2100">
                <a:solidFill>
                  <a:schemeClr val="lt1"/>
                </a:solidFill>
              </a:defRPr>
            </a:lvl4pPr>
            <a:lvl5pPr indent="-361950" lvl="4" marL="22860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5pPr>
            <a:lvl6pPr indent="-361950" lvl="5" marL="27432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6pPr>
            <a:lvl7pPr indent="-361950" lvl="6" marL="32004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7pPr>
            <a:lvl8pPr indent="-361950" lvl="7" marL="36576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8pPr>
            <a:lvl9pPr indent="-361950" lvl="8" marL="4114800" rtl="0" algn="ctr">
              <a:spcBef>
                <a:spcPts val="400"/>
              </a:spcBef>
              <a:spcAft>
                <a:spcPts val="0"/>
              </a:spcAft>
              <a:buClr>
                <a:schemeClr val="lt1"/>
              </a:buClr>
              <a:buSzPts val="2100"/>
              <a:buFont typeface="IBM Plex Sans"/>
              <a:buChar char="•"/>
              <a:defRPr sz="2100">
                <a:solidFill>
                  <a:schemeClr val="lt1"/>
                </a:solidFill>
                <a:latin typeface="IBM Plex Sans"/>
                <a:ea typeface="IBM Plex Sans"/>
                <a:cs typeface="IBM Plex Sans"/>
                <a:sym typeface="IBM Plex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chemeClr val="dk1"/>
              </a:buClr>
              <a:buSzPts val="14400"/>
              <a:buFont typeface="IBM Plex Sans"/>
              <a:buNone/>
              <a:defRPr b="1" i="0" sz="14400" u="none" cap="none" strike="noStrike">
                <a:solidFill>
                  <a:schemeClr val="dk1"/>
                </a:solidFill>
                <a:latin typeface="IBM Plex Sans"/>
                <a:ea typeface="IBM Plex Sans"/>
                <a:cs typeface="IBM Plex Sans"/>
                <a:sym typeface="IBM Plex Sans"/>
              </a:defRPr>
            </a:lvl1pPr>
            <a:lvl2pPr lvl="1">
              <a:lnSpc>
                <a:spcPct val="80000"/>
              </a:lnSpc>
              <a:spcBef>
                <a:spcPts val="0"/>
              </a:spcBef>
              <a:spcAft>
                <a:spcPts val="0"/>
              </a:spcAft>
              <a:buSzPts val="1400"/>
              <a:buNone/>
              <a:defRPr sz="1800"/>
            </a:lvl2pPr>
            <a:lvl3pPr lvl="2">
              <a:lnSpc>
                <a:spcPct val="80000"/>
              </a:lnSpc>
              <a:spcBef>
                <a:spcPts val="0"/>
              </a:spcBef>
              <a:spcAft>
                <a:spcPts val="0"/>
              </a:spcAft>
              <a:buSzPts val="1400"/>
              <a:buNone/>
              <a:defRPr sz="1800"/>
            </a:lvl3pPr>
            <a:lvl4pPr lvl="3">
              <a:lnSpc>
                <a:spcPct val="80000"/>
              </a:lnSpc>
              <a:spcBef>
                <a:spcPts val="0"/>
              </a:spcBef>
              <a:spcAft>
                <a:spcPts val="0"/>
              </a:spcAft>
              <a:buSzPts val="1400"/>
              <a:buNone/>
              <a:defRPr sz="1800"/>
            </a:lvl4pPr>
            <a:lvl5pPr lvl="4">
              <a:lnSpc>
                <a:spcPct val="80000"/>
              </a:lnSpc>
              <a:spcBef>
                <a:spcPts val="0"/>
              </a:spcBef>
              <a:spcAft>
                <a:spcPts val="0"/>
              </a:spcAft>
              <a:buSzPts val="1400"/>
              <a:buNone/>
              <a:defRPr sz="1800"/>
            </a:lvl5pPr>
            <a:lvl6pPr lvl="5">
              <a:lnSpc>
                <a:spcPct val="80000"/>
              </a:lnSpc>
              <a:spcBef>
                <a:spcPts val="0"/>
              </a:spcBef>
              <a:spcAft>
                <a:spcPts val="0"/>
              </a:spcAft>
              <a:buSzPts val="1400"/>
              <a:buNone/>
              <a:defRPr sz="1800"/>
            </a:lvl6pPr>
            <a:lvl7pPr lvl="6">
              <a:lnSpc>
                <a:spcPct val="80000"/>
              </a:lnSpc>
              <a:spcBef>
                <a:spcPts val="0"/>
              </a:spcBef>
              <a:spcAft>
                <a:spcPts val="0"/>
              </a:spcAft>
              <a:buSzPts val="1400"/>
              <a:buNone/>
              <a:defRPr sz="1800"/>
            </a:lvl7pPr>
            <a:lvl8pPr lvl="7">
              <a:lnSpc>
                <a:spcPct val="80000"/>
              </a:lnSpc>
              <a:spcBef>
                <a:spcPts val="0"/>
              </a:spcBef>
              <a:spcAft>
                <a:spcPts val="0"/>
              </a:spcAft>
              <a:buSzPts val="1400"/>
              <a:buNone/>
              <a:defRPr sz="1800"/>
            </a:lvl8pPr>
            <a:lvl9pPr lvl="8">
              <a:lnSpc>
                <a:spcPct val="80000"/>
              </a:lnSpc>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787400" lvl="0" marL="457200" marR="0" rtl="0" algn="l">
              <a:lnSpc>
                <a:spcPct val="80000"/>
              </a:lnSpc>
              <a:spcBef>
                <a:spcPts val="640"/>
              </a:spcBef>
              <a:spcAft>
                <a:spcPts val="0"/>
              </a:spcAft>
              <a:buClr>
                <a:srgbClr val="B8F423"/>
              </a:buClr>
              <a:buSzPts val="8800"/>
              <a:buFont typeface="IBM Plex Sans"/>
              <a:buChar char="•"/>
              <a:defRPr b="1" i="0" sz="8800" u="none" cap="none" strike="noStrike">
                <a:solidFill>
                  <a:srgbClr val="B8F423"/>
                </a:solidFill>
                <a:latin typeface="IBM Plex Sans"/>
                <a:ea typeface="IBM Plex Sans"/>
                <a:cs typeface="IBM Plex Sans"/>
                <a:sym typeface="IBM Plex Sans"/>
              </a:defRPr>
            </a:lvl1pPr>
            <a:lvl2pPr indent="-457200" lvl="1" marL="914400" marR="0" rtl="0" algn="l">
              <a:lnSpc>
                <a:spcPct val="80000"/>
              </a:lnSpc>
              <a:spcBef>
                <a:spcPts val="560"/>
              </a:spcBef>
              <a:spcAft>
                <a:spcPts val="0"/>
              </a:spcAft>
              <a:buClr>
                <a:srgbClr val="B8F423"/>
              </a:buClr>
              <a:buSzPts val="3600"/>
              <a:buFont typeface="IBM Plex Sans"/>
              <a:buChar char="–"/>
              <a:defRPr b="1" i="0" sz="3600" u="none" cap="none" strike="noStrike">
                <a:solidFill>
                  <a:srgbClr val="B8F423"/>
                </a:solidFill>
                <a:latin typeface="IBM Plex Sans"/>
                <a:ea typeface="IBM Plex Sans"/>
                <a:cs typeface="IBM Plex Sans"/>
                <a:sym typeface="IBM Plex Sans"/>
              </a:defRPr>
            </a:lvl2pPr>
            <a:lvl3pPr indent="-361950" lvl="2" marL="1371600" marR="0" rtl="0" algn="l">
              <a:lnSpc>
                <a:spcPct val="80000"/>
              </a:lnSpc>
              <a:spcBef>
                <a:spcPts val="480"/>
              </a:spcBef>
              <a:spcAft>
                <a:spcPts val="0"/>
              </a:spcAft>
              <a:buClr>
                <a:schemeClr val="lt1"/>
              </a:buClr>
              <a:buSzPts val="2100"/>
              <a:buFont typeface="IBM Plex Sans"/>
              <a:buChar char="•"/>
              <a:defRPr i="0" sz="2100" u="none" cap="none" strike="noStrike">
                <a:solidFill>
                  <a:schemeClr val="lt1"/>
                </a:solidFill>
                <a:latin typeface="IBM Plex Sans"/>
                <a:ea typeface="IBM Plex Sans"/>
                <a:cs typeface="IBM Plex Sans"/>
                <a:sym typeface="IBM Plex Sans"/>
              </a:defRPr>
            </a:lvl3pPr>
            <a:lvl4pPr indent="-342900" lvl="3" marL="1828800" marR="0" rtl="0" algn="l">
              <a:lnSpc>
                <a:spcPct val="80000"/>
              </a:lnSpc>
              <a:spcBef>
                <a:spcPts val="400"/>
              </a:spcBef>
              <a:spcAft>
                <a:spcPts val="0"/>
              </a:spcAft>
              <a:buClr>
                <a:srgbClr val="B8F423"/>
              </a:buClr>
              <a:buSzPts val="1800"/>
              <a:buFont typeface="IBM Plex Sans"/>
              <a:buChar char="–"/>
              <a:defRPr i="0" sz="1800" u="none" cap="none" strike="noStrike">
                <a:solidFill>
                  <a:srgbClr val="B8F423"/>
                </a:solidFill>
                <a:latin typeface="IBM Plex Sans"/>
                <a:ea typeface="IBM Plex Sans"/>
                <a:cs typeface="IBM Plex Sans"/>
                <a:sym typeface="IBM Plex Sans"/>
              </a:defRPr>
            </a:lvl4pPr>
            <a:lvl5pPr indent="-355600" lvl="4" marL="2286000" marR="0" rtl="0" algn="l">
              <a:lnSpc>
                <a:spcPct val="8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8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8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8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8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7" name="Shape 97"/>
        <p:cNvGrpSpPr/>
        <p:nvPr/>
      </p:nvGrpSpPr>
      <p:grpSpPr>
        <a:xfrm>
          <a:off x="0" y="0"/>
          <a:ext cx="0" cy="0"/>
          <a:chOff x="0" y="0"/>
          <a:chExt cx="0" cy="0"/>
        </a:xfrm>
      </p:grpSpPr>
      <p:pic>
        <p:nvPicPr>
          <p:cNvPr id="98" name="Google Shape;98;p9"/>
          <p:cNvPicPr preferRelativeResize="0"/>
          <p:nvPr/>
        </p:nvPicPr>
        <p:blipFill>
          <a:blip r:embed="rId3">
            <a:alphaModFix/>
          </a:blip>
          <a:stretch>
            <a:fillRect/>
          </a:stretch>
        </p:blipFill>
        <p:spPr>
          <a:xfrm>
            <a:off x="-5766400" y="-6562725"/>
            <a:ext cx="9407425" cy="9407425"/>
          </a:xfrm>
          <a:prstGeom prst="rect">
            <a:avLst/>
          </a:prstGeom>
          <a:noFill/>
          <a:ln>
            <a:noFill/>
          </a:ln>
        </p:spPr>
      </p:pic>
      <p:pic>
        <p:nvPicPr>
          <p:cNvPr id="99" name="Google Shape;99;p9"/>
          <p:cNvPicPr preferRelativeResize="0"/>
          <p:nvPr/>
        </p:nvPicPr>
        <p:blipFill>
          <a:blip r:embed="rId3">
            <a:alphaModFix/>
          </a:blip>
          <a:stretch>
            <a:fillRect/>
          </a:stretch>
        </p:blipFill>
        <p:spPr>
          <a:xfrm>
            <a:off x="13809525" y="6240775"/>
            <a:ext cx="9407425" cy="9407425"/>
          </a:xfrm>
          <a:prstGeom prst="rect">
            <a:avLst/>
          </a:prstGeom>
          <a:noFill/>
          <a:ln>
            <a:noFill/>
          </a:ln>
        </p:spPr>
      </p:pic>
      <p:pic>
        <p:nvPicPr>
          <p:cNvPr id="100" name="Google Shape;100;p9"/>
          <p:cNvPicPr preferRelativeResize="0"/>
          <p:nvPr/>
        </p:nvPicPr>
        <p:blipFill>
          <a:blip r:embed="rId4">
            <a:alphaModFix/>
          </a:blip>
          <a:stretch>
            <a:fillRect/>
          </a:stretch>
        </p:blipFill>
        <p:spPr>
          <a:xfrm>
            <a:off x="1028700" y="1395000"/>
            <a:ext cx="16230702" cy="4858115"/>
          </a:xfrm>
          <a:prstGeom prst="rect">
            <a:avLst/>
          </a:prstGeom>
          <a:noFill/>
          <a:ln>
            <a:noFill/>
          </a:ln>
        </p:spPr>
      </p:pic>
      <p:grpSp>
        <p:nvGrpSpPr>
          <p:cNvPr id="101" name="Google Shape;101;p9"/>
          <p:cNvGrpSpPr/>
          <p:nvPr/>
        </p:nvGrpSpPr>
        <p:grpSpPr>
          <a:xfrm>
            <a:off x="802943" y="374766"/>
            <a:ext cx="2228005" cy="417336"/>
            <a:chOff x="0" y="0"/>
            <a:chExt cx="586800" cy="109916"/>
          </a:xfrm>
        </p:grpSpPr>
        <p:sp>
          <p:nvSpPr>
            <p:cNvPr id="102" name="Google Shape;102;p9"/>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4" name="Google Shape;104;p9"/>
          <p:cNvPicPr preferRelativeResize="0"/>
          <p:nvPr/>
        </p:nvPicPr>
        <p:blipFill>
          <a:blip r:embed="rId5">
            <a:alphaModFix/>
          </a:blip>
          <a:stretch>
            <a:fillRect/>
          </a:stretch>
        </p:blipFill>
        <p:spPr>
          <a:xfrm>
            <a:off x="1601425" y="6555885"/>
            <a:ext cx="1529525" cy="2427014"/>
          </a:xfrm>
          <a:prstGeom prst="rect">
            <a:avLst/>
          </a:prstGeom>
          <a:noFill/>
          <a:ln>
            <a:noFill/>
          </a:ln>
        </p:spPr>
      </p:pic>
      <p:grpSp>
        <p:nvGrpSpPr>
          <p:cNvPr id="105" name="Google Shape;105;p9"/>
          <p:cNvGrpSpPr/>
          <p:nvPr/>
        </p:nvGrpSpPr>
        <p:grpSpPr>
          <a:xfrm>
            <a:off x="1028700" y="1375942"/>
            <a:ext cx="16230600" cy="7882358"/>
            <a:chOff x="0" y="0"/>
            <a:chExt cx="4274726" cy="2076012"/>
          </a:xfrm>
        </p:grpSpPr>
        <p:sp>
          <p:nvSpPr>
            <p:cNvPr id="106" name="Google Shape;106;p9"/>
            <p:cNvSpPr/>
            <p:nvPr/>
          </p:nvSpPr>
          <p:spPr>
            <a:xfrm>
              <a:off x="0" y="0"/>
              <a:ext cx="4274726" cy="2076012"/>
            </a:xfrm>
            <a:custGeom>
              <a:rect b="b" l="l" r="r" t="t"/>
              <a:pathLst>
                <a:path extrusionOk="0" h="2076012" w="4274726">
                  <a:moveTo>
                    <a:pt x="24327" y="0"/>
                  </a:moveTo>
                  <a:lnTo>
                    <a:pt x="4250399" y="0"/>
                  </a:lnTo>
                  <a:cubicBezTo>
                    <a:pt x="4263834" y="0"/>
                    <a:pt x="4274726" y="10891"/>
                    <a:pt x="4274726" y="24327"/>
                  </a:cubicBezTo>
                  <a:lnTo>
                    <a:pt x="4274726" y="2051685"/>
                  </a:lnTo>
                  <a:cubicBezTo>
                    <a:pt x="4274726" y="2058137"/>
                    <a:pt x="4272163" y="2064325"/>
                    <a:pt x="4267601" y="2068887"/>
                  </a:cubicBezTo>
                  <a:cubicBezTo>
                    <a:pt x="4263039" y="2073449"/>
                    <a:pt x="4256851" y="2076012"/>
                    <a:pt x="4250399" y="2076012"/>
                  </a:cubicBezTo>
                  <a:lnTo>
                    <a:pt x="24327" y="2076012"/>
                  </a:lnTo>
                  <a:cubicBezTo>
                    <a:pt x="10891" y="2076012"/>
                    <a:pt x="0" y="2065121"/>
                    <a:pt x="0" y="2051685"/>
                  </a:cubicBezTo>
                  <a:lnTo>
                    <a:pt x="0" y="24327"/>
                  </a:lnTo>
                  <a:cubicBezTo>
                    <a:pt x="0" y="10891"/>
                    <a:pt x="10891" y="0"/>
                    <a:pt x="24327"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
            <p:cNvSpPr txBox="1"/>
            <p:nvPr/>
          </p:nvSpPr>
          <p:spPr>
            <a:xfrm>
              <a:off x="0" y="28575"/>
              <a:ext cx="4274726" cy="204743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9"/>
          <p:cNvSpPr txBox="1"/>
          <p:nvPr/>
        </p:nvSpPr>
        <p:spPr>
          <a:xfrm>
            <a:off x="3870207" y="6731356"/>
            <a:ext cx="11890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B8F423"/>
                </a:solidFill>
                <a:latin typeface="IBM Plex Sans"/>
                <a:ea typeface="IBM Plex Sans"/>
                <a:cs typeface="IBM Plex Sans"/>
                <a:sym typeface="IBM Plex Sans"/>
              </a:rPr>
              <a:t>IT SUPPORT</a:t>
            </a:r>
            <a:endParaRPr/>
          </a:p>
        </p:txBody>
      </p:sp>
      <p:sp>
        <p:nvSpPr>
          <p:cNvPr id="109" name="Google Shape;109;p9"/>
          <p:cNvSpPr txBox="1"/>
          <p:nvPr/>
        </p:nvSpPr>
        <p:spPr>
          <a:xfrm>
            <a:off x="3955932" y="8514436"/>
            <a:ext cx="28497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B8F423"/>
                </a:solidFill>
                <a:latin typeface="IBM Plex Sans"/>
                <a:ea typeface="IBM Plex Sans"/>
                <a:cs typeface="IBM Plex Sans"/>
                <a:sym typeface="IBM Plex Sans"/>
              </a:rPr>
              <a:t>a brand presentation</a:t>
            </a:r>
            <a:endParaRPr/>
          </a:p>
        </p:txBody>
      </p:sp>
      <p:sp>
        <p:nvSpPr>
          <p:cNvPr id="110" name="Google Shape;110;p9"/>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111" name="Google Shape;111;p9"/>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2" name="Shape 272"/>
        <p:cNvGrpSpPr/>
        <p:nvPr/>
      </p:nvGrpSpPr>
      <p:grpSpPr>
        <a:xfrm>
          <a:off x="0" y="0"/>
          <a:ext cx="0" cy="0"/>
          <a:chOff x="0" y="0"/>
          <a:chExt cx="0" cy="0"/>
        </a:xfrm>
      </p:grpSpPr>
      <p:pic>
        <p:nvPicPr>
          <p:cNvPr id="273" name="Google Shape;273;p18"/>
          <p:cNvPicPr preferRelativeResize="0"/>
          <p:nvPr/>
        </p:nvPicPr>
        <p:blipFill>
          <a:blip r:embed="rId3">
            <a:alphaModFix/>
          </a:blip>
          <a:stretch>
            <a:fillRect/>
          </a:stretch>
        </p:blipFill>
        <p:spPr>
          <a:xfrm>
            <a:off x="-4066600" y="6288716"/>
            <a:ext cx="5749100" cy="3026508"/>
          </a:xfrm>
          <a:prstGeom prst="rect">
            <a:avLst/>
          </a:prstGeom>
          <a:noFill/>
          <a:ln>
            <a:noFill/>
          </a:ln>
        </p:spPr>
      </p:pic>
      <p:pic>
        <p:nvPicPr>
          <p:cNvPr id="274" name="Google Shape;274;p18"/>
          <p:cNvPicPr preferRelativeResize="0"/>
          <p:nvPr/>
        </p:nvPicPr>
        <p:blipFill>
          <a:blip r:embed="rId4">
            <a:alphaModFix/>
          </a:blip>
          <a:stretch>
            <a:fillRect/>
          </a:stretch>
        </p:blipFill>
        <p:spPr>
          <a:xfrm>
            <a:off x="2308900" y="6288716"/>
            <a:ext cx="5749100" cy="3026508"/>
          </a:xfrm>
          <a:prstGeom prst="rect">
            <a:avLst/>
          </a:prstGeom>
          <a:noFill/>
          <a:ln>
            <a:noFill/>
          </a:ln>
        </p:spPr>
      </p:pic>
      <p:pic>
        <p:nvPicPr>
          <p:cNvPr id="275" name="Google Shape;275;p18"/>
          <p:cNvPicPr preferRelativeResize="0"/>
          <p:nvPr/>
        </p:nvPicPr>
        <p:blipFill>
          <a:blip r:embed="rId5">
            <a:alphaModFix/>
          </a:blip>
          <a:stretch>
            <a:fillRect/>
          </a:stretch>
        </p:blipFill>
        <p:spPr>
          <a:xfrm>
            <a:off x="8684400" y="6280254"/>
            <a:ext cx="5765176" cy="3034971"/>
          </a:xfrm>
          <a:prstGeom prst="rect">
            <a:avLst/>
          </a:prstGeom>
          <a:noFill/>
          <a:ln>
            <a:noFill/>
          </a:ln>
        </p:spPr>
      </p:pic>
      <p:pic>
        <p:nvPicPr>
          <p:cNvPr id="276" name="Google Shape;276;p18"/>
          <p:cNvPicPr preferRelativeResize="0"/>
          <p:nvPr/>
        </p:nvPicPr>
        <p:blipFill>
          <a:blip r:embed="rId6">
            <a:alphaModFix/>
          </a:blip>
          <a:stretch>
            <a:fillRect/>
          </a:stretch>
        </p:blipFill>
        <p:spPr>
          <a:xfrm>
            <a:off x="15058400" y="6286924"/>
            <a:ext cx="5765175" cy="3028301"/>
          </a:xfrm>
          <a:prstGeom prst="rect">
            <a:avLst/>
          </a:prstGeom>
          <a:noFill/>
          <a:ln>
            <a:noFill/>
          </a:ln>
        </p:spPr>
      </p:pic>
      <p:pic>
        <p:nvPicPr>
          <p:cNvPr id="277" name="Google Shape;277;p18"/>
          <p:cNvPicPr preferRelativeResize="0"/>
          <p:nvPr/>
        </p:nvPicPr>
        <p:blipFill>
          <a:blip r:embed="rId7">
            <a:alphaModFix/>
          </a:blip>
          <a:stretch>
            <a:fillRect/>
          </a:stretch>
        </p:blipFill>
        <p:spPr>
          <a:xfrm>
            <a:off x="-113700" y="1028925"/>
            <a:ext cx="5749100" cy="3026500"/>
          </a:xfrm>
          <a:prstGeom prst="rect">
            <a:avLst/>
          </a:prstGeom>
          <a:noFill/>
          <a:ln>
            <a:noFill/>
          </a:ln>
        </p:spPr>
      </p:pic>
      <p:pic>
        <p:nvPicPr>
          <p:cNvPr id="278" name="Google Shape;278;p18"/>
          <p:cNvPicPr preferRelativeResize="0"/>
          <p:nvPr/>
        </p:nvPicPr>
        <p:blipFill>
          <a:blip r:embed="rId8">
            <a:alphaModFix/>
          </a:blip>
          <a:stretch>
            <a:fillRect/>
          </a:stretch>
        </p:blipFill>
        <p:spPr>
          <a:xfrm>
            <a:off x="6261800" y="1028700"/>
            <a:ext cx="5765176" cy="3034971"/>
          </a:xfrm>
          <a:prstGeom prst="rect">
            <a:avLst/>
          </a:prstGeom>
          <a:noFill/>
          <a:ln>
            <a:noFill/>
          </a:ln>
        </p:spPr>
      </p:pic>
      <p:pic>
        <p:nvPicPr>
          <p:cNvPr id="279" name="Google Shape;279;p18"/>
          <p:cNvPicPr preferRelativeResize="0"/>
          <p:nvPr/>
        </p:nvPicPr>
        <p:blipFill>
          <a:blip r:embed="rId9">
            <a:alphaModFix/>
          </a:blip>
          <a:stretch>
            <a:fillRect/>
          </a:stretch>
        </p:blipFill>
        <p:spPr>
          <a:xfrm>
            <a:off x="12636550" y="1028700"/>
            <a:ext cx="5765151" cy="3034958"/>
          </a:xfrm>
          <a:prstGeom prst="rect">
            <a:avLst/>
          </a:prstGeom>
          <a:noFill/>
          <a:ln>
            <a:noFill/>
          </a:ln>
        </p:spPr>
      </p:pic>
      <p:sp>
        <p:nvSpPr>
          <p:cNvPr id="280" name="Google Shape;280;p18"/>
          <p:cNvSpPr txBox="1"/>
          <p:nvPr/>
        </p:nvSpPr>
        <p:spPr>
          <a:xfrm>
            <a:off x="-6989589" y="4655503"/>
            <a:ext cx="322671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GALLERY IMAGE    GALLERY IMAGE    GALLERY IMAGE</a:t>
            </a:r>
            <a:endParaRPr/>
          </a:p>
        </p:txBody>
      </p:sp>
      <p:grpSp>
        <p:nvGrpSpPr>
          <p:cNvPr id="281" name="Google Shape;281;p18"/>
          <p:cNvGrpSpPr/>
          <p:nvPr/>
        </p:nvGrpSpPr>
        <p:grpSpPr>
          <a:xfrm>
            <a:off x="802943" y="374766"/>
            <a:ext cx="2228005" cy="417336"/>
            <a:chOff x="0" y="0"/>
            <a:chExt cx="586800" cy="109916"/>
          </a:xfrm>
        </p:grpSpPr>
        <p:sp>
          <p:nvSpPr>
            <p:cNvPr id="282" name="Google Shape;282;p18"/>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83" name="Google Shape;283;p18"/>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8"/>
          <p:cNvGrpSpPr/>
          <p:nvPr/>
        </p:nvGrpSpPr>
        <p:grpSpPr>
          <a:xfrm>
            <a:off x="-2827628" y="4503103"/>
            <a:ext cx="23943256" cy="1337944"/>
            <a:chOff x="0" y="0"/>
            <a:chExt cx="6306043" cy="352380"/>
          </a:xfrm>
        </p:grpSpPr>
        <p:sp>
          <p:nvSpPr>
            <p:cNvPr id="285" name="Google Shape;285;p18"/>
            <p:cNvSpPr/>
            <p:nvPr/>
          </p:nvSpPr>
          <p:spPr>
            <a:xfrm>
              <a:off x="0" y="0"/>
              <a:ext cx="6306043" cy="352380"/>
            </a:xfrm>
            <a:custGeom>
              <a:rect b="b" l="l" r="r" t="t"/>
              <a:pathLst>
                <a:path extrusionOk="0" h="352380" w="6306043">
                  <a:moveTo>
                    <a:pt x="7760" y="0"/>
                  </a:moveTo>
                  <a:lnTo>
                    <a:pt x="6298282" y="0"/>
                  </a:lnTo>
                  <a:cubicBezTo>
                    <a:pt x="6300341" y="0"/>
                    <a:pt x="6302315" y="818"/>
                    <a:pt x="6303769" y="2273"/>
                  </a:cubicBezTo>
                  <a:cubicBezTo>
                    <a:pt x="6305225" y="3728"/>
                    <a:pt x="6306043" y="5702"/>
                    <a:pt x="6306043" y="7760"/>
                  </a:cubicBezTo>
                  <a:lnTo>
                    <a:pt x="6306043" y="344620"/>
                  </a:lnTo>
                  <a:cubicBezTo>
                    <a:pt x="6306043" y="346678"/>
                    <a:pt x="6305225" y="348652"/>
                    <a:pt x="6303769" y="350107"/>
                  </a:cubicBezTo>
                  <a:cubicBezTo>
                    <a:pt x="6302315" y="351563"/>
                    <a:pt x="6300341" y="352380"/>
                    <a:pt x="6298282" y="352380"/>
                  </a:cubicBezTo>
                  <a:lnTo>
                    <a:pt x="7760" y="352380"/>
                  </a:lnTo>
                  <a:cubicBezTo>
                    <a:pt x="5702" y="352380"/>
                    <a:pt x="3728" y="351563"/>
                    <a:pt x="2273" y="350107"/>
                  </a:cubicBezTo>
                  <a:cubicBezTo>
                    <a:pt x="818" y="348652"/>
                    <a:pt x="0" y="346678"/>
                    <a:pt x="0" y="344620"/>
                  </a:cubicBezTo>
                  <a:lnTo>
                    <a:pt x="0" y="7760"/>
                  </a:lnTo>
                  <a:cubicBezTo>
                    <a:pt x="0" y="5702"/>
                    <a:pt x="818" y="3728"/>
                    <a:pt x="2273" y="2273"/>
                  </a:cubicBezTo>
                  <a:cubicBezTo>
                    <a:pt x="3728" y="818"/>
                    <a:pt x="5702" y="0"/>
                    <a:pt x="7760"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86" name="Google Shape;286;p18"/>
            <p:cNvSpPr txBox="1"/>
            <p:nvPr/>
          </p:nvSpPr>
          <p:spPr>
            <a:xfrm>
              <a:off x="0" y="28575"/>
              <a:ext cx="6306043" cy="323805"/>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18"/>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288" name="Google Shape;288;p18"/>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423"/>
        </a:solidFill>
      </p:bgPr>
    </p:bg>
    <p:spTree>
      <p:nvGrpSpPr>
        <p:cNvPr id="292" name="Shape 292"/>
        <p:cNvGrpSpPr/>
        <p:nvPr/>
      </p:nvGrpSpPr>
      <p:grpSpPr>
        <a:xfrm>
          <a:off x="0" y="0"/>
          <a:ext cx="0" cy="0"/>
          <a:chOff x="0" y="0"/>
          <a:chExt cx="0" cy="0"/>
        </a:xfrm>
      </p:grpSpPr>
      <p:sp>
        <p:nvSpPr>
          <p:cNvPr id="293" name="Google Shape;293;p19"/>
          <p:cNvSpPr txBox="1"/>
          <p:nvPr/>
        </p:nvSpPr>
        <p:spPr>
          <a:xfrm>
            <a:off x="1028700" y="4324074"/>
            <a:ext cx="16230600" cy="177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399" u="none" cap="none" strike="noStrike">
                <a:solidFill>
                  <a:srgbClr val="000000"/>
                </a:solidFill>
                <a:latin typeface="IBM Plex Sans"/>
                <a:ea typeface="IBM Plex Sans"/>
                <a:cs typeface="IBM Plex Sans"/>
                <a:sym typeface="IBM Plex Sans"/>
              </a:rPr>
              <a:t>OUR PROJECTS</a:t>
            </a:r>
            <a:endParaRPr/>
          </a:p>
        </p:txBody>
      </p:sp>
      <p:grpSp>
        <p:nvGrpSpPr>
          <p:cNvPr id="294" name="Google Shape;294;p19"/>
          <p:cNvGrpSpPr/>
          <p:nvPr/>
        </p:nvGrpSpPr>
        <p:grpSpPr>
          <a:xfrm>
            <a:off x="802943" y="374766"/>
            <a:ext cx="2228005" cy="417336"/>
            <a:chOff x="0" y="0"/>
            <a:chExt cx="586800" cy="109916"/>
          </a:xfrm>
        </p:grpSpPr>
        <p:sp>
          <p:nvSpPr>
            <p:cNvPr id="295" name="Google Shape;295;p19"/>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96" name="Google Shape;296;p19"/>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19"/>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IT Support Brand</a:t>
            </a:r>
            <a:endParaRPr/>
          </a:p>
        </p:txBody>
      </p:sp>
      <p:sp>
        <p:nvSpPr>
          <p:cNvPr id="298" name="Google Shape;298;p19"/>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2" name="Shape 302"/>
        <p:cNvGrpSpPr/>
        <p:nvPr/>
      </p:nvGrpSpPr>
      <p:grpSpPr>
        <a:xfrm>
          <a:off x="0" y="0"/>
          <a:ext cx="0" cy="0"/>
          <a:chOff x="0" y="0"/>
          <a:chExt cx="0" cy="0"/>
        </a:xfrm>
      </p:grpSpPr>
      <p:pic>
        <p:nvPicPr>
          <p:cNvPr id="303" name="Google Shape;303;p20"/>
          <p:cNvPicPr preferRelativeResize="0"/>
          <p:nvPr/>
        </p:nvPicPr>
        <p:blipFill>
          <a:blip r:embed="rId3">
            <a:alphaModFix/>
          </a:blip>
          <a:stretch>
            <a:fillRect/>
          </a:stretch>
        </p:blipFill>
        <p:spPr>
          <a:xfrm>
            <a:off x="435649" y="3978277"/>
            <a:ext cx="7572476" cy="8511122"/>
          </a:xfrm>
          <a:prstGeom prst="rect">
            <a:avLst/>
          </a:prstGeom>
          <a:noFill/>
          <a:ln>
            <a:noFill/>
          </a:ln>
        </p:spPr>
      </p:pic>
      <p:grpSp>
        <p:nvGrpSpPr>
          <p:cNvPr id="304" name="Google Shape;304;p20"/>
          <p:cNvGrpSpPr/>
          <p:nvPr/>
        </p:nvGrpSpPr>
        <p:grpSpPr>
          <a:xfrm>
            <a:off x="802943" y="374766"/>
            <a:ext cx="2228005" cy="417336"/>
            <a:chOff x="0" y="0"/>
            <a:chExt cx="586800" cy="109916"/>
          </a:xfrm>
        </p:grpSpPr>
        <p:sp>
          <p:nvSpPr>
            <p:cNvPr id="305" name="Google Shape;305;p20"/>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06" name="Google Shape;306;p20"/>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0"/>
          <p:cNvGrpSpPr/>
          <p:nvPr/>
        </p:nvGrpSpPr>
        <p:grpSpPr>
          <a:xfrm>
            <a:off x="9144000" y="1160146"/>
            <a:ext cx="8115300" cy="2452369"/>
            <a:chOff x="0" y="0"/>
            <a:chExt cx="2137363" cy="645892"/>
          </a:xfrm>
        </p:grpSpPr>
        <p:sp>
          <p:nvSpPr>
            <p:cNvPr id="308" name="Google Shape;308;p20"/>
            <p:cNvSpPr/>
            <p:nvPr/>
          </p:nvSpPr>
          <p:spPr>
            <a:xfrm>
              <a:off x="0" y="0"/>
              <a:ext cx="2137363" cy="645892"/>
            </a:xfrm>
            <a:custGeom>
              <a:rect b="b" l="l" r="r" t="t"/>
              <a:pathLst>
                <a:path extrusionOk="0" h="645892" w="2137363">
                  <a:moveTo>
                    <a:pt x="48654" y="0"/>
                  </a:moveTo>
                  <a:lnTo>
                    <a:pt x="2088710" y="0"/>
                  </a:lnTo>
                  <a:cubicBezTo>
                    <a:pt x="2115580" y="0"/>
                    <a:pt x="2137363" y="21783"/>
                    <a:pt x="2137363" y="48654"/>
                  </a:cubicBezTo>
                  <a:lnTo>
                    <a:pt x="2137363" y="597238"/>
                  </a:lnTo>
                  <a:cubicBezTo>
                    <a:pt x="2137363" y="624109"/>
                    <a:pt x="2115580" y="645892"/>
                    <a:pt x="2088710" y="645892"/>
                  </a:cubicBezTo>
                  <a:lnTo>
                    <a:pt x="48654" y="645892"/>
                  </a:lnTo>
                  <a:cubicBezTo>
                    <a:pt x="21783" y="645892"/>
                    <a:pt x="0" y="624109"/>
                    <a:pt x="0" y="597238"/>
                  </a:cubicBezTo>
                  <a:lnTo>
                    <a:pt x="0" y="48654"/>
                  </a:lnTo>
                  <a:cubicBezTo>
                    <a:pt x="0" y="21783"/>
                    <a:pt x="21783" y="0"/>
                    <a:pt x="48654"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09" name="Google Shape;309;p20"/>
            <p:cNvSpPr txBox="1"/>
            <p:nvPr/>
          </p:nvSpPr>
          <p:spPr>
            <a:xfrm>
              <a:off x="0" y="28575"/>
              <a:ext cx="2137363" cy="61731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0"/>
          <p:cNvGrpSpPr/>
          <p:nvPr/>
        </p:nvGrpSpPr>
        <p:grpSpPr>
          <a:xfrm>
            <a:off x="9144000" y="3917315"/>
            <a:ext cx="8115300" cy="2452369"/>
            <a:chOff x="0" y="0"/>
            <a:chExt cx="2137363" cy="645892"/>
          </a:xfrm>
        </p:grpSpPr>
        <p:sp>
          <p:nvSpPr>
            <p:cNvPr id="311" name="Google Shape;311;p20"/>
            <p:cNvSpPr/>
            <p:nvPr/>
          </p:nvSpPr>
          <p:spPr>
            <a:xfrm>
              <a:off x="0" y="0"/>
              <a:ext cx="2137363" cy="645892"/>
            </a:xfrm>
            <a:custGeom>
              <a:rect b="b" l="l" r="r" t="t"/>
              <a:pathLst>
                <a:path extrusionOk="0" h="645892" w="2137363">
                  <a:moveTo>
                    <a:pt x="48654" y="0"/>
                  </a:moveTo>
                  <a:lnTo>
                    <a:pt x="2088710" y="0"/>
                  </a:lnTo>
                  <a:cubicBezTo>
                    <a:pt x="2115580" y="0"/>
                    <a:pt x="2137363" y="21783"/>
                    <a:pt x="2137363" y="48654"/>
                  </a:cubicBezTo>
                  <a:lnTo>
                    <a:pt x="2137363" y="597238"/>
                  </a:lnTo>
                  <a:cubicBezTo>
                    <a:pt x="2137363" y="624109"/>
                    <a:pt x="2115580" y="645892"/>
                    <a:pt x="2088710" y="645892"/>
                  </a:cubicBezTo>
                  <a:lnTo>
                    <a:pt x="48654" y="645892"/>
                  </a:lnTo>
                  <a:cubicBezTo>
                    <a:pt x="21783" y="645892"/>
                    <a:pt x="0" y="624109"/>
                    <a:pt x="0" y="597238"/>
                  </a:cubicBezTo>
                  <a:lnTo>
                    <a:pt x="0" y="48654"/>
                  </a:lnTo>
                  <a:cubicBezTo>
                    <a:pt x="0" y="21783"/>
                    <a:pt x="21783" y="0"/>
                    <a:pt x="48654"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12" name="Google Shape;312;p20"/>
            <p:cNvSpPr txBox="1"/>
            <p:nvPr/>
          </p:nvSpPr>
          <p:spPr>
            <a:xfrm>
              <a:off x="0" y="28575"/>
              <a:ext cx="2137363" cy="61731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0"/>
          <p:cNvGrpSpPr/>
          <p:nvPr/>
        </p:nvGrpSpPr>
        <p:grpSpPr>
          <a:xfrm>
            <a:off x="9144000" y="6674485"/>
            <a:ext cx="8115300" cy="2452369"/>
            <a:chOff x="0" y="0"/>
            <a:chExt cx="2137363" cy="645892"/>
          </a:xfrm>
        </p:grpSpPr>
        <p:sp>
          <p:nvSpPr>
            <p:cNvPr id="314" name="Google Shape;314;p20"/>
            <p:cNvSpPr/>
            <p:nvPr/>
          </p:nvSpPr>
          <p:spPr>
            <a:xfrm>
              <a:off x="0" y="0"/>
              <a:ext cx="2137363" cy="645892"/>
            </a:xfrm>
            <a:custGeom>
              <a:rect b="b" l="l" r="r" t="t"/>
              <a:pathLst>
                <a:path extrusionOk="0" h="645892" w="2137363">
                  <a:moveTo>
                    <a:pt x="48654" y="0"/>
                  </a:moveTo>
                  <a:lnTo>
                    <a:pt x="2088710" y="0"/>
                  </a:lnTo>
                  <a:cubicBezTo>
                    <a:pt x="2115580" y="0"/>
                    <a:pt x="2137363" y="21783"/>
                    <a:pt x="2137363" y="48654"/>
                  </a:cubicBezTo>
                  <a:lnTo>
                    <a:pt x="2137363" y="597238"/>
                  </a:lnTo>
                  <a:cubicBezTo>
                    <a:pt x="2137363" y="624109"/>
                    <a:pt x="2115580" y="645892"/>
                    <a:pt x="2088710" y="645892"/>
                  </a:cubicBezTo>
                  <a:lnTo>
                    <a:pt x="48654" y="645892"/>
                  </a:lnTo>
                  <a:cubicBezTo>
                    <a:pt x="21783" y="645892"/>
                    <a:pt x="0" y="624109"/>
                    <a:pt x="0" y="597238"/>
                  </a:cubicBezTo>
                  <a:lnTo>
                    <a:pt x="0" y="48654"/>
                  </a:lnTo>
                  <a:cubicBezTo>
                    <a:pt x="0" y="21783"/>
                    <a:pt x="21783" y="0"/>
                    <a:pt x="48654"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15" name="Google Shape;315;p20"/>
            <p:cNvSpPr txBox="1"/>
            <p:nvPr/>
          </p:nvSpPr>
          <p:spPr>
            <a:xfrm>
              <a:off x="0" y="28575"/>
              <a:ext cx="2137363" cy="61731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0"/>
          <p:cNvSpPr txBox="1"/>
          <p:nvPr/>
        </p:nvSpPr>
        <p:spPr>
          <a:xfrm>
            <a:off x="1028700" y="1209675"/>
            <a:ext cx="63435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OUR PROJECTS</a:t>
            </a:r>
            <a:endParaRPr/>
          </a:p>
        </p:txBody>
      </p:sp>
      <p:sp>
        <p:nvSpPr>
          <p:cNvPr id="317" name="Google Shape;317;p20"/>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318" name="Google Shape;318;p20"/>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grpSp>
        <p:nvGrpSpPr>
          <p:cNvPr id="319" name="Google Shape;319;p20"/>
          <p:cNvGrpSpPr/>
          <p:nvPr/>
        </p:nvGrpSpPr>
        <p:grpSpPr>
          <a:xfrm>
            <a:off x="9680810" y="1698014"/>
            <a:ext cx="7041600" cy="1363289"/>
            <a:chOff x="0" y="57150"/>
            <a:chExt cx="9388800" cy="1817718"/>
          </a:xfrm>
        </p:grpSpPr>
        <p:sp>
          <p:nvSpPr>
            <p:cNvPr id="320" name="Google Shape;320;p20"/>
            <p:cNvSpPr txBox="1"/>
            <p:nvPr/>
          </p:nvSpPr>
          <p:spPr>
            <a:xfrm>
              <a:off x="0" y="57150"/>
              <a:ext cx="93888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PROJECT ONE</a:t>
              </a:r>
              <a:endParaRPr/>
            </a:p>
          </p:txBody>
        </p:sp>
        <p:sp>
          <p:nvSpPr>
            <p:cNvPr id="321" name="Google Shape;321;p20"/>
            <p:cNvSpPr txBox="1"/>
            <p:nvPr/>
          </p:nvSpPr>
          <p:spPr>
            <a:xfrm>
              <a:off x="0" y="840468"/>
              <a:ext cx="93888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322" name="Google Shape;322;p20"/>
          <p:cNvGrpSpPr/>
          <p:nvPr/>
        </p:nvGrpSpPr>
        <p:grpSpPr>
          <a:xfrm>
            <a:off x="9680810" y="4455183"/>
            <a:ext cx="7041600" cy="1363289"/>
            <a:chOff x="0" y="57150"/>
            <a:chExt cx="9388800" cy="1817718"/>
          </a:xfrm>
        </p:grpSpPr>
        <p:sp>
          <p:nvSpPr>
            <p:cNvPr id="323" name="Google Shape;323;p20"/>
            <p:cNvSpPr txBox="1"/>
            <p:nvPr/>
          </p:nvSpPr>
          <p:spPr>
            <a:xfrm>
              <a:off x="0" y="57150"/>
              <a:ext cx="93888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PROJECT TWO</a:t>
              </a:r>
              <a:endParaRPr/>
            </a:p>
          </p:txBody>
        </p:sp>
        <p:sp>
          <p:nvSpPr>
            <p:cNvPr id="324" name="Google Shape;324;p20"/>
            <p:cNvSpPr txBox="1"/>
            <p:nvPr/>
          </p:nvSpPr>
          <p:spPr>
            <a:xfrm>
              <a:off x="0" y="840468"/>
              <a:ext cx="93888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325" name="Google Shape;325;p20"/>
          <p:cNvGrpSpPr/>
          <p:nvPr/>
        </p:nvGrpSpPr>
        <p:grpSpPr>
          <a:xfrm>
            <a:off x="9680810" y="7212353"/>
            <a:ext cx="7041600" cy="1363289"/>
            <a:chOff x="0" y="57150"/>
            <a:chExt cx="9388800" cy="1817718"/>
          </a:xfrm>
        </p:grpSpPr>
        <p:sp>
          <p:nvSpPr>
            <p:cNvPr id="326" name="Google Shape;326;p20"/>
            <p:cNvSpPr txBox="1"/>
            <p:nvPr/>
          </p:nvSpPr>
          <p:spPr>
            <a:xfrm>
              <a:off x="0" y="57150"/>
              <a:ext cx="93888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PROJECT THREE</a:t>
              </a:r>
              <a:endParaRPr/>
            </a:p>
          </p:txBody>
        </p:sp>
        <p:sp>
          <p:nvSpPr>
            <p:cNvPr id="327" name="Google Shape;327;p20"/>
            <p:cNvSpPr txBox="1"/>
            <p:nvPr/>
          </p:nvSpPr>
          <p:spPr>
            <a:xfrm>
              <a:off x="0" y="840468"/>
              <a:ext cx="93888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1" name="Shape 331"/>
        <p:cNvGrpSpPr/>
        <p:nvPr/>
      </p:nvGrpSpPr>
      <p:grpSpPr>
        <a:xfrm>
          <a:off x="0" y="0"/>
          <a:ext cx="0" cy="0"/>
          <a:chOff x="0" y="0"/>
          <a:chExt cx="0" cy="0"/>
        </a:xfrm>
      </p:grpSpPr>
      <p:pic>
        <p:nvPicPr>
          <p:cNvPr id="332" name="Google Shape;332;p21"/>
          <p:cNvPicPr preferRelativeResize="0"/>
          <p:nvPr/>
        </p:nvPicPr>
        <p:blipFill>
          <a:blip r:embed="rId3">
            <a:alphaModFix/>
          </a:blip>
          <a:stretch>
            <a:fillRect/>
          </a:stretch>
        </p:blipFill>
        <p:spPr>
          <a:xfrm>
            <a:off x="9942024" y="1028700"/>
            <a:ext cx="7317324" cy="8877148"/>
          </a:xfrm>
          <a:prstGeom prst="rect">
            <a:avLst/>
          </a:prstGeom>
          <a:noFill/>
          <a:ln>
            <a:noFill/>
          </a:ln>
        </p:spPr>
      </p:pic>
      <p:sp>
        <p:nvSpPr>
          <p:cNvPr id="333" name="Google Shape;333;p21"/>
          <p:cNvSpPr txBox="1"/>
          <p:nvPr/>
        </p:nvSpPr>
        <p:spPr>
          <a:xfrm>
            <a:off x="1028700" y="1561783"/>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PROJECT ONE</a:t>
            </a:r>
            <a:endParaRPr/>
          </a:p>
        </p:txBody>
      </p:sp>
      <p:sp>
        <p:nvSpPr>
          <p:cNvPr id="334" name="Google Shape;334;p21"/>
          <p:cNvSpPr txBox="1"/>
          <p:nvPr/>
        </p:nvSpPr>
        <p:spPr>
          <a:xfrm>
            <a:off x="1069200" y="2747327"/>
            <a:ext cx="8034300" cy="5947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Presentations are communication tools that can be used as demonstrations, lectures, speeches, reports, and more. It is mostly presented before an audience. </a:t>
            </a:r>
            <a:endParaRPr/>
          </a:p>
          <a:p>
            <a:pPr indent="0" lvl="0" marL="0" marR="0" rtl="0" algn="l">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grpSp>
        <p:nvGrpSpPr>
          <p:cNvPr id="335" name="Google Shape;335;p21"/>
          <p:cNvGrpSpPr/>
          <p:nvPr/>
        </p:nvGrpSpPr>
        <p:grpSpPr>
          <a:xfrm>
            <a:off x="802943" y="374766"/>
            <a:ext cx="2228005" cy="417336"/>
            <a:chOff x="0" y="0"/>
            <a:chExt cx="586800" cy="109916"/>
          </a:xfrm>
        </p:grpSpPr>
        <p:sp>
          <p:nvSpPr>
            <p:cNvPr id="336" name="Google Shape;336;p21"/>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37" name="Google Shape;337;p21"/>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1"/>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339" name="Google Shape;339;p21"/>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3" name="Shape 343"/>
        <p:cNvGrpSpPr/>
        <p:nvPr/>
      </p:nvGrpSpPr>
      <p:grpSpPr>
        <a:xfrm>
          <a:off x="0" y="0"/>
          <a:ext cx="0" cy="0"/>
          <a:chOff x="0" y="0"/>
          <a:chExt cx="0" cy="0"/>
        </a:xfrm>
      </p:grpSpPr>
      <p:pic>
        <p:nvPicPr>
          <p:cNvPr id="344" name="Google Shape;344;p22"/>
          <p:cNvPicPr preferRelativeResize="0"/>
          <p:nvPr/>
        </p:nvPicPr>
        <p:blipFill>
          <a:blip r:embed="rId3">
            <a:alphaModFix/>
          </a:blip>
          <a:stretch>
            <a:fillRect/>
          </a:stretch>
        </p:blipFill>
        <p:spPr>
          <a:xfrm>
            <a:off x="431426" y="1323368"/>
            <a:ext cx="8115301" cy="7934958"/>
          </a:xfrm>
          <a:prstGeom prst="rect">
            <a:avLst/>
          </a:prstGeom>
          <a:noFill/>
          <a:ln>
            <a:noFill/>
          </a:ln>
        </p:spPr>
      </p:pic>
      <p:sp>
        <p:nvSpPr>
          <p:cNvPr id="345" name="Google Shape;345;p22"/>
          <p:cNvSpPr txBox="1"/>
          <p:nvPr/>
        </p:nvSpPr>
        <p:spPr>
          <a:xfrm>
            <a:off x="9144000" y="1209675"/>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PROJECT TWO</a:t>
            </a:r>
            <a:endParaRPr/>
          </a:p>
        </p:txBody>
      </p:sp>
      <p:sp>
        <p:nvSpPr>
          <p:cNvPr id="346" name="Google Shape;346;p22"/>
          <p:cNvSpPr txBox="1"/>
          <p:nvPr/>
        </p:nvSpPr>
        <p:spPr>
          <a:xfrm>
            <a:off x="9144000" y="2395219"/>
            <a:ext cx="8115300" cy="3879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Presentations are communication tools that can be used as demonstrations, lectures, speeches, reports, and more. It is mostly presented before an audience. </a:t>
            </a:r>
            <a:endParaRPr/>
          </a:p>
          <a:p>
            <a:pPr indent="0" lvl="0" marL="0" marR="0" rtl="0" algn="l">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grpSp>
        <p:nvGrpSpPr>
          <p:cNvPr id="347" name="Google Shape;347;p22"/>
          <p:cNvGrpSpPr/>
          <p:nvPr/>
        </p:nvGrpSpPr>
        <p:grpSpPr>
          <a:xfrm>
            <a:off x="802943" y="374766"/>
            <a:ext cx="2228005" cy="417336"/>
            <a:chOff x="0" y="0"/>
            <a:chExt cx="586800" cy="109916"/>
          </a:xfrm>
        </p:grpSpPr>
        <p:sp>
          <p:nvSpPr>
            <p:cNvPr id="348" name="Google Shape;348;p22"/>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49" name="Google Shape;349;p22"/>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22"/>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351" name="Google Shape;351;p22"/>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grpSp>
        <p:nvGrpSpPr>
          <p:cNvPr id="352" name="Google Shape;352;p22"/>
          <p:cNvGrpSpPr/>
          <p:nvPr/>
        </p:nvGrpSpPr>
        <p:grpSpPr>
          <a:xfrm>
            <a:off x="9144000" y="6805931"/>
            <a:ext cx="3711359" cy="2452369"/>
            <a:chOff x="0" y="0"/>
            <a:chExt cx="977477" cy="645892"/>
          </a:xfrm>
        </p:grpSpPr>
        <p:sp>
          <p:nvSpPr>
            <p:cNvPr id="353" name="Google Shape;353;p22"/>
            <p:cNvSpPr/>
            <p:nvPr/>
          </p:nvSpPr>
          <p:spPr>
            <a:xfrm>
              <a:off x="0" y="0"/>
              <a:ext cx="977477" cy="645892"/>
            </a:xfrm>
            <a:custGeom>
              <a:rect b="b" l="l" r="r" t="t"/>
              <a:pathLst>
                <a:path extrusionOk="0" h="645892" w="977477">
                  <a:moveTo>
                    <a:pt x="106386" y="0"/>
                  </a:moveTo>
                  <a:lnTo>
                    <a:pt x="871091" y="0"/>
                  </a:lnTo>
                  <a:cubicBezTo>
                    <a:pt x="929846" y="0"/>
                    <a:pt x="977477" y="47631"/>
                    <a:pt x="977477" y="106386"/>
                  </a:cubicBezTo>
                  <a:lnTo>
                    <a:pt x="977477" y="539505"/>
                  </a:lnTo>
                  <a:cubicBezTo>
                    <a:pt x="977477" y="567721"/>
                    <a:pt x="966269" y="594780"/>
                    <a:pt x="946317" y="614732"/>
                  </a:cubicBezTo>
                  <a:cubicBezTo>
                    <a:pt x="926366" y="634683"/>
                    <a:pt x="899306" y="645892"/>
                    <a:pt x="871091" y="645892"/>
                  </a:cubicBezTo>
                  <a:lnTo>
                    <a:pt x="106386" y="645892"/>
                  </a:lnTo>
                  <a:cubicBezTo>
                    <a:pt x="47631" y="645892"/>
                    <a:pt x="0" y="598261"/>
                    <a:pt x="0" y="539505"/>
                  </a:cubicBezTo>
                  <a:lnTo>
                    <a:pt x="0" y="106386"/>
                  </a:lnTo>
                  <a:cubicBezTo>
                    <a:pt x="0" y="47631"/>
                    <a:pt x="47631" y="0"/>
                    <a:pt x="1063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54" name="Google Shape;354;p22"/>
            <p:cNvSpPr txBox="1"/>
            <p:nvPr/>
          </p:nvSpPr>
          <p:spPr>
            <a:xfrm>
              <a:off x="0" y="28575"/>
              <a:ext cx="977477" cy="61731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2"/>
          <p:cNvSpPr txBox="1"/>
          <p:nvPr/>
        </p:nvSpPr>
        <p:spPr>
          <a:xfrm>
            <a:off x="9389499" y="7521575"/>
            <a:ext cx="3220500" cy="44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TECH SPECS</a:t>
            </a:r>
            <a:endParaRPr/>
          </a:p>
        </p:txBody>
      </p:sp>
      <p:sp>
        <p:nvSpPr>
          <p:cNvPr id="356" name="Google Shape;356;p22"/>
          <p:cNvSpPr txBox="1"/>
          <p:nvPr/>
        </p:nvSpPr>
        <p:spPr>
          <a:xfrm>
            <a:off x="9389499" y="8041640"/>
            <a:ext cx="3220500" cy="51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Elaborate on your topic here</a:t>
            </a:r>
            <a:endParaRPr/>
          </a:p>
        </p:txBody>
      </p:sp>
      <p:grpSp>
        <p:nvGrpSpPr>
          <p:cNvPr id="357" name="Google Shape;357;p22"/>
          <p:cNvGrpSpPr/>
          <p:nvPr/>
        </p:nvGrpSpPr>
        <p:grpSpPr>
          <a:xfrm>
            <a:off x="13547941" y="6805931"/>
            <a:ext cx="3711359" cy="2452369"/>
            <a:chOff x="0" y="0"/>
            <a:chExt cx="977477" cy="645892"/>
          </a:xfrm>
        </p:grpSpPr>
        <p:sp>
          <p:nvSpPr>
            <p:cNvPr id="358" name="Google Shape;358;p22"/>
            <p:cNvSpPr/>
            <p:nvPr/>
          </p:nvSpPr>
          <p:spPr>
            <a:xfrm>
              <a:off x="0" y="0"/>
              <a:ext cx="977477" cy="645892"/>
            </a:xfrm>
            <a:custGeom>
              <a:rect b="b" l="l" r="r" t="t"/>
              <a:pathLst>
                <a:path extrusionOk="0" h="645892" w="977477">
                  <a:moveTo>
                    <a:pt x="106386" y="0"/>
                  </a:moveTo>
                  <a:lnTo>
                    <a:pt x="871091" y="0"/>
                  </a:lnTo>
                  <a:cubicBezTo>
                    <a:pt x="929846" y="0"/>
                    <a:pt x="977477" y="47631"/>
                    <a:pt x="977477" y="106386"/>
                  </a:cubicBezTo>
                  <a:lnTo>
                    <a:pt x="977477" y="539505"/>
                  </a:lnTo>
                  <a:cubicBezTo>
                    <a:pt x="977477" y="567721"/>
                    <a:pt x="966269" y="594780"/>
                    <a:pt x="946317" y="614732"/>
                  </a:cubicBezTo>
                  <a:cubicBezTo>
                    <a:pt x="926366" y="634683"/>
                    <a:pt x="899306" y="645892"/>
                    <a:pt x="871091" y="645892"/>
                  </a:cubicBezTo>
                  <a:lnTo>
                    <a:pt x="106386" y="645892"/>
                  </a:lnTo>
                  <a:cubicBezTo>
                    <a:pt x="47631" y="645892"/>
                    <a:pt x="0" y="598261"/>
                    <a:pt x="0" y="539505"/>
                  </a:cubicBezTo>
                  <a:lnTo>
                    <a:pt x="0" y="106386"/>
                  </a:lnTo>
                  <a:cubicBezTo>
                    <a:pt x="0" y="47631"/>
                    <a:pt x="47631" y="0"/>
                    <a:pt x="1063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59" name="Google Shape;359;p22"/>
            <p:cNvSpPr txBox="1"/>
            <p:nvPr/>
          </p:nvSpPr>
          <p:spPr>
            <a:xfrm>
              <a:off x="0" y="28575"/>
              <a:ext cx="977477" cy="61731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2"/>
          <p:cNvSpPr txBox="1"/>
          <p:nvPr/>
        </p:nvSpPr>
        <p:spPr>
          <a:xfrm>
            <a:off x="13793440" y="7521575"/>
            <a:ext cx="3220500" cy="44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TECH SPECS</a:t>
            </a:r>
            <a:endParaRPr/>
          </a:p>
        </p:txBody>
      </p:sp>
      <p:sp>
        <p:nvSpPr>
          <p:cNvPr id="361" name="Google Shape;361;p22"/>
          <p:cNvSpPr txBox="1"/>
          <p:nvPr/>
        </p:nvSpPr>
        <p:spPr>
          <a:xfrm>
            <a:off x="13793440" y="8041640"/>
            <a:ext cx="3220500" cy="51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Elaborate on your topic here</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5" name="Shape 365"/>
        <p:cNvGrpSpPr/>
        <p:nvPr/>
      </p:nvGrpSpPr>
      <p:grpSpPr>
        <a:xfrm>
          <a:off x="0" y="0"/>
          <a:ext cx="0" cy="0"/>
          <a:chOff x="0" y="0"/>
          <a:chExt cx="0" cy="0"/>
        </a:xfrm>
      </p:grpSpPr>
      <p:sp>
        <p:nvSpPr>
          <p:cNvPr id="366" name="Google Shape;366;p23"/>
          <p:cNvSpPr txBox="1"/>
          <p:nvPr/>
        </p:nvSpPr>
        <p:spPr>
          <a:xfrm>
            <a:off x="1028700" y="1209675"/>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MARKET RESEARCH</a:t>
            </a:r>
            <a:endParaRPr/>
          </a:p>
        </p:txBody>
      </p:sp>
      <p:sp>
        <p:nvSpPr>
          <p:cNvPr id="367" name="Google Shape;367;p23"/>
          <p:cNvSpPr txBox="1"/>
          <p:nvPr/>
        </p:nvSpPr>
        <p:spPr>
          <a:xfrm>
            <a:off x="1048950" y="2395219"/>
            <a:ext cx="16190100" cy="51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Presentations are communication tools that can be used as demonstrations, lectures, speeches, reports, and more. It is mostly presented before an audience.</a:t>
            </a:r>
            <a:endParaRPr/>
          </a:p>
        </p:txBody>
      </p:sp>
      <p:grpSp>
        <p:nvGrpSpPr>
          <p:cNvPr id="368" name="Google Shape;368;p23"/>
          <p:cNvGrpSpPr/>
          <p:nvPr/>
        </p:nvGrpSpPr>
        <p:grpSpPr>
          <a:xfrm>
            <a:off x="802943" y="374766"/>
            <a:ext cx="2228005" cy="417336"/>
            <a:chOff x="0" y="0"/>
            <a:chExt cx="586800" cy="109916"/>
          </a:xfrm>
        </p:grpSpPr>
        <p:sp>
          <p:nvSpPr>
            <p:cNvPr id="369" name="Google Shape;369;p23"/>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70" name="Google Shape;370;p23"/>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3"/>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372" name="Google Shape;372;p23"/>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pic>
        <p:nvPicPr>
          <p:cNvPr id="373" name="Google Shape;373;p23"/>
          <p:cNvPicPr preferRelativeResize="0"/>
          <p:nvPr/>
        </p:nvPicPr>
        <p:blipFill rotWithShape="1">
          <a:blip r:embed="rId3">
            <a:alphaModFix/>
          </a:blip>
          <a:srcRect b="0" l="0" r="0" t="0"/>
          <a:stretch/>
        </p:blipFill>
        <p:spPr>
          <a:xfrm>
            <a:off x="-438371" y="2201270"/>
            <a:ext cx="19306550" cy="8580184"/>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7" name="Shape 377"/>
        <p:cNvGrpSpPr/>
        <p:nvPr/>
      </p:nvGrpSpPr>
      <p:grpSpPr>
        <a:xfrm>
          <a:off x="0" y="0"/>
          <a:ext cx="0" cy="0"/>
          <a:chOff x="0" y="0"/>
          <a:chExt cx="0" cy="0"/>
        </a:xfrm>
      </p:grpSpPr>
      <p:pic>
        <p:nvPicPr>
          <p:cNvPr id="378" name="Google Shape;378;p24"/>
          <p:cNvPicPr preferRelativeResize="0"/>
          <p:nvPr/>
        </p:nvPicPr>
        <p:blipFill>
          <a:blip r:embed="rId3">
            <a:alphaModFix/>
          </a:blip>
          <a:stretch>
            <a:fillRect/>
          </a:stretch>
        </p:blipFill>
        <p:spPr>
          <a:xfrm>
            <a:off x="-1" y="-438475"/>
            <a:ext cx="18265718" cy="12192000"/>
          </a:xfrm>
          <a:prstGeom prst="rect">
            <a:avLst/>
          </a:prstGeom>
          <a:noFill/>
          <a:ln>
            <a:noFill/>
          </a:ln>
        </p:spPr>
      </p:pic>
      <p:grpSp>
        <p:nvGrpSpPr>
          <p:cNvPr id="379" name="Google Shape;379;p24"/>
          <p:cNvGrpSpPr/>
          <p:nvPr/>
        </p:nvGrpSpPr>
        <p:grpSpPr>
          <a:xfrm>
            <a:off x="802943" y="374766"/>
            <a:ext cx="2228005" cy="417336"/>
            <a:chOff x="0" y="0"/>
            <a:chExt cx="586800" cy="109916"/>
          </a:xfrm>
        </p:grpSpPr>
        <p:sp>
          <p:nvSpPr>
            <p:cNvPr id="380" name="Google Shape;380;p24"/>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81" name="Google Shape;381;p24"/>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4"/>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IT Support Brand</a:t>
            </a:r>
            <a:endParaRPr/>
          </a:p>
        </p:txBody>
      </p:sp>
      <p:sp>
        <p:nvSpPr>
          <p:cNvPr id="383" name="Google Shape;383;p24"/>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423"/>
        </a:solidFill>
      </p:bgPr>
    </p:bg>
    <p:spTree>
      <p:nvGrpSpPr>
        <p:cNvPr id="387" name="Shape 387"/>
        <p:cNvGrpSpPr/>
        <p:nvPr/>
      </p:nvGrpSpPr>
      <p:grpSpPr>
        <a:xfrm>
          <a:off x="0" y="0"/>
          <a:ext cx="0" cy="0"/>
          <a:chOff x="0" y="0"/>
          <a:chExt cx="0" cy="0"/>
        </a:xfrm>
      </p:grpSpPr>
      <p:sp>
        <p:nvSpPr>
          <p:cNvPr id="388" name="Google Shape;388;p25"/>
          <p:cNvSpPr txBox="1"/>
          <p:nvPr/>
        </p:nvSpPr>
        <p:spPr>
          <a:xfrm>
            <a:off x="5599002" y="1715090"/>
            <a:ext cx="7089900" cy="3289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6712" u="none" cap="none" strike="noStrike">
                <a:solidFill>
                  <a:srgbClr val="000000"/>
                </a:solidFill>
                <a:latin typeface="IBM Plex Sans"/>
                <a:ea typeface="IBM Plex Sans"/>
                <a:cs typeface="IBM Plex Sans"/>
                <a:sym typeface="IBM Plex Sans"/>
              </a:rPr>
              <a:t>“</a:t>
            </a:r>
            <a:endParaRPr/>
          </a:p>
        </p:txBody>
      </p:sp>
      <p:sp>
        <p:nvSpPr>
          <p:cNvPr id="389" name="Google Shape;389;p25"/>
          <p:cNvSpPr txBox="1"/>
          <p:nvPr/>
        </p:nvSpPr>
        <p:spPr>
          <a:xfrm>
            <a:off x="3387813" y="3541078"/>
            <a:ext cx="11512500" cy="325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000000"/>
                </a:solidFill>
                <a:latin typeface="IBM Plex Sans"/>
                <a:ea typeface="IBM Plex Sans"/>
                <a:cs typeface="IBM Plex Sans"/>
                <a:sym typeface="IBM Plex Sans"/>
              </a:rPr>
              <a:t>WRITE AN ORIGINAL STATEMENT OR INSPIRING QUOTE</a:t>
            </a:r>
            <a:endParaRPr/>
          </a:p>
        </p:txBody>
      </p:sp>
      <p:sp>
        <p:nvSpPr>
          <p:cNvPr id="390" name="Google Shape;390;p25"/>
          <p:cNvSpPr txBox="1"/>
          <p:nvPr/>
        </p:nvSpPr>
        <p:spPr>
          <a:xfrm>
            <a:off x="2741618" y="7253570"/>
            <a:ext cx="12804900" cy="2586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100" u="none" cap="none" strike="noStrike">
                <a:solidFill>
                  <a:srgbClr val="000000"/>
                </a:solidFill>
                <a:latin typeface="IBM Plex Sans"/>
                <a:ea typeface="IBM Plex Sans"/>
                <a:cs typeface="IBM Plex Sans"/>
                <a:sym typeface="IBM Plex Sans"/>
              </a:rPr>
              <a:t>— Include a credit, citation, or supporting message</a:t>
            </a:r>
            <a:endParaRPr/>
          </a:p>
        </p:txBody>
      </p:sp>
      <p:grpSp>
        <p:nvGrpSpPr>
          <p:cNvPr id="391" name="Google Shape;391;p25"/>
          <p:cNvGrpSpPr/>
          <p:nvPr/>
        </p:nvGrpSpPr>
        <p:grpSpPr>
          <a:xfrm>
            <a:off x="802943" y="374766"/>
            <a:ext cx="2228005" cy="417336"/>
            <a:chOff x="0" y="0"/>
            <a:chExt cx="586800" cy="109916"/>
          </a:xfrm>
        </p:grpSpPr>
        <p:sp>
          <p:nvSpPr>
            <p:cNvPr id="392" name="Google Shape;392;p25"/>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393" name="Google Shape;393;p25"/>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5"/>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IT Support Brand</a:t>
            </a:r>
            <a:endParaRPr/>
          </a:p>
        </p:txBody>
      </p:sp>
      <p:sp>
        <p:nvSpPr>
          <p:cNvPr id="395" name="Google Shape;395;p25"/>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9" name="Shape 399"/>
        <p:cNvGrpSpPr/>
        <p:nvPr/>
      </p:nvGrpSpPr>
      <p:grpSpPr>
        <a:xfrm>
          <a:off x="0" y="0"/>
          <a:ext cx="0" cy="0"/>
          <a:chOff x="0" y="0"/>
          <a:chExt cx="0" cy="0"/>
        </a:xfrm>
      </p:grpSpPr>
      <p:grpSp>
        <p:nvGrpSpPr>
          <p:cNvPr id="400" name="Google Shape;400;p26"/>
          <p:cNvGrpSpPr/>
          <p:nvPr/>
        </p:nvGrpSpPr>
        <p:grpSpPr>
          <a:xfrm>
            <a:off x="2548995" y="2489699"/>
            <a:ext cx="13190010" cy="5307602"/>
            <a:chOff x="0" y="0"/>
            <a:chExt cx="3473912" cy="1397887"/>
          </a:xfrm>
        </p:grpSpPr>
        <p:sp>
          <p:nvSpPr>
            <p:cNvPr id="401" name="Google Shape;401;p26"/>
            <p:cNvSpPr/>
            <p:nvPr/>
          </p:nvSpPr>
          <p:spPr>
            <a:xfrm>
              <a:off x="0" y="0"/>
              <a:ext cx="3473912" cy="1397887"/>
            </a:xfrm>
            <a:custGeom>
              <a:rect b="b" l="l" r="r" t="t"/>
              <a:pathLst>
                <a:path extrusionOk="0" h="1397887" w="3473912">
                  <a:moveTo>
                    <a:pt x="29935" y="0"/>
                  </a:moveTo>
                  <a:lnTo>
                    <a:pt x="3443977" y="0"/>
                  </a:lnTo>
                  <a:cubicBezTo>
                    <a:pt x="3460510" y="0"/>
                    <a:pt x="3473912" y="13402"/>
                    <a:pt x="3473912" y="29935"/>
                  </a:cubicBezTo>
                  <a:lnTo>
                    <a:pt x="3473912" y="1367952"/>
                  </a:lnTo>
                  <a:cubicBezTo>
                    <a:pt x="3473912" y="1375891"/>
                    <a:pt x="3470758" y="1383505"/>
                    <a:pt x="3465144" y="1389119"/>
                  </a:cubicBezTo>
                  <a:cubicBezTo>
                    <a:pt x="3459531" y="1394733"/>
                    <a:pt x="3451916" y="1397887"/>
                    <a:pt x="3443977" y="1397887"/>
                  </a:cubicBezTo>
                  <a:lnTo>
                    <a:pt x="29935" y="1397887"/>
                  </a:lnTo>
                  <a:cubicBezTo>
                    <a:pt x="13402" y="1397887"/>
                    <a:pt x="0" y="1384485"/>
                    <a:pt x="0" y="1367952"/>
                  </a:cubicBezTo>
                  <a:lnTo>
                    <a:pt x="0" y="29935"/>
                  </a:lnTo>
                  <a:cubicBezTo>
                    <a:pt x="0" y="21995"/>
                    <a:pt x="3154" y="14381"/>
                    <a:pt x="8768" y="8768"/>
                  </a:cubicBezTo>
                  <a:cubicBezTo>
                    <a:pt x="14381" y="3154"/>
                    <a:pt x="21995" y="0"/>
                    <a:pt x="29935"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02" name="Google Shape;402;p26"/>
            <p:cNvSpPr txBox="1"/>
            <p:nvPr/>
          </p:nvSpPr>
          <p:spPr>
            <a:xfrm>
              <a:off x="0" y="28575"/>
              <a:ext cx="3473912" cy="136931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6"/>
          <p:cNvSpPr txBox="1"/>
          <p:nvPr/>
        </p:nvSpPr>
        <p:spPr>
          <a:xfrm>
            <a:off x="6905524" y="4799894"/>
            <a:ext cx="80514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123 Anywhere St., Any City,ST 12345</a:t>
            </a:r>
            <a:endParaRPr/>
          </a:p>
        </p:txBody>
      </p:sp>
      <p:sp>
        <p:nvSpPr>
          <p:cNvPr id="404" name="Google Shape;404;p26"/>
          <p:cNvSpPr txBox="1"/>
          <p:nvPr/>
        </p:nvSpPr>
        <p:spPr>
          <a:xfrm>
            <a:off x="6905524" y="5280942"/>
            <a:ext cx="67905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123-456-7890</a:t>
            </a:r>
            <a:endParaRPr/>
          </a:p>
        </p:txBody>
      </p:sp>
      <p:sp>
        <p:nvSpPr>
          <p:cNvPr id="405" name="Google Shape;405;p26"/>
          <p:cNvSpPr txBox="1"/>
          <p:nvPr/>
        </p:nvSpPr>
        <p:spPr>
          <a:xfrm>
            <a:off x="6905524" y="5761990"/>
            <a:ext cx="67905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hello@reallygreatsite.com</a:t>
            </a:r>
            <a:endParaRPr/>
          </a:p>
        </p:txBody>
      </p:sp>
      <p:sp>
        <p:nvSpPr>
          <p:cNvPr id="406" name="Google Shape;406;p26"/>
          <p:cNvSpPr txBox="1"/>
          <p:nvPr/>
        </p:nvSpPr>
        <p:spPr>
          <a:xfrm>
            <a:off x="6905524" y="6724085"/>
            <a:ext cx="67905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reallygreatsite.com</a:t>
            </a:r>
            <a:endParaRPr/>
          </a:p>
        </p:txBody>
      </p:sp>
      <p:pic>
        <p:nvPicPr>
          <p:cNvPr id="407" name="Google Shape;407;p26"/>
          <p:cNvPicPr preferRelativeResize="0"/>
          <p:nvPr/>
        </p:nvPicPr>
        <p:blipFill>
          <a:blip r:embed="rId3">
            <a:alphaModFix/>
          </a:blip>
          <a:stretch>
            <a:fillRect/>
          </a:stretch>
        </p:blipFill>
        <p:spPr>
          <a:xfrm>
            <a:off x="3383075" y="2972097"/>
            <a:ext cx="2741400" cy="4340560"/>
          </a:xfrm>
          <a:prstGeom prst="rect">
            <a:avLst/>
          </a:prstGeom>
          <a:noFill/>
          <a:ln>
            <a:noFill/>
          </a:ln>
        </p:spPr>
      </p:pic>
      <p:sp>
        <p:nvSpPr>
          <p:cNvPr id="408" name="Google Shape;408;p26"/>
          <p:cNvSpPr txBox="1"/>
          <p:nvPr/>
        </p:nvSpPr>
        <p:spPr>
          <a:xfrm>
            <a:off x="6905524" y="6243037"/>
            <a:ext cx="67905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@reallygreatsite</a:t>
            </a:r>
            <a:endParaRPr/>
          </a:p>
        </p:txBody>
      </p:sp>
      <p:grpSp>
        <p:nvGrpSpPr>
          <p:cNvPr id="409" name="Google Shape;409;p26"/>
          <p:cNvGrpSpPr/>
          <p:nvPr/>
        </p:nvGrpSpPr>
        <p:grpSpPr>
          <a:xfrm>
            <a:off x="802943" y="374766"/>
            <a:ext cx="2228005" cy="417336"/>
            <a:chOff x="0" y="0"/>
            <a:chExt cx="586800" cy="109916"/>
          </a:xfrm>
        </p:grpSpPr>
        <p:sp>
          <p:nvSpPr>
            <p:cNvPr id="410" name="Google Shape;410;p26"/>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11" name="Google Shape;411;p26"/>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6"/>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413" name="Google Shape;413;p26"/>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
        <p:nvSpPr>
          <p:cNvPr id="414" name="Google Shape;414;p26"/>
          <p:cNvSpPr txBox="1"/>
          <p:nvPr/>
        </p:nvSpPr>
        <p:spPr>
          <a:xfrm>
            <a:off x="6841640" y="3452425"/>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CONTACT US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8" name="Shape 418"/>
        <p:cNvGrpSpPr/>
        <p:nvPr/>
      </p:nvGrpSpPr>
      <p:grpSpPr>
        <a:xfrm>
          <a:off x="0" y="0"/>
          <a:ext cx="0" cy="0"/>
          <a:chOff x="0" y="0"/>
          <a:chExt cx="0" cy="0"/>
        </a:xfrm>
      </p:grpSpPr>
      <p:grpSp>
        <p:nvGrpSpPr>
          <p:cNvPr id="419" name="Google Shape;419;p27"/>
          <p:cNvGrpSpPr/>
          <p:nvPr/>
        </p:nvGrpSpPr>
        <p:grpSpPr>
          <a:xfrm>
            <a:off x="774218" y="2177400"/>
            <a:ext cx="5097641" cy="7508818"/>
            <a:chOff x="0" y="-28575"/>
            <a:chExt cx="1342589" cy="1977631"/>
          </a:xfrm>
        </p:grpSpPr>
        <p:sp>
          <p:nvSpPr>
            <p:cNvPr id="420" name="Google Shape;420;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21" name="Google Shape;421;p2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7"/>
          <p:cNvGrpSpPr/>
          <p:nvPr/>
        </p:nvGrpSpPr>
        <p:grpSpPr>
          <a:xfrm>
            <a:off x="6109984" y="2177400"/>
            <a:ext cx="11512980" cy="7508818"/>
            <a:chOff x="0" y="-28575"/>
            <a:chExt cx="3032225" cy="1977631"/>
          </a:xfrm>
        </p:grpSpPr>
        <p:sp>
          <p:nvSpPr>
            <p:cNvPr id="423" name="Google Shape;423;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24" name="Google Shape;424;p2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7"/>
          <p:cNvGrpSpPr/>
          <p:nvPr/>
        </p:nvGrpSpPr>
        <p:grpSpPr>
          <a:xfrm>
            <a:off x="1139005" y="2458118"/>
            <a:ext cx="4368067" cy="755733"/>
            <a:chOff x="0" y="-28575"/>
            <a:chExt cx="1150437" cy="199041"/>
          </a:xfrm>
        </p:grpSpPr>
        <p:sp>
          <p:nvSpPr>
            <p:cNvPr id="426" name="Google Shape;42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B8F42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27" name="Google Shape;427;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7"/>
          <p:cNvGrpSpPr/>
          <p:nvPr/>
        </p:nvGrpSpPr>
        <p:grpSpPr>
          <a:xfrm>
            <a:off x="9682440" y="2458118"/>
            <a:ext cx="4368067" cy="755733"/>
            <a:chOff x="0" y="-28575"/>
            <a:chExt cx="1150437" cy="199041"/>
          </a:xfrm>
        </p:grpSpPr>
        <p:sp>
          <p:nvSpPr>
            <p:cNvPr id="429" name="Google Shape;42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B8F42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30" name="Google Shape;430;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7"/>
          <p:cNvGrpSpPr/>
          <p:nvPr/>
        </p:nvGrpSpPr>
        <p:grpSpPr>
          <a:xfrm>
            <a:off x="1139005" y="7092517"/>
            <a:ext cx="4368067" cy="755733"/>
            <a:chOff x="0" y="-28575"/>
            <a:chExt cx="1150437" cy="199041"/>
          </a:xfrm>
        </p:grpSpPr>
        <p:sp>
          <p:nvSpPr>
            <p:cNvPr id="432" name="Google Shape;43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B8F42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33" name="Google Shape;433;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7"/>
          <p:cNvGrpSpPr/>
          <p:nvPr/>
        </p:nvGrpSpPr>
        <p:grpSpPr>
          <a:xfrm>
            <a:off x="2479155" y="8078910"/>
            <a:ext cx="754204" cy="780719"/>
            <a:chOff x="0" y="-28575"/>
            <a:chExt cx="812800" cy="841375"/>
          </a:xfrm>
        </p:grpSpPr>
        <p:sp>
          <p:nvSpPr>
            <p:cNvPr id="435" name="Google Shape;43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8F423"/>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36" name="Google Shape;436;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7"/>
          <p:cNvGrpSpPr/>
          <p:nvPr/>
        </p:nvGrpSpPr>
        <p:grpSpPr>
          <a:xfrm>
            <a:off x="3412717" y="8078910"/>
            <a:ext cx="754204" cy="780719"/>
            <a:chOff x="0" y="-28575"/>
            <a:chExt cx="812800" cy="841375"/>
          </a:xfrm>
        </p:grpSpPr>
        <p:sp>
          <p:nvSpPr>
            <p:cNvPr id="438" name="Google Shape;43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39" name="Google Shape;439;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7"/>
          <p:cNvSpPr txBox="1"/>
          <p:nvPr/>
        </p:nvSpPr>
        <p:spPr>
          <a:xfrm>
            <a:off x="1232396" y="3455296"/>
            <a:ext cx="4181400" cy="418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 u="none" cap="none" strike="noStrike">
                <a:solidFill>
                  <a:srgbClr val="B8F423"/>
                </a:solidFill>
                <a:latin typeface="IBM Plex Sans"/>
                <a:ea typeface="IBM Plex Sans"/>
                <a:cs typeface="IBM Plex Sans"/>
                <a:sym typeface="IBM Plex Sans"/>
              </a:rPr>
              <a:t>This presentation template</a:t>
            </a:r>
            <a:endParaRPr/>
          </a:p>
          <a:p>
            <a:pPr indent="0" lvl="0" marL="0" marR="0" rtl="0" algn="ctr">
              <a:lnSpc>
                <a:spcPct val="80000"/>
              </a:lnSpc>
              <a:spcBef>
                <a:spcPts val="0"/>
              </a:spcBef>
              <a:spcAft>
                <a:spcPts val="0"/>
              </a:spcAft>
              <a:buNone/>
            </a:pPr>
            <a:r>
              <a:rPr b="0" i="0" lang="en-US" sz="1700" u="none" cap="none" strike="noStrike">
                <a:solidFill>
                  <a:srgbClr val="B8F423"/>
                </a:solidFill>
                <a:latin typeface="IBM Plex Sans"/>
                <a:ea typeface="IBM Plex Sans"/>
                <a:cs typeface="IBM Plex Sans"/>
                <a:sym typeface="IBM Plex Sans"/>
              </a:rPr>
              <a:t>uses the following free fonts:</a:t>
            </a:r>
            <a:endParaRPr/>
          </a:p>
        </p:txBody>
      </p:sp>
      <p:sp>
        <p:nvSpPr>
          <p:cNvPr id="441" name="Google Shape;441;p27"/>
          <p:cNvSpPr txBox="1"/>
          <p:nvPr/>
        </p:nvSpPr>
        <p:spPr>
          <a:xfrm>
            <a:off x="1175455" y="6548106"/>
            <a:ext cx="4368000" cy="209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 u="none" cap="none" strike="noStrike">
                <a:solidFill>
                  <a:srgbClr val="B8F423"/>
                </a:solidFill>
                <a:latin typeface="IBM Plex Sans"/>
                <a:ea typeface="IBM Plex Sans"/>
                <a:cs typeface="IBM Plex Sans"/>
                <a:sym typeface="IBM Plex Sans"/>
              </a:rPr>
              <a:t>You can find these fonts online too.</a:t>
            </a:r>
            <a:endParaRPr/>
          </a:p>
        </p:txBody>
      </p:sp>
      <p:sp>
        <p:nvSpPr>
          <p:cNvPr id="442" name="Google Shape;442;p27"/>
          <p:cNvSpPr txBox="1"/>
          <p:nvPr/>
        </p:nvSpPr>
        <p:spPr>
          <a:xfrm>
            <a:off x="1747770" y="4327351"/>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B8F423"/>
                </a:solidFill>
                <a:latin typeface="IBM Plex Sans"/>
                <a:ea typeface="IBM Plex Sans"/>
                <a:cs typeface="IBM Plex Sans"/>
                <a:sym typeface="IBM Plex Sans"/>
              </a:rPr>
              <a:t>TITLES:</a:t>
            </a:r>
            <a:endParaRPr/>
          </a:p>
          <a:p>
            <a:pPr indent="0" lvl="0" marL="0" marR="0" rtl="0" algn="ctr">
              <a:lnSpc>
                <a:spcPct val="80000"/>
              </a:lnSpc>
              <a:spcBef>
                <a:spcPts val="0"/>
              </a:spcBef>
              <a:spcAft>
                <a:spcPts val="0"/>
              </a:spcAft>
              <a:buNone/>
            </a:pPr>
            <a:r>
              <a:rPr b="0" i="0" lang="en-US" sz="2110" u="none" cap="none" strike="noStrike">
                <a:solidFill>
                  <a:srgbClr val="B8F423"/>
                </a:solidFill>
                <a:latin typeface="IBM Plex Sans"/>
                <a:ea typeface="IBM Plex Sans"/>
                <a:cs typeface="IBM Plex Sans"/>
                <a:sym typeface="IBM Plex Sans"/>
              </a:rPr>
              <a:t>IBM PLEX SANS</a:t>
            </a:r>
            <a:endParaRPr/>
          </a:p>
          <a:p>
            <a:pPr indent="0" lvl="0" marL="0" marR="0" rtl="0" algn="ctr">
              <a:lnSpc>
                <a:spcPct val="80000"/>
              </a:lnSpc>
              <a:spcBef>
                <a:spcPts val="0"/>
              </a:spcBef>
              <a:spcAft>
                <a:spcPts val="0"/>
              </a:spcAft>
              <a:buNone/>
            </a:pPr>
            <a:r>
              <a:t/>
            </a:r>
            <a:endParaRPr b="0" i="0" sz="2110" u="none" cap="none" strike="noStrike">
              <a:solidFill>
                <a:srgbClr val="B8F423"/>
              </a:solidFill>
              <a:latin typeface="IBM Plex Sans"/>
              <a:ea typeface="IBM Plex Sans"/>
              <a:cs typeface="IBM Plex Sans"/>
              <a:sym typeface="IBM Plex Sans"/>
            </a:endParaRPr>
          </a:p>
          <a:p>
            <a:pPr indent="0" lvl="0" marL="0" marR="0" rtl="0" algn="ctr">
              <a:lnSpc>
                <a:spcPct val="80000"/>
              </a:lnSpc>
              <a:spcBef>
                <a:spcPts val="0"/>
              </a:spcBef>
              <a:spcAft>
                <a:spcPts val="0"/>
              </a:spcAft>
              <a:buNone/>
            </a:pPr>
            <a:r>
              <a:rPr b="1" i="0" lang="en-US" sz="1497" u="none" cap="none" strike="noStrike">
                <a:solidFill>
                  <a:srgbClr val="B8F423"/>
                </a:solidFill>
                <a:latin typeface="IBM Plex Sans"/>
                <a:ea typeface="IBM Plex Sans"/>
                <a:cs typeface="IBM Plex Sans"/>
                <a:sym typeface="IBM Plex Sans"/>
              </a:rPr>
              <a:t>HEADERS:</a:t>
            </a:r>
            <a:endParaRPr/>
          </a:p>
          <a:p>
            <a:pPr indent="0" lvl="0" marL="0" marR="0" rtl="0" algn="ctr">
              <a:lnSpc>
                <a:spcPct val="80000"/>
              </a:lnSpc>
              <a:spcBef>
                <a:spcPts val="0"/>
              </a:spcBef>
              <a:spcAft>
                <a:spcPts val="0"/>
              </a:spcAft>
              <a:buNone/>
            </a:pPr>
            <a:r>
              <a:rPr b="0" i="0" lang="en-US" sz="2110" u="none" cap="none" strike="noStrike">
                <a:solidFill>
                  <a:srgbClr val="B8F423"/>
                </a:solidFill>
                <a:latin typeface="IBM Plex Sans"/>
                <a:ea typeface="IBM Plex Sans"/>
                <a:cs typeface="IBM Plex Sans"/>
                <a:sym typeface="IBM Plex Sans"/>
              </a:rPr>
              <a:t>IBM PLEX SANS</a:t>
            </a:r>
            <a:endParaRPr/>
          </a:p>
          <a:p>
            <a:pPr indent="0" lvl="0" marL="0" marR="0" rtl="0" algn="ctr">
              <a:lnSpc>
                <a:spcPct val="80000"/>
              </a:lnSpc>
              <a:spcBef>
                <a:spcPts val="0"/>
              </a:spcBef>
              <a:spcAft>
                <a:spcPts val="0"/>
              </a:spcAft>
              <a:buNone/>
            </a:pPr>
            <a:r>
              <a:t/>
            </a:r>
            <a:endParaRPr b="0" i="0" sz="2110" u="none" cap="none" strike="noStrike">
              <a:solidFill>
                <a:srgbClr val="B8F423"/>
              </a:solidFill>
              <a:latin typeface="IBM Plex Sans"/>
              <a:ea typeface="IBM Plex Sans"/>
              <a:cs typeface="IBM Plex Sans"/>
              <a:sym typeface="IBM Plex Sans"/>
            </a:endParaRPr>
          </a:p>
          <a:p>
            <a:pPr indent="0" lvl="0" marL="0" marR="0" rtl="0" algn="ctr">
              <a:lnSpc>
                <a:spcPct val="80000"/>
              </a:lnSpc>
              <a:spcBef>
                <a:spcPts val="0"/>
              </a:spcBef>
              <a:spcAft>
                <a:spcPts val="0"/>
              </a:spcAft>
              <a:buNone/>
            </a:pPr>
            <a:r>
              <a:rPr b="1" i="0" lang="en-US" sz="1497" u="none" cap="none" strike="noStrike">
                <a:solidFill>
                  <a:srgbClr val="B8F423"/>
                </a:solidFill>
                <a:latin typeface="IBM Plex Sans"/>
                <a:ea typeface="IBM Plex Sans"/>
                <a:cs typeface="IBM Plex Sans"/>
                <a:sym typeface="IBM Plex Sans"/>
              </a:rPr>
              <a:t>BODY COPY:</a:t>
            </a:r>
            <a:endParaRPr/>
          </a:p>
          <a:p>
            <a:pPr indent="0" lvl="0" marL="0" marR="0" rtl="0" algn="ctr">
              <a:lnSpc>
                <a:spcPct val="80000"/>
              </a:lnSpc>
              <a:spcBef>
                <a:spcPts val="0"/>
              </a:spcBef>
              <a:spcAft>
                <a:spcPts val="0"/>
              </a:spcAft>
              <a:buNone/>
            </a:pPr>
            <a:r>
              <a:rPr b="0" i="0" lang="en-US" sz="2110" u="none" cap="none" strike="noStrike">
                <a:solidFill>
                  <a:srgbClr val="B8F423"/>
                </a:solidFill>
                <a:latin typeface="IBM Plex Sans"/>
                <a:ea typeface="IBM Plex Sans"/>
                <a:cs typeface="IBM Plex Sans"/>
                <a:sym typeface="IBM Plex Sans"/>
              </a:rPr>
              <a:t>IBM PLEX SANS</a:t>
            </a:r>
            <a:endParaRPr/>
          </a:p>
        </p:txBody>
      </p:sp>
      <p:sp>
        <p:nvSpPr>
          <p:cNvPr id="443" name="Google Shape;443;p27"/>
          <p:cNvSpPr txBox="1"/>
          <p:nvPr/>
        </p:nvSpPr>
        <p:spPr>
          <a:xfrm>
            <a:off x="2245570" y="8992602"/>
            <a:ext cx="1221300" cy="16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300" u="none" cap="none" strike="noStrike">
                <a:solidFill>
                  <a:srgbClr val="B8F423"/>
                </a:solidFill>
                <a:latin typeface="IBM Plex Sans"/>
                <a:ea typeface="IBM Plex Sans"/>
                <a:cs typeface="IBM Plex Sans"/>
                <a:sym typeface="IBM Plex Sans"/>
              </a:rPr>
              <a:t>#B8F423</a:t>
            </a:r>
            <a:endParaRPr/>
          </a:p>
        </p:txBody>
      </p:sp>
      <p:sp>
        <p:nvSpPr>
          <p:cNvPr id="444" name="Google Shape;444;p27"/>
          <p:cNvSpPr txBox="1"/>
          <p:nvPr/>
        </p:nvSpPr>
        <p:spPr>
          <a:xfrm>
            <a:off x="3179133" y="8992602"/>
            <a:ext cx="1221300" cy="16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300" u="none" cap="none" strike="noStrike">
                <a:solidFill>
                  <a:srgbClr val="B8F423"/>
                </a:solidFill>
                <a:latin typeface="IBM Plex Sans"/>
                <a:ea typeface="IBM Plex Sans"/>
                <a:cs typeface="IBM Plex Sans"/>
                <a:sym typeface="IBM Plex Sans"/>
              </a:rPr>
              <a:t>#000000</a:t>
            </a:r>
            <a:endParaRPr/>
          </a:p>
        </p:txBody>
      </p:sp>
      <p:sp>
        <p:nvSpPr>
          <p:cNvPr id="445" name="Google Shape;445;p27"/>
          <p:cNvSpPr txBox="1"/>
          <p:nvPr/>
        </p:nvSpPr>
        <p:spPr>
          <a:xfrm>
            <a:off x="4210005" y="1446041"/>
            <a:ext cx="9867900" cy="2709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199" u="none" cap="none" strike="noStrike">
                <a:solidFill>
                  <a:srgbClr val="B8F423"/>
                </a:solidFill>
                <a:latin typeface="IBM Plex Sans"/>
                <a:ea typeface="IBM Plex Sans"/>
                <a:cs typeface="IBM Plex Sans"/>
                <a:sym typeface="IBM Plex Sans"/>
              </a:rPr>
              <a:t>Use these design resources in your Canva Presentation.</a:t>
            </a:r>
            <a:endParaRPr/>
          </a:p>
        </p:txBody>
      </p:sp>
      <p:sp>
        <p:nvSpPr>
          <p:cNvPr id="446" name="Google Shape;446;p27"/>
          <p:cNvSpPr txBox="1"/>
          <p:nvPr/>
        </p:nvSpPr>
        <p:spPr>
          <a:xfrm>
            <a:off x="11706206" y="9915836"/>
            <a:ext cx="5916900" cy="147600"/>
          </a:xfrm>
          <a:prstGeom prst="rect">
            <a:avLst/>
          </a:prstGeom>
          <a:noFill/>
          <a:ln>
            <a:noFill/>
          </a:ln>
        </p:spPr>
        <p:txBody>
          <a:bodyPr anchorCtr="0" anchor="t" bIns="0" lIns="0" spcFirstLastPara="1" rIns="0" wrap="square" tIns="0">
            <a:spAutoFit/>
          </a:bodyPr>
          <a:lstStyle/>
          <a:p>
            <a:pPr indent="0" lvl="1" marL="0" marR="0" rtl="0" algn="r">
              <a:lnSpc>
                <a:spcPct val="80000"/>
              </a:lnSpc>
              <a:spcBef>
                <a:spcPts val="0"/>
              </a:spcBef>
              <a:spcAft>
                <a:spcPts val="0"/>
              </a:spcAft>
              <a:buNone/>
            </a:pPr>
            <a:r>
              <a:rPr b="1" i="0" lang="en-US" sz="1199" u="none" cap="none" strike="noStrike">
                <a:solidFill>
                  <a:srgbClr val="B8F423"/>
                </a:solidFill>
                <a:latin typeface="IBM Plex Sans"/>
                <a:ea typeface="IBM Plex Sans"/>
                <a:cs typeface="IBM Plex Sans"/>
                <a:sym typeface="IBM Plex Sans"/>
              </a:rPr>
              <a:t>DON'T FORGET TO DELETE THIS PAGE BEFORE PRESENTING. </a:t>
            </a:r>
            <a:endParaRPr/>
          </a:p>
        </p:txBody>
      </p:sp>
      <p:sp>
        <p:nvSpPr>
          <p:cNvPr id="447" name="Google Shape;447;p27"/>
          <p:cNvSpPr txBox="1"/>
          <p:nvPr/>
        </p:nvSpPr>
        <p:spPr>
          <a:xfrm>
            <a:off x="5469973" y="553424"/>
            <a:ext cx="73482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5600" u="none" cap="none" strike="noStrike">
                <a:solidFill>
                  <a:srgbClr val="B8F423"/>
                </a:solidFill>
                <a:latin typeface="IBM Plex Sans"/>
                <a:ea typeface="IBM Plex Sans"/>
                <a:cs typeface="IBM Plex Sans"/>
                <a:sym typeface="IBM Plex Sans"/>
              </a:rPr>
              <a:t>Resource Page</a:t>
            </a:r>
            <a:endParaRPr/>
          </a:p>
        </p:txBody>
      </p:sp>
      <p:pic>
        <p:nvPicPr>
          <p:cNvPr id="448" name="Google Shape;448;p27"/>
          <p:cNvPicPr preferRelativeResize="0"/>
          <p:nvPr/>
        </p:nvPicPr>
        <p:blipFill>
          <a:blip r:embed="rId3">
            <a:alphaModFix/>
          </a:blip>
          <a:stretch>
            <a:fillRect/>
          </a:stretch>
        </p:blipFill>
        <p:spPr>
          <a:xfrm>
            <a:off x="6529025" y="4170450"/>
            <a:ext cx="2741400" cy="4340549"/>
          </a:xfrm>
          <a:prstGeom prst="rect">
            <a:avLst/>
          </a:prstGeom>
          <a:noFill/>
          <a:ln>
            <a:noFill/>
          </a:ln>
        </p:spPr>
      </p:pic>
      <p:pic>
        <p:nvPicPr>
          <p:cNvPr id="449" name="Google Shape;449;p27"/>
          <p:cNvPicPr preferRelativeResize="0"/>
          <p:nvPr/>
        </p:nvPicPr>
        <p:blipFill>
          <a:blip r:embed="rId4">
            <a:alphaModFix/>
          </a:blip>
          <a:stretch>
            <a:fillRect/>
          </a:stretch>
        </p:blipFill>
        <p:spPr>
          <a:xfrm>
            <a:off x="9709050" y="4494152"/>
            <a:ext cx="3193500" cy="3586371"/>
          </a:xfrm>
          <a:prstGeom prst="rect">
            <a:avLst/>
          </a:prstGeom>
          <a:noFill/>
          <a:ln>
            <a:noFill/>
          </a:ln>
        </p:spPr>
      </p:pic>
      <p:sp>
        <p:nvSpPr>
          <p:cNvPr id="450" name="Google Shape;450;p27"/>
          <p:cNvSpPr txBox="1"/>
          <p:nvPr/>
        </p:nvSpPr>
        <p:spPr>
          <a:xfrm>
            <a:off x="1747770" y="2693383"/>
            <a:ext cx="3150600" cy="30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499" u="none" cap="none" strike="noStrike">
                <a:solidFill>
                  <a:srgbClr val="B8F423"/>
                </a:solidFill>
                <a:latin typeface="IBM Plex Sans"/>
                <a:ea typeface="IBM Plex Sans"/>
                <a:cs typeface="IBM Plex Sans"/>
                <a:sym typeface="IBM Plex Sans"/>
              </a:rPr>
              <a:t>FONTS</a:t>
            </a:r>
            <a:endParaRPr/>
          </a:p>
        </p:txBody>
      </p:sp>
      <p:pic>
        <p:nvPicPr>
          <p:cNvPr id="451" name="Google Shape;451;p27"/>
          <p:cNvPicPr preferRelativeResize="0"/>
          <p:nvPr/>
        </p:nvPicPr>
        <p:blipFill>
          <a:blip r:embed="rId5">
            <a:alphaModFix/>
          </a:blip>
          <a:stretch>
            <a:fillRect/>
          </a:stretch>
        </p:blipFill>
        <p:spPr>
          <a:xfrm>
            <a:off x="13341175" y="4769440"/>
            <a:ext cx="3862724" cy="3267485"/>
          </a:xfrm>
          <a:prstGeom prst="rect">
            <a:avLst/>
          </a:prstGeom>
          <a:noFill/>
          <a:ln>
            <a:noFill/>
          </a:ln>
        </p:spPr>
      </p:pic>
      <p:sp>
        <p:nvSpPr>
          <p:cNvPr id="452" name="Google Shape;452;p27"/>
          <p:cNvSpPr txBox="1"/>
          <p:nvPr/>
        </p:nvSpPr>
        <p:spPr>
          <a:xfrm>
            <a:off x="10291206" y="2693383"/>
            <a:ext cx="3150600" cy="30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499" u="none" cap="none" strike="noStrike">
                <a:solidFill>
                  <a:srgbClr val="B8F423"/>
                </a:solidFill>
                <a:latin typeface="IBM Plex Sans"/>
                <a:ea typeface="IBM Plex Sans"/>
                <a:cs typeface="IBM Plex Sans"/>
                <a:sym typeface="IBM Plex Sans"/>
              </a:rPr>
              <a:t>DESIGN ELEMENTS</a:t>
            </a:r>
            <a:endParaRPr/>
          </a:p>
        </p:txBody>
      </p:sp>
      <p:sp>
        <p:nvSpPr>
          <p:cNvPr id="453" name="Google Shape;453;p27"/>
          <p:cNvSpPr txBox="1"/>
          <p:nvPr/>
        </p:nvSpPr>
        <p:spPr>
          <a:xfrm>
            <a:off x="1747770" y="7296522"/>
            <a:ext cx="3150600" cy="30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499" u="none" cap="none" strike="noStrike">
                <a:solidFill>
                  <a:srgbClr val="B8F423"/>
                </a:solidFill>
                <a:latin typeface="IBM Plex Sans"/>
                <a:ea typeface="IBM Plex Sans"/>
                <a:cs typeface="IBM Plex Sans"/>
                <a:sym typeface="IBM Plex Sans"/>
              </a:rPr>
              <a:t>COLORS</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5" name="Shape 115"/>
        <p:cNvGrpSpPr/>
        <p:nvPr/>
      </p:nvGrpSpPr>
      <p:grpSpPr>
        <a:xfrm>
          <a:off x="0" y="0"/>
          <a:ext cx="0" cy="0"/>
          <a:chOff x="0" y="0"/>
          <a:chExt cx="0" cy="0"/>
        </a:xfrm>
      </p:grpSpPr>
      <p:pic>
        <p:nvPicPr>
          <p:cNvPr id="116" name="Google Shape;116;p10"/>
          <p:cNvPicPr preferRelativeResize="0"/>
          <p:nvPr/>
        </p:nvPicPr>
        <p:blipFill>
          <a:blip r:embed="rId3">
            <a:alphaModFix/>
          </a:blip>
          <a:stretch>
            <a:fillRect/>
          </a:stretch>
        </p:blipFill>
        <p:spPr>
          <a:xfrm>
            <a:off x="6658650" y="-250675"/>
            <a:ext cx="12754576" cy="10774752"/>
          </a:xfrm>
          <a:prstGeom prst="rect">
            <a:avLst/>
          </a:prstGeom>
          <a:noFill/>
          <a:ln>
            <a:noFill/>
          </a:ln>
        </p:spPr>
      </p:pic>
      <p:cxnSp>
        <p:nvCxnSpPr>
          <p:cNvPr id="117" name="Google Shape;117;p10"/>
          <p:cNvCxnSpPr/>
          <p:nvPr/>
        </p:nvCxnSpPr>
        <p:spPr>
          <a:xfrm>
            <a:off x="0" y="5625917"/>
            <a:ext cx="6867848" cy="0"/>
          </a:xfrm>
          <a:prstGeom prst="straightConnector1">
            <a:avLst/>
          </a:prstGeom>
          <a:noFill/>
          <a:ln cap="flat" cmpd="sng" w="19050">
            <a:solidFill>
              <a:srgbClr val="B8F423"/>
            </a:solidFill>
            <a:prstDash val="solid"/>
            <a:round/>
            <a:headEnd len="sm" w="sm" type="none"/>
            <a:tailEnd len="sm" w="sm" type="none"/>
          </a:ln>
        </p:spPr>
      </p:cxnSp>
      <p:cxnSp>
        <p:nvCxnSpPr>
          <p:cNvPr id="118" name="Google Shape;118;p10"/>
          <p:cNvCxnSpPr/>
          <p:nvPr/>
        </p:nvCxnSpPr>
        <p:spPr>
          <a:xfrm>
            <a:off x="0" y="7311652"/>
            <a:ext cx="6867848" cy="0"/>
          </a:xfrm>
          <a:prstGeom prst="straightConnector1">
            <a:avLst/>
          </a:prstGeom>
          <a:noFill/>
          <a:ln cap="flat" cmpd="sng" w="19050">
            <a:solidFill>
              <a:srgbClr val="B8F423"/>
            </a:solidFill>
            <a:prstDash val="solid"/>
            <a:round/>
            <a:headEnd len="sm" w="sm" type="none"/>
            <a:tailEnd len="sm" w="sm" type="none"/>
          </a:ln>
        </p:spPr>
      </p:cxnSp>
      <p:cxnSp>
        <p:nvCxnSpPr>
          <p:cNvPr id="119" name="Google Shape;119;p10"/>
          <p:cNvCxnSpPr/>
          <p:nvPr/>
        </p:nvCxnSpPr>
        <p:spPr>
          <a:xfrm>
            <a:off x="0" y="8997388"/>
            <a:ext cx="6867848" cy="0"/>
          </a:xfrm>
          <a:prstGeom prst="straightConnector1">
            <a:avLst/>
          </a:prstGeom>
          <a:noFill/>
          <a:ln cap="flat" cmpd="sng" w="19050">
            <a:solidFill>
              <a:srgbClr val="B8F423"/>
            </a:solidFill>
            <a:prstDash val="solid"/>
            <a:round/>
            <a:headEnd len="sm" w="sm" type="none"/>
            <a:tailEnd len="sm" w="sm" type="none"/>
          </a:ln>
        </p:spPr>
      </p:cxnSp>
      <p:grpSp>
        <p:nvGrpSpPr>
          <p:cNvPr id="120" name="Google Shape;120;p10"/>
          <p:cNvGrpSpPr/>
          <p:nvPr/>
        </p:nvGrpSpPr>
        <p:grpSpPr>
          <a:xfrm>
            <a:off x="802943" y="374766"/>
            <a:ext cx="2228005" cy="417336"/>
            <a:chOff x="0" y="0"/>
            <a:chExt cx="586800" cy="109916"/>
          </a:xfrm>
        </p:grpSpPr>
        <p:sp>
          <p:nvSpPr>
            <p:cNvPr id="121" name="Google Shape;121;p10"/>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0"/>
          <p:cNvGrpSpPr/>
          <p:nvPr/>
        </p:nvGrpSpPr>
        <p:grpSpPr>
          <a:xfrm>
            <a:off x="1033055" y="4391573"/>
            <a:ext cx="5834700" cy="785734"/>
            <a:chOff x="0" y="57150"/>
            <a:chExt cx="7779600" cy="1047645"/>
          </a:xfrm>
        </p:grpSpPr>
        <p:sp>
          <p:nvSpPr>
            <p:cNvPr id="124" name="Google Shape;124;p10"/>
            <p:cNvSpPr txBox="1"/>
            <p:nvPr/>
          </p:nvSpPr>
          <p:spPr>
            <a:xfrm>
              <a:off x="0" y="57150"/>
              <a:ext cx="7779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INTRODUCTION</a:t>
              </a:r>
              <a:endParaRPr/>
            </a:p>
          </p:txBody>
        </p:sp>
        <p:sp>
          <p:nvSpPr>
            <p:cNvPr id="125" name="Google Shape;125;p10"/>
            <p:cNvSpPr txBox="1"/>
            <p:nvPr/>
          </p:nvSpPr>
          <p:spPr>
            <a:xfrm>
              <a:off x="0" y="760095"/>
              <a:ext cx="7779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Elaborate on your topic here.</a:t>
              </a:r>
              <a:endParaRPr/>
            </a:p>
          </p:txBody>
        </p:sp>
      </p:grpSp>
      <p:grpSp>
        <p:nvGrpSpPr>
          <p:cNvPr id="126" name="Google Shape;126;p10"/>
          <p:cNvGrpSpPr/>
          <p:nvPr/>
        </p:nvGrpSpPr>
        <p:grpSpPr>
          <a:xfrm>
            <a:off x="1033055" y="6077307"/>
            <a:ext cx="5834700" cy="785734"/>
            <a:chOff x="0" y="57150"/>
            <a:chExt cx="7779600" cy="1047645"/>
          </a:xfrm>
        </p:grpSpPr>
        <p:sp>
          <p:nvSpPr>
            <p:cNvPr id="127" name="Google Shape;127;p10"/>
            <p:cNvSpPr txBox="1"/>
            <p:nvPr/>
          </p:nvSpPr>
          <p:spPr>
            <a:xfrm>
              <a:off x="0" y="57150"/>
              <a:ext cx="7779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ABOUT US</a:t>
              </a:r>
              <a:endParaRPr/>
            </a:p>
          </p:txBody>
        </p:sp>
        <p:sp>
          <p:nvSpPr>
            <p:cNvPr id="128" name="Google Shape;128;p10"/>
            <p:cNvSpPr txBox="1"/>
            <p:nvPr/>
          </p:nvSpPr>
          <p:spPr>
            <a:xfrm>
              <a:off x="0" y="760095"/>
              <a:ext cx="7779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Elaborate on your topic here.</a:t>
              </a:r>
              <a:endParaRPr/>
            </a:p>
          </p:txBody>
        </p:sp>
      </p:grpSp>
      <p:sp>
        <p:nvSpPr>
          <p:cNvPr id="129" name="Google Shape;129;p10"/>
          <p:cNvSpPr txBox="1"/>
          <p:nvPr/>
        </p:nvSpPr>
        <p:spPr>
          <a:xfrm>
            <a:off x="1028700" y="1461062"/>
            <a:ext cx="8115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TABLE OF CONTENTS</a:t>
            </a:r>
            <a:endParaRPr/>
          </a:p>
        </p:txBody>
      </p:sp>
      <p:grpSp>
        <p:nvGrpSpPr>
          <p:cNvPr id="130" name="Google Shape;130;p10"/>
          <p:cNvGrpSpPr/>
          <p:nvPr/>
        </p:nvGrpSpPr>
        <p:grpSpPr>
          <a:xfrm>
            <a:off x="1033055" y="7763042"/>
            <a:ext cx="5834700" cy="785734"/>
            <a:chOff x="0" y="57150"/>
            <a:chExt cx="7779600" cy="1047645"/>
          </a:xfrm>
        </p:grpSpPr>
        <p:sp>
          <p:nvSpPr>
            <p:cNvPr id="131" name="Google Shape;131;p10"/>
            <p:cNvSpPr txBox="1"/>
            <p:nvPr/>
          </p:nvSpPr>
          <p:spPr>
            <a:xfrm>
              <a:off x="0" y="57150"/>
              <a:ext cx="7779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OUR PROJECTS</a:t>
              </a:r>
              <a:endParaRPr/>
            </a:p>
          </p:txBody>
        </p:sp>
        <p:sp>
          <p:nvSpPr>
            <p:cNvPr id="132" name="Google Shape;132;p10"/>
            <p:cNvSpPr txBox="1"/>
            <p:nvPr/>
          </p:nvSpPr>
          <p:spPr>
            <a:xfrm>
              <a:off x="0" y="760095"/>
              <a:ext cx="7779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Elaborate on your topic here.</a:t>
              </a:r>
              <a:endParaRPr/>
            </a:p>
          </p:txBody>
        </p:sp>
      </p:grpSp>
      <p:sp>
        <p:nvSpPr>
          <p:cNvPr id="133" name="Google Shape;133;p10"/>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134" name="Google Shape;134;p10"/>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7" name="Shape 457"/>
        <p:cNvGrpSpPr/>
        <p:nvPr/>
      </p:nvGrpSpPr>
      <p:grpSpPr>
        <a:xfrm>
          <a:off x="0" y="0"/>
          <a:ext cx="0" cy="0"/>
          <a:chOff x="0" y="0"/>
          <a:chExt cx="0" cy="0"/>
        </a:xfrm>
      </p:grpSpPr>
      <p:grpSp>
        <p:nvGrpSpPr>
          <p:cNvPr id="458" name="Google Shape;458;p28"/>
          <p:cNvGrpSpPr/>
          <p:nvPr/>
        </p:nvGrpSpPr>
        <p:grpSpPr>
          <a:xfrm>
            <a:off x="5995272" y="2401409"/>
            <a:ext cx="6297456" cy="2611613"/>
            <a:chOff x="0" y="-28575"/>
            <a:chExt cx="1658589" cy="687832"/>
          </a:xfrm>
        </p:grpSpPr>
        <p:sp>
          <p:nvSpPr>
            <p:cNvPr id="459" name="Google Shape;459;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60" name="Google Shape;460;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8"/>
          <p:cNvGrpSpPr/>
          <p:nvPr/>
        </p:nvGrpSpPr>
        <p:grpSpPr>
          <a:xfrm>
            <a:off x="5995272" y="5476026"/>
            <a:ext cx="6297456" cy="2611613"/>
            <a:chOff x="0" y="-28575"/>
            <a:chExt cx="1658589" cy="687832"/>
          </a:xfrm>
        </p:grpSpPr>
        <p:sp>
          <p:nvSpPr>
            <p:cNvPr id="462" name="Google Shape;462;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463" name="Google Shape;463;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8"/>
          <p:cNvSpPr txBox="1"/>
          <p:nvPr/>
        </p:nvSpPr>
        <p:spPr>
          <a:xfrm>
            <a:off x="3377480" y="1642941"/>
            <a:ext cx="11532900" cy="2709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199" u="none" cap="none" strike="noStrike">
                <a:solidFill>
                  <a:srgbClr val="B8F423"/>
                </a:solidFill>
                <a:latin typeface="IBM Plex Sans"/>
                <a:ea typeface="IBM Plex Sans"/>
                <a:cs typeface="IBM Plex Sans"/>
                <a:sym typeface="IBM Plex Sans"/>
              </a:rPr>
              <a:t>This presentation template is free for everyone to use thanks to the following:</a:t>
            </a:r>
            <a:endParaRPr/>
          </a:p>
        </p:txBody>
      </p:sp>
      <p:sp>
        <p:nvSpPr>
          <p:cNvPr id="465" name="Google Shape;465;p28"/>
          <p:cNvSpPr txBox="1"/>
          <p:nvPr/>
        </p:nvSpPr>
        <p:spPr>
          <a:xfrm>
            <a:off x="7108732" y="8836787"/>
            <a:ext cx="4070400" cy="3447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1" i="0" lang="en-US" sz="2799" u="none" cap="none" strike="noStrike">
                <a:solidFill>
                  <a:srgbClr val="B8F423"/>
                </a:solidFill>
                <a:latin typeface="IBM Plex Sans"/>
                <a:ea typeface="IBM Plex Sans"/>
                <a:cs typeface="IBM Plex Sans"/>
                <a:sym typeface="IBM Plex Sans"/>
              </a:rPr>
              <a:t>Happy designing!</a:t>
            </a:r>
            <a:endParaRPr/>
          </a:p>
        </p:txBody>
      </p:sp>
      <p:sp>
        <p:nvSpPr>
          <p:cNvPr id="466" name="Google Shape;466;p28"/>
          <p:cNvSpPr txBox="1"/>
          <p:nvPr/>
        </p:nvSpPr>
        <p:spPr>
          <a:xfrm>
            <a:off x="4210005" y="4357790"/>
            <a:ext cx="9867900" cy="2463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000" u="none" cap="none" strike="noStrike">
                <a:solidFill>
                  <a:srgbClr val="B8F423"/>
                </a:solidFill>
                <a:latin typeface="IBM Plex Sans"/>
                <a:ea typeface="IBM Plex Sans"/>
                <a:cs typeface="IBM Plex Sans"/>
                <a:sym typeface="IBM Plex Sans"/>
              </a:rPr>
              <a:t>for the presentation template</a:t>
            </a:r>
            <a:endParaRPr/>
          </a:p>
        </p:txBody>
      </p:sp>
      <p:sp>
        <p:nvSpPr>
          <p:cNvPr id="467" name="Google Shape;467;p28"/>
          <p:cNvSpPr txBox="1"/>
          <p:nvPr/>
        </p:nvSpPr>
        <p:spPr>
          <a:xfrm>
            <a:off x="4210005" y="7062298"/>
            <a:ext cx="9867900" cy="2463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000" u="none" cap="none" strike="noStrike">
                <a:solidFill>
                  <a:srgbClr val="B8F423"/>
                </a:solidFill>
                <a:latin typeface="IBM Plex Sans"/>
                <a:ea typeface="IBM Plex Sans"/>
                <a:cs typeface="IBM Plex Sans"/>
                <a:sym typeface="IBM Plex Sans"/>
              </a:rPr>
              <a:t>for the photos</a:t>
            </a:r>
            <a:endParaRPr/>
          </a:p>
        </p:txBody>
      </p:sp>
      <p:sp>
        <p:nvSpPr>
          <p:cNvPr id="468" name="Google Shape;468;p28"/>
          <p:cNvSpPr txBox="1"/>
          <p:nvPr/>
        </p:nvSpPr>
        <p:spPr>
          <a:xfrm>
            <a:off x="5469973" y="750324"/>
            <a:ext cx="73482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5600" u="none" cap="none" strike="noStrike">
                <a:solidFill>
                  <a:srgbClr val="B8F423"/>
                </a:solidFill>
                <a:latin typeface="IBM Plex Sans"/>
                <a:ea typeface="IBM Plex Sans"/>
                <a:cs typeface="IBM Plex Sans"/>
                <a:sym typeface="IBM Plex Sans"/>
              </a:rPr>
              <a:t>Credits</a:t>
            </a:r>
            <a:endParaRPr/>
          </a:p>
        </p:txBody>
      </p:sp>
      <p:sp>
        <p:nvSpPr>
          <p:cNvPr id="469" name="Google Shape;469;p28"/>
          <p:cNvSpPr txBox="1"/>
          <p:nvPr/>
        </p:nvSpPr>
        <p:spPr>
          <a:xfrm>
            <a:off x="6110027" y="6320306"/>
            <a:ext cx="6067800" cy="58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712" u="none" cap="none" strike="noStrike">
                <a:solidFill>
                  <a:srgbClr val="B8F423"/>
                </a:solidFill>
                <a:latin typeface="IBM Plex Sans"/>
                <a:ea typeface="IBM Plex Sans"/>
                <a:cs typeface="IBM Plex Sans"/>
                <a:sym typeface="IBM Plex Sans"/>
              </a:rPr>
              <a:t>Pexels, Pixabay</a:t>
            </a:r>
            <a:endParaRPr/>
          </a:p>
        </p:txBody>
      </p:sp>
      <p:pic>
        <p:nvPicPr>
          <p:cNvPr id="470" name="Google Shape;470;p28"/>
          <p:cNvPicPr preferRelativeResize="0"/>
          <p:nvPr/>
        </p:nvPicPr>
        <p:blipFill>
          <a:blip r:embed="rId3">
            <a:alphaModFix/>
          </a:blip>
          <a:stretch>
            <a:fillRect/>
          </a:stretch>
        </p:blipFill>
        <p:spPr>
          <a:xfrm>
            <a:off x="6731775" y="2889571"/>
            <a:ext cx="4824450" cy="1218808"/>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423"/>
        </a:solidFill>
      </p:bgPr>
    </p:bg>
    <p:spTree>
      <p:nvGrpSpPr>
        <p:cNvPr id="138" name="Shape 138"/>
        <p:cNvGrpSpPr/>
        <p:nvPr/>
      </p:nvGrpSpPr>
      <p:grpSpPr>
        <a:xfrm>
          <a:off x="0" y="0"/>
          <a:ext cx="0" cy="0"/>
          <a:chOff x="0" y="0"/>
          <a:chExt cx="0" cy="0"/>
        </a:xfrm>
      </p:grpSpPr>
      <p:sp>
        <p:nvSpPr>
          <p:cNvPr id="139" name="Google Shape;139;p11"/>
          <p:cNvSpPr txBox="1"/>
          <p:nvPr/>
        </p:nvSpPr>
        <p:spPr>
          <a:xfrm>
            <a:off x="1028700" y="4324074"/>
            <a:ext cx="16230600" cy="177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399" u="none" cap="none" strike="noStrike">
                <a:solidFill>
                  <a:srgbClr val="000000"/>
                </a:solidFill>
                <a:latin typeface="IBM Plex Sans"/>
                <a:ea typeface="IBM Plex Sans"/>
                <a:cs typeface="IBM Plex Sans"/>
                <a:sym typeface="IBM Plex Sans"/>
              </a:rPr>
              <a:t>INTRODUCTION</a:t>
            </a:r>
            <a:endParaRPr/>
          </a:p>
        </p:txBody>
      </p:sp>
      <p:grpSp>
        <p:nvGrpSpPr>
          <p:cNvPr id="140" name="Google Shape;140;p11"/>
          <p:cNvGrpSpPr/>
          <p:nvPr/>
        </p:nvGrpSpPr>
        <p:grpSpPr>
          <a:xfrm>
            <a:off x="802943" y="374766"/>
            <a:ext cx="2228005" cy="417336"/>
            <a:chOff x="0" y="0"/>
            <a:chExt cx="586800" cy="109916"/>
          </a:xfrm>
        </p:grpSpPr>
        <p:sp>
          <p:nvSpPr>
            <p:cNvPr id="141" name="Google Shape;141;p11"/>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42" name="Google Shape;142;p11"/>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11"/>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IT Support Brand</a:t>
            </a:r>
            <a:endParaRPr/>
          </a:p>
        </p:txBody>
      </p:sp>
      <p:sp>
        <p:nvSpPr>
          <p:cNvPr id="144" name="Google Shape;144;p11"/>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8" name="Shape 148"/>
        <p:cNvGrpSpPr/>
        <p:nvPr/>
      </p:nvGrpSpPr>
      <p:grpSpPr>
        <a:xfrm>
          <a:off x="0" y="0"/>
          <a:ext cx="0" cy="0"/>
          <a:chOff x="0" y="0"/>
          <a:chExt cx="0" cy="0"/>
        </a:xfrm>
      </p:grpSpPr>
      <p:pic>
        <p:nvPicPr>
          <p:cNvPr id="149" name="Google Shape;149;p12"/>
          <p:cNvPicPr preferRelativeResize="0"/>
          <p:nvPr/>
        </p:nvPicPr>
        <p:blipFill>
          <a:blip r:embed="rId3">
            <a:alphaModFix/>
          </a:blip>
          <a:stretch>
            <a:fillRect/>
          </a:stretch>
        </p:blipFill>
        <p:spPr>
          <a:xfrm>
            <a:off x="10719163" y="0"/>
            <a:ext cx="7569200" cy="10287000"/>
          </a:xfrm>
          <a:prstGeom prst="rect">
            <a:avLst/>
          </a:prstGeom>
          <a:noFill/>
          <a:ln>
            <a:noFill/>
          </a:ln>
        </p:spPr>
      </p:pic>
      <p:grpSp>
        <p:nvGrpSpPr>
          <p:cNvPr id="150" name="Google Shape;150;p12"/>
          <p:cNvGrpSpPr/>
          <p:nvPr/>
        </p:nvGrpSpPr>
        <p:grpSpPr>
          <a:xfrm>
            <a:off x="802943" y="374766"/>
            <a:ext cx="2228005" cy="417336"/>
            <a:chOff x="0" y="0"/>
            <a:chExt cx="586800" cy="109916"/>
          </a:xfrm>
        </p:grpSpPr>
        <p:sp>
          <p:nvSpPr>
            <p:cNvPr id="151" name="Google Shape;151;p12"/>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52" name="Google Shape;152;p12"/>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2"/>
          <p:cNvSpPr txBox="1"/>
          <p:nvPr/>
        </p:nvSpPr>
        <p:spPr>
          <a:xfrm>
            <a:off x="1028700" y="1671320"/>
            <a:ext cx="86622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WELCOME TO PRESENTATION</a:t>
            </a:r>
            <a:endParaRPr/>
          </a:p>
        </p:txBody>
      </p:sp>
      <p:sp>
        <p:nvSpPr>
          <p:cNvPr id="154" name="Google Shape;154;p12"/>
          <p:cNvSpPr txBox="1"/>
          <p:nvPr/>
        </p:nvSpPr>
        <p:spPr>
          <a:xfrm>
            <a:off x="1028700" y="3971290"/>
            <a:ext cx="8115300" cy="491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I'm Rain, and I'll be sharing with you my beautiful ideas.</a:t>
            </a:r>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Follow me at @reallygreatsite to learn more. </a:t>
            </a:r>
            <a:endParaRPr/>
          </a:p>
          <a:p>
            <a:pPr indent="0" lvl="0" marL="0" marR="0" rtl="0" algn="l">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l">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facilisi morbi.</a:t>
            </a:r>
            <a:endParaRPr/>
          </a:p>
        </p:txBody>
      </p:sp>
      <p:sp>
        <p:nvSpPr>
          <p:cNvPr id="155" name="Google Shape;155;p12"/>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156" name="Google Shape;156;p12"/>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grpSp>
        <p:nvGrpSpPr>
          <p:cNvPr id="161" name="Google Shape;161;p13"/>
          <p:cNvGrpSpPr/>
          <p:nvPr/>
        </p:nvGrpSpPr>
        <p:grpSpPr>
          <a:xfrm>
            <a:off x="802943" y="374766"/>
            <a:ext cx="2228005" cy="417336"/>
            <a:chOff x="0" y="0"/>
            <a:chExt cx="586800" cy="109916"/>
          </a:xfrm>
        </p:grpSpPr>
        <p:sp>
          <p:nvSpPr>
            <p:cNvPr id="162" name="Google Shape;162;p13"/>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63" name="Google Shape;163;p13"/>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3"/>
          <p:cNvGrpSpPr/>
          <p:nvPr/>
        </p:nvGrpSpPr>
        <p:grpSpPr>
          <a:xfrm>
            <a:off x="1028700" y="3950698"/>
            <a:ext cx="4992495" cy="5307602"/>
            <a:chOff x="0" y="0"/>
            <a:chExt cx="1314896" cy="1397887"/>
          </a:xfrm>
        </p:grpSpPr>
        <p:sp>
          <p:nvSpPr>
            <p:cNvPr id="165" name="Google Shape;165;p13"/>
            <p:cNvSpPr/>
            <p:nvPr/>
          </p:nvSpPr>
          <p:spPr>
            <a:xfrm>
              <a:off x="0" y="0"/>
              <a:ext cx="1314896" cy="1397887"/>
            </a:xfrm>
            <a:custGeom>
              <a:rect b="b" l="l" r="r" t="t"/>
              <a:pathLst>
                <a:path extrusionOk="0" h="1397887" w="1314896">
                  <a:moveTo>
                    <a:pt x="79086" y="0"/>
                  </a:moveTo>
                  <a:lnTo>
                    <a:pt x="1235810" y="0"/>
                  </a:lnTo>
                  <a:cubicBezTo>
                    <a:pt x="1279488" y="0"/>
                    <a:pt x="1314896" y="35408"/>
                    <a:pt x="1314896" y="79086"/>
                  </a:cubicBezTo>
                  <a:lnTo>
                    <a:pt x="1314896" y="1318801"/>
                  </a:lnTo>
                  <a:cubicBezTo>
                    <a:pt x="1314896" y="1339776"/>
                    <a:pt x="1306564" y="1359892"/>
                    <a:pt x="1291732" y="1374723"/>
                  </a:cubicBezTo>
                  <a:cubicBezTo>
                    <a:pt x="1276900" y="1389555"/>
                    <a:pt x="1256785" y="1397887"/>
                    <a:pt x="1235810" y="1397887"/>
                  </a:cubicBezTo>
                  <a:lnTo>
                    <a:pt x="79086" y="1397887"/>
                  </a:lnTo>
                  <a:cubicBezTo>
                    <a:pt x="58111" y="1397887"/>
                    <a:pt x="37995" y="1389555"/>
                    <a:pt x="23164" y="1374723"/>
                  </a:cubicBezTo>
                  <a:cubicBezTo>
                    <a:pt x="8332" y="1359892"/>
                    <a:pt x="0" y="1339776"/>
                    <a:pt x="0" y="1318801"/>
                  </a:cubicBezTo>
                  <a:lnTo>
                    <a:pt x="0" y="79086"/>
                  </a:lnTo>
                  <a:cubicBezTo>
                    <a:pt x="0" y="58111"/>
                    <a:pt x="8332" y="37995"/>
                    <a:pt x="23164" y="23164"/>
                  </a:cubicBezTo>
                  <a:cubicBezTo>
                    <a:pt x="37995" y="8332"/>
                    <a:pt x="58111" y="0"/>
                    <a:pt x="790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66" name="Google Shape;166;p13"/>
            <p:cNvSpPr txBox="1"/>
            <p:nvPr/>
          </p:nvSpPr>
          <p:spPr>
            <a:xfrm>
              <a:off x="0" y="28575"/>
              <a:ext cx="1314896" cy="136931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3"/>
          <p:cNvSpPr txBox="1"/>
          <p:nvPr/>
        </p:nvSpPr>
        <p:spPr>
          <a:xfrm>
            <a:off x="1028700" y="1883403"/>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OUR COMPANY</a:t>
            </a:r>
            <a:endParaRPr/>
          </a:p>
        </p:txBody>
      </p:sp>
      <p:grpSp>
        <p:nvGrpSpPr>
          <p:cNvPr id="168" name="Google Shape;168;p13"/>
          <p:cNvGrpSpPr/>
          <p:nvPr/>
        </p:nvGrpSpPr>
        <p:grpSpPr>
          <a:xfrm>
            <a:off x="1232885" y="5782832"/>
            <a:ext cx="4584151" cy="1621814"/>
            <a:chOff x="0" y="57150"/>
            <a:chExt cx="6112200" cy="2162418"/>
          </a:xfrm>
        </p:grpSpPr>
        <p:sp>
          <p:nvSpPr>
            <p:cNvPr id="169" name="Google Shape;169;p13"/>
            <p:cNvSpPr txBox="1"/>
            <p:nvPr/>
          </p:nvSpPr>
          <p:spPr>
            <a:xfrm>
              <a:off x="0" y="57150"/>
              <a:ext cx="61122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WHAT WE DO?</a:t>
              </a:r>
              <a:endParaRPr/>
            </a:p>
          </p:txBody>
        </p:sp>
        <p:sp>
          <p:nvSpPr>
            <p:cNvPr id="170" name="Google Shape;170;p13"/>
            <p:cNvSpPr txBox="1"/>
            <p:nvPr/>
          </p:nvSpPr>
          <p:spPr>
            <a:xfrm>
              <a:off x="0" y="840468"/>
              <a:ext cx="61122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sp>
        <p:nvSpPr>
          <p:cNvPr id="171" name="Google Shape;171;p13"/>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172" name="Google Shape;172;p13"/>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grpSp>
        <p:nvGrpSpPr>
          <p:cNvPr id="173" name="Google Shape;173;p13"/>
          <p:cNvGrpSpPr/>
          <p:nvPr/>
        </p:nvGrpSpPr>
        <p:grpSpPr>
          <a:xfrm>
            <a:off x="6647752" y="3950698"/>
            <a:ext cx="4992495" cy="5307602"/>
            <a:chOff x="0" y="0"/>
            <a:chExt cx="1314896" cy="1397887"/>
          </a:xfrm>
        </p:grpSpPr>
        <p:sp>
          <p:nvSpPr>
            <p:cNvPr id="174" name="Google Shape;174;p13"/>
            <p:cNvSpPr/>
            <p:nvPr/>
          </p:nvSpPr>
          <p:spPr>
            <a:xfrm>
              <a:off x="0" y="0"/>
              <a:ext cx="1314896" cy="1397887"/>
            </a:xfrm>
            <a:custGeom>
              <a:rect b="b" l="l" r="r" t="t"/>
              <a:pathLst>
                <a:path extrusionOk="0" h="1397887" w="1314896">
                  <a:moveTo>
                    <a:pt x="79086" y="0"/>
                  </a:moveTo>
                  <a:lnTo>
                    <a:pt x="1235810" y="0"/>
                  </a:lnTo>
                  <a:cubicBezTo>
                    <a:pt x="1279488" y="0"/>
                    <a:pt x="1314896" y="35408"/>
                    <a:pt x="1314896" y="79086"/>
                  </a:cubicBezTo>
                  <a:lnTo>
                    <a:pt x="1314896" y="1318801"/>
                  </a:lnTo>
                  <a:cubicBezTo>
                    <a:pt x="1314896" y="1339776"/>
                    <a:pt x="1306564" y="1359892"/>
                    <a:pt x="1291732" y="1374723"/>
                  </a:cubicBezTo>
                  <a:cubicBezTo>
                    <a:pt x="1276900" y="1389555"/>
                    <a:pt x="1256785" y="1397887"/>
                    <a:pt x="1235810" y="1397887"/>
                  </a:cubicBezTo>
                  <a:lnTo>
                    <a:pt x="79086" y="1397887"/>
                  </a:lnTo>
                  <a:cubicBezTo>
                    <a:pt x="58111" y="1397887"/>
                    <a:pt x="37995" y="1389555"/>
                    <a:pt x="23164" y="1374723"/>
                  </a:cubicBezTo>
                  <a:cubicBezTo>
                    <a:pt x="8332" y="1359892"/>
                    <a:pt x="0" y="1339776"/>
                    <a:pt x="0" y="1318801"/>
                  </a:cubicBezTo>
                  <a:lnTo>
                    <a:pt x="0" y="79086"/>
                  </a:lnTo>
                  <a:cubicBezTo>
                    <a:pt x="0" y="58111"/>
                    <a:pt x="8332" y="37995"/>
                    <a:pt x="23164" y="23164"/>
                  </a:cubicBezTo>
                  <a:cubicBezTo>
                    <a:pt x="37995" y="8332"/>
                    <a:pt x="58111" y="0"/>
                    <a:pt x="790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75" name="Google Shape;175;p13"/>
            <p:cNvSpPr txBox="1"/>
            <p:nvPr/>
          </p:nvSpPr>
          <p:spPr>
            <a:xfrm>
              <a:off x="0" y="28575"/>
              <a:ext cx="1314896" cy="136931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3"/>
          <p:cNvGrpSpPr/>
          <p:nvPr/>
        </p:nvGrpSpPr>
        <p:grpSpPr>
          <a:xfrm>
            <a:off x="6851938" y="5782832"/>
            <a:ext cx="4584151" cy="1621814"/>
            <a:chOff x="0" y="57150"/>
            <a:chExt cx="6112200" cy="2162418"/>
          </a:xfrm>
        </p:grpSpPr>
        <p:sp>
          <p:nvSpPr>
            <p:cNvPr id="177" name="Google Shape;177;p13"/>
            <p:cNvSpPr txBox="1"/>
            <p:nvPr/>
          </p:nvSpPr>
          <p:spPr>
            <a:xfrm>
              <a:off x="0" y="57150"/>
              <a:ext cx="61122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WHO WE ARE?</a:t>
              </a:r>
              <a:endParaRPr/>
            </a:p>
          </p:txBody>
        </p:sp>
        <p:sp>
          <p:nvSpPr>
            <p:cNvPr id="178" name="Google Shape;178;p13"/>
            <p:cNvSpPr txBox="1"/>
            <p:nvPr/>
          </p:nvSpPr>
          <p:spPr>
            <a:xfrm>
              <a:off x="0" y="840468"/>
              <a:ext cx="61122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179" name="Google Shape;179;p13"/>
          <p:cNvGrpSpPr/>
          <p:nvPr/>
        </p:nvGrpSpPr>
        <p:grpSpPr>
          <a:xfrm>
            <a:off x="12268898" y="3950698"/>
            <a:ext cx="4992495" cy="5307602"/>
            <a:chOff x="0" y="0"/>
            <a:chExt cx="1314896" cy="1397887"/>
          </a:xfrm>
        </p:grpSpPr>
        <p:sp>
          <p:nvSpPr>
            <p:cNvPr id="180" name="Google Shape;180;p13"/>
            <p:cNvSpPr/>
            <p:nvPr/>
          </p:nvSpPr>
          <p:spPr>
            <a:xfrm>
              <a:off x="0" y="0"/>
              <a:ext cx="1314896" cy="1397887"/>
            </a:xfrm>
            <a:custGeom>
              <a:rect b="b" l="l" r="r" t="t"/>
              <a:pathLst>
                <a:path extrusionOk="0" h="1397887" w="1314896">
                  <a:moveTo>
                    <a:pt x="79086" y="0"/>
                  </a:moveTo>
                  <a:lnTo>
                    <a:pt x="1235810" y="0"/>
                  </a:lnTo>
                  <a:cubicBezTo>
                    <a:pt x="1279488" y="0"/>
                    <a:pt x="1314896" y="35408"/>
                    <a:pt x="1314896" y="79086"/>
                  </a:cubicBezTo>
                  <a:lnTo>
                    <a:pt x="1314896" y="1318801"/>
                  </a:lnTo>
                  <a:cubicBezTo>
                    <a:pt x="1314896" y="1339776"/>
                    <a:pt x="1306564" y="1359892"/>
                    <a:pt x="1291732" y="1374723"/>
                  </a:cubicBezTo>
                  <a:cubicBezTo>
                    <a:pt x="1276900" y="1389555"/>
                    <a:pt x="1256785" y="1397887"/>
                    <a:pt x="1235810" y="1397887"/>
                  </a:cubicBezTo>
                  <a:lnTo>
                    <a:pt x="79086" y="1397887"/>
                  </a:lnTo>
                  <a:cubicBezTo>
                    <a:pt x="58111" y="1397887"/>
                    <a:pt x="37995" y="1389555"/>
                    <a:pt x="23164" y="1374723"/>
                  </a:cubicBezTo>
                  <a:cubicBezTo>
                    <a:pt x="8332" y="1359892"/>
                    <a:pt x="0" y="1339776"/>
                    <a:pt x="0" y="1318801"/>
                  </a:cubicBezTo>
                  <a:lnTo>
                    <a:pt x="0" y="79086"/>
                  </a:lnTo>
                  <a:cubicBezTo>
                    <a:pt x="0" y="58111"/>
                    <a:pt x="8332" y="37995"/>
                    <a:pt x="23164" y="23164"/>
                  </a:cubicBezTo>
                  <a:cubicBezTo>
                    <a:pt x="37995" y="8332"/>
                    <a:pt x="58111" y="0"/>
                    <a:pt x="79086"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81" name="Google Shape;181;p13"/>
            <p:cNvSpPr txBox="1"/>
            <p:nvPr/>
          </p:nvSpPr>
          <p:spPr>
            <a:xfrm>
              <a:off x="0" y="28575"/>
              <a:ext cx="1314896" cy="1369312"/>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3"/>
          <p:cNvGrpSpPr/>
          <p:nvPr/>
        </p:nvGrpSpPr>
        <p:grpSpPr>
          <a:xfrm>
            <a:off x="12473083" y="5782832"/>
            <a:ext cx="4584151" cy="1621814"/>
            <a:chOff x="0" y="57150"/>
            <a:chExt cx="6112200" cy="2162418"/>
          </a:xfrm>
        </p:grpSpPr>
        <p:sp>
          <p:nvSpPr>
            <p:cNvPr id="183" name="Google Shape;183;p13"/>
            <p:cNvSpPr txBox="1"/>
            <p:nvPr/>
          </p:nvSpPr>
          <p:spPr>
            <a:xfrm>
              <a:off x="0" y="57150"/>
              <a:ext cx="61122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OUR VALUES</a:t>
              </a:r>
              <a:endParaRPr/>
            </a:p>
          </p:txBody>
        </p:sp>
        <p:sp>
          <p:nvSpPr>
            <p:cNvPr id="184" name="Google Shape;184;p13"/>
            <p:cNvSpPr txBox="1"/>
            <p:nvPr/>
          </p:nvSpPr>
          <p:spPr>
            <a:xfrm>
              <a:off x="0" y="840468"/>
              <a:ext cx="61122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8" name="Shape 188"/>
        <p:cNvGrpSpPr/>
        <p:nvPr/>
      </p:nvGrpSpPr>
      <p:grpSpPr>
        <a:xfrm>
          <a:off x="0" y="0"/>
          <a:ext cx="0" cy="0"/>
          <a:chOff x="0" y="0"/>
          <a:chExt cx="0" cy="0"/>
        </a:xfrm>
      </p:grpSpPr>
      <p:grpSp>
        <p:nvGrpSpPr>
          <p:cNvPr id="189" name="Google Shape;189;p14"/>
          <p:cNvGrpSpPr/>
          <p:nvPr/>
        </p:nvGrpSpPr>
        <p:grpSpPr>
          <a:xfrm>
            <a:off x="9144000" y="0"/>
            <a:ext cx="9144000" cy="10287000"/>
            <a:chOff x="0" y="0"/>
            <a:chExt cx="2408296" cy="2709333"/>
          </a:xfrm>
        </p:grpSpPr>
        <p:sp>
          <p:nvSpPr>
            <p:cNvPr id="190" name="Google Shape;190;p1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B8F423"/>
            </a:solidFill>
            <a:ln>
              <a:noFill/>
            </a:ln>
          </p:spPr>
        </p:sp>
        <p:sp>
          <p:nvSpPr>
            <p:cNvPr id="191" name="Google Shape;191;p14"/>
            <p:cNvSpPr txBox="1"/>
            <p:nvPr/>
          </p:nvSpPr>
          <p:spPr>
            <a:xfrm>
              <a:off x="0" y="28575"/>
              <a:ext cx="2408296"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4"/>
          <p:cNvSpPr txBox="1"/>
          <p:nvPr/>
        </p:nvSpPr>
        <p:spPr>
          <a:xfrm>
            <a:off x="0" y="2350243"/>
            <a:ext cx="91440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MISSION</a:t>
            </a:r>
            <a:endParaRPr/>
          </a:p>
        </p:txBody>
      </p:sp>
      <p:sp>
        <p:nvSpPr>
          <p:cNvPr id="193" name="Google Shape;193;p14"/>
          <p:cNvSpPr txBox="1"/>
          <p:nvPr/>
        </p:nvSpPr>
        <p:spPr>
          <a:xfrm>
            <a:off x="10172700" y="2354505"/>
            <a:ext cx="7086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000000"/>
                </a:solidFill>
                <a:latin typeface="IBM Plex Sans"/>
                <a:ea typeface="IBM Plex Sans"/>
                <a:cs typeface="IBM Plex Sans"/>
                <a:sym typeface="IBM Plex Sans"/>
              </a:rPr>
              <a:t>VISION</a:t>
            </a:r>
            <a:endParaRPr/>
          </a:p>
        </p:txBody>
      </p:sp>
      <p:sp>
        <p:nvSpPr>
          <p:cNvPr id="194" name="Google Shape;194;p14"/>
          <p:cNvSpPr txBox="1"/>
          <p:nvPr/>
        </p:nvSpPr>
        <p:spPr>
          <a:xfrm>
            <a:off x="1162115" y="4917417"/>
            <a:ext cx="6819900" cy="2844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Enter your grand vision statement!</a:t>
            </a:r>
            <a:endParaRPr/>
          </a:p>
          <a:p>
            <a:pPr indent="0" lvl="0" marL="0" marR="0" rtl="0" algn="ctr">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95" name="Google Shape;195;p14"/>
          <p:cNvSpPr txBox="1"/>
          <p:nvPr/>
        </p:nvSpPr>
        <p:spPr>
          <a:xfrm>
            <a:off x="10306115" y="4917417"/>
            <a:ext cx="6819900" cy="2844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000000"/>
                </a:solidFill>
                <a:latin typeface="IBM Plex Sans"/>
                <a:ea typeface="IBM Plex Sans"/>
                <a:cs typeface="IBM Plex Sans"/>
                <a:sym typeface="IBM Plex Sans"/>
              </a:rPr>
              <a:t>Enter your grand vision statement!</a:t>
            </a:r>
            <a:endParaRPr/>
          </a:p>
          <a:p>
            <a:pPr indent="0" lvl="0" marL="0" marR="0" rtl="0" algn="ctr">
              <a:lnSpc>
                <a:spcPct val="80000"/>
              </a:lnSpc>
              <a:spcBef>
                <a:spcPts val="0"/>
              </a:spcBef>
              <a:spcAft>
                <a:spcPts val="0"/>
              </a:spcAft>
              <a:buNone/>
            </a:pPr>
            <a:r>
              <a:t/>
            </a:r>
            <a:endParaRPr b="0" i="0" sz="2100" u="none" cap="none" strike="noStrike">
              <a:solidFill>
                <a:srgbClr val="000000"/>
              </a:solidFill>
              <a:latin typeface="IBM Plex Sans"/>
              <a:ea typeface="IBM Plex Sans"/>
              <a:cs typeface="IBM Plex Sans"/>
              <a:sym typeface="IBM Plex Sans"/>
            </a:endParaRPr>
          </a:p>
          <a:p>
            <a:pPr indent="0" lvl="0" marL="0" marR="0" rtl="0" algn="ctr">
              <a:lnSpc>
                <a:spcPct val="80000"/>
              </a:lnSpc>
              <a:spcBef>
                <a:spcPts val="0"/>
              </a:spcBef>
              <a:spcAft>
                <a:spcPts val="0"/>
              </a:spcAft>
              <a:buNone/>
            </a:pPr>
            <a:r>
              <a:rPr b="0" i="0" lang="en-US" sz="2100" u="none" cap="none" strike="noStrike">
                <a:solidFill>
                  <a:srgbClr val="000000"/>
                </a:solidFill>
                <a:latin typeface="IBM Plex Sans"/>
                <a:ea typeface="IBM Plex Sans"/>
                <a:cs typeface="IBM Plex Sans"/>
                <a:sym typeface="IBM Plex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196" name="Google Shape;196;p14"/>
          <p:cNvGrpSpPr/>
          <p:nvPr/>
        </p:nvGrpSpPr>
        <p:grpSpPr>
          <a:xfrm>
            <a:off x="802943" y="374766"/>
            <a:ext cx="2228005" cy="417336"/>
            <a:chOff x="0" y="0"/>
            <a:chExt cx="586800" cy="109916"/>
          </a:xfrm>
        </p:grpSpPr>
        <p:sp>
          <p:nvSpPr>
            <p:cNvPr id="197" name="Google Shape;197;p14"/>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198" name="Google Shape;198;p14"/>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4"/>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200" name="Google Shape;200;p14"/>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423"/>
        </a:solidFill>
      </p:bgPr>
    </p:bg>
    <p:spTree>
      <p:nvGrpSpPr>
        <p:cNvPr id="204" name="Shape 204"/>
        <p:cNvGrpSpPr/>
        <p:nvPr/>
      </p:nvGrpSpPr>
      <p:grpSpPr>
        <a:xfrm>
          <a:off x="0" y="0"/>
          <a:ext cx="0" cy="0"/>
          <a:chOff x="0" y="0"/>
          <a:chExt cx="0" cy="0"/>
        </a:xfrm>
      </p:grpSpPr>
      <p:sp>
        <p:nvSpPr>
          <p:cNvPr id="205" name="Google Shape;205;p15"/>
          <p:cNvSpPr txBox="1"/>
          <p:nvPr/>
        </p:nvSpPr>
        <p:spPr>
          <a:xfrm>
            <a:off x="1028700" y="4324074"/>
            <a:ext cx="16230600" cy="177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399" u="none" cap="none" strike="noStrike">
                <a:solidFill>
                  <a:srgbClr val="000000"/>
                </a:solidFill>
                <a:latin typeface="IBM Plex Sans"/>
                <a:ea typeface="IBM Plex Sans"/>
                <a:cs typeface="IBM Plex Sans"/>
                <a:sym typeface="IBM Plex Sans"/>
              </a:rPr>
              <a:t>ABOUT US</a:t>
            </a:r>
            <a:endParaRPr/>
          </a:p>
        </p:txBody>
      </p:sp>
      <p:grpSp>
        <p:nvGrpSpPr>
          <p:cNvPr id="206" name="Google Shape;206;p15"/>
          <p:cNvGrpSpPr/>
          <p:nvPr/>
        </p:nvGrpSpPr>
        <p:grpSpPr>
          <a:xfrm>
            <a:off x="802943" y="374766"/>
            <a:ext cx="2228005" cy="417336"/>
            <a:chOff x="0" y="0"/>
            <a:chExt cx="586800" cy="109916"/>
          </a:xfrm>
        </p:grpSpPr>
        <p:sp>
          <p:nvSpPr>
            <p:cNvPr id="207" name="Google Shape;207;p15"/>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08" name="Google Shape;208;p15"/>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5"/>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IT Support Brand</a:t>
            </a:r>
            <a:endParaRPr/>
          </a:p>
        </p:txBody>
      </p:sp>
      <p:sp>
        <p:nvSpPr>
          <p:cNvPr id="210" name="Google Shape;210;p15"/>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000000"/>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id="215" name="Google Shape;215;p16"/>
          <p:cNvPicPr preferRelativeResize="0"/>
          <p:nvPr/>
        </p:nvPicPr>
        <p:blipFill>
          <a:blip r:embed="rId3">
            <a:alphaModFix/>
          </a:blip>
          <a:stretch>
            <a:fillRect/>
          </a:stretch>
        </p:blipFill>
        <p:spPr>
          <a:xfrm>
            <a:off x="9715550" y="1028700"/>
            <a:ext cx="7543750" cy="2959080"/>
          </a:xfrm>
          <a:prstGeom prst="rect">
            <a:avLst/>
          </a:prstGeom>
          <a:noFill/>
          <a:ln>
            <a:noFill/>
          </a:ln>
        </p:spPr>
      </p:pic>
      <p:pic>
        <p:nvPicPr>
          <p:cNvPr id="216" name="Google Shape;216;p16"/>
          <p:cNvPicPr preferRelativeResize="0"/>
          <p:nvPr/>
        </p:nvPicPr>
        <p:blipFill>
          <a:blip r:embed="rId4">
            <a:alphaModFix/>
          </a:blip>
          <a:stretch>
            <a:fillRect/>
          </a:stretch>
        </p:blipFill>
        <p:spPr>
          <a:xfrm>
            <a:off x="1033050" y="2363374"/>
            <a:ext cx="8110948" cy="6955876"/>
          </a:xfrm>
          <a:prstGeom prst="rect">
            <a:avLst/>
          </a:prstGeom>
          <a:noFill/>
          <a:ln>
            <a:noFill/>
          </a:ln>
        </p:spPr>
      </p:pic>
      <p:grpSp>
        <p:nvGrpSpPr>
          <p:cNvPr id="217" name="Google Shape;217;p16"/>
          <p:cNvGrpSpPr/>
          <p:nvPr/>
        </p:nvGrpSpPr>
        <p:grpSpPr>
          <a:xfrm>
            <a:off x="802943" y="374766"/>
            <a:ext cx="2228005" cy="417336"/>
            <a:chOff x="0" y="0"/>
            <a:chExt cx="586800" cy="109916"/>
          </a:xfrm>
        </p:grpSpPr>
        <p:sp>
          <p:nvSpPr>
            <p:cNvPr id="218" name="Google Shape;218;p16"/>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19" name="Google Shape;219;p16"/>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6"/>
          <p:cNvSpPr txBox="1"/>
          <p:nvPr/>
        </p:nvSpPr>
        <p:spPr>
          <a:xfrm>
            <a:off x="1028700" y="1209675"/>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B8F423"/>
                </a:solidFill>
                <a:latin typeface="IBM Plex Sans"/>
                <a:ea typeface="IBM Plex Sans"/>
                <a:cs typeface="IBM Plex Sans"/>
                <a:sym typeface="IBM Plex Sans"/>
              </a:rPr>
              <a:t>OUR HISTORY</a:t>
            </a:r>
            <a:endParaRPr/>
          </a:p>
        </p:txBody>
      </p:sp>
      <p:sp>
        <p:nvSpPr>
          <p:cNvPr id="221" name="Google Shape;221;p16"/>
          <p:cNvSpPr txBox="1"/>
          <p:nvPr/>
        </p:nvSpPr>
        <p:spPr>
          <a:xfrm>
            <a:off x="9464613" y="5233035"/>
            <a:ext cx="7794600" cy="38790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Presentations are communication tools that can be used as demonstrations, lectures, speeches, reports, and more. It is mostly presented before an audience. </a:t>
            </a:r>
            <a:endParaRPr/>
          </a:p>
          <a:p>
            <a:pPr indent="0" lvl="0" marL="0" marR="0" rtl="0" algn="r">
              <a:lnSpc>
                <a:spcPct val="80000"/>
              </a:lnSpc>
              <a:spcBef>
                <a:spcPts val="0"/>
              </a:spcBef>
              <a:spcAft>
                <a:spcPts val="0"/>
              </a:spcAft>
              <a:buNone/>
            </a:pPr>
            <a:r>
              <a:t/>
            </a:r>
            <a:endParaRPr b="0" i="0" sz="2100" u="none" cap="none" strike="noStrike">
              <a:solidFill>
                <a:srgbClr val="FFFFFF"/>
              </a:solidFill>
              <a:latin typeface="IBM Plex Sans"/>
              <a:ea typeface="IBM Plex Sans"/>
              <a:cs typeface="IBM Plex Sans"/>
              <a:sym typeface="IBM Plex Sans"/>
            </a:endParaRPr>
          </a:p>
          <a:p>
            <a:pPr indent="0" lvl="0" marL="0" marR="0" rtl="0" algn="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sp>
        <p:nvSpPr>
          <p:cNvPr id="222" name="Google Shape;222;p16"/>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223" name="Google Shape;223;p16"/>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7" name="Shape 227"/>
        <p:cNvGrpSpPr/>
        <p:nvPr/>
      </p:nvGrpSpPr>
      <p:grpSpPr>
        <a:xfrm>
          <a:off x="0" y="0"/>
          <a:ext cx="0" cy="0"/>
          <a:chOff x="0" y="0"/>
          <a:chExt cx="0" cy="0"/>
        </a:xfrm>
      </p:grpSpPr>
      <p:pic>
        <p:nvPicPr>
          <p:cNvPr id="228" name="Google Shape;228;p17"/>
          <p:cNvPicPr preferRelativeResize="0"/>
          <p:nvPr/>
        </p:nvPicPr>
        <p:blipFill>
          <a:blip r:embed="rId3">
            <a:alphaModFix/>
          </a:blip>
          <a:stretch>
            <a:fillRect/>
          </a:stretch>
        </p:blipFill>
        <p:spPr>
          <a:xfrm>
            <a:off x="1570750" y="1767896"/>
            <a:ext cx="2950750" cy="2950750"/>
          </a:xfrm>
          <a:prstGeom prst="rect">
            <a:avLst/>
          </a:prstGeom>
          <a:noFill/>
          <a:ln>
            <a:noFill/>
          </a:ln>
        </p:spPr>
      </p:pic>
      <p:pic>
        <p:nvPicPr>
          <p:cNvPr id="229" name="Google Shape;229;p17"/>
          <p:cNvPicPr preferRelativeResize="0"/>
          <p:nvPr/>
        </p:nvPicPr>
        <p:blipFill>
          <a:blip r:embed="rId4">
            <a:alphaModFix/>
          </a:blip>
          <a:stretch>
            <a:fillRect/>
          </a:stretch>
        </p:blipFill>
        <p:spPr>
          <a:xfrm>
            <a:off x="9629825" y="1767900"/>
            <a:ext cx="2950750" cy="2950750"/>
          </a:xfrm>
          <a:prstGeom prst="rect">
            <a:avLst/>
          </a:prstGeom>
          <a:noFill/>
          <a:ln>
            <a:noFill/>
          </a:ln>
        </p:spPr>
      </p:pic>
      <p:pic>
        <p:nvPicPr>
          <p:cNvPr id="230" name="Google Shape;230;p17"/>
          <p:cNvPicPr preferRelativeResize="0"/>
          <p:nvPr/>
        </p:nvPicPr>
        <p:blipFill>
          <a:blip r:embed="rId5">
            <a:alphaModFix/>
          </a:blip>
          <a:stretch>
            <a:fillRect/>
          </a:stretch>
        </p:blipFill>
        <p:spPr>
          <a:xfrm>
            <a:off x="5598250" y="5555631"/>
            <a:ext cx="2950750" cy="2963469"/>
          </a:xfrm>
          <a:prstGeom prst="rect">
            <a:avLst/>
          </a:prstGeom>
          <a:noFill/>
          <a:ln>
            <a:noFill/>
          </a:ln>
        </p:spPr>
      </p:pic>
      <p:pic>
        <p:nvPicPr>
          <p:cNvPr id="231" name="Google Shape;231;p17"/>
          <p:cNvPicPr preferRelativeResize="0"/>
          <p:nvPr/>
        </p:nvPicPr>
        <p:blipFill>
          <a:blip r:embed="rId6">
            <a:alphaModFix/>
          </a:blip>
          <a:stretch>
            <a:fillRect/>
          </a:stretch>
        </p:blipFill>
        <p:spPr>
          <a:xfrm>
            <a:off x="13648875" y="5568350"/>
            <a:ext cx="2950750" cy="2950750"/>
          </a:xfrm>
          <a:prstGeom prst="rect">
            <a:avLst/>
          </a:prstGeom>
          <a:noFill/>
          <a:ln>
            <a:noFill/>
          </a:ln>
        </p:spPr>
      </p:pic>
      <p:cxnSp>
        <p:nvCxnSpPr>
          <p:cNvPr id="232" name="Google Shape;232;p17"/>
          <p:cNvCxnSpPr/>
          <p:nvPr/>
        </p:nvCxnSpPr>
        <p:spPr>
          <a:xfrm>
            <a:off x="0" y="5143777"/>
            <a:ext cx="19118457" cy="0"/>
          </a:xfrm>
          <a:prstGeom prst="straightConnector1">
            <a:avLst/>
          </a:prstGeom>
          <a:noFill/>
          <a:ln cap="flat" cmpd="sng" w="19050">
            <a:solidFill>
              <a:srgbClr val="B8F423"/>
            </a:solidFill>
            <a:prstDash val="solid"/>
            <a:round/>
            <a:headEnd len="sm" w="sm" type="none"/>
            <a:tailEnd len="sm" w="sm" type="none"/>
          </a:ln>
        </p:spPr>
      </p:cxnSp>
      <p:grpSp>
        <p:nvGrpSpPr>
          <p:cNvPr id="233" name="Google Shape;233;p17"/>
          <p:cNvGrpSpPr/>
          <p:nvPr/>
        </p:nvGrpSpPr>
        <p:grpSpPr>
          <a:xfrm rot="10800000">
            <a:off x="14990768" y="3280828"/>
            <a:ext cx="275812" cy="1992229"/>
            <a:chOff x="-1" y="0"/>
            <a:chExt cx="367750" cy="2656305"/>
          </a:xfrm>
        </p:grpSpPr>
        <p:grpSp>
          <p:nvGrpSpPr>
            <p:cNvPr id="234" name="Google Shape;234;p17"/>
            <p:cNvGrpSpPr/>
            <p:nvPr/>
          </p:nvGrpSpPr>
          <p:grpSpPr>
            <a:xfrm rot="5400000">
              <a:off x="10763" y="-10763"/>
              <a:ext cx="346223" cy="367750"/>
              <a:chOff x="0" y="0"/>
              <a:chExt cx="765221" cy="812800"/>
            </a:xfrm>
          </p:grpSpPr>
          <p:sp>
            <p:nvSpPr>
              <p:cNvPr id="235" name="Google Shape;235;p17"/>
              <p:cNvSpPr/>
              <p:nvPr/>
            </p:nvSpPr>
            <p:spPr>
              <a:xfrm>
                <a:off x="0" y="0"/>
                <a:ext cx="765221" cy="812800"/>
              </a:xfrm>
              <a:custGeom>
                <a:rect b="b" l="l" r="r" t="t"/>
                <a:pathLst>
                  <a:path extrusionOk="0" h="812800" w="765221">
                    <a:moveTo>
                      <a:pt x="382611" y="0"/>
                    </a:moveTo>
                    <a:cubicBezTo>
                      <a:pt x="171301" y="0"/>
                      <a:pt x="0" y="181951"/>
                      <a:pt x="0" y="406400"/>
                    </a:cubicBezTo>
                    <a:cubicBezTo>
                      <a:pt x="0" y="630849"/>
                      <a:pt x="171301" y="812800"/>
                      <a:pt x="382611" y="812800"/>
                    </a:cubicBezTo>
                    <a:cubicBezTo>
                      <a:pt x="593921" y="812800"/>
                      <a:pt x="765221" y="630849"/>
                      <a:pt x="765221" y="406400"/>
                    </a:cubicBezTo>
                    <a:cubicBezTo>
                      <a:pt x="765221" y="181951"/>
                      <a:pt x="593921" y="0"/>
                      <a:pt x="382611" y="0"/>
                    </a:cubicBezTo>
                    <a:close/>
                  </a:path>
                </a:pathLst>
              </a:custGeom>
              <a:solidFill>
                <a:srgbClr val="B8F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7"/>
              <p:cNvSpPr txBox="1"/>
              <p:nvPr/>
            </p:nvSpPr>
            <p:spPr>
              <a:xfrm>
                <a:off x="71740" y="95250"/>
                <a:ext cx="621742"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7" name="Google Shape;237;p17"/>
            <p:cNvCxnSpPr/>
            <p:nvPr/>
          </p:nvCxnSpPr>
          <p:spPr>
            <a:xfrm>
              <a:off x="183875" y="173111"/>
              <a:ext cx="0" cy="2483194"/>
            </a:xfrm>
            <a:prstGeom prst="straightConnector1">
              <a:avLst/>
            </a:prstGeom>
            <a:noFill/>
            <a:ln cap="flat" cmpd="sng" w="25400">
              <a:solidFill>
                <a:srgbClr val="B8F423"/>
              </a:solidFill>
              <a:prstDash val="solid"/>
              <a:round/>
              <a:headEnd len="sm" w="sm" type="none"/>
              <a:tailEnd len="sm" w="sm" type="none"/>
            </a:ln>
          </p:spPr>
        </p:cxnSp>
      </p:grpSp>
      <p:grpSp>
        <p:nvGrpSpPr>
          <p:cNvPr id="238" name="Google Shape;238;p17"/>
          <p:cNvGrpSpPr/>
          <p:nvPr/>
        </p:nvGrpSpPr>
        <p:grpSpPr>
          <a:xfrm>
            <a:off x="10963250" y="5013943"/>
            <a:ext cx="275812" cy="1992229"/>
            <a:chOff x="-1" y="0"/>
            <a:chExt cx="367750" cy="2656305"/>
          </a:xfrm>
        </p:grpSpPr>
        <p:grpSp>
          <p:nvGrpSpPr>
            <p:cNvPr id="239" name="Google Shape;239;p17"/>
            <p:cNvGrpSpPr/>
            <p:nvPr/>
          </p:nvGrpSpPr>
          <p:grpSpPr>
            <a:xfrm rot="5400000">
              <a:off x="10763" y="-10763"/>
              <a:ext cx="346223" cy="367750"/>
              <a:chOff x="0" y="0"/>
              <a:chExt cx="765221" cy="812800"/>
            </a:xfrm>
          </p:grpSpPr>
          <p:sp>
            <p:nvSpPr>
              <p:cNvPr id="240" name="Google Shape;240;p17"/>
              <p:cNvSpPr/>
              <p:nvPr/>
            </p:nvSpPr>
            <p:spPr>
              <a:xfrm>
                <a:off x="0" y="0"/>
                <a:ext cx="765221" cy="812800"/>
              </a:xfrm>
              <a:custGeom>
                <a:rect b="b" l="l" r="r" t="t"/>
                <a:pathLst>
                  <a:path extrusionOk="0" h="812800" w="765221">
                    <a:moveTo>
                      <a:pt x="382611" y="0"/>
                    </a:moveTo>
                    <a:cubicBezTo>
                      <a:pt x="171301" y="0"/>
                      <a:pt x="0" y="181951"/>
                      <a:pt x="0" y="406400"/>
                    </a:cubicBezTo>
                    <a:cubicBezTo>
                      <a:pt x="0" y="630849"/>
                      <a:pt x="171301" y="812800"/>
                      <a:pt x="382611" y="812800"/>
                    </a:cubicBezTo>
                    <a:cubicBezTo>
                      <a:pt x="593921" y="812800"/>
                      <a:pt x="765221" y="630849"/>
                      <a:pt x="765221" y="406400"/>
                    </a:cubicBezTo>
                    <a:cubicBezTo>
                      <a:pt x="765221" y="181951"/>
                      <a:pt x="593921" y="0"/>
                      <a:pt x="382611" y="0"/>
                    </a:cubicBezTo>
                    <a:close/>
                  </a:path>
                </a:pathLst>
              </a:custGeom>
              <a:solidFill>
                <a:srgbClr val="B8F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txBox="1"/>
              <p:nvPr/>
            </p:nvSpPr>
            <p:spPr>
              <a:xfrm>
                <a:off x="71740" y="95250"/>
                <a:ext cx="621742"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2" name="Google Shape;242;p17"/>
            <p:cNvCxnSpPr/>
            <p:nvPr/>
          </p:nvCxnSpPr>
          <p:spPr>
            <a:xfrm>
              <a:off x="183875" y="173111"/>
              <a:ext cx="0" cy="2483194"/>
            </a:xfrm>
            <a:prstGeom prst="straightConnector1">
              <a:avLst/>
            </a:prstGeom>
            <a:noFill/>
            <a:ln cap="flat" cmpd="sng" w="25400">
              <a:solidFill>
                <a:srgbClr val="B8F423"/>
              </a:solidFill>
              <a:prstDash val="solid"/>
              <a:round/>
              <a:headEnd len="sm" w="sm" type="none"/>
              <a:tailEnd len="sm" w="sm" type="none"/>
            </a:ln>
          </p:spPr>
        </p:cxnSp>
      </p:grpSp>
      <p:grpSp>
        <p:nvGrpSpPr>
          <p:cNvPr id="243" name="Google Shape;243;p17"/>
          <p:cNvGrpSpPr/>
          <p:nvPr/>
        </p:nvGrpSpPr>
        <p:grpSpPr>
          <a:xfrm rot="-5400000">
            <a:off x="6943805" y="5005317"/>
            <a:ext cx="259667" cy="275812"/>
            <a:chOff x="0" y="0"/>
            <a:chExt cx="765221" cy="812800"/>
          </a:xfrm>
        </p:grpSpPr>
        <p:sp>
          <p:nvSpPr>
            <p:cNvPr id="244" name="Google Shape;244;p17"/>
            <p:cNvSpPr/>
            <p:nvPr/>
          </p:nvSpPr>
          <p:spPr>
            <a:xfrm>
              <a:off x="0" y="0"/>
              <a:ext cx="765221" cy="812800"/>
            </a:xfrm>
            <a:custGeom>
              <a:rect b="b" l="l" r="r" t="t"/>
              <a:pathLst>
                <a:path extrusionOk="0" h="812800" w="765221">
                  <a:moveTo>
                    <a:pt x="382611" y="0"/>
                  </a:moveTo>
                  <a:cubicBezTo>
                    <a:pt x="171301" y="0"/>
                    <a:pt x="0" y="181951"/>
                    <a:pt x="0" y="406400"/>
                  </a:cubicBezTo>
                  <a:cubicBezTo>
                    <a:pt x="0" y="630849"/>
                    <a:pt x="171301" y="812800"/>
                    <a:pt x="382611" y="812800"/>
                  </a:cubicBezTo>
                  <a:cubicBezTo>
                    <a:pt x="593921" y="812800"/>
                    <a:pt x="765221" y="630849"/>
                    <a:pt x="765221" y="406400"/>
                  </a:cubicBezTo>
                  <a:cubicBezTo>
                    <a:pt x="765221" y="181951"/>
                    <a:pt x="593921" y="0"/>
                    <a:pt x="382611" y="0"/>
                  </a:cubicBezTo>
                  <a:close/>
                </a:path>
              </a:pathLst>
            </a:custGeom>
            <a:solidFill>
              <a:srgbClr val="B8F423"/>
            </a:solid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45" name="Google Shape;245;p17"/>
            <p:cNvSpPr txBox="1"/>
            <p:nvPr/>
          </p:nvSpPr>
          <p:spPr>
            <a:xfrm>
              <a:off x="71740" y="95250"/>
              <a:ext cx="621742"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6" name="Google Shape;246;p17"/>
          <p:cNvCxnSpPr/>
          <p:nvPr/>
        </p:nvCxnSpPr>
        <p:spPr>
          <a:xfrm rot="10800000">
            <a:off x="7073638" y="3280828"/>
            <a:ext cx="0" cy="1862395"/>
          </a:xfrm>
          <a:prstGeom prst="straightConnector1">
            <a:avLst/>
          </a:prstGeom>
          <a:noFill/>
          <a:ln cap="flat" cmpd="sng" w="19050">
            <a:solidFill>
              <a:srgbClr val="B8F423"/>
            </a:solidFill>
            <a:prstDash val="solid"/>
            <a:round/>
            <a:headEnd len="sm" w="sm" type="none"/>
            <a:tailEnd len="sm" w="sm" type="none"/>
          </a:ln>
        </p:spPr>
      </p:cxnSp>
      <p:grpSp>
        <p:nvGrpSpPr>
          <p:cNvPr id="247" name="Google Shape;247;p17"/>
          <p:cNvGrpSpPr/>
          <p:nvPr/>
        </p:nvGrpSpPr>
        <p:grpSpPr>
          <a:xfrm>
            <a:off x="2908214" y="5013943"/>
            <a:ext cx="275812" cy="1992229"/>
            <a:chOff x="-1" y="0"/>
            <a:chExt cx="367750" cy="2656305"/>
          </a:xfrm>
        </p:grpSpPr>
        <p:grpSp>
          <p:nvGrpSpPr>
            <p:cNvPr id="248" name="Google Shape;248;p17"/>
            <p:cNvGrpSpPr/>
            <p:nvPr/>
          </p:nvGrpSpPr>
          <p:grpSpPr>
            <a:xfrm rot="5400000">
              <a:off x="10763" y="-10763"/>
              <a:ext cx="346223" cy="367750"/>
              <a:chOff x="0" y="0"/>
              <a:chExt cx="765221" cy="812800"/>
            </a:xfrm>
          </p:grpSpPr>
          <p:sp>
            <p:nvSpPr>
              <p:cNvPr id="249" name="Google Shape;249;p17"/>
              <p:cNvSpPr/>
              <p:nvPr/>
            </p:nvSpPr>
            <p:spPr>
              <a:xfrm>
                <a:off x="0" y="0"/>
                <a:ext cx="765221" cy="812800"/>
              </a:xfrm>
              <a:custGeom>
                <a:rect b="b" l="l" r="r" t="t"/>
                <a:pathLst>
                  <a:path extrusionOk="0" h="812800" w="765221">
                    <a:moveTo>
                      <a:pt x="382611" y="0"/>
                    </a:moveTo>
                    <a:cubicBezTo>
                      <a:pt x="171301" y="0"/>
                      <a:pt x="0" y="181951"/>
                      <a:pt x="0" y="406400"/>
                    </a:cubicBezTo>
                    <a:cubicBezTo>
                      <a:pt x="0" y="630849"/>
                      <a:pt x="171301" y="812800"/>
                      <a:pt x="382611" y="812800"/>
                    </a:cubicBezTo>
                    <a:cubicBezTo>
                      <a:pt x="593921" y="812800"/>
                      <a:pt x="765221" y="630849"/>
                      <a:pt x="765221" y="406400"/>
                    </a:cubicBezTo>
                    <a:cubicBezTo>
                      <a:pt x="765221" y="181951"/>
                      <a:pt x="593921" y="0"/>
                      <a:pt x="382611" y="0"/>
                    </a:cubicBezTo>
                    <a:close/>
                  </a:path>
                </a:pathLst>
              </a:custGeom>
              <a:solidFill>
                <a:srgbClr val="B8F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7"/>
              <p:cNvSpPr txBox="1"/>
              <p:nvPr/>
            </p:nvSpPr>
            <p:spPr>
              <a:xfrm>
                <a:off x="71740" y="95250"/>
                <a:ext cx="621742"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1" name="Google Shape;251;p17"/>
            <p:cNvCxnSpPr/>
            <p:nvPr/>
          </p:nvCxnSpPr>
          <p:spPr>
            <a:xfrm>
              <a:off x="183875" y="173111"/>
              <a:ext cx="0" cy="2483194"/>
            </a:xfrm>
            <a:prstGeom prst="straightConnector1">
              <a:avLst/>
            </a:prstGeom>
            <a:noFill/>
            <a:ln cap="flat" cmpd="sng" w="25400">
              <a:solidFill>
                <a:srgbClr val="B8F423"/>
              </a:solidFill>
              <a:prstDash val="solid"/>
              <a:round/>
              <a:headEnd len="sm" w="sm" type="none"/>
              <a:tailEnd len="sm" w="sm" type="none"/>
            </a:ln>
          </p:spPr>
        </p:cxnSp>
      </p:grpSp>
      <p:grpSp>
        <p:nvGrpSpPr>
          <p:cNvPr id="252" name="Google Shape;252;p17"/>
          <p:cNvGrpSpPr/>
          <p:nvPr/>
        </p:nvGrpSpPr>
        <p:grpSpPr>
          <a:xfrm>
            <a:off x="802943" y="374766"/>
            <a:ext cx="2228005" cy="417336"/>
            <a:chOff x="0" y="0"/>
            <a:chExt cx="586800" cy="109916"/>
          </a:xfrm>
        </p:grpSpPr>
        <p:sp>
          <p:nvSpPr>
            <p:cNvPr id="253" name="Google Shape;253;p17"/>
            <p:cNvSpPr/>
            <p:nvPr/>
          </p:nvSpPr>
          <p:spPr>
            <a:xfrm>
              <a:off x="0" y="0"/>
              <a:ext cx="586800" cy="109916"/>
            </a:xfrm>
            <a:custGeom>
              <a:rect b="b" l="l" r="r" t="t"/>
              <a:pathLst>
                <a:path extrusionOk="0" h="109916" w="586800">
                  <a:moveTo>
                    <a:pt x="54958" y="0"/>
                  </a:moveTo>
                  <a:lnTo>
                    <a:pt x="531842" y="0"/>
                  </a:lnTo>
                  <a:cubicBezTo>
                    <a:pt x="546417" y="0"/>
                    <a:pt x="560396" y="5790"/>
                    <a:pt x="570703" y="16097"/>
                  </a:cubicBezTo>
                  <a:cubicBezTo>
                    <a:pt x="581009" y="26403"/>
                    <a:pt x="586800" y="40382"/>
                    <a:pt x="586800" y="54958"/>
                  </a:cubicBezTo>
                  <a:lnTo>
                    <a:pt x="586800" y="54958"/>
                  </a:lnTo>
                  <a:cubicBezTo>
                    <a:pt x="586800" y="85310"/>
                    <a:pt x="562194" y="109916"/>
                    <a:pt x="531842" y="109916"/>
                  </a:cubicBezTo>
                  <a:lnTo>
                    <a:pt x="54958" y="109916"/>
                  </a:lnTo>
                  <a:cubicBezTo>
                    <a:pt x="24605" y="109916"/>
                    <a:pt x="0" y="85310"/>
                    <a:pt x="0" y="54958"/>
                  </a:cubicBezTo>
                  <a:lnTo>
                    <a:pt x="0" y="54958"/>
                  </a:lnTo>
                  <a:cubicBezTo>
                    <a:pt x="0" y="24605"/>
                    <a:pt x="24605" y="0"/>
                    <a:pt x="54958" y="0"/>
                  </a:cubicBezTo>
                  <a:close/>
                </a:path>
              </a:pathLst>
            </a:custGeom>
            <a:solidFill>
              <a:srgbClr val="000000">
                <a:alpha val="0"/>
              </a:srgbClr>
            </a:solidFill>
            <a:ln cap="rnd" cmpd="sng" w="19050">
              <a:solidFill>
                <a:srgbClr val="B8F4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t/>
              </a:r>
              <a:endParaRPr/>
            </a:p>
          </p:txBody>
        </p:sp>
        <p:sp>
          <p:nvSpPr>
            <p:cNvPr id="254" name="Google Shape;254;p17"/>
            <p:cNvSpPr txBox="1"/>
            <p:nvPr/>
          </p:nvSpPr>
          <p:spPr>
            <a:xfrm>
              <a:off x="0" y="28575"/>
              <a:ext cx="586800" cy="813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7"/>
          <p:cNvGrpSpPr/>
          <p:nvPr/>
        </p:nvGrpSpPr>
        <p:grpSpPr>
          <a:xfrm>
            <a:off x="1028700" y="7347286"/>
            <a:ext cx="4034925" cy="1880339"/>
            <a:chOff x="0" y="57150"/>
            <a:chExt cx="5379900" cy="2507118"/>
          </a:xfrm>
        </p:grpSpPr>
        <p:sp>
          <p:nvSpPr>
            <p:cNvPr id="256" name="Google Shape;256;p17"/>
            <p:cNvSpPr txBox="1"/>
            <p:nvPr/>
          </p:nvSpPr>
          <p:spPr>
            <a:xfrm>
              <a:off x="0" y="57150"/>
              <a:ext cx="53799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POINT ONE</a:t>
              </a:r>
              <a:endParaRPr/>
            </a:p>
          </p:txBody>
        </p:sp>
        <p:sp>
          <p:nvSpPr>
            <p:cNvPr id="257" name="Google Shape;257;p17"/>
            <p:cNvSpPr txBox="1"/>
            <p:nvPr/>
          </p:nvSpPr>
          <p:spPr>
            <a:xfrm>
              <a:off x="0" y="840468"/>
              <a:ext cx="53799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258" name="Google Shape;258;p17"/>
          <p:cNvGrpSpPr/>
          <p:nvPr/>
        </p:nvGrpSpPr>
        <p:grpSpPr>
          <a:xfrm>
            <a:off x="5003276" y="1071563"/>
            <a:ext cx="4140675" cy="1880339"/>
            <a:chOff x="0" y="57150"/>
            <a:chExt cx="5520900" cy="2507118"/>
          </a:xfrm>
        </p:grpSpPr>
        <p:sp>
          <p:nvSpPr>
            <p:cNvPr id="259" name="Google Shape;259;p17"/>
            <p:cNvSpPr txBox="1"/>
            <p:nvPr/>
          </p:nvSpPr>
          <p:spPr>
            <a:xfrm>
              <a:off x="0" y="57150"/>
              <a:ext cx="55209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POINT TWO</a:t>
              </a:r>
              <a:endParaRPr/>
            </a:p>
          </p:txBody>
        </p:sp>
        <p:sp>
          <p:nvSpPr>
            <p:cNvPr id="260" name="Google Shape;260;p17"/>
            <p:cNvSpPr txBox="1"/>
            <p:nvPr/>
          </p:nvSpPr>
          <p:spPr>
            <a:xfrm>
              <a:off x="0" y="840468"/>
              <a:ext cx="55209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261" name="Google Shape;261;p17"/>
          <p:cNvGrpSpPr/>
          <p:nvPr/>
        </p:nvGrpSpPr>
        <p:grpSpPr>
          <a:xfrm>
            <a:off x="9144000" y="7347286"/>
            <a:ext cx="3914325" cy="1880339"/>
            <a:chOff x="0" y="57150"/>
            <a:chExt cx="5219100" cy="2507118"/>
          </a:xfrm>
        </p:grpSpPr>
        <p:sp>
          <p:nvSpPr>
            <p:cNvPr id="262" name="Google Shape;262;p17"/>
            <p:cNvSpPr txBox="1"/>
            <p:nvPr/>
          </p:nvSpPr>
          <p:spPr>
            <a:xfrm>
              <a:off x="0" y="57150"/>
              <a:ext cx="52191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POINT THREE</a:t>
              </a:r>
              <a:endParaRPr/>
            </a:p>
          </p:txBody>
        </p:sp>
        <p:sp>
          <p:nvSpPr>
            <p:cNvPr id="263" name="Google Shape;263;p17"/>
            <p:cNvSpPr txBox="1"/>
            <p:nvPr/>
          </p:nvSpPr>
          <p:spPr>
            <a:xfrm>
              <a:off x="0" y="840468"/>
              <a:ext cx="52191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grpSp>
        <p:nvGrpSpPr>
          <p:cNvPr id="264" name="Google Shape;264;p17"/>
          <p:cNvGrpSpPr/>
          <p:nvPr/>
        </p:nvGrpSpPr>
        <p:grpSpPr>
          <a:xfrm>
            <a:off x="13058312" y="1071563"/>
            <a:ext cx="4140675" cy="1880339"/>
            <a:chOff x="0" y="57150"/>
            <a:chExt cx="5520900" cy="2507118"/>
          </a:xfrm>
        </p:grpSpPr>
        <p:sp>
          <p:nvSpPr>
            <p:cNvPr id="265" name="Google Shape;265;p17"/>
            <p:cNvSpPr txBox="1"/>
            <p:nvPr/>
          </p:nvSpPr>
          <p:spPr>
            <a:xfrm>
              <a:off x="0" y="57150"/>
              <a:ext cx="55209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3600" u="none" cap="none" strike="noStrike">
                  <a:solidFill>
                    <a:srgbClr val="B8F423"/>
                  </a:solidFill>
                  <a:latin typeface="IBM Plex Sans"/>
                  <a:ea typeface="IBM Plex Sans"/>
                  <a:cs typeface="IBM Plex Sans"/>
                  <a:sym typeface="IBM Plex Sans"/>
                </a:rPr>
                <a:t>POINT FOUR</a:t>
              </a:r>
              <a:endParaRPr/>
            </a:p>
          </p:txBody>
        </p:sp>
        <p:sp>
          <p:nvSpPr>
            <p:cNvPr id="266" name="Google Shape;266;p17"/>
            <p:cNvSpPr txBox="1"/>
            <p:nvPr/>
          </p:nvSpPr>
          <p:spPr>
            <a:xfrm>
              <a:off x="0" y="840468"/>
              <a:ext cx="55209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IBM Plex Sans"/>
                  <a:ea typeface="IBM Plex Sans"/>
                  <a:cs typeface="IBM Plex Sans"/>
                  <a:sym typeface="IBM Plex Sans"/>
                </a:rPr>
                <a:t>Briefly elaborate on what you want to discuss. Lorem ipsum dolor sit amet, consectetur adipiscing elit, sed do eiusmod tempor incididunt ut labore.</a:t>
              </a:r>
              <a:endParaRPr/>
            </a:p>
          </p:txBody>
        </p:sp>
      </p:grpSp>
      <p:sp>
        <p:nvSpPr>
          <p:cNvPr id="267" name="Google Shape;267;p17"/>
          <p:cNvSpPr txBox="1"/>
          <p:nvPr/>
        </p:nvSpPr>
        <p:spPr>
          <a:xfrm>
            <a:off x="1033055" y="474849"/>
            <a:ext cx="1767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IT Support Brand</a:t>
            </a:r>
            <a:endParaRPr/>
          </a:p>
        </p:txBody>
      </p:sp>
      <p:sp>
        <p:nvSpPr>
          <p:cNvPr id="268" name="Google Shape;268;p17"/>
          <p:cNvSpPr txBox="1"/>
          <p:nvPr/>
        </p:nvSpPr>
        <p:spPr>
          <a:xfrm>
            <a:off x="16710645" y="474849"/>
            <a:ext cx="548700" cy="221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B8F423"/>
                </a:solidFill>
                <a:latin typeface="IBM Plex Sans"/>
                <a:ea typeface="IBM Plex Sans"/>
                <a:cs typeface="IBM Plex Sans"/>
                <a:sym typeface="IBM Plex Sans"/>
              </a:rPr>
              <a:t>2024</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 Corporate IT Support Brand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