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Public Sans Thin"/>
      <p:regular r:id="rId28"/>
      <p:bold r:id="rId29"/>
      <p:italic r:id="rId30"/>
      <p:boldItalic r:id="rId31"/>
    </p:embeddedFont>
    <p:embeddedFont>
      <p:font typeface="Public Sans Medium"/>
      <p:regular r:id="rId32"/>
      <p:bold r:id="rId33"/>
      <p:italic r:id="rId34"/>
      <p:boldItalic r:id="rId35"/>
    </p:embeddedFont>
    <p:embeddedFont>
      <p:font typeface="Public Sans Black"/>
      <p:bold r:id="rId36"/>
      <p:boldItalic r:id="rId37"/>
    </p:embeddedFont>
    <p:embeddedFont>
      <p:font typeface="Public Sans"/>
      <p:regular r:id="rId38"/>
      <p:bold r:id="rId39"/>
      <p:italic r:id="rId40"/>
      <p:boldItalic r:id="rId41"/>
    </p:embeddedFont>
    <p:embeddedFont>
      <p:font typeface="Asap"/>
      <p:regular r:id="rId42"/>
      <p:bold r:id="rId43"/>
      <p:italic r:id="rId44"/>
      <p:boldItalic r:id="rId45"/>
    </p:embeddedFont>
    <p:embeddedFont>
      <p:font typeface="Asap Medium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ublicSans-italic.fntdata"/><Relationship Id="rId42" Type="http://schemas.openxmlformats.org/officeDocument/2006/relationships/font" Target="fonts/Asap-regular.fntdata"/><Relationship Id="rId41" Type="http://schemas.openxmlformats.org/officeDocument/2006/relationships/font" Target="fonts/PublicSans-boldItalic.fntdata"/><Relationship Id="rId44" Type="http://schemas.openxmlformats.org/officeDocument/2006/relationships/font" Target="fonts/Asap-italic.fntdata"/><Relationship Id="rId43" Type="http://schemas.openxmlformats.org/officeDocument/2006/relationships/font" Target="fonts/Asap-bold.fntdata"/><Relationship Id="rId46" Type="http://schemas.openxmlformats.org/officeDocument/2006/relationships/font" Target="fonts/AsapMedium-regular.fntdata"/><Relationship Id="rId45" Type="http://schemas.openxmlformats.org/officeDocument/2006/relationships/font" Target="fonts/Asap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sapMedium-italic.fntdata"/><Relationship Id="rId47" Type="http://schemas.openxmlformats.org/officeDocument/2006/relationships/font" Target="fonts/AsapMedium-bold.fntdata"/><Relationship Id="rId49" Type="http://schemas.openxmlformats.org/officeDocument/2006/relationships/font" Target="fonts/Asap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ublicSansThin-boldItalic.fntdata"/><Relationship Id="rId30" Type="http://schemas.openxmlformats.org/officeDocument/2006/relationships/font" Target="fonts/PublicSansThin-italic.fntdata"/><Relationship Id="rId33" Type="http://schemas.openxmlformats.org/officeDocument/2006/relationships/font" Target="fonts/PublicSansMedium-bold.fntdata"/><Relationship Id="rId32" Type="http://schemas.openxmlformats.org/officeDocument/2006/relationships/font" Target="fonts/PublicSansMedium-regular.fntdata"/><Relationship Id="rId35" Type="http://schemas.openxmlformats.org/officeDocument/2006/relationships/font" Target="fonts/PublicSansMedium-boldItalic.fntdata"/><Relationship Id="rId34" Type="http://schemas.openxmlformats.org/officeDocument/2006/relationships/font" Target="fonts/PublicSansMedium-italic.fntdata"/><Relationship Id="rId37" Type="http://schemas.openxmlformats.org/officeDocument/2006/relationships/font" Target="fonts/PublicSansBlack-boldItalic.fntdata"/><Relationship Id="rId36" Type="http://schemas.openxmlformats.org/officeDocument/2006/relationships/font" Target="fonts/PublicSansBlack-bold.fntdata"/><Relationship Id="rId39" Type="http://schemas.openxmlformats.org/officeDocument/2006/relationships/font" Target="fonts/PublicSans-bold.fntdata"/><Relationship Id="rId38" Type="http://schemas.openxmlformats.org/officeDocument/2006/relationships/font" Target="fonts/PublicSans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ublicSansThin-regular.fntdata"/><Relationship Id="rId27" Type="http://schemas.openxmlformats.org/officeDocument/2006/relationships/slide" Target="slides/slide22.xml"/><Relationship Id="rId29" Type="http://schemas.openxmlformats.org/officeDocument/2006/relationships/font" Target="fonts/PublicSansThin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bg>
      <p:bgPr>
        <a:solidFill>
          <a:srgbClr val="F4D94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>
            <p:ph idx="2" type="pic"/>
          </p:nvPr>
        </p:nvSpPr>
        <p:spPr>
          <a:xfrm>
            <a:off x="11052600" y="-125"/>
            <a:ext cx="7226100" cy="10287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Google Shape;125;p11"/>
          <p:cNvPicPr preferRelativeResize="0"/>
          <p:nvPr/>
        </p:nvPicPr>
        <p:blipFill rotWithShape="1">
          <a:blip r:embed="rId2">
            <a:alphaModFix/>
          </a:blip>
          <a:srcRect b="7364" l="50320" r="0" t="0"/>
          <a:stretch/>
        </p:blipFill>
        <p:spPr>
          <a:xfrm>
            <a:off x="0" y="6245075"/>
            <a:ext cx="2232550" cy="40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/>
          <p:nvPr/>
        </p:nvSpPr>
        <p:spPr>
          <a:xfrm>
            <a:off x="3543655" y="7988561"/>
            <a:ext cx="3974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John Doe</a:t>
            </a:r>
            <a:endParaRPr/>
          </a:p>
        </p:txBody>
      </p:sp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 b="0" l="0" r="0" t="45852"/>
          <a:stretch/>
        </p:blipFill>
        <p:spPr>
          <a:xfrm>
            <a:off x="6739475" y="0"/>
            <a:ext cx="5067924" cy="284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/>
          <p:nvPr>
            <p:ph idx="1" type="subTitle"/>
          </p:nvPr>
        </p:nvSpPr>
        <p:spPr>
          <a:xfrm>
            <a:off x="1267425" y="1512925"/>
            <a:ext cx="8527200" cy="61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8350"/>
              <a:buFont typeface="Public Sans Black"/>
              <a:buNone/>
              <a:defRPr sz="835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2591900" y="6303825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31" name="Google Shape;131;p12"/>
          <p:cNvSpPr txBox="1"/>
          <p:nvPr>
            <p:ph type="title"/>
          </p:nvPr>
        </p:nvSpPr>
        <p:spPr>
          <a:xfrm>
            <a:off x="484400" y="2829350"/>
            <a:ext cx="8832600" cy="29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" name="Google Shape;132;p12"/>
          <p:cNvPicPr preferRelativeResize="0"/>
          <p:nvPr/>
        </p:nvPicPr>
        <p:blipFill rotWithShape="1">
          <a:blip r:embed="rId2">
            <a:alphaModFix/>
          </a:blip>
          <a:srcRect b="40554" l="0" r="57546" t="0"/>
          <a:stretch/>
        </p:blipFill>
        <p:spPr>
          <a:xfrm>
            <a:off x="16309400" y="7523225"/>
            <a:ext cx="1978600" cy="27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 b="0" l="47011" r="0" t="0"/>
          <a:stretch/>
        </p:blipFill>
        <p:spPr>
          <a:xfrm>
            <a:off x="0" y="500025"/>
            <a:ext cx="3065849" cy="57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/>
          <p:nvPr/>
        </p:nvSpPr>
        <p:spPr>
          <a:xfrm>
            <a:off x="0" y="-2"/>
            <a:ext cx="18286921" cy="396851"/>
          </a:xfrm>
          <a:custGeom>
            <a:rect b="b" l="l" r="r" t="t"/>
            <a:pathLst>
              <a:path extrusionOk="0" h="209144" w="5104514">
                <a:moveTo>
                  <a:pt x="0" y="0"/>
                </a:moveTo>
                <a:lnTo>
                  <a:pt x="5104514" y="0"/>
                </a:lnTo>
                <a:lnTo>
                  <a:pt x="5104514" y="209144"/>
                </a:lnTo>
                <a:lnTo>
                  <a:pt x="0" y="209144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135" name="Google Shape;135;p12"/>
          <p:cNvSpPr/>
          <p:nvPr/>
        </p:nvSpPr>
        <p:spPr>
          <a:xfrm>
            <a:off x="9883481" y="2425064"/>
            <a:ext cx="6803868" cy="6283120"/>
          </a:xfrm>
          <a:custGeom>
            <a:rect b="b" l="l" r="r" t="t"/>
            <a:pathLst>
              <a:path extrusionOk="0" h="1226573" w="1328232">
                <a:moveTo>
                  <a:pt x="0" y="0"/>
                </a:moveTo>
                <a:lnTo>
                  <a:pt x="1328232" y="0"/>
                </a:lnTo>
                <a:lnTo>
                  <a:pt x="1328232" y="1226573"/>
                </a:lnTo>
                <a:lnTo>
                  <a:pt x="0" y="1226573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type="title"/>
          </p:nvPr>
        </p:nvSpPr>
        <p:spPr>
          <a:xfrm>
            <a:off x="1293625" y="898847"/>
            <a:ext cx="8452200" cy="29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300"/>
              <a:buNone/>
              <a:defRPr sz="1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1293625" y="4642072"/>
            <a:ext cx="82659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>
              <a:spcBef>
                <a:spcPts val="56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–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>
              <a:spcBef>
                <a:spcPts val="48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–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»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200"/>
              <a:buFont typeface="Asap"/>
              <a:buChar char="•"/>
              <a:defRPr i="0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39" name="Google Shape;139;p13"/>
          <p:cNvSpPr/>
          <p:nvPr/>
        </p:nvSpPr>
        <p:spPr>
          <a:xfrm>
            <a:off x="0" y="6656125"/>
            <a:ext cx="18286921" cy="3630759"/>
          </a:xfrm>
          <a:custGeom>
            <a:rect b="b" l="l" r="r" t="t"/>
            <a:pathLst>
              <a:path extrusionOk="0" h="1060850" w="5104514">
                <a:moveTo>
                  <a:pt x="0" y="0"/>
                </a:moveTo>
                <a:lnTo>
                  <a:pt x="5104514" y="0"/>
                </a:lnTo>
                <a:lnTo>
                  <a:pt x="5104514" y="1060850"/>
                </a:lnTo>
                <a:lnTo>
                  <a:pt x="0" y="1060850"/>
                </a:lnTo>
                <a:close/>
              </a:path>
            </a:pathLst>
          </a:custGeom>
          <a:solidFill>
            <a:srgbClr val="1B3D9B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2">
  <p:cSld name="CUSTOM_1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2">
            <a:alphaModFix/>
          </a:blip>
          <a:srcRect b="0" l="0" r="12157" t="3993"/>
          <a:stretch/>
        </p:blipFill>
        <p:spPr>
          <a:xfrm>
            <a:off x="13649675" y="-31375"/>
            <a:ext cx="4638324" cy="520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4"/>
          <p:cNvGrpSpPr/>
          <p:nvPr/>
        </p:nvGrpSpPr>
        <p:grpSpPr>
          <a:xfrm>
            <a:off x="9908214" y="2726915"/>
            <a:ext cx="7482991" cy="6376514"/>
            <a:chOff x="0" y="-85725"/>
            <a:chExt cx="1970816" cy="1679400"/>
          </a:xfrm>
        </p:grpSpPr>
        <p:sp>
          <p:nvSpPr>
            <p:cNvPr id="143" name="Google Shape;143;p14"/>
            <p:cNvSpPr/>
            <p:nvPr/>
          </p:nvSpPr>
          <p:spPr>
            <a:xfrm>
              <a:off x="0" y="0"/>
              <a:ext cx="1970816" cy="1593632"/>
            </a:xfrm>
            <a:custGeom>
              <a:rect b="b" l="l" r="r" t="t"/>
              <a:pathLst>
                <a:path extrusionOk="0" h="1593632" w="1970816">
                  <a:moveTo>
                    <a:pt x="0" y="0"/>
                  </a:moveTo>
                  <a:lnTo>
                    <a:pt x="1970816" y="0"/>
                  </a:lnTo>
                  <a:lnTo>
                    <a:pt x="1970816" y="1593632"/>
                  </a:lnTo>
                  <a:lnTo>
                    <a:pt x="0" y="1593632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144" name="Google Shape;144;p14"/>
            <p:cNvSpPr txBox="1"/>
            <p:nvPr/>
          </p:nvSpPr>
          <p:spPr>
            <a:xfrm>
              <a:off x="0" y="-85725"/>
              <a:ext cx="1970700" cy="1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11340900" y="75684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0" y="3893750"/>
            <a:ext cx="2626876" cy="520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4"/>
          <p:cNvGrpSpPr/>
          <p:nvPr/>
        </p:nvGrpSpPr>
        <p:grpSpPr>
          <a:xfrm>
            <a:off x="1281770" y="2726915"/>
            <a:ext cx="7482991" cy="6376514"/>
            <a:chOff x="0" y="-85725"/>
            <a:chExt cx="1970816" cy="167940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1970816" cy="1593632"/>
            </a:xfrm>
            <a:custGeom>
              <a:rect b="b" l="l" r="r" t="t"/>
              <a:pathLst>
                <a:path extrusionOk="0" h="1593632" w="1970816">
                  <a:moveTo>
                    <a:pt x="0" y="0"/>
                  </a:moveTo>
                  <a:lnTo>
                    <a:pt x="1970816" y="0"/>
                  </a:lnTo>
                  <a:lnTo>
                    <a:pt x="1970816" y="1593632"/>
                  </a:lnTo>
                  <a:lnTo>
                    <a:pt x="0" y="1593632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149" name="Google Shape;149;p14"/>
            <p:cNvSpPr txBox="1"/>
            <p:nvPr/>
          </p:nvSpPr>
          <p:spPr>
            <a:xfrm>
              <a:off x="0" y="-85725"/>
              <a:ext cx="1970700" cy="16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4"/>
          <p:cNvSpPr txBox="1"/>
          <p:nvPr>
            <p:ph idx="2" type="subTitle"/>
          </p:nvPr>
        </p:nvSpPr>
        <p:spPr>
          <a:xfrm>
            <a:off x="1779525" y="7628000"/>
            <a:ext cx="6487500" cy="10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7250"/>
              <a:buFont typeface="Public Sans Black"/>
              <a:buNone/>
              <a:defRPr sz="725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type="title"/>
          </p:nvPr>
        </p:nvSpPr>
        <p:spPr>
          <a:xfrm>
            <a:off x="765600" y="757050"/>
            <a:ext cx="167568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4127550" y="1009650"/>
            <a:ext cx="10032600" cy="276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2">
            <a:alphaModFix/>
          </a:blip>
          <a:srcRect b="0" l="0" r="40091" t="14339"/>
          <a:stretch/>
        </p:blipFill>
        <p:spPr>
          <a:xfrm>
            <a:off x="14160250" y="0"/>
            <a:ext cx="4127749" cy="59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2">
            <a:alphaModFix/>
          </a:blip>
          <a:srcRect b="0" l="56674" r="0" t="0"/>
          <a:stretch/>
        </p:blipFill>
        <p:spPr>
          <a:xfrm>
            <a:off x="-3" y="-82300"/>
            <a:ext cx="2985149" cy="69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/>
        </p:nvSpPr>
        <p:spPr>
          <a:xfrm>
            <a:off x="1967332" y="4384856"/>
            <a:ext cx="2260500" cy="2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A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14056623" y="4509032"/>
            <a:ext cx="2260500" cy="2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8013775" y="4509032"/>
            <a:ext cx="2260500" cy="2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B</a:t>
            </a:r>
            <a:endParaRPr/>
          </a:p>
        </p:txBody>
      </p:sp>
      <p:sp>
        <p:nvSpPr>
          <p:cNvPr id="159" name="Google Shape;159;p15"/>
          <p:cNvSpPr txBox="1"/>
          <p:nvPr>
            <p:ph idx="1" type="subTitle"/>
          </p:nvPr>
        </p:nvSpPr>
        <p:spPr>
          <a:xfrm>
            <a:off x="1216900" y="7136575"/>
            <a:ext cx="3761400" cy="5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2" type="body"/>
          </p:nvPr>
        </p:nvSpPr>
        <p:spPr>
          <a:xfrm>
            <a:off x="788725" y="77670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3" type="subTitle"/>
          </p:nvPr>
        </p:nvSpPr>
        <p:spPr>
          <a:xfrm>
            <a:off x="7261600" y="7136575"/>
            <a:ext cx="3761400" cy="5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2" name="Google Shape;162;p15"/>
          <p:cNvSpPr txBox="1"/>
          <p:nvPr>
            <p:ph idx="4" type="body"/>
          </p:nvPr>
        </p:nvSpPr>
        <p:spPr>
          <a:xfrm>
            <a:off x="6833425" y="77670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5" type="subTitle"/>
          </p:nvPr>
        </p:nvSpPr>
        <p:spPr>
          <a:xfrm>
            <a:off x="13306300" y="7136575"/>
            <a:ext cx="3761400" cy="5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64" name="Google Shape;164;p15"/>
          <p:cNvSpPr txBox="1"/>
          <p:nvPr>
            <p:ph idx="6" type="body"/>
          </p:nvPr>
        </p:nvSpPr>
        <p:spPr>
          <a:xfrm>
            <a:off x="12878125" y="77670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4">
  <p:cSld name="CUSTOM_1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99351" y="5608886"/>
            <a:ext cx="2442325" cy="239143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/>
          <p:nvPr/>
        </p:nvSpPr>
        <p:spPr>
          <a:xfrm>
            <a:off x="0" y="0"/>
            <a:ext cx="6275862" cy="10288692"/>
          </a:xfrm>
          <a:custGeom>
            <a:rect b="b" l="l" r="r" t="t"/>
            <a:pathLst>
              <a:path extrusionOk="0" h="2709333" w="1652630">
                <a:moveTo>
                  <a:pt x="0" y="0"/>
                </a:moveTo>
                <a:lnTo>
                  <a:pt x="1652630" y="0"/>
                </a:lnTo>
                <a:lnTo>
                  <a:pt x="165263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350" y="1322875"/>
            <a:ext cx="2291550" cy="23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8249" y="1542562"/>
            <a:ext cx="2159740" cy="2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5761" y="5893300"/>
            <a:ext cx="2362175" cy="2084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/>
          <p:nvPr>
            <p:ph idx="1" type="subTitle"/>
          </p:nvPr>
        </p:nvSpPr>
        <p:spPr>
          <a:xfrm>
            <a:off x="763100" y="1057275"/>
            <a:ext cx="5041800" cy="334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6000"/>
              <a:buFont typeface="Public Sans Black"/>
              <a:buNone/>
              <a:defRPr sz="6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2" type="body"/>
          </p:nvPr>
        </p:nvSpPr>
        <p:spPr>
          <a:xfrm>
            <a:off x="763100" y="5233025"/>
            <a:ext cx="46176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3" type="body"/>
          </p:nvPr>
        </p:nvSpPr>
        <p:spPr>
          <a:xfrm>
            <a:off x="7672250" y="3835875"/>
            <a:ext cx="46176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4" type="body"/>
          </p:nvPr>
        </p:nvSpPr>
        <p:spPr>
          <a:xfrm>
            <a:off x="12659375" y="3835875"/>
            <a:ext cx="46176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5" type="body"/>
          </p:nvPr>
        </p:nvSpPr>
        <p:spPr>
          <a:xfrm>
            <a:off x="7672250" y="8185025"/>
            <a:ext cx="46176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6" type="body"/>
          </p:nvPr>
        </p:nvSpPr>
        <p:spPr>
          <a:xfrm>
            <a:off x="12659375" y="8185025"/>
            <a:ext cx="46176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1068150" y="3551993"/>
            <a:ext cx="9554400" cy="71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2DAE6B"/>
              </a:buClr>
              <a:buSzPts val="4600"/>
              <a:buNone/>
              <a:defRPr b="1" sz="4600">
                <a:solidFill>
                  <a:srgbClr val="2DAE6B"/>
                </a:solidFill>
              </a:defRPr>
            </a:lvl1pPr>
            <a:lvl2pPr lvl="1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0" y="0"/>
            <a:ext cx="18288118" cy="2694497"/>
          </a:xfrm>
          <a:custGeom>
            <a:rect b="b" l="l" r="r" t="t"/>
            <a:pathLst>
              <a:path extrusionOk="0" h="709657" w="4816592">
                <a:moveTo>
                  <a:pt x="0" y="0"/>
                </a:moveTo>
                <a:lnTo>
                  <a:pt x="4816592" y="0"/>
                </a:lnTo>
                <a:lnTo>
                  <a:pt x="4816592" y="709657"/>
                </a:lnTo>
                <a:lnTo>
                  <a:pt x="0" y="709657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12" name="Google Shape;12;p3"/>
          <p:cNvSpPr txBox="1"/>
          <p:nvPr>
            <p:ph idx="2" type="subTitle"/>
          </p:nvPr>
        </p:nvSpPr>
        <p:spPr>
          <a:xfrm>
            <a:off x="1068138" y="828250"/>
            <a:ext cx="4325400" cy="10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750"/>
              <a:buNone/>
              <a:defRPr b="1" sz="2750">
                <a:solidFill>
                  <a:srgbClr val="1B3D9B"/>
                </a:solidFill>
              </a:defRPr>
            </a:lvl1pPr>
            <a:lvl2pPr lvl="1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973200" y="5315800"/>
            <a:ext cx="11243700" cy="4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13950"/>
              <a:buFont typeface="Public Sans Black"/>
              <a:buNone/>
              <a:defRPr i="0" sz="1395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grpSp>
        <p:nvGrpSpPr>
          <p:cNvPr id="14" name="Google Shape;14;p3"/>
          <p:cNvGrpSpPr/>
          <p:nvPr/>
        </p:nvGrpSpPr>
        <p:grpSpPr>
          <a:xfrm>
            <a:off x="1141100" y="4431078"/>
            <a:ext cx="4179479" cy="712424"/>
            <a:chOff x="0" y="-85725"/>
            <a:chExt cx="1100761" cy="187633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1100761" cy="101908"/>
            </a:xfrm>
            <a:custGeom>
              <a:rect b="b" l="l" r="r" t="t"/>
              <a:pathLst>
                <a:path extrusionOk="0" h="101908" w="1100761">
                  <a:moveTo>
                    <a:pt x="0" y="0"/>
                  </a:moveTo>
                  <a:lnTo>
                    <a:pt x="1100761" y="0"/>
                  </a:lnTo>
                  <a:lnTo>
                    <a:pt x="1100761" y="101908"/>
                  </a:lnTo>
                  <a:lnTo>
                    <a:pt x="0" y="101908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85725"/>
              <a:ext cx="1100700" cy="1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 flipH="1">
            <a:off x="12083048" y="3989082"/>
            <a:ext cx="5708173" cy="5760541"/>
          </a:xfrm>
          <a:custGeom>
            <a:rect b="b" l="l" r="r" t="t"/>
            <a:pathLst>
              <a:path extrusionOk="0" h="5760541" w="5708173">
                <a:moveTo>
                  <a:pt x="5708173" y="0"/>
                </a:moveTo>
                <a:lnTo>
                  <a:pt x="0" y="0"/>
                </a:lnTo>
                <a:lnTo>
                  <a:pt x="0" y="5760541"/>
                </a:lnTo>
                <a:lnTo>
                  <a:pt x="5708173" y="5760541"/>
                </a:lnTo>
                <a:lnTo>
                  <a:pt x="570817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13136838" y="828250"/>
            <a:ext cx="4325400" cy="10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750"/>
              <a:buNone/>
              <a:defRPr b="1" sz="2750">
                <a:solidFill>
                  <a:srgbClr val="1B3D9B"/>
                </a:solidFill>
              </a:defRPr>
            </a:lvl1pPr>
            <a:lvl2pPr lvl="1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36908" t="0"/>
          <a:stretch/>
        </p:blipFill>
        <p:spPr>
          <a:xfrm>
            <a:off x="13363500" y="912025"/>
            <a:ext cx="4924500" cy="7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44891" r="0" t="0"/>
          <a:stretch/>
        </p:blipFill>
        <p:spPr>
          <a:xfrm>
            <a:off x="5325" y="2446175"/>
            <a:ext cx="2723700" cy="50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-319136" y="462977"/>
            <a:ext cx="26958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01</a:t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759607" y="3013769"/>
            <a:ext cx="23406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02</a:t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457743" y="5564562"/>
            <a:ext cx="21333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03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376536" y="8115355"/>
            <a:ext cx="27237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04</a:t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2987200" y="551975"/>
            <a:ext cx="150150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650"/>
              <a:buFont typeface="Public Sans"/>
              <a:buNone/>
              <a:defRPr b="1" i="0" sz="9650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2" type="title"/>
          </p:nvPr>
        </p:nvSpPr>
        <p:spPr>
          <a:xfrm>
            <a:off x="5666175" y="3074675"/>
            <a:ext cx="104787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650"/>
              <a:buFont typeface="Public Sans"/>
              <a:buNone/>
              <a:defRPr b="1" i="0" sz="9650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title"/>
          </p:nvPr>
        </p:nvSpPr>
        <p:spPr>
          <a:xfrm>
            <a:off x="2987200" y="5614450"/>
            <a:ext cx="131577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650"/>
              <a:buFont typeface="Public Sans"/>
              <a:buNone/>
              <a:defRPr b="1" i="0" sz="9650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title"/>
          </p:nvPr>
        </p:nvSpPr>
        <p:spPr>
          <a:xfrm>
            <a:off x="5666175" y="8137150"/>
            <a:ext cx="107646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650"/>
              <a:buFont typeface="Public Sans"/>
              <a:buNone/>
              <a:defRPr b="1" i="0" sz="9650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50"/>
              <a:buFont typeface="Public Sans"/>
              <a:buNone/>
              <a:defRPr sz="965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12966403" y="1357101"/>
            <a:ext cx="5438023" cy="594595"/>
            <a:chOff x="0" y="-85725"/>
            <a:chExt cx="1432227" cy="156600"/>
          </a:xfrm>
        </p:grpSpPr>
        <p:sp>
          <p:nvSpPr>
            <p:cNvPr id="32" name="Google Shape;32;p5"/>
            <p:cNvSpPr/>
            <p:nvPr/>
          </p:nvSpPr>
          <p:spPr>
            <a:xfrm>
              <a:off x="0" y="0"/>
              <a:ext cx="1432227" cy="70775"/>
            </a:xfrm>
            <a:custGeom>
              <a:rect b="b" l="l" r="r" t="t"/>
              <a:pathLst>
                <a:path extrusionOk="0" h="70775" w="1432227">
                  <a:moveTo>
                    <a:pt x="0" y="0"/>
                  </a:moveTo>
                  <a:lnTo>
                    <a:pt x="1432227" y="0"/>
                  </a:lnTo>
                  <a:lnTo>
                    <a:pt x="1432227" y="70775"/>
                  </a:lnTo>
                  <a:lnTo>
                    <a:pt x="0" y="70775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33" name="Google Shape;33;p5"/>
            <p:cNvSpPr txBox="1"/>
            <p:nvPr/>
          </p:nvSpPr>
          <p:spPr>
            <a:xfrm>
              <a:off x="0" y="-85725"/>
              <a:ext cx="14322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2334288" y="1264144"/>
            <a:ext cx="4925100" cy="6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4300"/>
              <a:buFont typeface="Public Sans Black"/>
              <a:buNone/>
              <a:defRPr sz="43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1821288" y="2399732"/>
            <a:ext cx="54381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1238550" y="6446600"/>
            <a:ext cx="6020700" cy="293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" name="Google Shape;37;p5"/>
          <p:cNvGrpSpPr/>
          <p:nvPr/>
        </p:nvGrpSpPr>
        <p:grpSpPr>
          <a:xfrm>
            <a:off x="-116390" y="6688384"/>
            <a:ext cx="5438023" cy="594595"/>
            <a:chOff x="0" y="-85725"/>
            <a:chExt cx="1432227" cy="156600"/>
          </a:xfrm>
        </p:grpSpPr>
        <p:sp>
          <p:nvSpPr>
            <p:cNvPr id="38" name="Google Shape;38;p5"/>
            <p:cNvSpPr/>
            <p:nvPr/>
          </p:nvSpPr>
          <p:spPr>
            <a:xfrm>
              <a:off x="0" y="0"/>
              <a:ext cx="1432227" cy="70775"/>
            </a:xfrm>
            <a:custGeom>
              <a:rect b="b" l="l" r="r" t="t"/>
              <a:pathLst>
                <a:path extrusionOk="0" h="70775" w="1432227">
                  <a:moveTo>
                    <a:pt x="0" y="0"/>
                  </a:moveTo>
                  <a:lnTo>
                    <a:pt x="1432227" y="0"/>
                  </a:lnTo>
                  <a:lnTo>
                    <a:pt x="1432227" y="70775"/>
                  </a:lnTo>
                  <a:lnTo>
                    <a:pt x="0" y="70775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39" name="Google Shape;39;p5"/>
            <p:cNvSpPr txBox="1"/>
            <p:nvPr/>
          </p:nvSpPr>
          <p:spPr>
            <a:xfrm>
              <a:off x="0" y="-85725"/>
              <a:ext cx="1432200" cy="15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5"/>
          <p:cNvSpPr txBox="1"/>
          <p:nvPr>
            <p:ph idx="3" type="subTitle"/>
          </p:nvPr>
        </p:nvSpPr>
        <p:spPr>
          <a:xfrm>
            <a:off x="1028700" y="6568862"/>
            <a:ext cx="4925100" cy="60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4300"/>
              <a:buFont typeface="Public Sans Black"/>
              <a:buNone/>
              <a:defRPr sz="43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31473" r="0" t="12937"/>
          <a:stretch/>
        </p:blipFill>
        <p:spPr>
          <a:xfrm>
            <a:off x="0" y="0"/>
            <a:ext cx="3804950" cy="5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473" y="765200"/>
            <a:ext cx="6020675" cy="86880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4" type="body"/>
          </p:nvPr>
        </p:nvSpPr>
        <p:spPr>
          <a:xfrm>
            <a:off x="1028700" y="7704450"/>
            <a:ext cx="54381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>
            <p:ph idx="2" type="pic"/>
          </p:nvPr>
        </p:nvSpPr>
        <p:spPr>
          <a:xfrm>
            <a:off x="6025125" y="3386325"/>
            <a:ext cx="12262800" cy="6900600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8275" y="-174625"/>
            <a:ext cx="10835552" cy="912267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15595153" y="3903719"/>
            <a:ext cx="3328293" cy="3434449"/>
          </a:xfrm>
          <a:custGeom>
            <a:rect b="b" l="l" r="r" t="t"/>
            <a:pathLst>
              <a:path extrusionOk="0" h="3434449" w="3328293">
                <a:moveTo>
                  <a:pt x="0" y="0"/>
                </a:moveTo>
                <a:lnTo>
                  <a:pt x="3328294" y="0"/>
                </a:lnTo>
                <a:lnTo>
                  <a:pt x="3328294" y="3434449"/>
                </a:lnTo>
                <a:lnTo>
                  <a:pt x="0" y="3434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6"/>
          <p:cNvSpPr txBox="1"/>
          <p:nvPr>
            <p:ph idx="1" type="subTitle"/>
          </p:nvPr>
        </p:nvSpPr>
        <p:spPr>
          <a:xfrm>
            <a:off x="952500" y="1075125"/>
            <a:ext cx="4873200" cy="680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5000"/>
              <a:buFont typeface="Public Sans Black"/>
              <a:buNone/>
              <a:defRPr sz="5000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11821113" y="654707"/>
            <a:ext cx="54381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0381300" y="4135725"/>
            <a:ext cx="64092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810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–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810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810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–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810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»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810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810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810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810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Char char="•"/>
              <a:defRPr i="0" sz="24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40901"/>
          <a:stretch/>
        </p:blipFill>
        <p:spPr>
          <a:xfrm>
            <a:off x="2183225" y="2"/>
            <a:ext cx="3837999" cy="2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9403" t="0"/>
          <a:stretch/>
        </p:blipFill>
        <p:spPr>
          <a:xfrm>
            <a:off x="7091925" y="338000"/>
            <a:ext cx="11196076" cy="29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 b="0" l="11925" r="0" t="0"/>
          <a:stretch/>
        </p:blipFill>
        <p:spPr>
          <a:xfrm>
            <a:off x="0" y="3310325"/>
            <a:ext cx="8739499" cy="316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7"/>
          <p:cNvGrpSpPr/>
          <p:nvPr/>
        </p:nvGrpSpPr>
        <p:grpSpPr>
          <a:xfrm>
            <a:off x="2572922" y="6761011"/>
            <a:ext cx="13930724" cy="2905555"/>
            <a:chOff x="0" y="-85725"/>
            <a:chExt cx="2359500" cy="492125"/>
          </a:xfrm>
        </p:grpSpPr>
        <p:sp>
          <p:nvSpPr>
            <p:cNvPr id="56" name="Google Shape;56;p7"/>
            <p:cNvSpPr/>
            <p:nvPr/>
          </p:nvSpPr>
          <p:spPr>
            <a:xfrm>
              <a:off x="0" y="0"/>
              <a:ext cx="2359467" cy="406400"/>
            </a:xfrm>
            <a:custGeom>
              <a:rect b="b" l="l" r="r" t="t"/>
              <a:pathLst>
                <a:path extrusionOk="0" h="406400" w="2359467">
                  <a:moveTo>
                    <a:pt x="2156267" y="0"/>
                  </a:moveTo>
                  <a:cubicBezTo>
                    <a:pt x="2268492" y="0"/>
                    <a:pt x="2359467" y="90976"/>
                    <a:pt x="2359467" y="203200"/>
                  </a:cubicBezTo>
                  <a:cubicBezTo>
                    <a:pt x="2359467" y="315424"/>
                    <a:pt x="2268492" y="406400"/>
                    <a:pt x="21562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04825">
              <a:solidFill>
                <a:srgbClr val="1B3D9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7"/>
            <p:cNvSpPr txBox="1"/>
            <p:nvPr/>
          </p:nvSpPr>
          <p:spPr>
            <a:xfrm>
              <a:off x="0" y="-85725"/>
              <a:ext cx="2359500" cy="4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/>
          <p:nvPr>
            <p:ph type="title"/>
          </p:nvPr>
        </p:nvSpPr>
        <p:spPr>
          <a:xfrm>
            <a:off x="7710126" y="1050600"/>
            <a:ext cx="10578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000"/>
              <a:buFont typeface="Public Sans Black"/>
              <a:buNone/>
              <a:defRPr i="0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2" type="title"/>
          </p:nvPr>
        </p:nvSpPr>
        <p:spPr>
          <a:xfrm>
            <a:off x="0" y="4309575"/>
            <a:ext cx="8240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000"/>
              <a:buFont typeface="Public Sans Black"/>
              <a:buNone/>
              <a:defRPr i="0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3" type="title"/>
          </p:nvPr>
        </p:nvSpPr>
        <p:spPr>
          <a:xfrm>
            <a:off x="5418238" y="7743000"/>
            <a:ext cx="8240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1B3D9B"/>
              </a:buClr>
              <a:buSzPts val="9000"/>
              <a:buFont typeface="Public Sans Black"/>
              <a:buNone/>
              <a:defRPr i="0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Font typeface="Public Sans"/>
              <a:buNone/>
              <a:defRPr sz="90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7222094" y="0"/>
            <a:ext cx="11065978" cy="10287066"/>
          </a:xfrm>
          <a:custGeom>
            <a:rect b="b" l="l" r="r" t="t"/>
            <a:pathLst>
              <a:path extrusionOk="0" h="2709333" w="2914477">
                <a:moveTo>
                  <a:pt x="0" y="0"/>
                </a:moveTo>
                <a:lnTo>
                  <a:pt x="2914477" y="0"/>
                </a:lnTo>
                <a:lnTo>
                  <a:pt x="2914477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63" name="Google Shape;63;p8"/>
          <p:cNvSpPr/>
          <p:nvPr>
            <p:ph idx="2" type="pic"/>
          </p:nvPr>
        </p:nvSpPr>
        <p:spPr>
          <a:xfrm>
            <a:off x="8948675" y="5446150"/>
            <a:ext cx="3481800" cy="422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/>
          <p:nvPr>
            <p:ph idx="3" type="pic"/>
          </p:nvPr>
        </p:nvSpPr>
        <p:spPr>
          <a:xfrm>
            <a:off x="13079625" y="5446150"/>
            <a:ext cx="3481800" cy="4226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8"/>
          <p:cNvSpPr/>
          <p:nvPr>
            <p:ph idx="4" type="pic"/>
          </p:nvPr>
        </p:nvSpPr>
        <p:spPr>
          <a:xfrm>
            <a:off x="8948675" y="609350"/>
            <a:ext cx="3481800" cy="422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/>
          <p:nvPr>
            <p:ph idx="5" type="pic"/>
          </p:nvPr>
        </p:nvSpPr>
        <p:spPr>
          <a:xfrm>
            <a:off x="13079625" y="609350"/>
            <a:ext cx="3481800" cy="4226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 txBox="1"/>
          <p:nvPr/>
        </p:nvSpPr>
        <p:spPr>
          <a:xfrm>
            <a:off x="789343" y="2345286"/>
            <a:ext cx="20559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15" u="none" cap="none" strike="noStrike">
                <a:solidFill>
                  <a:srgbClr val="F4D94C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01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789343" y="4886842"/>
            <a:ext cx="20559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15" u="none" cap="none" strike="noStrike">
                <a:solidFill>
                  <a:srgbClr val="F4D94C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02</a:t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 flipH="1" rot="-5151920">
            <a:off x="5670763" y="3398205"/>
            <a:ext cx="2566787" cy="3165321"/>
          </a:xfrm>
          <a:custGeom>
            <a:rect b="b" l="l" r="r" t="t"/>
            <a:pathLst>
              <a:path extrusionOk="0" h="3803714" w="3084466">
                <a:moveTo>
                  <a:pt x="3084466" y="0"/>
                </a:moveTo>
                <a:lnTo>
                  <a:pt x="0" y="0"/>
                </a:lnTo>
                <a:lnTo>
                  <a:pt x="0" y="3803714"/>
                </a:lnTo>
                <a:lnTo>
                  <a:pt x="3084466" y="3803714"/>
                </a:lnTo>
                <a:lnTo>
                  <a:pt x="308446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8"/>
          <p:cNvSpPr txBox="1"/>
          <p:nvPr/>
        </p:nvSpPr>
        <p:spPr>
          <a:xfrm>
            <a:off x="789343" y="7474364"/>
            <a:ext cx="20559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15" u="none" cap="none" strike="noStrike">
                <a:solidFill>
                  <a:srgbClr val="F4D94C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03</a:t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789350" y="696675"/>
            <a:ext cx="58116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15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789350" y="8643400"/>
            <a:ext cx="64092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6" type="body"/>
          </p:nvPr>
        </p:nvSpPr>
        <p:spPr>
          <a:xfrm>
            <a:off x="789350" y="6061417"/>
            <a:ext cx="64092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7" type="body"/>
          </p:nvPr>
        </p:nvSpPr>
        <p:spPr>
          <a:xfrm>
            <a:off x="789350" y="3445884"/>
            <a:ext cx="64092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>
            <p:ph idx="2" type="pic"/>
          </p:nvPr>
        </p:nvSpPr>
        <p:spPr>
          <a:xfrm>
            <a:off x="527050" y="620000"/>
            <a:ext cx="29040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9"/>
          <p:cNvSpPr/>
          <p:nvPr>
            <p:ph idx="3" type="pic"/>
          </p:nvPr>
        </p:nvSpPr>
        <p:spPr>
          <a:xfrm>
            <a:off x="4488250" y="2022838"/>
            <a:ext cx="29040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9"/>
          <p:cNvSpPr/>
          <p:nvPr>
            <p:ph idx="4" type="pic"/>
          </p:nvPr>
        </p:nvSpPr>
        <p:spPr>
          <a:xfrm>
            <a:off x="8459900" y="4144513"/>
            <a:ext cx="29040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9"/>
          <p:cNvSpPr/>
          <p:nvPr>
            <p:ph idx="5" type="pic"/>
          </p:nvPr>
        </p:nvSpPr>
        <p:spPr>
          <a:xfrm>
            <a:off x="12431938" y="6137625"/>
            <a:ext cx="2904000" cy="3525300"/>
          </a:xfrm>
          <a:prstGeom prst="rect">
            <a:avLst/>
          </a:prstGeom>
          <a:noFill/>
          <a:ln>
            <a:noFill/>
          </a:ln>
        </p:spPr>
      </p: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 b="46751" l="0" r="0" t="0"/>
          <a:stretch/>
        </p:blipFill>
        <p:spPr>
          <a:xfrm>
            <a:off x="-47625" y="4155225"/>
            <a:ext cx="11705601" cy="61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527045" y="620004"/>
            <a:ext cx="2904628" cy="3525364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82" name="Google Shape;82;p9"/>
          <p:cNvSpPr/>
          <p:nvPr/>
        </p:nvSpPr>
        <p:spPr>
          <a:xfrm>
            <a:off x="8449446" y="4144786"/>
            <a:ext cx="2904628" cy="3525364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83" name="Google Shape;83;p9"/>
          <p:cNvSpPr/>
          <p:nvPr/>
        </p:nvSpPr>
        <p:spPr>
          <a:xfrm>
            <a:off x="4488020" y="2022800"/>
            <a:ext cx="2904628" cy="3525364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1B3D9B"/>
          </a:solidFill>
          <a:ln>
            <a:noFill/>
          </a:ln>
        </p:spPr>
      </p:sp>
      <p:sp>
        <p:nvSpPr>
          <p:cNvPr id="84" name="Google Shape;84;p9"/>
          <p:cNvSpPr/>
          <p:nvPr/>
        </p:nvSpPr>
        <p:spPr>
          <a:xfrm>
            <a:off x="12431632" y="6137600"/>
            <a:ext cx="2904628" cy="3525364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grpSp>
        <p:nvGrpSpPr>
          <p:cNvPr id="85" name="Google Shape;85;p9"/>
          <p:cNvGrpSpPr/>
          <p:nvPr/>
        </p:nvGrpSpPr>
        <p:grpSpPr>
          <a:xfrm>
            <a:off x="17082260" y="-325489"/>
            <a:ext cx="562701" cy="3374263"/>
            <a:chOff x="0" y="-85725"/>
            <a:chExt cx="148200" cy="888689"/>
          </a:xfrm>
        </p:grpSpPr>
        <p:sp>
          <p:nvSpPr>
            <p:cNvPr id="86" name="Google Shape;86;p9"/>
            <p:cNvSpPr/>
            <p:nvPr/>
          </p:nvSpPr>
          <p:spPr>
            <a:xfrm>
              <a:off x="0" y="0"/>
              <a:ext cx="148174" cy="802964"/>
            </a:xfrm>
            <a:custGeom>
              <a:rect b="b" l="l" r="r" t="t"/>
              <a:pathLst>
                <a:path extrusionOk="0" h="802964" w="148174">
                  <a:moveTo>
                    <a:pt x="0" y="0"/>
                  </a:moveTo>
                  <a:lnTo>
                    <a:pt x="148174" y="0"/>
                  </a:lnTo>
                  <a:lnTo>
                    <a:pt x="148174" y="802964"/>
                  </a:lnTo>
                  <a:lnTo>
                    <a:pt x="0" y="802964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87" name="Google Shape;87;p9"/>
            <p:cNvSpPr txBox="1"/>
            <p:nvPr/>
          </p:nvSpPr>
          <p:spPr>
            <a:xfrm>
              <a:off x="0" y="-85725"/>
              <a:ext cx="148200" cy="8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9"/>
          <p:cNvSpPr txBox="1"/>
          <p:nvPr>
            <p:ph type="title"/>
          </p:nvPr>
        </p:nvSpPr>
        <p:spPr>
          <a:xfrm>
            <a:off x="10609325" y="814110"/>
            <a:ext cx="6754200" cy="25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" type="subTitle"/>
          </p:nvPr>
        </p:nvSpPr>
        <p:spPr>
          <a:xfrm>
            <a:off x="3710858" y="602363"/>
            <a:ext cx="49251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DAE6B"/>
              </a:buClr>
              <a:buSzPts val="3150"/>
              <a:buNone/>
              <a:defRPr b="1" sz="3150">
                <a:solidFill>
                  <a:srgbClr val="2DAE6B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6" type="body"/>
          </p:nvPr>
        </p:nvSpPr>
        <p:spPr>
          <a:xfrm>
            <a:off x="3710858" y="1188825"/>
            <a:ext cx="3718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775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58775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58775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5877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58775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»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58775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58775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58775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58775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91" name="Google Shape;91;p9"/>
          <p:cNvSpPr txBox="1"/>
          <p:nvPr>
            <p:ph idx="7" type="subTitle"/>
          </p:nvPr>
        </p:nvSpPr>
        <p:spPr>
          <a:xfrm>
            <a:off x="7667383" y="2022788"/>
            <a:ext cx="49251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DAE6B"/>
              </a:buClr>
              <a:buSzPts val="3150"/>
              <a:buNone/>
              <a:defRPr b="1" sz="3150">
                <a:solidFill>
                  <a:srgbClr val="2DAE6B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8" type="body"/>
          </p:nvPr>
        </p:nvSpPr>
        <p:spPr>
          <a:xfrm>
            <a:off x="7667383" y="2609250"/>
            <a:ext cx="3718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775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58775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58775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5877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58775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»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58775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58775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58775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58775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9" type="subTitle"/>
          </p:nvPr>
        </p:nvSpPr>
        <p:spPr>
          <a:xfrm>
            <a:off x="11657983" y="4130851"/>
            <a:ext cx="49251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DAE6B"/>
              </a:buClr>
              <a:buSzPts val="3150"/>
              <a:buNone/>
              <a:defRPr b="1" sz="3150">
                <a:solidFill>
                  <a:srgbClr val="2DAE6B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3" type="body"/>
          </p:nvPr>
        </p:nvSpPr>
        <p:spPr>
          <a:xfrm>
            <a:off x="11657983" y="4717313"/>
            <a:ext cx="3718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775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58775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58775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5877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58775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»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58775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58775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58775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58775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95" name="Google Shape;95;p9"/>
          <p:cNvSpPr txBox="1"/>
          <p:nvPr>
            <p:ph idx="14" type="subTitle"/>
          </p:nvPr>
        </p:nvSpPr>
        <p:spPr>
          <a:xfrm>
            <a:off x="15614533" y="6137601"/>
            <a:ext cx="4925100" cy="49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2DAE6B"/>
              </a:buClr>
              <a:buSzPts val="3150"/>
              <a:buNone/>
              <a:defRPr b="1" sz="3150">
                <a:solidFill>
                  <a:srgbClr val="2DAE6B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5" type="body"/>
          </p:nvPr>
        </p:nvSpPr>
        <p:spPr>
          <a:xfrm>
            <a:off x="15614533" y="6724063"/>
            <a:ext cx="37185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775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58775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58775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58775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–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58775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»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58775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58775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58775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58775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1B3D9B"/>
              </a:buClr>
              <a:buSzPts val="2050"/>
              <a:buFont typeface="Asap"/>
              <a:buChar char="•"/>
              <a:defRPr i="0" sz="205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97" name="Google Shape;97;p9"/>
          <p:cNvSpPr/>
          <p:nvPr>
            <p:ph idx="16" type="pic"/>
          </p:nvPr>
        </p:nvSpPr>
        <p:spPr>
          <a:xfrm>
            <a:off x="527050" y="620000"/>
            <a:ext cx="29046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9"/>
          <p:cNvSpPr/>
          <p:nvPr>
            <p:ph idx="17" type="pic"/>
          </p:nvPr>
        </p:nvSpPr>
        <p:spPr>
          <a:xfrm>
            <a:off x="4487950" y="2022850"/>
            <a:ext cx="29046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9"/>
          <p:cNvSpPr/>
          <p:nvPr>
            <p:ph idx="18" type="pic"/>
          </p:nvPr>
        </p:nvSpPr>
        <p:spPr>
          <a:xfrm>
            <a:off x="8459638" y="4144525"/>
            <a:ext cx="2904600" cy="35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9"/>
          <p:cNvSpPr/>
          <p:nvPr>
            <p:ph idx="19" type="pic"/>
          </p:nvPr>
        </p:nvSpPr>
        <p:spPr>
          <a:xfrm>
            <a:off x="12431638" y="6137638"/>
            <a:ext cx="2904600" cy="352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type="title"/>
          </p:nvPr>
        </p:nvSpPr>
        <p:spPr>
          <a:xfrm>
            <a:off x="1397700" y="1058688"/>
            <a:ext cx="9367500" cy="328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/>
          <p:nvPr/>
        </p:nvSpPr>
        <p:spPr>
          <a:xfrm>
            <a:off x="0" y="6126075"/>
            <a:ext cx="18291008" cy="4162214"/>
          </a:xfrm>
          <a:custGeom>
            <a:rect b="b" l="l" r="r" t="t"/>
            <a:pathLst>
              <a:path extrusionOk="0" h="1354667" w="4816592">
                <a:moveTo>
                  <a:pt x="0" y="0"/>
                </a:moveTo>
                <a:lnTo>
                  <a:pt x="4816592" y="0"/>
                </a:lnTo>
                <a:lnTo>
                  <a:pt x="4816592" y="1354667"/>
                </a:lnTo>
                <a:lnTo>
                  <a:pt x="0" y="1354667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104" name="Google Shape;104;p10"/>
          <p:cNvSpPr/>
          <p:nvPr/>
        </p:nvSpPr>
        <p:spPr>
          <a:xfrm rot="-10317056">
            <a:off x="12970909" y="-699446"/>
            <a:ext cx="5512268" cy="5852795"/>
          </a:xfrm>
          <a:custGeom>
            <a:rect b="b" l="l" r="r" t="t"/>
            <a:pathLst>
              <a:path extrusionOk="0" h="5853673" w="5513095">
                <a:moveTo>
                  <a:pt x="0" y="0"/>
                </a:moveTo>
                <a:lnTo>
                  <a:pt x="5513095" y="0"/>
                </a:lnTo>
                <a:lnTo>
                  <a:pt x="5513095" y="5853673"/>
                </a:lnTo>
                <a:lnTo>
                  <a:pt x="0" y="5853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" name="Google Shape;105;p10"/>
          <p:cNvGrpSpPr/>
          <p:nvPr/>
        </p:nvGrpSpPr>
        <p:grpSpPr>
          <a:xfrm>
            <a:off x="2557194" y="5247289"/>
            <a:ext cx="1717284" cy="1737408"/>
            <a:chOff x="0" y="-9525"/>
            <a:chExt cx="812800" cy="822325"/>
          </a:xfrm>
        </p:grpSpPr>
        <p:sp>
          <p:nvSpPr>
            <p:cNvPr id="106" name="Google Shape;106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0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0"/>
          <p:cNvGrpSpPr/>
          <p:nvPr/>
        </p:nvGrpSpPr>
        <p:grpSpPr>
          <a:xfrm>
            <a:off x="8294866" y="5247289"/>
            <a:ext cx="1717284" cy="1737408"/>
            <a:chOff x="0" y="-9525"/>
            <a:chExt cx="812800" cy="822325"/>
          </a:xfrm>
        </p:grpSpPr>
        <p:sp>
          <p:nvSpPr>
            <p:cNvPr id="109" name="Google Shape;109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0"/>
          <p:cNvGrpSpPr/>
          <p:nvPr/>
        </p:nvGrpSpPr>
        <p:grpSpPr>
          <a:xfrm>
            <a:off x="14013231" y="5247289"/>
            <a:ext cx="1717284" cy="1737408"/>
            <a:chOff x="0" y="-9525"/>
            <a:chExt cx="812800" cy="822325"/>
          </a:xfrm>
        </p:grpSpPr>
        <p:sp>
          <p:nvSpPr>
            <p:cNvPr id="112" name="Google Shape;112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 txBox="1"/>
            <p:nvPr/>
          </p:nvSpPr>
          <p:spPr>
            <a:xfrm>
              <a:off x="76200" y="-9525"/>
              <a:ext cx="660300" cy="7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0"/>
          <p:cNvSpPr/>
          <p:nvPr/>
        </p:nvSpPr>
        <p:spPr>
          <a:xfrm>
            <a:off x="2874873" y="5619518"/>
            <a:ext cx="1081960" cy="1013108"/>
          </a:xfrm>
          <a:custGeom>
            <a:rect b="b" l="l" r="r" t="t"/>
            <a:pathLst>
              <a:path extrusionOk="0" h="1013108" w="1081960">
                <a:moveTo>
                  <a:pt x="0" y="0"/>
                </a:moveTo>
                <a:lnTo>
                  <a:pt x="1081960" y="0"/>
                </a:lnTo>
                <a:lnTo>
                  <a:pt x="1081960" y="1013108"/>
                </a:lnTo>
                <a:lnTo>
                  <a:pt x="0" y="1013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0"/>
          <p:cNvSpPr/>
          <p:nvPr/>
        </p:nvSpPr>
        <p:spPr>
          <a:xfrm>
            <a:off x="8571592" y="5558952"/>
            <a:ext cx="1163866" cy="1134241"/>
          </a:xfrm>
          <a:custGeom>
            <a:rect b="b" l="l" r="r" t="t"/>
            <a:pathLst>
              <a:path extrusionOk="0" h="1134241" w="1163866">
                <a:moveTo>
                  <a:pt x="0" y="0"/>
                </a:moveTo>
                <a:lnTo>
                  <a:pt x="1163866" y="0"/>
                </a:lnTo>
                <a:lnTo>
                  <a:pt x="1163866" y="1134240"/>
                </a:lnTo>
                <a:lnTo>
                  <a:pt x="0" y="113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0"/>
          <p:cNvSpPr/>
          <p:nvPr/>
        </p:nvSpPr>
        <p:spPr>
          <a:xfrm>
            <a:off x="14408049" y="5638043"/>
            <a:ext cx="1003424" cy="976058"/>
          </a:xfrm>
          <a:custGeom>
            <a:rect b="b" l="l" r="r" t="t"/>
            <a:pathLst>
              <a:path extrusionOk="0" h="976058" w="1003424">
                <a:moveTo>
                  <a:pt x="0" y="0"/>
                </a:moveTo>
                <a:lnTo>
                  <a:pt x="1003424" y="0"/>
                </a:lnTo>
                <a:lnTo>
                  <a:pt x="1003424" y="976058"/>
                </a:lnTo>
                <a:lnTo>
                  <a:pt x="0" y="976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0"/>
          <p:cNvSpPr txBox="1"/>
          <p:nvPr>
            <p:ph idx="1" type="subTitle"/>
          </p:nvPr>
        </p:nvSpPr>
        <p:spPr>
          <a:xfrm>
            <a:off x="1507350" y="7228875"/>
            <a:ext cx="3816900" cy="10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2" type="body"/>
          </p:nvPr>
        </p:nvSpPr>
        <p:spPr>
          <a:xfrm>
            <a:off x="1107050" y="84882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3" type="subTitle"/>
          </p:nvPr>
        </p:nvSpPr>
        <p:spPr>
          <a:xfrm>
            <a:off x="7237000" y="7228875"/>
            <a:ext cx="3816900" cy="10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4" type="body"/>
          </p:nvPr>
        </p:nvSpPr>
        <p:spPr>
          <a:xfrm>
            <a:off x="6836700" y="84882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idx="5" type="subTitle"/>
          </p:nvPr>
        </p:nvSpPr>
        <p:spPr>
          <a:xfrm>
            <a:off x="13001263" y="7228875"/>
            <a:ext cx="3816900" cy="101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1B3D9B"/>
              </a:buClr>
              <a:buSzPts val="2950"/>
              <a:buNone/>
              <a:defRPr b="1" sz="2950">
                <a:solidFill>
                  <a:srgbClr val="1B3D9B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6" type="body"/>
          </p:nvPr>
        </p:nvSpPr>
        <p:spPr>
          <a:xfrm>
            <a:off x="12600963" y="8488250"/>
            <a:ext cx="46176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19600" y="1098925"/>
            <a:ext cx="13683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DAE6B"/>
              </a:buClr>
              <a:buSzPts val="7150"/>
              <a:buFont typeface="Public Sans Black"/>
              <a:buNone/>
              <a:defRPr i="0" sz="715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"/>
              <a:buNone/>
              <a:defRPr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19600" y="24244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–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»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sap"/>
              <a:buChar char="•"/>
              <a:defRPr i="0" sz="22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42.jp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64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7.jp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9.jp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40.png"/><Relationship Id="rId6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68.png"/><Relationship Id="rId21" Type="http://schemas.openxmlformats.org/officeDocument/2006/relationships/image" Target="../media/image63.png"/><Relationship Id="rId24" Type="http://schemas.openxmlformats.org/officeDocument/2006/relationships/image" Target="../media/image72.png"/><Relationship Id="rId23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26" Type="http://schemas.openxmlformats.org/officeDocument/2006/relationships/image" Target="../media/image73.png"/><Relationship Id="rId25" Type="http://schemas.openxmlformats.org/officeDocument/2006/relationships/image" Target="../media/image70.png"/><Relationship Id="rId5" Type="http://schemas.openxmlformats.org/officeDocument/2006/relationships/image" Target="../media/image47.png"/><Relationship Id="rId6" Type="http://schemas.openxmlformats.org/officeDocument/2006/relationships/image" Target="../media/image53.png"/><Relationship Id="rId7" Type="http://schemas.openxmlformats.org/officeDocument/2006/relationships/image" Target="../media/image28.png"/><Relationship Id="rId8" Type="http://schemas.openxmlformats.org/officeDocument/2006/relationships/image" Target="../media/image49.png"/><Relationship Id="rId11" Type="http://schemas.openxmlformats.org/officeDocument/2006/relationships/image" Target="../media/image56.png"/><Relationship Id="rId10" Type="http://schemas.openxmlformats.org/officeDocument/2006/relationships/image" Target="../media/image54.png"/><Relationship Id="rId13" Type="http://schemas.openxmlformats.org/officeDocument/2006/relationships/image" Target="../media/image61.png"/><Relationship Id="rId12" Type="http://schemas.openxmlformats.org/officeDocument/2006/relationships/image" Target="../media/image8.png"/><Relationship Id="rId15" Type="http://schemas.openxmlformats.org/officeDocument/2006/relationships/image" Target="../media/image59.png"/><Relationship Id="rId14" Type="http://schemas.openxmlformats.org/officeDocument/2006/relationships/image" Target="../media/image58.png"/><Relationship Id="rId17" Type="http://schemas.openxmlformats.org/officeDocument/2006/relationships/image" Target="../media/image67.png"/><Relationship Id="rId16" Type="http://schemas.openxmlformats.org/officeDocument/2006/relationships/image" Target="../media/image66.png"/><Relationship Id="rId19" Type="http://schemas.openxmlformats.org/officeDocument/2006/relationships/image" Target="../media/image75.png"/><Relationship Id="rId18" Type="http://schemas.openxmlformats.org/officeDocument/2006/relationships/image" Target="../media/image6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4.png"/><Relationship Id="rId4" Type="http://schemas.openxmlformats.org/officeDocument/2006/relationships/image" Target="../media/image7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8.jp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29.jpg"/><Relationship Id="rId6" Type="http://schemas.openxmlformats.org/officeDocument/2006/relationships/image" Target="../media/image11.png"/><Relationship Id="rId7" Type="http://schemas.openxmlformats.org/officeDocument/2006/relationships/image" Target="../media/image8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7"/>
          <p:cNvGrpSpPr/>
          <p:nvPr/>
        </p:nvGrpSpPr>
        <p:grpSpPr>
          <a:xfrm>
            <a:off x="1141100" y="4431079"/>
            <a:ext cx="4179453" cy="712421"/>
            <a:chOff x="0" y="-85725"/>
            <a:chExt cx="1100761" cy="187633"/>
          </a:xfrm>
        </p:grpSpPr>
        <p:sp>
          <p:nvSpPr>
            <p:cNvPr id="182" name="Google Shape;182;p17"/>
            <p:cNvSpPr/>
            <p:nvPr/>
          </p:nvSpPr>
          <p:spPr>
            <a:xfrm>
              <a:off x="0" y="0"/>
              <a:ext cx="1100761" cy="101908"/>
            </a:xfrm>
            <a:custGeom>
              <a:rect b="b" l="l" r="r" t="t"/>
              <a:pathLst>
                <a:path extrusionOk="0" h="101908" w="1100761">
                  <a:moveTo>
                    <a:pt x="0" y="0"/>
                  </a:moveTo>
                  <a:lnTo>
                    <a:pt x="1100761" y="0"/>
                  </a:lnTo>
                  <a:lnTo>
                    <a:pt x="1100761" y="101908"/>
                  </a:lnTo>
                  <a:lnTo>
                    <a:pt x="0" y="101908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183" name="Google Shape;183;p17"/>
            <p:cNvSpPr txBox="1"/>
            <p:nvPr/>
          </p:nvSpPr>
          <p:spPr>
            <a:xfrm>
              <a:off x="0" y="-85725"/>
              <a:ext cx="1100761" cy="18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7"/>
          <p:cNvGrpSpPr/>
          <p:nvPr/>
        </p:nvGrpSpPr>
        <p:grpSpPr>
          <a:xfrm>
            <a:off x="0" y="-325487"/>
            <a:ext cx="18288000" cy="3019967"/>
            <a:chOff x="0" y="-85725"/>
            <a:chExt cx="4816593" cy="795382"/>
          </a:xfrm>
        </p:grpSpPr>
        <p:sp>
          <p:nvSpPr>
            <p:cNvPr id="185" name="Google Shape;185;p17"/>
            <p:cNvSpPr/>
            <p:nvPr/>
          </p:nvSpPr>
          <p:spPr>
            <a:xfrm>
              <a:off x="0" y="0"/>
              <a:ext cx="4816592" cy="709657"/>
            </a:xfrm>
            <a:custGeom>
              <a:rect b="b" l="l" r="r" t="t"/>
              <a:pathLst>
                <a:path extrusionOk="0" h="70965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09657"/>
                  </a:lnTo>
                  <a:lnTo>
                    <a:pt x="0" y="709657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186" name="Google Shape;186;p17"/>
            <p:cNvSpPr txBox="1"/>
            <p:nvPr/>
          </p:nvSpPr>
          <p:spPr>
            <a:xfrm>
              <a:off x="0" y="-85725"/>
              <a:ext cx="4816593" cy="795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7"/>
          <p:cNvSpPr/>
          <p:nvPr/>
        </p:nvSpPr>
        <p:spPr>
          <a:xfrm flipH="1">
            <a:off x="12083048" y="3989082"/>
            <a:ext cx="5708173" cy="5760541"/>
          </a:xfrm>
          <a:custGeom>
            <a:rect b="b" l="l" r="r" t="t"/>
            <a:pathLst>
              <a:path extrusionOk="0" h="5760541" w="5708173">
                <a:moveTo>
                  <a:pt x="5708173" y="0"/>
                </a:moveTo>
                <a:lnTo>
                  <a:pt x="0" y="0"/>
                </a:lnTo>
                <a:lnTo>
                  <a:pt x="0" y="5760541"/>
                </a:lnTo>
                <a:lnTo>
                  <a:pt x="5708173" y="5760541"/>
                </a:lnTo>
                <a:lnTo>
                  <a:pt x="570817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7"/>
          <p:cNvSpPr txBox="1"/>
          <p:nvPr/>
        </p:nvSpPr>
        <p:spPr>
          <a:xfrm>
            <a:off x="1028700" y="5461301"/>
            <a:ext cx="12382500" cy="3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88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NONPROFIT BRAND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141100" y="3589830"/>
            <a:ext cx="43329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21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Brand Guideline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13136856" y="749935"/>
            <a:ext cx="4325441" cy="490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B3D9B"/>
                </a:solidFill>
                <a:latin typeface="Asap Medium"/>
                <a:ea typeface="Asap Medium"/>
                <a:cs typeface="Asap Medium"/>
                <a:sym typeface="Asap Medium"/>
              </a:rPr>
              <a:t>COMPANY NAME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1141100" y="817337"/>
            <a:ext cx="4571393" cy="986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Write a subtitle of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this presentation here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94C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 b="7364" l="50320" r="0" t="0"/>
          <a:stretch/>
        </p:blipFill>
        <p:spPr>
          <a:xfrm>
            <a:off x="0" y="6245075"/>
            <a:ext cx="2232550" cy="404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4">
            <a:alphaModFix/>
          </a:blip>
          <a:srcRect b="0" l="38781" r="14388" t="0"/>
          <a:stretch/>
        </p:blipFill>
        <p:spPr>
          <a:xfrm>
            <a:off x="11062050" y="0"/>
            <a:ext cx="72259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6"/>
          <p:cNvSpPr txBox="1"/>
          <p:nvPr/>
        </p:nvSpPr>
        <p:spPr>
          <a:xfrm>
            <a:off x="1499775" y="1593600"/>
            <a:ext cx="8062500" cy="5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368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Please provide a key quote to reinforce your message.</a:t>
            </a:r>
            <a:endParaRPr/>
          </a:p>
        </p:txBody>
      </p:sp>
      <p:sp>
        <p:nvSpPr>
          <p:cNvPr id="340" name="Google Shape;340;p26"/>
          <p:cNvSpPr txBox="1"/>
          <p:nvPr/>
        </p:nvSpPr>
        <p:spPr>
          <a:xfrm>
            <a:off x="3543655" y="7988561"/>
            <a:ext cx="3974740" cy="556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John Doe</a:t>
            </a:r>
            <a:endParaRPr/>
          </a:p>
        </p:txBody>
      </p:sp>
      <p:pic>
        <p:nvPicPr>
          <p:cNvPr id="341" name="Google Shape;341;p26"/>
          <p:cNvPicPr preferRelativeResize="0"/>
          <p:nvPr/>
        </p:nvPicPr>
        <p:blipFill rotWithShape="1">
          <a:blip r:embed="rId5">
            <a:alphaModFix/>
          </a:blip>
          <a:srcRect b="0" l="0" r="0" t="45852"/>
          <a:stretch/>
        </p:blipFill>
        <p:spPr>
          <a:xfrm>
            <a:off x="7584150" y="0"/>
            <a:ext cx="5433974" cy="305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7"/>
          <p:cNvPicPr preferRelativeResize="0"/>
          <p:nvPr/>
        </p:nvPicPr>
        <p:blipFill rotWithShape="1">
          <a:blip r:embed="rId3">
            <a:alphaModFix/>
          </a:blip>
          <a:srcRect b="0" l="47184" r="0" t="0"/>
          <a:stretch/>
        </p:blipFill>
        <p:spPr>
          <a:xfrm>
            <a:off x="0" y="690100"/>
            <a:ext cx="2665975" cy="4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 txBox="1"/>
          <p:nvPr/>
        </p:nvSpPr>
        <p:spPr>
          <a:xfrm>
            <a:off x="7719474" y="7917859"/>
            <a:ext cx="9785912" cy="1301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VISION</a:t>
            </a:r>
            <a:endParaRPr/>
          </a:p>
        </p:txBody>
      </p:sp>
      <p:pic>
        <p:nvPicPr>
          <p:cNvPr id="348" name="Google Shape;348;p27"/>
          <p:cNvPicPr preferRelativeResize="0"/>
          <p:nvPr/>
        </p:nvPicPr>
        <p:blipFill rotWithShape="1">
          <a:blip r:embed="rId4">
            <a:alphaModFix/>
          </a:blip>
          <a:srcRect b="0" l="26102" r="19119" t="0"/>
          <a:stretch/>
        </p:blipFill>
        <p:spPr>
          <a:xfrm>
            <a:off x="35362" y="417521"/>
            <a:ext cx="8099387" cy="9869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7"/>
          <p:cNvGrpSpPr/>
          <p:nvPr/>
        </p:nvGrpSpPr>
        <p:grpSpPr>
          <a:xfrm>
            <a:off x="6537067" y="1768379"/>
            <a:ext cx="4875949" cy="5214966"/>
            <a:chOff x="0" y="-85725"/>
            <a:chExt cx="1489692" cy="1593268"/>
          </a:xfrm>
        </p:grpSpPr>
        <p:sp>
          <p:nvSpPr>
            <p:cNvPr id="350" name="Google Shape;350;p27"/>
            <p:cNvSpPr/>
            <p:nvPr/>
          </p:nvSpPr>
          <p:spPr>
            <a:xfrm>
              <a:off x="0" y="0"/>
              <a:ext cx="1489692" cy="1507543"/>
            </a:xfrm>
            <a:custGeom>
              <a:rect b="b" l="l" r="r" t="t"/>
              <a:pathLst>
                <a:path extrusionOk="0" h="1507543" w="1489692">
                  <a:moveTo>
                    <a:pt x="0" y="0"/>
                  </a:moveTo>
                  <a:lnTo>
                    <a:pt x="1489692" y="0"/>
                  </a:lnTo>
                  <a:lnTo>
                    <a:pt x="1489692" y="1507543"/>
                  </a:lnTo>
                  <a:lnTo>
                    <a:pt x="0" y="1507543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351" name="Google Shape;351;p27"/>
            <p:cNvSpPr txBox="1"/>
            <p:nvPr/>
          </p:nvSpPr>
          <p:spPr>
            <a:xfrm>
              <a:off x="0" y="-85725"/>
              <a:ext cx="1489692" cy="1593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7"/>
          <p:cNvGrpSpPr/>
          <p:nvPr/>
        </p:nvGrpSpPr>
        <p:grpSpPr>
          <a:xfrm>
            <a:off x="12439369" y="1768379"/>
            <a:ext cx="4875949" cy="5214966"/>
            <a:chOff x="0" y="-85725"/>
            <a:chExt cx="1489692" cy="1593268"/>
          </a:xfrm>
        </p:grpSpPr>
        <p:sp>
          <p:nvSpPr>
            <p:cNvPr id="353" name="Google Shape;353;p27"/>
            <p:cNvSpPr/>
            <p:nvPr/>
          </p:nvSpPr>
          <p:spPr>
            <a:xfrm>
              <a:off x="0" y="0"/>
              <a:ext cx="1489692" cy="1507543"/>
            </a:xfrm>
            <a:custGeom>
              <a:rect b="b" l="l" r="r" t="t"/>
              <a:pathLst>
                <a:path extrusionOk="0" h="1507543" w="1489692">
                  <a:moveTo>
                    <a:pt x="0" y="0"/>
                  </a:moveTo>
                  <a:lnTo>
                    <a:pt x="1489692" y="0"/>
                  </a:lnTo>
                  <a:lnTo>
                    <a:pt x="1489692" y="1507543"/>
                  </a:lnTo>
                  <a:lnTo>
                    <a:pt x="0" y="1507543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354" name="Google Shape;354;p27"/>
            <p:cNvSpPr txBox="1"/>
            <p:nvPr/>
          </p:nvSpPr>
          <p:spPr>
            <a:xfrm>
              <a:off x="0" y="-85725"/>
              <a:ext cx="1489692" cy="15932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27"/>
          <p:cNvSpPr/>
          <p:nvPr/>
        </p:nvSpPr>
        <p:spPr>
          <a:xfrm>
            <a:off x="0" y="0"/>
            <a:ext cx="18287996" cy="417521"/>
          </a:xfrm>
          <a:custGeom>
            <a:rect b="b" l="l" r="r" t="t"/>
            <a:pathLst>
              <a:path extrusionOk="0" h="109964" w="4816592">
                <a:moveTo>
                  <a:pt x="0" y="0"/>
                </a:moveTo>
                <a:lnTo>
                  <a:pt x="4816592" y="0"/>
                </a:lnTo>
                <a:lnTo>
                  <a:pt x="4816592" y="109964"/>
                </a:lnTo>
                <a:lnTo>
                  <a:pt x="0" y="109964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356" name="Google Shape;356;p27"/>
          <p:cNvSpPr txBox="1"/>
          <p:nvPr/>
        </p:nvSpPr>
        <p:spPr>
          <a:xfrm>
            <a:off x="6956885" y="4907293"/>
            <a:ext cx="4036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57" name="Google Shape;357;p27"/>
          <p:cNvSpPr txBox="1"/>
          <p:nvPr/>
        </p:nvSpPr>
        <p:spPr>
          <a:xfrm>
            <a:off x="12859186" y="4907293"/>
            <a:ext cx="4036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358" name="Google Shape;35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4371" y="2648400"/>
            <a:ext cx="1981308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23562" y="2648400"/>
            <a:ext cx="2107550" cy="18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8"/>
          <p:cNvGrpSpPr/>
          <p:nvPr/>
        </p:nvGrpSpPr>
        <p:grpSpPr>
          <a:xfrm>
            <a:off x="-1916626" y="6635043"/>
            <a:ext cx="22121252" cy="3651957"/>
            <a:chOff x="0" y="-85725"/>
            <a:chExt cx="5826173" cy="961832"/>
          </a:xfrm>
        </p:grpSpPr>
        <p:sp>
          <p:nvSpPr>
            <p:cNvPr id="365" name="Google Shape;365;p28"/>
            <p:cNvSpPr/>
            <p:nvPr/>
          </p:nvSpPr>
          <p:spPr>
            <a:xfrm>
              <a:off x="0" y="0"/>
              <a:ext cx="5826173" cy="876107"/>
            </a:xfrm>
            <a:custGeom>
              <a:rect b="b" l="l" r="r" t="t"/>
              <a:pathLst>
                <a:path extrusionOk="0" h="876107" w="5826173">
                  <a:moveTo>
                    <a:pt x="0" y="0"/>
                  </a:moveTo>
                  <a:lnTo>
                    <a:pt x="5826173" y="0"/>
                  </a:lnTo>
                  <a:lnTo>
                    <a:pt x="5826173" y="876107"/>
                  </a:lnTo>
                  <a:lnTo>
                    <a:pt x="0" y="876107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366" name="Google Shape;366;p28"/>
            <p:cNvSpPr txBox="1"/>
            <p:nvPr/>
          </p:nvSpPr>
          <p:spPr>
            <a:xfrm>
              <a:off x="0" y="-85725"/>
              <a:ext cx="5826173" cy="961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7" name="Google Shape;367;p28"/>
          <p:cNvPicPr preferRelativeResize="0"/>
          <p:nvPr/>
        </p:nvPicPr>
        <p:blipFill rotWithShape="1">
          <a:blip r:embed="rId3">
            <a:alphaModFix/>
          </a:blip>
          <a:srcRect b="21453" l="0" r="0" t="21454"/>
          <a:stretch/>
        </p:blipFill>
        <p:spPr>
          <a:xfrm>
            <a:off x="0" y="0"/>
            <a:ext cx="18288000" cy="696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/>
          <p:nvPr/>
        </p:nvSpPr>
        <p:spPr>
          <a:xfrm>
            <a:off x="14738584" y="-1851571"/>
            <a:ext cx="5708173" cy="5760541"/>
          </a:xfrm>
          <a:custGeom>
            <a:rect b="b" l="l" r="r" t="t"/>
            <a:pathLst>
              <a:path extrusionOk="0" h="5760541" w="5708173">
                <a:moveTo>
                  <a:pt x="0" y="0"/>
                </a:moveTo>
                <a:lnTo>
                  <a:pt x="5708173" y="0"/>
                </a:lnTo>
                <a:lnTo>
                  <a:pt x="5708173" y="5760542"/>
                </a:lnTo>
                <a:lnTo>
                  <a:pt x="0" y="5760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8"/>
          <p:cNvSpPr txBox="1"/>
          <p:nvPr/>
        </p:nvSpPr>
        <p:spPr>
          <a:xfrm>
            <a:off x="-4492437" y="213742"/>
            <a:ext cx="15343331" cy="1275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54" u="none" cap="none" strike="noStrike">
                <a:solidFill>
                  <a:srgbClr val="F4D94C"/>
                </a:solidFill>
                <a:latin typeface="Public Sans"/>
                <a:ea typeface="Public Sans"/>
                <a:cs typeface="Public Sans"/>
                <a:sym typeface="Public Sans"/>
              </a:rPr>
              <a:t>02</a:t>
            </a:r>
            <a:endParaRPr/>
          </a:p>
        </p:txBody>
      </p:sp>
      <p:sp>
        <p:nvSpPr>
          <p:cNvPr id="370" name="Google Shape;370;p28"/>
          <p:cNvSpPr txBox="1"/>
          <p:nvPr/>
        </p:nvSpPr>
        <p:spPr>
          <a:xfrm>
            <a:off x="7175669" y="8002072"/>
            <a:ext cx="10417001" cy="13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63" u="none" cap="none" strike="noStrike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BRAND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9"/>
          <p:cNvPicPr preferRelativeResize="0"/>
          <p:nvPr/>
        </p:nvPicPr>
        <p:blipFill rotWithShape="1">
          <a:blip r:embed="rId3">
            <a:alphaModFix/>
          </a:blip>
          <a:srcRect b="40554" l="0" r="57546" t="0"/>
          <a:stretch/>
        </p:blipFill>
        <p:spPr>
          <a:xfrm>
            <a:off x="16309400" y="7523225"/>
            <a:ext cx="1978600" cy="277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9"/>
          <p:cNvPicPr preferRelativeResize="0"/>
          <p:nvPr/>
        </p:nvPicPr>
        <p:blipFill rotWithShape="1">
          <a:blip r:embed="rId4">
            <a:alphaModFix/>
          </a:blip>
          <a:srcRect b="0" l="47011" r="0" t="0"/>
          <a:stretch/>
        </p:blipFill>
        <p:spPr>
          <a:xfrm>
            <a:off x="0" y="500025"/>
            <a:ext cx="3065849" cy="57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/>
          <p:nvPr/>
        </p:nvSpPr>
        <p:spPr>
          <a:xfrm>
            <a:off x="0" y="-2"/>
            <a:ext cx="18286921" cy="396851"/>
          </a:xfrm>
          <a:custGeom>
            <a:rect b="b" l="l" r="r" t="t"/>
            <a:pathLst>
              <a:path extrusionOk="0" h="209144" w="5104514">
                <a:moveTo>
                  <a:pt x="0" y="0"/>
                </a:moveTo>
                <a:lnTo>
                  <a:pt x="5104514" y="0"/>
                </a:lnTo>
                <a:lnTo>
                  <a:pt x="5104514" y="209144"/>
                </a:lnTo>
                <a:lnTo>
                  <a:pt x="0" y="209144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378" name="Google Shape;378;p29"/>
          <p:cNvSpPr/>
          <p:nvPr/>
        </p:nvSpPr>
        <p:spPr>
          <a:xfrm>
            <a:off x="9883481" y="2425064"/>
            <a:ext cx="6804410" cy="6283620"/>
          </a:xfrm>
          <a:custGeom>
            <a:rect b="b" l="l" r="r" t="t"/>
            <a:pathLst>
              <a:path extrusionOk="0" h="1226573" w="1328232">
                <a:moveTo>
                  <a:pt x="0" y="0"/>
                </a:moveTo>
                <a:lnTo>
                  <a:pt x="1328232" y="0"/>
                </a:lnTo>
                <a:lnTo>
                  <a:pt x="1328232" y="1226573"/>
                </a:lnTo>
                <a:lnTo>
                  <a:pt x="0" y="1226573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379" name="Google Shape;379;p29"/>
          <p:cNvSpPr/>
          <p:nvPr/>
        </p:nvSpPr>
        <p:spPr>
          <a:xfrm>
            <a:off x="10940945" y="3210342"/>
            <a:ext cx="4689482" cy="3572532"/>
          </a:xfrm>
          <a:custGeom>
            <a:rect b="b" l="l" r="r" t="t"/>
            <a:pathLst>
              <a:path extrusionOk="0" h="3572532" w="4689482">
                <a:moveTo>
                  <a:pt x="0" y="0"/>
                </a:moveTo>
                <a:lnTo>
                  <a:pt x="4689481" y="0"/>
                </a:lnTo>
                <a:lnTo>
                  <a:pt x="4689481" y="3572533"/>
                </a:lnTo>
                <a:lnTo>
                  <a:pt x="0" y="3572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9"/>
          <p:cNvSpPr txBox="1"/>
          <p:nvPr/>
        </p:nvSpPr>
        <p:spPr>
          <a:xfrm>
            <a:off x="10631822" y="7251489"/>
            <a:ext cx="5307727" cy="458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4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COMMUNITY CONNECT</a:t>
            </a:r>
            <a:endParaRPr/>
          </a:p>
        </p:txBody>
      </p:sp>
      <p:sp>
        <p:nvSpPr>
          <p:cNvPr id="381" name="Google Shape;381;p29"/>
          <p:cNvSpPr txBox="1"/>
          <p:nvPr/>
        </p:nvSpPr>
        <p:spPr>
          <a:xfrm>
            <a:off x="2719857" y="3055699"/>
            <a:ext cx="4361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LOGO</a:t>
            </a:r>
            <a:endParaRPr/>
          </a:p>
        </p:txBody>
      </p:sp>
      <p:sp>
        <p:nvSpPr>
          <p:cNvPr id="382" name="Google Shape;382;p29"/>
          <p:cNvSpPr txBox="1"/>
          <p:nvPr/>
        </p:nvSpPr>
        <p:spPr>
          <a:xfrm>
            <a:off x="2458439" y="6263959"/>
            <a:ext cx="4884565" cy="1271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Reflect on the meaning and significance of the logo, its symbolism, and how it represents brand values.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/>
        </p:nvSpPr>
        <p:spPr>
          <a:xfrm>
            <a:off x="1293614" y="976750"/>
            <a:ext cx="7850400" cy="3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23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PUBLIC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23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SANS</a:t>
            </a:r>
            <a:endParaRPr/>
          </a:p>
        </p:txBody>
      </p:sp>
      <p:sp>
        <p:nvSpPr>
          <p:cNvPr id="388" name="Google Shape;388;p30"/>
          <p:cNvSpPr txBox="1"/>
          <p:nvPr/>
        </p:nvSpPr>
        <p:spPr>
          <a:xfrm>
            <a:off x="10315425" y="1338070"/>
            <a:ext cx="343955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THIN</a:t>
            </a:r>
            <a:endParaRPr/>
          </a:p>
        </p:txBody>
      </p:sp>
      <p:sp>
        <p:nvSpPr>
          <p:cNvPr id="389" name="Google Shape;389;p30"/>
          <p:cNvSpPr txBox="1"/>
          <p:nvPr/>
        </p:nvSpPr>
        <p:spPr>
          <a:xfrm>
            <a:off x="13533993" y="1338070"/>
            <a:ext cx="343955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Aa</a:t>
            </a:r>
            <a:endParaRPr/>
          </a:p>
        </p:txBody>
      </p:sp>
      <p:sp>
        <p:nvSpPr>
          <p:cNvPr id="390" name="Google Shape;390;p30"/>
          <p:cNvSpPr txBox="1"/>
          <p:nvPr/>
        </p:nvSpPr>
        <p:spPr>
          <a:xfrm>
            <a:off x="10315425" y="2286919"/>
            <a:ext cx="343955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REGULAR</a:t>
            </a:r>
            <a:endParaRPr/>
          </a:p>
        </p:txBody>
      </p:sp>
      <p:sp>
        <p:nvSpPr>
          <p:cNvPr id="391" name="Google Shape;391;p30"/>
          <p:cNvSpPr txBox="1"/>
          <p:nvPr/>
        </p:nvSpPr>
        <p:spPr>
          <a:xfrm>
            <a:off x="13533993" y="2286919"/>
            <a:ext cx="343955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Aa</a:t>
            </a:r>
            <a:endParaRPr/>
          </a:p>
        </p:txBody>
      </p:sp>
      <p:sp>
        <p:nvSpPr>
          <p:cNvPr id="392" name="Google Shape;392;p30"/>
          <p:cNvSpPr txBox="1"/>
          <p:nvPr/>
        </p:nvSpPr>
        <p:spPr>
          <a:xfrm>
            <a:off x="10315425" y="3235769"/>
            <a:ext cx="325339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MEDIUM</a:t>
            </a:r>
            <a:endParaRPr/>
          </a:p>
        </p:txBody>
      </p:sp>
      <p:sp>
        <p:nvSpPr>
          <p:cNvPr id="393" name="Google Shape;393;p30"/>
          <p:cNvSpPr txBox="1"/>
          <p:nvPr/>
        </p:nvSpPr>
        <p:spPr>
          <a:xfrm>
            <a:off x="13720153" y="3235769"/>
            <a:ext cx="325339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9" u="none" cap="none" strike="noStrike">
                <a:solidFill>
                  <a:srgbClr val="1B3D9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Aa</a:t>
            </a:r>
            <a:endParaRPr/>
          </a:p>
        </p:txBody>
      </p:sp>
      <p:sp>
        <p:nvSpPr>
          <p:cNvPr id="394" name="Google Shape;394;p30"/>
          <p:cNvSpPr txBox="1"/>
          <p:nvPr/>
        </p:nvSpPr>
        <p:spPr>
          <a:xfrm>
            <a:off x="10315425" y="4184619"/>
            <a:ext cx="325339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BOLD</a:t>
            </a:r>
            <a:endParaRPr/>
          </a:p>
        </p:txBody>
      </p:sp>
      <p:sp>
        <p:nvSpPr>
          <p:cNvPr id="395" name="Google Shape;395;p30"/>
          <p:cNvSpPr txBox="1"/>
          <p:nvPr/>
        </p:nvSpPr>
        <p:spPr>
          <a:xfrm>
            <a:off x="13720153" y="4184619"/>
            <a:ext cx="3253397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Aa</a:t>
            </a:r>
            <a:endParaRPr/>
          </a:p>
        </p:txBody>
      </p:sp>
      <p:sp>
        <p:nvSpPr>
          <p:cNvPr id="396" name="Google Shape;396;p30"/>
          <p:cNvSpPr txBox="1"/>
          <p:nvPr/>
        </p:nvSpPr>
        <p:spPr>
          <a:xfrm>
            <a:off x="10315425" y="5133469"/>
            <a:ext cx="2871363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BLACK</a:t>
            </a:r>
            <a:endParaRPr/>
          </a:p>
        </p:txBody>
      </p:sp>
      <p:sp>
        <p:nvSpPr>
          <p:cNvPr id="397" name="Google Shape;397;p30"/>
          <p:cNvSpPr txBox="1"/>
          <p:nvPr/>
        </p:nvSpPr>
        <p:spPr>
          <a:xfrm>
            <a:off x="14102187" y="5133469"/>
            <a:ext cx="2871363" cy="614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Aa</a:t>
            </a:r>
            <a:endParaRPr/>
          </a:p>
        </p:txBody>
      </p:sp>
      <p:sp>
        <p:nvSpPr>
          <p:cNvPr id="398" name="Google Shape;398;p30"/>
          <p:cNvSpPr txBox="1"/>
          <p:nvPr/>
        </p:nvSpPr>
        <p:spPr>
          <a:xfrm>
            <a:off x="1293614" y="4905375"/>
            <a:ext cx="7850386" cy="794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99" name="Google Shape;399;p30"/>
          <p:cNvSpPr/>
          <p:nvPr/>
        </p:nvSpPr>
        <p:spPr>
          <a:xfrm>
            <a:off x="0" y="6656125"/>
            <a:ext cx="18286921" cy="3630759"/>
          </a:xfrm>
          <a:custGeom>
            <a:rect b="b" l="l" r="r" t="t"/>
            <a:pathLst>
              <a:path extrusionOk="0" h="1060850" w="5104514">
                <a:moveTo>
                  <a:pt x="0" y="0"/>
                </a:moveTo>
                <a:lnTo>
                  <a:pt x="5104514" y="0"/>
                </a:lnTo>
                <a:lnTo>
                  <a:pt x="5104514" y="1060850"/>
                </a:lnTo>
                <a:lnTo>
                  <a:pt x="0" y="1060850"/>
                </a:lnTo>
                <a:close/>
              </a:path>
            </a:pathLst>
          </a:custGeom>
          <a:solidFill>
            <a:srgbClr val="1B3D9B"/>
          </a:solidFill>
          <a:ln>
            <a:noFill/>
          </a:ln>
        </p:spPr>
      </p:sp>
      <p:sp>
        <p:nvSpPr>
          <p:cNvPr id="400" name="Google Shape;400;p30"/>
          <p:cNvSpPr txBox="1"/>
          <p:nvPr/>
        </p:nvSpPr>
        <p:spPr>
          <a:xfrm>
            <a:off x="1293614" y="7567851"/>
            <a:ext cx="8452108" cy="1690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4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ABCDEFGHIJKLMNOPQRSTUVWXYZ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4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abcdefghijklmnopqrstuvwxyz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4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1234567890</a:t>
            </a:r>
            <a:endParaRPr/>
          </a:p>
        </p:txBody>
      </p:sp>
      <p:sp>
        <p:nvSpPr>
          <p:cNvPr id="401" name="Google Shape;401;p30"/>
          <p:cNvSpPr txBox="1"/>
          <p:nvPr/>
        </p:nvSpPr>
        <p:spPr>
          <a:xfrm>
            <a:off x="10315425" y="7567851"/>
            <a:ext cx="8452108" cy="1124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4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!?@#$%^&amp;.[:;]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4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()#*/%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1"/>
          <p:cNvPicPr preferRelativeResize="0"/>
          <p:nvPr/>
        </p:nvPicPr>
        <p:blipFill rotWithShape="1">
          <a:blip r:embed="rId3">
            <a:alphaModFix/>
          </a:blip>
          <a:srcRect b="0" l="0" r="42706" t="58461"/>
          <a:stretch/>
        </p:blipFill>
        <p:spPr>
          <a:xfrm>
            <a:off x="15104225" y="0"/>
            <a:ext cx="3181150" cy="24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4">
            <a:alphaModFix/>
          </a:blip>
          <a:srcRect b="0" l="72371" r="0" t="2695"/>
          <a:stretch/>
        </p:blipFill>
        <p:spPr>
          <a:xfrm>
            <a:off x="0" y="0"/>
            <a:ext cx="1534025" cy="584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1"/>
          <p:cNvGrpSpPr/>
          <p:nvPr/>
        </p:nvGrpSpPr>
        <p:grpSpPr>
          <a:xfrm>
            <a:off x="0" y="3648661"/>
            <a:ext cx="10491310" cy="3420298"/>
            <a:chOff x="0" y="-66675"/>
            <a:chExt cx="3458534" cy="1127525"/>
          </a:xfrm>
        </p:grpSpPr>
        <p:sp>
          <p:nvSpPr>
            <p:cNvPr id="409" name="Google Shape;409;p31"/>
            <p:cNvSpPr/>
            <p:nvPr/>
          </p:nvSpPr>
          <p:spPr>
            <a:xfrm>
              <a:off x="0" y="0"/>
              <a:ext cx="3458534" cy="1060850"/>
            </a:xfrm>
            <a:custGeom>
              <a:rect b="b" l="l" r="r" t="t"/>
              <a:pathLst>
                <a:path extrusionOk="0" h="1060850" w="3458534">
                  <a:moveTo>
                    <a:pt x="0" y="0"/>
                  </a:moveTo>
                  <a:lnTo>
                    <a:pt x="3458534" y="0"/>
                  </a:lnTo>
                  <a:lnTo>
                    <a:pt x="3458534" y="1060850"/>
                  </a:lnTo>
                  <a:lnTo>
                    <a:pt x="0" y="1060850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410" name="Google Shape;410;p31"/>
            <p:cNvSpPr txBox="1"/>
            <p:nvPr/>
          </p:nvSpPr>
          <p:spPr>
            <a:xfrm>
              <a:off x="0" y="-66675"/>
              <a:ext cx="3458534" cy="112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31"/>
          <p:cNvSpPr/>
          <p:nvPr/>
        </p:nvSpPr>
        <p:spPr>
          <a:xfrm>
            <a:off x="0" y="7068950"/>
            <a:ext cx="18285384" cy="3217028"/>
          </a:xfrm>
          <a:custGeom>
            <a:rect b="b" l="l" r="r" t="t"/>
            <a:pathLst>
              <a:path extrusionOk="0" h="1060850" w="6208959">
                <a:moveTo>
                  <a:pt x="0" y="0"/>
                </a:moveTo>
                <a:lnTo>
                  <a:pt x="6208959" y="0"/>
                </a:lnTo>
                <a:lnTo>
                  <a:pt x="6208959" y="1060850"/>
                </a:lnTo>
                <a:lnTo>
                  <a:pt x="0" y="1060850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grpSp>
        <p:nvGrpSpPr>
          <p:cNvPr id="412" name="Google Shape;412;p31"/>
          <p:cNvGrpSpPr/>
          <p:nvPr/>
        </p:nvGrpSpPr>
        <p:grpSpPr>
          <a:xfrm>
            <a:off x="10491310" y="3648661"/>
            <a:ext cx="7796690" cy="3420298"/>
            <a:chOff x="0" y="-66675"/>
            <a:chExt cx="2570234" cy="1127525"/>
          </a:xfrm>
        </p:grpSpPr>
        <p:sp>
          <p:nvSpPr>
            <p:cNvPr id="413" name="Google Shape;413;p31"/>
            <p:cNvSpPr/>
            <p:nvPr/>
          </p:nvSpPr>
          <p:spPr>
            <a:xfrm>
              <a:off x="0" y="0"/>
              <a:ext cx="2570234" cy="1060850"/>
            </a:xfrm>
            <a:custGeom>
              <a:rect b="b" l="l" r="r" t="t"/>
              <a:pathLst>
                <a:path extrusionOk="0" h="1060850" w="2570234">
                  <a:moveTo>
                    <a:pt x="0" y="0"/>
                  </a:moveTo>
                  <a:lnTo>
                    <a:pt x="2570234" y="0"/>
                  </a:lnTo>
                  <a:lnTo>
                    <a:pt x="2570234" y="1060850"/>
                  </a:lnTo>
                  <a:lnTo>
                    <a:pt x="0" y="1060850"/>
                  </a:lnTo>
                  <a:close/>
                </a:path>
              </a:pathLst>
            </a:custGeom>
            <a:solidFill>
              <a:srgbClr val="1B3D9B"/>
            </a:solidFill>
            <a:ln>
              <a:noFill/>
            </a:ln>
          </p:spPr>
        </p:sp>
        <p:sp>
          <p:nvSpPr>
            <p:cNvPr id="414" name="Google Shape;414;p31"/>
            <p:cNvSpPr txBox="1"/>
            <p:nvPr/>
          </p:nvSpPr>
          <p:spPr>
            <a:xfrm>
              <a:off x="0" y="-66675"/>
              <a:ext cx="2570234" cy="1127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31"/>
          <p:cNvSpPr txBox="1"/>
          <p:nvPr/>
        </p:nvSpPr>
        <p:spPr>
          <a:xfrm>
            <a:off x="10956665" y="4243795"/>
            <a:ext cx="867668" cy="1064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F5F5F5"/>
                </a:solidFill>
                <a:latin typeface="Public Sans"/>
                <a:ea typeface="Public Sans"/>
                <a:cs typeface="Public Sans"/>
                <a:sym typeface="Public Sans"/>
              </a:rPr>
              <a:t>R 27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F5F5F5"/>
                </a:solidFill>
                <a:latin typeface="Public Sans"/>
                <a:ea typeface="Public Sans"/>
                <a:cs typeface="Public Sans"/>
                <a:sym typeface="Public Sans"/>
              </a:rPr>
              <a:t>G 61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F5F5F5"/>
                </a:solidFill>
                <a:latin typeface="Public Sans"/>
                <a:ea typeface="Public Sans"/>
                <a:cs typeface="Public Sans"/>
                <a:sym typeface="Public Sans"/>
              </a:rPr>
              <a:t>B 155</a:t>
            </a:r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2067422" y="733007"/>
            <a:ext cx="14153155" cy="1301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BRAND COLORS</a:t>
            </a:r>
            <a:endParaRPr/>
          </a:p>
        </p:txBody>
      </p:sp>
      <p:sp>
        <p:nvSpPr>
          <p:cNvPr id="417" name="Google Shape;417;p31"/>
          <p:cNvSpPr txBox="1"/>
          <p:nvPr/>
        </p:nvSpPr>
        <p:spPr>
          <a:xfrm>
            <a:off x="455865" y="4243795"/>
            <a:ext cx="917377" cy="1064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R 244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G 217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B 76</a:t>
            </a:r>
            <a:endParaRPr/>
          </a:p>
        </p:txBody>
      </p:sp>
      <p:sp>
        <p:nvSpPr>
          <p:cNvPr id="418" name="Google Shape;418;p31"/>
          <p:cNvSpPr txBox="1"/>
          <p:nvPr/>
        </p:nvSpPr>
        <p:spPr>
          <a:xfrm>
            <a:off x="455865" y="7613285"/>
            <a:ext cx="870719" cy="1064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R 45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G 174</a:t>
            </a:r>
            <a:endParaRPr/>
          </a:p>
          <a:p>
            <a:pPr indent="0" lvl="0" marL="0" marR="0" rtl="0" algn="l">
              <a:lnSpc>
                <a:spcPct val="123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B 107</a:t>
            </a:r>
            <a:endParaRPr/>
          </a:p>
        </p:txBody>
      </p:sp>
      <p:sp>
        <p:nvSpPr>
          <p:cNvPr id="419" name="Google Shape;419;p31"/>
          <p:cNvSpPr txBox="1"/>
          <p:nvPr/>
        </p:nvSpPr>
        <p:spPr>
          <a:xfrm>
            <a:off x="14956960" y="9019159"/>
            <a:ext cx="292350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5F5F5"/>
                </a:solidFill>
                <a:latin typeface="Asap"/>
                <a:ea typeface="Asap"/>
                <a:cs typeface="Asap"/>
                <a:sym typeface="Asap"/>
              </a:rPr>
              <a:t>#2DAE6B</a:t>
            </a:r>
            <a:endParaRPr/>
          </a:p>
        </p:txBody>
      </p:sp>
      <p:sp>
        <p:nvSpPr>
          <p:cNvPr id="420" name="Google Shape;420;p31"/>
          <p:cNvSpPr txBox="1"/>
          <p:nvPr/>
        </p:nvSpPr>
        <p:spPr>
          <a:xfrm>
            <a:off x="7090401" y="5799662"/>
            <a:ext cx="286315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5F5F5"/>
                </a:solidFill>
                <a:latin typeface="Asap"/>
                <a:ea typeface="Asap"/>
                <a:cs typeface="Asap"/>
                <a:sym typeface="Asap"/>
              </a:rPr>
              <a:t>#F4D94C</a:t>
            </a:r>
            <a:endParaRPr/>
          </a:p>
        </p:txBody>
      </p:sp>
      <p:sp>
        <p:nvSpPr>
          <p:cNvPr id="421" name="Google Shape;421;p31"/>
          <p:cNvSpPr txBox="1"/>
          <p:nvPr/>
        </p:nvSpPr>
        <p:spPr>
          <a:xfrm>
            <a:off x="14925326" y="5799662"/>
            <a:ext cx="290386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5F5F5"/>
                </a:solidFill>
                <a:latin typeface="Asap"/>
                <a:ea typeface="Asap"/>
                <a:cs typeface="Asap"/>
                <a:sym typeface="Asap"/>
              </a:rPr>
              <a:t>#1B3D9B</a:t>
            </a:r>
            <a:endParaRPr/>
          </a:p>
        </p:txBody>
      </p:sp>
      <p:sp>
        <p:nvSpPr>
          <p:cNvPr id="422" name="Google Shape;422;p31"/>
          <p:cNvSpPr txBox="1"/>
          <p:nvPr/>
        </p:nvSpPr>
        <p:spPr>
          <a:xfrm>
            <a:off x="5232598" y="2460648"/>
            <a:ext cx="7822804" cy="7284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2"/>
          <p:cNvGrpSpPr/>
          <p:nvPr/>
        </p:nvGrpSpPr>
        <p:grpSpPr>
          <a:xfrm>
            <a:off x="-273300" y="7144618"/>
            <a:ext cx="18834603" cy="3142382"/>
            <a:chOff x="0" y="-66675"/>
            <a:chExt cx="6208959" cy="1035908"/>
          </a:xfrm>
        </p:grpSpPr>
        <p:sp>
          <p:nvSpPr>
            <p:cNvPr id="428" name="Google Shape;428;p32"/>
            <p:cNvSpPr/>
            <p:nvPr/>
          </p:nvSpPr>
          <p:spPr>
            <a:xfrm>
              <a:off x="0" y="0"/>
              <a:ext cx="6208959" cy="969233"/>
            </a:xfrm>
            <a:custGeom>
              <a:rect b="b" l="l" r="r" t="t"/>
              <a:pathLst>
                <a:path extrusionOk="0" h="969233" w="6208959">
                  <a:moveTo>
                    <a:pt x="0" y="0"/>
                  </a:moveTo>
                  <a:lnTo>
                    <a:pt x="6208959" y="0"/>
                  </a:lnTo>
                  <a:lnTo>
                    <a:pt x="6208959" y="969233"/>
                  </a:lnTo>
                  <a:lnTo>
                    <a:pt x="0" y="969233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429" name="Google Shape;429;p32"/>
            <p:cNvSpPr txBox="1"/>
            <p:nvPr/>
          </p:nvSpPr>
          <p:spPr>
            <a:xfrm>
              <a:off x="0" y="-66675"/>
              <a:ext cx="6208958" cy="1035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1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32"/>
          <p:cNvSpPr/>
          <p:nvPr/>
        </p:nvSpPr>
        <p:spPr>
          <a:xfrm flipH="1" rot="1718671">
            <a:off x="13152681" y="2634190"/>
            <a:ext cx="3824733" cy="4880749"/>
          </a:xfrm>
          <a:custGeom>
            <a:rect b="b" l="l" r="r" t="t"/>
            <a:pathLst>
              <a:path extrusionOk="0" h="4880749" w="3824733">
                <a:moveTo>
                  <a:pt x="3824732" y="0"/>
                </a:moveTo>
                <a:lnTo>
                  <a:pt x="0" y="0"/>
                </a:lnTo>
                <a:lnTo>
                  <a:pt x="0" y="4880749"/>
                </a:lnTo>
                <a:lnTo>
                  <a:pt x="3824732" y="4880749"/>
                </a:lnTo>
                <a:lnTo>
                  <a:pt x="382473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32"/>
          <p:cNvSpPr/>
          <p:nvPr/>
        </p:nvSpPr>
        <p:spPr>
          <a:xfrm rot="360505">
            <a:off x="556120" y="475389"/>
            <a:ext cx="4533317" cy="3717320"/>
          </a:xfrm>
          <a:custGeom>
            <a:rect b="b" l="l" r="r" t="t"/>
            <a:pathLst>
              <a:path extrusionOk="0" h="3717320" w="4533317">
                <a:moveTo>
                  <a:pt x="0" y="0"/>
                </a:moveTo>
                <a:lnTo>
                  <a:pt x="4533318" y="0"/>
                </a:lnTo>
                <a:lnTo>
                  <a:pt x="4533318" y="3717320"/>
                </a:lnTo>
                <a:lnTo>
                  <a:pt x="0" y="3717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2" name="Google Shape;432;p32"/>
          <p:cNvGrpSpPr/>
          <p:nvPr/>
        </p:nvGrpSpPr>
        <p:grpSpPr>
          <a:xfrm>
            <a:off x="3450222" y="1870137"/>
            <a:ext cx="11387556" cy="6531764"/>
            <a:chOff x="0" y="0"/>
            <a:chExt cx="7981950" cy="4578350"/>
          </a:xfrm>
        </p:grpSpPr>
        <p:sp>
          <p:nvSpPr>
            <p:cNvPr id="433" name="Google Shape;433;p32"/>
            <p:cNvSpPr/>
            <p:nvPr/>
          </p:nvSpPr>
          <p:spPr>
            <a:xfrm>
              <a:off x="765810" y="21590"/>
              <a:ext cx="6451600" cy="4326890"/>
            </a:xfrm>
            <a:custGeom>
              <a:rect b="b" l="l" r="r" t="t"/>
              <a:pathLst>
                <a:path extrusionOk="0"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0" y="0"/>
              <a:ext cx="7981950" cy="4542790"/>
            </a:xfrm>
            <a:custGeom>
              <a:rect b="b" l="l" r="r" t="t"/>
              <a:pathLst>
                <a:path extrusionOk="0"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3460750" y="4349750"/>
              <a:ext cx="1059180" cy="96520"/>
            </a:xfrm>
            <a:custGeom>
              <a:rect b="b" l="l" r="r" t="t"/>
              <a:pathLst>
                <a:path extrusionOk="0"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163830" y="4542790"/>
              <a:ext cx="7654290" cy="35560"/>
            </a:xfrm>
            <a:custGeom>
              <a:rect b="b" l="l" r="r" t="t"/>
              <a:pathLst>
                <a:path extrusionOk="0"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962660" y="276860"/>
              <a:ext cx="6055360" cy="3789680"/>
            </a:xfrm>
            <a:custGeom>
              <a:rect b="b" l="l" r="r" t="t"/>
              <a:pathLst>
                <a:path extrusionOk="0"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5628" r="-5629" t="0"/>
              </a:stretch>
            </a:blipFill>
            <a:ln>
              <a:noFill/>
            </a:ln>
          </p:spPr>
        </p:sp>
      </p:grpSp>
      <p:sp>
        <p:nvSpPr>
          <p:cNvPr id="438" name="Google Shape;438;p32"/>
          <p:cNvSpPr txBox="1"/>
          <p:nvPr/>
        </p:nvSpPr>
        <p:spPr>
          <a:xfrm>
            <a:off x="4859692" y="8794242"/>
            <a:ext cx="8568616" cy="842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39" name="Google Shape;439;p32"/>
          <p:cNvSpPr txBox="1"/>
          <p:nvPr/>
        </p:nvSpPr>
        <p:spPr>
          <a:xfrm rot="-595682">
            <a:off x="1244400" y="2199168"/>
            <a:ext cx="3143348" cy="45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5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24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ourbrandwebsite.com</a:t>
            </a:r>
            <a:endParaRPr/>
          </a:p>
        </p:txBody>
      </p:sp>
      <p:sp>
        <p:nvSpPr>
          <p:cNvPr id="440" name="Google Shape;440;p32"/>
          <p:cNvSpPr txBox="1"/>
          <p:nvPr/>
        </p:nvSpPr>
        <p:spPr>
          <a:xfrm>
            <a:off x="9620164" y="694907"/>
            <a:ext cx="7639136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WEBSITE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/>
          <p:nvPr/>
        </p:nvSpPr>
        <p:spPr>
          <a:xfrm>
            <a:off x="150" y="6960525"/>
            <a:ext cx="18294183" cy="3327016"/>
          </a:xfrm>
          <a:custGeom>
            <a:rect b="b" l="l" r="r" t="t"/>
            <a:pathLst>
              <a:path extrusionOk="0" h="876107" w="5826173">
                <a:moveTo>
                  <a:pt x="0" y="0"/>
                </a:moveTo>
                <a:lnTo>
                  <a:pt x="5826173" y="0"/>
                </a:lnTo>
                <a:lnTo>
                  <a:pt x="5826173" y="876107"/>
                </a:lnTo>
                <a:lnTo>
                  <a:pt x="0" y="876107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pic>
        <p:nvPicPr>
          <p:cNvPr id="446" name="Google Shape;446;p33"/>
          <p:cNvPicPr preferRelativeResize="0"/>
          <p:nvPr/>
        </p:nvPicPr>
        <p:blipFill rotWithShape="1">
          <a:blip r:embed="rId3">
            <a:alphaModFix/>
          </a:blip>
          <a:srcRect b="34742" l="0" r="0" t="8166"/>
          <a:stretch/>
        </p:blipFill>
        <p:spPr>
          <a:xfrm flipH="1">
            <a:off x="3" y="0"/>
            <a:ext cx="18287997" cy="69605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3"/>
          <p:cNvSpPr/>
          <p:nvPr/>
        </p:nvSpPr>
        <p:spPr>
          <a:xfrm>
            <a:off x="14738584" y="-1851571"/>
            <a:ext cx="5708173" cy="5760541"/>
          </a:xfrm>
          <a:custGeom>
            <a:rect b="b" l="l" r="r" t="t"/>
            <a:pathLst>
              <a:path extrusionOk="0" h="5760541" w="5708173">
                <a:moveTo>
                  <a:pt x="0" y="0"/>
                </a:moveTo>
                <a:lnTo>
                  <a:pt x="5708173" y="0"/>
                </a:lnTo>
                <a:lnTo>
                  <a:pt x="5708173" y="5760542"/>
                </a:lnTo>
                <a:lnTo>
                  <a:pt x="0" y="5760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33"/>
          <p:cNvSpPr txBox="1"/>
          <p:nvPr/>
        </p:nvSpPr>
        <p:spPr>
          <a:xfrm>
            <a:off x="-5145751" y="213742"/>
            <a:ext cx="16411670" cy="1275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54" u="none" cap="none" strike="noStrike">
                <a:solidFill>
                  <a:srgbClr val="F4D94C"/>
                </a:solidFill>
                <a:latin typeface="Public Sans"/>
                <a:ea typeface="Public Sans"/>
                <a:cs typeface="Public Sans"/>
                <a:sym typeface="Public Sans"/>
              </a:rPr>
              <a:t>03</a:t>
            </a:r>
            <a:endParaRPr/>
          </a:p>
        </p:txBody>
      </p:sp>
      <p:sp>
        <p:nvSpPr>
          <p:cNvPr id="449" name="Google Shape;449;p33"/>
          <p:cNvSpPr txBox="1"/>
          <p:nvPr/>
        </p:nvSpPr>
        <p:spPr>
          <a:xfrm>
            <a:off x="7175669" y="8002072"/>
            <a:ext cx="10417001" cy="13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63" u="none" cap="none" strike="noStrike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STRATEGY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4"/>
          <p:cNvPicPr preferRelativeResize="0"/>
          <p:nvPr/>
        </p:nvPicPr>
        <p:blipFill rotWithShape="1">
          <a:blip r:embed="rId3">
            <a:alphaModFix/>
          </a:blip>
          <a:srcRect b="0" l="0" r="12157" t="3993"/>
          <a:stretch/>
        </p:blipFill>
        <p:spPr>
          <a:xfrm>
            <a:off x="13649675" y="-31375"/>
            <a:ext cx="4638324" cy="520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4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0" y="3893750"/>
            <a:ext cx="2626876" cy="520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34"/>
          <p:cNvGrpSpPr/>
          <p:nvPr/>
        </p:nvGrpSpPr>
        <p:grpSpPr>
          <a:xfrm>
            <a:off x="1281770" y="2726917"/>
            <a:ext cx="7482944" cy="6376307"/>
            <a:chOff x="0" y="-85725"/>
            <a:chExt cx="1970816" cy="1679357"/>
          </a:xfrm>
        </p:grpSpPr>
        <p:sp>
          <p:nvSpPr>
            <p:cNvPr id="457" name="Google Shape;457;p34"/>
            <p:cNvSpPr/>
            <p:nvPr/>
          </p:nvSpPr>
          <p:spPr>
            <a:xfrm>
              <a:off x="0" y="0"/>
              <a:ext cx="1970816" cy="1593632"/>
            </a:xfrm>
            <a:custGeom>
              <a:rect b="b" l="l" r="r" t="t"/>
              <a:pathLst>
                <a:path extrusionOk="0" h="1593632" w="1970816">
                  <a:moveTo>
                    <a:pt x="0" y="0"/>
                  </a:moveTo>
                  <a:lnTo>
                    <a:pt x="1970816" y="0"/>
                  </a:lnTo>
                  <a:lnTo>
                    <a:pt x="1970816" y="1593632"/>
                  </a:lnTo>
                  <a:lnTo>
                    <a:pt x="0" y="1593632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458" name="Google Shape;458;p34"/>
            <p:cNvSpPr txBox="1"/>
            <p:nvPr/>
          </p:nvSpPr>
          <p:spPr>
            <a:xfrm>
              <a:off x="0" y="-85725"/>
              <a:ext cx="1970815" cy="167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9908214" y="2726917"/>
            <a:ext cx="7482944" cy="6376307"/>
            <a:chOff x="0" y="-85725"/>
            <a:chExt cx="1970816" cy="1679357"/>
          </a:xfrm>
        </p:grpSpPr>
        <p:sp>
          <p:nvSpPr>
            <p:cNvPr id="460" name="Google Shape;460;p34"/>
            <p:cNvSpPr/>
            <p:nvPr/>
          </p:nvSpPr>
          <p:spPr>
            <a:xfrm>
              <a:off x="0" y="0"/>
              <a:ext cx="1970816" cy="1593632"/>
            </a:xfrm>
            <a:custGeom>
              <a:rect b="b" l="l" r="r" t="t"/>
              <a:pathLst>
                <a:path extrusionOk="0" h="1593632" w="1970816">
                  <a:moveTo>
                    <a:pt x="0" y="0"/>
                  </a:moveTo>
                  <a:lnTo>
                    <a:pt x="1970816" y="0"/>
                  </a:lnTo>
                  <a:lnTo>
                    <a:pt x="1970816" y="1593632"/>
                  </a:lnTo>
                  <a:lnTo>
                    <a:pt x="0" y="1593632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461" name="Google Shape;461;p34"/>
            <p:cNvSpPr txBox="1"/>
            <p:nvPr/>
          </p:nvSpPr>
          <p:spPr>
            <a:xfrm>
              <a:off x="0" y="-85725"/>
              <a:ext cx="1970815" cy="1679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7247" y="3400408"/>
            <a:ext cx="6131984" cy="414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20980" y="3067736"/>
            <a:ext cx="7257408" cy="456678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4"/>
          <p:cNvSpPr txBox="1"/>
          <p:nvPr/>
        </p:nvSpPr>
        <p:spPr>
          <a:xfrm>
            <a:off x="1578805" y="7670434"/>
            <a:ext cx="6888869" cy="1053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72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7 OUT OF 10</a:t>
            </a:r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3893732" y="864448"/>
            <a:ext cx="10885459" cy="1301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STATISTICS</a:t>
            </a:r>
            <a:endParaRPr/>
          </a:p>
        </p:txBody>
      </p:sp>
      <p:sp>
        <p:nvSpPr>
          <p:cNvPr id="466" name="Google Shape;466;p34"/>
          <p:cNvSpPr txBox="1"/>
          <p:nvPr/>
        </p:nvSpPr>
        <p:spPr>
          <a:xfrm>
            <a:off x="10872894" y="7559908"/>
            <a:ext cx="55536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35"/>
          <p:cNvPicPr preferRelativeResize="0"/>
          <p:nvPr/>
        </p:nvPicPr>
        <p:blipFill rotWithShape="1">
          <a:blip r:embed="rId3">
            <a:alphaModFix/>
          </a:blip>
          <a:srcRect b="0" l="0" r="40091" t="14339"/>
          <a:stretch/>
        </p:blipFill>
        <p:spPr>
          <a:xfrm>
            <a:off x="14160250" y="0"/>
            <a:ext cx="4127749" cy="59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5"/>
          <p:cNvPicPr preferRelativeResize="0"/>
          <p:nvPr/>
        </p:nvPicPr>
        <p:blipFill rotWithShape="1">
          <a:blip r:embed="rId3">
            <a:alphaModFix/>
          </a:blip>
          <a:srcRect b="0" l="56674" r="0" t="0"/>
          <a:stretch/>
        </p:blipFill>
        <p:spPr>
          <a:xfrm>
            <a:off x="-3" y="-82300"/>
            <a:ext cx="2985149" cy="69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5"/>
          <p:cNvSpPr txBox="1"/>
          <p:nvPr/>
        </p:nvSpPr>
        <p:spPr>
          <a:xfrm>
            <a:off x="1967332" y="4384856"/>
            <a:ext cx="2260449" cy="2818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A</a:t>
            </a:r>
            <a:endParaRPr/>
          </a:p>
        </p:txBody>
      </p:sp>
      <p:sp>
        <p:nvSpPr>
          <p:cNvPr id="474" name="Google Shape;474;p35"/>
          <p:cNvSpPr txBox="1"/>
          <p:nvPr/>
        </p:nvSpPr>
        <p:spPr>
          <a:xfrm>
            <a:off x="1118633" y="7800792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475" name="Google Shape;475;p35"/>
          <p:cNvSpPr txBox="1"/>
          <p:nvPr/>
        </p:nvSpPr>
        <p:spPr>
          <a:xfrm>
            <a:off x="1118633" y="7136565"/>
            <a:ext cx="3965038" cy="5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Write a main topic here</a:t>
            </a:r>
            <a:endParaRPr/>
          </a:p>
        </p:txBody>
      </p:sp>
      <p:sp>
        <p:nvSpPr>
          <p:cNvPr id="476" name="Google Shape;476;p35"/>
          <p:cNvSpPr txBox="1"/>
          <p:nvPr/>
        </p:nvSpPr>
        <p:spPr>
          <a:xfrm>
            <a:off x="14056623" y="4509032"/>
            <a:ext cx="2260449" cy="28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</a:t>
            </a:r>
            <a:endParaRPr/>
          </a:p>
        </p:txBody>
      </p:sp>
      <p:sp>
        <p:nvSpPr>
          <p:cNvPr id="477" name="Google Shape;477;p35"/>
          <p:cNvSpPr txBox="1"/>
          <p:nvPr/>
        </p:nvSpPr>
        <p:spPr>
          <a:xfrm>
            <a:off x="13204329" y="7800792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478" name="Google Shape;478;p35"/>
          <p:cNvSpPr txBox="1"/>
          <p:nvPr/>
        </p:nvSpPr>
        <p:spPr>
          <a:xfrm>
            <a:off x="13204329" y="7136565"/>
            <a:ext cx="3965038" cy="5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Write a main topic here</a:t>
            </a:r>
            <a:endParaRPr/>
          </a:p>
        </p:txBody>
      </p:sp>
      <p:sp>
        <p:nvSpPr>
          <p:cNvPr id="479" name="Google Shape;479;p35"/>
          <p:cNvSpPr txBox="1"/>
          <p:nvPr/>
        </p:nvSpPr>
        <p:spPr>
          <a:xfrm>
            <a:off x="8013775" y="4509032"/>
            <a:ext cx="2260449" cy="282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89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B</a:t>
            </a:r>
            <a:endParaRPr/>
          </a:p>
        </p:txBody>
      </p:sp>
      <p:sp>
        <p:nvSpPr>
          <p:cNvPr id="480" name="Google Shape;480;p35"/>
          <p:cNvSpPr txBox="1"/>
          <p:nvPr/>
        </p:nvSpPr>
        <p:spPr>
          <a:xfrm>
            <a:off x="7161481" y="7800792"/>
            <a:ext cx="3965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 sed do eiusmod tempor incididunt.</a:t>
            </a:r>
            <a:endParaRPr/>
          </a:p>
        </p:txBody>
      </p:sp>
      <p:sp>
        <p:nvSpPr>
          <p:cNvPr id="481" name="Google Shape;481;p35"/>
          <p:cNvSpPr txBox="1"/>
          <p:nvPr/>
        </p:nvSpPr>
        <p:spPr>
          <a:xfrm>
            <a:off x="7161481" y="7136565"/>
            <a:ext cx="3965038" cy="5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Write a main topic here</a:t>
            </a:r>
            <a:endParaRPr/>
          </a:p>
        </p:txBody>
      </p:sp>
      <p:sp>
        <p:nvSpPr>
          <p:cNvPr id="482" name="Google Shape;482;p35"/>
          <p:cNvSpPr txBox="1"/>
          <p:nvPr/>
        </p:nvSpPr>
        <p:spPr>
          <a:xfrm>
            <a:off x="1498583" y="1009650"/>
            <a:ext cx="15290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COMPETITIVE ADVANTAGE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 b="0" l="0" r="36908" t="0"/>
          <a:stretch/>
        </p:blipFill>
        <p:spPr>
          <a:xfrm>
            <a:off x="13363500" y="912025"/>
            <a:ext cx="4924500" cy="78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 b="0" l="44891" r="0" t="0"/>
          <a:stretch/>
        </p:blipFill>
        <p:spPr>
          <a:xfrm>
            <a:off x="5325" y="2446175"/>
            <a:ext cx="2723700" cy="505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3201510" y="495794"/>
            <a:ext cx="11954296" cy="15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INTRODUCTION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-319136" y="462977"/>
            <a:ext cx="26958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01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5666175" y="3046586"/>
            <a:ext cx="11489273" cy="15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OUR BRAND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2759607" y="3013769"/>
            <a:ext cx="23406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02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3201510" y="5597379"/>
            <a:ext cx="12942648" cy="15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STRATEGY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457743" y="5564562"/>
            <a:ext cx="21333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03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5666175" y="8148172"/>
            <a:ext cx="10097789" cy="15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99" u="none" cap="none" strike="noStrike">
                <a:solidFill>
                  <a:srgbClr val="1B3D9B"/>
                </a:solidFill>
                <a:latin typeface="Public Sans"/>
                <a:ea typeface="Public Sans"/>
                <a:cs typeface="Public Sans"/>
                <a:sym typeface="Public Sans"/>
              </a:rPr>
              <a:t>ENGAGEMENT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2376536" y="8115355"/>
            <a:ext cx="27237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85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9351" y="5608886"/>
            <a:ext cx="2442325" cy="239143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6"/>
          <p:cNvSpPr/>
          <p:nvPr/>
        </p:nvSpPr>
        <p:spPr>
          <a:xfrm>
            <a:off x="0" y="0"/>
            <a:ext cx="6274828" cy="10287000"/>
          </a:xfrm>
          <a:custGeom>
            <a:rect b="b" l="l" r="r" t="t"/>
            <a:pathLst>
              <a:path extrusionOk="0" h="2709333" w="1652630">
                <a:moveTo>
                  <a:pt x="0" y="0"/>
                </a:moveTo>
                <a:lnTo>
                  <a:pt x="1652630" y="0"/>
                </a:lnTo>
                <a:lnTo>
                  <a:pt x="1652630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489" name="Google Shape;489;p36"/>
          <p:cNvSpPr txBox="1"/>
          <p:nvPr/>
        </p:nvSpPr>
        <p:spPr>
          <a:xfrm>
            <a:off x="763106" y="1057275"/>
            <a:ext cx="5169114" cy="257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SOCIAL MEDIA STRATEGY</a:t>
            </a:r>
            <a:endParaRPr/>
          </a:p>
        </p:txBody>
      </p:sp>
      <p:sp>
        <p:nvSpPr>
          <p:cNvPr id="490" name="Google Shape;490;p36"/>
          <p:cNvSpPr txBox="1"/>
          <p:nvPr/>
        </p:nvSpPr>
        <p:spPr>
          <a:xfrm>
            <a:off x="763106" y="7481208"/>
            <a:ext cx="46776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Duis aute irure dolor in reprehenderit in voluptate velit esse cillum dolore eu fugiat nulla pariatur. Excepteur sint occaecat cupidatat non proident.</a:t>
            </a:r>
            <a:endParaRPr/>
          </a:p>
        </p:txBody>
      </p:sp>
      <p:sp>
        <p:nvSpPr>
          <p:cNvPr id="491" name="Google Shape;491;p36"/>
          <p:cNvSpPr txBox="1"/>
          <p:nvPr/>
        </p:nvSpPr>
        <p:spPr>
          <a:xfrm>
            <a:off x="763106" y="4896246"/>
            <a:ext cx="4057200" cy="16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92" name="Google Shape;492;p36"/>
          <p:cNvSpPr txBox="1"/>
          <p:nvPr/>
        </p:nvSpPr>
        <p:spPr>
          <a:xfrm>
            <a:off x="7672238" y="4061810"/>
            <a:ext cx="4057076" cy="842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493" name="Google Shape;493;p36"/>
          <p:cNvSpPr txBox="1"/>
          <p:nvPr/>
        </p:nvSpPr>
        <p:spPr>
          <a:xfrm>
            <a:off x="7672238" y="8235998"/>
            <a:ext cx="4057076" cy="842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494" name="Google Shape;494;p36"/>
          <p:cNvSpPr txBox="1"/>
          <p:nvPr/>
        </p:nvSpPr>
        <p:spPr>
          <a:xfrm>
            <a:off x="12939581" y="4061810"/>
            <a:ext cx="4057076" cy="842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495" name="Google Shape;495;p36"/>
          <p:cNvSpPr txBox="1"/>
          <p:nvPr/>
        </p:nvSpPr>
        <p:spPr>
          <a:xfrm>
            <a:off x="12939581" y="8235998"/>
            <a:ext cx="4057076" cy="842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pic>
        <p:nvPicPr>
          <p:cNvPr id="496" name="Google Shape;4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350" y="1322875"/>
            <a:ext cx="2291550" cy="23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88249" y="1542562"/>
            <a:ext cx="2159740" cy="2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65761" y="5893300"/>
            <a:ext cx="2362175" cy="208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DAE6B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/>
          <p:nvPr/>
        </p:nvSpPr>
        <p:spPr>
          <a:xfrm>
            <a:off x="9355284" y="2211098"/>
            <a:ext cx="7032939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DESIGN ELEMENTS</a:t>
            </a:r>
            <a:endParaRPr/>
          </a:p>
        </p:txBody>
      </p:sp>
      <p:grpSp>
        <p:nvGrpSpPr>
          <p:cNvPr id="504" name="Google Shape;504;p37"/>
          <p:cNvGrpSpPr/>
          <p:nvPr/>
        </p:nvGrpSpPr>
        <p:grpSpPr>
          <a:xfrm>
            <a:off x="526635" y="2543257"/>
            <a:ext cx="6935739" cy="4709854"/>
            <a:chOff x="0" y="-85725"/>
            <a:chExt cx="1826697" cy="1240455"/>
          </a:xfrm>
        </p:grpSpPr>
        <p:sp>
          <p:nvSpPr>
            <p:cNvPr id="505" name="Google Shape;505;p37"/>
            <p:cNvSpPr/>
            <p:nvPr/>
          </p:nvSpPr>
          <p:spPr>
            <a:xfrm>
              <a:off x="0" y="0"/>
              <a:ext cx="1826697" cy="1154730"/>
            </a:xfrm>
            <a:custGeom>
              <a:rect b="b" l="l" r="r" t="t"/>
              <a:pathLst>
                <a:path extrusionOk="0" h="1154730" w="1826697">
                  <a:moveTo>
                    <a:pt x="0" y="0"/>
                  </a:moveTo>
                  <a:lnTo>
                    <a:pt x="1826697" y="0"/>
                  </a:lnTo>
                  <a:lnTo>
                    <a:pt x="1826697" y="1154730"/>
                  </a:lnTo>
                  <a:lnTo>
                    <a:pt x="0" y="115473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506" name="Google Shape;506;p37"/>
            <p:cNvSpPr txBox="1"/>
            <p:nvPr/>
          </p:nvSpPr>
          <p:spPr>
            <a:xfrm>
              <a:off x="0" y="-85725"/>
              <a:ext cx="1826697" cy="1240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37"/>
          <p:cNvGrpSpPr/>
          <p:nvPr/>
        </p:nvGrpSpPr>
        <p:grpSpPr>
          <a:xfrm>
            <a:off x="526635" y="7146699"/>
            <a:ext cx="6935739" cy="2403608"/>
            <a:chOff x="0" y="-85725"/>
            <a:chExt cx="1826697" cy="633049"/>
          </a:xfrm>
        </p:grpSpPr>
        <p:sp>
          <p:nvSpPr>
            <p:cNvPr id="508" name="Google Shape;508;p37"/>
            <p:cNvSpPr/>
            <p:nvPr/>
          </p:nvSpPr>
          <p:spPr>
            <a:xfrm>
              <a:off x="0" y="0"/>
              <a:ext cx="1826697" cy="547324"/>
            </a:xfrm>
            <a:custGeom>
              <a:rect b="b" l="l" r="r" t="t"/>
              <a:pathLst>
                <a:path extrusionOk="0" h="547324" w="1826697">
                  <a:moveTo>
                    <a:pt x="0" y="0"/>
                  </a:moveTo>
                  <a:lnTo>
                    <a:pt x="1826697" y="0"/>
                  </a:lnTo>
                  <a:lnTo>
                    <a:pt x="1826697" y="547324"/>
                  </a:lnTo>
                  <a:lnTo>
                    <a:pt x="0" y="54732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509" name="Google Shape;509;p37"/>
            <p:cNvSpPr txBox="1"/>
            <p:nvPr/>
          </p:nvSpPr>
          <p:spPr>
            <a:xfrm>
              <a:off x="0" y="-85725"/>
              <a:ext cx="1826697" cy="633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2198911" y="8134144"/>
            <a:ext cx="754204" cy="754204"/>
            <a:chOff x="0" y="0"/>
            <a:chExt cx="812800" cy="812800"/>
          </a:xfrm>
        </p:grpSpPr>
        <p:sp>
          <p:nvSpPr>
            <p:cNvPr id="511" name="Google Shape;511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37"/>
          <p:cNvGrpSpPr/>
          <p:nvPr/>
        </p:nvGrpSpPr>
        <p:grpSpPr>
          <a:xfrm>
            <a:off x="3617402" y="8134144"/>
            <a:ext cx="754204" cy="754204"/>
            <a:chOff x="0" y="0"/>
            <a:chExt cx="812800" cy="812800"/>
          </a:xfrm>
        </p:grpSpPr>
        <p:sp>
          <p:nvSpPr>
            <p:cNvPr id="514" name="Google Shape;514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7"/>
          <p:cNvGrpSpPr/>
          <p:nvPr/>
        </p:nvGrpSpPr>
        <p:grpSpPr>
          <a:xfrm>
            <a:off x="5077547" y="8134144"/>
            <a:ext cx="754204" cy="754204"/>
            <a:chOff x="0" y="0"/>
            <a:chExt cx="812800" cy="812800"/>
          </a:xfrm>
        </p:grpSpPr>
        <p:sp>
          <p:nvSpPr>
            <p:cNvPr id="517" name="Google Shape;517;p3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3D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37"/>
          <p:cNvSpPr txBox="1"/>
          <p:nvPr/>
        </p:nvSpPr>
        <p:spPr>
          <a:xfrm>
            <a:off x="2419237" y="7606368"/>
            <a:ext cx="3150536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COLORS</a:t>
            </a:r>
            <a:endParaRPr/>
          </a:p>
        </p:txBody>
      </p:sp>
      <p:sp>
        <p:nvSpPr>
          <p:cNvPr id="520" name="Google Shape;520;p37"/>
          <p:cNvSpPr txBox="1"/>
          <p:nvPr/>
        </p:nvSpPr>
        <p:spPr>
          <a:xfrm>
            <a:off x="1645112" y="6577856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You can find these fonts online too.</a:t>
            </a:r>
            <a:endParaRPr/>
          </a:p>
        </p:txBody>
      </p:sp>
      <p:sp>
        <p:nvSpPr>
          <p:cNvPr id="521" name="Google Shape;521;p37"/>
          <p:cNvSpPr txBox="1"/>
          <p:nvPr/>
        </p:nvSpPr>
        <p:spPr>
          <a:xfrm>
            <a:off x="2331912" y="3122566"/>
            <a:ext cx="3325186" cy="699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This presentation template uses the following free fonts:</a:t>
            </a:r>
            <a:endParaRPr/>
          </a:p>
        </p:txBody>
      </p:sp>
      <p:sp>
        <p:nvSpPr>
          <p:cNvPr id="522" name="Google Shape;522;p37"/>
          <p:cNvSpPr txBox="1"/>
          <p:nvPr/>
        </p:nvSpPr>
        <p:spPr>
          <a:xfrm>
            <a:off x="2639748" y="3983626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Titles :</a:t>
            </a:r>
            <a:endParaRPr/>
          </a:p>
        </p:txBody>
      </p:sp>
      <p:sp>
        <p:nvSpPr>
          <p:cNvPr id="523" name="Google Shape;523;p37"/>
          <p:cNvSpPr txBox="1"/>
          <p:nvPr/>
        </p:nvSpPr>
        <p:spPr>
          <a:xfrm>
            <a:off x="2639748" y="4369479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Public Sans</a:t>
            </a:r>
            <a:endParaRPr/>
          </a:p>
        </p:txBody>
      </p:sp>
      <p:sp>
        <p:nvSpPr>
          <p:cNvPr id="524" name="Google Shape;524;p37"/>
          <p:cNvSpPr txBox="1"/>
          <p:nvPr/>
        </p:nvSpPr>
        <p:spPr>
          <a:xfrm>
            <a:off x="2639748" y="4850680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Headers :</a:t>
            </a:r>
            <a:endParaRPr/>
          </a:p>
        </p:txBody>
      </p:sp>
      <p:sp>
        <p:nvSpPr>
          <p:cNvPr id="525" name="Google Shape;525;p37"/>
          <p:cNvSpPr txBox="1"/>
          <p:nvPr/>
        </p:nvSpPr>
        <p:spPr>
          <a:xfrm>
            <a:off x="2354424" y="5236532"/>
            <a:ext cx="3280161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526" name="Google Shape;526;p37"/>
          <p:cNvSpPr txBox="1"/>
          <p:nvPr/>
        </p:nvSpPr>
        <p:spPr>
          <a:xfrm>
            <a:off x="2639748" y="5717733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Body Copy :</a:t>
            </a:r>
            <a:endParaRPr/>
          </a:p>
        </p:txBody>
      </p:sp>
      <p:sp>
        <p:nvSpPr>
          <p:cNvPr id="527" name="Google Shape;527;p37"/>
          <p:cNvSpPr txBox="1"/>
          <p:nvPr/>
        </p:nvSpPr>
        <p:spPr>
          <a:xfrm>
            <a:off x="2144185" y="6103585"/>
            <a:ext cx="3700639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528" name="Google Shape;528;p37"/>
          <p:cNvSpPr txBox="1"/>
          <p:nvPr/>
        </p:nvSpPr>
        <p:spPr>
          <a:xfrm>
            <a:off x="2419237" y="2211098"/>
            <a:ext cx="3150536" cy="44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FONTS</a:t>
            </a:r>
            <a:endParaRPr/>
          </a:p>
        </p:txBody>
      </p:sp>
      <p:grpSp>
        <p:nvGrpSpPr>
          <p:cNvPr id="529" name="Google Shape;529;p37"/>
          <p:cNvGrpSpPr/>
          <p:nvPr/>
        </p:nvGrpSpPr>
        <p:grpSpPr>
          <a:xfrm>
            <a:off x="7982142" y="2546772"/>
            <a:ext cx="9779223" cy="7003539"/>
            <a:chOff x="0" y="-85725"/>
            <a:chExt cx="2575598" cy="1844553"/>
          </a:xfrm>
        </p:grpSpPr>
        <p:sp>
          <p:nvSpPr>
            <p:cNvPr id="530" name="Google Shape;530;p37"/>
            <p:cNvSpPr/>
            <p:nvPr/>
          </p:nvSpPr>
          <p:spPr>
            <a:xfrm>
              <a:off x="0" y="0"/>
              <a:ext cx="2575598" cy="1758828"/>
            </a:xfrm>
            <a:custGeom>
              <a:rect b="b" l="l" r="r" t="t"/>
              <a:pathLst>
                <a:path extrusionOk="0" h="1758828" w="2575598">
                  <a:moveTo>
                    <a:pt x="0" y="0"/>
                  </a:moveTo>
                  <a:lnTo>
                    <a:pt x="2575598" y="0"/>
                  </a:lnTo>
                  <a:lnTo>
                    <a:pt x="2575598" y="1758828"/>
                  </a:lnTo>
                  <a:lnTo>
                    <a:pt x="0" y="175882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531" name="Google Shape;531;p37"/>
            <p:cNvSpPr txBox="1"/>
            <p:nvPr/>
          </p:nvSpPr>
          <p:spPr>
            <a:xfrm>
              <a:off x="0" y="-85725"/>
              <a:ext cx="2575598" cy="184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37"/>
          <p:cNvSpPr txBox="1"/>
          <p:nvPr/>
        </p:nvSpPr>
        <p:spPr>
          <a:xfrm>
            <a:off x="1944500" y="9030638"/>
            <a:ext cx="1221374" cy="257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#F4D94C</a:t>
            </a:r>
            <a:endParaRPr/>
          </a:p>
        </p:txBody>
      </p:sp>
      <p:sp>
        <p:nvSpPr>
          <p:cNvPr id="533" name="Google Shape;533;p37"/>
          <p:cNvSpPr txBox="1"/>
          <p:nvPr/>
        </p:nvSpPr>
        <p:spPr>
          <a:xfrm>
            <a:off x="3383818" y="9030638"/>
            <a:ext cx="1221374" cy="257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#2DAE6B</a:t>
            </a:r>
            <a:endParaRPr/>
          </a:p>
        </p:txBody>
      </p:sp>
      <p:sp>
        <p:nvSpPr>
          <p:cNvPr id="534" name="Google Shape;534;p37"/>
          <p:cNvSpPr txBox="1"/>
          <p:nvPr/>
        </p:nvSpPr>
        <p:spPr>
          <a:xfrm>
            <a:off x="4823136" y="9030638"/>
            <a:ext cx="1221374" cy="257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#1B3D9B</a:t>
            </a:r>
            <a:endParaRPr/>
          </a:p>
        </p:txBody>
      </p:sp>
      <p:sp>
        <p:nvSpPr>
          <p:cNvPr id="535" name="Google Shape;535;p37"/>
          <p:cNvSpPr txBox="1"/>
          <p:nvPr/>
        </p:nvSpPr>
        <p:spPr>
          <a:xfrm>
            <a:off x="9214163" y="8812569"/>
            <a:ext cx="7315181" cy="346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DAE6B"/>
                </a:solidFill>
                <a:latin typeface="Asap Medium"/>
                <a:ea typeface="Asap Medium"/>
                <a:cs typeface="Asap Medium"/>
                <a:sym typeface="Asap Medium"/>
              </a:rPr>
              <a:t>Use these design resources in your Canva Presentation.</a:t>
            </a:r>
            <a:endParaRPr/>
          </a:p>
        </p:txBody>
      </p:sp>
      <p:sp>
        <p:nvSpPr>
          <p:cNvPr id="536" name="Google Shape;536;p37"/>
          <p:cNvSpPr txBox="1"/>
          <p:nvPr/>
        </p:nvSpPr>
        <p:spPr>
          <a:xfrm>
            <a:off x="553449" y="471833"/>
            <a:ext cx="17181102" cy="138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5F5F5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RESOURCE PAGE</a:t>
            </a:r>
            <a:endParaRPr/>
          </a:p>
        </p:txBody>
      </p:sp>
      <p:sp>
        <p:nvSpPr>
          <p:cNvPr id="537" name="Google Shape;537;p37"/>
          <p:cNvSpPr/>
          <p:nvPr/>
        </p:nvSpPr>
        <p:spPr>
          <a:xfrm>
            <a:off x="11708982" y="3433495"/>
            <a:ext cx="844891" cy="914744"/>
          </a:xfrm>
          <a:custGeom>
            <a:rect b="b" l="l" r="r" t="t"/>
            <a:pathLst>
              <a:path extrusionOk="0" h="914744" w="844891">
                <a:moveTo>
                  <a:pt x="0" y="0"/>
                </a:moveTo>
                <a:lnTo>
                  <a:pt x="844891" y="0"/>
                </a:lnTo>
                <a:lnTo>
                  <a:pt x="844891" y="914744"/>
                </a:lnTo>
                <a:lnTo>
                  <a:pt x="0" y="9147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37"/>
          <p:cNvSpPr/>
          <p:nvPr/>
        </p:nvSpPr>
        <p:spPr>
          <a:xfrm>
            <a:off x="14751720" y="6254118"/>
            <a:ext cx="896002" cy="951354"/>
          </a:xfrm>
          <a:custGeom>
            <a:rect b="b" l="l" r="r" t="t"/>
            <a:pathLst>
              <a:path extrusionOk="0" h="951354" w="896002">
                <a:moveTo>
                  <a:pt x="0" y="0"/>
                </a:moveTo>
                <a:lnTo>
                  <a:pt x="896003" y="0"/>
                </a:lnTo>
                <a:lnTo>
                  <a:pt x="896003" y="951354"/>
                </a:lnTo>
                <a:lnTo>
                  <a:pt x="0" y="95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37"/>
          <p:cNvSpPr/>
          <p:nvPr/>
        </p:nvSpPr>
        <p:spPr>
          <a:xfrm>
            <a:off x="16222423" y="4850888"/>
            <a:ext cx="980738" cy="948642"/>
          </a:xfrm>
          <a:custGeom>
            <a:rect b="b" l="l" r="r" t="t"/>
            <a:pathLst>
              <a:path extrusionOk="0" h="948642" w="980738">
                <a:moveTo>
                  <a:pt x="0" y="0"/>
                </a:moveTo>
                <a:lnTo>
                  <a:pt x="980738" y="0"/>
                </a:lnTo>
                <a:lnTo>
                  <a:pt x="980738" y="948642"/>
                </a:lnTo>
                <a:lnTo>
                  <a:pt x="0" y="948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37"/>
          <p:cNvSpPr/>
          <p:nvPr/>
        </p:nvSpPr>
        <p:spPr>
          <a:xfrm flipH="1" rot="-5400000">
            <a:off x="12969821" y="4779363"/>
            <a:ext cx="885263" cy="1091692"/>
          </a:xfrm>
          <a:custGeom>
            <a:rect b="b" l="l" r="r" t="t"/>
            <a:pathLst>
              <a:path extrusionOk="0" h="1091692" w="885263">
                <a:moveTo>
                  <a:pt x="885264" y="0"/>
                </a:moveTo>
                <a:lnTo>
                  <a:pt x="0" y="0"/>
                </a:lnTo>
                <a:lnTo>
                  <a:pt x="0" y="1091692"/>
                </a:lnTo>
                <a:lnTo>
                  <a:pt x="885264" y="1091692"/>
                </a:lnTo>
                <a:lnTo>
                  <a:pt x="885264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37"/>
          <p:cNvSpPr/>
          <p:nvPr/>
        </p:nvSpPr>
        <p:spPr>
          <a:xfrm flipH="1">
            <a:off x="11686546" y="6275163"/>
            <a:ext cx="900997" cy="909263"/>
          </a:xfrm>
          <a:custGeom>
            <a:rect b="b" l="l" r="r" t="t"/>
            <a:pathLst>
              <a:path extrusionOk="0" h="909263" w="900997">
                <a:moveTo>
                  <a:pt x="900997" y="0"/>
                </a:moveTo>
                <a:lnTo>
                  <a:pt x="0" y="0"/>
                </a:lnTo>
                <a:lnTo>
                  <a:pt x="0" y="909264"/>
                </a:lnTo>
                <a:lnTo>
                  <a:pt x="900997" y="909264"/>
                </a:lnTo>
                <a:lnTo>
                  <a:pt x="90099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37"/>
          <p:cNvSpPr/>
          <p:nvPr/>
        </p:nvSpPr>
        <p:spPr>
          <a:xfrm>
            <a:off x="13203101" y="3452916"/>
            <a:ext cx="853606" cy="875902"/>
          </a:xfrm>
          <a:custGeom>
            <a:rect b="b" l="l" r="r" t="t"/>
            <a:pathLst>
              <a:path extrusionOk="0" h="875902" w="853606">
                <a:moveTo>
                  <a:pt x="0" y="0"/>
                </a:moveTo>
                <a:lnTo>
                  <a:pt x="853606" y="0"/>
                </a:lnTo>
                <a:lnTo>
                  <a:pt x="853606" y="875902"/>
                </a:lnTo>
                <a:lnTo>
                  <a:pt x="0" y="875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37"/>
          <p:cNvSpPr/>
          <p:nvPr/>
        </p:nvSpPr>
        <p:spPr>
          <a:xfrm>
            <a:off x="10033598" y="4877744"/>
            <a:ext cx="920022" cy="894931"/>
          </a:xfrm>
          <a:custGeom>
            <a:rect b="b" l="l" r="r" t="t"/>
            <a:pathLst>
              <a:path extrusionOk="0" h="894931" w="920022">
                <a:moveTo>
                  <a:pt x="0" y="0"/>
                </a:moveTo>
                <a:lnTo>
                  <a:pt x="920022" y="0"/>
                </a:lnTo>
                <a:lnTo>
                  <a:pt x="920022" y="894931"/>
                </a:lnTo>
                <a:lnTo>
                  <a:pt x="0" y="894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37"/>
          <p:cNvSpPr/>
          <p:nvPr/>
        </p:nvSpPr>
        <p:spPr>
          <a:xfrm>
            <a:off x="15134599" y="7576562"/>
            <a:ext cx="556787" cy="803761"/>
          </a:xfrm>
          <a:custGeom>
            <a:rect b="b" l="l" r="r" t="t"/>
            <a:pathLst>
              <a:path extrusionOk="0" h="803761" w="556787">
                <a:moveTo>
                  <a:pt x="0" y="0"/>
                </a:moveTo>
                <a:lnTo>
                  <a:pt x="556788" y="0"/>
                </a:lnTo>
                <a:lnTo>
                  <a:pt x="556788" y="803762"/>
                </a:lnTo>
                <a:lnTo>
                  <a:pt x="0" y="80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37"/>
          <p:cNvSpPr/>
          <p:nvPr/>
        </p:nvSpPr>
        <p:spPr>
          <a:xfrm>
            <a:off x="14705935" y="3514819"/>
            <a:ext cx="893709" cy="752097"/>
          </a:xfrm>
          <a:custGeom>
            <a:rect b="b" l="l" r="r" t="t"/>
            <a:pathLst>
              <a:path extrusionOk="0" h="752097" w="893709">
                <a:moveTo>
                  <a:pt x="0" y="0"/>
                </a:moveTo>
                <a:lnTo>
                  <a:pt x="893709" y="0"/>
                </a:lnTo>
                <a:lnTo>
                  <a:pt x="893709" y="752097"/>
                </a:lnTo>
                <a:lnTo>
                  <a:pt x="0" y="75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-29075" r="0" t="-47523"/>
            </a:stretch>
          </a:blipFill>
          <a:ln>
            <a:noFill/>
          </a:ln>
        </p:spPr>
      </p:sp>
      <p:sp>
        <p:nvSpPr>
          <p:cNvPr id="546" name="Google Shape;546;p37"/>
          <p:cNvSpPr/>
          <p:nvPr/>
        </p:nvSpPr>
        <p:spPr>
          <a:xfrm>
            <a:off x="13315298" y="6364160"/>
            <a:ext cx="708667" cy="731270"/>
          </a:xfrm>
          <a:custGeom>
            <a:rect b="b" l="l" r="r" t="t"/>
            <a:pathLst>
              <a:path extrusionOk="0" h="731270" w="708667">
                <a:moveTo>
                  <a:pt x="0" y="0"/>
                </a:moveTo>
                <a:lnTo>
                  <a:pt x="708667" y="0"/>
                </a:lnTo>
                <a:lnTo>
                  <a:pt x="708667" y="731270"/>
                </a:lnTo>
                <a:lnTo>
                  <a:pt x="0" y="731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37"/>
          <p:cNvSpPr/>
          <p:nvPr/>
        </p:nvSpPr>
        <p:spPr>
          <a:xfrm>
            <a:off x="9856834" y="7599232"/>
            <a:ext cx="809964" cy="758421"/>
          </a:xfrm>
          <a:custGeom>
            <a:rect b="b" l="l" r="r" t="t"/>
            <a:pathLst>
              <a:path extrusionOk="0" h="758421" w="809964">
                <a:moveTo>
                  <a:pt x="0" y="0"/>
                </a:moveTo>
                <a:lnTo>
                  <a:pt x="809964" y="0"/>
                </a:lnTo>
                <a:lnTo>
                  <a:pt x="809964" y="758421"/>
                </a:lnTo>
                <a:lnTo>
                  <a:pt x="0" y="758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37"/>
          <p:cNvSpPr/>
          <p:nvPr/>
        </p:nvSpPr>
        <p:spPr>
          <a:xfrm>
            <a:off x="8484207" y="7553892"/>
            <a:ext cx="871280" cy="849102"/>
          </a:xfrm>
          <a:custGeom>
            <a:rect b="b" l="l" r="r" t="t"/>
            <a:pathLst>
              <a:path extrusionOk="0" h="849102" w="871280">
                <a:moveTo>
                  <a:pt x="0" y="0"/>
                </a:moveTo>
                <a:lnTo>
                  <a:pt x="871280" y="0"/>
                </a:lnTo>
                <a:lnTo>
                  <a:pt x="871280" y="849102"/>
                </a:lnTo>
                <a:lnTo>
                  <a:pt x="0" y="849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37"/>
          <p:cNvSpPr/>
          <p:nvPr/>
        </p:nvSpPr>
        <p:spPr>
          <a:xfrm>
            <a:off x="14650458" y="4897304"/>
            <a:ext cx="879805" cy="855810"/>
          </a:xfrm>
          <a:custGeom>
            <a:rect b="b" l="l" r="r" t="t"/>
            <a:pathLst>
              <a:path extrusionOk="0" h="855810" w="879805">
                <a:moveTo>
                  <a:pt x="0" y="0"/>
                </a:moveTo>
                <a:lnTo>
                  <a:pt x="879805" y="0"/>
                </a:lnTo>
                <a:lnTo>
                  <a:pt x="879805" y="855810"/>
                </a:lnTo>
                <a:lnTo>
                  <a:pt x="0" y="855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37"/>
          <p:cNvSpPr/>
          <p:nvPr/>
        </p:nvSpPr>
        <p:spPr>
          <a:xfrm>
            <a:off x="10110601" y="3452531"/>
            <a:ext cx="949153" cy="876672"/>
          </a:xfrm>
          <a:custGeom>
            <a:rect b="b" l="l" r="r" t="t"/>
            <a:pathLst>
              <a:path extrusionOk="0" h="876672" w="949153">
                <a:moveTo>
                  <a:pt x="0" y="0"/>
                </a:moveTo>
                <a:lnTo>
                  <a:pt x="949153" y="0"/>
                </a:lnTo>
                <a:lnTo>
                  <a:pt x="949153" y="876672"/>
                </a:lnTo>
                <a:lnTo>
                  <a:pt x="0" y="876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37"/>
          <p:cNvSpPr/>
          <p:nvPr/>
        </p:nvSpPr>
        <p:spPr>
          <a:xfrm>
            <a:off x="8484207" y="3415609"/>
            <a:ext cx="977165" cy="950516"/>
          </a:xfrm>
          <a:custGeom>
            <a:rect b="b" l="l" r="r" t="t"/>
            <a:pathLst>
              <a:path extrusionOk="0" h="950516" w="977165">
                <a:moveTo>
                  <a:pt x="0" y="0"/>
                </a:moveTo>
                <a:lnTo>
                  <a:pt x="977166" y="0"/>
                </a:lnTo>
                <a:lnTo>
                  <a:pt x="977166" y="950516"/>
                </a:lnTo>
                <a:lnTo>
                  <a:pt x="0" y="950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37"/>
          <p:cNvSpPr/>
          <p:nvPr/>
        </p:nvSpPr>
        <p:spPr>
          <a:xfrm>
            <a:off x="16192734" y="7572178"/>
            <a:ext cx="1066566" cy="812530"/>
          </a:xfrm>
          <a:custGeom>
            <a:rect b="b" l="l" r="r" t="t"/>
            <a:pathLst>
              <a:path extrusionOk="0" h="812530" w="1066566">
                <a:moveTo>
                  <a:pt x="0" y="0"/>
                </a:moveTo>
                <a:lnTo>
                  <a:pt x="1066566" y="0"/>
                </a:lnTo>
                <a:lnTo>
                  <a:pt x="1066566" y="812530"/>
                </a:lnTo>
                <a:lnTo>
                  <a:pt x="0" y="812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37"/>
          <p:cNvSpPr/>
          <p:nvPr/>
        </p:nvSpPr>
        <p:spPr>
          <a:xfrm>
            <a:off x="11645779" y="4885983"/>
            <a:ext cx="528668" cy="878451"/>
          </a:xfrm>
          <a:custGeom>
            <a:rect b="b" l="l" r="r" t="t"/>
            <a:pathLst>
              <a:path extrusionOk="0" h="878451" w="528668">
                <a:moveTo>
                  <a:pt x="0" y="0"/>
                </a:moveTo>
                <a:lnTo>
                  <a:pt x="528668" y="0"/>
                </a:lnTo>
                <a:lnTo>
                  <a:pt x="528668" y="878452"/>
                </a:lnTo>
                <a:lnTo>
                  <a:pt x="0" y="87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37"/>
          <p:cNvSpPr/>
          <p:nvPr/>
        </p:nvSpPr>
        <p:spPr>
          <a:xfrm flipH="1">
            <a:off x="16375478" y="6282471"/>
            <a:ext cx="701078" cy="894648"/>
          </a:xfrm>
          <a:custGeom>
            <a:rect b="b" l="l" r="r" t="t"/>
            <a:pathLst>
              <a:path extrusionOk="0" h="894648" w="701078">
                <a:moveTo>
                  <a:pt x="701078" y="0"/>
                </a:moveTo>
                <a:lnTo>
                  <a:pt x="0" y="0"/>
                </a:lnTo>
                <a:lnTo>
                  <a:pt x="0" y="894648"/>
                </a:lnTo>
                <a:lnTo>
                  <a:pt x="701078" y="894648"/>
                </a:lnTo>
                <a:lnTo>
                  <a:pt x="701078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37"/>
          <p:cNvSpPr/>
          <p:nvPr/>
        </p:nvSpPr>
        <p:spPr>
          <a:xfrm>
            <a:off x="8484207" y="6380016"/>
            <a:ext cx="853119" cy="699558"/>
          </a:xfrm>
          <a:custGeom>
            <a:rect b="b" l="l" r="r" t="t"/>
            <a:pathLst>
              <a:path extrusionOk="0" h="699558" w="853119">
                <a:moveTo>
                  <a:pt x="0" y="0"/>
                </a:moveTo>
                <a:lnTo>
                  <a:pt x="853120" y="0"/>
                </a:lnTo>
                <a:lnTo>
                  <a:pt x="853120" y="699558"/>
                </a:lnTo>
                <a:lnTo>
                  <a:pt x="0" y="699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6" name="Google Shape;556;p37"/>
          <p:cNvSpPr/>
          <p:nvPr/>
        </p:nvSpPr>
        <p:spPr>
          <a:xfrm>
            <a:off x="8484207" y="4862069"/>
            <a:ext cx="857231" cy="926281"/>
          </a:xfrm>
          <a:custGeom>
            <a:rect b="b" l="l" r="r" t="t"/>
            <a:pathLst>
              <a:path extrusionOk="0" h="926281" w="857231">
                <a:moveTo>
                  <a:pt x="0" y="0"/>
                </a:moveTo>
                <a:lnTo>
                  <a:pt x="857231" y="0"/>
                </a:lnTo>
                <a:lnTo>
                  <a:pt x="857231" y="926281"/>
                </a:lnTo>
                <a:lnTo>
                  <a:pt x="0" y="926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7" name="Google Shape;557;p37"/>
          <p:cNvSpPr/>
          <p:nvPr/>
        </p:nvSpPr>
        <p:spPr>
          <a:xfrm>
            <a:off x="10065082" y="6238255"/>
            <a:ext cx="893709" cy="983080"/>
          </a:xfrm>
          <a:custGeom>
            <a:rect b="b" l="l" r="r" t="t"/>
            <a:pathLst>
              <a:path extrusionOk="0" h="983080" w="893709">
                <a:moveTo>
                  <a:pt x="0" y="0"/>
                </a:moveTo>
                <a:lnTo>
                  <a:pt x="893709" y="0"/>
                </a:lnTo>
                <a:lnTo>
                  <a:pt x="893709" y="983080"/>
                </a:lnTo>
                <a:lnTo>
                  <a:pt x="0" y="983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8" name="Google Shape;558;p37"/>
          <p:cNvSpPr/>
          <p:nvPr/>
        </p:nvSpPr>
        <p:spPr>
          <a:xfrm>
            <a:off x="16248872" y="3379309"/>
            <a:ext cx="954289" cy="1023117"/>
          </a:xfrm>
          <a:custGeom>
            <a:rect b="b" l="l" r="r" t="t"/>
            <a:pathLst>
              <a:path extrusionOk="0" h="1023117" w="954289">
                <a:moveTo>
                  <a:pt x="0" y="0"/>
                </a:moveTo>
                <a:lnTo>
                  <a:pt x="954289" y="0"/>
                </a:lnTo>
                <a:lnTo>
                  <a:pt x="954289" y="1023117"/>
                </a:lnTo>
                <a:lnTo>
                  <a:pt x="0" y="1023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9" name="Google Shape;559;p37"/>
          <p:cNvSpPr/>
          <p:nvPr/>
        </p:nvSpPr>
        <p:spPr>
          <a:xfrm>
            <a:off x="13807853" y="7560423"/>
            <a:ext cx="825400" cy="836040"/>
          </a:xfrm>
          <a:custGeom>
            <a:rect b="b" l="l" r="r" t="t"/>
            <a:pathLst>
              <a:path extrusionOk="0" h="836040" w="825400">
                <a:moveTo>
                  <a:pt x="0" y="0"/>
                </a:moveTo>
                <a:lnTo>
                  <a:pt x="825400" y="0"/>
                </a:lnTo>
                <a:lnTo>
                  <a:pt x="825400" y="836040"/>
                </a:lnTo>
                <a:lnTo>
                  <a:pt x="0" y="836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37"/>
          <p:cNvSpPr/>
          <p:nvPr/>
        </p:nvSpPr>
        <p:spPr>
          <a:xfrm>
            <a:off x="12575370" y="7622844"/>
            <a:ext cx="731137" cy="711197"/>
          </a:xfrm>
          <a:custGeom>
            <a:rect b="b" l="l" r="r" t="t"/>
            <a:pathLst>
              <a:path extrusionOk="0" h="711197" w="731137">
                <a:moveTo>
                  <a:pt x="0" y="0"/>
                </a:moveTo>
                <a:lnTo>
                  <a:pt x="731137" y="0"/>
                </a:lnTo>
                <a:lnTo>
                  <a:pt x="731137" y="711197"/>
                </a:lnTo>
                <a:lnTo>
                  <a:pt x="0" y="711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1" name="Google Shape;561;p37"/>
          <p:cNvSpPr/>
          <p:nvPr/>
        </p:nvSpPr>
        <p:spPr>
          <a:xfrm>
            <a:off x="11168145" y="7576562"/>
            <a:ext cx="905879" cy="803761"/>
          </a:xfrm>
          <a:custGeom>
            <a:rect b="b" l="l" r="r" t="t"/>
            <a:pathLst>
              <a:path extrusionOk="0" h="803761" w="905879">
                <a:moveTo>
                  <a:pt x="0" y="0"/>
                </a:moveTo>
                <a:lnTo>
                  <a:pt x="905878" y="0"/>
                </a:lnTo>
                <a:lnTo>
                  <a:pt x="905878" y="803762"/>
                </a:lnTo>
                <a:lnTo>
                  <a:pt x="0" y="803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700" y="4050613"/>
            <a:ext cx="5471750" cy="136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38"/>
          <p:cNvGrpSpPr/>
          <p:nvPr/>
        </p:nvGrpSpPr>
        <p:grpSpPr>
          <a:xfrm>
            <a:off x="0" y="-325487"/>
            <a:ext cx="4283035" cy="10612487"/>
            <a:chOff x="0" y="-85725"/>
            <a:chExt cx="1128042" cy="2795058"/>
          </a:xfrm>
        </p:grpSpPr>
        <p:sp>
          <p:nvSpPr>
            <p:cNvPr id="568" name="Google Shape;568;p38"/>
            <p:cNvSpPr/>
            <p:nvPr/>
          </p:nvSpPr>
          <p:spPr>
            <a:xfrm>
              <a:off x="0" y="0"/>
              <a:ext cx="1128042" cy="2709333"/>
            </a:xfrm>
            <a:custGeom>
              <a:rect b="b" l="l" r="r" t="t"/>
              <a:pathLst>
                <a:path extrusionOk="0" h="2709333" w="1128042">
                  <a:moveTo>
                    <a:pt x="0" y="0"/>
                  </a:moveTo>
                  <a:lnTo>
                    <a:pt x="1128042" y="0"/>
                  </a:lnTo>
                  <a:lnTo>
                    <a:pt x="112804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569" name="Google Shape;569;p38"/>
            <p:cNvSpPr txBox="1"/>
            <p:nvPr/>
          </p:nvSpPr>
          <p:spPr>
            <a:xfrm>
              <a:off x="0" y="-85725"/>
              <a:ext cx="1128042" cy="27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0" name="Google Shape;570;p38"/>
          <p:cNvPicPr preferRelativeResize="0"/>
          <p:nvPr/>
        </p:nvPicPr>
        <p:blipFill rotWithShape="1">
          <a:blip r:embed="rId4">
            <a:alphaModFix/>
          </a:blip>
          <a:srcRect b="0" l="21871" r="15719" t="0"/>
          <a:stretch/>
        </p:blipFill>
        <p:spPr>
          <a:xfrm flipH="1">
            <a:off x="14008085" y="0"/>
            <a:ext cx="427991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38"/>
          <p:cNvSpPr txBox="1"/>
          <p:nvPr/>
        </p:nvSpPr>
        <p:spPr>
          <a:xfrm rot="-5400000">
            <a:off x="-2227685" y="4038600"/>
            <a:ext cx="8776505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17" u="none" cap="none" strike="noStrike">
                <a:solidFill>
                  <a:srgbClr val="2DAE6B"/>
                </a:solidFill>
                <a:latin typeface="Public Sans"/>
                <a:ea typeface="Public Sans"/>
                <a:cs typeface="Public Sans"/>
                <a:sym typeface="Public Sans"/>
              </a:rPr>
              <a:t>CREDITS</a:t>
            </a:r>
            <a:endParaRPr/>
          </a:p>
        </p:txBody>
      </p:sp>
      <p:sp>
        <p:nvSpPr>
          <p:cNvPr id="572" name="Google Shape;572;p38"/>
          <p:cNvSpPr txBox="1"/>
          <p:nvPr/>
        </p:nvSpPr>
        <p:spPr>
          <a:xfrm>
            <a:off x="5206960" y="1564095"/>
            <a:ext cx="7874080" cy="1419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7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73" name="Google Shape;573;p38"/>
          <p:cNvSpPr txBox="1"/>
          <p:nvPr/>
        </p:nvSpPr>
        <p:spPr>
          <a:xfrm>
            <a:off x="6420854" y="5727100"/>
            <a:ext cx="5446293" cy="487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6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for the presentation template</a:t>
            </a:r>
            <a:endParaRPr/>
          </a:p>
        </p:txBody>
      </p:sp>
      <p:sp>
        <p:nvSpPr>
          <p:cNvPr id="574" name="Google Shape;574;p38"/>
          <p:cNvSpPr txBox="1"/>
          <p:nvPr/>
        </p:nvSpPr>
        <p:spPr>
          <a:xfrm>
            <a:off x="6756293" y="8161528"/>
            <a:ext cx="4775414" cy="487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96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for the photos</a:t>
            </a:r>
            <a:endParaRPr/>
          </a:p>
        </p:txBody>
      </p:sp>
      <p:sp>
        <p:nvSpPr>
          <p:cNvPr id="575" name="Google Shape;575;p38"/>
          <p:cNvSpPr txBox="1"/>
          <p:nvPr/>
        </p:nvSpPr>
        <p:spPr>
          <a:xfrm>
            <a:off x="6140337" y="7269331"/>
            <a:ext cx="6007326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39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/>
        </p:nvSpPr>
        <p:spPr>
          <a:xfrm>
            <a:off x="150" y="6960525"/>
            <a:ext cx="18294183" cy="3327016"/>
          </a:xfrm>
          <a:custGeom>
            <a:rect b="b" l="l" r="r" t="t"/>
            <a:pathLst>
              <a:path extrusionOk="0" h="876107" w="5826173">
                <a:moveTo>
                  <a:pt x="0" y="0"/>
                </a:moveTo>
                <a:lnTo>
                  <a:pt x="5826173" y="0"/>
                </a:lnTo>
                <a:lnTo>
                  <a:pt x="5826173" y="876107"/>
                </a:lnTo>
                <a:lnTo>
                  <a:pt x="0" y="876107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36258" l="0" r="0" t="7700"/>
          <a:stretch/>
        </p:blipFill>
        <p:spPr>
          <a:xfrm flipH="1">
            <a:off x="0" y="0"/>
            <a:ext cx="18288000" cy="696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14738584" y="-1851571"/>
            <a:ext cx="5708173" cy="5760541"/>
          </a:xfrm>
          <a:custGeom>
            <a:rect b="b" l="l" r="r" t="t"/>
            <a:pathLst>
              <a:path extrusionOk="0" h="5760541" w="5708173">
                <a:moveTo>
                  <a:pt x="0" y="0"/>
                </a:moveTo>
                <a:lnTo>
                  <a:pt x="5708173" y="0"/>
                </a:lnTo>
                <a:lnTo>
                  <a:pt x="5708173" y="5760542"/>
                </a:lnTo>
                <a:lnTo>
                  <a:pt x="0" y="5760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9"/>
          <p:cNvSpPr txBox="1"/>
          <p:nvPr/>
        </p:nvSpPr>
        <p:spPr>
          <a:xfrm>
            <a:off x="-4877644" y="213742"/>
            <a:ext cx="13763982" cy="1275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54" u="none" cap="none" strike="noStrike">
                <a:solidFill>
                  <a:srgbClr val="F4D94C"/>
                </a:solidFill>
                <a:latin typeface="Public Sans"/>
                <a:ea typeface="Public Sans"/>
                <a:cs typeface="Public Sans"/>
                <a:sym typeface="Public Sans"/>
              </a:rPr>
              <a:t>01</a:t>
            </a: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7175669" y="8002072"/>
            <a:ext cx="10417001" cy="1310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63" u="none" cap="none" strike="noStrike">
                <a:solidFill>
                  <a:srgbClr val="FFFFFF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0"/>
          <p:cNvPicPr preferRelativeResize="0"/>
          <p:nvPr/>
        </p:nvPicPr>
        <p:blipFill rotWithShape="1">
          <a:blip r:embed="rId3">
            <a:alphaModFix/>
          </a:blip>
          <a:srcRect b="0" l="31473" r="0" t="12937"/>
          <a:stretch/>
        </p:blipFill>
        <p:spPr>
          <a:xfrm>
            <a:off x="0" y="0"/>
            <a:ext cx="3804950" cy="5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473" y="765200"/>
            <a:ext cx="6020675" cy="8688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0"/>
          <p:cNvGrpSpPr/>
          <p:nvPr/>
        </p:nvGrpSpPr>
        <p:grpSpPr>
          <a:xfrm>
            <a:off x="12966403" y="1357101"/>
            <a:ext cx="5437987" cy="594214"/>
            <a:chOff x="0" y="-85725"/>
            <a:chExt cx="1432227" cy="156500"/>
          </a:xfrm>
        </p:grpSpPr>
        <p:sp>
          <p:nvSpPr>
            <p:cNvPr id="222" name="Google Shape;222;p20"/>
            <p:cNvSpPr/>
            <p:nvPr/>
          </p:nvSpPr>
          <p:spPr>
            <a:xfrm>
              <a:off x="0" y="0"/>
              <a:ext cx="1432227" cy="70775"/>
            </a:xfrm>
            <a:custGeom>
              <a:rect b="b" l="l" r="r" t="t"/>
              <a:pathLst>
                <a:path extrusionOk="0" h="70775" w="1432227">
                  <a:moveTo>
                    <a:pt x="0" y="0"/>
                  </a:moveTo>
                  <a:lnTo>
                    <a:pt x="1432227" y="0"/>
                  </a:lnTo>
                  <a:lnTo>
                    <a:pt x="1432227" y="70775"/>
                  </a:lnTo>
                  <a:lnTo>
                    <a:pt x="0" y="70775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223" name="Google Shape;223;p20"/>
            <p:cNvSpPr txBox="1"/>
            <p:nvPr/>
          </p:nvSpPr>
          <p:spPr>
            <a:xfrm>
              <a:off x="0" y="-85725"/>
              <a:ext cx="1432227" cy="1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0"/>
          <p:cNvGrpSpPr/>
          <p:nvPr/>
        </p:nvGrpSpPr>
        <p:grpSpPr>
          <a:xfrm>
            <a:off x="-116390" y="6688384"/>
            <a:ext cx="5437987" cy="594214"/>
            <a:chOff x="0" y="-85725"/>
            <a:chExt cx="1432227" cy="156500"/>
          </a:xfrm>
        </p:grpSpPr>
        <p:sp>
          <p:nvSpPr>
            <p:cNvPr id="225" name="Google Shape;225;p20"/>
            <p:cNvSpPr/>
            <p:nvPr/>
          </p:nvSpPr>
          <p:spPr>
            <a:xfrm>
              <a:off x="0" y="0"/>
              <a:ext cx="1432227" cy="70775"/>
            </a:xfrm>
            <a:custGeom>
              <a:rect b="b" l="l" r="r" t="t"/>
              <a:pathLst>
                <a:path extrusionOk="0" h="70775" w="1432227">
                  <a:moveTo>
                    <a:pt x="0" y="0"/>
                  </a:moveTo>
                  <a:lnTo>
                    <a:pt x="1432227" y="0"/>
                  </a:lnTo>
                  <a:lnTo>
                    <a:pt x="1432227" y="70775"/>
                  </a:lnTo>
                  <a:lnTo>
                    <a:pt x="0" y="70775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226" name="Google Shape;226;p20"/>
            <p:cNvSpPr txBox="1"/>
            <p:nvPr/>
          </p:nvSpPr>
          <p:spPr>
            <a:xfrm>
              <a:off x="0" y="-85725"/>
              <a:ext cx="1432227" cy="1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0"/>
          <p:cNvSpPr txBox="1"/>
          <p:nvPr/>
        </p:nvSpPr>
        <p:spPr>
          <a:xfrm>
            <a:off x="1028700" y="6648360"/>
            <a:ext cx="3706639" cy="634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VISION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2658427" y="1317077"/>
            <a:ext cx="4600873" cy="634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MISSION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1028700" y="7704455"/>
            <a:ext cx="4154895" cy="155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13104405" y="2322365"/>
            <a:ext cx="4154895" cy="155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31" name="Google Shape;231;p20"/>
          <p:cNvSpPr txBox="1"/>
          <p:nvPr/>
        </p:nvSpPr>
        <p:spPr>
          <a:xfrm>
            <a:off x="11160125" y="6605150"/>
            <a:ext cx="6099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STORY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9537" l="0" r="0" t="5361"/>
          <a:stretch/>
        </p:blipFill>
        <p:spPr>
          <a:xfrm>
            <a:off x="6062493" y="3350998"/>
            <a:ext cx="12225507" cy="693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8275" y="-174625"/>
            <a:ext cx="10835552" cy="912267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/>
          <p:nvPr/>
        </p:nvSpPr>
        <p:spPr>
          <a:xfrm>
            <a:off x="15595153" y="3903719"/>
            <a:ext cx="3328293" cy="3434449"/>
          </a:xfrm>
          <a:custGeom>
            <a:rect b="b" l="l" r="r" t="t"/>
            <a:pathLst>
              <a:path extrusionOk="0" h="3434449" w="3328293">
                <a:moveTo>
                  <a:pt x="0" y="0"/>
                </a:moveTo>
                <a:lnTo>
                  <a:pt x="3328294" y="0"/>
                </a:lnTo>
                <a:lnTo>
                  <a:pt x="3328294" y="3434449"/>
                </a:lnTo>
                <a:lnTo>
                  <a:pt x="0" y="3434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1"/>
          <p:cNvSpPr txBox="1"/>
          <p:nvPr/>
        </p:nvSpPr>
        <p:spPr>
          <a:xfrm>
            <a:off x="1028700" y="741143"/>
            <a:ext cx="5310900" cy="56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COMPASSION IN ACTION - MAKING A DIFFERENCE EVERY DAY</a:t>
            </a:r>
            <a:endParaRPr b="0" i="0" sz="5000" u="none" cap="none" strike="noStrike">
              <a:solidFill>
                <a:srgbClr val="1B3D9B"/>
              </a:solidFill>
              <a:latin typeface="Public Sans Black"/>
              <a:ea typeface="Public Sans Black"/>
              <a:cs typeface="Public Sans Black"/>
              <a:sym typeface="Public Sans Black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11562235" y="741139"/>
            <a:ext cx="5697065" cy="1424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40901"/>
          <a:stretch/>
        </p:blipFill>
        <p:spPr>
          <a:xfrm>
            <a:off x="2183225" y="2"/>
            <a:ext cx="3837999" cy="2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4">
            <a:alphaModFix/>
          </a:blip>
          <a:srcRect b="0" l="0" r="9403" t="0"/>
          <a:stretch/>
        </p:blipFill>
        <p:spPr>
          <a:xfrm>
            <a:off x="7091925" y="338000"/>
            <a:ext cx="11196076" cy="29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5">
            <a:alphaModFix/>
          </a:blip>
          <a:srcRect b="0" l="11925" r="0" t="0"/>
          <a:stretch/>
        </p:blipFill>
        <p:spPr>
          <a:xfrm>
            <a:off x="0" y="3310325"/>
            <a:ext cx="8739499" cy="31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223599" y="4316878"/>
            <a:ext cx="7121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INSPIRING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8129374" y="1112199"/>
            <a:ext cx="9782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EMPOWERING</a:t>
            </a:r>
            <a:endParaRPr/>
          </a:p>
        </p:txBody>
      </p:sp>
      <p:grpSp>
        <p:nvGrpSpPr>
          <p:cNvPr id="250" name="Google Shape;250;p22"/>
          <p:cNvGrpSpPr/>
          <p:nvPr/>
        </p:nvGrpSpPr>
        <p:grpSpPr>
          <a:xfrm>
            <a:off x="2572922" y="6761010"/>
            <a:ext cx="13930549" cy="2905559"/>
            <a:chOff x="0" y="-85725"/>
            <a:chExt cx="2359467" cy="492125"/>
          </a:xfrm>
        </p:grpSpPr>
        <p:sp>
          <p:nvSpPr>
            <p:cNvPr id="251" name="Google Shape;251;p22"/>
            <p:cNvSpPr/>
            <p:nvPr/>
          </p:nvSpPr>
          <p:spPr>
            <a:xfrm>
              <a:off x="0" y="0"/>
              <a:ext cx="2359467" cy="406400"/>
            </a:xfrm>
            <a:custGeom>
              <a:rect b="b" l="l" r="r" t="t"/>
              <a:pathLst>
                <a:path extrusionOk="0" h="406400" w="2359467">
                  <a:moveTo>
                    <a:pt x="2156267" y="0"/>
                  </a:moveTo>
                  <a:cubicBezTo>
                    <a:pt x="2268492" y="0"/>
                    <a:pt x="2359467" y="90976"/>
                    <a:pt x="2359467" y="203200"/>
                  </a:cubicBezTo>
                  <a:cubicBezTo>
                    <a:pt x="2359467" y="315424"/>
                    <a:pt x="2268492" y="406400"/>
                    <a:pt x="21562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504825">
              <a:solidFill>
                <a:srgbClr val="1B3D9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2"/>
            <p:cNvSpPr txBox="1"/>
            <p:nvPr/>
          </p:nvSpPr>
          <p:spPr>
            <a:xfrm>
              <a:off x="0" y="-85725"/>
              <a:ext cx="2359467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2"/>
          <p:cNvSpPr txBox="1"/>
          <p:nvPr/>
        </p:nvSpPr>
        <p:spPr>
          <a:xfrm>
            <a:off x="3123291" y="7757559"/>
            <a:ext cx="12234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1B3D9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COMPASSIONATE</a:t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10541838" y="4345114"/>
            <a:ext cx="6088055" cy="14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3"/>
          <p:cNvGrpSpPr/>
          <p:nvPr/>
        </p:nvGrpSpPr>
        <p:grpSpPr>
          <a:xfrm>
            <a:off x="7222094" y="-325487"/>
            <a:ext cx="11065906" cy="10612487"/>
            <a:chOff x="0" y="-85725"/>
            <a:chExt cx="2914477" cy="2795058"/>
          </a:xfrm>
        </p:grpSpPr>
        <p:sp>
          <p:nvSpPr>
            <p:cNvPr id="260" name="Google Shape;260;p23"/>
            <p:cNvSpPr/>
            <p:nvPr/>
          </p:nvSpPr>
          <p:spPr>
            <a:xfrm>
              <a:off x="0" y="0"/>
              <a:ext cx="2914477" cy="2709333"/>
            </a:xfrm>
            <a:custGeom>
              <a:rect b="b" l="l" r="r" t="t"/>
              <a:pathLst>
                <a:path extrusionOk="0" h="2709333" w="2914477">
                  <a:moveTo>
                    <a:pt x="0" y="0"/>
                  </a:moveTo>
                  <a:lnTo>
                    <a:pt x="2914477" y="0"/>
                  </a:lnTo>
                  <a:lnTo>
                    <a:pt x="291447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261" name="Google Shape;261;p23"/>
            <p:cNvSpPr txBox="1"/>
            <p:nvPr/>
          </p:nvSpPr>
          <p:spPr>
            <a:xfrm>
              <a:off x="0" y="-85725"/>
              <a:ext cx="2914477" cy="279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 b="0" l="29960" r="15111" t="0"/>
          <a:stretch/>
        </p:blipFill>
        <p:spPr>
          <a:xfrm>
            <a:off x="8948635" y="609360"/>
            <a:ext cx="3481893" cy="422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4">
            <a:alphaModFix/>
          </a:blip>
          <a:srcRect b="0" l="30504" r="14566" t="0"/>
          <a:stretch/>
        </p:blipFill>
        <p:spPr>
          <a:xfrm>
            <a:off x="8948635" y="5451650"/>
            <a:ext cx="3481893" cy="4225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/>
          <p:nvPr/>
        </p:nvSpPr>
        <p:spPr>
          <a:xfrm>
            <a:off x="13079567" y="609360"/>
            <a:ext cx="3481893" cy="4225990"/>
          </a:xfrm>
          <a:prstGeom prst="rect">
            <a:avLst/>
          </a:prstGeom>
          <a:solidFill>
            <a:srgbClr val="F4D9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3"/>
          <p:cNvPicPr preferRelativeResize="0"/>
          <p:nvPr/>
        </p:nvPicPr>
        <p:blipFill rotWithShape="1">
          <a:blip r:embed="rId5">
            <a:alphaModFix/>
          </a:blip>
          <a:srcRect b="0" l="22535" r="22535" t="0"/>
          <a:stretch/>
        </p:blipFill>
        <p:spPr>
          <a:xfrm>
            <a:off x="13079567" y="5451650"/>
            <a:ext cx="3481893" cy="4225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3"/>
          <p:cNvGrpSpPr/>
          <p:nvPr/>
        </p:nvGrpSpPr>
        <p:grpSpPr>
          <a:xfrm>
            <a:off x="789343" y="2345286"/>
            <a:ext cx="5523300" cy="2035967"/>
            <a:chOff x="0" y="47625"/>
            <a:chExt cx="7364400" cy="2714622"/>
          </a:xfrm>
        </p:grpSpPr>
        <p:sp>
          <p:nvSpPr>
            <p:cNvPr id="267" name="Google Shape;267;p23"/>
            <p:cNvSpPr txBox="1"/>
            <p:nvPr/>
          </p:nvSpPr>
          <p:spPr>
            <a:xfrm>
              <a:off x="0" y="47625"/>
              <a:ext cx="2741400" cy="160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815" u="none" cap="none" strike="noStrike">
                  <a:solidFill>
                    <a:srgbClr val="F4D94C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01</a:t>
              </a: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0" y="1606347"/>
              <a:ext cx="7364400" cy="11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</a:rPr>
                <a:t>Lorem ipsum dolor sit amet, consectetur adipiscing elit, sed do eiusmod tempor.</a:t>
              </a:r>
              <a:endParaRPr/>
            </a:p>
          </p:txBody>
        </p:sp>
      </p:grpSp>
      <p:grpSp>
        <p:nvGrpSpPr>
          <p:cNvPr id="269" name="Google Shape;269;p23"/>
          <p:cNvGrpSpPr/>
          <p:nvPr/>
        </p:nvGrpSpPr>
        <p:grpSpPr>
          <a:xfrm>
            <a:off x="789343" y="4886842"/>
            <a:ext cx="5523300" cy="2035966"/>
            <a:chOff x="0" y="47625"/>
            <a:chExt cx="7364400" cy="2714622"/>
          </a:xfrm>
        </p:grpSpPr>
        <p:sp>
          <p:nvSpPr>
            <p:cNvPr id="270" name="Google Shape;270;p23"/>
            <p:cNvSpPr txBox="1"/>
            <p:nvPr/>
          </p:nvSpPr>
          <p:spPr>
            <a:xfrm>
              <a:off x="0" y="47625"/>
              <a:ext cx="2741400" cy="160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815" u="none" cap="none" strike="noStrike">
                  <a:solidFill>
                    <a:srgbClr val="F4D94C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02</a:t>
              </a:r>
              <a:endParaRPr/>
            </a:p>
          </p:txBody>
        </p:sp>
        <p:sp>
          <p:nvSpPr>
            <p:cNvPr id="271" name="Google Shape;271;p23"/>
            <p:cNvSpPr txBox="1"/>
            <p:nvPr/>
          </p:nvSpPr>
          <p:spPr>
            <a:xfrm>
              <a:off x="0" y="1606347"/>
              <a:ext cx="7364400" cy="11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</a:rPr>
                <a:t>Lorem ipsum dolor sit amet, consectetur adipiscing elit, sed do eiusmod tempor.</a:t>
              </a:r>
              <a:endParaRPr/>
            </a:p>
          </p:txBody>
        </p:sp>
      </p:grpSp>
      <p:sp>
        <p:nvSpPr>
          <p:cNvPr id="272" name="Google Shape;272;p23"/>
          <p:cNvSpPr/>
          <p:nvPr/>
        </p:nvSpPr>
        <p:spPr>
          <a:xfrm flipH="1" rot="-5150289">
            <a:off x="6402772" y="3241643"/>
            <a:ext cx="3084466" cy="3803714"/>
          </a:xfrm>
          <a:custGeom>
            <a:rect b="b" l="l" r="r" t="t"/>
            <a:pathLst>
              <a:path extrusionOk="0" h="3803714" w="3084466">
                <a:moveTo>
                  <a:pt x="3084466" y="0"/>
                </a:moveTo>
                <a:lnTo>
                  <a:pt x="0" y="0"/>
                </a:lnTo>
                <a:lnTo>
                  <a:pt x="0" y="3803714"/>
                </a:lnTo>
                <a:lnTo>
                  <a:pt x="3084466" y="3803714"/>
                </a:lnTo>
                <a:lnTo>
                  <a:pt x="308446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3"/>
          <p:cNvSpPr txBox="1"/>
          <p:nvPr/>
        </p:nvSpPr>
        <p:spPr>
          <a:xfrm>
            <a:off x="789343" y="749006"/>
            <a:ext cx="5807315" cy="1044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99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PROJECTS</a:t>
            </a:r>
            <a:endParaRPr/>
          </a:p>
        </p:txBody>
      </p:sp>
      <p:grpSp>
        <p:nvGrpSpPr>
          <p:cNvPr id="274" name="Google Shape;274;p23"/>
          <p:cNvGrpSpPr/>
          <p:nvPr/>
        </p:nvGrpSpPr>
        <p:grpSpPr>
          <a:xfrm>
            <a:off x="789343" y="7474364"/>
            <a:ext cx="5523300" cy="2035966"/>
            <a:chOff x="0" y="47625"/>
            <a:chExt cx="7364400" cy="2714622"/>
          </a:xfrm>
        </p:grpSpPr>
        <p:sp>
          <p:nvSpPr>
            <p:cNvPr id="275" name="Google Shape;275;p23"/>
            <p:cNvSpPr txBox="1"/>
            <p:nvPr/>
          </p:nvSpPr>
          <p:spPr>
            <a:xfrm>
              <a:off x="0" y="47625"/>
              <a:ext cx="2741400" cy="160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815" u="none" cap="none" strike="noStrike">
                  <a:solidFill>
                    <a:srgbClr val="F4D94C"/>
                  </a:solidFill>
                  <a:latin typeface="Public Sans Black"/>
                  <a:ea typeface="Public Sans Black"/>
                  <a:cs typeface="Public Sans Black"/>
                  <a:sym typeface="Public Sans Black"/>
                </a:rPr>
                <a:t>03</a:t>
              </a:r>
              <a:endParaRPr/>
            </a:p>
          </p:txBody>
        </p:sp>
        <p:sp>
          <p:nvSpPr>
            <p:cNvPr id="276" name="Google Shape;276;p23"/>
            <p:cNvSpPr txBox="1"/>
            <p:nvPr/>
          </p:nvSpPr>
          <p:spPr>
            <a:xfrm>
              <a:off x="0" y="1606347"/>
              <a:ext cx="7364400" cy="11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Asap"/>
                  <a:ea typeface="Asap"/>
                  <a:cs typeface="Asap"/>
                  <a:sym typeface="Asap"/>
                </a:rPr>
                <a:t>Lorem ipsum dolor sit amet, consectetur adipiscing elit, sed do eiusmod tempor.</a:t>
              </a:r>
              <a:endParaRPr/>
            </a:p>
          </p:txBody>
        </p:sp>
      </p:grpSp>
      <p:pic>
        <p:nvPicPr>
          <p:cNvPr id="277" name="Google Shape;277;p23"/>
          <p:cNvPicPr preferRelativeResize="0"/>
          <p:nvPr/>
        </p:nvPicPr>
        <p:blipFill rotWithShape="1">
          <a:blip r:embed="rId7">
            <a:alphaModFix/>
          </a:blip>
          <a:srcRect b="53048" l="71482" r="9477" t="5870"/>
          <a:stretch/>
        </p:blipFill>
        <p:spPr>
          <a:xfrm>
            <a:off x="13079573" y="609360"/>
            <a:ext cx="3481891" cy="4225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4"/>
          <p:cNvPicPr preferRelativeResize="0"/>
          <p:nvPr/>
        </p:nvPicPr>
        <p:blipFill rotWithShape="1">
          <a:blip r:embed="rId3">
            <a:alphaModFix/>
          </a:blip>
          <a:srcRect b="46751" l="0" r="0" t="0"/>
          <a:stretch/>
        </p:blipFill>
        <p:spPr>
          <a:xfrm>
            <a:off x="-47625" y="4155225"/>
            <a:ext cx="11705601" cy="61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/>
          <p:nvPr/>
        </p:nvSpPr>
        <p:spPr>
          <a:xfrm>
            <a:off x="527045" y="620004"/>
            <a:ext cx="2904151" cy="3524782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sp>
        <p:nvSpPr>
          <p:cNvPr id="284" name="Google Shape;284;p24"/>
          <p:cNvSpPr/>
          <p:nvPr/>
        </p:nvSpPr>
        <p:spPr>
          <a:xfrm>
            <a:off x="8449446" y="4144786"/>
            <a:ext cx="2904151" cy="3524782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2DAE6B"/>
          </a:solidFill>
          <a:ln>
            <a:noFill/>
          </a:ln>
        </p:spPr>
      </p:sp>
      <p:sp>
        <p:nvSpPr>
          <p:cNvPr id="285" name="Google Shape;285;p24"/>
          <p:cNvSpPr/>
          <p:nvPr/>
        </p:nvSpPr>
        <p:spPr>
          <a:xfrm>
            <a:off x="4488020" y="2022800"/>
            <a:ext cx="2904151" cy="3524782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1B3D9B"/>
          </a:solidFill>
          <a:ln>
            <a:noFill/>
          </a:ln>
        </p:spPr>
      </p:sp>
      <p:sp>
        <p:nvSpPr>
          <p:cNvPr id="286" name="Google Shape;286;p24"/>
          <p:cNvSpPr/>
          <p:nvPr/>
        </p:nvSpPr>
        <p:spPr>
          <a:xfrm>
            <a:off x="12431632" y="6137600"/>
            <a:ext cx="2904151" cy="3524782"/>
          </a:xfrm>
          <a:custGeom>
            <a:rect b="b" l="l" r="r" t="t"/>
            <a:pathLst>
              <a:path extrusionOk="0" h="928338" w="764879">
                <a:moveTo>
                  <a:pt x="0" y="0"/>
                </a:moveTo>
                <a:lnTo>
                  <a:pt x="764879" y="0"/>
                </a:lnTo>
                <a:lnTo>
                  <a:pt x="764879" y="928338"/>
                </a:lnTo>
                <a:lnTo>
                  <a:pt x="0" y="928338"/>
                </a:lnTo>
                <a:close/>
              </a:path>
            </a:pathLst>
          </a:custGeom>
          <a:solidFill>
            <a:srgbClr val="F4D94C"/>
          </a:solidFill>
          <a:ln>
            <a:noFill/>
          </a:ln>
        </p:spPr>
      </p:sp>
      <p:pic>
        <p:nvPicPr>
          <p:cNvPr id="287" name="Google Shape;287;p24"/>
          <p:cNvPicPr preferRelativeResize="0"/>
          <p:nvPr/>
        </p:nvPicPr>
        <p:blipFill rotWithShape="1">
          <a:blip r:embed="rId4">
            <a:alphaModFix/>
          </a:blip>
          <a:srcRect b="34517" l="63245" r="6823" t="10994"/>
          <a:stretch/>
        </p:blipFill>
        <p:spPr>
          <a:xfrm>
            <a:off x="527045" y="620004"/>
            <a:ext cx="2904151" cy="352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4"/>
          <p:cNvPicPr preferRelativeResize="0"/>
          <p:nvPr/>
        </p:nvPicPr>
        <p:blipFill rotWithShape="1">
          <a:blip r:embed="rId5">
            <a:alphaModFix/>
          </a:blip>
          <a:srcRect b="952" l="0" r="0" t="18133"/>
          <a:stretch/>
        </p:blipFill>
        <p:spPr>
          <a:xfrm>
            <a:off x="8459826" y="4144786"/>
            <a:ext cx="2904151" cy="352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/>
          <p:cNvPicPr preferRelativeResize="0"/>
          <p:nvPr/>
        </p:nvPicPr>
        <p:blipFill rotWithShape="1">
          <a:blip r:embed="rId6">
            <a:alphaModFix/>
          </a:blip>
          <a:srcRect b="23299" l="24170" r="12632" t="0"/>
          <a:stretch/>
        </p:blipFill>
        <p:spPr>
          <a:xfrm>
            <a:off x="4488020" y="2022800"/>
            <a:ext cx="2904151" cy="352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/>
          <p:cNvPicPr preferRelativeResize="0"/>
          <p:nvPr/>
        </p:nvPicPr>
        <p:blipFill rotWithShape="1">
          <a:blip r:embed="rId7">
            <a:alphaModFix/>
          </a:blip>
          <a:srcRect b="35889" l="14280" r="8311" t="1477"/>
          <a:stretch/>
        </p:blipFill>
        <p:spPr>
          <a:xfrm>
            <a:off x="12431632" y="6137600"/>
            <a:ext cx="2904151" cy="3524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4"/>
          <p:cNvGrpSpPr/>
          <p:nvPr/>
        </p:nvGrpSpPr>
        <p:grpSpPr>
          <a:xfrm>
            <a:off x="17082260" y="-325487"/>
            <a:ext cx="562599" cy="3374241"/>
            <a:chOff x="0" y="-85725"/>
            <a:chExt cx="148174" cy="888689"/>
          </a:xfrm>
        </p:grpSpPr>
        <p:sp>
          <p:nvSpPr>
            <p:cNvPr id="292" name="Google Shape;292;p24"/>
            <p:cNvSpPr/>
            <p:nvPr/>
          </p:nvSpPr>
          <p:spPr>
            <a:xfrm>
              <a:off x="0" y="0"/>
              <a:ext cx="148174" cy="802964"/>
            </a:xfrm>
            <a:custGeom>
              <a:rect b="b" l="l" r="r" t="t"/>
              <a:pathLst>
                <a:path extrusionOk="0" h="802964" w="148174">
                  <a:moveTo>
                    <a:pt x="0" y="0"/>
                  </a:moveTo>
                  <a:lnTo>
                    <a:pt x="148174" y="0"/>
                  </a:lnTo>
                  <a:lnTo>
                    <a:pt x="148174" y="802964"/>
                  </a:lnTo>
                  <a:lnTo>
                    <a:pt x="0" y="802964"/>
                  </a:ln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</p:sp>
        <p:sp>
          <p:nvSpPr>
            <p:cNvPr id="293" name="Google Shape;293;p24"/>
            <p:cNvSpPr txBox="1"/>
            <p:nvPr/>
          </p:nvSpPr>
          <p:spPr>
            <a:xfrm>
              <a:off x="0" y="-85725"/>
              <a:ext cx="148174" cy="888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24"/>
          <p:cNvSpPr txBox="1"/>
          <p:nvPr/>
        </p:nvSpPr>
        <p:spPr>
          <a:xfrm>
            <a:off x="11640128" y="767405"/>
            <a:ext cx="5723432" cy="2577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TEAM</a:t>
            </a:r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3726559" y="629431"/>
            <a:ext cx="2109018" cy="951292"/>
            <a:chOff x="0" y="-76200"/>
            <a:chExt cx="2812024" cy="1268390"/>
          </a:xfrm>
        </p:grpSpPr>
        <p:sp>
          <p:nvSpPr>
            <p:cNvPr id="296" name="Google Shape;296;p24"/>
            <p:cNvSpPr txBox="1"/>
            <p:nvPr/>
          </p:nvSpPr>
          <p:spPr>
            <a:xfrm>
              <a:off x="0" y="-76200"/>
              <a:ext cx="2812024" cy="717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8" u="none" cap="none" strike="noStrike">
                  <a:solidFill>
                    <a:srgbClr val="2DAE6B"/>
                  </a:solidFill>
                  <a:latin typeface="Asap"/>
                  <a:ea typeface="Asap"/>
                  <a:cs typeface="Asap"/>
                  <a:sym typeface="Asap"/>
                </a:rPr>
                <a:t>Jane Doe</a:t>
              </a:r>
              <a:endParaRPr/>
            </a:p>
          </p:txBody>
        </p:sp>
        <p:sp>
          <p:nvSpPr>
            <p:cNvPr id="297" name="Google Shape;297;p24"/>
            <p:cNvSpPr txBox="1"/>
            <p:nvPr/>
          </p:nvSpPr>
          <p:spPr>
            <a:xfrm>
              <a:off x="0" y="720344"/>
              <a:ext cx="2812024" cy="47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8" u="none" cap="none" strike="noStrike">
                  <a:solidFill>
                    <a:srgbClr val="1B3D9B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Title or Position</a:t>
              </a:r>
              <a:endParaRPr/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11648960" y="4154213"/>
            <a:ext cx="2109018" cy="951292"/>
            <a:chOff x="0" y="-76200"/>
            <a:chExt cx="2812024" cy="1268390"/>
          </a:xfrm>
        </p:grpSpPr>
        <p:sp>
          <p:nvSpPr>
            <p:cNvPr id="299" name="Google Shape;299;p24"/>
            <p:cNvSpPr txBox="1"/>
            <p:nvPr/>
          </p:nvSpPr>
          <p:spPr>
            <a:xfrm>
              <a:off x="0" y="-76200"/>
              <a:ext cx="2812024" cy="717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8" u="none" cap="none" strike="noStrike">
                  <a:solidFill>
                    <a:srgbClr val="2DAE6B"/>
                  </a:solidFill>
                  <a:latin typeface="Asap"/>
                  <a:ea typeface="Asap"/>
                  <a:cs typeface="Asap"/>
                  <a:sym typeface="Asap"/>
                </a:rPr>
                <a:t>Jane Doe</a:t>
              </a:r>
              <a:endParaRPr/>
            </a:p>
          </p:txBody>
        </p:sp>
        <p:sp>
          <p:nvSpPr>
            <p:cNvPr id="300" name="Google Shape;300;p24"/>
            <p:cNvSpPr txBox="1"/>
            <p:nvPr/>
          </p:nvSpPr>
          <p:spPr>
            <a:xfrm>
              <a:off x="0" y="720344"/>
              <a:ext cx="2812024" cy="47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8" u="none" cap="none" strike="noStrike">
                  <a:solidFill>
                    <a:srgbClr val="1B3D9B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Title or Position</a:t>
              </a:r>
              <a:endParaRPr/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7708325" y="1965650"/>
            <a:ext cx="2109018" cy="951292"/>
            <a:chOff x="0" y="-76200"/>
            <a:chExt cx="2812024" cy="1268390"/>
          </a:xfrm>
        </p:grpSpPr>
        <p:sp>
          <p:nvSpPr>
            <p:cNvPr id="302" name="Google Shape;302;p24"/>
            <p:cNvSpPr txBox="1"/>
            <p:nvPr/>
          </p:nvSpPr>
          <p:spPr>
            <a:xfrm>
              <a:off x="0" y="-76200"/>
              <a:ext cx="2812024" cy="717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8" u="none" cap="none" strike="noStrike">
                  <a:solidFill>
                    <a:srgbClr val="2DAE6B"/>
                  </a:solidFill>
                  <a:latin typeface="Asap"/>
                  <a:ea typeface="Asap"/>
                  <a:cs typeface="Asap"/>
                  <a:sym typeface="Asap"/>
                </a:rPr>
                <a:t>John Doe</a:t>
              </a:r>
              <a:endParaRPr/>
            </a:p>
          </p:txBody>
        </p:sp>
        <p:sp>
          <p:nvSpPr>
            <p:cNvPr id="303" name="Google Shape;303;p24"/>
            <p:cNvSpPr txBox="1"/>
            <p:nvPr/>
          </p:nvSpPr>
          <p:spPr>
            <a:xfrm>
              <a:off x="0" y="720344"/>
              <a:ext cx="2812024" cy="471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3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8" u="none" cap="none" strike="noStrike">
                  <a:solidFill>
                    <a:srgbClr val="1B3D9B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Title or Position</a:t>
              </a:r>
              <a:endParaRPr/>
            </a:p>
          </p:txBody>
        </p:sp>
      </p:grpSp>
      <p:sp>
        <p:nvSpPr>
          <p:cNvPr id="304" name="Google Shape;304;p24"/>
          <p:cNvSpPr txBox="1"/>
          <p:nvPr/>
        </p:nvSpPr>
        <p:spPr>
          <a:xfrm>
            <a:off x="15651937" y="6238919"/>
            <a:ext cx="2109018" cy="556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8" u="none" cap="none" strike="noStrike">
                <a:solidFill>
                  <a:srgbClr val="2DAE6B"/>
                </a:solidFill>
                <a:latin typeface="Asap"/>
                <a:ea typeface="Asap"/>
                <a:cs typeface="Asap"/>
                <a:sym typeface="Asap"/>
              </a:rPr>
              <a:t>John Doe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15651937" y="6843470"/>
            <a:ext cx="2109018" cy="365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8" u="none" cap="none" strike="noStrike">
                <a:solidFill>
                  <a:srgbClr val="1B3D9B"/>
                </a:solidFill>
                <a:latin typeface="Asap Medium"/>
                <a:ea typeface="Asap Medium"/>
                <a:cs typeface="Asap Medium"/>
                <a:sym typeface="Asap Medium"/>
              </a:rPr>
              <a:t>Title or Position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5"/>
          <p:cNvGrpSpPr/>
          <p:nvPr/>
        </p:nvGrpSpPr>
        <p:grpSpPr>
          <a:xfrm>
            <a:off x="0" y="5800585"/>
            <a:ext cx="18288000" cy="5468987"/>
            <a:chOff x="0" y="-85725"/>
            <a:chExt cx="4816593" cy="1440392"/>
          </a:xfrm>
        </p:grpSpPr>
        <p:sp>
          <p:nvSpPr>
            <p:cNvPr id="311" name="Google Shape;311;p25"/>
            <p:cNvSpPr/>
            <p:nvPr/>
          </p:nvSpPr>
          <p:spPr>
            <a:xfrm>
              <a:off x="0" y="0"/>
              <a:ext cx="4816592" cy="1354667"/>
            </a:xfrm>
            <a:custGeom>
              <a:rect b="b" l="l" r="r" t="t"/>
              <a:pathLst>
                <a:path extrusionOk="0"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2DAE6B"/>
            </a:solidFill>
            <a:ln>
              <a:noFill/>
            </a:ln>
          </p:spPr>
        </p:sp>
        <p:sp>
          <p:nvSpPr>
            <p:cNvPr id="312" name="Google Shape;312;p25"/>
            <p:cNvSpPr txBox="1"/>
            <p:nvPr/>
          </p:nvSpPr>
          <p:spPr>
            <a:xfrm>
              <a:off x="0" y="-85725"/>
              <a:ext cx="4816593" cy="1440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5"/>
          <p:cNvSpPr/>
          <p:nvPr/>
        </p:nvSpPr>
        <p:spPr>
          <a:xfrm rot="-10313024">
            <a:off x="12974001" y="-703096"/>
            <a:ext cx="5513095" cy="5853673"/>
          </a:xfrm>
          <a:custGeom>
            <a:rect b="b" l="l" r="r" t="t"/>
            <a:pathLst>
              <a:path extrusionOk="0" h="5853673" w="5513095">
                <a:moveTo>
                  <a:pt x="0" y="0"/>
                </a:moveTo>
                <a:lnTo>
                  <a:pt x="5513095" y="0"/>
                </a:lnTo>
                <a:lnTo>
                  <a:pt x="5513095" y="5853673"/>
                </a:lnTo>
                <a:lnTo>
                  <a:pt x="0" y="5853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4" name="Google Shape;314;p25"/>
          <p:cNvGrpSpPr/>
          <p:nvPr/>
        </p:nvGrpSpPr>
        <p:grpSpPr>
          <a:xfrm>
            <a:off x="2557194" y="5247288"/>
            <a:ext cx="1717318" cy="1737443"/>
            <a:chOff x="0" y="-9525"/>
            <a:chExt cx="812800" cy="822325"/>
          </a:xfrm>
        </p:grpSpPr>
        <p:sp>
          <p:nvSpPr>
            <p:cNvPr id="315" name="Google Shape;31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5"/>
          <p:cNvGrpSpPr/>
          <p:nvPr/>
        </p:nvGrpSpPr>
        <p:grpSpPr>
          <a:xfrm>
            <a:off x="8294866" y="5247288"/>
            <a:ext cx="1717318" cy="1737443"/>
            <a:chOff x="0" y="-9525"/>
            <a:chExt cx="812800" cy="822325"/>
          </a:xfrm>
        </p:grpSpPr>
        <p:sp>
          <p:nvSpPr>
            <p:cNvPr id="318" name="Google Shape;31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5"/>
          <p:cNvGrpSpPr/>
          <p:nvPr/>
        </p:nvGrpSpPr>
        <p:grpSpPr>
          <a:xfrm>
            <a:off x="14013231" y="5247288"/>
            <a:ext cx="1717318" cy="1737443"/>
            <a:chOff x="0" y="-9525"/>
            <a:chExt cx="812800" cy="822325"/>
          </a:xfrm>
        </p:grpSpPr>
        <p:sp>
          <p:nvSpPr>
            <p:cNvPr id="321" name="Google Shape;32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9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5"/>
          <p:cNvSpPr/>
          <p:nvPr/>
        </p:nvSpPr>
        <p:spPr>
          <a:xfrm>
            <a:off x="2874873" y="5619518"/>
            <a:ext cx="1081960" cy="1013108"/>
          </a:xfrm>
          <a:custGeom>
            <a:rect b="b" l="l" r="r" t="t"/>
            <a:pathLst>
              <a:path extrusionOk="0" h="1013108" w="1081960">
                <a:moveTo>
                  <a:pt x="0" y="0"/>
                </a:moveTo>
                <a:lnTo>
                  <a:pt x="1081960" y="0"/>
                </a:lnTo>
                <a:lnTo>
                  <a:pt x="1081960" y="1013108"/>
                </a:lnTo>
                <a:lnTo>
                  <a:pt x="0" y="1013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5"/>
          <p:cNvSpPr/>
          <p:nvPr/>
        </p:nvSpPr>
        <p:spPr>
          <a:xfrm>
            <a:off x="8571592" y="5558952"/>
            <a:ext cx="1163866" cy="1134241"/>
          </a:xfrm>
          <a:custGeom>
            <a:rect b="b" l="l" r="r" t="t"/>
            <a:pathLst>
              <a:path extrusionOk="0" h="1134241" w="1163866">
                <a:moveTo>
                  <a:pt x="0" y="0"/>
                </a:moveTo>
                <a:lnTo>
                  <a:pt x="1163866" y="0"/>
                </a:lnTo>
                <a:lnTo>
                  <a:pt x="1163866" y="1134240"/>
                </a:lnTo>
                <a:lnTo>
                  <a:pt x="0" y="113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5"/>
          <p:cNvSpPr/>
          <p:nvPr/>
        </p:nvSpPr>
        <p:spPr>
          <a:xfrm>
            <a:off x="14408049" y="5638043"/>
            <a:ext cx="1003424" cy="976058"/>
          </a:xfrm>
          <a:custGeom>
            <a:rect b="b" l="l" r="r" t="t"/>
            <a:pathLst>
              <a:path extrusionOk="0" h="976058" w="1003424">
                <a:moveTo>
                  <a:pt x="0" y="0"/>
                </a:moveTo>
                <a:lnTo>
                  <a:pt x="1003424" y="0"/>
                </a:lnTo>
                <a:lnTo>
                  <a:pt x="1003424" y="976058"/>
                </a:lnTo>
                <a:lnTo>
                  <a:pt x="0" y="976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5"/>
          <p:cNvSpPr txBox="1"/>
          <p:nvPr/>
        </p:nvSpPr>
        <p:spPr>
          <a:xfrm>
            <a:off x="1397696" y="1095375"/>
            <a:ext cx="8455200" cy="3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33" u="none" cap="none" strike="noStrike">
                <a:solidFill>
                  <a:srgbClr val="2DAE6B"/>
                </a:solidFill>
                <a:latin typeface="Public Sans Black"/>
                <a:ea typeface="Public Sans Black"/>
                <a:cs typeface="Public Sans Black"/>
                <a:sym typeface="Public Sans Black"/>
              </a:rPr>
              <a:t>OUR SERVICES</a:t>
            </a:r>
            <a:endParaRPr/>
          </a:p>
        </p:txBody>
      </p:sp>
      <p:sp>
        <p:nvSpPr>
          <p:cNvPr id="327" name="Google Shape;327;p25"/>
          <p:cNvSpPr txBox="1"/>
          <p:nvPr/>
        </p:nvSpPr>
        <p:spPr>
          <a:xfrm>
            <a:off x="1397696" y="8488272"/>
            <a:ext cx="4036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7125843" y="8488272"/>
            <a:ext cx="4036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29" name="Google Shape;329;p25"/>
          <p:cNvSpPr txBox="1"/>
          <p:nvPr/>
        </p:nvSpPr>
        <p:spPr>
          <a:xfrm>
            <a:off x="12857607" y="8488272"/>
            <a:ext cx="40362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30" name="Google Shape;330;p25"/>
          <p:cNvSpPr txBox="1"/>
          <p:nvPr/>
        </p:nvSpPr>
        <p:spPr>
          <a:xfrm>
            <a:off x="1698093" y="7237418"/>
            <a:ext cx="34356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Educational Initiatives</a:t>
            </a:r>
            <a:endParaRPr/>
          </a:p>
        </p:txBody>
      </p:sp>
      <p:sp>
        <p:nvSpPr>
          <p:cNvPr id="331" name="Google Shape;331;p25"/>
          <p:cNvSpPr txBox="1"/>
          <p:nvPr/>
        </p:nvSpPr>
        <p:spPr>
          <a:xfrm>
            <a:off x="7462081" y="7237418"/>
            <a:ext cx="33828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Health &amp;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Wellness Services</a:t>
            </a:r>
            <a:endParaRPr/>
          </a:p>
        </p:txBody>
      </p:sp>
      <p:sp>
        <p:nvSpPr>
          <p:cNvPr id="332" name="Google Shape;332;p25"/>
          <p:cNvSpPr txBox="1"/>
          <p:nvPr/>
        </p:nvSpPr>
        <p:spPr>
          <a:xfrm>
            <a:off x="12853475" y="7237418"/>
            <a:ext cx="40368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Community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1B3D9B"/>
                </a:solidFill>
                <a:latin typeface="Asap"/>
                <a:ea typeface="Asap"/>
                <a:cs typeface="Asap"/>
                <a:sym typeface="Asap"/>
              </a:rPr>
              <a:t>Outreach Programs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