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Bricolage Grotesque Light"/>
      <p:regular r:id="rId28"/>
      <p:bold r:id="rId29"/>
    </p:embeddedFont>
    <p:embeddedFont>
      <p:font typeface="Bricolage Grotesque ExtraLight"/>
      <p:regular r:id="rId30"/>
      <p:bold r:id="rId31"/>
    </p:embeddedFont>
    <p:embeddedFont>
      <p:font typeface="Rhodium Libre"/>
      <p:regular r:id="rId32"/>
    </p:embeddedFont>
    <p:embeddedFont>
      <p:font typeface="Bricolage Grotesque"/>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BricolageGrotesqueLight-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ricolageGrotesqueLigh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ricolageGrotesqueExtraLight-bold.fntdata"/><Relationship Id="rId30" Type="http://schemas.openxmlformats.org/officeDocument/2006/relationships/font" Target="fonts/BricolageGrotesqueExtraLight-regular.fntdata"/><Relationship Id="rId11" Type="http://schemas.openxmlformats.org/officeDocument/2006/relationships/slide" Target="slides/slide6.xml"/><Relationship Id="rId33" Type="http://schemas.openxmlformats.org/officeDocument/2006/relationships/font" Target="fonts/BricolageGrotesque-regular.fntdata"/><Relationship Id="rId10" Type="http://schemas.openxmlformats.org/officeDocument/2006/relationships/slide" Target="slides/slide5.xml"/><Relationship Id="rId32" Type="http://schemas.openxmlformats.org/officeDocument/2006/relationships/font" Target="fonts/RhodiumLibre-regular.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BricolageGrotesque-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0.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103" name="Shape 103"/>
        <p:cNvGrpSpPr/>
        <p:nvPr/>
      </p:nvGrpSpPr>
      <p:grpSpPr>
        <a:xfrm>
          <a:off x="0" y="0"/>
          <a:ext cx="0" cy="0"/>
          <a:chOff x="0" y="0"/>
          <a:chExt cx="0" cy="0"/>
        </a:xfrm>
      </p:grpSpPr>
      <p:sp>
        <p:nvSpPr>
          <p:cNvPr id="104" name="Google Shape;104;p11"/>
          <p:cNvSpPr txBox="1"/>
          <p:nvPr>
            <p:ph type="title"/>
          </p:nvPr>
        </p:nvSpPr>
        <p:spPr>
          <a:xfrm rot="5400000">
            <a:off x="12772950" y="5147125"/>
            <a:ext cx="8301900" cy="1231500"/>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chemeClr val="dk1"/>
              </a:buClr>
              <a:buSzPts val="8000"/>
              <a:buFont typeface="Rhodium Libre"/>
              <a:buNone/>
              <a:defRPr i="0" sz="8000" u="none" cap="none" strike="noStrike">
                <a:solidFill>
                  <a:schemeClr val="dk1"/>
                </a:solidFill>
                <a:latin typeface="Rhodium Libre"/>
                <a:ea typeface="Rhodium Libre"/>
                <a:cs typeface="Rhodium Libre"/>
                <a:sym typeface="Rhodium Libre"/>
              </a:defRPr>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105" name="Google Shape;105;p11"/>
          <p:cNvSpPr txBox="1"/>
          <p:nvPr>
            <p:ph idx="1" type="body"/>
          </p:nvPr>
        </p:nvSpPr>
        <p:spPr>
          <a:xfrm>
            <a:off x="706850" y="6424450"/>
            <a:ext cx="6247800" cy="3003000"/>
          </a:xfrm>
          <a:prstGeom prst="rect">
            <a:avLst/>
          </a:prstGeom>
          <a:noFill/>
          <a:ln>
            <a:noFill/>
          </a:ln>
        </p:spPr>
        <p:txBody>
          <a:bodyPr anchorCtr="0" anchor="t" bIns="45700" lIns="91425" spcFirstLastPara="1" rIns="91425" wrap="square" tIns="45700">
            <a:normAutofit/>
          </a:bodyPr>
          <a:lstStyle>
            <a:lvl1pPr indent="-485775" lvl="0" marL="457200" marR="0" rtl="0">
              <a:spcBef>
                <a:spcPts val="640"/>
              </a:spcBef>
              <a:spcAft>
                <a:spcPts val="0"/>
              </a:spcAft>
              <a:buClr>
                <a:schemeClr val="dk1"/>
              </a:buClr>
              <a:buSzPts val="4050"/>
              <a:buFont typeface="Rhodium Libre"/>
              <a:buChar char="•"/>
              <a:defRPr i="0" sz="4050" u="none" cap="none" strike="noStrike">
                <a:solidFill>
                  <a:schemeClr val="dk1"/>
                </a:solidFill>
                <a:latin typeface="Rhodium Libre"/>
                <a:ea typeface="Rhodium Libre"/>
                <a:cs typeface="Rhodium Libre"/>
                <a:sym typeface="Rhodium Libre"/>
              </a:defRPr>
            </a:lvl1pPr>
            <a:lvl2pPr indent="-485775" lvl="1" marL="914400" marR="0" rtl="0">
              <a:spcBef>
                <a:spcPts val="640"/>
              </a:spcBef>
              <a:spcAft>
                <a:spcPts val="0"/>
              </a:spcAft>
              <a:buClr>
                <a:schemeClr val="dk1"/>
              </a:buClr>
              <a:buSzPts val="4050"/>
              <a:buFont typeface="Rhodium Libre"/>
              <a:buChar char="–"/>
              <a:defRPr i="0" sz="4050" u="none" cap="none" strike="noStrike">
                <a:solidFill>
                  <a:schemeClr val="dk1"/>
                </a:solidFill>
                <a:latin typeface="Rhodium Libre"/>
                <a:ea typeface="Rhodium Libre"/>
                <a:cs typeface="Rhodium Libre"/>
                <a:sym typeface="Rhodium Libre"/>
              </a:defRPr>
            </a:lvl2pPr>
            <a:lvl3pPr indent="-485775" lvl="2" marL="1371600" marR="0" rtl="0">
              <a:spcBef>
                <a:spcPts val="640"/>
              </a:spcBef>
              <a:spcAft>
                <a:spcPts val="0"/>
              </a:spcAft>
              <a:buClr>
                <a:schemeClr val="dk1"/>
              </a:buClr>
              <a:buSzPts val="4050"/>
              <a:buFont typeface="Rhodium Libre"/>
              <a:buChar char="•"/>
              <a:defRPr i="0" sz="4050" u="none" cap="none" strike="noStrike">
                <a:solidFill>
                  <a:schemeClr val="dk1"/>
                </a:solidFill>
                <a:latin typeface="Rhodium Libre"/>
                <a:ea typeface="Rhodium Libre"/>
                <a:cs typeface="Rhodium Libre"/>
                <a:sym typeface="Rhodium Libre"/>
              </a:defRPr>
            </a:lvl3pPr>
            <a:lvl4pPr indent="-485775" lvl="3" marL="1828800" marR="0" rtl="0">
              <a:spcBef>
                <a:spcPts val="640"/>
              </a:spcBef>
              <a:spcAft>
                <a:spcPts val="0"/>
              </a:spcAft>
              <a:buClr>
                <a:schemeClr val="dk1"/>
              </a:buClr>
              <a:buSzPts val="4050"/>
              <a:buFont typeface="Rhodium Libre"/>
              <a:buChar char="–"/>
              <a:defRPr i="0" sz="4050" u="none" cap="none" strike="noStrike">
                <a:solidFill>
                  <a:schemeClr val="dk1"/>
                </a:solidFill>
                <a:latin typeface="Rhodium Libre"/>
                <a:ea typeface="Rhodium Libre"/>
                <a:cs typeface="Rhodium Libre"/>
                <a:sym typeface="Rhodium Libre"/>
              </a:defRPr>
            </a:lvl4pPr>
            <a:lvl5pPr indent="-485775" lvl="4" marL="2286000" marR="0" rtl="0">
              <a:spcBef>
                <a:spcPts val="640"/>
              </a:spcBef>
              <a:spcAft>
                <a:spcPts val="0"/>
              </a:spcAft>
              <a:buClr>
                <a:schemeClr val="dk1"/>
              </a:buClr>
              <a:buSzPts val="4050"/>
              <a:buFont typeface="Rhodium Libre"/>
              <a:buChar char="»"/>
              <a:defRPr i="0" sz="4050" u="none" cap="none" strike="noStrike">
                <a:solidFill>
                  <a:schemeClr val="dk1"/>
                </a:solidFill>
                <a:latin typeface="Rhodium Libre"/>
                <a:ea typeface="Rhodium Libre"/>
                <a:cs typeface="Rhodium Libre"/>
                <a:sym typeface="Rhodium Libre"/>
              </a:defRPr>
            </a:lvl5pPr>
            <a:lvl6pPr indent="-485775" lvl="5" marL="2743200" marR="0" rtl="0">
              <a:spcBef>
                <a:spcPts val="640"/>
              </a:spcBef>
              <a:spcAft>
                <a:spcPts val="0"/>
              </a:spcAft>
              <a:buClr>
                <a:schemeClr val="dk1"/>
              </a:buClr>
              <a:buSzPts val="4050"/>
              <a:buFont typeface="Rhodium Libre"/>
              <a:buChar char="•"/>
              <a:defRPr i="0" sz="4050" u="none" cap="none" strike="noStrike">
                <a:solidFill>
                  <a:schemeClr val="dk1"/>
                </a:solidFill>
                <a:latin typeface="Rhodium Libre"/>
                <a:ea typeface="Rhodium Libre"/>
                <a:cs typeface="Rhodium Libre"/>
                <a:sym typeface="Rhodium Libre"/>
              </a:defRPr>
            </a:lvl6pPr>
            <a:lvl7pPr indent="-485775" lvl="6" marL="3200400" marR="0" rtl="0">
              <a:spcBef>
                <a:spcPts val="640"/>
              </a:spcBef>
              <a:spcAft>
                <a:spcPts val="0"/>
              </a:spcAft>
              <a:buClr>
                <a:schemeClr val="dk1"/>
              </a:buClr>
              <a:buSzPts val="4050"/>
              <a:buFont typeface="Rhodium Libre"/>
              <a:buChar char="•"/>
              <a:defRPr i="0" sz="4050" u="none" cap="none" strike="noStrike">
                <a:solidFill>
                  <a:schemeClr val="dk1"/>
                </a:solidFill>
                <a:latin typeface="Rhodium Libre"/>
                <a:ea typeface="Rhodium Libre"/>
                <a:cs typeface="Rhodium Libre"/>
                <a:sym typeface="Rhodium Libre"/>
              </a:defRPr>
            </a:lvl7pPr>
            <a:lvl8pPr indent="-485775" lvl="7" marL="3657600" marR="0" rtl="0">
              <a:spcBef>
                <a:spcPts val="640"/>
              </a:spcBef>
              <a:spcAft>
                <a:spcPts val="0"/>
              </a:spcAft>
              <a:buClr>
                <a:schemeClr val="dk1"/>
              </a:buClr>
              <a:buSzPts val="4050"/>
              <a:buFont typeface="Rhodium Libre"/>
              <a:buChar char="•"/>
              <a:defRPr i="0" sz="4050" u="none" cap="none" strike="noStrike">
                <a:solidFill>
                  <a:schemeClr val="dk1"/>
                </a:solidFill>
                <a:latin typeface="Rhodium Libre"/>
                <a:ea typeface="Rhodium Libre"/>
                <a:cs typeface="Rhodium Libre"/>
                <a:sym typeface="Rhodium Libre"/>
              </a:defRPr>
            </a:lvl8pPr>
            <a:lvl9pPr indent="-485775" lvl="8" marL="4114800" marR="0" rtl="0">
              <a:spcBef>
                <a:spcPts val="640"/>
              </a:spcBef>
              <a:spcAft>
                <a:spcPts val="0"/>
              </a:spcAft>
              <a:buClr>
                <a:schemeClr val="dk1"/>
              </a:buClr>
              <a:buSzPts val="4050"/>
              <a:buFont typeface="Rhodium Libre"/>
              <a:buChar char="•"/>
              <a:defRPr i="0" sz="4050" u="none" cap="none" strike="noStrike">
                <a:solidFill>
                  <a:schemeClr val="dk1"/>
                </a:solidFill>
                <a:latin typeface="Rhodium Libre"/>
                <a:ea typeface="Rhodium Libre"/>
                <a:cs typeface="Rhodium Libre"/>
                <a:sym typeface="Rhodium Libre"/>
              </a:defRPr>
            </a:lvl9pPr>
          </a:lstStyle>
          <a:p/>
        </p:txBody>
      </p:sp>
      <p:sp>
        <p:nvSpPr>
          <p:cNvPr id="106" name="Google Shape;106;p11"/>
          <p:cNvSpPr txBox="1"/>
          <p:nvPr>
            <p:ph idx="2" type="title"/>
          </p:nvPr>
        </p:nvSpPr>
        <p:spPr>
          <a:xfrm>
            <a:off x="706850" y="2020125"/>
            <a:ext cx="6417600" cy="2424000"/>
          </a:xfrm>
          <a:prstGeom prst="rect">
            <a:avLst/>
          </a:prstGeom>
          <a:noFill/>
          <a:ln>
            <a:noFill/>
          </a:ln>
        </p:spPr>
        <p:txBody>
          <a:bodyPr anchorCtr="0" anchor="t" bIns="45700" lIns="91425" spcFirstLastPara="1" rIns="91425" wrap="square" tIns="45700">
            <a:normAutofit/>
          </a:bodyPr>
          <a:lstStyle>
            <a:lvl1pPr lvl="0" marR="0" rtl="0">
              <a:spcBef>
                <a:spcPts val="0"/>
              </a:spcBef>
              <a:spcAft>
                <a:spcPts val="0"/>
              </a:spcAft>
              <a:buClr>
                <a:schemeClr val="dk1"/>
              </a:buClr>
              <a:buSzPts val="8000"/>
              <a:buFont typeface="Rhodium Libre"/>
              <a:buNone/>
              <a:defRPr i="0" sz="8000" u="none" cap="none" strike="noStrike">
                <a:solidFill>
                  <a:schemeClr val="dk1"/>
                </a:solidFill>
                <a:latin typeface="Rhodium Libre"/>
                <a:ea typeface="Rhodium Libre"/>
                <a:cs typeface="Rhodium Libre"/>
                <a:sym typeface="Rhodium Libre"/>
              </a:defRPr>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p:txBody>
      </p:sp>
      <p:sp>
        <p:nvSpPr>
          <p:cNvPr id="107" name="Google Shape;107;p11"/>
          <p:cNvSpPr/>
          <p:nvPr>
            <p:ph idx="3" type="pic"/>
          </p:nvPr>
        </p:nvSpPr>
        <p:spPr>
          <a:xfrm>
            <a:off x="7797588" y="1238700"/>
            <a:ext cx="7737900" cy="4415100"/>
          </a:xfrm>
          <a:prstGeom prst="rect">
            <a:avLst/>
          </a:prstGeom>
          <a:noFill/>
          <a:ln>
            <a:noFill/>
          </a:ln>
        </p:spPr>
      </p:sp>
      <p:cxnSp>
        <p:nvCxnSpPr>
          <p:cNvPr id="108" name="Google Shape;108;p11"/>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109" name="Google Shape;109;p11"/>
          <p:cNvCxnSpPr/>
          <p:nvPr/>
        </p:nvCxnSpPr>
        <p:spPr>
          <a:xfrm>
            <a:off x="0" y="5667225"/>
            <a:ext cx="15546000" cy="0"/>
          </a:xfrm>
          <a:prstGeom prst="straightConnector1">
            <a:avLst/>
          </a:prstGeom>
          <a:noFill/>
          <a:ln cap="flat" cmpd="sng" w="28575">
            <a:solidFill>
              <a:srgbClr val="000000"/>
            </a:solidFill>
            <a:prstDash val="solid"/>
            <a:round/>
            <a:headEnd len="sm" w="sm" type="none"/>
            <a:tailEnd len="sm" w="sm" type="none"/>
          </a:ln>
        </p:spPr>
      </p:cxnSp>
      <p:cxnSp>
        <p:nvCxnSpPr>
          <p:cNvPr id="110" name="Google Shape;110;p11"/>
          <p:cNvCxnSpPr/>
          <p:nvPr/>
        </p:nvCxnSpPr>
        <p:spPr>
          <a:xfrm rot="10800000">
            <a:off x="15548500" y="1227900"/>
            <a:ext cx="0" cy="9059100"/>
          </a:xfrm>
          <a:prstGeom prst="straightConnector1">
            <a:avLst/>
          </a:prstGeom>
          <a:noFill/>
          <a:ln cap="flat" cmpd="sng" w="28575">
            <a:solidFill>
              <a:srgbClr val="000000"/>
            </a:solidFill>
            <a:prstDash val="solid"/>
            <a:round/>
            <a:headEnd len="sm" w="sm" type="none"/>
            <a:tailEnd len="sm" w="sm" type="none"/>
          </a:ln>
        </p:spPr>
      </p:cxnSp>
      <p:cxnSp>
        <p:nvCxnSpPr>
          <p:cNvPr id="111" name="Google Shape;111;p11"/>
          <p:cNvCxnSpPr/>
          <p:nvPr/>
        </p:nvCxnSpPr>
        <p:spPr>
          <a:xfrm rot="10800000">
            <a:off x="7781400" y="1238700"/>
            <a:ext cx="0" cy="9048300"/>
          </a:xfrm>
          <a:prstGeom prst="straightConnector1">
            <a:avLst/>
          </a:prstGeom>
          <a:noFill/>
          <a:ln cap="flat" cmpd="sng" w="28575">
            <a:solidFill>
              <a:srgbClr val="000000"/>
            </a:solidFill>
            <a:prstDash val="solid"/>
            <a:round/>
            <a:headEnd len="sm" w="sm" type="none"/>
            <a:tailEnd len="sm" w="sm" type="none"/>
          </a:ln>
        </p:spPr>
      </p:cxnSp>
      <p:sp>
        <p:nvSpPr>
          <p:cNvPr id="112" name="Google Shape;112;p11"/>
          <p:cNvSpPr txBox="1"/>
          <p:nvPr>
            <p:ph idx="4" type="subTitle"/>
          </p:nvPr>
        </p:nvSpPr>
        <p:spPr>
          <a:xfrm>
            <a:off x="706850" y="38557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300"/>
              <a:buNone/>
              <a:defRPr b="1" sz="2300"/>
            </a:lvl1pPr>
            <a:lvl2pPr lvl="1" rtl="0">
              <a:spcBef>
                <a:spcPts val="640"/>
              </a:spcBef>
              <a:spcAft>
                <a:spcPts val="0"/>
              </a:spcAft>
              <a:buSzPts val="2300"/>
              <a:buNone/>
              <a:defRPr b="1" sz="2300"/>
            </a:lvl2pPr>
            <a:lvl3pPr lvl="2" rtl="0">
              <a:spcBef>
                <a:spcPts val="640"/>
              </a:spcBef>
              <a:spcAft>
                <a:spcPts val="0"/>
              </a:spcAft>
              <a:buSzPts val="2300"/>
              <a:buNone/>
              <a:defRPr b="1" sz="2300"/>
            </a:lvl3pPr>
            <a:lvl4pPr lvl="3" rtl="0">
              <a:spcBef>
                <a:spcPts val="640"/>
              </a:spcBef>
              <a:spcAft>
                <a:spcPts val="0"/>
              </a:spcAft>
              <a:buSzPts val="2300"/>
              <a:buNone/>
              <a:defRPr b="1" sz="2300"/>
            </a:lvl4pPr>
            <a:lvl5pPr lvl="4" rtl="0">
              <a:spcBef>
                <a:spcPts val="640"/>
              </a:spcBef>
              <a:spcAft>
                <a:spcPts val="0"/>
              </a:spcAft>
              <a:buSzPts val="2300"/>
              <a:buNone/>
              <a:defRPr b="1" sz="2300"/>
            </a:lvl5pPr>
            <a:lvl6pPr lvl="5" rtl="0">
              <a:spcBef>
                <a:spcPts val="640"/>
              </a:spcBef>
              <a:spcAft>
                <a:spcPts val="0"/>
              </a:spcAft>
              <a:buSzPts val="2300"/>
              <a:buNone/>
              <a:defRPr b="1" sz="2300"/>
            </a:lvl6pPr>
            <a:lvl7pPr lvl="6" rtl="0">
              <a:spcBef>
                <a:spcPts val="640"/>
              </a:spcBef>
              <a:spcAft>
                <a:spcPts val="0"/>
              </a:spcAft>
              <a:buSzPts val="2300"/>
              <a:buNone/>
              <a:defRPr b="1" sz="2300"/>
            </a:lvl7pPr>
            <a:lvl8pPr lvl="7" rtl="0">
              <a:spcBef>
                <a:spcPts val="640"/>
              </a:spcBef>
              <a:spcAft>
                <a:spcPts val="0"/>
              </a:spcAft>
              <a:buSzPts val="2300"/>
              <a:buNone/>
              <a:defRPr b="1" sz="2300"/>
            </a:lvl8pPr>
            <a:lvl9pPr lvl="8" rtl="0">
              <a:spcBef>
                <a:spcPts val="640"/>
              </a:spcBef>
              <a:spcAft>
                <a:spcPts val="0"/>
              </a:spcAft>
              <a:buSzPts val="2300"/>
              <a:buNone/>
              <a:defRPr b="1" sz="2300"/>
            </a:lvl9pPr>
          </a:lstStyle>
          <a:p/>
        </p:txBody>
      </p:sp>
      <p:sp>
        <p:nvSpPr>
          <p:cNvPr id="113" name="Google Shape;113;p11"/>
          <p:cNvSpPr txBox="1"/>
          <p:nvPr>
            <p:ph idx="5" type="body"/>
          </p:nvPr>
        </p:nvSpPr>
        <p:spPr>
          <a:xfrm>
            <a:off x="8541050" y="6424450"/>
            <a:ext cx="6247800" cy="3003000"/>
          </a:xfrm>
          <a:prstGeom prst="rect">
            <a:avLst/>
          </a:prstGeom>
          <a:noFill/>
          <a:ln>
            <a:noFill/>
          </a:ln>
        </p:spPr>
        <p:txBody>
          <a:bodyPr anchorCtr="0" anchor="t" bIns="45700" lIns="91425" spcFirstLastPara="1" rIns="91425" wrap="square" tIns="45700">
            <a:normAutofit/>
          </a:bodyPr>
          <a:lstStyle>
            <a:lvl1pPr indent="-577850" lvl="0" marL="457200" marR="0" rtl="0">
              <a:spcBef>
                <a:spcPts val="640"/>
              </a:spcBef>
              <a:spcAft>
                <a:spcPts val="0"/>
              </a:spcAft>
              <a:buClr>
                <a:schemeClr val="dk1"/>
              </a:buClr>
              <a:buSzPts val="5500"/>
              <a:buFont typeface="Rhodium Libre"/>
              <a:buChar char="•"/>
              <a:defRPr i="0" sz="5500" u="none" cap="none" strike="noStrike">
                <a:solidFill>
                  <a:schemeClr val="dk1"/>
                </a:solidFill>
                <a:latin typeface="Rhodium Libre"/>
                <a:ea typeface="Rhodium Libre"/>
                <a:cs typeface="Rhodium Libre"/>
                <a:sym typeface="Rhodium Libre"/>
              </a:defRPr>
            </a:lvl1pPr>
            <a:lvl2pPr indent="-577850" lvl="1" marL="914400" marR="0" rtl="0">
              <a:spcBef>
                <a:spcPts val="640"/>
              </a:spcBef>
              <a:spcAft>
                <a:spcPts val="0"/>
              </a:spcAft>
              <a:buClr>
                <a:schemeClr val="dk1"/>
              </a:buClr>
              <a:buSzPts val="5500"/>
              <a:buFont typeface="Rhodium Libre"/>
              <a:buChar char="–"/>
              <a:defRPr i="0" sz="5500" u="none" cap="none" strike="noStrike">
                <a:solidFill>
                  <a:schemeClr val="dk1"/>
                </a:solidFill>
                <a:latin typeface="Rhodium Libre"/>
                <a:ea typeface="Rhodium Libre"/>
                <a:cs typeface="Rhodium Libre"/>
                <a:sym typeface="Rhodium Libre"/>
              </a:defRPr>
            </a:lvl2pPr>
            <a:lvl3pPr indent="-577850" lvl="2" marL="1371600" marR="0" rtl="0">
              <a:spcBef>
                <a:spcPts val="640"/>
              </a:spcBef>
              <a:spcAft>
                <a:spcPts val="0"/>
              </a:spcAft>
              <a:buClr>
                <a:schemeClr val="dk1"/>
              </a:buClr>
              <a:buSzPts val="5500"/>
              <a:buFont typeface="Rhodium Libre"/>
              <a:buChar char="•"/>
              <a:defRPr i="0" sz="5500" u="none" cap="none" strike="noStrike">
                <a:solidFill>
                  <a:schemeClr val="dk1"/>
                </a:solidFill>
                <a:latin typeface="Rhodium Libre"/>
                <a:ea typeface="Rhodium Libre"/>
                <a:cs typeface="Rhodium Libre"/>
                <a:sym typeface="Rhodium Libre"/>
              </a:defRPr>
            </a:lvl3pPr>
            <a:lvl4pPr indent="-577850" lvl="3" marL="1828800" marR="0" rtl="0">
              <a:spcBef>
                <a:spcPts val="640"/>
              </a:spcBef>
              <a:spcAft>
                <a:spcPts val="0"/>
              </a:spcAft>
              <a:buClr>
                <a:schemeClr val="dk1"/>
              </a:buClr>
              <a:buSzPts val="5500"/>
              <a:buFont typeface="Rhodium Libre"/>
              <a:buChar char="–"/>
              <a:defRPr i="0" sz="5500" u="none" cap="none" strike="noStrike">
                <a:solidFill>
                  <a:schemeClr val="dk1"/>
                </a:solidFill>
                <a:latin typeface="Rhodium Libre"/>
                <a:ea typeface="Rhodium Libre"/>
                <a:cs typeface="Rhodium Libre"/>
                <a:sym typeface="Rhodium Libre"/>
              </a:defRPr>
            </a:lvl4pPr>
            <a:lvl5pPr indent="-577850" lvl="4" marL="2286000" marR="0" rtl="0">
              <a:spcBef>
                <a:spcPts val="640"/>
              </a:spcBef>
              <a:spcAft>
                <a:spcPts val="0"/>
              </a:spcAft>
              <a:buClr>
                <a:schemeClr val="dk1"/>
              </a:buClr>
              <a:buSzPts val="5500"/>
              <a:buFont typeface="Rhodium Libre"/>
              <a:buChar char="»"/>
              <a:defRPr i="0" sz="5500" u="none" cap="none" strike="noStrike">
                <a:solidFill>
                  <a:schemeClr val="dk1"/>
                </a:solidFill>
                <a:latin typeface="Rhodium Libre"/>
                <a:ea typeface="Rhodium Libre"/>
                <a:cs typeface="Rhodium Libre"/>
                <a:sym typeface="Rhodium Libre"/>
              </a:defRPr>
            </a:lvl5pPr>
            <a:lvl6pPr indent="-577850" lvl="5" marL="2743200" marR="0" rtl="0">
              <a:spcBef>
                <a:spcPts val="640"/>
              </a:spcBef>
              <a:spcAft>
                <a:spcPts val="0"/>
              </a:spcAft>
              <a:buClr>
                <a:schemeClr val="dk1"/>
              </a:buClr>
              <a:buSzPts val="5500"/>
              <a:buFont typeface="Rhodium Libre"/>
              <a:buChar char="•"/>
              <a:defRPr i="0" sz="5500" u="none" cap="none" strike="noStrike">
                <a:solidFill>
                  <a:schemeClr val="dk1"/>
                </a:solidFill>
                <a:latin typeface="Rhodium Libre"/>
                <a:ea typeface="Rhodium Libre"/>
                <a:cs typeface="Rhodium Libre"/>
                <a:sym typeface="Rhodium Libre"/>
              </a:defRPr>
            </a:lvl6pPr>
            <a:lvl7pPr indent="-577850" lvl="6" marL="3200400" marR="0" rtl="0">
              <a:spcBef>
                <a:spcPts val="640"/>
              </a:spcBef>
              <a:spcAft>
                <a:spcPts val="0"/>
              </a:spcAft>
              <a:buClr>
                <a:schemeClr val="dk1"/>
              </a:buClr>
              <a:buSzPts val="5500"/>
              <a:buFont typeface="Rhodium Libre"/>
              <a:buChar char="•"/>
              <a:defRPr i="0" sz="5500" u="none" cap="none" strike="noStrike">
                <a:solidFill>
                  <a:schemeClr val="dk1"/>
                </a:solidFill>
                <a:latin typeface="Rhodium Libre"/>
                <a:ea typeface="Rhodium Libre"/>
                <a:cs typeface="Rhodium Libre"/>
                <a:sym typeface="Rhodium Libre"/>
              </a:defRPr>
            </a:lvl7pPr>
            <a:lvl8pPr indent="-577850" lvl="7" marL="3657600" marR="0" rtl="0">
              <a:spcBef>
                <a:spcPts val="640"/>
              </a:spcBef>
              <a:spcAft>
                <a:spcPts val="0"/>
              </a:spcAft>
              <a:buClr>
                <a:schemeClr val="dk1"/>
              </a:buClr>
              <a:buSzPts val="5500"/>
              <a:buFont typeface="Rhodium Libre"/>
              <a:buChar char="•"/>
              <a:defRPr i="0" sz="5500" u="none" cap="none" strike="noStrike">
                <a:solidFill>
                  <a:schemeClr val="dk1"/>
                </a:solidFill>
                <a:latin typeface="Rhodium Libre"/>
                <a:ea typeface="Rhodium Libre"/>
                <a:cs typeface="Rhodium Libre"/>
                <a:sym typeface="Rhodium Libre"/>
              </a:defRPr>
            </a:lvl8pPr>
            <a:lvl9pPr indent="-577850" lvl="8" marL="4114800" marR="0" rtl="0">
              <a:spcBef>
                <a:spcPts val="640"/>
              </a:spcBef>
              <a:spcAft>
                <a:spcPts val="0"/>
              </a:spcAft>
              <a:buClr>
                <a:schemeClr val="dk1"/>
              </a:buClr>
              <a:buSzPts val="5500"/>
              <a:buFont typeface="Rhodium Libre"/>
              <a:buChar char="•"/>
              <a:defRPr i="0" sz="5500" u="none" cap="none" strike="noStrike">
                <a:solidFill>
                  <a:schemeClr val="dk1"/>
                </a:solidFill>
                <a:latin typeface="Rhodium Libre"/>
                <a:ea typeface="Rhodium Libre"/>
                <a:cs typeface="Rhodium Libre"/>
                <a:sym typeface="Rhodium Libr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114" name="Shape 114"/>
        <p:cNvGrpSpPr/>
        <p:nvPr/>
      </p:nvGrpSpPr>
      <p:grpSpPr>
        <a:xfrm>
          <a:off x="0" y="0"/>
          <a:ext cx="0" cy="0"/>
          <a:chOff x="0" y="0"/>
          <a:chExt cx="0" cy="0"/>
        </a:xfrm>
      </p:grpSpPr>
      <p:sp>
        <p:nvSpPr>
          <p:cNvPr id="115" name="Google Shape;115;p12"/>
          <p:cNvSpPr/>
          <p:nvPr>
            <p:ph idx="2" type="pic"/>
          </p:nvPr>
        </p:nvSpPr>
        <p:spPr>
          <a:xfrm>
            <a:off x="0" y="1242425"/>
            <a:ext cx="10116300" cy="9044700"/>
          </a:xfrm>
          <a:prstGeom prst="rect">
            <a:avLst/>
          </a:prstGeom>
          <a:noFill/>
          <a:ln>
            <a:noFill/>
          </a:ln>
        </p:spPr>
      </p:sp>
      <p:sp>
        <p:nvSpPr>
          <p:cNvPr id="116" name="Google Shape;116;p12"/>
          <p:cNvSpPr txBox="1"/>
          <p:nvPr>
            <p:ph idx="1" type="body"/>
          </p:nvPr>
        </p:nvSpPr>
        <p:spPr>
          <a:xfrm>
            <a:off x="10834542" y="8547725"/>
            <a:ext cx="3292800" cy="9660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117" name="Google Shape;117;p12"/>
          <p:cNvSpPr txBox="1"/>
          <p:nvPr>
            <p:ph type="title"/>
          </p:nvPr>
        </p:nvSpPr>
        <p:spPr>
          <a:xfrm>
            <a:off x="11129200" y="1517225"/>
            <a:ext cx="6417600" cy="1143300"/>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chemeClr val="dk1"/>
              </a:buClr>
              <a:buSzPts val="8000"/>
              <a:buFont typeface="Rhodium Libre"/>
              <a:buNone/>
              <a:defRPr i="0" sz="8000" u="none" cap="none" strike="noStrike">
                <a:solidFill>
                  <a:schemeClr val="dk1"/>
                </a:solidFill>
                <a:latin typeface="Rhodium Libre"/>
                <a:ea typeface="Rhodium Libre"/>
                <a:cs typeface="Rhodium Libre"/>
                <a:sym typeface="Rhodium Libre"/>
              </a:defRPr>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cxnSp>
        <p:nvCxnSpPr>
          <p:cNvPr id="118" name="Google Shape;118;p12"/>
          <p:cNvCxnSpPr/>
          <p:nvPr/>
        </p:nvCxnSpPr>
        <p:spPr>
          <a:xfrm>
            <a:off x="0" y="1227900"/>
            <a:ext cx="18359400" cy="0"/>
          </a:xfrm>
          <a:prstGeom prst="straightConnector1">
            <a:avLst/>
          </a:prstGeom>
          <a:noFill/>
          <a:ln cap="flat" cmpd="sng" w="28575">
            <a:solidFill>
              <a:srgbClr val="000000"/>
            </a:solidFill>
            <a:prstDash val="solid"/>
            <a:round/>
            <a:headEnd len="sm" w="sm" type="none"/>
            <a:tailEnd len="sm" w="sm" type="none"/>
          </a:ln>
        </p:spPr>
      </p:cxnSp>
      <p:sp>
        <p:nvSpPr>
          <p:cNvPr id="119" name="Google Shape;119;p12"/>
          <p:cNvSpPr/>
          <p:nvPr/>
        </p:nvSpPr>
        <p:spPr>
          <a:xfrm>
            <a:off x="11701248" y="3123190"/>
            <a:ext cx="1219492" cy="1668460"/>
          </a:xfrm>
          <a:custGeom>
            <a:rect b="b" l="l" r="r" t="t"/>
            <a:pathLst>
              <a:path extrusionOk="0" h="1668460" w="1219492">
                <a:moveTo>
                  <a:pt x="0" y="0"/>
                </a:moveTo>
                <a:lnTo>
                  <a:pt x="1219492" y="0"/>
                </a:lnTo>
                <a:lnTo>
                  <a:pt x="1219492" y="1668460"/>
                </a:lnTo>
                <a:lnTo>
                  <a:pt x="0" y="1668460"/>
                </a:lnTo>
                <a:lnTo>
                  <a:pt x="0" y="0"/>
                </a:lnTo>
                <a:close/>
              </a:path>
            </a:pathLst>
          </a:custGeom>
          <a:blipFill rotWithShape="1">
            <a:blip r:embed="rId2">
              <a:alphaModFix/>
            </a:blip>
            <a:stretch>
              <a:fillRect b="0" l="0" r="0" t="0"/>
            </a:stretch>
          </a:blipFill>
          <a:ln>
            <a:noFill/>
          </a:ln>
        </p:spPr>
      </p:sp>
      <p:sp>
        <p:nvSpPr>
          <p:cNvPr id="120" name="Google Shape;120;p12"/>
          <p:cNvSpPr/>
          <p:nvPr/>
        </p:nvSpPr>
        <p:spPr>
          <a:xfrm rot="-2700000">
            <a:off x="15601758" y="3048227"/>
            <a:ext cx="1087898" cy="1818673"/>
          </a:xfrm>
          <a:custGeom>
            <a:rect b="b" l="l" r="r" t="t"/>
            <a:pathLst>
              <a:path extrusionOk="0" h="1817662" w="1087293">
                <a:moveTo>
                  <a:pt x="0" y="0"/>
                </a:moveTo>
                <a:lnTo>
                  <a:pt x="1087292" y="0"/>
                </a:lnTo>
                <a:lnTo>
                  <a:pt x="1087292" y="1817662"/>
                </a:lnTo>
                <a:lnTo>
                  <a:pt x="0" y="1817662"/>
                </a:lnTo>
                <a:lnTo>
                  <a:pt x="0" y="0"/>
                </a:lnTo>
                <a:close/>
              </a:path>
            </a:pathLst>
          </a:custGeom>
          <a:blipFill rotWithShape="1">
            <a:blip r:embed="rId3">
              <a:alphaModFix/>
            </a:blip>
            <a:stretch>
              <a:fillRect b="0" l="0" r="0" t="0"/>
            </a:stretch>
          </a:blipFill>
          <a:ln>
            <a:noFill/>
          </a:ln>
        </p:spPr>
      </p:sp>
      <p:sp>
        <p:nvSpPr>
          <p:cNvPr id="121" name="Google Shape;121;p12"/>
          <p:cNvSpPr/>
          <p:nvPr/>
        </p:nvSpPr>
        <p:spPr>
          <a:xfrm>
            <a:off x="11701870" y="6618293"/>
            <a:ext cx="1558021" cy="1690160"/>
          </a:xfrm>
          <a:custGeom>
            <a:rect b="b" l="l" r="r" t="t"/>
            <a:pathLst>
              <a:path extrusionOk="0" h="1690160" w="1558021">
                <a:moveTo>
                  <a:pt x="0" y="0"/>
                </a:moveTo>
                <a:lnTo>
                  <a:pt x="1558020" y="0"/>
                </a:lnTo>
                <a:lnTo>
                  <a:pt x="1558020" y="1690161"/>
                </a:lnTo>
                <a:lnTo>
                  <a:pt x="0" y="1690161"/>
                </a:lnTo>
                <a:lnTo>
                  <a:pt x="0" y="0"/>
                </a:lnTo>
                <a:close/>
              </a:path>
            </a:pathLst>
          </a:custGeom>
          <a:blipFill rotWithShape="1">
            <a:blip r:embed="rId4">
              <a:alphaModFix/>
            </a:blip>
            <a:stretch>
              <a:fillRect b="0" l="0" r="0" t="0"/>
            </a:stretch>
          </a:blipFill>
          <a:ln>
            <a:noFill/>
          </a:ln>
        </p:spPr>
      </p:sp>
      <p:sp>
        <p:nvSpPr>
          <p:cNvPr id="122" name="Google Shape;122;p12"/>
          <p:cNvSpPr/>
          <p:nvPr/>
        </p:nvSpPr>
        <p:spPr>
          <a:xfrm>
            <a:off x="15330937" y="6888817"/>
            <a:ext cx="1414474" cy="1419636"/>
          </a:xfrm>
          <a:custGeom>
            <a:rect b="b" l="l" r="r" t="t"/>
            <a:pathLst>
              <a:path extrusionOk="0" h="1419636" w="1414474">
                <a:moveTo>
                  <a:pt x="0" y="0"/>
                </a:moveTo>
                <a:lnTo>
                  <a:pt x="1414474" y="0"/>
                </a:lnTo>
                <a:lnTo>
                  <a:pt x="1414474" y="1419637"/>
                </a:lnTo>
                <a:lnTo>
                  <a:pt x="0" y="1419637"/>
                </a:lnTo>
                <a:lnTo>
                  <a:pt x="0" y="0"/>
                </a:lnTo>
                <a:close/>
              </a:path>
            </a:pathLst>
          </a:custGeom>
          <a:blipFill rotWithShape="1">
            <a:blip r:embed="rId5">
              <a:alphaModFix/>
            </a:blip>
            <a:stretch>
              <a:fillRect b="0" l="0" r="0" t="0"/>
            </a:stretch>
          </a:blipFill>
          <a:ln>
            <a:noFill/>
          </a:ln>
        </p:spPr>
      </p:sp>
      <p:cxnSp>
        <p:nvCxnSpPr>
          <p:cNvPr id="123" name="Google Shape;123;p12"/>
          <p:cNvCxnSpPr/>
          <p:nvPr/>
        </p:nvCxnSpPr>
        <p:spPr>
          <a:xfrm rot="10800000">
            <a:off x="10116436" y="1228030"/>
            <a:ext cx="0" cy="9073200"/>
          </a:xfrm>
          <a:prstGeom prst="straightConnector1">
            <a:avLst/>
          </a:prstGeom>
          <a:noFill/>
          <a:ln cap="flat" cmpd="sng" w="28575">
            <a:solidFill>
              <a:srgbClr val="000000"/>
            </a:solidFill>
            <a:prstDash val="solid"/>
            <a:round/>
            <a:headEnd len="sm" w="sm" type="none"/>
            <a:tailEnd len="sm" w="sm" type="none"/>
          </a:ln>
        </p:spPr>
      </p:cxnSp>
      <p:sp>
        <p:nvSpPr>
          <p:cNvPr id="124" name="Google Shape;124;p12"/>
          <p:cNvSpPr txBox="1"/>
          <p:nvPr>
            <p:ph idx="3" type="subTitle"/>
          </p:nvPr>
        </p:nvSpPr>
        <p:spPr>
          <a:xfrm>
            <a:off x="706850" y="38557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300"/>
              <a:buNone/>
              <a:defRPr b="1" sz="2300"/>
            </a:lvl1pPr>
            <a:lvl2pPr lvl="1" rtl="0">
              <a:spcBef>
                <a:spcPts val="640"/>
              </a:spcBef>
              <a:spcAft>
                <a:spcPts val="0"/>
              </a:spcAft>
              <a:buSzPts val="2300"/>
              <a:buNone/>
              <a:defRPr b="1" sz="2300"/>
            </a:lvl2pPr>
            <a:lvl3pPr lvl="2" rtl="0">
              <a:spcBef>
                <a:spcPts val="640"/>
              </a:spcBef>
              <a:spcAft>
                <a:spcPts val="0"/>
              </a:spcAft>
              <a:buSzPts val="2300"/>
              <a:buNone/>
              <a:defRPr b="1" sz="2300"/>
            </a:lvl3pPr>
            <a:lvl4pPr lvl="3" rtl="0">
              <a:spcBef>
                <a:spcPts val="640"/>
              </a:spcBef>
              <a:spcAft>
                <a:spcPts val="0"/>
              </a:spcAft>
              <a:buSzPts val="2300"/>
              <a:buNone/>
              <a:defRPr b="1" sz="2300"/>
            </a:lvl4pPr>
            <a:lvl5pPr lvl="4" rtl="0">
              <a:spcBef>
                <a:spcPts val="640"/>
              </a:spcBef>
              <a:spcAft>
                <a:spcPts val="0"/>
              </a:spcAft>
              <a:buSzPts val="2300"/>
              <a:buNone/>
              <a:defRPr b="1" sz="2300"/>
            </a:lvl5pPr>
            <a:lvl6pPr lvl="5" rtl="0">
              <a:spcBef>
                <a:spcPts val="640"/>
              </a:spcBef>
              <a:spcAft>
                <a:spcPts val="0"/>
              </a:spcAft>
              <a:buSzPts val="2300"/>
              <a:buNone/>
              <a:defRPr b="1" sz="2300"/>
            </a:lvl6pPr>
            <a:lvl7pPr lvl="6" rtl="0">
              <a:spcBef>
                <a:spcPts val="640"/>
              </a:spcBef>
              <a:spcAft>
                <a:spcPts val="0"/>
              </a:spcAft>
              <a:buSzPts val="2300"/>
              <a:buNone/>
              <a:defRPr b="1" sz="2300"/>
            </a:lvl7pPr>
            <a:lvl8pPr lvl="7" rtl="0">
              <a:spcBef>
                <a:spcPts val="640"/>
              </a:spcBef>
              <a:spcAft>
                <a:spcPts val="0"/>
              </a:spcAft>
              <a:buSzPts val="2300"/>
              <a:buNone/>
              <a:defRPr b="1" sz="2300"/>
            </a:lvl8pPr>
            <a:lvl9pPr lvl="8" rtl="0">
              <a:spcBef>
                <a:spcPts val="640"/>
              </a:spcBef>
              <a:spcAft>
                <a:spcPts val="0"/>
              </a:spcAft>
              <a:buSzPts val="2300"/>
              <a:buNone/>
              <a:defRPr b="1" sz="2300"/>
            </a:lvl9pPr>
          </a:lstStyle>
          <a:p/>
        </p:txBody>
      </p:sp>
      <p:sp>
        <p:nvSpPr>
          <p:cNvPr id="125" name="Google Shape;125;p12"/>
          <p:cNvSpPr txBox="1"/>
          <p:nvPr>
            <p:ph idx="4" type="body"/>
          </p:nvPr>
        </p:nvSpPr>
        <p:spPr>
          <a:xfrm>
            <a:off x="14391754" y="8547725"/>
            <a:ext cx="3292800" cy="9660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126" name="Google Shape;126;p12"/>
          <p:cNvSpPr txBox="1"/>
          <p:nvPr>
            <p:ph idx="5" type="body"/>
          </p:nvPr>
        </p:nvSpPr>
        <p:spPr>
          <a:xfrm>
            <a:off x="10834542" y="4985200"/>
            <a:ext cx="3292800" cy="9660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127" name="Google Shape;127;p12"/>
          <p:cNvSpPr txBox="1"/>
          <p:nvPr>
            <p:ph idx="6" type="body"/>
          </p:nvPr>
        </p:nvSpPr>
        <p:spPr>
          <a:xfrm>
            <a:off x="14391754" y="4985200"/>
            <a:ext cx="3292800" cy="9660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128" name="Shape 128"/>
        <p:cNvGrpSpPr/>
        <p:nvPr/>
      </p:nvGrpSpPr>
      <p:grpSpPr>
        <a:xfrm>
          <a:off x="0" y="0"/>
          <a:ext cx="0" cy="0"/>
          <a:chOff x="0" y="0"/>
          <a:chExt cx="0" cy="0"/>
        </a:xfrm>
      </p:grpSpPr>
      <p:sp>
        <p:nvSpPr>
          <p:cNvPr id="129" name="Google Shape;129;p13"/>
          <p:cNvSpPr txBox="1"/>
          <p:nvPr>
            <p:ph idx="1" type="body"/>
          </p:nvPr>
        </p:nvSpPr>
        <p:spPr>
          <a:xfrm>
            <a:off x="9500375" y="7929750"/>
            <a:ext cx="7891200" cy="1584000"/>
          </a:xfrm>
          <a:prstGeom prst="rect">
            <a:avLst/>
          </a:prstGeom>
          <a:noFill/>
          <a:ln>
            <a:noFill/>
          </a:ln>
        </p:spPr>
        <p:txBody>
          <a:bodyPr anchorCtr="0" anchor="t" bIns="45700" lIns="91425" spcFirstLastPara="1" rIns="91425" wrap="square" tIns="45700">
            <a:normAutofit/>
          </a:bodyPr>
          <a:lstStyle>
            <a:lvl1pPr indent="-361950" lvl="0" marL="457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130" name="Google Shape;130;p13"/>
          <p:cNvSpPr txBox="1"/>
          <p:nvPr>
            <p:ph type="title"/>
          </p:nvPr>
        </p:nvSpPr>
        <p:spPr>
          <a:xfrm>
            <a:off x="963900" y="8073900"/>
            <a:ext cx="9108000" cy="1715700"/>
          </a:xfrm>
          <a:prstGeom prst="rect">
            <a:avLst/>
          </a:prstGeom>
          <a:noFill/>
          <a:ln>
            <a:noFill/>
          </a:ln>
        </p:spPr>
        <p:txBody>
          <a:bodyPr anchorCtr="0" anchor="t" bIns="45700" lIns="91425" spcFirstLastPara="1" rIns="91425" wrap="square" tIns="45700">
            <a:normAutofit/>
          </a:bodyPr>
          <a:lstStyle>
            <a:lvl1pPr lvl="0" marR="0" rtl="0">
              <a:spcBef>
                <a:spcPts val="0"/>
              </a:spcBef>
              <a:spcAft>
                <a:spcPts val="0"/>
              </a:spcAft>
              <a:buClr>
                <a:schemeClr val="dk1"/>
              </a:buClr>
              <a:buSzPts val="8000"/>
              <a:buFont typeface="Rhodium Libre"/>
              <a:buNone/>
              <a:defRPr i="0" sz="8000" u="none" cap="none" strike="noStrike">
                <a:solidFill>
                  <a:schemeClr val="dk1"/>
                </a:solidFill>
                <a:latin typeface="Rhodium Libre"/>
                <a:ea typeface="Rhodium Libre"/>
                <a:cs typeface="Rhodium Libre"/>
                <a:sym typeface="Rhodium Libre"/>
              </a:defRPr>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p:txBody>
      </p:sp>
      <p:sp>
        <p:nvSpPr>
          <p:cNvPr id="131" name="Google Shape;131;p13"/>
          <p:cNvSpPr txBox="1"/>
          <p:nvPr>
            <p:ph idx="2" type="subTitle"/>
          </p:nvPr>
        </p:nvSpPr>
        <p:spPr>
          <a:xfrm>
            <a:off x="706850" y="38557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300"/>
              <a:buNone/>
              <a:defRPr b="1" sz="2300"/>
            </a:lvl1pPr>
            <a:lvl2pPr lvl="1" rtl="0">
              <a:spcBef>
                <a:spcPts val="640"/>
              </a:spcBef>
              <a:spcAft>
                <a:spcPts val="0"/>
              </a:spcAft>
              <a:buSzPts val="2300"/>
              <a:buNone/>
              <a:defRPr b="1" sz="2300"/>
            </a:lvl2pPr>
            <a:lvl3pPr lvl="2" rtl="0">
              <a:spcBef>
                <a:spcPts val="640"/>
              </a:spcBef>
              <a:spcAft>
                <a:spcPts val="0"/>
              </a:spcAft>
              <a:buSzPts val="2300"/>
              <a:buNone/>
              <a:defRPr b="1" sz="2300"/>
            </a:lvl3pPr>
            <a:lvl4pPr lvl="3" rtl="0">
              <a:spcBef>
                <a:spcPts val="640"/>
              </a:spcBef>
              <a:spcAft>
                <a:spcPts val="0"/>
              </a:spcAft>
              <a:buSzPts val="2300"/>
              <a:buNone/>
              <a:defRPr b="1" sz="2300"/>
            </a:lvl4pPr>
            <a:lvl5pPr lvl="4" rtl="0">
              <a:spcBef>
                <a:spcPts val="640"/>
              </a:spcBef>
              <a:spcAft>
                <a:spcPts val="0"/>
              </a:spcAft>
              <a:buSzPts val="2300"/>
              <a:buNone/>
              <a:defRPr b="1" sz="2300"/>
            </a:lvl5pPr>
            <a:lvl6pPr lvl="5" rtl="0">
              <a:spcBef>
                <a:spcPts val="640"/>
              </a:spcBef>
              <a:spcAft>
                <a:spcPts val="0"/>
              </a:spcAft>
              <a:buSzPts val="2300"/>
              <a:buNone/>
              <a:defRPr b="1" sz="2300"/>
            </a:lvl6pPr>
            <a:lvl7pPr lvl="6" rtl="0">
              <a:spcBef>
                <a:spcPts val="640"/>
              </a:spcBef>
              <a:spcAft>
                <a:spcPts val="0"/>
              </a:spcAft>
              <a:buSzPts val="2300"/>
              <a:buNone/>
              <a:defRPr b="1" sz="2300"/>
            </a:lvl7pPr>
            <a:lvl8pPr lvl="7" rtl="0">
              <a:spcBef>
                <a:spcPts val="640"/>
              </a:spcBef>
              <a:spcAft>
                <a:spcPts val="0"/>
              </a:spcAft>
              <a:buSzPts val="2300"/>
              <a:buNone/>
              <a:defRPr b="1" sz="2300"/>
            </a:lvl8pPr>
            <a:lvl9pPr lvl="8" rtl="0">
              <a:spcBef>
                <a:spcPts val="640"/>
              </a:spcBef>
              <a:spcAft>
                <a:spcPts val="0"/>
              </a:spcAft>
              <a:buSzPts val="2300"/>
              <a:buNone/>
              <a:defRPr b="1" sz="2300"/>
            </a:lvl9pPr>
          </a:lstStyle>
          <a:p/>
        </p:txBody>
      </p:sp>
      <p:grpSp>
        <p:nvGrpSpPr>
          <p:cNvPr id="132" name="Google Shape;132;p13"/>
          <p:cNvGrpSpPr/>
          <p:nvPr/>
        </p:nvGrpSpPr>
        <p:grpSpPr>
          <a:xfrm>
            <a:off x="1028700" y="2737324"/>
            <a:ext cx="3655276" cy="4631554"/>
            <a:chOff x="0" y="-47625"/>
            <a:chExt cx="962700" cy="1219825"/>
          </a:xfrm>
        </p:grpSpPr>
        <p:sp>
          <p:nvSpPr>
            <p:cNvPr id="133" name="Google Shape;133;p13"/>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B5DAEA"/>
            </a:solidFill>
            <a:ln>
              <a:noFill/>
            </a:ln>
          </p:spPr>
        </p:sp>
        <p:sp>
          <p:nvSpPr>
            <p:cNvPr id="134" name="Google Shape;134;p13"/>
            <p:cNvSpPr txBox="1"/>
            <p:nvPr/>
          </p:nvSpPr>
          <p:spPr>
            <a:xfrm>
              <a:off x="0" y="-47625"/>
              <a:ext cx="962700" cy="12198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13"/>
          <p:cNvGrpSpPr/>
          <p:nvPr/>
        </p:nvGrpSpPr>
        <p:grpSpPr>
          <a:xfrm>
            <a:off x="5264553" y="2737324"/>
            <a:ext cx="3655276" cy="4631554"/>
            <a:chOff x="0" y="-47625"/>
            <a:chExt cx="962700" cy="1219825"/>
          </a:xfrm>
        </p:grpSpPr>
        <p:sp>
          <p:nvSpPr>
            <p:cNvPr id="136" name="Google Shape;136;p13"/>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B5DAEA"/>
            </a:solidFill>
            <a:ln>
              <a:noFill/>
            </a:ln>
          </p:spPr>
        </p:sp>
        <p:sp>
          <p:nvSpPr>
            <p:cNvPr id="137" name="Google Shape;137;p13"/>
            <p:cNvSpPr txBox="1"/>
            <p:nvPr/>
          </p:nvSpPr>
          <p:spPr>
            <a:xfrm>
              <a:off x="0" y="-47625"/>
              <a:ext cx="962700" cy="12198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13"/>
          <p:cNvGrpSpPr/>
          <p:nvPr/>
        </p:nvGrpSpPr>
        <p:grpSpPr>
          <a:xfrm>
            <a:off x="13736198" y="2737324"/>
            <a:ext cx="3655276" cy="4631554"/>
            <a:chOff x="0" y="-47625"/>
            <a:chExt cx="962700" cy="1219825"/>
          </a:xfrm>
        </p:grpSpPr>
        <p:sp>
          <p:nvSpPr>
            <p:cNvPr id="139" name="Google Shape;139;p13"/>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B5DAEA"/>
            </a:solidFill>
            <a:ln>
              <a:noFill/>
            </a:ln>
          </p:spPr>
        </p:sp>
        <p:sp>
          <p:nvSpPr>
            <p:cNvPr id="140" name="Google Shape;140;p13"/>
            <p:cNvSpPr txBox="1"/>
            <p:nvPr/>
          </p:nvSpPr>
          <p:spPr>
            <a:xfrm>
              <a:off x="0" y="-47625"/>
              <a:ext cx="962700" cy="12198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3"/>
          <p:cNvGrpSpPr/>
          <p:nvPr/>
        </p:nvGrpSpPr>
        <p:grpSpPr>
          <a:xfrm>
            <a:off x="9500376" y="2737324"/>
            <a:ext cx="3655276" cy="4631554"/>
            <a:chOff x="0" y="-47625"/>
            <a:chExt cx="962700" cy="1219825"/>
          </a:xfrm>
        </p:grpSpPr>
        <p:sp>
          <p:nvSpPr>
            <p:cNvPr id="142" name="Google Shape;142;p13"/>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B5DAEA"/>
            </a:solidFill>
            <a:ln>
              <a:noFill/>
            </a:ln>
          </p:spPr>
        </p:sp>
        <p:sp>
          <p:nvSpPr>
            <p:cNvPr id="143" name="Google Shape;143;p13"/>
            <p:cNvSpPr txBox="1"/>
            <p:nvPr/>
          </p:nvSpPr>
          <p:spPr>
            <a:xfrm>
              <a:off x="0" y="-47625"/>
              <a:ext cx="962700" cy="12198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44" name="Google Shape;144;p13"/>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145" name="Google Shape;145;p13"/>
          <p:cNvCxnSpPr/>
          <p:nvPr/>
        </p:nvCxnSpPr>
        <p:spPr>
          <a:xfrm>
            <a:off x="0" y="7383125"/>
            <a:ext cx="18288000" cy="0"/>
          </a:xfrm>
          <a:prstGeom prst="straightConnector1">
            <a:avLst/>
          </a:prstGeom>
          <a:noFill/>
          <a:ln cap="flat" cmpd="sng" w="28575">
            <a:solidFill>
              <a:srgbClr val="000000"/>
            </a:solidFill>
            <a:prstDash val="solid"/>
            <a:round/>
            <a:headEnd len="sm" w="sm" type="none"/>
            <a:tailEnd len="sm" w="sm" type="none"/>
          </a:ln>
        </p:spPr>
      </p:cxnSp>
      <p:cxnSp>
        <p:nvCxnSpPr>
          <p:cNvPr id="146" name="Google Shape;146;p13"/>
          <p:cNvCxnSpPr/>
          <p:nvPr/>
        </p:nvCxnSpPr>
        <p:spPr>
          <a:xfrm>
            <a:off x="0" y="2903858"/>
            <a:ext cx="18288000" cy="0"/>
          </a:xfrm>
          <a:prstGeom prst="straightConnector1">
            <a:avLst/>
          </a:prstGeom>
          <a:noFill/>
          <a:ln cap="flat" cmpd="sng" w="28575">
            <a:solidFill>
              <a:srgbClr val="000000"/>
            </a:solidFill>
            <a:prstDash val="solid"/>
            <a:round/>
            <a:headEnd len="sm" w="sm" type="none"/>
            <a:tailEnd len="sm" w="sm" type="none"/>
          </a:ln>
        </p:spPr>
      </p:cxnSp>
      <p:sp>
        <p:nvSpPr>
          <p:cNvPr id="147" name="Google Shape;147;p13"/>
          <p:cNvSpPr txBox="1"/>
          <p:nvPr>
            <p:ph idx="3" type="subTitle"/>
          </p:nvPr>
        </p:nvSpPr>
        <p:spPr>
          <a:xfrm>
            <a:off x="896425" y="1500825"/>
            <a:ext cx="16495200" cy="1119900"/>
          </a:xfrm>
          <a:prstGeom prst="rect">
            <a:avLst/>
          </a:prstGeom>
        </p:spPr>
        <p:txBody>
          <a:bodyPr anchorCtr="0" anchor="ctr" bIns="45700" lIns="91425" spcFirstLastPara="1" rIns="91425" wrap="square" tIns="45700">
            <a:normAutofit/>
          </a:bodyPr>
          <a:lstStyle>
            <a:lvl1pPr lvl="0" rtl="0" algn="ctr">
              <a:spcBef>
                <a:spcPts val="640"/>
              </a:spcBef>
              <a:spcAft>
                <a:spcPts val="0"/>
              </a:spcAft>
              <a:buSzPts val="4050"/>
              <a:buFont typeface="Rhodium Libre"/>
              <a:buNone/>
              <a:defRPr sz="4050">
                <a:latin typeface="Rhodium Libre"/>
                <a:ea typeface="Rhodium Libre"/>
                <a:cs typeface="Rhodium Libre"/>
                <a:sym typeface="Rhodium Libre"/>
              </a:defRPr>
            </a:lvl1pPr>
            <a:lvl2pPr lvl="1" rtl="0" algn="ctr">
              <a:spcBef>
                <a:spcPts val="640"/>
              </a:spcBef>
              <a:spcAft>
                <a:spcPts val="0"/>
              </a:spcAft>
              <a:buSzPts val="4050"/>
              <a:buFont typeface="Rhodium Libre"/>
              <a:buNone/>
              <a:defRPr sz="4050">
                <a:latin typeface="Rhodium Libre"/>
                <a:ea typeface="Rhodium Libre"/>
                <a:cs typeface="Rhodium Libre"/>
                <a:sym typeface="Rhodium Libre"/>
              </a:defRPr>
            </a:lvl2pPr>
            <a:lvl3pPr lvl="2" rtl="0" algn="ctr">
              <a:spcBef>
                <a:spcPts val="640"/>
              </a:spcBef>
              <a:spcAft>
                <a:spcPts val="0"/>
              </a:spcAft>
              <a:buSzPts val="4050"/>
              <a:buFont typeface="Rhodium Libre"/>
              <a:buNone/>
              <a:defRPr sz="4050">
                <a:latin typeface="Rhodium Libre"/>
                <a:ea typeface="Rhodium Libre"/>
                <a:cs typeface="Rhodium Libre"/>
                <a:sym typeface="Rhodium Libre"/>
              </a:defRPr>
            </a:lvl3pPr>
            <a:lvl4pPr lvl="3" rtl="0" algn="ctr">
              <a:spcBef>
                <a:spcPts val="640"/>
              </a:spcBef>
              <a:spcAft>
                <a:spcPts val="0"/>
              </a:spcAft>
              <a:buSzPts val="4050"/>
              <a:buFont typeface="Rhodium Libre"/>
              <a:buNone/>
              <a:defRPr sz="4050">
                <a:latin typeface="Rhodium Libre"/>
                <a:ea typeface="Rhodium Libre"/>
                <a:cs typeface="Rhodium Libre"/>
                <a:sym typeface="Rhodium Libre"/>
              </a:defRPr>
            </a:lvl4pPr>
            <a:lvl5pPr lvl="4" rtl="0" algn="ctr">
              <a:spcBef>
                <a:spcPts val="640"/>
              </a:spcBef>
              <a:spcAft>
                <a:spcPts val="0"/>
              </a:spcAft>
              <a:buSzPts val="4050"/>
              <a:buFont typeface="Rhodium Libre"/>
              <a:buNone/>
              <a:defRPr sz="4050">
                <a:latin typeface="Rhodium Libre"/>
                <a:ea typeface="Rhodium Libre"/>
                <a:cs typeface="Rhodium Libre"/>
                <a:sym typeface="Rhodium Libre"/>
              </a:defRPr>
            </a:lvl5pPr>
            <a:lvl6pPr lvl="5" rtl="0" algn="ctr">
              <a:spcBef>
                <a:spcPts val="640"/>
              </a:spcBef>
              <a:spcAft>
                <a:spcPts val="0"/>
              </a:spcAft>
              <a:buSzPts val="4050"/>
              <a:buFont typeface="Rhodium Libre"/>
              <a:buNone/>
              <a:defRPr sz="4050">
                <a:latin typeface="Rhodium Libre"/>
                <a:ea typeface="Rhodium Libre"/>
                <a:cs typeface="Rhodium Libre"/>
                <a:sym typeface="Rhodium Libre"/>
              </a:defRPr>
            </a:lvl6pPr>
            <a:lvl7pPr lvl="6" rtl="0" algn="ctr">
              <a:spcBef>
                <a:spcPts val="640"/>
              </a:spcBef>
              <a:spcAft>
                <a:spcPts val="0"/>
              </a:spcAft>
              <a:buSzPts val="4050"/>
              <a:buFont typeface="Rhodium Libre"/>
              <a:buNone/>
              <a:defRPr sz="4050">
                <a:latin typeface="Rhodium Libre"/>
                <a:ea typeface="Rhodium Libre"/>
                <a:cs typeface="Rhodium Libre"/>
                <a:sym typeface="Rhodium Libre"/>
              </a:defRPr>
            </a:lvl7pPr>
            <a:lvl8pPr lvl="7" rtl="0" algn="ctr">
              <a:spcBef>
                <a:spcPts val="640"/>
              </a:spcBef>
              <a:spcAft>
                <a:spcPts val="0"/>
              </a:spcAft>
              <a:buSzPts val="4050"/>
              <a:buFont typeface="Rhodium Libre"/>
              <a:buNone/>
              <a:defRPr sz="4050">
                <a:latin typeface="Rhodium Libre"/>
                <a:ea typeface="Rhodium Libre"/>
                <a:cs typeface="Rhodium Libre"/>
                <a:sym typeface="Rhodium Libre"/>
              </a:defRPr>
            </a:lvl8pPr>
            <a:lvl9pPr lvl="8" rtl="0" algn="ctr">
              <a:spcBef>
                <a:spcPts val="640"/>
              </a:spcBef>
              <a:spcAft>
                <a:spcPts val="0"/>
              </a:spcAft>
              <a:buSzPts val="4050"/>
              <a:buFont typeface="Rhodium Libre"/>
              <a:buNone/>
              <a:defRPr sz="4050">
                <a:latin typeface="Rhodium Libre"/>
                <a:ea typeface="Rhodium Libre"/>
                <a:cs typeface="Rhodium Libre"/>
                <a:sym typeface="Rhodium Libre"/>
              </a:defRPr>
            </a:lvl9pPr>
          </a:lstStyle>
          <a:p/>
        </p:txBody>
      </p:sp>
      <p:sp>
        <p:nvSpPr>
          <p:cNvPr id="148" name="Google Shape;148;p13"/>
          <p:cNvSpPr/>
          <p:nvPr>
            <p:ph idx="4" type="pic"/>
          </p:nvPr>
        </p:nvSpPr>
        <p:spPr>
          <a:xfrm>
            <a:off x="1028715" y="2918825"/>
            <a:ext cx="3655200" cy="4449900"/>
          </a:xfrm>
          <a:prstGeom prst="rect">
            <a:avLst/>
          </a:prstGeom>
          <a:noFill/>
          <a:ln>
            <a:noFill/>
          </a:ln>
        </p:spPr>
      </p:sp>
      <p:sp>
        <p:nvSpPr>
          <p:cNvPr id="149" name="Google Shape;149;p13"/>
          <p:cNvSpPr/>
          <p:nvPr>
            <p:ph idx="5" type="pic"/>
          </p:nvPr>
        </p:nvSpPr>
        <p:spPr>
          <a:xfrm>
            <a:off x="5264540" y="2918825"/>
            <a:ext cx="3655200" cy="4449900"/>
          </a:xfrm>
          <a:prstGeom prst="rect">
            <a:avLst/>
          </a:prstGeom>
          <a:noFill/>
          <a:ln>
            <a:noFill/>
          </a:ln>
        </p:spPr>
      </p:sp>
      <p:sp>
        <p:nvSpPr>
          <p:cNvPr id="150" name="Google Shape;150;p13"/>
          <p:cNvSpPr/>
          <p:nvPr>
            <p:ph idx="6" type="pic"/>
          </p:nvPr>
        </p:nvSpPr>
        <p:spPr>
          <a:xfrm>
            <a:off x="9500365" y="2918825"/>
            <a:ext cx="3655200" cy="4449900"/>
          </a:xfrm>
          <a:prstGeom prst="rect">
            <a:avLst/>
          </a:prstGeom>
          <a:noFill/>
          <a:ln>
            <a:noFill/>
          </a:ln>
        </p:spPr>
      </p:sp>
      <p:sp>
        <p:nvSpPr>
          <p:cNvPr id="151" name="Google Shape;151;p13"/>
          <p:cNvSpPr/>
          <p:nvPr>
            <p:ph idx="7" type="pic"/>
          </p:nvPr>
        </p:nvSpPr>
        <p:spPr>
          <a:xfrm>
            <a:off x="13736190" y="2918825"/>
            <a:ext cx="3655200" cy="44499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152" name="Shape 152"/>
        <p:cNvGrpSpPr/>
        <p:nvPr/>
      </p:nvGrpSpPr>
      <p:grpSpPr>
        <a:xfrm>
          <a:off x="0" y="0"/>
          <a:ext cx="0" cy="0"/>
          <a:chOff x="0" y="0"/>
          <a:chExt cx="0" cy="0"/>
        </a:xfrm>
      </p:grpSpPr>
      <p:sp>
        <p:nvSpPr>
          <p:cNvPr id="153" name="Google Shape;153;p14"/>
          <p:cNvSpPr txBox="1"/>
          <p:nvPr>
            <p:ph idx="1" type="body"/>
          </p:nvPr>
        </p:nvSpPr>
        <p:spPr>
          <a:xfrm>
            <a:off x="12836350" y="7743275"/>
            <a:ext cx="4542000" cy="1747200"/>
          </a:xfrm>
          <a:prstGeom prst="rect">
            <a:avLst/>
          </a:prstGeom>
          <a:noFill/>
          <a:ln>
            <a:noFill/>
          </a:ln>
        </p:spPr>
        <p:txBody>
          <a:bodyPr anchorCtr="0" anchor="t" bIns="45700" lIns="91425" spcFirstLastPara="1" rIns="91425" wrap="square" tIns="45700">
            <a:normAutofit/>
          </a:bodyPr>
          <a:lstStyle>
            <a:lvl1pPr indent="-361950" lvl="0" marL="457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154" name="Google Shape;154;p14"/>
          <p:cNvSpPr/>
          <p:nvPr>
            <p:ph idx="2" type="pic"/>
          </p:nvPr>
        </p:nvSpPr>
        <p:spPr>
          <a:xfrm>
            <a:off x="0" y="1227900"/>
            <a:ext cx="18288000" cy="5771400"/>
          </a:xfrm>
          <a:prstGeom prst="rect">
            <a:avLst/>
          </a:prstGeom>
          <a:noFill/>
          <a:ln>
            <a:noFill/>
          </a:ln>
        </p:spPr>
      </p:sp>
      <p:sp>
        <p:nvSpPr>
          <p:cNvPr id="155" name="Google Shape;155;p14"/>
          <p:cNvSpPr txBox="1"/>
          <p:nvPr>
            <p:ph type="title"/>
          </p:nvPr>
        </p:nvSpPr>
        <p:spPr>
          <a:xfrm>
            <a:off x="706850" y="2461575"/>
            <a:ext cx="8700000" cy="2466000"/>
          </a:xfrm>
          <a:prstGeom prst="rect">
            <a:avLst/>
          </a:prstGeom>
          <a:noFill/>
          <a:ln>
            <a:noFill/>
          </a:ln>
        </p:spPr>
        <p:txBody>
          <a:bodyPr anchorCtr="0" anchor="t" bIns="45700" lIns="91425" spcFirstLastPara="1" rIns="91425" wrap="square" tIns="45700">
            <a:normAutofit/>
          </a:bodyPr>
          <a:lstStyle>
            <a:lvl1pPr lvl="0" marR="0" rtl="0">
              <a:lnSpc>
                <a:spcPct val="110000"/>
              </a:lnSpc>
              <a:spcBef>
                <a:spcPts val="0"/>
              </a:spcBef>
              <a:spcAft>
                <a:spcPts val="0"/>
              </a:spcAft>
              <a:buClr>
                <a:schemeClr val="dk1"/>
              </a:buClr>
              <a:buSzPts val="8000"/>
              <a:buFont typeface="Rhodium Libre"/>
              <a:buNone/>
              <a:defRPr i="0" sz="8000" u="none" cap="none" strike="noStrike">
                <a:solidFill>
                  <a:schemeClr val="dk1"/>
                </a:solidFill>
                <a:latin typeface="Rhodium Libre"/>
                <a:ea typeface="Rhodium Libre"/>
                <a:cs typeface="Rhodium Libre"/>
                <a:sym typeface="Rhodium Libre"/>
              </a:defRPr>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p:txBody>
      </p:sp>
      <p:cxnSp>
        <p:nvCxnSpPr>
          <p:cNvPr id="156" name="Google Shape;156;p14"/>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157" name="Google Shape;157;p14"/>
          <p:cNvCxnSpPr/>
          <p:nvPr/>
        </p:nvCxnSpPr>
        <p:spPr>
          <a:xfrm>
            <a:off x="0" y="70137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158" name="Google Shape;158;p14"/>
          <p:cNvCxnSpPr/>
          <p:nvPr/>
        </p:nvCxnSpPr>
        <p:spPr>
          <a:xfrm rot="10800000">
            <a:off x="9144000" y="6999425"/>
            <a:ext cx="0" cy="3322200"/>
          </a:xfrm>
          <a:prstGeom prst="straightConnector1">
            <a:avLst/>
          </a:prstGeom>
          <a:noFill/>
          <a:ln cap="flat" cmpd="sng" w="28575">
            <a:solidFill>
              <a:srgbClr val="000000"/>
            </a:solidFill>
            <a:prstDash val="solid"/>
            <a:round/>
            <a:headEnd len="sm" w="sm" type="none"/>
            <a:tailEnd len="sm" w="sm" type="none"/>
          </a:ln>
        </p:spPr>
      </p:cxnSp>
      <p:sp>
        <p:nvSpPr>
          <p:cNvPr id="159" name="Google Shape;159;p14"/>
          <p:cNvSpPr txBox="1"/>
          <p:nvPr/>
        </p:nvSpPr>
        <p:spPr>
          <a:xfrm>
            <a:off x="322065" y="7124786"/>
            <a:ext cx="1165800" cy="1015500"/>
          </a:xfrm>
          <a:prstGeom prst="rect">
            <a:avLst/>
          </a:prstGeom>
          <a:noFill/>
          <a:ln>
            <a:noFill/>
          </a:ln>
        </p:spPr>
        <p:txBody>
          <a:bodyPr anchorCtr="0" anchor="t" bIns="0" lIns="0" spcFirstLastPara="1" rIns="0" wrap="square" tIns="0">
            <a:spAutoFit/>
          </a:bodyPr>
          <a:lstStyle/>
          <a:p>
            <a:pPr indent="0" lvl="0" marL="0" marR="0" rtl="0" algn="l">
              <a:lnSpc>
                <a:spcPct val="137011"/>
              </a:lnSpc>
              <a:spcBef>
                <a:spcPts val="0"/>
              </a:spcBef>
              <a:spcAft>
                <a:spcPts val="0"/>
              </a:spcAft>
              <a:buNone/>
            </a:pPr>
            <a:r>
              <a:rPr b="0" i="0" lang="en-US" sz="6598" u="none" cap="none" strike="noStrike">
                <a:solidFill>
                  <a:srgbClr val="000000"/>
                </a:solidFill>
                <a:latin typeface="Rhodium Libre"/>
                <a:ea typeface="Rhodium Libre"/>
                <a:cs typeface="Rhodium Libre"/>
                <a:sym typeface="Rhodium Libre"/>
              </a:rPr>
              <a:t>01</a:t>
            </a:r>
            <a:endParaRPr/>
          </a:p>
        </p:txBody>
      </p:sp>
      <p:sp>
        <p:nvSpPr>
          <p:cNvPr id="160" name="Google Shape;160;p14"/>
          <p:cNvSpPr txBox="1"/>
          <p:nvPr/>
        </p:nvSpPr>
        <p:spPr>
          <a:xfrm>
            <a:off x="9489268" y="7124786"/>
            <a:ext cx="1680300" cy="1015500"/>
          </a:xfrm>
          <a:prstGeom prst="rect">
            <a:avLst/>
          </a:prstGeom>
          <a:noFill/>
          <a:ln>
            <a:noFill/>
          </a:ln>
        </p:spPr>
        <p:txBody>
          <a:bodyPr anchorCtr="0" anchor="t" bIns="0" lIns="0" spcFirstLastPara="1" rIns="0" wrap="square" tIns="0">
            <a:spAutoFit/>
          </a:bodyPr>
          <a:lstStyle/>
          <a:p>
            <a:pPr indent="0" lvl="0" marL="0" marR="0" rtl="0" algn="l">
              <a:lnSpc>
                <a:spcPct val="137011"/>
              </a:lnSpc>
              <a:spcBef>
                <a:spcPts val="0"/>
              </a:spcBef>
              <a:spcAft>
                <a:spcPts val="0"/>
              </a:spcAft>
              <a:buNone/>
            </a:pPr>
            <a:r>
              <a:rPr b="0" i="0" lang="en-US" sz="6598" u="none" cap="none" strike="noStrike">
                <a:solidFill>
                  <a:srgbClr val="000000"/>
                </a:solidFill>
                <a:latin typeface="Rhodium Libre"/>
                <a:ea typeface="Rhodium Libre"/>
                <a:cs typeface="Rhodium Libre"/>
                <a:sym typeface="Rhodium Libre"/>
              </a:rPr>
              <a:t>02</a:t>
            </a:r>
            <a:endParaRPr/>
          </a:p>
        </p:txBody>
      </p:sp>
      <p:sp>
        <p:nvSpPr>
          <p:cNvPr id="161" name="Google Shape;161;p14"/>
          <p:cNvSpPr txBox="1"/>
          <p:nvPr>
            <p:ph idx="3" type="subTitle"/>
          </p:nvPr>
        </p:nvSpPr>
        <p:spPr>
          <a:xfrm>
            <a:off x="706850" y="38557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300"/>
              <a:buNone/>
              <a:defRPr b="1" sz="2300"/>
            </a:lvl1pPr>
            <a:lvl2pPr lvl="1" rtl="0">
              <a:spcBef>
                <a:spcPts val="640"/>
              </a:spcBef>
              <a:spcAft>
                <a:spcPts val="0"/>
              </a:spcAft>
              <a:buSzPts val="2300"/>
              <a:buNone/>
              <a:defRPr b="1" sz="2300"/>
            </a:lvl2pPr>
            <a:lvl3pPr lvl="2" rtl="0">
              <a:spcBef>
                <a:spcPts val="640"/>
              </a:spcBef>
              <a:spcAft>
                <a:spcPts val="0"/>
              </a:spcAft>
              <a:buSzPts val="2300"/>
              <a:buNone/>
              <a:defRPr b="1" sz="2300"/>
            </a:lvl3pPr>
            <a:lvl4pPr lvl="3" rtl="0">
              <a:spcBef>
                <a:spcPts val="640"/>
              </a:spcBef>
              <a:spcAft>
                <a:spcPts val="0"/>
              </a:spcAft>
              <a:buSzPts val="2300"/>
              <a:buNone/>
              <a:defRPr b="1" sz="2300"/>
            </a:lvl4pPr>
            <a:lvl5pPr lvl="4" rtl="0">
              <a:spcBef>
                <a:spcPts val="640"/>
              </a:spcBef>
              <a:spcAft>
                <a:spcPts val="0"/>
              </a:spcAft>
              <a:buSzPts val="2300"/>
              <a:buNone/>
              <a:defRPr b="1" sz="2300"/>
            </a:lvl5pPr>
            <a:lvl6pPr lvl="5" rtl="0">
              <a:spcBef>
                <a:spcPts val="640"/>
              </a:spcBef>
              <a:spcAft>
                <a:spcPts val="0"/>
              </a:spcAft>
              <a:buSzPts val="2300"/>
              <a:buNone/>
              <a:defRPr b="1" sz="2300"/>
            </a:lvl6pPr>
            <a:lvl7pPr lvl="6" rtl="0">
              <a:spcBef>
                <a:spcPts val="640"/>
              </a:spcBef>
              <a:spcAft>
                <a:spcPts val="0"/>
              </a:spcAft>
              <a:buSzPts val="2300"/>
              <a:buNone/>
              <a:defRPr b="1" sz="2300"/>
            </a:lvl7pPr>
            <a:lvl8pPr lvl="7" rtl="0">
              <a:spcBef>
                <a:spcPts val="640"/>
              </a:spcBef>
              <a:spcAft>
                <a:spcPts val="0"/>
              </a:spcAft>
              <a:buSzPts val="2300"/>
              <a:buNone/>
              <a:defRPr b="1" sz="2300"/>
            </a:lvl8pPr>
            <a:lvl9pPr lvl="8" rtl="0">
              <a:spcBef>
                <a:spcPts val="640"/>
              </a:spcBef>
              <a:spcAft>
                <a:spcPts val="0"/>
              </a:spcAft>
              <a:buSzPts val="2300"/>
              <a:buNone/>
              <a:defRPr b="1" sz="2300"/>
            </a:lvl9pPr>
          </a:lstStyle>
          <a:p/>
        </p:txBody>
      </p:sp>
      <p:sp>
        <p:nvSpPr>
          <p:cNvPr id="162" name="Google Shape;162;p14"/>
          <p:cNvSpPr txBox="1"/>
          <p:nvPr>
            <p:ph idx="4" type="body"/>
          </p:nvPr>
        </p:nvSpPr>
        <p:spPr>
          <a:xfrm>
            <a:off x="3770875" y="7743275"/>
            <a:ext cx="4542000" cy="1747200"/>
          </a:xfrm>
          <a:prstGeom prst="rect">
            <a:avLst/>
          </a:prstGeom>
          <a:noFill/>
          <a:ln>
            <a:noFill/>
          </a:ln>
        </p:spPr>
        <p:txBody>
          <a:bodyPr anchorCtr="0" anchor="t" bIns="45700" lIns="91425" spcFirstLastPara="1" rIns="91425" wrap="square" tIns="45700">
            <a:normAutofit/>
          </a:bodyPr>
          <a:lstStyle>
            <a:lvl1pPr indent="-361950" lvl="0" marL="457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spTree>
      <p:nvGrpSpPr>
        <p:cNvPr id="163" name="Shape 163"/>
        <p:cNvGrpSpPr/>
        <p:nvPr/>
      </p:nvGrpSpPr>
      <p:grpSpPr>
        <a:xfrm>
          <a:off x="0" y="0"/>
          <a:ext cx="0" cy="0"/>
          <a:chOff x="0" y="0"/>
          <a:chExt cx="0" cy="0"/>
        </a:xfrm>
      </p:grpSpPr>
      <p:sp>
        <p:nvSpPr>
          <p:cNvPr id="164" name="Google Shape;164;p15"/>
          <p:cNvSpPr/>
          <p:nvPr>
            <p:ph idx="2" type="pic"/>
          </p:nvPr>
        </p:nvSpPr>
        <p:spPr>
          <a:xfrm>
            <a:off x="0" y="5979150"/>
            <a:ext cx="6130200" cy="4381800"/>
          </a:xfrm>
          <a:prstGeom prst="rect">
            <a:avLst/>
          </a:prstGeom>
          <a:noFill/>
          <a:ln>
            <a:noFill/>
          </a:ln>
        </p:spPr>
      </p:sp>
      <p:sp>
        <p:nvSpPr>
          <p:cNvPr id="165" name="Google Shape;165;p15"/>
          <p:cNvSpPr txBox="1"/>
          <p:nvPr>
            <p:ph idx="1" type="body"/>
          </p:nvPr>
        </p:nvSpPr>
        <p:spPr>
          <a:xfrm>
            <a:off x="7000713" y="7023100"/>
            <a:ext cx="4542000" cy="17472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166" name="Google Shape;166;p15"/>
          <p:cNvSpPr txBox="1"/>
          <p:nvPr>
            <p:ph type="title"/>
          </p:nvPr>
        </p:nvSpPr>
        <p:spPr>
          <a:xfrm>
            <a:off x="1548450" y="2132606"/>
            <a:ext cx="8700000" cy="2466000"/>
          </a:xfrm>
          <a:prstGeom prst="rect">
            <a:avLst/>
          </a:prstGeom>
          <a:noFill/>
          <a:ln>
            <a:noFill/>
          </a:ln>
        </p:spPr>
        <p:txBody>
          <a:bodyPr anchorCtr="0" anchor="t" bIns="45700" lIns="91425" spcFirstLastPara="1" rIns="91425" wrap="square" tIns="45700">
            <a:normAutofit/>
          </a:bodyPr>
          <a:lstStyle>
            <a:lvl1pPr lvl="0" marR="0" rtl="0">
              <a:lnSpc>
                <a:spcPct val="110000"/>
              </a:lnSpc>
              <a:spcBef>
                <a:spcPts val="0"/>
              </a:spcBef>
              <a:spcAft>
                <a:spcPts val="0"/>
              </a:spcAft>
              <a:buClr>
                <a:schemeClr val="dk1"/>
              </a:buClr>
              <a:buSzPts val="8000"/>
              <a:buFont typeface="Rhodium Libre"/>
              <a:buNone/>
              <a:defRPr i="0" sz="8000" u="none" cap="none" strike="noStrike">
                <a:solidFill>
                  <a:schemeClr val="dk1"/>
                </a:solidFill>
                <a:latin typeface="Rhodium Libre"/>
                <a:ea typeface="Rhodium Libre"/>
                <a:cs typeface="Rhodium Libre"/>
                <a:sym typeface="Rhodium Libre"/>
              </a:defRPr>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p:txBody>
      </p:sp>
      <p:cxnSp>
        <p:nvCxnSpPr>
          <p:cNvPr id="167" name="Google Shape;167;p15"/>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168" name="Google Shape;168;p15"/>
          <p:cNvCxnSpPr/>
          <p:nvPr/>
        </p:nvCxnSpPr>
        <p:spPr>
          <a:xfrm>
            <a:off x="0" y="5960225"/>
            <a:ext cx="18288000" cy="0"/>
          </a:xfrm>
          <a:prstGeom prst="straightConnector1">
            <a:avLst/>
          </a:prstGeom>
          <a:noFill/>
          <a:ln cap="flat" cmpd="sng" w="28575">
            <a:solidFill>
              <a:srgbClr val="000000"/>
            </a:solidFill>
            <a:prstDash val="solid"/>
            <a:round/>
            <a:headEnd len="sm" w="sm" type="none"/>
            <a:tailEnd len="sm" w="sm" type="none"/>
          </a:ln>
        </p:spPr>
      </p:cxnSp>
      <p:cxnSp>
        <p:nvCxnSpPr>
          <p:cNvPr id="169" name="Google Shape;169;p15"/>
          <p:cNvCxnSpPr/>
          <p:nvPr/>
        </p:nvCxnSpPr>
        <p:spPr>
          <a:xfrm rot="10800000">
            <a:off x="12399050" y="-14875"/>
            <a:ext cx="0" cy="10336500"/>
          </a:xfrm>
          <a:prstGeom prst="straightConnector1">
            <a:avLst/>
          </a:prstGeom>
          <a:noFill/>
          <a:ln cap="flat" cmpd="sng" w="28575">
            <a:solidFill>
              <a:srgbClr val="000000"/>
            </a:solidFill>
            <a:prstDash val="solid"/>
            <a:round/>
            <a:headEnd len="sm" w="sm" type="none"/>
            <a:tailEnd len="sm" w="sm" type="none"/>
          </a:ln>
        </p:spPr>
      </p:cxnSp>
      <p:cxnSp>
        <p:nvCxnSpPr>
          <p:cNvPr id="170" name="Google Shape;170;p15"/>
          <p:cNvCxnSpPr/>
          <p:nvPr/>
        </p:nvCxnSpPr>
        <p:spPr>
          <a:xfrm rot="10800000">
            <a:off x="6130075" y="5974475"/>
            <a:ext cx="0" cy="4381800"/>
          </a:xfrm>
          <a:prstGeom prst="straightConnector1">
            <a:avLst/>
          </a:prstGeom>
          <a:noFill/>
          <a:ln cap="flat" cmpd="sng" w="28575">
            <a:solidFill>
              <a:srgbClr val="000000"/>
            </a:solidFill>
            <a:prstDash val="solid"/>
            <a:round/>
            <a:headEnd len="sm" w="sm" type="none"/>
            <a:tailEnd len="sm" w="sm" type="none"/>
          </a:ln>
        </p:spPr>
      </p:cxnSp>
      <p:sp>
        <p:nvSpPr>
          <p:cNvPr id="171" name="Google Shape;171;p15"/>
          <p:cNvSpPr txBox="1"/>
          <p:nvPr>
            <p:ph idx="3" type="subTitle"/>
          </p:nvPr>
        </p:nvSpPr>
        <p:spPr>
          <a:xfrm>
            <a:off x="706850" y="38557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300"/>
              <a:buNone/>
              <a:defRPr b="1" sz="2300"/>
            </a:lvl1pPr>
            <a:lvl2pPr lvl="1" rtl="0">
              <a:spcBef>
                <a:spcPts val="640"/>
              </a:spcBef>
              <a:spcAft>
                <a:spcPts val="0"/>
              </a:spcAft>
              <a:buSzPts val="2300"/>
              <a:buNone/>
              <a:defRPr b="1" sz="2300"/>
            </a:lvl2pPr>
            <a:lvl3pPr lvl="2" rtl="0">
              <a:spcBef>
                <a:spcPts val="640"/>
              </a:spcBef>
              <a:spcAft>
                <a:spcPts val="0"/>
              </a:spcAft>
              <a:buSzPts val="2300"/>
              <a:buNone/>
              <a:defRPr b="1" sz="2300"/>
            </a:lvl3pPr>
            <a:lvl4pPr lvl="3" rtl="0">
              <a:spcBef>
                <a:spcPts val="640"/>
              </a:spcBef>
              <a:spcAft>
                <a:spcPts val="0"/>
              </a:spcAft>
              <a:buSzPts val="2300"/>
              <a:buNone/>
              <a:defRPr b="1" sz="2300"/>
            </a:lvl4pPr>
            <a:lvl5pPr lvl="4" rtl="0">
              <a:spcBef>
                <a:spcPts val="640"/>
              </a:spcBef>
              <a:spcAft>
                <a:spcPts val="0"/>
              </a:spcAft>
              <a:buSzPts val="2300"/>
              <a:buNone/>
              <a:defRPr b="1" sz="2300"/>
            </a:lvl5pPr>
            <a:lvl6pPr lvl="5" rtl="0">
              <a:spcBef>
                <a:spcPts val="640"/>
              </a:spcBef>
              <a:spcAft>
                <a:spcPts val="0"/>
              </a:spcAft>
              <a:buSzPts val="2300"/>
              <a:buNone/>
              <a:defRPr b="1" sz="2300"/>
            </a:lvl6pPr>
            <a:lvl7pPr lvl="6" rtl="0">
              <a:spcBef>
                <a:spcPts val="640"/>
              </a:spcBef>
              <a:spcAft>
                <a:spcPts val="0"/>
              </a:spcAft>
              <a:buSzPts val="2300"/>
              <a:buNone/>
              <a:defRPr b="1" sz="2300"/>
            </a:lvl7pPr>
            <a:lvl8pPr lvl="7" rtl="0">
              <a:spcBef>
                <a:spcPts val="640"/>
              </a:spcBef>
              <a:spcAft>
                <a:spcPts val="0"/>
              </a:spcAft>
              <a:buSzPts val="2300"/>
              <a:buNone/>
              <a:defRPr b="1" sz="2300"/>
            </a:lvl8pPr>
            <a:lvl9pPr lvl="8" rtl="0">
              <a:spcBef>
                <a:spcPts val="640"/>
              </a:spcBef>
              <a:spcAft>
                <a:spcPts val="0"/>
              </a:spcAft>
              <a:buSzPts val="2300"/>
              <a:buNone/>
              <a:defRPr b="1" sz="2300"/>
            </a:lvl9pPr>
          </a:lstStyle>
          <a:p/>
        </p:txBody>
      </p:sp>
      <p:sp>
        <p:nvSpPr>
          <p:cNvPr id="172" name="Google Shape;172;p15"/>
          <p:cNvSpPr/>
          <p:nvPr>
            <p:ph idx="4" type="pic"/>
          </p:nvPr>
        </p:nvSpPr>
        <p:spPr>
          <a:xfrm>
            <a:off x="12413250" y="1241825"/>
            <a:ext cx="5874600" cy="90453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CUSTOM_13">
    <p:spTree>
      <p:nvGrpSpPr>
        <p:cNvPr id="173" name="Shape 173"/>
        <p:cNvGrpSpPr/>
        <p:nvPr/>
      </p:nvGrpSpPr>
      <p:grpSpPr>
        <a:xfrm>
          <a:off x="0" y="0"/>
          <a:ext cx="0" cy="0"/>
          <a:chOff x="0" y="0"/>
          <a:chExt cx="0" cy="0"/>
        </a:xfrm>
      </p:grpSpPr>
      <p:sp>
        <p:nvSpPr>
          <p:cNvPr id="174" name="Google Shape;174;p16"/>
          <p:cNvSpPr/>
          <p:nvPr>
            <p:ph idx="2" type="pic"/>
          </p:nvPr>
        </p:nvSpPr>
        <p:spPr>
          <a:xfrm>
            <a:off x="150" y="1227900"/>
            <a:ext cx="18288000" cy="6133200"/>
          </a:xfrm>
          <a:prstGeom prst="rect">
            <a:avLst/>
          </a:prstGeom>
          <a:noFill/>
          <a:ln>
            <a:noFill/>
          </a:ln>
        </p:spPr>
      </p:sp>
      <p:sp>
        <p:nvSpPr>
          <p:cNvPr id="175" name="Google Shape;175;p16"/>
          <p:cNvSpPr txBox="1"/>
          <p:nvPr>
            <p:ph type="title"/>
          </p:nvPr>
        </p:nvSpPr>
        <p:spPr>
          <a:xfrm>
            <a:off x="706850" y="2229072"/>
            <a:ext cx="8700000" cy="2466000"/>
          </a:xfrm>
          <a:prstGeom prst="rect">
            <a:avLst/>
          </a:prstGeom>
          <a:noFill/>
          <a:ln>
            <a:noFill/>
          </a:ln>
        </p:spPr>
        <p:txBody>
          <a:bodyPr anchorCtr="0" anchor="t" bIns="45700" lIns="91425" spcFirstLastPara="1" rIns="91425" wrap="square" tIns="45700">
            <a:normAutofit/>
          </a:bodyPr>
          <a:lstStyle>
            <a:lvl1pPr lvl="0" marR="0" rtl="0">
              <a:lnSpc>
                <a:spcPct val="110000"/>
              </a:lnSpc>
              <a:spcBef>
                <a:spcPts val="0"/>
              </a:spcBef>
              <a:spcAft>
                <a:spcPts val="0"/>
              </a:spcAft>
              <a:buClr>
                <a:schemeClr val="dk1"/>
              </a:buClr>
              <a:buSzPts val="8000"/>
              <a:buFont typeface="Rhodium Libre"/>
              <a:buNone/>
              <a:defRPr i="0" sz="8000" u="none" cap="none" strike="noStrike">
                <a:solidFill>
                  <a:schemeClr val="dk1"/>
                </a:solidFill>
                <a:latin typeface="Rhodium Libre"/>
                <a:ea typeface="Rhodium Libre"/>
                <a:cs typeface="Rhodium Libre"/>
                <a:sym typeface="Rhodium Libre"/>
              </a:defRPr>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p:txBody>
      </p:sp>
      <p:sp>
        <p:nvSpPr>
          <p:cNvPr id="176" name="Google Shape;176;p16"/>
          <p:cNvSpPr txBox="1"/>
          <p:nvPr>
            <p:ph idx="1" type="subTitle"/>
          </p:nvPr>
        </p:nvSpPr>
        <p:spPr>
          <a:xfrm>
            <a:off x="706850" y="38557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300"/>
              <a:buNone/>
              <a:defRPr b="1" sz="2300"/>
            </a:lvl1pPr>
            <a:lvl2pPr lvl="1" rtl="0">
              <a:spcBef>
                <a:spcPts val="640"/>
              </a:spcBef>
              <a:spcAft>
                <a:spcPts val="0"/>
              </a:spcAft>
              <a:buSzPts val="2300"/>
              <a:buNone/>
              <a:defRPr b="1" sz="2300"/>
            </a:lvl2pPr>
            <a:lvl3pPr lvl="2" rtl="0">
              <a:spcBef>
                <a:spcPts val="640"/>
              </a:spcBef>
              <a:spcAft>
                <a:spcPts val="0"/>
              </a:spcAft>
              <a:buSzPts val="2300"/>
              <a:buNone/>
              <a:defRPr b="1" sz="2300"/>
            </a:lvl3pPr>
            <a:lvl4pPr lvl="3" rtl="0">
              <a:spcBef>
                <a:spcPts val="640"/>
              </a:spcBef>
              <a:spcAft>
                <a:spcPts val="0"/>
              </a:spcAft>
              <a:buSzPts val="2300"/>
              <a:buNone/>
              <a:defRPr b="1" sz="2300"/>
            </a:lvl4pPr>
            <a:lvl5pPr lvl="4" rtl="0">
              <a:spcBef>
                <a:spcPts val="640"/>
              </a:spcBef>
              <a:spcAft>
                <a:spcPts val="0"/>
              </a:spcAft>
              <a:buSzPts val="2300"/>
              <a:buNone/>
              <a:defRPr b="1" sz="2300"/>
            </a:lvl5pPr>
            <a:lvl6pPr lvl="5" rtl="0">
              <a:spcBef>
                <a:spcPts val="640"/>
              </a:spcBef>
              <a:spcAft>
                <a:spcPts val="0"/>
              </a:spcAft>
              <a:buSzPts val="2300"/>
              <a:buNone/>
              <a:defRPr b="1" sz="2300"/>
            </a:lvl6pPr>
            <a:lvl7pPr lvl="6" rtl="0">
              <a:spcBef>
                <a:spcPts val="640"/>
              </a:spcBef>
              <a:spcAft>
                <a:spcPts val="0"/>
              </a:spcAft>
              <a:buSzPts val="2300"/>
              <a:buNone/>
              <a:defRPr b="1" sz="2300"/>
            </a:lvl7pPr>
            <a:lvl8pPr lvl="7" rtl="0">
              <a:spcBef>
                <a:spcPts val="640"/>
              </a:spcBef>
              <a:spcAft>
                <a:spcPts val="0"/>
              </a:spcAft>
              <a:buSzPts val="2300"/>
              <a:buNone/>
              <a:defRPr b="1" sz="2300"/>
            </a:lvl8pPr>
            <a:lvl9pPr lvl="8" rtl="0">
              <a:spcBef>
                <a:spcPts val="640"/>
              </a:spcBef>
              <a:spcAft>
                <a:spcPts val="0"/>
              </a:spcAft>
              <a:buSzPts val="2300"/>
              <a:buNone/>
              <a:defRPr b="1" sz="2300"/>
            </a:lvl9pPr>
          </a:lstStyle>
          <a:p/>
        </p:txBody>
      </p:sp>
      <p:cxnSp>
        <p:nvCxnSpPr>
          <p:cNvPr id="177" name="Google Shape;177;p16"/>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178" name="Google Shape;178;p16"/>
          <p:cNvCxnSpPr/>
          <p:nvPr/>
        </p:nvCxnSpPr>
        <p:spPr>
          <a:xfrm>
            <a:off x="0" y="7361050"/>
            <a:ext cx="18288000" cy="0"/>
          </a:xfrm>
          <a:prstGeom prst="straightConnector1">
            <a:avLst/>
          </a:prstGeom>
          <a:noFill/>
          <a:ln cap="flat" cmpd="sng" w="28575">
            <a:solidFill>
              <a:srgbClr val="000000"/>
            </a:solidFill>
            <a:prstDash val="solid"/>
            <a:round/>
            <a:headEnd len="sm" w="sm" type="none"/>
            <a:tailEnd len="sm" w="sm" type="none"/>
          </a:ln>
        </p:spPr>
      </p:cxnSp>
      <p:sp>
        <p:nvSpPr>
          <p:cNvPr id="179" name="Google Shape;179;p16"/>
          <p:cNvSpPr/>
          <p:nvPr/>
        </p:nvSpPr>
        <p:spPr>
          <a:xfrm>
            <a:off x="2417418" y="8036058"/>
            <a:ext cx="921855" cy="921855"/>
          </a:xfrm>
          <a:custGeom>
            <a:rect b="b" l="l" r="r" t="t"/>
            <a:pathLst>
              <a:path extrusionOk="0" h="921855" w="921855">
                <a:moveTo>
                  <a:pt x="0" y="0"/>
                </a:moveTo>
                <a:lnTo>
                  <a:pt x="921854" y="0"/>
                </a:lnTo>
                <a:lnTo>
                  <a:pt x="921854" y="921854"/>
                </a:lnTo>
                <a:lnTo>
                  <a:pt x="0" y="921854"/>
                </a:lnTo>
                <a:lnTo>
                  <a:pt x="0" y="0"/>
                </a:lnTo>
                <a:close/>
              </a:path>
            </a:pathLst>
          </a:custGeom>
          <a:blipFill rotWithShape="1">
            <a:blip r:embed="rId2">
              <a:alphaModFix/>
            </a:blip>
            <a:stretch>
              <a:fillRect b="0" l="0" r="0" t="0"/>
            </a:stretch>
          </a:blipFill>
          <a:ln>
            <a:noFill/>
          </a:ln>
        </p:spPr>
      </p:sp>
      <p:sp>
        <p:nvSpPr>
          <p:cNvPr id="180" name="Google Shape;180;p16"/>
          <p:cNvSpPr/>
          <p:nvPr/>
        </p:nvSpPr>
        <p:spPr>
          <a:xfrm>
            <a:off x="8432323" y="8098185"/>
            <a:ext cx="952398" cy="919497"/>
          </a:xfrm>
          <a:custGeom>
            <a:rect b="b" l="l" r="r" t="t"/>
            <a:pathLst>
              <a:path extrusionOk="0" h="919497" w="952398">
                <a:moveTo>
                  <a:pt x="0" y="0"/>
                </a:moveTo>
                <a:lnTo>
                  <a:pt x="952398" y="0"/>
                </a:lnTo>
                <a:lnTo>
                  <a:pt x="952398" y="919497"/>
                </a:lnTo>
                <a:lnTo>
                  <a:pt x="0" y="919497"/>
                </a:lnTo>
                <a:lnTo>
                  <a:pt x="0" y="0"/>
                </a:lnTo>
                <a:close/>
              </a:path>
            </a:pathLst>
          </a:custGeom>
          <a:blipFill rotWithShape="1">
            <a:blip r:embed="rId3">
              <a:alphaModFix/>
            </a:blip>
            <a:stretch>
              <a:fillRect b="0" l="0" r="0" t="0"/>
            </a:stretch>
          </a:blipFill>
          <a:ln>
            <a:noFill/>
          </a:ln>
        </p:spPr>
      </p:sp>
      <p:sp>
        <p:nvSpPr>
          <p:cNvPr id="181" name="Google Shape;181;p16"/>
          <p:cNvSpPr/>
          <p:nvPr/>
        </p:nvSpPr>
        <p:spPr>
          <a:xfrm>
            <a:off x="14571346" y="7915579"/>
            <a:ext cx="979093" cy="945269"/>
          </a:xfrm>
          <a:custGeom>
            <a:rect b="b" l="l" r="r" t="t"/>
            <a:pathLst>
              <a:path extrusionOk="0" h="945269" w="979093">
                <a:moveTo>
                  <a:pt x="0" y="0"/>
                </a:moveTo>
                <a:lnTo>
                  <a:pt x="979093" y="0"/>
                </a:lnTo>
                <a:lnTo>
                  <a:pt x="979093" y="945269"/>
                </a:lnTo>
                <a:lnTo>
                  <a:pt x="0" y="945269"/>
                </a:lnTo>
                <a:lnTo>
                  <a:pt x="0" y="0"/>
                </a:lnTo>
                <a:close/>
              </a:path>
            </a:pathLst>
          </a:custGeom>
          <a:blipFill rotWithShape="1">
            <a:blip r:embed="rId4">
              <a:alphaModFix/>
            </a:blip>
            <a:stretch>
              <a:fillRect b="0" l="0" r="0" t="0"/>
            </a:stretch>
          </a:blipFill>
          <a:ln>
            <a:noFill/>
          </a:ln>
        </p:spPr>
      </p:sp>
      <p:sp>
        <p:nvSpPr>
          <p:cNvPr id="182" name="Google Shape;182;p16"/>
          <p:cNvSpPr txBox="1"/>
          <p:nvPr>
            <p:ph idx="3" type="subTitle"/>
          </p:nvPr>
        </p:nvSpPr>
        <p:spPr>
          <a:xfrm>
            <a:off x="690300" y="9122375"/>
            <a:ext cx="4376100" cy="4176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2100"/>
              <a:buNone/>
              <a:defRPr/>
            </a:lvl1pPr>
            <a:lvl2pPr lvl="1" rtl="0" algn="ctr">
              <a:spcBef>
                <a:spcPts val="640"/>
              </a:spcBef>
              <a:spcAft>
                <a:spcPts val="0"/>
              </a:spcAft>
              <a:buSzPts val="2150"/>
              <a:buNone/>
              <a:defRPr sz="2150"/>
            </a:lvl2pPr>
            <a:lvl3pPr lvl="2" rtl="0" algn="ctr">
              <a:spcBef>
                <a:spcPts val="640"/>
              </a:spcBef>
              <a:spcAft>
                <a:spcPts val="0"/>
              </a:spcAft>
              <a:buSzPts val="2150"/>
              <a:buNone/>
              <a:defRPr sz="2150"/>
            </a:lvl3pPr>
            <a:lvl4pPr lvl="3" rtl="0" algn="ctr">
              <a:spcBef>
                <a:spcPts val="640"/>
              </a:spcBef>
              <a:spcAft>
                <a:spcPts val="0"/>
              </a:spcAft>
              <a:buSzPts val="2150"/>
              <a:buNone/>
              <a:defRPr sz="2150"/>
            </a:lvl4pPr>
            <a:lvl5pPr lvl="4" rtl="0" algn="ctr">
              <a:spcBef>
                <a:spcPts val="640"/>
              </a:spcBef>
              <a:spcAft>
                <a:spcPts val="0"/>
              </a:spcAft>
              <a:buSzPts val="2150"/>
              <a:buNone/>
              <a:defRPr sz="2150"/>
            </a:lvl5pPr>
            <a:lvl6pPr lvl="5" rtl="0" algn="ctr">
              <a:spcBef>
                <a:spcPts val="640"/>
              </a:spcBef>
              <a:spcAft>
                <a:spcPts val="0"/>
              </a:spcAft>
              <a:buSzPts val="2150"/>
              <a:buNone/>
              <a:defRPr sz="2150"/>
            </a:lvl6pPr>
            <a:lvl7pPr lvl="6" rtl="0" algn="ctr">
              <a:spcBef>
                <a:spcPts val="640"/>
              </a:spcBef>
              <a:spcAft>
                <a:spcPts val="0"/>
              </a:spcAft>
              <a:buSzPts val="2150"/>
              <a:buNone/>
              <a:defRPr sz="2150"/>
            </a:lvl7pPr>
            <a:lvl8pPr lvl="7" rtl="0" algn="ctr">
              <a:spcBef>
                <a:spcPts val="640"/>
              </a:spcBef>
              <a:spcAft>
                <a:spcPts val="0"/>
              </a:spcAft>
              <a:buSzPts val="2150"/>
              <a:buNone/>
              <a:defRPr sz="2150"/>
            </a:lvl8pPr>
            <a:lvl9pPr lvl="8" rtl="0" algn="ctr">
              <a:spcBef>
                <a:spcPts val="640"/>
              </a:spcBef>
              <a:spcAft>
                <a:spcPts val="0"/>
              </a:spcAft>
              <a:buSzPts val="2150"/>
              <a:buNone/>
              <a:defRPr sz="2150"/>
            </a:lvl9pPr>
          </a:lstStyle>
          <a:p/>
        </p:txBody>
      </p:sp>
      <p:sp>
        <p:nvSpPr>
          <p:cNvPr id="183" name="Google Shape;183;p16"/>
          <p:cNvSpPr txBox="1"/>
          <p:nvPr>
            <p:ph idx="4" type="subTitle"/>
          </p:nvPr>
        </p:nvSpPr>
        <p:spPr>
          <a:xfrm>
            <a:off x="6720475" y="9122375"/>
            <a:ext cx="4376100" cy="4176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2100"/>
              <a:buNone/>
              <a:defRPr/>
            </a:lvl1pPr>
            <a:lvl2pPr lvl="1" rtl="0" algn="ctr">
              <a:spcBef>
                <a:spcPts val="640"/>
              </a:spcBef>
              <a:spcAft>
                <a:spcPts val="0"/>
              </a:spcAft>
              <a:buSzPts val="2150"/>
              <a:buNone/>
              <a:defRPr sz="2150"/>
            </a:lvl2pPr>
            <a:lvl3pPr lvl="2" rtl="0" algn="ctr">
              <a:spcBef>
                <a:spcPts val="640"/>
              </a:spcBef>
              <a:spcAft>
                <a:spcPts val="0"/>
              </a:spcAft>
              <a:buSzPts val="2150"/>
              <a:buNone/>
              <a:defRPr sz="2150"/>
            </a:lvl3pPr>
            <a:lvl4pPr lvl="3" rtl="0" algn="ctr">
              <a:spcBef>
                <a:spcPts val="640"/>
              </a:spcBef>
              <a:spcAft>
                <a:spcPts val="0"/>
              </a:spcAft>
              <a:buSzPts val="2150"/>
              <a:buNone/>
              <a:defRPr sz="2150"/>
            </a:lvl4pPr>
            <a:lvl5pPr lvl="4" rtl="0" algn="ctr">
              <a:spcBef>
                <a:spcPts val="640"/>
              </a:spcBef>
              <a:spcAft>
                <a:spcPts val="0"/>
              </a:spcAft>
              <a:buSzPts val="2150"/>
              <a:buNone/>
              <a:defRPr sz="2150"/>
            </a:lvl5pPr>
            <a:lvl6pPr lvl="5" rtl="0" algn="ctr">
              <a:spcBef>
                <a:spcPts val="640"/>
              </a:spcBef>
              <a:spcAft>
                <a:spcPts val="0"/>
              </a:spcAft>
              <a:buSzPts val="2150"/>
              <a:buNone/>
              <a:defRPr sz="2150"/>
            </a:lvl6pPr>
            <a:lvl7pPr lvl="6" rtl="0" algn="ctr">
              <a:spcBef>
                <a:spcPts val="640"/>
              </a:spcBef>
              <a:spcAft>
                <a:spcPts val="0"/>
              </a:spcAft>
              <a:buSzPts val="2150"/>
              <a:buNone/>
              <a:defRPr sz="2150"/>
            </a:lvl7pPr>
            <a:lvl8pPr lvl="7" rtl="0" algn="ctr">
              <a:spcBef>
                <a:spcPts val="640"/>
              </a:spcBef>
              <a:spcAft>
                <a:spcPts val="0"/>
              </a:spcAft>
              <a:buSzPts val="2150"/>
              <a:buNone/>
              <a:defRPr sz="2150"/>
            </a:lvl8pPr>
            <a:lvl9pPr lvl="8" rtl="0" algn="ctr">
              <a:spcBef>
                <a:spcPts val="640"/>
              </a:spcBef>
              <a:spcAft>
                <a:spcPts val="0"/>
              </a:spcAft>
              <a:buSzPts val="2150"/>
              <a:buNone/>
              <a:defRPr sz="2150"/>
            </a:lvl9pPr>
          </a:lstStyle>
          <a:p/>
        </p:txBody>
      </p:sp>
      <p:sp>
        <p:nvSpPr>
          <p:cNvPr id="184" name="Google Shape;184;p16"/>
          <p:cNvSpPr txBox="1"/>
          <p:nvPr>
            <p:ph idx="5" type="subTitle"/>
          </p:nvPr>
        </p:nvSpPr>
        <p:spPr>
          <a:xfrm>
            <a:off x="12872850" y="9122375"/>
            <a:ext cx="4376100" cy="4176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2100"/>
              <a:buNone/>
              <a:defRPr/>
            </a:lvl1pPr>
            <a:lvl2pPr lvl="1" rtl="0" algn="ctr">
              <a:spcBef>
                <a:spcPts val="640"/>
              </a:spcBef>
              <a:spcAft>
                <a:spcPts val="0"/>
              </a:spcAft>
              <a:buSzPts val="2150"/>
              <a:buNone/>
              <a:defRPr sz="2150"/>
            </a:lvl2pPr>
            <a:lvl3pPr lvl="2" rtl="0" algn="ctr">
              <a:spcBef>
                <a:spcPts val="640"/>
              </a:spcBef>
              <a:spcAft>
                <a:spcPts val="0"/>
              </a:spcAft>
              <a:buSzPts val="2150"/>
              <a:buNone/>
              <a:defRPr sz="2150"/>
            </a:lvl3pPr>
            <a:lvl4pPr lvl="3" rtl="0" algn="ctr">
              <a:spcBef>
                <a:spcPts val="640"/>
              </a:spcBef>
              <a:spcAft>
                <a:spcPts val="0"/>
              </a:spcAft>
              <a:buSzPts val="2150"/>
              <a:buNone/>
              <a:defRPr sz="2150"/>
            </a:lvl4pPr>
            <a:lvl5pPr lvl="4" rtl="0" algn="ctr">
              <a:spcBef>
                <a:spcPts val="640"/>
              </a:spcBef>
              <a:spcAft>
                <a:spcPts val="0"/>
              </a:spcAft>
              <a:buSzPts val="2150"/>
              <a:buNone/>
              <a:defRPr sz="2150"/>
            </a:lvl5pPr>
            <a:lvl6pPr lvl="5" rtl="0" algn="ctr">
              <a:spcBef>
                <a:spcPts val="640"/>
              </a:spcBef>
              <a:spcAft>
                <a:spcPts val="0"/>
              </a:spcAft>
              <a:buSzPts val="2150"/>
              <a:buNone/>
              <a:defRPr sz="2150"/>
            </a:lvl6pPr>
            <a:lvl7pPr lvl="6" rtl="0" algn="ctr">
              <a:spcBef>
                <a:spcPts val="640"/>
              </a:spcBef>
              <a:spcAft>
                <a:spcPts val="0"/>
              </a:spcAft>
              <a:buSzPts val="2150"/>
              <a:buNone/>
              <a:defRPr sz="2150"/>
            </a:lvl7pPr>
            <a:lvl8pPr lvl="7" rtl="0" algn="ctr">
              <a:spcBef>
                <a:spcPts val="640"/>
              </a:spcBef>
              <a:spcAft>
                <a:spcPts val="0"/>
              </a:spcAft>
              <a:buSzPts val="2150"/>
              <a:buNone/>
              <a:defRPr sz="2150"/>
            </a:lvl8pPr>
            <a:lvl9pPr lvl="8" rtl="0" algn="ctr">
              <a:spcBef>
                <a:spcPts val="640"/>
              </a:spcBef>
              <a:spcAft>
                <a:spcPts val="0"/>
              </a:spcAft>
              <a:buSzPts val="2150"/>
              <a:buNone/>
              <a:defRPr sz="215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sp>
        <p:nvSpPr>
          <p:cNvPr id="10" name="Google Shape;10;p3"/>
          <p:cNvSpPr txBox="1"/>
          <p:nvPr>
            <p:ph idx="1" type="subTitle"/>
          </p:nvPr>
        </p:nvSpPr>
        <p:spPr>
          <a:xfrm>
            <a:off x="8878650" y="2459725"/>
            <a:ext cx="8637600" cy="417600"/>
          </a:xfrm>
          <a:prstGeom prst="rect">
            <a:avLst/>
          </a:prstGeom>
        </p:spPr>
        <p:txBody>
          <a:bodyPr anchorCtr="0" anchor="t" bIns="45700" lIns="91425" spcFirstLastPara="1" rIns="91425" wrap="square" tIns="45700">
            <a:normAutofit/>
          </a:bodyPr>
          <a:lstStyle>
            <a:lvl1pPr lvl="0" algn="r">
              <a:spcBef>
                <a:spcPts val="640"/>
              </a:spcBef>
              <a:spcAft>
                <a:spcPts val="0"/>
              </a:spcAft>
              <a:buSzPts val="2300"/>
              <a:buNone/>
              <a:defRPr sz="2300"/>
            </a:lvl1pPr>
            <a:lvl2pPr lvl="1">
              <a:spcBef>
                <a:spcPts val="640"/>
              </a:spcBef>
              <a:spcAft>
                <a:spcPts val="0"/>
              </a:spcAft>
              <a:buSzPts val="2100"/>
              <a:buNone/>
              <a:defRPr/>
            </a:lvl2pPr>
            <a:lvl3pPr lvl="2">
              <a:spcBef>
                <a:spcPts val="640"/>
              </a:spcBef>
              <a:spcAft>
                <a:spcPts val="0"/>
              </a:spcAft>
              <a:buSzPts val="2100"/>
              <a:buNone/>
              <a:defRPr/>
            </a:lvl3pPr>
            <a:lvl4pPr lvl="3">
              <a:spcBef>
                <a:spcPts val="640"/>
              </a:spcBef>
              <a:spcAft>
                <a:spcPts val="0"/>
              </a:spcAft>
              <a:buSzPts val="2100"/>
              <a:buNone/>
              <a:defRPr/>
            </a:lvl4pPr>
            <a:lvl5pPr lvl="4">
              <a:spcBef>
                <a:spcPts val="640"/>
              </a:spcBef>
              <a:spcAft>
                <a:spcPts val="0"/>
              </a:spcAft>
              <a:buSzPts val="2100"/>
              <a:buNone/>
              <a:defRPr/>
            </a:lvl5pPr>
            <a:lvl6pPr lvl="5">
              <a:spcBef>
                <a:spcPts val="640"/>
              </a:spcBef>
              <a:spcAft>
                <a:spcPts val="0"/>
              </a:spcAft>
              <a:buSzPts val="2100"/>
              <a:buNone/>
              <a:defRPr/>
            </a:lvl6pPr>
            <a:lvl7pPr lvl="6">
              <a:spcBef>
                <a:spcPts val="640"/>
              </a:spcBef>
              <a:spcAft>
                <a:spcPts val="0"/>
              </a:spcAft>
              <a:buSzPts val="2100"/>
              <a:buNone/>
              <a:defRPr/>
            </a:lvl7pPr>
            <a:lvl8pPr lvl="7">
              <a:spcBef>
                <a:spcPts val="640"/>
              </a:spcBef>
              <a:spcAft>
                <a:spcPts val="0"/>
              </a:spcAft>
              <a:buSzPts val="2100"/>
              <a:buNone/>
              <a:defRPr/>
            </a:lvl8pPr>
            <a:lvl9pPr lvl="8">
              <a:spcBef>
                <a:spcPts val="640"/>
              </a:spcBef>
              <a:spcAft>
                <a:spcPts val="0"/>
              </a:spcAft>
              <a:buSzPts val="2100"/>
              <a:buNone/>
              <a:defRPr/>
            </a:lvl9pPr>
          </a:lstStyle>
          <a:p/>
        </p:txBody>
      </p:sp>
      <p:sp>
        <p:nvSpPr>
          <p:cNvPr id="11" name="Google Shape;11;p3"/>
          <p:cNvSpPr txBox="1"/>
          <p:nvPr>
            <p:ph type="title"/>
          </p:nvPr>
        </p:nvSpPr>
        <p:spPr>
          <a:xfrm>
            <a:off x="694450" y="2097025"/>
            <a:ext cx="69255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8650"/>
              <a:buFont typeface="Rhodium Libre"/>
              <a:buNone/>
              <a:defRPr i="0" sz="8650" u="none" cap="none" strike="noStrike">
                <a:solidFill>
                  <a:schemeClr val="dk1"/>
                </a:solidFill>
                <a:latin typeface="Rhodium Libre"/>
                <a:ea typeface="Rhodium Libre"/>
                <a:cs typeface="Rhodium Libre"/>
                <a:sym typeface="Rhodium Libr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 name="Google Shape;12;p3"/>
          <p:cNvSpPr/>
          <p:nvPr>
            <p:ph idx="2" type="pic"/>
          </p:nvPr>
        </p:nvSpPr>
        <p:spPr>
          <a:xfrm>
            <a:off x="-16350" y="6179875"/>
            <a:ext cx="18369000" cy="4107000"/>
          </a:xfrm>
          <a:prstGeom prst="rect">
            <a:avLst/>
          </a:prstGeom>
          <a:noFill/>
          <a:ln>
            <a:noFill/>
          </a:ln>
        </p:spPr>
      </p:sp>
      <p:cxnSp>
        <p:nvCxnSpPr>
          <p:cNvPr id="13" name="Google Shape;13;p3"/>
          <p:cNvCxnSpPr/>
          <p:nvPr/>
        </p:nvCxnSpPr>
        <p:spPr>
          <a:xfrm>
            <a:off x="16700" y="6165575"/>
            <a:ext cx="18301800" cy="0"/>
          </a:xfrm>
          <a:prstGeom prst="straightConnector1">
            <a:avLst/>
          </a:prstGeom>
          <a:noFill/>
          <a:ln cap="flat" cmpd="sng" w="28575">
            <a:solidFill>
              <a:srgbClr val="000000"/>
            </a:solidFill>
            <a:prstDash val="solid"/>
            <a:round/>
            <a:headEnd len="sm" w="sm" type="none"/>
            <a:tailEnd len="sm" w="sm" type="none"/>
          </a:ln>
        </p:spPr>
      </p:cxnSp>
      <p:cxnSp>
        <p:nvCxnSpPr>
          <p:cNvPr id="14" name="Google Shape;14;p3"/>
          <p:cNvCxnSpPr/>
          <p:nvPr/>
        </p:nvCxnSpPr>
        <p:spPr>
          <a:xfrm>
            <a:off x="-16425" y="1508625"/>
            <a:ext cx="18369000" cy="0"/>
          </a:xfrm>
          <a:prstGeom prst="straightConnector1">
            <a:avLst/>
          </a:prstGeom>
          <a:noFill/>
          <a:ln cap="flat" cmpd="sng" w="28575">
            <a:solidFill>
              <a:srgbClr val="000000"/>
            </a:solidFill>
            <a:prstDash val="solid"/>
            <a:round/>
            <a:headEnd len="sm" w="sm" type="none"/>
            <a:tailEnd len="sm" w="sm" type="none"/>
          </a:ln>
        </p:spPr>
      </p:cxnSp>
      <p:cxnSp>
        <p:nvCxnSpPr>
          <p:cNvPr id="15" name="Google Shape;15;p3"/>
          <p:cNvCxnSpPr/>
          <p:nvPr/>
        </p:nvCxnSpPr>
        <p:spPr>
          <a:xfrm>
            <a:off x="-50125" y="3828400"/>
            <a:ext cx="18349800" cy="0"/>
          </a:xfrm>
          <a:prstGeom prst="straightConnector1">
            <a:avLst/>
          </a:prstGeom>
          <a:noFill/>
          <a:ln cap="flat" cmpd="sng" w="28575">
            <a:solidFill>
              <a:srgbClr val="000000"/>
            </a:solidFill>
            <a:prstDash val="solid"/>
            <a:round/>
            <a:headEnd len="sm" w="sm" type="none"/>
            <a:tailEnd len="sm" w="sm" type="none"/>
          </a:ln>
        </p:spPr>
      </p:cxnSp>
      <p:sp>
        <p:nvSpPr>
          <p:cNvPr id="16" name="Google Shape;16;p3"/>
          <p:cNvSpPr txBox="1"/>
          <p:nvPr/>
        </p:nvSpPr>
        <p:spPr>
          <a:xfrm>
            <a:off x="706859" y="596024"/>
            <a:ext cx="90366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17" name="Google Shape;17;p3"/>
          <p:cNvSpPr txBox="1"/>
          <p:nvPr>
            <p:ph idx="3" type="title"/>
          </p:nvPr>
        </p:nvSpPr>
        <p:spPr>
          <a:xfrm>
            <a:off x="578550" y="4353007"/>
            <a:ext cx="17130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8650"/>
              <a:buFont typeface="Rhodium Libre"/>
              <a:buNone/>
              <a:defRPr i="0" sz="8650" u="none" cap="none" strike="noStrike">
                <a:solidFill>
                  <a:schemeClr val="dk1"/>
                </a:solidFill>
                <a:latin typeface="Rhodium Libre"/>
                <a:ea typeface="Rhodium Libre"/>
                <a:cs typeface="Rhodium Libre"/>
                <a:sym typeface="Rhodium Libre"/>
              </a:defRPr>
            </a:lvl1pPr>
            <a:lvl2pPr lvl="1" rtl="0" algn="ctr">
              <a:spcBef>
                <a:spcPts val="0"/>
              </a:spcBef>
              <a:spcAft>
                <a:spcPts val="0"/>
              </a:spcAft>
              <a:buSzPts val="1400"/>
              <a:buNone/>
              <a:defRPr sz="1800"/>
            </a:lvl2pPr>
            <a:lvl3pPr lvl="2" rtl="0" algn="ctr">
              <a:spcBef>
                <a:spcPts val="0"/>
              </a:spcBef>
              <a:spcAft>
                <a:spcPts val="0"/>
              </a:spcAft>
              <a:buSzPts val="1400"/>
              <a:buNone/>
              <a:defRPr sz="1800"/>
            </a:lvl3pPr>
            <a:lvl4pPr lvl="3" rtl="0" algn="ctr">
              <a:spcBef>
                <a:spcPts val="0"/>
              </a:spcBef>
              <a:spcAft>
                <a:spcPts val="0"/>
              </a:spcAft>
              <a:buSzPts val="1400"/>
              <a:buNone/>
              <a:defRPr sz="1800"/>
            </a:lvl4pPr>
            <a:lvl5pPr lvl="4" rtl="0" algn="ctr">
              <a:spcBef>
                <a:spcPts val="0"/>
              </a:spcBef>
              <a:spcAft>
                <a:spcPts val="0"/>
              </a:spcAft>
              <a:buSzPts val="1400"/>
              <a:buNone/>
              <a:defRPr sz="1800"/>
            </a:lvl5pPr>
            <a:lvl6pPr lvl="5" rtl="0" algn="ctr">
              <a:spcBef>
                <a:spcPts val="0"/>
              </a:spcBef>
              <a:spcAft>
                <a:spcPts val="0"/>
              </a:spcAft>
              <a:buSzPts val="1400"/>
              <a:buNone/>
              <a:defRPr sz="1800"/>
            </a:lvl6pPr>
            <a:lvl7pPr lvl="6" rtl="0" algn="ctr">
              <a:spcBef>
                <a:spcPts val="0"/>
              </a:spcBef>
              <a:spcAft>
                <a:spcPts val="0"/>
              </a:spcAft>
              <a:buSzPts val="1400"/>
              <a:buNone/>
              <a:defRPr sz="1800"/>
            </a:lvl7pPr>
            <a:lvl8pPr lvl="7" rtl="0" algn="ctr">
              <a:spcBef>
                <a:spcPts val="0"/>
              </a:spcBef>
              <a:spcAft>
                <a:spcPts val="0"/>
              </a:spcAft>
              <a:buSzPts val="1400"/>
              <a:buNone/>
              <a:defRPr sz="1800"/>
            </a:lvl8pPr>
            <a:lvl9pPr lvl="8" rtl="0" algn="ctr">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8" name="Shape 18"/>
        <p:cNvGrpSpPr/>
        <p:nvPr/>
      </p:nvGrpSpPr>
      <p:grpSpPr>
        <a:xfrm>
          <a:off x="0" y="0"/>
          <a:ext cx="0" cy="0"/>
          <a:chOff x="0" y="0"/>
          <a:chExt cx="0" cy="0"/>
        </a:xfrm>
      </p:grpSpPr>
      <p:cxnSp>
        <p:nvCxnSpPr>
          <p:cNvPr id="19" name="Google Shape;19;p4"/>
          <p:cNvCxnSpPr/>
          <p:nvPr/>
        </p:nvCxnSpPr>
        <p:spPr>
          <a:xfrm>
            <a:off x="-21457" y="1508625"/>
            <a:ext cx="18309600" cy="0"/>
          </a:xfrm>
          <a:prstGeom prst="straightConnector1">
            <a:avLst/>
          </a:prstGeom>
          <a:noFill/>
          <a:ln cap="flat" cmpd="sng" w="28575">
            <a:solidFill>
              <a:srgbClr val="000000"/>
            </a:solidFill>
            <a:prstDash val="solid"/>
            <a:round/>
            <a:headEnd len="sm" w="sm" type="none"/>
            <a:tailEnd len="sm" w="sm" type="none"/>
          </a:ln>
        </p:spPr>
      </p:cxnSp>
      <p:cxnSp>
        <p:nvCxnSpPr>
          <p:cNvPr id="20" name="Google Shape;20;p4"/>
          <p:cNvCxnSpPr/>
          <p:nvPr/>
        </p:nvCxnSpPr>
        <p:spPr>
          <a:xfrm>
            <a:off x="-6684" y="4096300"/>
            <a:ext cx="18294600" cy="0"/>
          </a:xfrm>
          <a:prstGeom prst="straightConnector1">
            <a:avLst/>
          </a:prstGeom>
          <a:noFill/>
          <a:ln cap="flat" cmpd="sng" w="28575">
            <a:solidFill>
              <a:srgbClr val="000000"/>
            </a:solidFill>
            <a:prstDash val="solid"/>
            <a:round/>
            <a:headEnd len="sm" w="sm" type="none"/>
            <a:tailEnd len="sm" w="sm" type="none"/>
          </a:ln>
        </p:spPr>
      </p:cxnSp>
      <p:cxnSp>
        <p:nvCxnSpPr>
          <p:cNvPr id="21" name="Google Shape;21;p4"/>
          <p:cNvCxnSpPr/>
          <p:nvPr/>
        </p:nvCxnSpPr>
        <p:spPr>
          <a:xfrm>
            <a:off x="-51025" y="6683950"/>
            <a:ext cx="18339000" cy="0"/>
          </a:xfrm>
          <a:prstGeom prst="straightConnector1">
            <a:avLst/>
          </a:prstGeom>
          <a:noFill/>
          <a:ln cap="flat" cmpd="sng" w="28575">
            <a:solidFill>
              <a:srgbClr val="000000"/>
            </a:solidFill>
            <a:prstDash val="solid"/>
            <a:round/>
            <a:headEnd len="sm" w="sm" type="none"/>
            <a:tailEnd len="sm" w="sm" type="none"/>
          </a:ln>
        </p:spPr>
      </p:cxnSp>
      <p:cxnSp>
        <p:nvCxnSpPr>
          <p:cNvPr id="22" name="Google Shape;22;p4"/>
          <p:cNvCxnSpPr/>
          <p:nvPr/>
        </p:nvCxnSpPr>
        <p:spPr>
          <a:xfrm>
            <a:off x="-21457" y="9271600"/>
            <a:ext cx="18309600" cy="0"/>
          </a:xfrm>
          <a:prstGeom prst="straightConnector1">
            <a:avLst/>
          </a:prstGeom>
          <a:noFill/>
          <a:ln cap="flat" cmpd="sng" w="28575">
            <a:solidFill>
              <a:srgbClr val="000000"/>
            </a:solidFill>
            <a:prstDash val="solid"/>
            <a:round/>
            <a:headEnd len="sm" w="sm" type="none"/>
            <a:tailEnd len="sm" w="sm" type="none"/>
          </a:ln>
        </p:spPr>
      </p:cxnSp>
      <p:sp>
        <p:nvSpPr>
          <p:cNvPr id="23" name="Google Shape;23;p4"/>
          <p:cNvSpPr txBox="1"/>
          <p:nvPr/>
        </p:nvSpPr>
        <p:spPr>
          <a:xfrm>
            <a:off x="16470187" y="2290020"/>
            <a:ext cx="1817700" cy="8310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399" u="none" cap="none" strike="noStrike">
                <a:solidFill>
                  <a:srgbClr val="000000"/>
                </a:solidFill>
                <a:latin typeface="Bricolage Grotesque Light"/>
                <a:ea typeface="Bricolage Grotesque Light"/>
                <a:cs typeface="Bricolage Grotesque Light"/>
                <a:sym typeface="Bricolage Grotesque Light"/>
              </a:rPr>
              <a:t>01</a:t>
            </a:r>
            <a:endParaRPr/>
          </a:p>
        </p:txBody>
      </p:sp>
      <p:sp>
        <p:nvSpPr>
          <p:cNvPr id="24" name="Google Shape;24;p4"/>
          <p:cNvSpPr txBox="1"/>
          <p:nvPr/>
        </p:nvSpPr>
        <p:spPr>
          <a:xfrm>
            <a:off x="16470187" y="4882106"/>
            <a:ext cx="1817700" cy="8310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399" u="none" cap="none" strike="noStrike">
                <a:solidFill>
                  <a:srgbClr val="000000"/>
                </a:solidFill>
                <a:latin typeface="Bricolage Grotesque Light"/>
                <a:ea typeface="Bricolage Grotesque Light"/>
                <a:cs typeface="Bricolage Grotesque Light"/>
                <a:sym typeface="Bricolage Grotesque Light"/>
              </a:rPr>
              <a:t>02</a:t>
            </a:r>
            <a:endParaRPr/>
          </a:p>
        </p:txBody>
      </p:sp>
      <p:sp>
        <p:nvSpPr>
          <p:cNvPr id="25" name="Google Shape;25;p4"/>
          <p:cNvSpPr txBox="1"/>
          <p:nvPr/>
        </p:nvSpPr>
        <p:spPr>
          <a:xfrm>
            <a:off x="16470187" y="7460237"/>
            <a:ext cx="1817700" cy="8310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399" u="none" cap="none" strike="noStrike">
                <a:solidFill>
                  <a:srgbClr val="000000"/>
                </a:solidFill>
                <a:latin typeface="Bricolage Grotesque Light"/>
                <a:ea typeface="Bricolage Grotesque Light"/>
                <a:cs typeface="Bricolage Grotesque Light"/>
                <a:sym typeface="Bricolage Grotesque Light"/>
              </a:rPr>
              <a:t>03</a:t>
            </a:r>
            <a:endParaRPr/>
          </a:p>
        </p:txBody>
      </p:sp>
      <p:cxnSp>
        <p:nvCxnSpPr>
          <p:cNvPr id="26" name="Google Shape;26;p4"/>
          <p:cNvCxnSpPr/>
          <p:nvPr/>
        </p:nvCxnSpPr>
        <p:spPr>
          <a:xfrm rot="10800000">
            <a:off x="16470175" y="1508700"/>
            <a:ext cx="0" cy="8798700"/>
          </a:xfrm>
          <a:prstGeom prst="straightConnector1">
            <a:avLst/>
          </a:prstGeom>
          <a:noFill/>
          <a:ln cap="flat" cmpd="sng" w="28575">
            <a:solidFill>
              <a:srgbClr val="000000"/>
            </a:solidFill>
            <a:prstDash val="solid"/>
            <a:round/>
            <a:headEnd len="sm" w="sm" type="none"/>
            <a:tailEnd len="sm" w="sm" type="none"/>
          </a:ln>
        </p:spPr>
      </p:cxnSp>
      <p:cxnSp>
        <p:nvCxnSpPr>
          <p:cNvPr id="27" name="Google Shape;27;p4"/>
          <p:cNvCxnSpPr/>
          <p:nvPr/>
        </p:nvCxnSpPr>
        <p:spPr>
          <a:xfrm rot="10800000">
            <a:off x="6332975" y="-16875"/>
            <a:ext cx="0" cy="10341300"/>
          </a:xfrm>
          <a:prstGeom prst="straightConnector1">
            <a:avLst/>
          </a:prstGeom>
          <a:noFill/>
          <a:ln cap="flat" cmpd="sng" w="28575">
            <a:solidFill>
              <a:srgbClr val="000000"/>
            </a:solidFill>
            <a:prstDash val="solid"/>
            <a:round/>
            <a:headEnd len="sm" w="sm" type="none"/>
            <a:tailEnd len="sm" w="sm" type="none"/>
          </a:ln>
        </p:spPr>
      </p:cxnSp>
      <p:sp>
        <p:nvSpPr>
          <p:cNvPr id="28" name="Google Shape;28;p4"/>
          <p:cNvSpPr/>
          <p:nvPr>
            <p:ph idx="2" type="pic"/>
          </p:nvPr>
        </p:nvSpPr>
        <p:spPr>
          <a:xfrm>
            <a:off x="-21450" y="-17000"/>
            <a:ext cx="6354900" cy="10341300"/>
          </a:xfrm>
          <a:prstGeom prst="rect">
            <a:avLst/>
          </a:prstGeom>
          <a:noFill/>
          <a:ln>
            <a:noFill/>
          </a:ln>
        </p:spPr>
      </p:sp>
      <p:sp>
        <p:nvSpPr>
          <p:cNvPr id="29" name="Google Shape;29;p4"/>
          <p:cNvSpPr txBox="1"/>
          <p:nvPr>
            <p:ph type="title"/>
          </p:nvPr>
        </p:nvSpPr>
        <p:spPr>
          <a:xfrm>
            <a:off x="6480300" y="2134013"/>
            <a:ext cx="9020700" cy="1143000"/>
          </a:xfrm>
          <a:prstGeom prst="rect">
            <a:avLst/>
          </a:prstGeom>
          <a:noFill/>
          <a:ln>
            <a:noFill/>
          </a:ln>
        </p:spPr>
        <p:txBody>
          <a:bodyPr anchorCtr="0" anchor="ctr" bIns="45700" lIns="91425" spcFirstLastPara="1" rIns="91425" wrap="square" tIns="45700">
            <a:normAutofit/>
          </a:bodyPr>
          <a:lstStyle>
            <a:lvl1pPr lvl="0" marR="0" rtl="0" algn="r">
              <a:spcBef>
                <a:spcPts val="0"/>
              </a:spcBef>
              <a:spcAft>
                <a:spcPts val="0"/>
              </a:spcAft>
              <a:buClr>
                <a:schemeClr val="dk1"/>
              </a:buClr>
              <a:buSzPts val="4750"/>
              <a:buFont typeface="Rhodium Libre"/>
              <a:buNone/>
              <a:defRPr i="0" sz="4750" u="none" cap="none" strike="noStrike">
                <a:solidFill>
                  <a:schemeClr val="dk1"/>
                </a:solidFill>
                <a:latin typeface="Rhodium Libre"/>
                <a:ea typeface="Rhodium Libre"/>
                <a:cs typeface="Rhodium Libre"/>
                <a:sym typeface="Rhodium Libre"/>
              </a:defRPr>
            </a:lvl1pPr>
            <a:lvl2pPr lvl="1" rtl="0" algn="r">
              <a:spcBef>
                <a:spcPts val="0"/>
              </a:spcBef>
              <a:spcAft>
                <a:spcPts val="0"/>
              </a:spcAft>
              <a:buSzPts val="1400"/>
              <a:buNone/>
              <a:defRPr sz="1800"/>
            </a:lvl2pPr>
            <a:lvl3pPr lvl="2" rtl="0" algn="r">
              <a:spcBef>
                <a:spcPts val="0"/>
              </a:spcBef>
              <a:spcAft>
                <a:spcPts val="0"/>
              </a:spcAft>
              <a:buSzPts val="1400"/>
              <a:buNone/>
              <a:defRPr sz="1800"/>
            </a:lvl3pPr>
            <a:lvl4pPr lvl="3" rtl="0" algn="r">
              <a:spcBef>
                <a:spcPts val="0"/>
              </a:spcBef>
              <a:spcAft>
                <a:spcPts val="0"/>
              </a:spcAft>
              <a:buSzPts val="1400"/>
              <a:buNone/>
              <a:defRPr sz="1800"/>
            </a:lvl4pPr>
            <a:lvl5pPr lvl="4" rtl="0" algn="r">
              <a:spcBef>
                <a:spcPts val="0"/>
              </a:spcBef>
              <a:spcAft>
                <a:spcPts val="0"/>
              </a:spcAft>
              <a:buSzPts val="1400"/>
              <a:buNone/>
              <a:defRPr sz="1800"/>
            </a:lvl5pPr>
            <a:lvl6pPr lvl="5" rtl="0" algn="r">
              <a:spcBef>
                <a:spcPts val="0"/>
              </a:spcBef>
              <a:spcAft>
                <a:spcPts val="0"/>
              </a:spcAft>
              <a:buSzPts val="1400"/>
              <a:buNone/>
              <a:defRPr sz="1800"/>
            </a:lvl6pPr>
            <a:lvl7pPr lvl="6" rtl="0" algn="r">
              <a:spcBef>
                <a:spcPts val="0"/>
              </a:spcBef>
              <a:spcAft>
                <a:spcPts val="0"/>
              </a:spcAft>
              <a:buSzPts val="1400"/>
              <a:buNone/>
              <a:defRPr sz="1800"/>
            </a:lvl7pPr>
            <a:lvl8pPr lvl="7" rtl="0" algn="r">
              <a:spcBef>
                <a:spcPts val="0"/>
              </a:spcBef>
              <a:spcAft>
                <a:spcPts val="0"/>
              </a:spcAft>
              <a:buSzPts val="1400"/>
              <a:buNone/>
              <a:defRPr sz="1800"/>
            </a:lvl8pPr>
            <a:lvl9pPr lvl="8" rtl="0" algn="r">
              <a:spcBef>
                <a:spcPts val="0"/>
              </a:spcBef>
              <a:spcAft>
                <a:spcPts val="0"/>
              </a:spcAft>
              <a:buSzPts val="1400"/>
              <a:buNone/>
              <a:defRPr sz="1800"/>
            </a:lvl9pPr>
          </a:lstStyle>
          <a:p/>
        </p:txBody>
      </p:sp>
      <p:sp>
        <p:nvSpPr>
          <p:cNvPr id="30" name="Google Shape;30;p4"/>
          <p:cNvSpPr txBox="1"/>
          <p:nvPr>
            <p:ph idx="3" type="title"/>
          </p:nvPr>
        </p:nvSpPr>
        <p:spPr>
          <a:xfrm>
            <a:off x="6480300" y="4818613"/>
            <a:ext cx="9020700" cy="1143000"/>
          </a:xfrm>
          <a:prstGeom prst="rect">
            <a:avLst/>
          </a:prstGeom>
          <a:noFill/>
          <a:ln>
            <a:noFill/>
          </a:ln>
        </p:spPr>
        <p:txBody>
          <a:bodyPr anchorCtr="0" anchor="ctr" bIns="45700" lIns="91425" spcFirstLastPara="1" rIns="91425" wrap="square" tIns="45700">
            <a:normAutofit/>
          </a:bodyPr>
          <a:lstStyle>
            <a:lvl1pPr lvl="0" marR="0" rtl="0" algn="r">
              <a:spcBef>
                <a:spcPts val="0"/>
              </a:spcBef>
              <a:spcAft>
                <a:spcPts val="0"/>
              </a:spcAft>
              <a:buClr>
                <a:schemeClr val="dk1"/>
              </a:buClr>
              <a:buSzPts val="4750"/>
              <a:buFont typeface="Rhodium Libre"/>
              <a:buNone/>
              <a:defRPr i="0" sz="4750" u="none" cap="none" strike="noStrike">
                <a:solidFill>
                  <a:schemeClr val="dk1"/>
                </a:solidFill>
                <a:latin typeface="Rhodium Libre"/>
                <a:ea typeface="Rhodium Libre"/>
                <a:cs typeface="Rhodium Libre"/>
                <a:sym typeface="Rhodium Libre"/>
              </a:defRPr>
            </a:lvl1pPr>
            <a:lvl2pPr lvl="1" rtl="0" algn="r">
              <a:spcBef>
                <a:spcPts val="0"/>
              </a:spcBef>
              <a:spcAft>
                <a:spcPts val="0"/>
              </a:spcAft>
              <a:buSzPts val="1400"/>
              <a:buNone/>
              <a:defRPr sz="1800"/>
            </a:lvl2pPr>
            <a:lvl3pPr lvl="2" rtl="0" algn="r">
              <a:spcBef>
                <a:spcPts val="0"/>
              </a:spcBef>
              <a:spcAft>
                <a:spcPts val="0"/>
              </a:spcAft>
              <a:buSzPts val="1400"/>
              <a:buNone/>
              <a:defRPr sz="1800"/>
            </a:lvl3pPr>
            <a:lvl4pPr lvl="3" rtl="0" algn="r">
              <a:spcBef>
                <a:spcPts val="0"/>
              </a:spcBef>
              <a:spcAft>
                <a:spcPts val="0"/>
              </a:spcAft>
              <a:buSzPts val="1400"/>
              <a:buNone/>
              <a:defRPr sz="1800"/>
            </a:lvl4pPr>
            <a:lvl5pPr lvl="4" rtl="0" algn="r">
              <a:spcBef>
                <a:spcPts val="0"/>
              </a:spcBef>
              <a:spcAft>
                <a:spcPts val="0"/>
              </a:spcAft>
              <a:buSzPts val="1400"/>
              <a:buNone/>
              <a:defRPr sz="1800"/>
            </a:lvl5pPr>
            <a:lvl6pPr lvl="5" rtl="0" algn="r">
              <a:spcBef>
                <a:spcPts val="0"/>
              </a:spcBef>
              <a:spcAft>
                <a:spcPts val="0"/>
              </a:spcAft>
              <a:buSzPts val="1400"/>
              <a:buNone/>
              <a:defRPr sz="1800"/>
            </a:lvl6pPr>
            <a:lvl7pPr lvl="6" rtl="0" algn="r">
              <a:spcBef>
                <a:spcPts val="0"/>
              </a:spcBef>
              <a:spcAft>
                <a:spcPts val="0"/>
              </a:spcAft>
              <a:buSzPts val="1400"/>
              <a:buNone/>
              <a:defRPr sz="1800"/>
            </a:lvl7pPr>
            <a:lvl8pPr lvl="7" rtl="0" algn="r">
              <a:spcBef>
                <a:spcPts val="0"/>
              </a:spcBef>
              <a:spcAft>
                <a:spcPts val="0"/>
              </a:spcAft>
              <a:buSzPts val="1400"/>
              <a:buNone/>
              <a:defRPr sz="1800"/>
            </a:lvl8pPr>
            <a:lvl9pPr lvl="8" rtl="0" algn="r">
              <a:spcBef>
                <a:spcPts val="0"/>
              </a:spcBef>
              <a:spcAft>
                <a:spcPts val="0"/>
              </a:spcAft>
              <a:buSzPts val="1400"/>
              <a:buNone/>
              <a:defRPr sz="1800"/>
            </a:lvl9pPr>
          </a:lstStyle>
          <a:p/>
        </p:txBody>
      </p:sp>
      <p:sp>
        <p:nvSpPr>
          <p:cNvPr id="31" name="Google Shape;31;p4"/>
          <p:cNvSpPr txBox="1"/>
          <p:nvPr>
            <p:ph idx="4" type="title"/>
          </p:nvPr>
        </p:nvSpPr>
        <p:spPr>
          <a:xfrm>
            <a:off x="6480300" y="7406263"/>
            <a:ext cx="9020700" cy="1143000"/>
          </a:xfrm>
          <a:prstGeom prst="rect">
            <a:avLst/>
          </a:prstGeom>
          <a:noFill/>
          <a:ln>
            <a:noFill/>
          </a:ln>
        </p:spPr>
        <p:txBody>
          <a:bodyPr anchorCtr="0" anchor="ctr" bIns="45700" lIns="91425" spcFirstLastPara="1" rIns="91425" wrap="square" tIns="45700">
            <a:normAutofit/>
          </a:bodyPr>
          <a:lstStyle>
            <a:lvl1pPr lvl="0" marR="0" rtl="0" algn="r">
              <a:spcBef>
                <a:spcPts val="0"/>
              </a:spcBef>
              <a:spcAft>
                <a:spcPts val="0"/>
              </a:spcAft>
              <a:buClr>
                <a:schemeClr val="dk1"/>
              </a:buClr>
              <a:buSzPts val="4750"/>
              <a:buFont typeface="Rhodium Libre"/>
              <a:buNone/>
              <a:defRPr i="0" sz="4750" u="none" cap="none" strike="noStrike">
                <a:solidFill>
                  <a:schemeClr val="dk1"/>
                </a:solidFill>
                <a:latin typeface="Rhodium Libre"/>
                <a:ea typeface="Rhodium Libre"/>
                <a:cs typeface="Rhodium Libre"/>
                <a:sym typeface="Rhodium Libre"/>
              </a:defRPr>
            </a:lvl1pPr>
            <a:lvl2pPr lvl="1" rtl="0" algn="r">
              <a:spcBef>
                <a:spcPts val="0"/>
              </a:spcBef>
              <a:spcAft>
                <a:spcPts val="0"/>
              </a:spcAft>
              <a:buSzPts val="1400"/>
              <a:buNone/>
              <a:defRPr sz="1800"/>
            </a:lvl2pPr>
            <a:lvl3pPr lvl="2" rtl="0" algn="r">
              <a:spcBef>
                <a:spcPts val="0"/>
              </a:spcBef>
              <a:spcAft>
                <a:spcPts val="0"/>
              </a:spcAft>
              <a:buSzPts val="1400"/>
              <a:buNone/>
              <a:defRPr sz="1800"/>
            </a:lvl3pPr>
            <a:lvl4pPr lvl="3" rtl="0" algn="r">
              <a:spcBef>
                <a:spcPts val="0"/>
              </a:spcBef>
              <a:spcAft>
                <a:spcPts val="0"/>
              </a:spcAft>
              <a:buSzPts val="1400"/>
              <a:buNone/>
              <a:defRPr sz="1800"/>
            </a:lvl4pPr>
            <a:lvl5pPr lvl="4" rtl="0" algn="r">
              <a:spcBef>
                <a:spcPts val="0"/>
              </a:spcBef>
              <a:spcAft>
                <a:spcPts val="0"/>
              </a:spcAft>
              <a:buSzPts val="1400"/>
              <a:buNone/>
              <a:defRPr sz="1800"/>
            </a:lvl5pPr>
            <a:lvl6pPr lvl="5" rtl="0" algn="r">
              <a:spcBef>
                <a:spcPts val="0"/>
              </a:spcBef>
              <a:spcAft>
                <a:spcPts val="0"/>
              </a:spcAft>
              <a:buSzPts val="1400"/>
              <a:buNone/>
              <a:defRPr sz="1800"/>
            </a:lvl6pPr>
            <a:lvl7pPr lvl="6" rtl="0" algn="r">
              <a:spcBef>
                <a:spcPts val="0"/>
              </a:spcBef>
              <a:spcAft>
                <a:spcPts val="0"/>
              </a:spcAft>
              <a:buSzPts val="1400"/>
              <a:buNone/>
              <a:defRPr sz="1800"/>
            </a:lvl7pPr>
            <a:lvl8pPr lvl="7" rtl="0" algn="r">
              <a:spcBef>
                <a:spcPts val="0"/>
              </a:spcBef>
              <a:spcAft>
                <a:spcPts val="0"/>
              </a:spcAft>
              <a:buSzPts val="1400"/>
              <a:buNone/>
              <a:defRPr sz="1800"/>
            </a:lvl8pPr>
            <a:lvl9pPr lvl="8" rtl="0" algn="r">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2" name="Shape 32"/>
        <p:cNvGrpSpPr/>
        <p:nvPr/>
      </p:nvGrpSpPr>
      <p:grpSpPr>
        <a:xfrm>
          <a:off x="0" y="0"/>
          <a:ext cx="0" cy="0"/>
          <a:chOff x="0" y="0"/>
          <a:chExt cx="0" cy="0"/>
        </a:xfrm>
      </p:grpSpPr>
      <p:sp>
        <p:nvSpPr>
          <p:cNvPr id="33" name="Google Shape;33;p5"/>
          <p:cNvSpPr/>
          <p:nvPr>
            <p:ph idx="2" type="pic"/>
          </p:nvPr>
        </p:nvSpPr>
        <p:spPr>
          <a:xfrm>
            <a:off x="200" y="-100"/>
            <a:ext cx="18288000" cy="10287000"/>
          </a:xfrm>
          <a:prstGeom prst="rect">
            <a:avLst/>
          </a:prstGeom>
          <a:noFill/>
          <a:ln>
            <a:noFill/>
          </a:ln>
        </p:spPr>
      </p:sp>
      <p:sp>
        <p:nvSpPr>
          <p:cNvPr id="34" name="Google Shape;34;p5"/>
          <p:cNvSpPr txBox="1"/>
          <p:nvPr>
            <p:ph idx="1" type="subTitle"/>
          </p:nvPr>
        </p:nvSpPr>
        <p:spPr>
          <a:xfrm>
            <a:off x="12603600" y="8839400"/>
            <a:ext cx="4728600" cy="544200"/>
          </a:xfrm>
          <a:prstGeom prst="rect">
            <a:avLst/>
          </a:prstGeom>
          <a:solidFill>
            <a:schemeClr val="dk1"/>
          </a:solidFill>
        </p:spPr>
        <p:txBody>
          <a:bodyPr anchorCtr="0" anchor="ctr" bIns="45700" lIns="91425" spcFirstLastPara="1" rIns="91425" wrap="square" tIns="45700">
            <a:normAutofit/>
          </a:bodyPr>
          <a:lstStyle>
            <a:lvl1pPr lvl="0" algn="ctr">
              <a:spcBef>
                <a:spcPts val="640"/>
              </a:spcBef>
              <a:spcAft>
                <a:spcPts val="0"/>
              </a:spcAft>
              <a:buClr>
                <a:schemeClr val="lt1"/>
              </a:buClr>
              <a:buSzPts val="2300"/>
              <a:buNone/>
              <a:defRPr sz="2300">
                <a:solidFill>
                  <a:schemeClr val="lt1"/>
                </a:solidFill>
              </a:defRPr>
            </a:lvl1pPr>
            <a:lvl2pPr lvl="1" algn="ctr">
              <a:spcBef>
                <a:spcPts val="640"/>
              </a:spcBef>
              <a:spcAft>
                <a:spcPts val="0"/>
              </a:spcAft>
              <a:buSzPts val="2100"/>
              <a:buNone/>
              <a:defRPr/>
            </a:lvl2pPr>
            <a:lvl3pPr lvl="2" algn="ctr">
              <a:spcBef>
                <a:spcPts val="640"/>
              </a:spcBef>
              <a:spcAft>
                <a:spcPts val="0"/>
              </a:spcAft>
              <a:buSzPts val="2100"/>
              <a:buNone/>
              <a:defRPr/>
            </a:lvl3pPr>
            <a:lvl4pPr lvl="3" algn="ctr">
              <a:spcBef>
                <a:spcPts val="640"/>
              </a:spcBef>
              <a:spcAft>
                <a:spcPts val="0"/>
              </a:spcAft>
              <a:buSzPts val="2100"/>
              <a:buNone/>
              <a:defRPr/>
            </a:lvl4pPr>
            <a:lvl5pPr lvl="4" algn="ctr">
              <a:spcBef>
                <a:spcPts val="640"/>
              </a:spcBef>
              <a:spcAft>
                <a:spcPts val="0"/>
              </a:spcAft>
              <a:buSzPts val="2100"/>
              <a:buNone/>
              <a:defRPr/>
            </a:lvl5pPr>
            <a:lvl6pPr lvl="5" algn="ctr">
              <a:spcBef>
                <a:spcPts val="640"/>
              </a:spcBef>
              <a:spcAft>
                <a:spcPts val="0"/>
              </a:spcAft>
              <a:buSzPts val="2100"/>
              <a:buNone/>
              <a:defRPr/>
            </a:lvl6pPr>
            <a:lvl7pPr lvl="6" algn="ctr">
              <a:spcBef>
                <a:spcPts val="640"/>
              </a:spcBef>
              <a:spcAft>
                <a:spcPts val="0"/>
              </a:spcAft>
              <a:buSzPts val="2100"/>
              <a:buNone/>
              <a:defRPr/>
            </a:lvl7pPr>
            <a:lvl8pPr lvl="7" algn="ctr">
              <a:spcBef>
                <a:spcPts val="640"/>
              </a:spcBef>
              <a:spcAft>
                <a:spcPts val="0"/>
              </a:spcAft>
              <a:buSzPts val="2100"/>
              <a:buNone/>
              <a:defRPr/>
            </a:lvl8pPr>
            <a:lvl9pPr lvl="8" algn="ctr">
              <a:spcBef>
                <a:spcPts val="640"/>
              </a:spcBef>
              <a:spcAft>
                <a:spcPts val="0"/>
              </a:spcAft>
              <a:buSzPts val="2100"/>
              <a:buNone/>
              <a:defRPr/>
            </a:lvl9pPr>
          </a:lstStyle>
          <a:p/>
        </p:txBody>
      </p:sp>
      <p:sp>
        <p:nvSpPr>
          <p:cNvPr id="35" name="Google Shape;35;p5"/>
          <p:cNvSpPr txBox="1"/>
          <p:nvPr>
            <p:ph idx="3" type="body"/>
          </p:nvPr>
        </p:nvSpPr>
        <p:spPr>
          <a:xfrm>
            <a:off x="773625" y="4857800"/>
            <a:ext cx="10877400" cy="4735200"/>
          </a:xfrm>
          <a:prstGeom prst="rect">
            <a:avLst/>
          </a:prstGeom>
        </p:spPr>
        <p:txBody>
          <a:bodyPr anchorCtr="0" anchor="t" bIns="45700" lIns="91425" spcFirstLastPara="1" rIns="91425" wrap="square" tIns="45700">
            <a:normAutofit/>
          </a:bodyPr>
          <a:lstStyle>
            <a:lvl1pPr indent="-609600" lvl="0" marL="457200">
              <a:spcBef>
                <a:spcPts val="640"/>
              </a:spcBef>
              <a:spcAft>
                <a:spcPts val="0"/>
              </a:spcAft>
              <a:buSzPts val="6000"/>
              <a:buFont typeface="Rhodium Libre"/>
              <a:buChar char="•"/>
              <a:defRPr sz="6000">
                <a:latin typeface="Rhodium Libre"/>
                <a:ea typeface="Rhodium Libre"/>
                <a:cs typeface="Rhodium Libre"/>
                <a:sym typeface="Rhodium Libre"/>
              </a:defRPr>
            </a:lvl1pPr>
            <a:lvl2pPr indent="-609600" lvl="1" marL="914400">
              <a:spcBef>
                <a:spcPts val="640"/>
              </a:spcBef>
              <a:spcAft>
                <a:spcPts val="0"/>
              </a:spcAft>
              <a:buSzPts val="6000"/>
              <a:buFont typeface="Rhodium Libre"/>
              <a:buChar char="–"/>
              <a:defRPr sz="6000">
                <a:latin typeface="Rhodium Libre"/>
                <a:ea typeface="Rhodium Libre"/>
                <a:cs typeface="Rhodium Libre"/>
                <a:sym typeface="Rhodium Libre"/>
              </a:defRPr>
            </a:lvl2pPr>
            <a:lvl3pPr indent="-609600" lvl="2" marL="1371600">
              <a:spcBef>
                <a:spcPts val="640"/>
              </a:spcBef>
              <a:spcAft>
                <a:spcPts val="0"/>
              </a:spcAft>
              <a:buSzPts val="6000"/>
              <a:buFont typeface="Rhodium Libre"/>
              <a:buChar char="•"/>
              <a:defRPr sz="6000">
                <a:latin typeface="Rhodium Libre"/>
                <a:ea typeface="Rhodium Libre"/>
                <a:cs typeface="Rhodium Libre"/>
                <a:sym typeface="Rhodium Libre"/>
              </a:defRPr>
            </a:lvl3pPr>
            <a:lvl4pPr indent="-609600" lvl="3" marL="1828800">
              <a:spcBef>
                <a:spcPts val="640"/>
              </a:spcBef>
              <a:spcAft>
                <a:spcPts val="0"/>
              </a:spcAft>
              <a:buSzPts val="6000"/>
              <a:buFont typeface="Rhodium Libre"/>
              <a:buChar char="–"/>
              <a:defRPr sz="6000">
                <a:latin typeface="Rhodium Libre"/>
                <a:ea typeface="Rhodium Libre"/>
                <a:cs typeface="Rhodium Libre"/>
                <a:sym typeface="Rhodium Libre"/>
              </a:defRPr>
            </a:lvl4pPr>
            <a:lvl5pPr indent="-609600" lvl="4" marL="2286000">
              <a:spcBef>
                <a:spcPts val="640"/>
              </a:spcBef>
              <a:spcAft>
                <a:spcPts val="0"/>
              </a:spcAft>
              <a:buSzPts val="6000"/>
              <a:buFont typeface="Rhodium Libre"/>
              <a:buChar char="»"/>
              <a:defRPr sz="6000">
                <a:latin typeface="Rhodium Libre"/>
                <a:ea typeface="Rhodium Libre"/>
                <a:cs typeface="Rhodium Libre"/>
                <a:sym typeface="Rhodium Libre"/>
              </a:defRPr>
            </a:lvl5pPr>
            <a:lvl6pPr indent="-609600" lvl="5" marL="2743200">
              <a:spcBef>
                <a:spcPts val="640"/>
              </a:spcBef>
              <a:spcAft>
                <a:spcPts val="0"/>
              </a:spcAft>
              <a:buSzPts val="6000"/>
              <a:buFont typeface="Rhodium Libre"/>
              <a:buChar char="•"/>
              <a:defRPr sz="6000">
                <a:latin typeface="Rhodium Libre"/>
                <a:ea typeface="Rhodium Libre"/>
                <a:cs typeface="Rhodium Libre"/>
                <a:sym typeface="Rhodium Libre"/>
              </a:defRPr>
            </a:lvl6pPr>
            <a:lvl7pPr indent="-609600" lvl="6" marL="3200400">
              <a:spcBef>
                <a:spcPts val="640"/>
              </a:spcBef>
              <a:spcAft>
                <a:spcPts val="0"/>
              </a:spcAft>
              <a:buSzPts val="6000"/>
              <a:buFont typeface="Rhodium Libre"/>
              <a:buChar char="•"/>
              <a:defRPr sz="6000">
                <a:latin typeface="Rhodium Libre"/>
                <a:ea typeface="Rhodium Libre"/>
                <a:cs typeface="Rhodium Libre"/>
                <a:sym typeface="Rhodium Libre"/>
              </a:defRPr>
            </a:lvl7pPr>
            <a:lvl8pPr indent="-609600" lvl="7" marL="3657600">
              <a:spcBef>
                <a:spcPts val="640"/>
              </a:spcBef>
              <a:spcAft>
                <a:spcPts val="0"/>
              </a:spcAft>
              <a:buSzPts val="6000"/>
              <a:buFont typeface="Rhodium Libre"/>
              <a:buChar char="•"/>
              <a:defRPr sz="6000">
                <a:latin typeface="Rhodium Libre"/>
                <a:ea typeface="Rhodium Libre"/>
                <a:cs typeface="Rhodium Libre"/>
                <a:sym typeface="Rhodium Libre"/>
              </a:defRPr>
            </a:lvl8pPr>
            <a:lvl9pPr indent="-609600" lvl="8" marL="4114800">
              <a:spcBef>
                <a:spcPts val="640"/>
              </a:spcBef>
              <a:spcAft>
                <a:spcPts val="0"/>
              </a:spcAft>
              <a:buSzPts val="6000"/>
              <a:buFont typeface="Rhodium Libre"/>
              <a:buChar char="•"/>
              <a:defRPr sz="6000">
                <a:latin typeface="Rhodium Libre"/>
                <a:ea typeface="Rhodium Libre"/>
                <a:cs typeface="Rhodium Libre"/>
                <a:sym typeface="Rhodium Libr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36" name="Shape 36"/>
        <p:cNvGrpSpPr/>
        <p:nvPr/>
      </p:nvGrpSpPr>
      <p:grpSpPr>
        <a:xfrm>
          <a:off x="0" y="0"/>
          <a:ext cx="0" cy="0"/>
          <a:chOff x="0" y="0"/>
          <a:chExt cx="0" cy="0"/>
        </a:xfrm>
      </p:grpSpPr>
      <p:sp>
        <p:nvSpPr>
          <p:cNvPr id="37" name="Google Shape;37;p6"/>
          <p:cNvSpPr txBox="1"/>
          <p:nvPr>
            <p:ph idx="1" type="body"/>
          </p:nvPr>
        </p:nvSpPr>
        <p:spPr>
          <a:xfrm>
            <a:off x="1609150" y="8556950"/>
            <a:ext cx="8229600" cy="1349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38" name="Google Shape;38;p6"/>
          <p:cNvSpPr txBox="1"/>
          <p:nvPr>
            <p:ph type="title"/>
          </p:nvPr>
        </p:nvSpPr>
        <p:spPr>
          <a:xfrm>
            <a:off x="694450" y="912775"/>
            <a:ext cx="94854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8650"/>
              <a:buFont typeface="Rhodium Libre"/>
              <a:buNone/>
              <a:defRPr i="0" u="none" cap="none" strike="noStrike">
                <a:solidFill>
                  <a:schemeClr val="dk1"/>
                </a:solidFill>
                <a:latin typeface="Rhodium Libre"/>
                <a:ea typeface="Rhodium Libre"/>
                <a:cs typeface="Rhodium Libre"/>
                <a:sym typeface="Rhodium Libre"/>
              </a:defRPr>
            </a:lvl1pPr>
            <a:lvl2pPr lvl="1" rtl="0" algn="r">
              <a:spcBef>
                <a:spcPts val="0"/>
              </a:spcBef>
              <a:spcAft>
                <a:spcPts val="0"/>
              </a:spcAft>
              <a:buSzPts val="1400"/>
              <a:buNone/>
              <a:defRPr sz="1800"/>
            </a:lvl2pPr>
            <a:lvl3pPr lvl="2" rtl="0" algn="r">
              <a:spcBef>
                <a:spcPts val="0"/>
              </a:spcBef>
              <a:spcAft>
                <a:spcPts val="0"/>
              </a:spcAft>
              <a:buSzPts val="1400"/>
              <a:buNone/>
              <a:defRPr sz="1800"/>
            </a:lvl3pPr>
            <a:lvl4pPr lvl="3" rtl="0" algn="r">
              <a:spcBef>
                <a:spcPts val="0"/>
              </a:spcBef>
              <a:spcAft>
                <a:spcPts val="0"/>
              </a:spcAft>
              <a:buSzPts val="1400"/>
              <a:buNone/>
              <a:defRPr sz="1800"/>
            </a:lvl4pPr>
            <a:lvl5pPr lvl="4" rtl="0" algn="r">
              <a:spcBef>
                <a:spcPts val="0"/>
              </a:spcBef>
              <a:spcAft>
                <a:spcPts val="0"/>
              </a:spcAft>
              <a:buSzPts val="1400"/>
              <a:buNone/>
              <a:defRPr sz="1800"/>
            </a:lvl5pPr>
            <a:lvl6pPr lvl="5" rtl="0" algn="r">
              <a:spcBef>
                <a:spcPts val="0"/>
              </a:spcBef>
              <a:spcAft>
                <a:spcPts val="0"/>
              </a:spcAft>
              <a:buSzPts val="1400"/>
              <a:buNone/>
              <a:defRPr sz="1800"/>
            </a:lvl6pPr>
            <a:lvl7pPr lvl="6" rtl="0" algn="r">
              <a:spcBef>
                <a:spcPts val="0"/>
              </a:spcBef>
              <a:spcAft>
                <a:spcPts val="0"/>
              </a:spcAft>
              <a:buSzPts val="1400"/>
              <a:buNone/>
              <a:defRPr sz="1800"/>
            </a:lvl7pPr>
            <a:lvl8pPr lvl="7" rtl="0" algn="r">
              <a:spcBef>
                <a:spcPts val="0"/>
              </a:spcBef>
              <a:spcAft>
                <a:spcPts val="0"/>
              </a:spcAft>
              <a:buSzPts val="1400"/>
              <a:buNone/>
              <a:defRPr sz="1800"/>
            </a:lvl8pPr>
            <a:lvl9pPr lvl="8" rtl="0" algn="r">
              <a:spcBef>
                <a:spcPts val="0"/>
              </a:spcBef>
              <a:spcAft>
                <a:spcPts val="0"/>
              </a:spcAft>
              <a:buSzPts val="1400"/>
              <a:buNone/>
              <a:defRPr sz="1800"/>
            </a:lvl9pPr>
          </a:lstStyle>
          <a:p/>
        </p:txBody>
      </p:sp>
      <p:cxnSp>
        <p:nvCxnSpPr>
          <p:cNvPr id="39" name="Google Shape;39;p6"/>
          <p:cNvCxnSpPr/>
          <p:nvPr/>
        </p:nvCxnSpPr>
        <p:spPr>
          <a:xfrm rot="10800000">
            <a:off x="1114425" y="2686254"/>
            <a:ext cx="0" cy="6660000"/>
          </a:xfrm>
          <a:prstGeom prst="straightConnector1">
            <a:avLst/>
          </a:prstGeom>
          <a:noFill/>
          <a:ln cap="flat" cmpd="sng" w="28575">
            <a:solidFill>
              <a:srgbClr val="000000"/>
            </a:solidFill>
            <a:prstDash val="solid"/>
            <a:round/>
            <a:headEnd len="sm" w="sm" type="none"/>
            <a:tailEnd len="sm" w="sm" type="none"/>
          </a:ln>
        </p:spPr>
      </p:cxnSp>
      <p:grpSp>
        <p:nvGrpSpPr>
          <p:cNvPr id="40" name="Google Shape;40;p6"/>
          <p:cNvGrpSpPr/>
          <p:nvPr/>
        </p:nvGrpSpPr>
        <p:grpSpPr>
          <a:xfrm>
            <a:off x="11050332" y="-180827"/>
            <a:ext cx="7237715" cy="10468053"/>
            <a:chOff x="0" y="-47625"/>
            <a:chExt cx="1906217" cy="2757000"/>
          </a:xfrm>
        </p:grpSpPr>
        <p:sp>
          <p:nvSpPr>
            <p:cNvPr id="41" name="Google Shape;41;p6"/>
            <p:cNvSpPr/>
            <p:nvPr/>
          </p:nvSpPr>
          <p:spPr>
            <a:xfrm>
              <a:off x="0" y="0"/>
              <a:ext cx="1906217" cy="2709333"/>
            </a:xfrm>
            <a:custGeom>
              <a:rect b="b" l="l" r="r" t="t"/>
              <a:pathLst>
                <a:path extrusionOk="0" h="2709333" w="1906217">
                  <a:moveTo>
                    <a:pt x="0" y="0"/>
                  </a:moveTo>
                  <a:lnTo>
                    <a:pt x="1906217" y="0"/>
                  </a:lnTo>
                  <a:lnTo>
                    <a:pt x="1906217" y="2709333"/>
                  </a:lnTo>
                  <a:lnTo>
                    <a:pt x="0" y="2709333"/>
                  </a:lnTo>
                  <a:close/>
                </a:path>
              </a:pathLst>
            </a:custGeom>
            <a:solidFill>
              <a:srgbClr val="F2F2F4"/>
            </a:solidFill>
            <a:ln>
              <a:noFill/>
            </a:ln>
          </p:spPr>
        </p:sp>
        <p:sp>
          <p:nvSpPr>
            <p:cNvPr id="42" name="Google Shape;42;p6"/>
            <p:cNvSpPr txBox="1"/>
            <p:nvPr/>
          </p:nvSpPr>
          <p:spPr>
            <a:xfrm>
              <a:off x="0" y="-47625"/>
              <a:ext cx="19062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 name="Google Shape;43;p6"/>
          <p:cNvCxnSpPr/>
          <p:nvPr/>
        </p:nvCxnSpPr>
        <p:spPr>
          <a:xfrm rot="10800000">
            <a:off x="8086350" y="8782425"/>
            <a:ext cx="10209600" cy="0"/>
          </a:xfrm>
          <a:prstGeom prst="straightConnector1">
            <a:avLst/>
          </a:prstGeom>
          <a:noFill/>
          <a:ln cap="flat" cmpd="sng" w="28575">
            <a:solidFill>
              <a:srgbClr val="000000"/>
            </a:solidFill>
            <a:prstDash val="solid"/>
            <a:round/>
            <a:headEnd len="sm" w="sm" type="none"/>
            <a:tailEnd len="sm" w="sm" type="none"/>
          </a:ln>
        </p:spPr>
      </p:cxnSp>
      <p:sp>
        <p:nvSpPr>
          <p:cNvPr id="44" name="Google Shape;44;p6"/>
          <p:cNvSpPr/>
          <p:nvPr>
            <p:ph idx="2" type="pic"/>
          </p:nvPr>
        </p:nvSpPr>
        <p:spPr>
          <a:xfrm>
            <a:off x="1609150" y="2679075"/>
            <a:ext cx="15687900" cy="5228400"/>
          </a:xfrm>
          <a:prstGeom prst="rect">
            <a:avLst/>
          </a:prstGeom>
          <a:noFill/>
          <a:ln>
            <a:noFill/>
          </a:ln>
        </p:spPr>
      </p:sp>
      <p:sp>
        <p:nvSpPr>
          <p:cNvPr id="45" name="Google Shape;45;p6"/>
          <p:cNvSpPr txBox="1"/>
          <p:nvPr>
            <p:ph idx="3" type="subTitle"/>
          </p:nvPr>
        </p:nvSpPr>
        <p:spPr>
          <a:xfrm>
            <a:off x="12132150" y="1110025"/>
            <a:ext cx="5384100" cy="417600"/>
          </a:xfrm>
          <a:prstGeom prst="rect">
            <a:avLst/>
          </a:prstGeom>
        </p:spPr>
        <p:txBody>
          <a:bodyPr anchorCtr="0" anchor="t" bIns="45700" lIns="91425" spcFirstLastPara="1" rIns="91425" wrap="square" tIns="45700">
            <a:normAutofit/>
          </a:bodyPr>
          <a:lstStyle>
            <a:lvl1pPr lvl="0" rtl="0" algn="r">
              <a:spcBef>
                <a:spcPts val="640"/>
              </a:spcBef>
              <a:spcAft>
                <a:spcPts val="0"/>
              </a:spcAft>
              <a:buSzPts val="2100"/>
              <a:buNone/>
              <a:defRPr/>
            </a:lvl1pPr>
            <a:lvl2pPr lvl="1" rtl="0">
              <a:spcBef>
                <a:spcPts val="640"/>
              </a:spcBef>
              <a:spcAft>
                <a:spcPts val="0"/>
              </a:spcAft>
              <a:buSzPts val="2100"/>
              <a:buNone/>
              <a:defRPr/>
            </a:lvl2pPr>
            <a:lvl3pPr lvl="2" rtl="0">
              <a:spcBef>
                <a:spcPts val="640"/>
              </a:spcBef>
              <a:spcAft>
                <a:spcPts val="0"/>
              </a:spcAft>
              <a:buSzPts val="2100"/>
              <a:buNone/>
              <a:defRPr/>
            </a:lvl3pPr>
            <a:lvl4pPr lvl="3" rtl="0">
              <a:spcBef>
                <a:spcPts val="640"/>
              </a:spcBef>
              <a:spcAft>
                <a:spcPts val="0"/>
              </a:spcAft>
              <a:buSzPts val="2100"/>
              <a:buNone/>
              <a:defRPr/>
            </a:lvl4pPr>
            <a:lvl5pPr lvl="4" rtl="0">
              <a:spcBef>
                <a:spcPts val="640"/>
              </a:spcBef>
              <a:spcAft>
                <a:spcPts val="0"/>
              </a:spcAft>
              <a:buSzPts val="2100"/>
              <a:buNone/>
              <a:defRPr/>
            </a:lvl5pPr>
            <a:lvl6pPr lvl="5" rtl="0">
              <a:spcBef>
                <a:spcPts val="640"/>
              </a:spcBef>
              <a:spcAft>
                <a:spcPts val="0"/>
              </a:spcAft>
              <a:buSzPts val="2100"/>
              <a:buNone/>
              <a:defRPr/>
            </a:lvl6pPr>
            <a:lvl7pPr lvl="6" rtl="0">
              <a:spcBef>
                <a:spcPts val="640"/>
              </a:spcBef>
              <a:spcAft>
                <a:spcPts val="0"/>
              </a:spcAft>
              <a:buSzPts val="2100"/>
              <a:buNone/>
              <a:defRPr/>
            </a:lvl7pPr>
            <a:lvl8pPr lvl="7" rtl="0">
              <a:spcBef>
                <a:spcPts val="640"/>
              </a:spcBef>
              <a:spcAft>
                <a:spcPts val="0"/>
              </a:spcAft>
              <a:buSzPts val="2100"/>
              <a:buNone/>
              <a:defRPr/>
            </a:lvl8pPr>
            <a:lvl9pPr lvl="8" rtl="0">
              <a:spcBef>
                <a:spcPts val="640"/>
              </a:spcBef>
              <a:spcAft>
                <a:spcPts val="0"/>
              </a:spcAft>
              <a:buSzPts val="2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46" name="Shape 46"/>
        <p:cNvGrpSpPr/>
        <p:nvPr/>
      </p:nvGrpSpPr>
      <p:grpSpPr>
        <a:xfrm>
          <a:off x="0" y="0"/>
          <a:ext cx="0" cy="0"/>
          <a:chOff x="0" y="0"/>
          <a:chExt cx="0" cy="0"/>
        </a:xfrm>
      </p:grpSpPr>
      <p:sp>
        <p:nvSpPr>
          <p:cNvPr id="47" name="Google Shape;47;p7"/>
          <p:cNvSpPr txBox="1"/>
          <p:nvPr>
            <p:ph type="title"/>
          </p:nvPr>
        </p:nvSpPr>
        <p:spPr>
          <a:xfrm>
            <a:off x="9934450" y="2244738"/>
            <a:ext cx="7520100" cy="1143000"/>
          </a:xfrm>
          <a:prstGeom prst="rect">
            <a:avLst/>
          </a:prstGeom>
        </p:spPr>
        <p:txBody>
          <a:bodyPr anchorCtr="0" anchor="t" bIns="45700" lIns="91425" spcFirstLastPara="1" rIns="91425" wrap="square" tIns="45700">
            <a:normAutofit/>
          </a:bodyPr>
          <a:lstStyle>
            <a:lvl1pPr lvl="0" rtl="0" algn="ctr">
              <a:spcBef>
                <a:spcPts val="0"/>
              </a:spcBef>
              <a:spcAft>
                <a:spcPts val="0"/>
              </a:spcAft>
              <a:buSzPts val="865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8" name="Google Shape;48;p7"/>
          <p:cNvSpPr txBox="1"/>
          <p:nvPr>
            <p:ph idx="2" type="title"/>
          </p:nvPr>
        </p:nvSpPr>
        <p:spPr>
          <a:xfrm>
            <a:off x="804850" y="2244738"/>
            <a:ext cx="7520100" cy="1143000"/>
          </a:xfrm>
          <a:prstGeom prst="rect">
            <a:avLst/>
          </a:prstGeom>
        </p:spPr>
        <p:txBody>
          <a:bodyPr anchorCtr="0" anchor="t" bIns="45700" lIns="91425" spcFirstLastPara="1" rIns="91425" wrap="square" tIns="45700">
            <a:normAutofit/>
          </a:bodyPr>
          <a:lstStyle>
            <a:lvl1pPr lvl="0" algn="ctr">
              <a:spcBef>
                <a:spcPts val="0"/>
              </a:spcBef>
              <a:spcAft>
                <a:spcPts val="0"/>
              </a:spcAft>
              <a:buSzPts val="865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cxnSp>
        <p:nvCxnSpPr>
          <p:cNvPr id="49" name="Google Shape;49;p7"/>
          <p:cNvCxnSpPr/>
          <p:nvPr/>
        </p:nvCxnSpPr>
        <p:spPr>
          <a:xfrm>
            <a:off x="-62125" y="1227900"/>
            <a:ext cx="18408000" cy="0"/>
          </a:xfrm>
          <a:prstGeom prst="straightConnector1">
            <a:avLst/>
          </a:prstGeom>
          <a:noFill/>
          <a:ln cap="flat" cmpd="sng" w="28575">
            <a:solidFill>
              <a:srgbClr val="000000"/>
            </a:solidFill>
            <a:prstDash val="solid"/>
            <a:round/>
            <a:headEnd len="sm" w="sm" type="none"/>
            <a:tailEnd len="sm" w="sm" type="none"/>
          </a:ln>
        </p:spPr>
      </p:cxnSp>
      <p:cxnSp>
        <p:nvCxnSpPr>
          <p:cNvPr id="50" name="Google Shape;50;p7"/>
          <p:cNvCxnSpPr/>
          <p:nvPr/>
        </p:nvCxnSpPr>
        <p:spPr>
          <a:xfrm>
            <a:off x="20700" y="5490600"/>
            <a:ext cx="3624900" cy="0"/>
          </a:xfrm>
          <a:prstGeom prst="straightConnector1">
            <a:avLst/>
          </a:prstGeom>
          <a:noFill/>
          <a:ln cap="flat" cmpd="sng" w="28575">
            <a:solidFill>
              <a:srgbClr val="000000"/>
            </a:solidFill>
            <a:prstDash val="solid"/>
            <a:round/>
            <a:headEnd len="sm" w="sm" type="none"/>
            <a:tailEnd len="sm" w="sm" type="none"/>
          </a:ln>
        </p:spPr>
      </p:cxnSp>
      <p:cxnSp>
        <p:nvCxnSpPr>
          <p:cNvPr id="51" name="Google Shape;51;p7"/>
          <p:cNvCxnSpPr/>
          <p:nvPr/>
        </p:nvCxnSpPr>
        <p:spPr>
          <a:xfrm>
            <a:off x="14653550" y="5490600"/>
            <a:ext cx="3692400" cy="0"/>
          </a:xfrm>
          <a:prstGeom prst="straightConnector1">
            <a:avLst/>
          </a:prstGeom>
          <a:noFill/>
          <a:ln cap="flat" cmpd="sng" w="28575">
            <a:solidFill>
              <a:srgbClr val="000000"/>
            </a:solidFill>
            <a:prstDash val="solid"/>
            <a:round/>
            <a:headEnd len="sm" w="sm" type="none"/>
            <a:tailEnd len="sm" w="sm" type="none"/>
          </a:ln>
        </p:spPr>
      </p:cxnSp>
      <p:cxnSp>
        <p:nvCxnSpPr>
          <p:cNvPr id="52" name="Google Shape;52;p7"/>
          <p:cNvCxnSpPr/>
          <p:nvPr/>
        </p:nvCxnSpPr>
        <p:spPr>
          <a:xfrm>
            <a:off x="5484199" y="5490601"/>
            <a:ext cx="7283400" cy="0"/>
          </a:xfrm>
          <a:prstGeom prst="straightConnector1">
            <a:avLst/>
          </a:prstGeom>
          <a:noFill/>
          <a:ln cap="flat" cmpd="sng" w="28575">
            <a:solidFill>
              <a:srgbClr val="000000"/>
            </a:solidFill>
            <a:prstDash val="solid"/>
            <a:round/>
            <a:headEnd len="sm" w="sm" type="none"/>
            <a:tailEnd len="sm" w="sm" type="none"/>
          </a:ln>
        </p:spPr>
      </p:cxnSp>
      <p:cxnSp>
        <p:nvCxnSpPr>
          <p:cNvPr id="53" name="Google Shape;53;p7"/>
          <p:cNvCxnSpPr/>
          <p:nvPr/>
        </p:nvCxnSpPr>
        <p:spPr>
          <a:xfrm rot="10800000">
            <a:off x="9129700" y="-20750"/>
            <a:ext cx="0" cy="10353300"/>
          </a:xfrm>
          <a:prstGeom prst="straightConnector1">
            <a:avLst/>
          </a:prstGeom>
          <a:noFill/>
          <a:ln cap="flat" cmpd="sng" w="28575">
            <a:solidFill>
              <a:srgbClr val="000000"/>
            </a:solidFill>
            <a:prstDash val="solid"/>
            <a:round/>
            <a:headEnd len="sm" w="sm" type="none"/>
            <a:tailEnd len="sm" w="sm" type="none"/>
          </a:ln>
        </p:spPr>
      </p:cxnSp>
      <p:sp>
        <p:nvSpPr>
          <p:cNvPr id="54" name="Google Shape;54;p7"/>
          <p:cNvSpPr/>
          <p:nvPr/>
        </p:nvSpPr>
        <p:spPr>
          <a:xfrm>
            <a:off x="3645514" y="4556970"/>
            <a:ext cx="1838685" cy="1838685"/>
          </a:xfrm>
          <a:custGeom>
            <a:rect b="b" l="l" r="r" t="t"/>
            <a:pathLst>
              <a:path extrusionOk="0" h="1838685" w="1838685">
                <a:moveTo>
                  <a:pt x="0" y="0"/>
                </a:moveTo>
                <a:lnTo>
                  <a:pt x="1838685" y="0"/>
                </a:lnTo>
                <a:lnTo>
                  <a:pt x="1838685" y="1838686"/>
                </a:lnTo>
                <a:lnTo>
                  <a:pt x="0" y="1838686"/>
                </a:lnTo>
                <a:lnTo>
                  <a:pt x="0" y="0"/>
                </a:lnTo>
                <a:close/>
              </a:path>
            </a:pathLst>
          </a:custGeom>
          <a:blipFill rotWithShape="1">
            <a:blip r:embed="rId2">
              <a:alphaModFix/>
            </a:blip>
            <a:stretch>
              <a:fillRect b="0" l="0" r="0" t="0"/>
            </a:stretch>
          </a:blipFill>
          <a:ln>
            <a:noFill/>
          </a:ln>
        </p:spPr>
      </p:sp>
      <p:sp>
        <p:nvSpPr>
          <p:cNvPr id="55" name="Google Shape;55;p7"/>
          <p:cNvSpPr/>
          <p:nvPr/>
        </p:nvSpPr>
        <p:spPr>
          <a:xfrm>
            <a:off x="12767726" y="4338256"/>
            <a:ext cx="1896549" cy="2057400"/>
          </a:xfrm>
          <a:custGeom>
            <a:rect b="b" l="l" r="r" t="t"/>
            <a:pathLst>
              <a:path extrusionOk="0" h="2057400" w="1896549">
                <a:moveTo>
                  <a:pt x="0" y="0"/>
                </a:moveTo>
                <a:lnTo>
                  <a:pt x="1896548" y="0"/>
                </a:lnTo>
                <a:lnTo>
                  <a:pt x="1896548" y="2057400"/>
                </a:lnTo>
                <a:lnTo>
                  <a:pt x="0" y="2057400"/>
                </a:lnTo>
                <a:lnTo>
                  <a:pt x="0" y="0"/>
                </a:lnTo>
                <a:close/>
              </a:path>
            </a:pathLst>
          </a:custGeom>
          <a:blipFill rotWithShape="1">
            <a:blip r:embed="rId3">
              <a:alphaModFix/>
            </a:blip>
            <a:stretch>
              <a:fillRect b="0" l="0" r="0" t="0"/>
            </a:stretch>
          </a:blipFill>
          <a:ln>
            <a:noFill/>
          </a:ln>
        </p:spPr>
      </p:sp>
      <p:sp>
        <p:nvSpPr>
          <p:cNvPr id="56" name="Google Shape;56;p7"/>
          <p:cNvSpPr txBox="1"/>
          <p:nvPr>
            <p:ph idx="1" type="body"/>
          </p:nvPr>
        </p:nvSpPr>
        <p:spPr>
          <a:xfrm>
            <a:off x="1605050" y="7263200"/>
            <a:ext cx="5919600" cy="20574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57" name="Google Shape;57;p7"/>
          <p:cNvSpPr txBox="1"/>
          <p:nvPr>
            <p:ph idx="3" type="body"/>
          </p:nvPr>
        </p:nvSpPr>
        <p:spPr>
          <a:xfrm>
            <a:off x="10734750" y="7263200"/>
            <a:ext cx="5919600" cy="20574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58" name="Google Shape;58;p7"/>
          <p:cNvSpPr txBox="1"/>
          <p:nvPr>
            <p:ph idx="4" type="subTitle"/>
          </p:nvPr>
        </p:nvSpPr>
        <p:spPr>
          <a:xfrm>
            <a:off x="706850" y="38557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300"/>
              <a:buNone/>
              <a:defRPr b="1" sz="2300"/>
            </a:lvl1pPr>
            <a:lvl2pPr lvl="1" rtl="0">
              <a:spcBef>
                <a:spcPts val="640"/>
              </a:spcBef>
              <a:spcAft>
                <a:spcPts val="0"/>
              </a:spcAft>
              <a:buSzPts val="2300"/>
              <a:buNone/>
              <a:defRPr b="1" sz="2300"/>
            </a:lvl2pPr>
            <a:lvl3pPr lvl="2" rtl="0">
              <a:spcBef>
                <a:spcPts val="640"/>
              </a:spcBef>
              <a:spcAft>
                <a:spcPts val="0"/>
              </a:spcAft>
              <a:buSzPts val="2300"/>
              <a:buNone/>
              <a:defRPr b="1" sz="2300"/>
            </a:lvl3pPr>
            <a:lvl4pPr lvl="3" rtl="0">
              <a:spcBef>
                <a:spcPts val="640"/>
              </a:spcBef>
              <a:spcAft>
                <a:spcPts val="0"/>
              </a:spcAft>
              <a:buSzPts val="2300"/>
              <a:buNone/>
              <a:defRPr b="1" sz="2300"/>
            </a:lvl4pPr>
            <a:lvl5pPr lvl="4" rtl="0">
              <a:spcBef>
                <a:spcPts val="640"/>
              </a:spcBef>
              <a:spcAft>
                <a:spcPts val="0"/>
              </a:spcAft>
              <a:buSzPts val="2300"/>
              <a:buNone/>
              <a:defRPr b="1" sz="2300"/>
            </a:lvl5pPr>
            <a:lvl6pPr lvl="5" rtl="0">
              <a:spcBef>
                <a:spcPts val="640"/>
              </a:spcBef>
              <a:spcAft>
                <a:spcPts val="0"/>
              </a:spcAft>
              <a:buSzPts val="2300"/>
              <a:buNone/>
              <a:defRPr b="1" sz="2300"/>
            </a:lvl6pPr>
            <a:lvl7pPr lvl="6" rtl="0">
              <a:spcBef>
                <a:spcPts val="640"/>
              </a:spcBef>
              <a:spcAft>
                <a:spcPts val="0"/>
              </a:spcAft>
              <a:buSzPts val="2300"/>
              <a:buNone/>
              <a:defRPr b="1" sz="2300"/>
            </a:lvl7pPr>
            <a:lvl8pPr lvl="7" rtl="0">
              <a:spcBef>
                <a:spcPts val="640"/>
              </a:spcBef>
              <a:spcAft>
                <a:spcPts val="0"/>
              </a:spcAft>
              <a:buSzPts val="2300"/>
              <a:buNone/>
              <a:defRPr b="1" sz="2300"/>
            </a:lvl8pPr>
            <a:lvl9pPr lvl="8" rtl="0">
              <a:spcBef>
                <a:spcPts val="640"/>
              </a:spcBef>
              <a:spcAft>
                <a:spcPts val="0"/>
              </a:spcAft>
              <a:buSzPts val="2300"/>
              <a:buNone/>
              <a:defRPr b="1" sz="23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59" name="Shape 59"/>
        <p:cNvGrpSpPr/>
        <p:nvPr/>
      </p:nvGrpSpPr>
      <p:grpSpPr>
        <a:xfrm>
          <a:off x="0" y="0"/>
          <a:ext cx="0" cy="0"/>
          <a:chOff x="0" y="0"/>
          <a:chExt cx="0" cy="0"/>
        </a:xfrm>
      </p:grpSpPr>
      <p:sp>
        <p:nvSpPr>
          <p:cNvPr id="60" name="Google Shape;60;p8"/>
          <p:cNvSpPr txBox="1"/>
          <p:nvPr>
            <p:ph type="title"/>
          </p:nvPr>
        </p:nvSpPr>
        <p:spPr>
          <a:xfrm>
            <a:off x="7404925" y="7871225"/>
            <a:ext cx="10118100" cy="2145300"/>
          </a:xfrm>
          <a:prstGeom prst="rect">
            <a:avLst/>
          </a:prstGeom>
          <a:noFill/>
          <a:ln>
            <a:noFill/>
          </a:ln>
        </p:spPr>
        <p:txBody>
          <a:bodyPr anchorCtr="0" anchor="ctr" bIns="45700" lIns="91425" spcFirstLastPara="1" rIns="91425" wrap="square" tIns="45700">
            <a:normAutofit/>
          </a:bodyPr>
          <a:lstStyle>
            <a:lvl1pPr lvl="0" marR="0" rtl="0" algn="r">
              <a:spcBef>
                <a:spcPts val="0"/>
              </a:spcBef>
              <a:spcAft>
                <a:spcPts val="0"/>
              </a:spcAft>
              <a:buClr>
                <a:schemeClr val="dk1"/>
              </a:buClr>
              <a:buSzPts val="8000"/>
              <a:buFont typeface="Rhodium Libre"/>
              <a:buNone/>
              <a:defRPr i="0" sz="8000" u="none" cap="none" strike="noStrike">
                <a:solidFill>
                  <a:schemeClr val="dk1"/>
                </a:solidFill>
                <a:latin typeface="Rhodium Libre"/>
                <a:ea typeface="Rhodium Libre"/>
                <a:cs typeface="Rhodium Libre"/>
                <a:sym typeface="Rhodium Libre"/>
              </a:defRPr>
            </a:lvl1pPr>
            <a:lvl2pPr lvl="1" rtl="0" algn="r">
              <a:spcBef>
                <a:spcPts val="0"/>
              </a:spcBef>
              <a:spcAft>
                <a:spcPts val="0"/>
              </a:spcAft>
              <a:buSzPts val="8000"/>
              <a:buNone/>
              <a:defRPr sz="8000"/>
            </a:lvl2pPr>
            <a:lvl3pPr lvl="2" rtl="0" algn="r">
              <a:spcBef>
                <a:spcPts val="0"/>
              </a:spcBef>
              <a:spcAft>
                <a:spcPts val="0"/>
              </a:spcAft>
              <a:buSzPts val="8000"/>
              <a:buNone/>
              <a:defRPr sz="8000"/>
            </a:lvl3pPr>
            <a:lvl4pPr lvl="3" rtl="0" algn="r">
              <a:spcBef>
                <a:spcPts val="0"/>
              </a:spcBef>
              <a:spcAft>
                <a:spcPts val="0"/>
              </a:spcAft>
              <a:buSzPts val="8000"/>
              <a:buNone/>
              <a:defRPr sz="8000"/>
            </a:lvl4pPr>
            <a:lvl5pPr lvl="4" rtl="0" algn="r">
              <a:spcBef>
                <a:spcPts val="0"/>
              </a:spcBef>
              <a:spcAft>
                <a:spcPts val="0"/>
              </a:spcAft>
              <a:buSzPts val="8000"/>
              <a:buNone/>
              <a:defRPr sz="8000"/>
            </a:lvl5pPr>
            <a:lvl6pPr lvl="5" rtl="0" algn="r">
              <a:spcBef>
                <a:spcPts val="0"/>
              </a:spcBef>
              <a:spcAft>
                <a:spcPts val="0"/>
              </a:spcAft>
              <a:buSzPts val="8000"/>
              <a:buNone/>
              <a:defRPr sz="8000"/>
            </a:lvl6pPr>
            <a:lvl7pPr lvl="6" rtl="0" algn="r">
              <a:spcBef>
                <a:spcPts val="0"/>
              </a:spcBef>
              <a:spcAft>
                <a:spcPts val="0"/>
              </a:spcAft>
              <a:buSzPts val="8000"/>
              <a:buNone/>
              <a:defRPr sz="8000"/>
            </a:lvl7pPr>
            <a:lvl8pPr lvl="7" rtl="0" algn="r">
              <a:spcBef>
                <a:spcPts val="0"/>
              </a:spcBef>
              <a:spcAft>
                <a:spcPts val="0"/>
              </a:spcAft>
              <a:buSzPts val="8000"/>
              <a:buNone/>
              <a:defRPr sz="8000"/>
            </a:lvl8pPr>
            <a:lvl9pPr lvl="8" rtl="0" algn="r">
              <a:spcBef>
                <a:spcPts val="0"/>
              </a:spcBef>
              <a:spcAft>
                <a:spcPts val="0"/>
              </a:spcAft>
              <a:buSzPts val="8000"/>
              <a:buNone/>
              <a:defRPr sz="8000"/>
            </a:lvl9pPr>
          </a:lstStyle>
          <a:p/>
        </p:txBody>
      </p:sp>
      <p:sp>
        <p:nvSpPr>
          <p:cNvPr id="61" name="Google Shape;61;p8"/>
          <p:cNvSpPr/>
          <p:nvPr/>
        </p:nvSpPr>
        <p:spPr>
          <a:xfrm>
            <a:off x="14168286" y="2098343"/>
            <a:ext cx="4119743" cy="5700977"/>
          </a:xfrm>
          <a:custGeom>
            <a:rect b="b" l="l" r="r" t="t"/>
            <a:pathLst>
              <a:path extrusionOk="0" h="1501482" w="1085028">
                <a:moveTo>
                  <a:pt x="0" y="0"/>
                </a:moveTo>
                <a:lnTo>
                  <a:pt x="1085028" y="0"/>
                </a:lnTo>
                <a:lnTo>
                  <a:pt x="1085028" y="1501482"/>
                </a:lnTo>
                <a:lnTo>
                  <a:pt x="0" y="1501482"/>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2" name="Google Shape;62;p8"/>
          <p:cNvSpPr/>
          <p:nvPr>
            <p:ph idx="2" type="pic"/>
          </p:nvPr>
        </p:nvSpPr>
        <p:spPr>
          <a:xfrm>
            <a:off x="14182975" y="2113750"/>
            <a:ext cx="4163700" cy="5670900"/>
          </a:xfrm>
          <a:prstGeom prst="rect">
            <a:avLst/>
          </a:prstGeom>
          <a:noFill/>
          <a:ln>
            <a:noFill/>
          </a:ln>
        </p:spPr>
      </p:sp>
      <p:sp>
        <p:nvSpPr>
          <p:cNvPr id="63" name="Google Shape;63;p8"/>
          <p:cNvSpPr/>
          <p:nvPr/>
        </p:nvSpPr>
        <p:spPr>
          <a:xfrm>
            <a:off x="-27850" y="2098350"/>
            <a:ext cx="5348711" cy="5701878"/>
          </a:xfrm>
          <a:custGeom>
            <a:rect b="b" l="l" r="r" t="t"/>
            <a:pathLst>
              <a:path extrusionOk="0" h="1501482" w="2219382">
                <a:moveTo>
                  <a:pt x="0" y="0"/>
                </a:moveTo>
                <a:lnTo>
                  <a:pt x="2219382" y="0"/>
                </a:lnTo>
                <a:lnTo>
                  <a:pt x="2219382" y="1501482"/>
                </a:lnTo>
                <a:lnTo>
                  <a:pt x="0" y="1501482"/>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4" name="Google Shape;64;p8"/>
          <p:cNvSpPr/>
          <p:nvPr>
            <p:ph idx="3" type="pic"/>
          </p:nvPr>
        </p:nvSpPr>
        <p:spPr>
          <a:xfrm>
            <a:off x="-38050" y="2113750"/>
            <a:ext cx="5348700" cy="5670900"/>
          </a:xfrm>
          <a:prstGeom prst="rect">
            <a:avLst/>
          </a:prstGeom>
          <a:noFill/>
          <a:ln>
            <a:noFill/>
          </a:ln>
        </p:spPr>
      </p:sp>
      <p:sp>
        <p:nvSpPr>
          <p:cNvPr id="65" name="Google Shape;65;p8"/>
          <p:cNvSpPr/>
          <p:nvPr/>
        </p:nvSpPr>
        <p:spPr>
          <a:xfrm>
            <a:off x="6023566" y="2098343"/>
            <a:ext cx="7437229" cy="5701878"/>
          </a:xfrm>
          <a:custGeom>
            <a:rect b="b" l="l" r="r" t="t"/>
            <a:pathLst>
              <a:path extrusionOk="0" h="1501482" w="1958454">
                <a:moveTo>
                  <a:pt x="0" y="0"/>
                </a:moveTo>
                <a:lnTo>
                  <a:pt x="1958454" y="0"/>
                </a:lnTo>
                <a:lnTo>
                  <a:pt x="1958454" y="1501482"/>
                </a:lnTo>
                <a:lnTo>
                  <a:pt x="0" y="1501482"/>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6" name="Google Shape;66;p8"/>
          <p:cNvSpPr/>
          <p:nvPr>
            <p:ph idx="4" type="pic"/>
          </p:nvPr>
        </p:nvSpPr>
        <p:spPr>
          <a:xfrm>
            <a:off x="6038000" y="2113750"/>
            <a:ext cx="7406700" cy="5686500"/>
          </a:xfrm>
          <a:prstGeom prst="rect">
            <a:avLst/>
          </a:prstGeom>
          <a:noFill/>
          <a:ln>
            <a:noFill/>
          </a:ln>
        </p:spPr>
      </p:sp>
      <p:sp>
        <p:nvSpPr>
          <p:cNvPr id="67" name="Google Shape;67;p8"/>
          <p:cNvSpPr txBox="1"/>
          <p:nvPr>
            <p:ph idx="1" type="subTitle"/>
          </p:nvPr>
        </p:nvSpPr>
        <p:spPr>
          <a:xfrm>
            <a:off x="706850" y="38557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300"/>
              <a:buNone/>
              <a:defRPr b="1" sz="2300"/>
            </a:lvl1pPr>
            <a:lvl2pPr lvl="1" rtl="0">
              <a:spcBef>
                <a:spcPts val="640"/>
              </a:spcBef>
              <a:spcAft>
                <a:spcPts val="0"/>
              </a:spcAft>
              <a:buSzPts val="2300"/>
              <a:buNone/>
              <a:defRPr b="1" sz="2300"/>
            </a:lvl2pPr>
            <a:lvl3pPr lvl="2" rtl="0">
              <a:spcBef>
                <a:spcPts val="640"/>
              </a:spcBef>
              <a:spcAft>
                <a:spcPts val="0"/>
              </a:spcAft>
              <a:buSzPts val="2300"/>
              <a:buNone/>
              <a:defRPr b="1" sz="2300"/>
            </a:lvl3pPr>
            <a:lvl4pPr lvl="3" rtl="0">
              <a:spcBef>
                <a:spcPts val="640"/>
              </a:spcBef>
              <a:spcAft>
                <a:spcPts val="0"/>
              </a:spcAft>
              <a:buSzPts val="2300"/>
              <a:buNone/>
              <a:defRPr b="1" sz="2300"/>
            </a:lvl4pPr>
            <a:lvl5pPr lvl="4" rtl="0">
              <a:spcBef>
                <a:spcPts val="640"/>
              </a:spcBef>
              <a:spcAft>
                <a:spcPts val="0"/>
              </a:spcAft>
              <a:buSzPts val="2300"/>
              <a:buNone/>
              <a:defRPr b="1" sz="2300"/>
            </a:lvl5pPr>
            <a:lvl6pPr lvl="5" rtl="0">
              <a:spcBef>
                <a:spcPts val="640"/>
              </a:spcBef>
              <a:spcAft>
                <a:spcPts val="0"/>
              </a:spcAft>
              <a:buSzPts val="2300"/>
              <a:buNone/>
              <a:defRPr b="1" sz="2300"/>
            </a:lvl6pPr>
            <a:lvl7pPr lvl="6" rtl="0">
              <a:spcBef>
                <a:spcPts val="640"/>
              </a:spcBef>
              <a:spcAft>
                <a:spcPts val="0"/>
              </a:spcAft>
              <a:buSzPts val="2300"/>
              <a:buNone/>
              <a:defRPr b="1" sz="2300"/>
            </a:lvl7pPr>
            <a:lvl8pPr lvl="7" rtl="0">
              <a:spcBef>
                <a:spcPts val="640"/>
              </a:spcBef>
              <a:spcAft>
                <a:spcPts val="0"/>
              </a:spcAft>
              <a:buSzPts val="2300"/>
              <a:buNone/>
              <a:defRPr b="1" sz="2300"/>
            </a:lvl8pPr>
            <a:lvl9pPr lvl="8" rtl="0">
              <a:spcBef>
                <a:spcPts val="640"/>
              </a:spcBef>
              <a:spcAft>
                <a:spcPts val="0"/>
              </a:spcAft>
              <a:buSzPts val="2300"/>
              <a:buNone/>
              <a:defRPr b="1" sz="2300"/>
            </a:lvl9pPr>
          </a:lstStyle>
          <a:p/>
        </p:txBody>
      </p:sp>
      <p:cxnSp>
        <p:nvCxnSpPr>
          <p:cNvPr id="68" name="Google Shape;68;p8"/>
          <p:cNvCxnSpPr/>
          <p:nvPr/>
        </p:nvCxnSpPr>
        <p:spPr>
          <a:xfrm>
            <a:off x="0" y="1227900"/>
            <a:ext cx="18346800" cy="0"/>
          </a:xfrm>
          <a:prstGeom prst="straightConnector1">
            <a:avLst/>
          </a:prstGeom>
          <a:noFill/>
          <a:ln cap="flat" cmpd="sng" w="28575">
            <a:solidFill>
              <a:srgbClr val="000000"/>
            </a:solidFill>
            <a:prstDash val="solid"/>
            <a:round/>
            <a:headEnd len="sm" w="sm" type="none"/>
            <a:tailEnd len="sm" w="sm" type="none"/>
          </a:ln>
        </p:spPr>
      </p:cxnSp>
      <p:sp>
        <p:nvSpPr>
          <p:cNvPr id="69" name="Google Shape;69;p8"/>
          <p:cNvSpPr txBox="1"/>
          <p:nvPr>
            <p:ph idx="5" type="subTitle"/>
          </p:nvPr>
        </p:nvSpPr>
        <p:spPr>
          <a:xfrm>
            <a:off x="7049450" y="1462025"/>
            <a:ext cx="5384100" cy="4176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2200"/>
              <a:buNone/>
              <a:defRPr b="1" sz="2200"/>
            </a:lvl1pPr>
            <a:lvl2pPr lvl="1" rtl="0" algn="ctr">
              <a:spcBef>
                <a:spcPts val="640"/>
              </a:spcBef>
              <a:spcAft>
                <a:spcPts val="0"/>
              </a:spcAft>
              <a:buSzPts val="2300"/>
              <a:buNone/>
              <a:defRPr b="1" sz="2300"/>
            </a:lvl2pPr>
            <a:lvl3pPr lvl="2" rtl="0" algn="ctr">
              <a:spcBef>
                <a:spcPts val="640"/>
              </a:spcBef>
              <a:spcAft>
                <a:spcPts val="0"/>
              </a:spcAft>
              <a:buSzPts val="2300"/>
              <a:buNone/>
              <a:defRPr b="1" sz="2300"/>
            </a:lvl3pPr>
            <a:lvl4pPr lvl="3" rtl="0" algn="ctr">
              <a:spcBef>
                <a:spcPts val="640"/>
              </a:spcBef>
              <a:spcAft>
                <a:spcPts val="0"/>
              </a:spcAft>
              <a:buSzPts val="2300"/>
              <a:buNone/>
              <a:defRPr b="1" sz="2300"/>
            </a:lvl4pPr>
            <a:lvl5pPr lvl="4" rtl="0" algn="ctr">
              <a:spcBef>
                <a:spcPts val="640"/>
              </a:spcBef>
              <a:spcAft>
                <a:spcPts val="0"/>
              </a:spcAft>
              <a:buSzPts val="2300"/>
              <a:buNone/>
              <a:defRPr b="1" sz="2300"/>
            </a:lvl5pPr>
            <a:lvl6pPr lvl="5" rtl="0" algn="ctr">
              <a:spcBef>
                <a:spcPts val="640"/>
              </a:spcBef>
              <a:spcAft>
                <a:spcPts val="0"/>
              </a:spcAft>
              <a:buSzPts val="2300"/>
              <a:buNone/>
              <a:defRPr b="1" sz="2300"/>
            </a:lvl6pPr>
            <a:lvl7pPr lvl="6" rtl="0" algn="ctr">
              <a:spcBef>
                <a:spcPts val="640"/>
              </a:spcBef>
              <a:spcAft>
                <a:spcPts val="0"/>
              </a:spcAft>
              <a:buSzPts val="2300"/>
              <a:buNone/>
              <a:defRPr b="1" sz="2300"/>
            </a:lvl7pPr>
            <a:lvl8pPr lvl="7" rtl="0" algn="ctr">
              <a:spcBef>
                <a:spcPts val="640"/>
              </a:spcBef>
              <a:spcAft>
                <a:spcPts val="0"/>
              </a:spcAft>
              <a:buSzPts val="2300"/>
              <a:buNone/>
              <a:defRPr b="1" sz="2300"/>
            </a:lvl8pPr>
            <a:lvl9pPr lvl="8" rtl="0" algn="ctr">
              <a:spcBef>
                <a:spcPts val="640"/>
              </a:spcBef>
              <a:spcAft>
                <a:spcPts val="0"/>
              </a:spcAft>
              <a:buSzPts val="2300"/>
              <a:buNone/>
              <a:defRPr b="1" sz="2300"/>
            </a:lvl9pPr>
          </a:lstStyle>
          <a:p/>
        </p:txBody>
      </p:sp>
      <p:sp>
        <p:nvSpPr>
          <p:cNvPr id="70" name="Google Shape;70;p8"/>
          <p:cNvSpPr txBox="1"/>
          <p:nvPr>
            <p:ph idx="6" type="subTitle"/>
          </p:nvPr>
        </p:nvSpPr>
        <p:spPr>
          <a:xfrm>
            <a:off x="13548450" y="1454313"/>
            <a:ext cx="5384100" cy="4176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2200"/>
              <a:buNone/>
              <a:defRPr b="1" sz="2200"/>
            </a:lvl1pPr>
            <a:lvl2pPr lvl="1" rtl="0" algn="ctr">
              <a:spcBef>
                <a:spcPts val="640"/>
              </a:spcBef>
              <a:spcAft>
                <a:spcPts val="0"/>
              </a:spcAft>
              <a:buSzPts val="2300"/>
              <a:buNone/>
              <a:defRPr b="1" sz="2300"/>
            </a:lvl2pPr>
            <a:lvl3pPr lvl="2" rtl="0" algn="ctr">
              <a:spcBef>
                <a:spcPts val="640"/>
              </a:spcBef>
              <a:spcAft>
                <a:spcPts val="0"/>
              </a:spcAft>
              <a:buSzPts val="2300"/>
              <a:buNone/>
              <a:defRPr b="1" sz="2300"/>
            </a:lvl3pPr>
            <a:lvl4pPr lvl="3" rtl="0" algn="ctr">
              <a:spcBef>
                <a:spcPts val="640"/>
              </a:spcBef>
              <a:spcAft>
                <a:spcPts val="0"/>
              </a:spcAft>
              <a:buSzPts val="2300"/>
              <a:buNone/>
              <a:defRPr b="1" sz="2300"/>
            </a:lvl4pPr>
            <a:lvl5pPr lvl="4" rtl="0" algn="ctr">
              <a:spcBef>
                <a:spcPts val="640"/>
              </a:spcBef>
              <a:spcAft>
                <a:spcPts val="0"/>
              </a:spcAft>
              <a:buSzPts val="2300"/>
              <a:buNone/>
              <a:defRPr b="1" sz="2300"/>
            </a:lvl5pPr>
            <a:lvl6pPr lvl="5" rtl="0" algn="ctr">
              <a:spcBef>
                <a:spcPts val="640"/>
              </a:spcBef>
              <a:spcAft>
                <a:spcPts val="0"/>
              </a:spcAft>
              <a:buSzPts val="2300"/>
              <a:buNone/>
              <a:defRPr b="1" sz="2300"/>
            </a:lvl6pPr>
            <a:lvl7pPr lvl="6" rtl="0" algn="ctr">
              <a:spcBef>
                <a:spcPts val="640"/>
              </a:spcBef>
              <a:spcAft>
                <a:spcPts val="0"/>
              </a:spcAft>
              <a:buSzPts val="2300"/>
              <a:buNone/>
              <a:defRPr b="1" sz="2300"/>
            </a:lvl7pPr>
            <a:lvl8pPr lvl="7" rtl="0" algn="ctr">
              <a:spcBef>
                <a:spcPts val="640"/>
              </a:spcBef>
              <a:spcAft>
                <a:spcPts val="0"/>
              </a:spcAft>
              <a:buSzPts val="2300"/>
              <a:buNone/>
              <a:defRPr b="1" sz="2300"/>
            </a:lvl8pPr>
            <a:lvl9pPr lvl="8" rtl="0" algn="ctr">
              <a:spcBef>
                <a:spcPts val="640"/>
              </a:spcBef>
              <a:spcAft>
                <a:spcPts val="0"/>
              </a:spcAft>
              <a:buSzPts val="2300"/>
              <a:buNone/>
              <a:defRPr b="1" sz="2300"/>
            </a:lvl9pPr>
          </a:lstStyle>
          <a:p/>
        </p:txBody>
      </p:sp>
      <p:sp>
        <p:nvSpPr>
          <p:cNvPr id="71" name="Google Shape;71;p8"/>
          <p:cNvSpPr txBox="1"/>
          <p:nvPr>
            <p:ph idx="7" type="subTitle"/>
          </p:nvPr>
        </p:nvSpPr>
        <p:spPr>
          <a:xfrm>
            <a:off x="-38050" y="1454313"/>
            <a:ext cx="5384100" cy="4176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2200"/>
              <a:buNone/>
              <a:defRPr b="1" sz="2200"/>
            </a:lvl1pPr>
            <a:lvl2pPr lvl="1" rtl="0" algn="ctr">
              <a:spcBef>
                <a:spcPts val="640"/>
              </a:spcBef>
              <a:spcAft>
                <a:spcPts val="0"/>
              </a:spcAft>
              <a:buSzPts val="2300"/>
              <a:buNone/>
              <a:defRPr b="1" sz="2300"/>
            </a:lvl2pPr>
            <a:lvl3pPr lvl="2" rtl="0" algn="ctr">
              <a:spcBef>
                <a:spcPts val="640"/>
              </a:spcBef>
              <a:spcAft>
                <a:spcPts val="0"/>
              </a:spcAft>
              <a:buSzPts val="2300"/>
              <a:buNone/>
              <a:defRPr b="1" sz="2300"/>
            </a:lvl3pPr>
            <a:lvl4pPr lvl="3" rtl="0" algn="ctr">
              <a:spcBef>
                <a:spcPts val="640"/>
              </a:spcBef>
              <a:spcAft>
                <a:spcPts val="0"/>
              </a:spcAft>
              <a:buSzPts val="2300"/>
              <a:buNone/>
              <a:defRPr b="1" sz="2300"/>
            </a:lvl4pPr>
            <a:lvl5pPr lvl="4" rtl="0" algn="ctr">
              <a:spcBef>
                <a:spcPts val="640"/>
              </a:spcBef>
              <a:spcAft>
                <a:spcPts val="0"/>
              </a:spcAft>
              <a:buSzPts val="2300"/>
              <a:buNone/>
              <a:defRPr b="1" sz="2300"/>
            </a:lvl5pPr>
            <a:lvl6pPr lvl="5" rtl="0" algn="ctr">
              <a:spcBef>
                <a:spcPts val="640"/>
              </a:spcBef>
              <a:spcAft>
                <a:spcPts val="0"/>
              </a:spcAft>
              <a:buSzPts val="2300"/>
              <a:buNone/>
              <a:defRPr b="1" sz="2300"/>
            </a:lvl6pPr>
            <a:lvl7pPr lvl="6" rtl="0" algn="ctr">
              <a:spcBef>
                <a:spcPts val="640"/>
              </a:spcBef>
              <a:spcAft>
                <a:spcPts val="0"/>
              </a:spcAft>
              <a:buSzPts val="2300"/>
              <a:buNone/>
              <a:defRPr b="1" sz="2300"/>
            </a:lvl7pPr>
            <a:lvl8pPr lvl="7" rtl="0" algn="ctr">
              <a:spcBef>
                <a:spcPts val="640"/>
              </a:spcBef>
              <a:spcAft>
                <a:spcPts val="0"/>
              </a:spcAft>
              <a:buSzPts val="2300"/>
              <a:buNone/>
              <a:defRPr b="1" sz="2300"/>
            </a:lvl8pPr>
            <a:lvl9pPr lvl="8" rtl="0" algn="ctr">
              <a:spcBef>
                <a:spcPts val="640"/>
              </a:spcBef>
              <a:spcAft>
                <a:spcPts val="0"/>
              </a:spcAft>
              <a:buSzPts val="2300"/>
              <a:buNone/>
              <a:defRPr b="1" sz="2300"/>
            </a:lvl9pPr>
          </a:lstStyle>
          <a:p/>
        </p:txBody>
      </p:sp>
      <p:sp>
        <p:nvSpPr>
          <p:cNvPr id="72" name="Google Shape;72;p8"/>
          <p:cNvSpPr txBox="1"/>
          <p:nvPr>
            <p:ph idx="8" type="body"/>
          </p:nvPr>
        </p:nvSpPr>
        <p:spPr>
          <a:xfrm>
            <a:off x="764975" y="8229600"/>
            <a:ext cx="7436100" cy="1631700"/>
          </a:xfrm>
          <a:prstGeom prst="rect">
            <a:avLst/>
          </a:prstGeom>
          <a:noFill/>
          <a:ln>
            <a:noFill/>
          </a:ln>
        </p:spPr>
        <p:txBody>
          <a:bodyPr anchorCtr="0" anchor="ctr" bIns="45700" lIns="91425" spcFirstLastPara="1" rIns="91425" wrap="square" tIns="45700">
            <a:normAutofit/>
          </a:bodyPr>
          <a:lstStyle>
            <a:lvl1pPr indent="-361950" lvl="0" marL="457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73" name="Shape 73"/>
        <p:cNvGrpSpPr/>
        <p:nvPr/>
      </p:nvGrpSpPr>
      <p:grpSpPr>
        <a:xfrm>
          <a:off x="0" y="0"/>
          <a:ext cx="0" cy="0"/>
          <a:chOff x="0" y="0"/>
          <a:chExt cx="0" cy="0"/>
        </a:xfrm>
      </p:grpSpPr>
      <p:sp>
        <p:nvSpPr>
          <p:cNvPr id="74" name="Google Shape;74;p9"/>
          <p:cNvSpPr/>
          <p:nvPr>
            <p:ph idx="2" type="pic"/>
          </p:nvPr>
        </p:nvSpPr>
        <p:spPr>
          <a:xfrm>
            <a:off x="9525" y="1242125"/>
            <a:ext cx="8167800" cy="5628900"/>
          </a:xfrm>
          <a:prstGeom prst="rect">
            <a:avLst/>
          </a:prstGeom>
          <a:noFill/>
          <a:ln>
            <a:noFill/>
          </a:ln>
        </p:spPr>
      </p:sp>
      <p:sp>
        <p:nvSpPr>
          <p:cNvPr id="75" name="Google Shape;75;p9"/>
          <p:cNvSpPr txBox="1"/>
          <p:nvPr>
            <p:ph idx="1" type="body"/>
          </p:nvPr>
        </p:nvSpPr>
        <p:spPr>
          <a:xfrm>
            <a:off x="12187250" y="3240875"/>
            <a:ext cx="5072100" cy="3063900"/>
          </a:xfrm>
          <a:prstGeom prst="rect">
            <a:avLst/>
          </a:prstGeom>
          <a:noFill/>
          <a:ln>
            <a:noFill/>
          </a:ln>
        </p:spPr>
        <p:txBody>
          <a:bodyPr anchorCtr="0" anchor="t" bIns="45700" lIns="91425" spcFirstLastPara="1" rIns="91425" wrap="square" tIns="45700">
            <a:normAutofit/>
          </a:bodyPr>
          <a:lstStyle>
            <a:lvl1pPr indent="-361950" lvl="0" marL="457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76" name="Google Shape;76;p9"/>
          <p:cNvSpPr txBox="1"/>
          <p:nvPr>
            <p:ph idx="3" type="subTitle"/>
          </p:nvPr>
        </p:nvSpPr>
        <p:spPr>
          <a:xfrm>
            <a:off x="706850" y="38557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300"/>
              <a:buNone/>
              <a:defRPr b="1" sz="2300"/>
            </a:lvl1pPr>
            <a:lvl2pPr lvl="1" rtl="0">
              <a:spcBef>
                <a:spcPts val="640"/>
              </a:spcBef>
              <a:spcAft>
                <a:spcPts val="0"/>
              </a:spcAft>
              <a:buSzPts val="2300"/>
              <a:buNone/>
              <a:defRPr b="1" sz="2300"/>
            </a:lvl2pPr>
            <a:lvl3pPr lvl="2" rtl="0">
              <a:spcBef>
                <a:spcPts val="640"/>
              </a:spcBef>
              <a:spcAft>
                <a:spcPts val="0"/>
              </a:spcAft>
              <a:buSzPts val="2300"/>
              <a:buNone/>
              <a:defRPr b="1" sz="2300"/>
            </a:lvl3pPr>
            <a:lvl4pPr lvl="3" rtl="0">
              <a:spcBef>
                <a:spcPts val="640"/>
              </a:spcBef>
              <a:spcAft>
                <a:spcPts val="0"/>
              </a:spcAft>
              <a:buSzPts val="2300"/>
              <a:buNone/>
              <a:defRPr b="1" sz="2300"/>
            </a:lvl4pPr>
            <a:lvl5pPr lvl="4" rtl="0">
              <a:spcBef>
                <a:spcPts val="640"/>
              </a:spcBef>
              <a:spcAft>
                <a:spcPts val="0"/>
              </a:spcAft>
              <a:buSzPts val="2300"/>
              <a:buNone/>
              <a:defRPr b="1" sz="2300"/>
            </a:lvl5pPr>
            <a:lvl6pPr lvl="5" rtl="0">
              <a:spcBef>
                <a:spcPts val="640"/>
              </a:spcBef>
              <a:spcAft>
                <a:spcPts val="0"/>
              </a:spcAft>
              <a:buSzPts val="2300"/>
              <a:buNone/>
              <a:defRPr b="1" sz="2300"/>
            </a:lvl6pPr>
            <a:lvl7pPr lvl="6" rtl="0">
              <a:spcBef>
                <a:spcPts val="640"/>
              </a:spcBef>
              <a:spcAft>
                <a:spcPts val="0"/>
              </a:spcAft>
              <a:buSzPts val="2300"/>
              <a:buNone/>
              <a:defRPr b="1" sz="2300"/>
            </a:lvl7pPr>
            <a:lvl8pPr lvl="7" rtl="0">
              <a:spcBef>
                <a:spcPts val="640"/>
              </a:spcBef>
              <a:spcAft>
                <a:spcPts val="0"/>
              </a:spcAft>
              <a:buSzPts val="2300"/>
              <a:buNone/>
              <a:defRPr b="1" sz="2300"/>
            </a:lvl8pPr>
            <a:lvl9pPr lvl="8" rtl="0">
              <a:spcBef>
                <a:spcPts val="640"/>
              </a:spcBef>
              <a:spcAft>
                <a:spcPts val="0"/>
              </a:spcAft>
              <a:buSzPts val="2300"/>
              <a:buNone/>
              <a:defRPr b="1" sz="2300"/>
            </a:lvl9pPr>
          </a:lstStyle>
          <a:p/>
        </p:txBody>
      </p:sp>
      <p:cxnSp>
        <p:nvCxnSpPr>
          <p:cNvPr id="77" name="Google Shape;77;p9"/>
          <p:cNvCxnSpPr/>
          <p:nvPr/>
        </p:nvCxnSpPr>
        <p:spPr>
          <a:xfrm>
            <a:off x="-29775" y="1227900"/>
            <a:ext cx="18424800" cy="0"/>
          </a:xfrm>
          <a:prstGeom prst="straightConnector1">
            <a:avLst/>
          </a:prstGeom>
          <a:noFill/>
          <a:ln cap="flat" cmpd="sng" w="28575">
            <a:solidFill>
              <a:srgbClr val="000000"/>
            </a:solidFill>
            <a:prstDash val="solid"/>
            <a:round/>
            <a:headEnd len="sm" w="sm" type="none"/>
            <a:tailEnd len="sm" w="sm" type="none"/>
          </a:ln>
        </p:spPr>
      </p:cxnSp>
      <p:cxnSp>
        <p:nvCxnSpPr>
          <p:cNvPr id="78" name="Google Shape;78;p9"/>
          <p:cNvCxnSpPr/>
          <p:nvPr/>
        </p:nvCxnSpPr>
        <p:spPr>
          <a:xfrm>
            <a:off x="9525" y="6885525"/>
            <a:ext cx="18316500" cy="0"/>
          </a:xfrm>
          <a:prstGeom prst="straightConnector1">
            <a:avLst/>
          </a:prstGeom>
          <a:noFill/>
          <a:ln cap="flat" cmpd="sng" w="28575">
            <a:solidFill>
              <a:srgbClr val="000000"/>
            </a:solidFill>
            <a:prstDash val="solid"/>
            <a:round/>
            <a:headEnd len="sm" w="sm" type="none"/>
            <a:tailEnd len="sm" w="sm" type="none"/>
          </a:ln>
        </p:spPr>
      </p:cxnSp>
      <p:cxnSp>
        <p:nvCxnSpPr>
          <p:cNvPr id="79" name="Google Shape;79;p9"/>
          <p:cNvCxnSpPr/>
          <p:nvPr/>
        </p:nvCxnSpPr>
        <p:spPr>
          <a:xfrm rot="10800000">
            <a:off x="6100750" y="6871199"/>
            <a:ext cx="0" cy="3415800"/>
          </a:xfrm>
          <a:prstGeom prst="straightConnector1">
            <a:avLst/>
          </a:prstGeom>
          <a:noFill/>
          <a:ln cap="flat" cmpd="sng" w="28575">
            <a:solidFill>
              <a:srgbClr val="000000"/>
            </a:solidFill>
            <a:prstDash val="solid"/>
            <a:round/>
            <a:headEnd len="sm" w="sm" type="none"/>
            <a:tailEnd len="sm" w="sm" type="none"/>
          </a:ln>
        </p:spPr>
      </p:cxnSp>
      <p:cxnSp>
        <p:nvCxnSpPr>
          <p:cNvPr id="80" name="Google Shape;80;p9"/>
          <p:cNvCxnSpPr/>
          <p:nvPr/>
        </p:nvCxnSpPr>
        <p:spPr>
          <a:xfrm rot="10800000">
            <a:off x="12187250" y="6871199"/>
            <a:ext cx="0" cy="3415800"/>
          </a:xfrm>
          <a:prstGeom prst="straightConnector1">
            <a:avLst/>
          </a:prstGeom>
          <a:noFill/>
          <a:ln cap="flat" cmpd="sng" w="28575">
            <a:solidFill>
              <a:srgbClr val="000000"/>
            </a:solidFill>
            <a:prstDash val="solid"/>
            <a:round/>
            <a:headEnd len="sm" w="sm" type="none"/>
            <a:tailEnd len="sm" w="sm" type="none"/>
          </a:ln>
        </p:spPr>
      </p:cxnSp>
      <p:sp>
        <p:nvSpPr>
          <p:cNvPr id="81" name="Google Shape;81;p9"/>
          <p:cNvSpPr txBox="1"/>
          <p:nvPr/>
        </p:nvSpPr>
        <p:spPr>
          <a:xfrm>
            <a:off x="1359271" y="7109108"/>
            <a:ext cx="33822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01</a:t>
            </a:r>
            <a:endParaRPr/>
          </a:p>
        </p:txBody>
      </p:sp>
      <p:sp>
        <p:nvSpPr>
          <p:cNvPr id="82" name="Google Shape;82;p9"/>
          <p:cNvSpPr txBox="1"/>
          <p:nvPr/>
        </p:nvSpPr>
        <p:spPr>
          <a:xfrm>
            <a:off x="7670373" y="7109108"/>
            <a:ext cx="29472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02</a:t>
            </a:r>
            <a:endParaRPr/>
          </a:p>
        </p:txBody>
      </p:sp>
      <p:sp>
        <p:nvSpPr>
          <p:cNvPr id="83" name="Google Shape;83;p9"/>
          <p:cNvSpPr txBox="1"/>
          <p:nvPr/>
        </p:nvSpPr>
        <p:spPr>
          <a:xfrm>
            <a:off x="14159917" y="7109108"/>
            <a:ext cx="21498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03</a:t>
            </a:r>
            <a:endParaRPr/>
          </a:p>
        </p:txBody>
      </p:sp>
      <p:cxnSp>
        <p:nvCxnSpPr>
          <p:cNvPr id="84" name="Google Shape;84;p9"/>
          <p:cNvCxnSpPr/>
          <p:nvPr/>
        </p:nvCxnSpPr>
        <p:spPr>
          <a:xfrm>
            <a:off x="0" y="1227900"/>
            <a:ext cx="18346800" cy="0"/>
          </a:xfrm>
          <a:prstGeom prst="straightConnector1">
            <a:avLst/>
          </a:prstGeom>
          <a:noFill/>
          <a:ln cap="flat" cmpd="sng" w="28575">
            <a:solidFill>
              <a:srgbClr val="000000"/>
            </a:solidFill>
            <a:prstDash val="solid"/>
            <a:round/>
            <a:headEnd len="sm" w="sm" type="none"/>
            <a:tailEnd len="sm" w="sm" type="none"/>
          </a:ln>
        </p:spPr>
      </p:cxnSp>
      <p:sp>
        <p:nvSpPr>
          <p:cNvPr id="85" name="Google Shape;85;p9"/>
          <p:cNvSpPr txBox="1"/>
          <p:nvPr>
            <p:ph type="title"/>
          </p:nvPr>
        </p:nvSpPr>
        <p:spPr>
          <a:xfrm>
            <a:off x="6235800" y="1954475"/>
            <a:ext cx="5632500" cy="21453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8000"/>
              <a:buFont typeface="Rhodium Libre"/>
              <a:buNone/>
              <a:defRPr i="0" sz="8000" u="none" cap="none" strike="noStrike">
                <a:solidFill>
                  <a:schemeClr val="dk1"/>
                </a:solidFill>
                <a:latin typeface="Rhodium Libre"/>
                <a:ea typeface="Rhodium Libre"/>
                <a:cs typeface="Rhodium Libre"/>
                <a:sym typeface="Rhodium Libre"/>
              </a:defRPr>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p:txBody>
      </p:sp>
      <p:sp>
        <p:nvSpPr>
          <p:cNvPr id="86" name="Google Shape;86;p9"/>
          <p:cNvSpPr txBox="1"/>
          <p:nvPr>
            <p:ph idx="4" type="body"/>
          </p:nvPr>
        </p:nvSpPr>
        <p:spPr>
          <a:xfrm>
            <a:off x="514325" y="8374025"/>
            <a:ext cx="5072100" cy="15702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87" name="Google Shape;87;p9"/>
          <p:cNvSpPr txBox="1"/>
          <p:nvPr>
            <p:ph idx="5" type="body"/>
          </p:nvPr>
        </p:nvSpPr>
        <p:spPr>
          <a:xfrm>
            <a:off x="6607950" y="8374025"/>
            <a:ext cx="5072100" cy="15702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88" name="Google Shape;88;p9"/>
          <p:cNvSpPr txBox="1"/>
          <p:nvPr>
            <p:ph idx="6" type="body"/>
          </p:nvPr>
        </p:nvSpPr>
        <p:spPr>
          <a:xfrm>
            <a:off x="12694450" y="8374025"/>
            <a:ext cx="5072100" cy="15702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ctr">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89" name="Shape 89"/>
        <p:cNvGrpSpPr/>
        <p:nvPr/>
      </p:nvGrpSpPr>
      <p:grpSpPr>
        <a:xfrm>
          <a:off x="0" y="0"/>
          <a:ext cx="0" cy="0"/>
          <a:chOff x="0" y="0"/>
          <a:chExt cx="0" cy="0"/>
        </a:xfrm>
      </p:grpSpPr>
      <p:sp>
        <p:nvSpPr>
          <p:cNvPr id="90" name="Google Shape;90;p10"/>
          <p:cNvSpPr txBox="1"/>
          <p:nvPr>
            <p:ph type="title"/>
          </p:nvPr>
        </p:nvSpPr>
        <p:spPr>
          <a:xfrm>
            <a:off x="7899175" y="8774375"/>
            <a:ext cx="9786300" cy="1231500"/>
          </a:xfrm>
          <a:prstGeom prst="rect">
            <a:avLst/>
          </a:prstGeom>
          <a:noFill/>
          <a:ln>
            <a:noFill/>
          </a:ln>
        </p:spPr>
        <p:txBody>
          <a:bodyPr anchorCtr="0" anchor="t" bIns="45700" lIns="91425" spcFirstLastPara="1" rIns="91425" wrap="square" tIns="45700">
            <a:normAutofit/>
          </a:bodyPr>
          <a:lstStyle>
            <a:lvl1pPr lvl="0" marR="0" rtl="0" algn="r">
              <a:spcBef>
                <a:spcPts val="0"/>
              </a:spcBef>
              <a:spcAft>
                <a:spcPts val="0"/>
              </a:spcAft>
              <a:buClr>
                <a:schemeClr val="dk1"/>
              </a:buClr>
              <a:buSzPts val="8000"/>
              <a:buFont typeface="Rhodium Libre"/>
              <a:buNone/>
              <a:defRPr i="0" sz="8000" u="none" cap="none" strike="noStrike">
                <a:solidFill>
                  <a:schemeClr val="dk1"/>
                </a:solidFill>
                <a:latin typeface="Rhodium Libre"/>
                <a:ea typeface="Rhodium Libre"/>
                <a:cs typeface="Rhodium Libre"/>
                <a:sym typeface="Rhodium Libre"/>
              </a:defRPr>
            </a:lvl1pPr>
            <a:lvl2pPr lvl="1" rtl="0" algn="r">
              <a:spcBef>
                <a:spcPts val="0"/>
              </a:spcBef>
              <a:spcAft>
                <a:spcPts val="0"/>
              </a:spcAft>
              <a:buSzPts val="8000"/>
              <a:buNone/>
              <a:defRPr sz="8000"/>
            </a:lvl2pPr>
            <a:lvl3pPr lvl="2" rtl="0" algn="r">
              <a:spcBef>
                <a:spcPts val="0"/>
              </a:spcBef>
              <a:spcAft>
                <a:spcPts val="0"/>
              </a:spcAft>
              <a:buSzPts val="8000"/>
              <a:buNone/>
              <a:defRPr sz="8000"/>
            </a:lvl3pPr>
            <a:lvl4pPr lvl="3" rtl="0" algn="r">
              <a:spcBef>
                <a:spcPts val="0"/>
              </a:spcBef>
              <a:spcAft>
                <a:spcPts val="0"/>
              </a:spcAft>
              <a:buSzPts val="8000"/>
              <a:buNone/>
              <a:defRPr sz="8000"/>
            </a:lvl4pPr>
            <a:lvl5pPr lvl="4" rtl="0" algn="r">
              <a:spcBef>
                <a:spcPts val="0"/>
              </a:spcBef>
              <a:spcAft>
                <a:spcPts val="0"/>
              </a:spcAft>
              <a:buSzPts val="8000"/>
              <a:buNone/>
              <a:defRPr sz="8000"/>
            </a:lvl5pPr>
            <a:lvl6pPr lvl="5" rtl="0" algn="r">
              <a:spcBef>
                <a:spcPts val="0"/>
              </a:spcBef>
              <a:spcAft>
                <a:spcPts val="0"/>
              </a:spcAft>
              <a:buSzPts val="8000"/>
              <a:buNone/>
              <a:defRPr sz="8000"/>
            </a:lvl6pPr>
            <a:lvl7pPr lvl="6" rtl="0" algn="r">
              <a:spcBef>
                <a:spcPts val="0"/>
              </a:spcBef>
              <a:spcAft>
                <a:spcPts val="0"/>
              </a:spcAft>
              <a:buSzPts val="8000"/>
              <a:buNone/>
              <a:defRPr sz="8000"/>
            </a:lvl7pPr>
            <a:lvl8pPr lvl="7" rtl="0" algn="r">
              <a:spcBef>
                <a:spcPts val="0"/>
              </a:spcBef>
              <a:spcAft>
                <a:spcPts val="0"/>
              </a:spcAft>
              <a:buSzPts val="8000"/>
              <a:buNone/>
              <a:defRPr sz="8000"/>
            </a:lvl8pPr>
            <a:lvl9pPr lvl="8" rtl="0" algn="r">
              <a:spcBef>
                <a:spcPts val="0"/>
              </a:spcBef>
              <a:spcAft>
                <a:spcPts val="0"/>
              </a:spcAft>
              <a:buSzPts val="8000"/>
              <a:buNone/>
              <a:defRPr sz="8000"/>
            </a:lvl9pPr>
          </a:lstStyle>
          <a:p/>
        </p:txBody>
      </p:sp>
      <p:sp>
        <p:nvSpPr>
          <p:cNvPr id="91" name="Google Shape;91;p10"/>
          <p:cNvSpPr txBox="1"/>
          <p:nvPr>
            <p:ph idx="1" type="body"/>
          </p:nvPr>
        </p:nvSpPr>
        <p:spPr>
          <a:xfrm>
            <a:off x="706850" y="8956397"/>
            <a:ext cx="9278100" cy="966000"/>
          </a:xfrm>
          <a:prstGeom prst="rect">
            <a:avLst/>
          </a:prstGeom>
          <a:noFill/>
          <a:ln>
            <a:noFill/>
          </a:ln>
        </p:spPr>
        <p:txBody>
          <a:bodyPr anchorCtr="0" anchor="t" bIns="45700" lIns="91425" spcFirstLastPara="1" rIns="91425" wrap="square" tIns="45700">
            <a:normAutofit/>
          </a:bodyPr>
          <a:lstStyle>
            <a:lvl1pPr indent="-361950" lvl="0" marL="457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
        <p:nvSpPr>
          <p:cNvPr id="92" name="Google Shape;92;p10"/>
          <p:cNvSpPr txBox="1"/>
          <p:nvPr>
            <p:ph idx="2" type="subTitle"/>
          </p:nvPr>
        </p:nvSpPr>
        <p:spPr>
          <a:xfrm>
            <a:off x="706850" y="1631438"/>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150"/>
              <a:buNone/>
              <a:defRPr b="1" sz="2150"/>
            </a:lvl1pPr>
            <a:lvl2pPr lvl="1" rtl="0">
              <a:spcBef>
                <a:spcPts val="640"/>
              </a:spcBef>
              <a:spcAft>
                <a:spcPts val="0"/>
              </a:spcAft>
              <a:buSzPts val="2150"/>
              <a:buNone/>
              <a:defRPr b="1" sz="2150"/>
            </a:lvl2pPr>
            <a:lvl3pPr lvl="2" rtl="0">
              <a:spcBef>
                <a:spcPts val="640"/>
              </a:spcBef>
              <a:spcAft>
                <a:spcPts val="0"/>
              </a:spcAft>
              <a:buSzPts val="2150"/>
              <a:buNone/>
              <a:defRPr b="1" sz="2150"/>
            </a:lvl3pPr>
            <a:lvl4pPr lvl="3" rtl="0">
              <a:spcBef>
                <a:spcPts val="640"/>
              </a:spcBef>
              <a:spcAft>
                <a:spcPts val="0"/>
              </a:spcAft>
              <a:buSzPts val="2150"/>
              <a:buNone/>
              <a:defRPr b="1" sz="2150"/>
            </a:lvl4pPr>
            <a:lvl5pPr lvl="4" rtl="0">
              <a:spcBef>
                <a:spcPts val="640"/>
              </a:spcBef>
              <a:spcAft>
                <a:spcPts val="0"/>
              </a:spcAft>
              <a:buSzPts val="2150"/>
              <a:buNone/>
              <a:defRPr b="1" sz="2150"/>
            </a:lvl5pPr>
            <a:lvl6pPr lvl="5" rtl="0">
              <a:spcBef>
                <a:spcPts val="640"/>
              </a:spcBef>
              <a:spcAft>
                <a:spcPts val="0"/>
              </a:spcAft>
              <a:buSzPts val="2150"/>
              <a:buNone/>
              <a:defRPr b="1" sz="2150"/>
            </a:lvl6pPr>
            <a:lvl7pPr lvl="6" rtl="0">
              <a:spcBef>
                <a:spcPts val="640"/>
              </a:spcBef>
              <a:spcAft>
                <a:spcPts val="0"/>
              </a:spcAft>
              <a:buSzPts val="2150"/>
              <a:buNone/>
              <a:defRPr b="1" sz="2150"/>
            </a:lvl7pPr>
            <a:lvl8pPr lvl="7" rtl="0">
              <a:spcBef>
                <a:spcPts val="640"/>
              </a:spcBef>
              <a:spcAft>
                <a:spcPts val="0"/>
              </a:spcAft>
              <a:buSzPts val="2150"/>
              <a:buNone/>
              <a:defRPr b="1" sz="2150"/>
            </a:lvl8pPr>
            <a:lvl9pPr lvl="8" rtl="0">
              <a:spcBef>
                <a:spcPts val="640"/>
              </a:spcBef>
              <a:spcAft>
                <a:spcPts val="0"/>
              </a:spcAft>
              <a:buSzPts val="2150"/>
              <a:buNone/>
              <a:defRPr b="1" sz="2150"/>
            </a:lvl9pPr>
          </a:lstStyle>
          <a:p/>
        </p:txBody>
      </p:sp>
      <p:cxnSp>
        <p:nvCxnSpPr>
          <p:cNvPr id="93" name="Google Shape;93;p10"/>
          <p:cNvCxnSpPr/>
          <p:nvPr/>
        </p:nvCxnSpPr>
        <p:spPr>
          <a:xfrm>
            <a:off x="783654" y="2148548"/>
            <a:ext cx="8360400" cy="0"/>
          </a:xfrm>
          <a:prstGeom prst="straightConnector1">
            <a:avLst/>
          </a:prstGeom>
          <a:noFill/>
          <a:ln cap="flat" cmpd="sng" w="28575">
            <a:solidFill>
              <a:srgbClr val="000000"/>
            </a:solidFill>
            <a:prstDash val="dot"/>
            <a:round/>
            <a:headEnd len="sm" w="sm" type="none"/>
            <a:tailEnd len="sm" w="sm" type="none"/>
          </a:ln>
        </p:spPr>
      </p:cxnSp>
      <p:cxnSp>
        <p:nvCxnSpPr>
          <p:cNvPr id="94" name="Google Shape;94;p10"/>
          <p:cNvCxnSpPr/>
          <p:nvPr/>
        </p:nvCxnSpPr>
        <p:spPr>
          <a:xfrm>
            <a:off x="783654" y="5191649"/>
            <a:ext cx="8360400" cy="0"/>
          </a:xfrm>
          <a:prstGeom prst="straightConnector1">
            <a:avLst/>
          </a:prstGeom>
          <a:noFill/>
          <a:ln cap="flat" cmpd="sng" w="28575">
            <a:solidFill>
              <a:srgbClr val="000000"/>
            </a:solidFill>
            <a:prstDash val="dot"/>
            <a:round/>
            <a:headEnd len="sm" w="sm" type="none"/>
            <a:tailEnd len="sm" w="sm" type="none"/>
          </a:ln>
        </p:spPr>
      </p:cxnSp>
      <p:cxnSp>
        <p:nvCxnSpPr>
          <p:cNvPr id="95" name="Google Shape;95;p10"/>
          <p:cNvCxnSpPr/>
          <p:nvPr/>
        </p:nvCxnSpPr>
        <p:spPr>
          <a:xfrm>
            <a:off x="10379576" y="2148548"/>
            <a:ext cx="7124700" cy="0"/>
          </a:xfrm>
          <a:prstGeom prst="straightConnector1">
            <a:avLst/>
          </a:prstGeom>
          <a:noFill/>
          <a:ln cap="flat" cmpd="sng" w="28575">
            <a:solidFill>
              <a:srgbClr val="000000"/>
            </a:solidFill>
            <a:prstDash val="dot"/>
            <a:round/>
            <a:headEnd len="sm" w="sm" type="none"/>
            <a:tailEnd len="sm" w="sm" type="none"/>
          </a:ln>
        </p:spPr>
      </p:cxnSp>
      <p:cxnSp>
        <p:nvCxnSpPr>
          <p:cNvPr id="96" name="Google Shape;96;p10"/>
          <p:cNvCxnSpPr/>
          <p:nvPr/>
        </p:nvCxnSpPr>
        <p:spPr>
          <a:xfrm>
            <a:off x="10379576" y="5191649"/>
            <a:ext cx="7124700" cy="0"/>
          </a:xfrm>
          <a:prstGeom prst="straightConnector1">
            <a:avLst/>
          </a:prstGeom>
          <a:noFill/>
          <a:ln cap="flat" cmpd="sng" w="28575">
            <a:solidFill>
              <a:srgbClr val="000000"/>
            </a:solidFill>
            <a:prstDash val="dot"/>
            <a:round/>
            <a:headEnd len="sm" w="sm" type="none"/>
            <a:tailEnd len="sm" w="sm" type="none"/>
          </a:ln>
        </p:spPr>
      </p:cxnSp>
      <p:cxnSp>
        <p:nvCxnSpPr>
          <p:cNvPr id="97" name="Google Shape;97;p10"/>
          <p:cNvCxnSpPr/>
          <p:nvPr/>
        </p:nvCxnSpPr>
        <p:spPr>
          <a:xfrm>
            <a:off x="-5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98" name="Google Shape;98;p10"/>
          <p:cNvCxnSpPr/>
          <p:nvPr/>
        </p:nvCxnSpPr>
        <p:spPr>
          <a:xfrm>
            <a:off x="-50" y="8656375"/>
            <a:ext cx="18288000" cy="0"/>
          </a:xfrm>
          <a:prstGeom prst="straightConnector1">
            <a:avLst/>
          </a:prstGeom>
          <a:noFill/>
          <a:ln cap="flat" cmpd="sng" w="28575">
            <a:solidFill>
              <a:srgbClr val="000000"/>
            </a:solidFill>
            <a:prstDash val="solid"/>
            <a:round/>
            <a:headEnd len="sm" w="sm" type="none"/>
            <a:tailEnd len="sm" w="sm" type="none"/>
          </a:ln>
        </p:spPr>
      </p:cxnSp>
      <p:sp>
        <p:nvSpPr>
          <p:cNvPr id="99" name="Google Shape;99;p10"/>
          <p:cNvSpPr txBox="1"/>
          <p:nvPr>
            <p:ph idx="3" type="subTitle"/>
          </p:nvPr>
        </p:nvSpPr>
        <p:spPr>
          <a:xfrm>
            <a:off x="706850" y="38557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300"/>
              <a:buNone/>
              <a:defRPr b="1" sz="2300"/>
            </a:lvl1pPr>
            <a:lvl2pPr lvl="1" rtl="0">
              <a:spcBef>
                <a:spcPts val="640"/>
              </a:spcBef>
              <a:spcAft>
                <a:spcPts val="0"/>
              </a:spcAft>
              <a:buSzPts val="2300"/>
              <a:buNone/>
              <a:defRPr b="1" sz="2300"/>
            </a:lvl2pPr>
            <a:lvl3pPr lvl="2" rtl="0">
              <a:spcBef>
                <a:spcPts val="640"/>
              </a:spcBef>
              <a:spcAft>
                <a:spcPts val="0"/>
              </a:spcAft>
              <a:buSzPts val="2300"/>
              <a:buNone/>
              <a:defRPr b="1" sz="2300"/>
            </a:lvl3pPr>
            <a:lvl4pPr lvl="3" rtl="0">
              <a:spcBef>
                <a:spcPts val="640"/>
              </a:spcBef>
              <a:spcAft>
                <a:spcPts val="0"/>
              </a:spcAft>
              <a:buSzPts val="2300"/>
              <a:buNone/>
              <a:defRPr b="1" sz="2300"/>
            </a:lvl4pPr>
            <a:lvl5pPr lvl="4" rtl="0">
              <a:spcBef>
                <a:spcPts val="640"/>
              </a:spcBef>
              <a:spcAft>
                <a:spcPts val="0"/>
              </a:spcAft>
              <a:buSzPts val="2300"/>
              <a:buNone/>
              <a:defRPr b="1" sz="2300"/>
            </a:lvl5pPr>
            <a:lvl6pPr lvl="5" rtl="0">
              <a:spcBef>
                <a:spcPts val="640"/>
              </a:spcBef>
              <a:spcAft>
                <a:spcPts val="0"/>
              </a:spcAft>
              <a:buSzPts val="2300"/>
              <a:buNone/>
              <a:defRPr b="1" sz="2300"/>
            </a:lvl6pPr>
            <a:lvl7pPr lvl="6" rtl="0">
              <a:spcBef>
                <a:spcPts val="640"/>
              </a:spcBef>
              <a:spcAft>
                <a:spcPts val="0"/>
              </a:spcAft>
              <a:buSzPts val="2300"/>
              <a:buNone/>
              <a:defRPr b="1" sz="2300"/>
            </a:lvl7pPr>
            <a:lvl8pPr lvl="7" rtl="0">
              <a:spcBef>
                <a:spcPts val="640"/>
              </a:spcBef>
              <a:spcAft>
                <a:spcPts val="0"/>
              </a:spcAft>
              <a:buSzPts val="2300"/>
              <a:buNone/>
              <a:defRPr b="1" sz="2300"/>
            </a:lvl8pPr>
            <a:lvl9pPr lvl="8" rtl="0">
              <a:spcBef>
                <a:spcPts val="640"/>
              </a:spcBef>
              <a:spcAft>
                <a:spcPts val="0"/>
              </a:spcAft>
              <a:buSzPts val="2300"/>
              <a:buNone/>
              <a:defRPr b="1" sz="2300"/>
            </a:lvl9pPr>
          </a:lstStyle>
          <a:p/>
        </p:txBody>
      </p:sp>
      <p:sp>
        <p:nvSpPr>
          <p:cNvPr id="100" name="Google Shape;100;p10"/>
          <p:cNvSpPr txBox="1"/>
          <p:nvPr>
            <p:ph idx="4" type="subTitle"/>
          </p:nvPr>
        </p:nvSpPr>
        <p:spPr>
          <a:xfrm>
            <a:off x="706850" y="473332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150"/>
              <a:buNone/>
              <a:defRPr b="1" sz="2150"/>
            </a:lvl1pPr>
            <a:lvl2pPr lvl="1" rtl="0">
              <a:spcBef>
                <a:spcPts val="640"/>
              </a:spcBef>
              <a:spcAft>
                <a:spcPts val="0"/>
              </a:spcAft>
              <a:buSzPts val="2150"/>
              <a:buNone/>
              <a:defRPr b="1" sz="2150"/>
            </a:lvl2pPr>
            <a:lvl3pPr lvl="2" rtl="0">
              <a:spcBef>
                <a:spcPts val="640"/>
              </a:spcBef>
              <a:spcAft>
                <a:spcPts val="0"/>
              </a:spcAft>
              <a:buSzPts val="2150"/>
              <a:buNone/>
              <a:defRPr b="1" sz="2150"/>
            </a:lvl3pPr>
            <a:lvl4pPr lvl="3" rtl="0">
              <a:spcBef>
                <a:spcPts val="640"/>
              </a:spcBef>
              <a:spcAft>
                <a:spcPts val="0"/>
              </a:spcAft>
              <a:buSzPts val="2150"/>
              <a:buNone/>
              <a:defRPr b="1" sz="2150"/>
            </a:lvl4pPr>
            <a:lvl5pPr lvl="4" rtl="0">
              <a:spcBef>
                <a:spcPts val="640"/>
              </a:spcBef>
              <a:spcAft>
                <a:spcPts val="0"/>
              </a:spcAft>
              <a:buSzPts val="2150"/>
              <a:buNone/>
              <a:defRPr b="1" sz="2150"/>
            </a:lvl5pPr>
            <a:lvl6pPr lvl="5" rtl="0">
              <a:spcBef>
                <a:spcPts val="640"/>
              </a:spcBef>
              <a:spcAft>
                <a:spcPts val="0"/>
              </a:spcAft>
              <a:buSzPts val="2150"/>
              <a:buNone/>
              <a:defRPr b="1" sz="2150"/>
            </a:lvl6pPr>
            <a:lvl7pPr lvl="6" rtl="0">
              <a:spcBef>
                <a:spcPts val="640"/>
              </a:spcBef>
              <a:spcAft>
                <a:spcPts val="0"/>
              </a:spcAft>
              <a:buSzPts val="2150"/>
              <a:buNone/>
              <a:defRPr b="1" sz="2150"/>
            </a:lvl7pPr>
            <a:lvl8pPr lvl="7" rtl="0">
              <a:spcBef>
                <a:spcPts val="640"/>
              </a:spcBef>
              <a:spcAft>
                <a:spcPts val="0"/>
              </a:spcAft>
              <a:buSzPts val="2150"/>
              <a:buNone/>
              <a:defRPr b="1" sz="2150"/>
            </a:lvl8pPr>
            <a:lvl9pPr lvl="8" rtl="0">
              <a:spcBef>
                <a:spcPts val="640"/>
              </a:spcBef>
              <a:spcAft>
                <a:spcPts val="0"/>
              </a:spcAft>
              <a:buSzPts val="2150"/>
              <a:buNone/>
              <a:defRPr b="1" sz="2150"/>
            </a:lvl9pPr>
          </a:lstStyle>
          <a:p/>
        </p:txBody>
      </p:sp>
      <p:sp>
        <p:nvSpPr>
          <p:cNvPr id="101" name="Google Shape;101;p10"/>
          <p:cNvSpPr txBox="1"/>
          <p:nvPr>
            <p:ph idx="5" type="subTitle"/>
          </p:nvPr>
        </p:nvSpPr>
        <p:spPr>
          <a:xfrm>
            <a:off x="10379575" y="1631438"/>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150"/>
              <a:buNone/>
              <a:defRPr b="1" sz="2150"/>
            </a:lvl1pPr>
            <a:lvl2pPr lvl="1" rtl="0">
              <a:spcBef>
                <a:spcPts val="640"/>
              </a:spcBef>
              <a:spcAft>
                <a:spcPts val="0"/>
              </a:spcAft>
              <a:buSzPts val="2150"/>
              <a:buNone/>
              <a:defRPr b="1" sz="2150"/>
            </a:lvl2pPr>
            <a:lvl3pPr lvl="2" rtl="0">
              <a:spcBef>
                <a:spcPts val="640"/>
              </a:spcBef>
              <a:spcAft>
                <a:spcPts val="0"/>
              </a:spcAft>
              <a:buSzPts val="2150"/>
              <a:buNone/>
              <a:defRPr b="1" sz="2150"/>
            </a:lvl3pPr>
            <a:lvl4pPr lvl="3" rtl="0">
              <a:spcBef>
                <a:spcPts val="640"/>
              </a:spcBef>
              <a:spcAft>
                <a:spcPts val="0"/>
              </a:spcAft>
              <a:buSzPts val="2150"/>
              <a:buNone/>
              <a:defRPr b="1" sz="2150"/>
            </a:lvl4pPr>
            <a:lvl5pPr lvl="4" rtl="0">
              <a:spcBef>
                <a:spcPts val="640"/>
              </a:spcBef>
              <a:spcAft>
                <a:spcPts val="0"/>
              </a:spcAft>
              <a:buSzPts val="2150"/>
              <a:buNone/>
              <a:defRPr b="1" sz="2150"/>
            </a:lvl5pPr>
            <a:lvl6pPr lvl="5" rtl="0">
              <a:spcBef>
                <a:spcPts val="640"/>
              </a:spcBef>
              <a:spcAft>
                <a:spcPts val="0"/>
              </a:spcAft>
              <a:buSzPts val="2150"/>
              <a:buNone/>
              <a:defRPr b="1" sz="2150"/>
            </a:lvl6pPr>
            <a:lvl7pPr lvl="6" rtl="0">
              <a:spcBef>
                <a:spcPts val="640"/>
              </a:spcBef>
              <a:spcAft>
                <a:spcPts val="0"/>
              </a:spcAft>
              <a:buSzPts val="2150"/>
              <a:buNone/>
              <a:defRPr b="1" sz="2150"/>
            </a:lvl7pPr>
            <a:lvl8pPr lvl="7" rtl="0">
              <a:spcBef>
                <a:spcPts val="640"/>
              </a:spcBef>
              <a:spcAft>
                <a:spcPts val="0"/>
              </a:spcAft>
              <a:buSzPts val="2150"/>
              <a:buNone/>
              <a:defRPr b="1" sz="2150"/>
            </a:lvl8pPr>
            <a:lvl9pPr lvl="8" rtl="0">
              <a:spcBef>
                <a:spcPts val="640"/>
              </a:spcBef>
              <a:spcAft>
                <a:spcPts val="0"/>
              </a:spcAft>
              <a:buSzPts val="2150"/>
              <a:buNone/>
              <a:defRPr b="1" sz="2150"/>
            </a:lvl9pPr>
          </a:lstStyle>
          <a:p/>
        </p:txBody>
      </p:sp>
      <p:sp>
        <p:nvSpPr>
          <p:cNvPr id="102" name="Google Shape;102;p10"/>
          <p:cNvSpPr txBox="1"/>
          <p:nvPr>
            <p:ph idx="6" type="subTitle"/>
          </p:nvPr>
        </p:nvSpPr>
        <p:spPr>
          <a:xfrm>
            <a:off x="10379575" y="4733325"/>
            <a:ext cx="5384100" cy="417600"/>
          </a:xfrm>
          <a:prstGeom prst="rect">
            <a:avLst/>
          </a:prstGeom>
        </p:spPr>
        <p:txBody>
          <a:bodyPr anchorCtr="0" anchor="t" bIns="45700" lIns="91425" spcFirstLastPara="1" rIns="91425" wrap="square" tIns="45700">
            <a:normAutofit/>
          </a:bodyPr>
          <a:lstStyle>
            <a:lvl1pPr lvl="0" rtl="0">
              <a:spcBef>
                <a:spcPts val="640"/>
              </a:spcBef>
              <a:spcAft>
                <a:spcPts val="0"/>
              </a:spcAft>
              <a:buSzPts val="2150"/>
              <a:buNone/>
              <a:defRPr b="1" sz="2150"/>
            </a:lvl1pPr>
            <a:lvl2pPr lvl="1" rtl="0">
              <a:spcBef>
                <a:spcPts val="640"/>
              </a:spcBef>
              <a:spcAft>
                <a:spcPts val="0"/>
              </a:spcAft>
              <a:buSzPts val="2150"/>
              <a:buNone/>
              <a:defRPr b="1" sz="2150"/>
            </a:lvl2pPr>
            <a:lvl3pPr lvl="2" rtl="0">
              <a:spcBef>
                <a:spcPts val="640"/>
              </a:spcBef>
              <a:spcAft>
                <a:spcPts val="0"/>
              </a:spcAft>
              <a:buSzPts val="2150"/>
              <a:buNone/>
              <a:defRPr b="1" sz="2150"/>
            </a:lvl3pPr>
            <a:lvl4pPr lvl="3" rtl="0">
              <a:spcBef>
                <a:spcPts val="640"/>
              </a:spcBef>
              <a:spcAft>
                <a:spcPts val="0"/>
              </a:spcAft>
              <a:buSzPts val="2150"/>
              <a:buNone/>
              <a:defRPr b="1" sz="2150"/>
            </a:lvl4pPr>
            <a:lvl5pPr lvl="4" rtl="0">
              <a:spcBef>
                <a:spcPts val="640"/>
              </a:spcBef>
              <a:spcAft>
                <a:spcPts val="0"/>
              </a:spcAft>
              <a:buSzPts val="2150"/>
              <a:buNone/>
              <a:defRPr b="1" sz="2150"/>
            </a:lvl5pPr>
            <a:lvl6pPr lvl="5" rtl="0">
              <a:spcBef>
                <a:spcPts val="640"/>
              </a:spcBef>
              <a:spcAft>
                <a:spcPts val="0"/>
              </a:spcAft>
              <a:buSzPts val="2150"/>
              <a:buNone/>
              <a:defRPr b="1" sz="2150"/>
            </a:lvl6pPr>
            <a:lvl7pPr lvl="6" rtl="0">
              <a:spcBef>
                <a:spcPts val="640"/>
              </a:spcBef>
              <a:spcAft>
                <a:spcPts val="0"/>
              </a:spcAft>
              <a:buSzPts val="2150"/>
              <a:buNone/>
              <a:defRPr b="1" sz="2150"/>
            </a:lvl7pPr>
            <a:lvl8pPr lvl="7" rtl="0">
              <a:spcBef>
                <a:spcPts val="640"/>
              </a:spcBef>
              <a:spcAft>
                <a:spcPts val="0"/>
              </a:spcAft>
              <a:buSzPts val="2150"/>
              <a:buNone/>
              <a:defRPr b="1" sz="2150"/>
            </a:lvl8pPr>
            <a:lvl9pPr lvl="8" rtl="0">
              <a:spcBef>
                <a:spcPts val="640"/>
              </a:spcBef>
              <a:spcAft>
                <a:spcPts val="0"/>
              </a:spcAft>
              <a:buSzPts val="2150"/>
              <a:buNone/>
              <a:defRPr b="1" sz="215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78750"/>
            <a:ext cx="16092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8650"/>
              <a:buFont typeface="Rhodium Libre"/>
              <a:buNone/>
              <a:defRPr i="0" sz="8650" u="none" cap="none" strike="noStrike">
                <a:solidFill>
                  <a:schemeClr val="dk1"/>
                </a:solidFill>
                <a:latin typeface="Rhodium Libre"/>
                <a:ea typeface="Rhodium Libre"/>
                <a:cs typeface="Rhodium Libre"/>
                <a:sym typeface="Rhodium Libr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80430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1pPr>
            <a:lvl2pPr indent="-361950" lvl="1" marL="9144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2pPr>
            <a:lvl3pPr indent="-361950" lvl="2" marL="13716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3pPr>
            <a:lvl4pPr indent="-361950" lvl="3" marL="18288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4pPr>
            <a:lvl5pPr indent="-361950" lvl="4" marL="22860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5pPr>
            <a:lvl6pPr indent="-361950" lvl="5" marL="27432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6pPr>
            <a:lvl7pPr indent="-361950" lvl="6" marL="32004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7pPr>
            <a:lvl8pPr indent="-361950" lvl="7" marL="36576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8pPr>
            <a:lvl9pPr indent="-361950" lvl="8" marL="4114800" marR="0" rtl="0" algn="l">
              <a:spcBef>
                <a:spcPts val="640"/>
              </a:spcBef>
              <a:spcAft>
                <a:spcPts val="0"/>
              </a:spcAft>
              <a:buClr>
                <a:schemeClr val="dk1"/>
              </a:buClr>
              <a:buSzPts val="2100"/>
              <a:buFont typeface="Bricolage Grotesque"/>
              <a:buChar char="•"/>
              <a:defRPr i="0" sz="2100" u="none" cap="none" strike="noStrike">
                <a:solidFill>
                  <a:schemeClr val="dk1"/>
                </a:solidFill>
                <a:latin typeface="Bricolage Grotesque"/>
                <a:ea typeface="Bricolage Grotesque"/>
                <a:cs typeface="Bricolage Grotesque"/>
                <a:sym typeface="Bricolage Grotesq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1.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jp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31.png"/><Relationship Id="rId5" Type="http://schemas.openxmlformats.org/officeDocument/2006/relationships/image" Target="../media/image24.png"/><Relationship Id="rId6"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9.jpg"/><Relationship Id="rId4" Type="http://schemas.openxmlformats.org/officeDocument/2006/relationships/image" Target="../media/image9.png"/><Relationship Id="rId5" Type="http://schemas.openxmlformats.org/officeDocument/2006/relationships/image" Target="../media/image20.png"/><Relationship Id="rId6" Type="http://schemas.openxmlformats.org/officeDocument/2006/relationships/image" Target="../media/image10.png"/></Relationships>
</file>

<file path=ppt/slides/_rels/slide21.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3.png"/><Relationship Id="rId8"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18.jpg"/><Relationship Id="rId5"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7"/>
          <p:cNvPicPr preferRelativeResize="0"/>
          <p:nvPr/>
        </p:nvPicPr>
        <p:blipFill rotWithShape="1">
          <a:blip r:embed="rId3">
            <a:alphaModFix/>
          </a:blip>
          <a:srcRect b="41981" l="28880" r="0" t="33910"/>
          <a:stretch/>
        </p:blipFill>
        <p:spPr>
          <a:xfrm>
            <a:off x="0" y="6179869"/>
            <a:ext cx="18288000" cy="4107131"/>
          </a:xfrm>
          <a:prstGeom prst="rect">
            <a:avLst/>
          </a:prstGeom>
          <a:noFill/>
          <a:ln>
            <a:noFill/>
          </a:ln>
        </p:spPr>
      </p:pic>
      <p:cxnSp>
        <p:nvCxnSpPr>
          <p:cNvPr id="190" name="Google Shape;190;p17"/>
          <p:cNvCxnSpPr/>
          <p:nvPr/>
        </p:nvCxnSpPr>
        <p:spPr>
          <a:xfrm>
            <a:off x="16700" y="6165575"/>
            <a:ext cx="18301800" cy="0"/>
          </a:xfrm>
          <a:prstGeom prst="straightConnector1">
            <a:avLst/>
          </a:prstGeom>
          <a:noFill/>
          <a:ln cap="flat" cmpd="sng" w="28575">
            <a:solidFill>
              <a:srgbClr val="000000"/>
            </a:solidFill>
            <a:prstDash val="solid"/>
            <a:round/>
            <a:headEnd len="sm" w="sm" type="none"/>
            <a:tailEnd len="sm" w="sm" type="none"/>
          </a:ln>
        </p:spPr>
      </p:cxnSp>
      <p:cxnSp>
        <p:nvCxnSpPr>
          <p:cNvPr id="191" name="Google Shape;191;p17"/>
          <p:cNvCxnSpPr/>
          <p:nvPr/>
        </p:nvCxnSpPr>
        <p:spPr>
          <a:xfrm>
            <a:off x="-16425" y="1508625"/>
            <a:ext cx="18369000" cy="0"/>
          </a:xfrm>
          <a:prstGeom prst="straightConnector1">
            <a:avLst/>
          </a:prstGeom>
          <a:noFill/>
          <a:ln cap="flat" cmpd="sng" w="28575">
            <a:solidFill>
              <a:srgbClr val="000000"/>
            </a:solidFill>
            <a:prstDash val="solid"/>
            <a:round/>
            <a:headEnd len="sm" w="sm" type="none"/>
            <a:tailEnd len="sm" w="sm" type="none"/>
          </a:ln>
        </p:spPr>
      </p:cxnSp>
      <p:cxnSp>
        <p:nvCxnSpPr>
          <p:cNvPr id="192" name="Google Shape;192;p17"/>
          <p:cNvCxnSpPr/>
          <p:nvPr/>
        </p:nvCxnSpPr>
        <p:spPr>
          <a:xfrm>
            <a:off x="-50125" y="3828400"/>
            <a:ext cx="18349800" cy="0"/>
          </a:xfrm>
          <a:prstGeom prst="straightConnector1">
            <a:avLst/>
          </a:prstGeom>
          <a:noFill/>
          <a:ln cap="flat" cmpd="sng" w="28575">
            <a:solidFill>
              <a:srgbClr val="000000"/>
            </a:solidFill>
            <a:prstDash val="solid"/>
            <a:round/>
            <a:headEnd len="sm" w="sm" type="none"/>
            <a:tailEnd len="sm" w="sm" type="none"/>
          </a:ln>
        </p:spPr>
      </p:cxnSp>
      <p:sp>
        <p:nvSpPr>
          <p:cNvPr id="193" name="Google Shape;193;p17"/>
          <p:cNvSpPr/>
          <p:nvPr/>
        </p:nvSpPr>
        <p:spPr>
          <a:xfrm>
            <a:off x="16349900" y="264769"/>
            <a:ext cx="1047338" cy="973072"/>
          </a:xfrm>
          <a:custGeom>
            <a:rect b="b" l="l" r="r" t="t"/>
            <a:pathLst>
              <a:path extrusionOk="0" h="973072" w="1047338">
                <a:moveTo>
                  <a:pt x="0" y="0"/>
                </a:moveTo>
                <a:lnTo>
                  <a:pt x="1047338" y="0"/>
                </a:lnTo>
                <a:lnTo>
                  <a:pt x="1047338" y="973072"/>
                </a:lnTo>
                <a:lnTo>
                  <a:pt x="0" y="973072"/>
                </a:lnTo>
                <a:lnTo>
                  <a:pt x="0" y="0"/>
                </a:lnTo>
                <a:close/>
              </a:path>
            </a:pathLst>
          </a:custGeom>
          <a:blipFill rotWithShape="1">
            <a:blip r:embed="rId4">
              <a:alphaModFix/>
            </a:blip>
            <a:stretch>
              <a:fillRect b="0" l="0" r="0" t="0"/>
            </a:stretch>
          </a:blipFill>
          <a:ln>
            <a:noFill/>
          </a:ln>
        </p:spPr>
      </p:sp>
      <p:sp>
        <p:nvSpPr>
          <p:cNvPr id="194" name="Google Shape;194;p17"/>
          <p:cNvSpPr txBox="1"/>
          <p:nvPr/>
        </p:nvSpPr>
        <p:spPr>
          <a:xfrm>
            <a:off x="694453" y="1983429"/>
            <a:ext cx="5844521" cy="1436497"/>
          </a:xfrm>
          <a:prstGeom prst="rect">
            <a:avLst/>
          </a:prstGeom>
          <a:noFill/>
          <a:ln>
            <a:noFill/>
          </a:ln>
        </p:spPr>
        <p:txBody>
          <a:bodyPr anchorCtr="0" anchor="t" bIns="0" lIns="0" spcFirstLastPara="1" rIns="0" wrap="square" tIns="0">
            <a:spAutoFit/>
          </a:bodyPr>
          <a:lstStyle/>
          <a:p>
            <a:pPr indent="0" lvl="0" marL="0" marR="0" rtl="0" algn="l">
              <a:lnSpc>
                <a:spcPct val="133998"/>
              </a:lnSpc>
              <a:spcBef>
                <a:spcPts val="0"/>
              </a:spcBef>
              <a:spcAft>
                <a:spcPts val="0"/>
              </a:spcAft>
              <a:buNone/>
            </a:pPr>
            <a:r>
              <a:rPr b="0" i="0" lang="en-US" sz="8671" u="none" cap="none" strike="noStrike">
                <a:solidFill>
                  <a:srgbClr val="000000"/>
                </a:solidFill>
                <a:latin typeface="Rhodium Libre"/>
                <a:ea typeface="Rhodium Libre"/>
                <a:cs typeface="Rhodium Libre"/>
                <a:sym typeface="Rhodium Libre"/>
              </a:rPr>
              <a:t>URBAN</a:t>
            </a:r>
            <a:endParaRPr/>
          </a:p>
        </p:txBody>
      </p:sp>
      <p:sp>
        <p:nvSpPr>
          <p:cNvPr id="195" name="Google Shape;195;p17"/>
          <p:cNvSpPr txBox="1"/>
          <p:nvPr/>
        </p:nvSpPr>
        <p:spPr>
          <a:xfrm>
            <a:off x="706859" y="4253331"/>
            <a:ext cx="16874282" cy="1436497"/>
          </a:xfrm>
          <a:prstGeom prst="rect">
            <a:avLst/>
          </a:prstGeom>
          <a:noFill/>
          <a:ln>
            <a:noFill/>
          </a:ln>
        </p:spPr>
        <p:txBody>
          <a:bodyPr anchorCtr="0" anchor="t" bIns="0" lIns="0" spcFirstLastPara="1" rIns="0" wrap="square" tIns="0">
            <a:spAutoFit/>
          </a:bodyPr>
          <a:lstStyle/>
          <a:p>
            <a:pPr indent="0" lvl="0" marL="0" marR="0" rtl="0" algn="ctr">
              <a:lnSpc>
                <a:spcPct val="133998"/>
              </a:lnSpc>
              <a:spcBef>
                <a:spcPts val="0"/>
              </a:spcBef>
              <a:spcAft>
                <a:spcPts val="0"/>
              </a:spcAft>
              <a:buNone/>
            </a:pPr>
            <a:r>
              <a:rPr b="0" i="0" lang="en-US" sz="8671" u="none" cap="none" strike="noStrike">
                <a:solidFill>
                  <a:srgbClr val="000000"/>
                </a:solidFill>
                <a:latin typeface="Rhodium Libre"/>
                <a:ea typeface="Rhodium Libre"/>
                <a:cs typeface="Rhodium Libre"/>
                <a:sym typeface="Rhodium Libre"/>
              </a:rPr>
              <a:t>CONSTRUCTION COMPANY</a:t>
            </a:r>
            <a:endParaRPr/>
          </a:p>
        </p:txBody>
      </p:sp>
      <p:sp>
        <p:nvSpPr>
          <p:cNvPr id="196" name="Google Shape;196;p17"/>
          <p:cNvSpPr txBox="1"/>
          <p:nvPr/>
        </p:nvSpPr>
        <p:spPr>
          <a:xfrm>
            <a:off x="706859" y="596024"/>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197" name="Google Shape;197;p17"/>
          <p:cNvSpPr txBox="1"/>
          <p:nvPr/>
        </p:nvSpPr>
        <p:spPr>
          <a:xfrm>
            <a:off x="7534952" y="2518111"/>
            <a:ext cx="9862200" cy="354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000000"/>
                </a:solidFill>
                <a:latin typeface="Bricolage Grotesque"/>
                <a:ea typeface="Bricolage Grotesque"/>
                <a:cs typeface="Bricolage Grotesque"/>
                <a:sym typeface="Bricolage Grotesque"/>
              </a:rPr>
              <a:t>Crafting Urban Environments with Excellence and Innovation</a:t>
            </a:r>
            <a:endParaRPr/>
          </a:p>
        </p:txBody>
      </p:sp>
      <p:sp>
        <p:nvSpPr>
          <p:cNvPr id="198" name="Google Shape;198;p17"/>
          <p:cNvSpPr txBox="1"/>
          <p:nvPr/>
        </p:nvSpPr>
        <p:spPr>
          <a:xfrm>
            <a:off x="13707359" y="694449"/>
            <a:ext cx="2289805" cy="290830"/>
          </a:xfrm>
          <a:prstGeom prst="rect">
            <a:avLst/>
          </a:prstGeom>
          <a:noFill/>
          <a:ln>
            <a:noFill/>
          </a:ln>
        </p:spPr>
        <p:txBody>
          <a:bodyPr anchorCtr="0" anchor="t" bIns="0" lIns="0" spcFirstLastPara="1" rIns="0" wrap="square" tIns="0">
            <a:spAutoFit/>
          </a:bodyPr>
          <a:lstStyle/>
          <a:p>
            <a:pPr indent="0" lvl="0" marL="0" marR="0" rtl="0" algn="r">
              <a:lnSpc>
                <a:spcPct val="108003"/>
              </a:lnSpc>
              <a:spcBef>
                <a:spcPts val="0"/>
              </a:spcBef>
              <a:spcAft>
                <a:spcPts val="0"/>
              </a:spcAft>
              <a:buNone/>
            </a:pPr>
            <a:r>
              <a:rPr b="0" i="0" lang="en-US" sz="2149" u="none" cap="none" strike="noStrike">
                <a:solidFill>
                  <a:srgbClr val="000000"/>
                </a:solidFill>
                <a:latin typeface="Rhodium Libre"/>
                <a:ea typeface="Rhodium Libre"/>
                <a:cs typeface="Rhodium Libre"/>
                <a:sym typeface="Rhodium Libre"/>
              </a:rPr>
              <a:t>UrbanBuilders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26"/>
          <p:cNvPicPr preferRelativeResize="0"/>
          <p:nvPr/>
        </p:nvPicPr>
        <p:blipFill rotWithShape="1">
          <a:blip r:embed="rId3">
            <a:alphaModFix/>
          </a:blip>
          <a:srcRect b="0" l="0" r="0" t="75933"/>
          <a:stretch/>
        </p:blipFill>
        <p:spPr>
          <a:xfrm>
            <a:off x="0" y="7292243"/>
            <a:ext cx="18288000" cy="2994757"/>
          </a:xfrm>
          <a:prstGeom prst="rect">
            <a:avLst/>
          </a:prstGeom>
          <a:noFill/>
          <a:ln>
            <a:noFill/>
          </a:ln>
        </p:spPr>
      </p:pic>
      <p:pic>
        <p:nvPicPr>
          <p:cNvPr id="327" name="Google Shape;327;p26"/>
          <p:cNvPicPr preferRelativeResize="0"/>
          <p:nvPr/>
        </p:nvPicPr>
        <p:blipFill rotWithShape="1">
          <a:blip r:embed="rId3">
            <a:alphaModFix/>
          </a:blip>
          <a:srcRect b="26832" l="0" r="0" t="49002"/>
          <a:stretch/>
        </p:blipFill>
        <p:spPr>
          <a:xfrm>
            <a:off x="0" y="0"/>
            <a:ext cx="18288000" cy="3006848"/>
          </a:xfrm>
          <a:prstGeom prst="rect">
            <a:avLst/>
          </a:prstGeom>
          <a:noFill/>
          <a:ln>
            <a:noFill/>
          </a:ln>
        </p:spPr>
      </p:pic>
      <p:cxnSp>
        <p:nvCxnSpPr>
          <p:cNvPr id="328" name="Google Shape;328;p26"/>
          <p:cNvCxnSpPr/>
          <p:nvPr/>
        </p:nvCxnSpPr>
        <p:spPr>
          <a:xfrm>
            <a:off x="-515904" y="2994757"/>
            <a:ext cx="19319808" cy="0"/>
          </a:xfrm>
          <a:prstGeom prst="straightConnector1">
            <a:avLst/>
          </a:prstGeom>
          <a:noFill/>
          <a:ln cap="flat" cmpd="sng" w="28575">
            <a:solidFill>
              <a:srgbClr val="000000"/>
            </a:solidFill>
            <a:prstDash val="solid"/>
            <a:round/>
            <a:headEnd len="sm" w="sm" type="none"/>
            <a:tailEnd len="sm" w="sm" type="none"/>
          </a:ln>
        </p:spPr>
      </p:cxnSp>
      <p:cxnSp>
        <p:nvCxnSpPr>
          <p:cNvPr id="329" name="Google Shape;329;p26"/>
          <p:cNvCxnSpPr/>
          <p:nvPr/>
        </p:nvCxnSpPr>
        <p:spPr>
          <a:xfrm>
            <a:off x="-515904" y="7292243"/>
            <a:ext cx="19319808" cy="0"/>
          </a:xfrm>
          <a:prstGeom prst="straightConnector1">
            <a:avLst/>
          </a:prstGeom>
          <a:noFill/>
          <a:ln cap="flat" cmpd="sng" w="28575">
            <a:solidFill>
              <a:srgbClr val="000000"/>
            </a:solidFill>
            <a:prstDash val="solid"/>
            <a:round/>
            <a:headEnd len="sm" w="sm" type="none"/>
            <a:tailEnd len="sm" w="sm" type="none"/>
          </a:ln>
        </p:spPr>
      </p:cxnSp>
      <p:cxnSp>
        <p:nvCxnSpPr>
          <p:cNvPr id="330" name="Google Shape;330;p26"/>
          <p:cNvCxnSpPr/>
          <p:nvPr/>
        </p:nvCxnSpPr>
        <p:spPr>
          <a:xfrm rot="10800000">
            <a:off x="5952937" y="-452800"/>
            <a:ext cx="0" cy="11650356"/>
          </a:xfrm>
          <a:prstGeom prst="straightConnector1">
            <a:avLst/>
          </a:prstGeom>
          <a:noFill/>
          <a:ln cap="flat" cmpd="sng" w="28575">
            <a:solidFill>
              <a:srgbClr val="000000"/>
            </a:solidFill>
            <a:prstDash val="solid"/>
            <a:round/>
            <a:headEnd len="sm" w="sm" type="none"/>
            <a:tailEnd len="sm" w="sm" type="none"/>
          </a:ln>
        </p:spPr>
      </p:cxnSp>
      <p:sp>
        <p:nvSpPr>
          <p:cNvPr id="331" name="Google Shape;331;p26"/>
          <p:cNvSpPr txBox="1"/>
          <p:nvPr/>
        </p:nvSpPr>
        <p:spPr>
          <a:xfrm>
            <a:off x="602705" y="2963151"/>
            <a:ext cx="4185000" cy="38925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25289" u="none" cap="none" strike="noStrike">
                <a:solidFill>
                  <a:srgbClr val="000000"/>
                </a:solidFill>
                <a:latin typeface="Bricolage Grotesque ExtraLight"/>
                <a:ea typeface="Bricolage Grotesque ExtraLight"/>
                <a:cs typeface="Bricolage Grotesque ExtraLight"/>
                <a:sym typeface="Bricolage Grotesque ExtraLight"/>
              </a:rPr>
              <a:t>02</a:t>
            </a:r>
            <a:endParaRPr/>
          </a:p>
        </p:txBody>
      </p:sp>
      <p:sp>
        <p:nvSpPr>
          <p:cNvPr id="332" name="Google Shape;332;p26"/>
          <p:cNvSpPr txBox="1"/>
          <p:nvPr/>
        </p:nvSpPr>
        <p:spPr>
          <a:xfrm>
            <a:off x="7830970" y="3511673"/>
            <a:ext cx="8925600" cy="3086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0027" u="none" cap="none" strike="noStrike">
                <a:solidFill>
                  <a:srgbClr val="000000"/>
                </a:solidFill>
                <a:latin typeface="Rhodium Libre"/>
                <a:ea typeface="Rhodium Libre"/>
                <a:cs typeface="Rhodium Libre"/>
                <a:sym typeface="Rhodium Libre"/>
              </a:rPr>
              <a:t>BRAND IDENTITY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cxnSp>
        <p:nvCxnSpPr>
          <p:cNvPr id="337" name="Google Shape;337;p27"/>
          <p:cNvCxnSpPr/>
          <p:nvPr/>
        </p:nvCxnSpPr>
        <p:spPr>
          <a:xfrm>
            <a:off x="783654" y="2148548"/>
            <a:ext cx="8360346" cy="0"/>
          </a:xfrm>
          <a:prstGeom prst="straightConnector1">
            <a:avLst/>
          </a:prstGeom>
          <a:noFill/>
          <a:ln cap="flat" cmpd="sng" w="28575">
            <a:solidFill>
              <a:srgbClr val="000000"/>
            </a:solidFill>
            <a:prstDash val="dot"/>
            <a:round/>
            <a:headEnd len="sm" w="sm" type="none"/>
            <a:tailEnd len="sm" w="sm" type="none"/>
          </a:ln>
        </p:spPr>
      </p:cxnSp>
      <p:cxnSp>
        <p:nvCxnSpPr>
          <p:cNvPr id="338" name="Google Shape;338;p27"/>
          <p:cNvCxnSpPr/>
          <p:nvPr/>
        </p:nvCxnSpPr>
        <p:spPr>
          <a:xfrm>
            <a:off x="783654" y="5191649"/>
            <a:ext cx="8360346" cy="0"/>
          </a:xfrm>
          <a:prstGeom prst="straightConnector1">
            <a:avLst/>
          </a:prstGeom>
          <a:noFill/>
          <a:ln cap="flat" cmpd="sng" w="28575">
            <a:solidFill>
              <a:srgbClr val="000000"/>
            </a:solidFill>
            <a:prstDash val="dot"/>
            <a:round/>
            <a:headEnd len="sm" w="sm" type="none"/>
            <a:tailEnd len="sm" w="sm" type="none"/>
          </a:ln>
        </p:spPr>
      </p:cxnSp>
      <p:cxnSp>
        <p:nvCxnSpPr>
          <p:cNvPr id="339" name="Google Shape;339;p27"/>
          <p:cNvCxnSpPr/>
          <p:nvPr/>
        </p:nvCxnSpPr>
        <p:spPr>
          <a:xfrm>
            <a:off x="10379576" y="2148548"/>
            <a:ext cx="7124771" cy="0"/>
          </a:xfrm>
          <a:prstGeom prst="straightConnector1">
            <a:avLst/>
          </a:prstGeom>
          <a:noFill/>
          <a:ln cap="flat" cmpd="sng" w="28575">
            <a:solidFill>
              <a:srgbClr val="000000"/>
            </a:solidFill>
            <a:prstDash val="dot"/>
            <a:round/>
            <a:headEnd len="sm" w="sm" type="none"/>
            <a:tailEnd len="sm" w="sm" type="none"/>
          </a:ln>
        </p:spPr>
      </p:cxnSp>
      <p:cxnSp>
        <p:nvCxnSpPr>
          <p:cNvPr id="340" name="Google Shape;340;p27"/>
          <p:cNvCxnSpPr/>
          <p:nvPr/>
        </p:nvCxnSpPr>
        <p:spPr>
          <a:xfrm>
            <a:off x="10379576" y="5191649"/>
            <a:ext cx="7124771" cy="0"/>
          </a:xfrm>
          <a:prstGeom prst="straightConnector1">
            <a:avLst/>
          </a:prstGeom>
          <a:noFill/>
          <a:ln cap="flat" cmpd="sng" w="28575">
            <a:solidFill>
              <a:srgbClr val="000000"/>
            </a:solidFill>
            <a:prstDash val="dot"/>
            <a:round/>
            <a:headEnd len="sm" w="sm" type="none"/>
            <a:tailEnd len="sm" w="sm" type="none"/>
          </a:ln>
        </p:spPr>
      </p:cxnSp>
      <p:grpSp>
        <p:nvGrpSpPr>
          <p:cNvPr id="341" name="Google Shape;341;p27"/>
          <p:cNvGrpSpPr/>
          <p:nvPr/>
        </p:nvGrpSpPr>
        <p:grpSpPr>
          <a:xfrm>
            <a:off x="2907158" y="2877300"/>
            <a:ext cx="4113338" cy="1330739"/>
            <a:chOff x="0" y="0"/>
            <a:chExt cx="5484450" cy="1774318"/>
          </a:xfrm>
        </p:grpSpPr>
        <p:sp>
          <p:nvSpPr>
            <p:cNvPr id="342" name="Google Shape;342;p27"/>
            <p:cNvSpPr/>
            <p:nvPr/>
          </p:nvSpPr>
          <p:spPr>
            <a:xfrm>
              <a:off x="0" y="0"/>
              <a:ext cx="1909736" cy="1774318"/>
            </a:xfrm>
            <a:custGeom>
              <a:rect b="b" l="l" r="r" t="t"/>
              <a:pathLst>
                <a:path extrusionOk="0" h="1774318" w="1909736">
                  <a:moveTo>
                    <a:pt x="0" y="0"/>
                  </a:moveTo>
                  <a:lnTo>
                    <a:pt x="1909736" y="0"/>
                  </a:lnTo>
                  <a:lnTo>
                    <a:pt x="1909736" y="1774318"/>
                  </a:lnTo>
                  <a:lnTo>
                    <a:pt x="0" y="1774318"/>
                  </a:lnTo>
                  <a:lnTo>
                    <a:pt x="0" y="0"/>
                  </a:lnTo>
                  <a:close/>
                </a:path>
              </a:pathLst>
            </a:custGeom>
            <a:blipFill rotWithShape="1">
              <a:blip r:embed="rId3">
                <a:alphaModFix/>
              </a:blip>
              <a:stretch>
                <a:fillRect b="0" l="0" r="0" t="0"/>
              </a:stretch>
            </a:blipFill>
            <a:ln>
              <a:noFill/>
            </a:ln>
          </p:spPr>
        </p:sp>
        <p:sp>
          <p:nvSpPr>
            <p:cNvPr id="343" name="Google Shape;343;p27"/>
            <p:cNvSpPr txBox="1"/>
            <p:nvPr/>
          </p:nvSpPr>
          <p:spPr>
            <a:xfrm>
              <a:off x="2218710" y="884505"/>
              <a:ext cx="3265740" cy="417438"/>
            </a:xfrm>
            <a:prstGeom prst="rect">
              <a:avLst/>
            </a:prstGeom>
            <a:noFill/>
            <a:ln>
              <a:noFill/>
            </a:ln>
          </p:spPr>
          <p:txBody>
            <a:bodyPr anchorCtr="0" anchor="t" bIns="0" lIns="0" spcFirstLastPara="1" rIns="0" wrap="square" tIns="0">
              <a:spAutoFit/>
            </a:bodyPr>
            <a:lstStyle/>
            <a:p>
              <a:pPr indent="0" lvl="0" marL="0" marR="0" rtl="0" algn="r">
                <a:lnSpc>
                  <a:spcPct val="108003"/>
                </a:lnSpc>
                <a:spcBef>
                  <a:spcPts val="0"/>
                </a:spcBef>
                <a:spcAft>
                  <a:spcPts val="0"/>
                </a:spcAft>
                <a:buNone/>
              </a:pPr>
              <a:r>
                <a:rPr b="0" i="0" lang="en-US" sz="2299" u="none" cap="none" strike="noStrike">
                  <a:solidFill>
                    <a:srgbClr val="000000"/>
                  </a:solidFill>
                  <a:latin typeface="Rhodium Libre"/>
                  <a:ea typeface="Rhodium Libre"/>
                  <a:cs typeface="Rhodium Libre"/>
                  <a:sym typeface="Rhodium Libre"/>
                </a:rPr>
                <a:t>UrbanBuilders</a:t>
              </a:r>
              <a:endParaRPr/>
            </a:p>
          </p:txBody>
        </p:sp>
      </p:grpSp>
      <p:sp>
        <p:nvSpPr>
          <p:cNvPr id="344" name="Google Shape;344;p27"/>
          <p:cNvSpPr/>
          <p:nvPr/>
        </p:nvSpPr>
        <p:spPr>
          <a:xfrm>
            <a:off x="13225810" y="2594941"/>
            <a:ext cx="1432302" cy="1330738"/>
          </a:xfrm>
          <a:custGeom>
            <a:rect b="b" l="l" r="r" t="t"/>
            <a:pathLst>
              <a:path extrusionOk="0" h="1774318" w="1909736">
                <a:moveTo>
                  <a:pt x="0" y="0"/>
                </a:moveTo>
                <a:lnTo>
                  <a:pt x="1909736" y="0"/>
                </a:lnTo>
                <a:lnTo>
                  <a:pt x="1909736" y="1774318"/>
                </a:lnTo>
                <a:lnTo>
                  <a:pt x="0" y="1774318"/>
                </a:lnTo>
                <a:lnTo>
                  <a:pt x="0" y="0"/>
                </a:lnTo>
                <a:close/>
              </a:path>
            </a:pathLst>
          </a:custGeom>
          <a:blipFill rotWithShape="1">
            <a:blip r:embed="rId3">
              <a:alphaModFix/>
            </a:blip>
            <a:stretch>
              <a:fillRect b="0" l="0" r="0" t="0"/>
            </a:stretch>
          </a:blipFill>
          <a:ln>
            <a:noFill/>
          </a:ln>
        </p:spPr>
      </p:sp>
      <p:sp>
        <p:nvSpPr>
          <p:cNvPr id="345" name="Google Shape;345;p27"/>
          <p:cNvSpPr txBox="1"/>
          <p:nvPr/>
        </p:nvSpPr>
        <p:spPr>
          <a:xfrm>
            <a:off x="12717308" y="4105256"/>
            <a:ext cx="2449200" cy="354000"/>
          </a:xfrm>
          <a:prstGeom prst="rect">
            <a:avLst/>
          </a:prstGeom>
          <a:noFill/>
          <a:ln>
            <a:noFill/>
          </a:ln>
        </p:spPr>
        <p:txBody>
          <a:bodyPr anchorCtr="0" anchor="t" bIns="0" lIns="0" spcFirstLastPara="1" rIns="0" wrap="square" tIns="0">
            <a:spAutoFit/>
          </a:bodyPr>
          <a:lstStyle/>
          <a:p>
            <a:pPr indent="0" lvl="0" marL="0" marR="0" rtl="0" algn="ctr">
              <a:lnSpc>
                <a:spcPct val="108003"/>
              </a:lnSpc>
              <a:spcBef>
                <a:spcPts val="0"/>
              </a:spcBef>
              <a:spcAft>
                <a:spcPts val="0"/>
              </a:spcAft>
              <a:buNone/>
            </a:pPr>
            <a:r>
              <a:rPr b="0" i="0" lang="en-US" sz="2299" u="none" cap="none" strike="noStrike">
                <a:solidFill>
                  <a:srgbClr val="000000"/>
                </a:solidFill>
                <a:latin typeface="Rhodium Libre"/>
                <a:ea typeface="Rhodium Libre"/>
                <a:cs typeface="Rhodium Libre"/>
                <a:sym typeface="Rhodium Libre"/>
              </a:rPr>
              <a:t>UrbanBuilders</a:t>
            </a:r>
            <a:endParaRPr/>
          </a:p>
        </p:txBody>
      </p:sp>
      <p:grpSp>
        <p:nvGrpSpPr>
          <p:cNvPr id="346" name="Google Shape;346;p27"/>
          <p:cNvGrpSpPr/>
          <p:nvPr/>
        </p:nvGrpSpPr>
        <p:grpSpPr>
          <a:xfrm>
            <a:off x="12183186" y="5306154"/>
            <a:ext cx="3536965" cy="683496"/>
            <a:chOff x="0" y="-47625"/>
            <a:chExt cx="1142548" cy="220790"/>
          </a:xfrm>
        </p:grpSpPr>
        <p:sp>
          <p:nvSpPr>
            <p:cNvPr id="347" name="Google Shape;347;p27"/>
            <p:cNvSpPr/>
            <p:nvPr/>
          </p:nvSpPr>
          <p:spPr>
            <a:xfrm>
              <a:off x="0" y="0"/>
              <a:ext cx="1142548" cy="173165"/>
            </a:xfrm>
            <a:custGeom>
              <a:rect b="b" l="l" r="r" t="t"/>
              <a:pathLst>
                <a:path extrusionOk="0" h="173165" w="1142548">
                  <a:moveTo>
                    <a:pt x="0" y="0"/>
                  </a:moveTo>
                  <a:lnTo>
                    <a:pt x="1142548" y="0"/>
                  </a:lnTo>
                  <a:lnTo>
                    <a:pt x="1142548" y="173165"/>
                  </a:lnTo>
                  <a:lnTo>
                    <a:pt x="0" y="173165"/>
                  </a:lnTo>
                  <a:close/>
                </a:path>
              </a:pathLst>
            </a:custGeom>
            <a:solidFill>
              <a:srgbClr val="F2F2F4"/>
            </a:solidFill>
            <a:ln>
              <a:noFill/>
            </a:ln>
          </p:spPr>
        </p:sp>
        <p:sp>
          <p:nvSpPr>
            <p:cNvPr id="348" name="Google Shape;348;p27"/>
            <p:cNvSpPr txBox="1"/>
            <p:nvPr/>
          </p:nvSpPr>
          <p:spPr>
            <a:xfrm>
              <a:off x="0" y="-47625"/>
              <a:ext cx="1142548" cy="22079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7"/>
          <p:cNvGrpSpPr/>
          <p:nvPr/>
        </p:nvGrpSpPr>
        <p:grpSpPr>
          <a:xfrm>
            <a:off x="12183186" y="7677212"/>
            <a:ext cx="3536965" cy="683496"/>
            <a:chOff x="0" y="-47625"/>
            <a:chExt cx="1142548" cy="220790"/>
          </a:xfrm>
        </p:grpSpPr>
        <p:sp>
          <p:nvSpPr>
            <p:cNvPr id="350" name="Google Shape;350;p27"/>
            <p:cNvSpPr/>
            <p:nvPr/>
          </p:nvSpPr>
          <p:spPr>
            <a:xfrm>
              <a:off x="0" y="0"/>
              <a:ext cx="1142548" cy="173165"/>
            </a:xfrm>
            <a:custGeom>
              <a:rect b="b" l="l" r="r" t="t"/>
              <a:pathLst>
                <a:path extrusionOk="0" h="173165" w="1142548">
                  <a:moveTo>
                    <a:pt x="0" y="0"/>
                  </a:moveTo>
                  <a:lnTo>
                    <a:pt x="1142548" y="0"/>
                  </a:lnTo>
                  <a:lnTo>
                    <a:pt x="1142548" y="173165"/>
                  </a:lnTo>
                  <a:lnTo>
                    <a:pt x="0" y="173165"/>
                  </a:lnTo>
                  <a:close/>
                </a:path>
              </a:pathLst>
            </a:custGeom>
            <a:solidFill>
              <a:srgbClr val="F2F2F4"/>
            </a:solidFill>
            <a:ln>
              <a:noFill/>
            </a:ln>
          </p:spPr>
        </p:sp>
        <p:sp>
          <p:nvSpPr>
            <p:cNvPr id="351" name="Google Shape;351;p27"/>
            <p:cNvSpPr txBox="1"/>
            <p:nvPr/>
          </p:nvSpPr>
          <p:spPr>
            <a:xfrm>
              <a:off x="0" y="-47625"/>
              <a:ext cx="1142548" cy="22079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2" name="Google Shape;352;p27"/>
          <p:cNvSpPr/>
          <p:nvPr/>
        </p:nvSpPr>
        <p:spPr>
          <a:xfrm>
            <a:off x="13235517" y="6003110"/>
            <a:ext cx="1432302" cy="1330739"/>
          </a:xfrm>
          <a:custGeom>
            <a:rect b="b" l="l" r="r" t="t"/>
            <a:pathLst>
              <a:path extrusionOk="0" h="1774318" w="1909736">
                <a:moveTo>
                  <a:pt x="0" y="0"/>
                </a:moveTo>
                <a:lnTo>
                  <a:pt x="1909736" y="0"/>
                </a:lnTo>
                <a:lnTo>
                  <a:pt x="1909736" y="1774319"/>
                </a:lnTo>
                <a:lnTo>
                  <a:pt x="0" y="1774319"/>
                </a:lnTo>
                <a:lnTo>
                  <a:pt x="0" y="0"/>
                </a:lnTo>
                <a:close/>
              </a:path>
            </a:pathLst>
          </a:custGeom>
          <a:blipFill rotWithShape="1">
            <a:blip r:embed="rId3">
              <a:alphaModFix/>
            </a:blip>
            <a:stretch>
              <a:fillRect b="0" l="0" r="0" t="0"/>
            </a:stretch>
          </a:blipFill>
          <a:ln>
            <a:noFill/>
          </a:ln>
        </p:spPr>
      </p:sp>
      <p:sp>
        <p:nvSpPr>
          <p:cNvPr id="353" name="Google Shape;353;p27"/>
          <p:cNvSpPr txBox="1"/>
          <p:nvPr/>
        </p:nvSpPr>
        <p:spPr>
          <a:xfrm>
            <a:off x="12727016" y="7513426"/>
            <a:ext cx="2449200" cy="354000"/>
          </a:xfrm>
          <a:prstGeom prst="rect">
            <a:avLst/>
          </a:prstGeom>
          <a:noFill/>
          <a:ln>
            <a:noFill/>
          </a:ln>
        </p:spPr>
        <p:txBody>
          <a:bodyPr anchorCtr="0" anchor="t" bIns="0" lIns="0" spcFirstLastPara="1" rIns="0" wrap="square" tIns="0">
            <a:spAutoFit/>
          </a:bodyPr>
          <a:lstStyle/>
          <a:p>
            <a:pPr indent="0" lvl="0" marL="0" marR="0" rtl="0" algn="ctr">
              <a:lnSpc>
                <a:spcPct val="108003"/>
              </a:lnSpc>
              <a:spcBef>
                <a:spcPts val="0"/>
              </a:spcBef>
              <a:spcAft>
                <a:spcPts val="0"/>
              </a:spcAft>
              <a:buNone/>
            </a:pPr>
            <a:r>
              <a:rPr b="0" i="0" lang="en-US" sz="2299" u="none" cap="none" strike="noStrike">
                <a:solidFill>
                  <a:srgbClr val="000000"/>
                </a:solidFill>
                <a:latin typeface="Rhodium Libre"/>
                <a:ea typeface="Rhodium Libre"/>
                <a:cs typeface="Rhodium Libre"/>
                <a:sym typeface="Rhodium Libre"/>
              </a:rPr>
              <a:t>UrbanBuilders</a:t>
            </a:r>
            <a:endParaRPr/>
          </a:p>
        </p:txBody>
      </p:sp>
      <p:grpSp>
        <p:nvGrpSpPr>
          <p:cNvPr id="354" name="Google Shape;354;p27"/>
          <p:cNvGrpSpPr/>
          <p:nvPr/>
        </p:nvGrpSpPr>
        <p:grpSpPr>
          <a:xfrm rot="-5400000">
            <a:off x="13924843" y="6565399"/>
            <a:ext cx="2907121" cy="683496"/>
            <a:chOff x="0" y="-47625"/>
            <a:chExt cx="939090" cy="220790"/>
          </a:xfrm>
        </p:grpSpPr>
        <p:sp>
          <p:nvSpPr>
            <p:cNvPr id="355" name="Google Shape;355;p27"/>
            <p:cNvSpPr/>
            <p:nvPr/>
          </p:nvSpPr>
          <p:spPr>
            <a:xfrm>
              <a:off x="0" y="0"/>
              <a:ext cx="939090" cy="173165"/>
            </a:xfrm>
            <a:custGeom>
              <a:rect b="b" l="l" r="r" t="t"/>
              <a:pathLst>
                <a:path extrusionOk="0" h="173165" w="939090">
                  <a:moveTo>
                    <a:pt x="0" y="0"/>
                  </a:moveTo>
                  <a:lnTo>
                    <a:pt x="939090" y="0"/>
                  </a:lnTo>
                  <a:lnTo>
                    <a:pt x="939090" y="173165"/>
                  </a:lnTo>
                  <a:lnTo>
                    <a:pt x="0" y="173165"/>
                  </a:lnTo>
                  <a:close/>
                </a:path>
              </a:pathLst>
            </a:custGeom>
            <a:solidFill>
              <a:srgbClr val="F2F2F4"/>
            </a:solidFill>
            <a:ln>
              <a:noFill/>
            </a:ln>
          </p:spPr>
        </p:sp>
        <p:sp>
          <p:nvSpPr>
            <p:cNvPr id="356" name="Google Shape;356;p27"/>
            <p:cNvSpPr txBox="1"/>
            <p:nvPr/>
          </p:nvSpPr>
          <p:spPr>
            <a:xfrm>
              <a:off x="0" y="-47625"/>
              <a:ext cx="939090" cy="22079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27"/>
          <p:cNvGrpSpPr/>
          <p:nvPr/>
        </p:nvGrpSpPr>
        <p:grpSpPr>
          <a:xfrm rot="-5400000">
            <a:off x="10923942" y="6565399"/>
            <a:ext cx="2907121" cy="683496"/>
            <a:chOff x="0" y="-47625"/>
            <a:chExt cx="939090" cy="220790"/>
          </a:xfrm>
        </p:grpSpPr>
        <p:sp>
          <p:nvSpPr>
            <p:cNvPr id="358" name="Google Shape;358;p27"/>
            <p:cNvSpPr/>
            <p:nvPr/>
          </p:nvSpPr>
          <p:spPr>
            <a:xfrm>
              <a:off x="0" y="0"/>
              <a:ext cx="939090" cy="173165"/>
            </a:xfrm>
            <a:custGeom>
              <a:rect b="b" l="l" r="r" t="t"/>
              <a:pathLst>
                <a:path extrusionOk="0" h="173165" w="939090">
                  <a:moveTo>
                    <a:pt x="0" y="0"/>
                  </a:moveTo>
                  <a:lnTo>
                    <a:pt x="939090" y="0"/>
                  </a:lnTo>
                  <a:lnTo>
                    <a:pt x="939090" y="173165"/>
                  </a:lnTo>
                  <a:lnTo>
                    <a:pt x="0" y="173165"/>
                  </a:lnTo>
                  <a:close/>
                </a:path>
              </a:pathLst>
            </a:custGeom>
            <a:solidFill>
              <a:srgbClr val="F2F2F4"/>
            </a:solidFill>
            <a:ln>
              <a:noFill/>
            </a:ln>
          </p:spPr>
        </p:sp>
        <p:sp>
          <p:nvSpPr>
            <p:cNvPr id="359" name="Google Shape;359;p27"/>
            <p:cNvSpPr txBox="1"/>
            <p:nvPr/>
          </p:nvSpPr>
          <p:spPr>
            <a:xfrm>
              <a:off x="0" y="-47625"/>
              <a:ext cx="939090" cy="22079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60" name="Google Shape;360;p27"/>
          <p:cNvCxnSpPr/>
          <p:nvPr/>
        </p:nvCxnSpPr>
        <p:spPr>
          <a:xfrm>
            <a:off x="12183186" y="5989650"/>
            <a:ext cx="3536965" cy="0"/>
          </a:xfrm>
          <a:prstGeom prst="straightConnector1">
            <a:avLst/>
          </a:prstGeom>
          <a:noFill/>
          <a:ln cap="flat" cmpd="sng" w="10350">
            <a:solidFill>
              <a:srgbClr val="000000"/>
            </a:solidFill>
            <a:prstDash val="solid"/>
            <a:round/>
            <a:headEnd len="sm" w="sm" type="none"/>
            <a:tailEnd len="sm" w="sm" type="none"/>
          </a:ln>
        </p:spPr>
      </p:cxnSp>
      <p:cxnSp>
        <p:nvCxnSpPr>
          <p:cNvPr id="361" name="Google Shape;361;p27"/>
          <p:cNvCxnSpPr/>
          <p:nvPr/>
        </p:nvCxnSpPr>
        <p:spPr>
          <a:xfrm>
            <a:off x="12183186" y="7828526"/>
            <a:ext cx="3536965" cy="0"/>
          </a:xfrm>
          <a:prstGeom prst="straightConnector1">
            <a:avLst/>
          </a:prstGeom>
          <a:noFill/>
          <a:ln cap="flat" cmpd="sng" w="10350">
            <a:solidFill>
              <a:srgbClr val="000000"/>
            </a:solidFill>
            <a:prstDash val="solid"/>
            <a:round/>
            <a:headEnd len="sm" w="sm" type="none"/>
            <a:tailEnd len="sm" w="sm" type="none"/>
          </a:ln>
        </p:spPr>
      </p:cxnSp>
      <p:cxnSp>
        <p:nvCxnSpPr>
          <p:cNvPr id="362" name="Google Shape;362;p27"/>
          <p:cNvCxnSpPr/>
          <p:nvPr/>
        </p:nvCxnSpPr>
        <p:spPr>
          <a:xfrm rot="10800000">
            <a:off x="12163771" y="6687555"/>
            <a:ext cx="539947" cy="0"/>
          </a:xfrm>
          <a:prstGeom prst="straightConnector1">
            <a:avLst/>
          </a:prstGeom>
          <a:noFill/>
          <a:ln cap="flat" cmpd="sng" w="20700">
            <a:solidFill>
              <a:srgbClr val="000000"/>
            </a:solidFill>
            <a:prstDash val="solid"/>
            <a:round/>
            <a:headEnd len="med" w="med" type="stealth"/>
            <a:tailEnd len="med" w="med" type="stealth"/>
          </a:ln>
        </p:spPr>
      </p:cxnSp>
      <p:cxnSp>
        <p:nvCxnSpPr>
          <p:cNvPr id="363" name="Google Shape;363;p27"/>
          <p:cNvCxnSpPr/>
          <p:nvPr/>
        </p:nvCxnSpPr>
        <p:spPr>
          <a:xfrm rot="10800000">
            <a:off x="12715367" y="5474473"/>
            <a:ext cx="0" cy="2886235"/>
          </a:xfrm>
          <a:prstGeom prst="straightConnector1">
            <a:avLst/>
          </a:prstGeom>
          <a:noFill/>
          <a:ln cap="flat" cmpd="sng" w="10350">
            <a:solidFill>
              <a:srgbClr val="000000"/>
            </a:solidFill>
            <a:prstDash val="solid"/>
            <a:round/>
            <a:headEnd len="sm" w="sm" type="none"/>
            <a:tailEnd len="sm" w="sm" type="none"/>
          </a:ln>
        </p:spPr>
      </p:cxnSp>
      <p:cxnSp>
        <p:nvCxnSpPr>
          <p:cNvPr id="364" name="Google Shape;364;p27"/>
          <p:cNvCxnSpPr/>
          <p:nvPr/>
        </p:nvCxnSpPr>
        <p:spPr>
          <a:xfrm rot="10800000">
            <a:off x="15187970" y="5474473"/>
            <a:ext cx="0" cy="2886235"/>
          </a:xfrm>
          <a:prstGeom prst="straightConnector1">
            <a:avLst/>
          </a:prstGeom>
          <a:noFill/>
          <a:ln cap="flat" cmpd="sng" w="10350">
            <a:solidFill>
              <a:srgbClr val="000000"/>
            </a:solidFill>
            <a:prstDash val="solid"/>
            <a:round/>
            <a:headEnd len="sm" w="sm" type="none"/>
            <a:tailEnd len="sm" w="sm" type="none"/>
          </a:ln>
        </p:spPr>
      </p:cxnSp>
      <p:sp>
        <p:nvSpPr>
          <p:cNvPr id="365" name="Google Shape;365;p27"/>
          <p:cNvSpPr txBox="1"/>
          <p:nvPr/>
        </p:nvSpPr>
        <p:spPr>
          <a:xfrm>
            <a:off x="12298154" y="6308738"/>
            <a:ext cx="271200" cy="276000"/>
          </a:xfrm>
          <a:prstGeom prst="rect">
            <a:avLst/>
          </a:prstGeom>
          <a:noFill/>
          <a:ln>
            <a:noFill/>
          </a:ln>
        </p:spPr>
        <p:txBody>
          <a:bodyPr anchorCtr="0" anchor="t" bIns="0" lIns="0" spcFirstLastPara="1" rIns="0" wrap="square" tIns="0">
            <a:spAutoFit/>
          </a:bodyPr>
          <a:lstStyle/>
          <a:p>
            <a:pPr indent="0" lvl="0" marL="0" marR="0" rtl="0" algn="ctr">
              <a:lnSpc>
                <a:spcPct val="124037"/>
              </a:lnSpc>
              <a:spcBef>
                <a:spcPts val="0"/>
              </a:spcBef>
              <a:spcAft>
                <a:spcPts val="0"/>
              </a:spcAft>
              <a:buNone/>
            </a:pPr>
            <a:r>
              <a:rPr b="0" i="0" lang="en-US" sz="1793" u="none" cap="none" strike="noStrike">
                <a:solidFill>
                  <a:srgbClr val="000000"/>
                </a:solidFill>
                <a:latin typeface="Bricolage Grotesque"/>
                <a:ea typeface="Bricolage Grotesque"/>
                <a:cs typeface="Bricolage Grotesque"/>
                <a:sym typeface="Bricolage Grotesque"/>
              </a:rPr>
              <a:t>x</a:t>
            </a:r>
            <a:endParaRPr/>
          </a:p>
        </p:txBody>
      </p:sp>
      <p:cxnSp>
        <p:nvCxnSpPr>
          <p:cNvPr id="366" name="Google Shape;366;p27"/>
          <p:cNvCxnSpPr/>
          <p:nvPr/>
        </p:nvCxnSpPr>
        <p:spPr>
          <a:xfrm rot="10800000">
            <a:off x="13042356" y="7828526"/>
            <a:ext cx="0" cy="539947"/>
          </a:xfrm>
          <a:prstGeom prst="straightConnector1">
            <a:avLst/>
          </a:prstGeom>
          <a:noFill/>
          <a:ln cap="flat" cmpd="sng" w="20700">
            <a:solidFill>
              <a:srgbClr val="000000"/>
            </a:solidFill>
            <a:prstDash val="solid"/>
            <a:round/>
            <a:headEnd len="med" w="med" type="stealth"/>
            <a:tailEnd len="med" w="med" type="stealth"/>
          </a:ln>
        </p:spPr>
      </p:cxnSp>
      <p:sp>
        <p:nvSpPr>
          <p:cNvPr id="367" name="Google Shape;367;p27"/>
          <p:cNvSpPr txBox="1"/>
          <p:nvPr/>
        </p:nvSpPr>
        <p:spPr>
          <a:xfrm>
            <a:off x="13140671" y="7948981"/>
            <a:ext cx="271200" cy="276000"/>
          </a:xfrm>
          <a:prstGeom prst="rect">
            <a:avLst/>
          </a:prstGeom>
          <a:noFill/>
          <a:ln>
            <a:noFill/>
          </a:ln>
        </p:spPr>
        <p:txBody>
          <a:bodyPr anchorCtr="0" anchor="t" bIns="0" lIns="0" spcFirstLastPara="1" rIns="0" wrap="square" tIns="0">
            <a:spAutoFit/>
          </a:bodyPr>
          <a:lstStyle/>
          <a:p>
            <a:pPr indent="0" lvl="0" marL="0" marR="0" rtl="0" algn="ctr">
              <a:lnSpc>
                <a:spcPct val="124037"/>
              </a:lnSpc>
              <a:spcBef>
                <a:spcPts val="0"/>
              </a:spcBef>
              <a:spcAft>
                <a:spcPts val="0"/>
              </a:spcAft>
              <a:buNone/>
            </a:pPr>
            <a:r>
              <a:rPr b="0" i="0" lang="en-US" sz="1793" u="none" cap="none" strike="noStrike">
                <a:solidFill>
                  <a:srgbClr val="000000"/>
                </a:solidFill>
                <a:latin typeface="Bricolage Grotesque"/>
                <a:ea typeface="Bricolage Grotesque"/>
                <a:cs typeface="Bricolage Grotesque"/>
                <a:sym typeface="Bricolage Grotesque"/>
              </a:rPr>
              <a:t>x</a:t>
            </a:r>
            <a:endParaRPr/>
          </a:p>
        </p:txBody>
      </p:sp>
      <p:grpSp>
        <p:nvGrpSpPr>
          <p:cNvPr id="368" name="Google Shape;368;p27"/>
          <p:cNvGrpSpPr/>
          <p:nvPr/>
        </p:nvGrpSpPr>
        <p:grpSpPr>
          <a:xfrm>
            <a:off x="2253148" y="5335640"/>
            <a:ext cx="5311177" cy="2542039"/>
            <a:chOff x="-146907" y="-157261"/>
            <a:chExt cx="7081570" cy="3389385"/>
          </a:xfrm>
        </p:grpSpPr>
        <p:grpSp>
          <p:nvGrpSpPr>
            <p:cNvPr id="369" name="Google Shape;369;p27"/>
            <p:cNvGrpSpPr/>
            <p:nvPr/>
          </p:nvGrpSpPr>
          <p:grpSpPr>
            <a:xfrm rot="-5400000">
              <a:off x="5239971" y="1180056"/>
              <a:ext cx="2517372" cy="872013"/>
              <a:chOff x="0" y="-38100"/>
              <a:chExt cx="609892" cy="211265"/>
            </a:xfrm>
          </p:grpSpPr>
          <p:sp>
            <p:nvSpPr>
              <p:cNvPr id="370" name="Google Shape;370;p27"/>
              <p:cNvSpPr/>
              <p:nvPr/>
            </p:nvSpPr>
            <p:spPr>
              <a:xfrm>
                <a:off x="0" y="0"/>
                <a:ext cx="609892" cy="173165"/>
              </a:xfrm>
              <a:custGeom>
                <a:rect b="b" l="l" r="r" t="t"/>
                <a:pathLst>
                  <a:path extrusionOk="0" h="173165" w="609892">
                    <a:moveTo>
                      <a:pt x="0" y="0"/>
                    </a:moveTo>
                    <a:lnTo>
                      <a:pt x="609892" y="0"/>
                    </a:lnTo>
                    <a:lnTo>
                      <a:pt x="609892" y="173165"/>
                    </a:lnTo>
                    <a:lnTo>
                      <a:pt x="0" y="173165"/>
                    </a:lnTo>
                    <a:close/>
                  </a:path>
                </a:pathLst>
              </a:custGeom>
              <a:solidFill>
                <a:srgbClr val="F2F2F4"/>
              </a:solidFill>
              <a:ln>
                <a:noFill/>
              </a:ln>
            </p:spPr>
          </p:sp>
          <p:sp>
            <p:nvSpPr>
              <p:cNvPr id="371" name="Google Shape;371;p27"/>
              <p:cNvSpPr txBox="1"/>
              <p:nvPr/>
            </p:nvSpPr>
            <p:spPr>
              <a:xfrm>
                <a:off x="0" y="-38100"/>
                <a:ext cx="609892" cy="211265"/>
              </a:xfrm>
              <a:prstGeom prst="rect">
                <a:avLst/>
              </a:prstGeom>
              <a:noFill/>
              <a:ln>
                <a:noFill/>
              </a:ln>
            </p:spPr>
            <p:txBody>
              <a:bodyPr anchorCtr="0" anchor="ctr" bIns="38700" lIns="38700" spcFirstLastPara="1" rIns="38700" wrap="square" tIns="387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27"/>
            <p:cNvGrpSpPr/>
            <p:nvPr/>
          </p:nvGrpSpPr>
          <p:grpSpPr>
            <a:xfrm rot="-5400000">
              <a:off x="-969586" y="1180056"/>
              <a:ext cx="2517372" cy="872013"/>
              <a:chOff x="0" y="-38100"/>
              <a:chExt cx="609892" cy="211265"/>
            </a:xfrm>
          </p:grpSpPr>
          <p:sp>
            <p:nvSpPr>
              <p:cNvPr id="373" name="Google Shape;373;p27"/>
              <p:cNvSpPr/>
              <p:nvPr/>
            </p:nvSpPr>
            <p:spPr>
              <a:xfrm>
                <a:off x="0" y="0"/>
                <a:ext cx="609892" cy="173165"/>
              </a:xfrm>
              <a:custGeom>
                <a:rect b="b" l="l" r="r" t="t"/>
                <a:pathLst>
                  <a:path extrusionOk="0" h="173165" w="609892">
                    <a:moveTo>
                      <a:pt x="0" y="0"/>
                    </a:moveTo>
                    <a:lnTo>
                      <a:pt x="609892" y="0"/>
                    </a:lnTo>
                    <a:lnTo>
                      <a:pt x="609892" y="173165"/>
                    </a:lnTo>
                    <a:lnTo>
                      <a:pt x="0" y="173165"/>
                    </a:lnTo>
                    <a:close/>
                  </a:path>
                </a:pathLst>
              </a:custGeom>
              <a:solidFill>
                <a:srgbClr val="F2F2F4"/>
              </a:solidFill>
              <a:ln>
                <a:noFill/>
              </a:ln>
            </p:spPr>
          </p:sp>
          <p:sp>
            <p:nvSpPr>
              <p:cNvPr id="374" name="Google Shape;374;p27"/>
              <p:cNvSpPr txBox="1"/>
              <p:nvPr/>
            </p:nvSpPr>
            <p:spPr>
              <a:xfrm>
                <a:off x="0" y="-38100"/>
                <a:ext cx="609892" cy="211265"/>
              </a:xfrm>
              <a:prstGeom prst="rect">
                <a:avLst/>
              </a:prstGeom>
              <a:noFill/>
              <a:ln>
                <a:noFill/>
              </a:ln>
            </p:spPr>
            <p:txBody>
              <a:bodyPr anchorCtr="0" anchor="ctr" bIns="38700" lIns="38700" spcFirstLastPara="1" rIns="38700" wrap="square" tIns="387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7"/>
            <p:cNvGrpSpPr/>
            <p:nvPr/>
          </p:nvGrpSpPr>
          <p:grpSpPr>
            <a:xfrm>
              <a:off x="0" y="-157261"/>
              <a:ext cx="6934663" cy="872013"/>
              <a:chOff x="0" y="-38100"/>
              <a:chExt cx="1680082" cy="211265"/>
            </a:xfrm>
          </p:grpSpPr>
          <p:sp>
            <p:nvSpPr>
              <p:cNvPr id="376" name="Google Shape;376;p27"/>
              <p:cNvSpPr/>
              <p:nvPr/>
            </p:nvSpPr>
            <p:spPr>
              <a:xfrm>
                <a:off x="0" y="0"/>
                <a:ext cx="1680082" cy="173165"/>
              </a:xfrm>
              <a:custGeom>
                <a:rect b="b" l="l" r="r" t="t"/>
                <a:pathLst>
                  <a:path extrusionOk="0" h="173165" w="1680082">
                    <a:moveTo>
                      <a:pt x="0" y="0"/>
                    </a:moveTo>
                    <a:lnTo>
                      <a:pt x="1680082" y="0"/>
                    </a:lnTo>
                    <a:lnTo>
                      <a:pt x="1680082" y="173165"/>
                    </a:lnTo>
                    <a:lnTo>
                      <a:pt x="0" y="173165"/>
                    </a:lnTo>
                    <a:close/>
                  </a:path>
                </a:pathLst>
              </a:custGeom>
              <a:solidFill>
                <a:srgbClr val="F2F2F4"/>
              </a:solidFill>
              <a:ln>
                <a:noFill/>
              </a:ln>
            </p:spPr>
          </p:sp>
          <p:sp>
            <p:nvSpPr>
              <p:cNvPr id="377" name="Google Shape;377;p27"/>
              <p:cNvSpPr txBox="1"/>
              <p:nvPr/>
            </p:nvSpPr>
            <p:spPr>
              <a:xfrm>
                <a:off x="0" y="-38100"/>
                <a:ext cx="1680082" cy="211265"/>
              </a:xfrm>
              <a:prstGeom prst="rect">
                <a:avLst/>
              </a:prstGeom>
              <a:noFill/>
              <a:ln>
                <a:noFill/>
              </a:ln>
            </p:spPr>
            <p:txBody>
              <a:bodyPr anchorCtr="0" anchor="ctr" bIns="38700" lIns="38700" spcFirstLastPara="1" rIns="38700" wrap="square" tIns="387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7"/>
            <p:cNvGrpSpPr/>
            <p:nvPr/>
          </p:nvGrpSpPr>
          <p:grpSpPr>
            <a:xfrm>
              <a:off x="0" y="2360111"/>
              <a:ext cx="6934663" cy="872013"/>
              <a:chOff x="0" y="-38100"/>
              <a:chExt cx="1680082" cy="211265"/>
            </a:xfrm>
          </p:grpSpPr>
          <p:sp>
            <p:nvSpPr>
              <p:cNvPr id="379" name="Google Shape;379;p27"/>
              <p:cNvSpPr/>
              <p:nvPr/>
            </p:nvSpPr>
            <p:spPr>
              <a:xfrm>
                <a:off x="0" y="0"/>
                <a:ext cx="1680082" cy="173165"/>
              </a:xfrm>
              <a:custGeom>
                <a:rect b="b" l="l" r="r" t="t"/>
                <a:pathLst>
                  <a:path extrusionOk="0" h="173165" w="1680082">
                    <a:moveTo>
                      <a:pt x="0" y="0"/>
                    </a:moveTo>
                    <a:lnTo>
                      <a:pt x="1680082" y="0"/>
                    </a:lnTo>
                    <a:lnTo>
                      <a:pt x="1680082" y="173165"/>
                    </a:lnTo>
                    <a:lnTo>
                      <a:pt x="0" y="173165"/>
                    </a:lnTo>
                    <a:close/>
                  </a:path>
                </a:pathLst>
              </a:custGeom>
              <a:solidFill>
                <a:srgbClr val="F2F2F4"/>
              </a:solidFill>
              <a:ln>
                <a:noFill/>
              </a:ln>
            </p:spPr>
          </p:sp>
          <p:sp>
            <p:nvSpPr>
              <p:cNvPr id="380" name="Google Shape;380;p27"/>
              <p:cNvSpPr txBox="1"/>
              <p:nvPr/>
            </p:nvSpPr>
            <p:spPr>
              <a:xfrm>
                <a:off x="0" y="-38100"/>
                <a:ext cx="1680082" cy="211265"/>
              </a:xfrm>
              <a:prstGeom prst="rect">
                <a:avLst/>
              </a:prstGeom>
              <a:noFill/>
              <a:ln>
                <a:noFill/>
              </a:ln>
            </p:spPr>
            <p:txBody>
              <a:bodyPr anchorCtr="0" anchor="ctr" bIns="38700" lIns="38700" spcFirstLastPara="1" rIns="38700" wrap="square" tIns="387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81" name="Google Shape;381;p27"/>
            <p:cNvCxnSpPr/>
            <p:nvPr/>
          </p:nvCxnSpPr>
          <p:spPr>
            <a:xfrm>
              <a:off x="0" y="719929"/>
              <a:ext cx="6934663" cy="0"/>
            </a:xfrm>
            <a:prstGeom prst="straightConnector1">
              <a:avLst/>
            </a:prstGeom>
            <a:noFill/>
            <a:ln cap="flat" cmpd="sng" w="13575">
              <a:solidFill>
                <a:srgbClr val="000000"/>
              </a:solidFill>
              <a:prstDash val="solid"/>
              <a:round/>
              <a:headEnd len="sm" w="sm" type="none"/>
              <a:tailEnd len="sm" w="sm" type="none"/>
            </a:ln>
          </p:spPr>
        </p:cxnSp>
        <p:cxnSp>
          <p:nvCxnSpPr>
            <p:cNvPr id="382" name="Google Shape;382;p27"/>
            <p:cNvCxnSpPr/>
            <p:nvPr/>
          </p:nvCxnSpPr>
          <p:spPr>
            <a:xfrm rot="10800000">
              <a:off x="0" y="1617443"/>
              <a:ext cx="719929" cy="0"/>
            </a:xfrm>
            <a:prstGeom prst="straightConnector1">
              <a:avLst/>
            </a:prstGeom>
            <a:noFill/>
            <a:ln cap="flat" cmpd="sng" w="27150">
              <a:solidFill>
                <a:srgbClr val="000000"/>
              </a:solidFill>
              <a:prstDash val="solid"/>
              <a:round/>
              <a:headEnd len="med" w="med" type="stealth"/>
              <a:tailEnd len="med" w="med" type="stealth"/>
            </a:ln>
          </p:spPr>
        </p:cxnSp>
        <p:cxnSp>
          <p:nvCxnSpPr>
            <p:cNvPr id="383" name="Google Shape;383;p27"/>
            <p:cNvCxnSpPr/>
            <p:nvPr/>
          </p:nvCxnSpPr>
          <p:spPr>
            <a:xfrm rot="10800000">
              <a:off x="719929" y="0"/>
              <a:ext cx="0" cy="3214176"/>
            </a:xfrm>
            <a:prstGeom prst="straightConnector1">
              <a:avLst/>
            </a:prstGeom>
            <a:noFill/>
            <a:ln cap="flat" cmpd="sng" w="13575">
              <a:solidFill>
                <a:srgbClr val="000000"/>
              </a:solidFill>
              <a:prstDash val="solid"/>
              <a:round/>
              <a:headEnd len="sm" w="sm" type="none"/>
              <a:tailEnd len="sm" w="sm" type="none"/>
            </a:ln>
          </p:spPr>
        </p:cxnSp>
        <p:cxnSp>
          <p:nvCxnSpPr>
            <p:cNvPr id="384" name="Google Shape;384;p27"/>
            <p:cNvCxnSpPr/>
            <p:nvPr/>
          </p:nvCxnSpPr>
          <p:spPr>
            <a:xfrm rot="10800000">
              <a:off x="6214734" y="0"/>
              <a:ext cx="0" cy="3214176"/>
            </a:xfrm>
            <a:prstGeom prst="straightConnector1">
              <a:avLst/>
            </a:prstGeom>
            <a:noFill/>
            <a:ln cap="flat" cmpd="sng" w="13575">
              <a:solidFill>
                <a:srgbClr val="000000"/>
              </a:solidFill>
              <a:prstDash val="solid"/>
              <a:round/>
              <a:headEnd len="sm" w="sm" type="none"/>
              <a:tailEnd len="sm" w="sm" type="none"/>
            </a:ln>
          </p:spPr>
        </p:cxnSp>
        <p:cxnSp>
          <p:nvCxnSpPr>
            <p:cNvPr id="385" name="Google Shape;385;p27"/>
            <p:cNvCxnSpPr/>
            <p:nvPr/>
          </p:nvCxnSpPr>
          <p:spPr>
            <a:xfrm>
              <a:off x="0" y="2499425"/>
              <a:ext cx="6934663" cy="0"/>
            </a:xfrm>
            <a:prstGeom prst="straightConnector1">
              <a:avLst/>
            </a:prstGeom>
            <a:noFill/>
            <a:ln cap="flat" cmpd="sng" w="13575">
              <a:solidFill>
                <a:srgbClr val="000000"/>
              </a:solidFill>
              <a:prstDash val="solid"/>
              <a:round/>
              <a:headEnd len="sm" w="sm" type="none"/>
              <a:tailEnd len="sm" w="sm" type="none"/>
            </a:ln>
          </p:spPr>
        </p:cxnSp>
        <p:sp>
          <p:nvSpPr>
            <p:cNvPr id="386" name="Google Shape;386;p27"/>
            <p:cNvSpPr/>
            <p:nvPr/>
          </p:nvSpPr>
          <p:spPr>
            <a:xfrm>
              <a:off x="725106" y="719929"/>
              <a:ext cx="1909736" cy="1774318"/>
            </a:xfrm>
            <a:custGeom>
              <a:rect b="b" l="l" r="r" t="t"/>
              <a:pathLst>
                <a:path extrusionOk="0" h="1774318" w="1909736">
                  <a:moveTo>
                    <a:pt x="0" y="0"/>
                  </a:moveTo>
                  <a:lnTo>
                    <a:pt x="1909736" y="0"/>
                  </a:lnTo>
                  <a:lnTo>
                    <a:pt x="1909736" y="1774318"/>
                  </a:lnTo>
                  <a:lnTo>
                    <a:pt x="0" y="1774318"/>
                  </a:lnTo>
                  <a:lnTo>
                    <a:pt x="0" y="0"/>
                  </a:lnTo>
                  <a:close/>
                </a:path>
              </a:pathLst>
            </a:custGeom>
            <a:blipFill rotWithShape="1">
              <a:blip r:embed="rId3">
                <a:alphaModFix/>
              </a:blip>
              <a:stretch>
                <a:fillRect b="0" l="0" r="0" t="0"/>
              </a:stretch>
            </a:blipFill>
            <a:ln>
              <a:noFill/>
            </a:ln>
          </p:spPr>
        </p:sp>
        <p:sp>
          <p:nvSpPr>
            <p:cNvPr id="387" name="Google Shape;387;p27"/>
            <p:cNvSpPr txBox="1"/>
            <p:nvPr/>
          </p:nvSpPr>
          <p:spPr>
            <a:xfrm>
              <a:off x="2943816" y="1604434"/>
              <a:ext cx="3265740" cy="417438"/>
            </a:xfrm>
            <a:prstGeom prst="rect">
              <a:avLst/>
            </a:prstGeom>
            <a:noFill/>
            <a:ln>
              <a:noFill/>
            </a:ln>
          </p:spPr>
          <p:txBody>
            <a:bodyPr anchorCtr="0" anchor="t" bIns="0" lIns="0" spcFirstLastPara="1" rIns="0" wrap="square" tIns="0">
              <a:spAutoFit/>
            </a:bodyPr>
            <a:lstStyle/>
            <a:p>
              <a:pPr indent="0" lvl="0" marL="0" marR="0" rtl="0" algn="r">
                <a:lnSpc>
                  <a:spcPct val="108003"/>
                </a:lnSpc>
                <a:spcBef>
                  <a:spcPts val="0"/>
                </a:spcBef>
                <a:spcAft>
                  <a:spcPts val="0"/>
                </a:spcAft>
                <a:buNone/>
              </a:pPr>
              <a:r>
                <a:rPr b="0" i="0" lang="en-US" sz="2299" u="none" cap="none" strike="noStrike">
                  <a:solidFill>
                    <a:srgbClr val="000000"/>
                  </a:solidFill>
                  <a:latin typeface="Rhodium Libre"/>
                  <a:ea typeface="Rhodium Libre"/>
                  <a:cs typeface="Rhodium Libre"/>
                  <a:sym typeface="Rhodium Libre"/>
                </a:rPr>
                <a:t>UrbanBuilders</a:t>
              </a:r>
              <a:endParaRPr/>
            </a:p>
          </p:txBody>
        </p:sp>
        <p:sp>
          <p:nvSpPr>
            <p:cNvPr id="388" name="Google Shape;388;p27"/>
            <p:cNvSpPr txBox="1"/>
            <p:nvPr/>
          </p:nvSpPr>
          <p:spPr>
            <a:xfrm>
              <a:off x="179177" y="1112353"/>
              <a:ext cx="361576" cy="379666"/>
            </a:xfrm>
            <a:prstGeom prst="rect">
              <a:avLst/>
            </a:prstGeom>
            <a:noFill/>
            <a:ln>
              <a:noFill/>
            </a:ln>
          </p:spPr>
          <p:txBody>
            <a:bodyPr anchorCtr="0" anchor="t" bIns="0" lIns="0" spcFirstLastPara="1" rIns="0" wrap="square" tIns="0">
              <a:spAutoFit/>
            </a:bodyPr>
            <a:lstStyle/>
            <a:p>
              <a:pPr indent="0" lvl="0" marL="0" marR="0" rtl="0" algn="ctr">
                <a:lnSpc>
                  <a:spcPct val="124037"/>
                </a:lnSpc>
                <a:spcBef>
                  <a:spcPts val="0"/>
                </a:spcBef>
                <a:spcAft>
                  <a:spcPts val="0"/>
                </a:spcAft>
                <a:buNone/>
              </a:pPr>
              <a:r>
                <a:rPr b="0" i="0" lang="en-US" sz="1793" u="none" cap="none" strike="noStrike">
                  <a:solidFill>
                    <a:srgbClr val="000000"/>
                  </a:solidFill>
                  <a:latin typeface="Bricolage Grotesque"/>
                  <a:ea typeface="Bricolage Grotesque"/>
                  <a:cs typeface="Bricolage Grotesque"/>
                  <a:sym typeface="Bricolage Grotesque"/>
                </a:rPr>
                <a:t>x</a:t>
              </a:r>
              <a:endParaRPr/>
            </a:p>
          </p:txBody>
        </p:sp>
        <p:cxnSp>
          <p:nvCxnSpPr>
            <p:cNvPr id="389" name="Google Shape;389;p27"/>
            <p:cNvCxnSpPr/>
            <p:nvPr/>
          </p:nvCxnSpPr>
          <p:spPr>
            <a:xfrm rot="10800000">
              <a:off x="1441985" y="2494247"/>
              <a:ext cx="0" cy="719929"/>
            </a:xfrm>
            <a:prstGeom prst="straightConnector1">
              <a:avLst/>
            </a:prstGeom>
            <a:noFill/>
            <a:ln cap="flat" cmpd="sng" w="27150">
              <a:solidFill>
                <a:srgbClr val="000000"/>
              </a:solidFill>
              <a:prstDash val="solid"/>
              <a:round/>
              <a:headEnd len="med" w="med" type="stealth"/>
              <a:tailEnd len="med" w="med" type="stealth"/>
            </a:ln>
          </p:spPr>
        </p:cxnSp>
        <p:sp>
          <p:nvSpPr>
            <p:cNvPr id="390" name="Google Shape;390;p27"/>
            <p:cNvSpPr txBox="1"/>
            <p:nvPr/>
          </p:nvSpPr>
          <p:spPr>
            <a:xfrm>
              <a:off x="1573071" y="2654854"/>
              <a:ext cx="361576" cy="379666"/>
            </a:xfrm>
            <a:prstGeom prst="rect">
              <a:avLst/>
            </a:prstGeom>
            <a:noFill/>
            <a:ln>
              <a:noFill/>
            </a:ln>
          </p:spPr>
          <p:txBody>
            <a:bodyPr anchorCtr="0" anchor="t" bIns="0" lIns="0" spcFirstLastPara="1" rIns="0" wrap="square" tIns="0">
              <a:spAutoFit/>
            </a:bodyPr>
            <a:lstStyle/>
            <a:p>
              <a:pPr indent="0" lvl="0" marL="0" marR="0" rtl="0" algn="ctr">
                <a:lnSpc>
                  <a:spcPct val="124037"/>
                </a:lnSpc>
                <a:spcBef>
                  <a:spcPts val="0"/>
                </a:spcBef>
                <a:spcAft>
                  <a:spcPts val="0"/>
                </a:spcAft>
                <a:buNone/>
              </a:pPr>
              <a:r>
                <a:rPr b="0" i="0" lang="en-US" sz="1793" u="none" cap="none" strike="noStrike">
                  <a:solidFill>
                    <a:srgbClr val="000000"/>
                  </a:solidFill>
                  <a:latin typeface="Bricolage Grotesque"/>
                  <a:ea typeface="Bricolage Grotesque"/>
                  <a:cs typeface="Bricolage Grotesque"/>
                  <a:sym typeface="Bricolage Grotesque"/>
                </a:rPr>
                <a:t>x</a:t>
              </a:r>
              <a:endParaRPr/>
            </a:p>
          </p:txBody>
        </p:sp>
      </p:grpSp>
      <p:sp>
        <p:nvSpPr>
          <p:cNvPr id="391" name="Google Shape;391;p27"/>
          <p:cNvSpPr txBox="1"/>
          <p:nvPr/>
        </p:nvSpPr>
        <p:spPr>
          <a:xfrm>
            <a:off x="783654" y="1676177"/>
            <a:ext cx="2770287" cy="350774"/>
          </a:xfrm>
          <a:prstGeom prst="rect">
            <a:avLst/>
          </a:prstGeom>
          <a:noFill/>
          <a:ln>
            <a:noFill/>
          </a:ln>
        </p:spPr>
        <p:txBody>
          <a:bodyPr anchorCtr="0" anchor="t" bIns="0" lIns="0" spcFirstLastPara="1" rIns="0" wrap="square" tIns="0">
            <a:spAutoFit/>
          </a:bodyPr>
          <a:lstStyle/>
          <a:p>
            <a:pPr indent="0" lvl="0" marL="0" marR="0" rtl="0" algn="l">
              <a:lnSpc>
                <a:spcPct val="124010"/>
              </a:lnSpc>
              <a:spcBef>
                <a:spcPts val="0"/>
              </a:spcBef>
              <a:spcAft>
                <a:spcPts val="0"/>
              </a:spcAft>
              <a:buNone/>
            </a:pPr>
            <a:r>
              <a:rPr b="1" i="0" lang="en-US" sz="2199" u="none" cap="none" strike="noStrike">
                <a:solidFill>
                  <a:srgbClr val="000000"/>
                </a:solidFill>
                <a:latin typeface="Bricolage Grotesque"/>
                <a:ea typeface="Bricolage Grotesque"/>
                <a:cs typeface="Bricolage Grotesque"/>
                <a:sym typeface="Bricolage Grotesque"/>
              </a:rPr>
              <a:t>LANDSCAPE LOGO</a:t>
            </a:r>
            <a:endParaRPr/>
          </a:p>
        </p:txBody>
      </p:sp>
      <p:sp>
        <p:nvSpPr>
          <p:cNvPr id="392" name="Google Shape;392;p27"/>
          <p:cNvSpPr txBox="1"/>
          <p:nvPr/>
        </p:nvSpPr>
        <p:spPr>
          <a:xfrm>
            <a:off x="783654" y="4719279"/>
            <a:ext cx="2103165" cy="350774"/>
          </a:xfrm>
          <a:prstGeom prst="rect">
            <a:avLst/>
          </a:prstGeom>
          <a:noFill/>
          <a:ln>
            <a:noFill/>
          </a:ln>
        </p:spPr>
        <p:txBody>
          <a:bodyPr anchorCtr="0" anchor="t" bIns="0" lIns="0" spcFirstLastPara="1" rIns="0" wrap="square" tIns="0">
            <a:spAutoFit/>
          </a:bodyPr>
          <a:lstStyle/>
          <a:p>
            <a:pPr indent="0" lvl="0" marL="0" marR="0" rtl="0" algn="l">
              <a:lnSpc>
                <a:spcPct val="124010"/>
              </a:lnSpc>
              <a:spcBef>
                <a:spcPts val="0"/>
              </a:spcBef>
              <a:spcAft>
                <a:spcPts val="0"/>
              </a:spcAft>
              <a:buNone/>
            </a:pPr>
            <a:r>
              <a:rPr b="1" i="0" lang="en-US" sz="2199" u="none" cap="none" strike="noStrike">
                <a:solidFill>
                  <a:srgbClr val="000000"/>
                </a:solidFill>
                <a:latin typeface="Bricolage Grotesque"/>
                <a:ea typeface="Bricolage Grotesque"/>
                <a:cs typeface="Bricolage Grotesque"/>
                <a:sym typeface="Bricolage Grotesque"/>
              </a:rPr>
              <a:t>CLEAR SPACE</a:t>
            </a:r>
            <a:endParaRPr/>
          </a:p>
        </p:txBody>
      </p:sp>
      <p:sp>
        <p:nvSpPr>
          <p:cNvPr id="393" name="Google Shape;393;p27"/>
          <p:cNvSpPr txBox="1"/>
          <p:nvPr/>
        </p:nvSpPr>
        <p:spPr>
          <a:xfrm>
            <a:off x="10379576" y="1676177"/>
            <a:ext cx="2437581" cy="350774"/>
          </a:xfrm>
          <a:prstGeom prst="rect">
            <a:avLst/>
          </a:prstGeom>
          <a:noFill/>
          <a:ln>
            <a:noFill/>
          </a:ln>
        </p:spPr>
        <p:txBody>
          <a:bodyPr anchorCtr="0" anchor="t" bIns="0" lIns="0" spcFirstLastPara="1" rIns="0" wrap="square" tIns="0">
            <a:spAutoFit/>
          </a:bodyPr>
          <a:lstStyle/>
          <a:p>
            <a:pPr indent="0" lvl="0" marL="0" marR="0" rtl="0" algn="l">
              <a:lnSpc>
                <a:spcPct val="124010"/>
              </a:lnSpc>
              <a:spcBef>
                <a:spcPts val="0"/>
              </a:spcBef>
              <a:spcAft>
                <a:spcPts val="0"/>
              </a:spcAft>
              <a:buNone/>
            </a:pPr>
            <a:r>
              <a:rPr b="1" i="0" lang="en-US" sz="2199" u="none" cap="none" strike="noStrike">
                <a:solidFill>
                  <a:srgbClr val="000000"/>
                </a:solidFill>
                <a:latin typeface="Bricolage Grotesque"/>
                <a:ea typeface="Bricolage Grotesque"/>
                <a:cs typeface="Bricolage Grotesque"/>
                <a:sym typeface="Bricolage Grotesque"/>
              </a:rPr>
              <a:t>PORTRAIT LOGO</a:t>
            </a:r>
            <a:endParaRPr/>
          </a:p>
        </p:txBody>
      </p:sp>
      <p:sp>
        <p:nvSpPr>
          <p:cNvPr id="394" name="Google Shape;394;p27"/>
          <p:cNvSpPr txBox="1"/>
          <p:nvPr/>
        </p:nvSpPr>
        <p:spPr>
          <a:xfrm>
            <a:off x="10379576" y="4719279"/>
            <a:ext cx="2103165" cy="350774"/>
          </a:xfrm>
          <a:prstGeom prst="rect">
            <a:avLst/>
          </a:prstGeom>
          <a:noFill/>
          <a:ln>
            <a:noFill/>
          </a:ln>
        </p:spPr>
        <p:txBody>
          <a:bodyPr anchorCtr="0" anchor="t" bIns="0" lIns="0" spcFirstLastPara="1" rIns="0" wrap="square" tIns="0">
            <a:spAutoFit/>
          </a:bodyPr>
          <a:lstStyle/>
          <a:p>
            <a:pPr indent="0" lvl="0" marL="0" marR="0" rtl="0" algn="l">
              <a:lnSpc>
                <a:spcPct val="124010"/>
              </a:lnSpc>
              <a:spcBef>
                <a:spcPts val="0"/>
              </a:spcBef>
              <a:spcAft>
                <a:spcPts val="0"/>
              </a:spcAft>
              <a:buNone/>
            </a:pPr>
            <a:r>
              <a:rPr b="1" i="0" lang="en-US" sz="2199" u="none" cap="none" strike="noStrike">
                <a:solidFill>
                  <a:srgbClr val="000000"/>
                </a:solidFill>
                <a:latin typeface="Bricolage Grotesque"/>
                <a:ea typeface="Bricolage Grotesque"/>
                <a:cs typeface="Bricolage Grotesque"/>
                <a:sym typeface="Bricolage Grotesque"/>
              </a:rPr>
              <a:t>CLEAR SPACE</a:t>
            </a:r>
            <a:endParaRPr/>
          </a:p>
        </p:txBody>
      </p:sp>
      <p:cxnSp>
        <p:nvCxnSpPr>
          <p:cNvPr id="395" name="Google Shape;395;p27"/>
          <p:cNvCxnSpPr/>
          <p:nvPr/>
        </p:nvCxnSpPr>
        <p:spPr>
          <a:xfrm>
            <a:off x="-5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396" name="Google Shape;396;p27"/>
          <p:cNvCxnSpPr/>
          <p:nvPr/>
        </p:nvCxnSpPr>
        <p:spPr>
          <a:xfrm>
            <a:off x="-50" y="8656375"/>
            <a:ext cx="18288000" cy="0"/>
          </a:xfrm>
          <a:prstGeom prst="straightConnector1">
            <a:avLst/>
          </a:prstGeom>
          <a:noFill/>
          <a:ln cap="flat" cmpd="sng" w="28575">
            <a:solidFill>
              <a:srgbClr val="000000"/>
            </a:solidFill>
            <a:prstDash val="solid"/>
            <a:round/>
            <a:headEnd len="sm" w="sm" type="none"/>
            <a:tailEnd len="sm" w="sm" type="none"/>
          </a:ln>
        </p:spPr>
      </p:cxnSp>
      <p:sp>
        <p:nvSpPr>
          <p:cNvPr id="397" name="Google Shape;397;p27"/>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398" name="Google Shape;398;p27"/>
          <p:cNvSpPr txBox="1"/>
          <p:nvPr/>
        </p:nvSpPr>
        <p:spPr>
          <a:xfrm>
            <a:off x="10159902" y="8828804"/>
            <a:ext cx="7525500" cy="1231500"/>
          </a:xfrm>
          <a:prstGeom prst="rect">
            <a:avLst/>
          </a:prstGeom>
          <a:noFill/>
          <a:ln>
            <a:noFill/>
          </a:ln>
        </p:spPr>
        <p:txBody>
          <a:bodyPr anchorCtr="0" anchor="t" bIns="0" lIns="0" spcFirstLastPara="1" rIns="0" wrap="square" tIns="0">
            <a:spAutoFit/>
          </a:bodyPr>
          <a:lstStyle/>
          <a:p>
            <a:pPr indent="0" lvl="0" marL="0" marR="0" rtl="0" algn="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LOGO USAGE</a:t>
            </a:r>
            <a:endParaRPr/>
          </a:p>
        </p:txBody>
      </p:sp>
      <p:sp>
        <p:nvSpPr>
          <p:cNvPr id="399" name="Google Shape;399;p27"/>
          <p:cNvSpPr txBox="1"/>
          <p:nvPr/>
        </p:nvSpPr>
        <p:spPr>
          <a:xfrm>
            <a:off x="706859" y="9051278"/>
            <a:ext cx="83160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Describe the guidelines for proper usage of the company’s</a:t>
            </a:r>
            <a:endParaRPr/>
          </a:p>
          <a:p>
            <a:pPr indent="0" lvl="1" marL="0" marR="0" rtl="0" algn="l">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logo, including size, placement, and clear space requirements.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28"/>
          <p:cNvPicPr preferRelativeResize="0"/>
          <p:nvPr/>
        </p:nvPicPr>
        <p:blipFill rotWithShape="1">
          <a:blip r:embed="rId3">
            <a:alphaModFix/>
          </a:blip>
          <a:srcRect b="0" l="4864" r="24051" t="36778"/>
          <a:stretch/>
        </p:blipFill>
        <p:spPr>
          <a:xfrm>
            <a:off x="4545849" y="1227903"/>
            <a:ext cx="9196302" cy="5454322"/>
          </a:xfrm>
          <a:prstGeom prst="rect">
            <a:avLst/>
          </a:prstGeom>
          <a:noFill/>
          <a:ln>
            <a:noFill/>
          </a:ln>
        </p:spPr>
      </p:pic>
      <p:sp>
        <p:nvSpPr>
          <p:cNvPr id="405" name="Google Shape;405;p28"/>
          <p:cNvSpPr/>
          <p:nvPr/>
        </p:nvSpPr>
        <p:spPr>
          <a:xfrm>
            <a:off x="0" y="1227903"/>
            <a:ext cx="4545849" cy="5454322"/>
          </a:xfrm>
          <a:custGeom>
            <a:rect b="b" l="l" r="r" t="t"/>
            <a:pathLst>
              <a:path extrusionOk="0" h="1436529" w="1197261">
                <a:moveTo>
                  <a:pt x="0" y="0"/>
                </a:moveTo>
                <a:lnTo>
                  <a:pt x="1197261" y="0"/>
                </a:lnTo>
                <a:lnTo>
                  <a:pt x="1197261" y="1436529"/>
                </a:lnTo>
                <a:lnTo>
                  <a:pt x="0" y="1436529"/>
                </a:lnTo>
                <a:close/>
              </a:path>
            </a:pathLst>
          </a:custGeom>
          <a:solidFill>
            <a:srgbClr val="FBFCF8"/>
          </a:solidFill>
          <a:ln>
            <a:noFill/>
          </a:ln>
        </p:spPr>
      </p:sp>
      <p:sp>
        <p:nvSpPr>
          <p:cNvPr id="406" name="Google Shape;406;p28"/>
          <p:cNvSpPr/>
          <p:nvPr/>
        </p:nvSpPr>
        <p:spPr>
          <a:xfrm>
            <a:off x="13742151" y="3955064"/>
            <a:ext cx="4545849" cy="6331936"/>
          </a:xfrm>
          <a:custGeom>
            <a:rect b="b" l="l" r="r" t="t"/>
            <a:pathLst>
              <a:path extrusionOk="0" h="1667670" w="1197261">
                <a:moveTo>
                  <a:pt x="0" y="0"/>
                </a:moveTo>
                <a:lnTo>
                  <a:pt x="1197261" y="0"/>
                </a:lnTo>
                <a:lnTo>
                  <a:pt x="1197261" y="1667670"/>
                </a:lnTo>
                <a:lnTo>
                  <a:pt x="0" y="1667670"/>
                </a:lnTo>
                <a:close/>
              </a:path>
            </a:pathLst>
          </a:custGeom>
          <a:solidFill>
            <a:srgbClr val="B5DAEA"/>
          </a:solidFill>
          <a:ln>
            <a:noFill/>
          </a:ln>
        </p:spPr>
      </p:sp>
      <p:sp>
        <p:nvSpPr>
          <p:cNvPr id="407" name="Google Shape;407;p28"/>
          <p:cNvSpPr/>
          <p:nvPr/>
        </p:nvSpPr>
        <p:spPr>
          <a:xfrm>
            <a:off x="13742151" y="1227903"/>
            <a:ext cx="4545849" cy="2727161"/>
          </a:xfrm>
          <a:custGeom>
            <a:rect b="b" l="l" r="r" t="t"/>
            <a:pathLst>
              <a:path extrusionOk="0" h="718265" w="1197261">
                <a:moveTo>
                  <a:pt x="0" y="0"/>
                </a:moveTo>
                <a:lnTo>
                  <a:pt x="1197261" y="0"/>
                </a:lnTo>
                <a:lnTo>
                  <a:pt x="1197261" y="718265"/>
                </a:lnTo>
                <a:lnTo>
                  <a:pt x="0" y="718265"/>
                </a:lnTo>
                <a:close/>
              </a:path>
            </a:pathLst>
          </a:custGeom>
          <a:solidFill>
            <a:srgbClr val="D9D7CE"/>
          </a:solidFill>
          <a:ln>
            <a:noFill/>
          </a:ln>
        </p:spPr>
      </p:sp>
      <p:cxnSp>
        <p:nvCxnSpPr>
          <p:cNvPr id="408" name="Google Shape;408;p28"/>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409" name="Google Shape;409;p28"/>
          <p:cNvCxnSpPr/>
          <p:nvPr/>
        </p:nvCxnSpPr>
        <p:spPr>
          <a:xfrm>
            <a:off x="13761650" y="3940775"/>
            <a:ext cx="4526400" cy="0"/>
          </a:xfrm>
          <a:prstGeom prst="straightConnector1">
            <a:avLst/>
          </a:prstGeom>
          <a:noFill/>
          <a:ln cap="flat" cmpd="sng" w="28575">
            <a:solidFill>
              <a:srgbClr val="000000"/>
            </a:solidFill>
            <a:prstDash val="solid"/>
            <a:round/>
            <a:headEnd len="sm" w="sm" type="none"/>
            <a:tailEnd len="sm" w="sm" type="none"/>
          </a:ln>
        </p:spPr>
      </p:cxnSp>
      <p:sp>
        <p:nvSpPr>
          <p:cNvPr id="410" name="Google Shape;410;p28"/>
          <p:cNvSpPr/>
          <p:nvPr/>
        </p:nvSpPr>
        <p:spPr>
          <a:xfrm>
            <a:off x="0" y="6682225"/>
            <a:ext cx="13742151" cy="3604775"/>
          </a:xfrm>
          <a:custGeom>
            <a:rect b="b" l="l" r="r" t="t"/>
            <a:pathLst>
              <a:path extrusionOk="0" h="949406" w="3619332">
                <a:moveTo>
                  <a:pt x="0" y="0"/>
                </a:moveTo>
                <a:lnTo>
                  <a:pt x="3619332" y="0"/>
                </a:lnTo>
                <a:lnTo>
                  <a:pt x="3619332" y="949406"/>
                </a:lnTo>
                <a:lnTo>
                  <a:pt x="0" y="949406"/>
                </a:lnTo>
                <a:close/>
              </a:path>
            </a:pathLst>
          </a:custGeom>
          <a:solidFill>
            <a:srgbClr val="FFFFFF"/>
          </a:solidFill>
          <a:ln>
            <a:noFill/>
          </a:ln>
        </p:spPr>
      </p:sp>
      <p:cxnSp>
        <p:nvCxnSpPr>
          <p:cNvPr id="411" name="Google Shape;411;p28"/>
          <p:cNvCxnSpPr/>
          <p:nvPr/>
        </p:nvCxnSpPr>
        <p:spPr>
          <a:xfrm>
            <a:off x="0" y="6696513"/>
            <a:ext cx="13756438" cy="0"/>
          </a:xfrm>
          <a:prstGeom prst="straightConnector1">
            <a:avLst/>
          </a:prstGeom>
          <a:noFill/>
          <a:ln cap="flat" cmpd="sng" w="28575">
            <a:solidFill>
              <a:srgbClr val="000000"/>
            </a:solidFill>
            <a:prstDash val="solid"/>
            <a:round/>
            <a:headEnd len="sm" w="sm" type="none"/>
            <a:tailEnd len="sm" w="sm" type="none"/>
          </a:ln>
        </p:spPr>
      </p:cxnSp>
      <p:sp>
        <p:nvSpPr>
          <p:cNvPr id="412" name="Google Shape;412;p28"/>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cxnSp>
        <p:nvCxnSpPr>
          <p:cNvPr id="413" name="Google Shape;413;p28"/>
          <p:cNvCxnSpPr/>
          <p:nvPr/>
        </p:nvCxnSpPr>
        <p:spPr>
          <a:xfrm rot="10800000">
            <a:off x="4545849" y="1227903"/>
            <a:ext cx="0" cy="5497554"/>
          </a:xfrm>
          <a:prstGeom prst="straightConnector1">
            <a:avLst/>
          </a:prstGeom>
          <a:noFill/>
          <a:ln cap="flat" cmpd="sng" w="28575">
            <a:solidFill>
              <a:srgbClr val="000000"/>
            </a:solidFill>
            <a:prstDash val="solid"/>
            <a:round/>
            <a:headEnd len="sm" w="sm" type="none"/>
            <a:tailEnd len="sm" w="sm" type="none"/>
          </a:ln>
        </p:spPr>
      </p:cxnSp>
      <p:cxnSp>
        <p:nvCxnSpPr>
          <p:cNvPr id="414" name="Google Shape;414;p28"/>
          <p:cNvCxnSpPr/>
          <p:nvPr/>
        </p:nvCxnSpPr>
        <p:spPr>
          <a:xfrm rot="10800000">
            <a:off x="13756450" y="1228025"/>
            <a:ext cx="0" cy="9115800"/>
          </a:xfrm>
          <a:prstGeom prst="straightConnector1">
            <a:avLst/>
          </a:prstGeom>
          <a:noFill/>
          <a:ln cap="flat" cmpd="sng" w="28575">
            <a:solidFill>
              <a:srgbClr val="000000"/>
            </a:solidFill>
            <a:prstDash val="solid"/>
            <a:round/>
            <a:headEnd len="sm" w="sm" type="none"/>
            <a:tailEnd len="sm" w="sm" type="none"/>
          </a:ln>
        </p:spPr>
      </p:cxnSp>
      <p:sp>
        <p:nvSpPr>
          <p:cNvPr id="415" name="Google Shape;415;p28"/>
          <p:cNvSpPr txBox="1"/>
          <p:nvPr/>
        </p:nvSpPr>
        <p:spPr>
          <a:xfrm>
            <a:off x="1160520" y="7868868"/>
            <a:ext cx="114210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COLOR PALETTE</a:t>
            </a:r>
            <a:endParaRPr/>
          </a:p>
        </p:txBody>
      </p:sp>
      <p:sp>
        <p:nvSpPr>
          <p:cNvPr id="416" name="Google Shape;416;p28"/>
          <p:cNvSpPr txBox="1"/>
          <p:nvPr/>
        </p:nvSpPr>
        <p:spPr>
          <a:xfrm>
            <a:off x="455865" y="1412489"/>
            <a:ext cx="821754" cy="1419987"/>
          </a:xfrm>
          <a:prstGeom prst="rect">
            <a:avLst/>
          </a:prstGeom>
          <a:noFill/>
          <a:ln>
            <a:noFill/>
          </a:ln>
        </p:spPr>
        <p:txBody>
          <a:bodyPr anchorCtr="0" anchor="t" bIns="0" lIns="0" spcFirstLastPara="1" rIns="0" wrap="square" tIns="0">
            <a:spAutoFit/>
          </a:bodyPr>
          <a:lstStyle/>
          <a:p>
            <a:pPr indent="0" lvl="0" marL="0" marR="0" rtl="0" algn="l">
              <a:lnSpc>
                <a:spcPct val="184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R 251</a:t>
            </a:r>
            <a:endParaRPr/>
          </a:p>
          <a:p>
            <a:pPr indent="0" lvl="0" marL="0" marR="0" rtl="0" algn="l">
              <a:lnSpc>
                <a:spcPct val="184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G 252</a:t>
            </a:r>
            <a:endParaRPr/>
          </a:p>
          <a:p>
            <a:pPr indent="0" lvl="0" marL="0" marR="0" rtl="0" algn="l">
              <a:lnSpc>
                <a:spcPct val="184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B 248</a:t>
            </a:r>
            <a:endParaRPr/>
          </a:p>
        </p:txBody>
      </p:sp>
      <p:sp>
        <p:nvSpPr>
          <p:cNvPr id="417" name="Google Shape;417;p28"/>
          <p:cNvSpPr txBox="1"/>
          <p:nvPr/>
        </p:nvSpPr>
        <p:spPr>
          <a:xfrm>
            <a:off x="14161251" y="4178088"/>
            <a:ext cx="808434" cy="1419987"/>
          </a:xfrm>
          <a:prstGeom prst="rect">
            <a:avLst/>
          </a:prstGeom>
          <a:noFill/>
          <a:ln>
            <a:noFill/>
          </a:ln>
        </p:spPr>
        <p:txBody>
          <a:bodyPr anchorCtr="0" anchor="t" bIns="0" lIns="0" spcFirstLastPara="1" rIns="0" wrap="square" tIns="0">
            <a:spAutoFit/>
          </a:bodyPr>
          <a:lstStyle/>
          <a:p>
            <a:pPr indent="0" lvl="0" marL="0" marR="0" rtl="0" algn="l">
              <a:lnSpc>
                <a:spcPct val="184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R 181</a:t>
            </a:r>
            <a:endParaRPr/>
          </a:p>
          <a:p>
            <a:pPr indent="0" lvl="0" marL="0" marR="0" rtl="0" algn="l">
              <a:lnSpc>
                <a:spcPct val="184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G 218</a:t>
            </a:r>
            <a:endParaRPr/>
          </a:p>
          <a:p>
            <a:pPr indent="0" lvl="0" marL="0" marR="0" rtl="0" algn="l">
              <a:lnSpc>
                <a:spcPct val="184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B 234</a:t>
            </a:r>
            <a:endParaRPr/>
          </a:p>
        </p:txBody>
      </p:sp>
      <p:sp>
        <p:nvSpPr>
          <p:cNvPr id="418" name="Google Shape;418;p28"/>
          <p:cNvSpPr txBox="1"/>
          <p:nvPr/>
        </p:nvSpPr>
        <p:spPr>
          <a:xfrm>
            <a:off x="14057661" y="1422014"/>
            <a:ext cx="839614" cy="1419987"/>
          </a:xfrm>
          <a:prstGeom prst="rect">
            <a:avLst/>
          </a:prstGeom>
          <a:noFill/>
          <a:ln>
            <a:noFill/>
          </a:ln>
        </p:spPr>
        <p:txBody>
          <a:bodyPr anchorCtr="0" anchor="t" bIns="0" lIns="0" spcFirstLastPara="1" rIns="0" wrap="square" tIns="0">
            <a:spAutoFit/>
          </a:bodyPr>
          <a:lstStyle/>
          <a:p>
            <a:pPr indent="0" lvl="0" marL="0" marR="0" rtl="0" algn="l">
              <a:lnSpc>
                <a:spcPct val="184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R 217</a:t>
            </a:r>
            <a:endParaRPr/>
          </a:p>
          <a:p>
            <a:pPr indent="0" lvl="0" marL="0" marR="0" rtl="0" algn="l">
              <a:lnSpc>
                <a:spcPct val="184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G 215</a:t>
            </a:r>
            <a:endParaRPr/>
          </a:p>
          <a:p>
            <a:pPr indent="0" lvl="0" marL="0" marR="0" rtl="0" algn="l">
              <a:lnSpc>
                <a:spcPct val="184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B 206</a:t>
            </a:r>
            <a:endParaRPr/>
          </a:p>
        </p:txBody>
      </p:sp>
      <p:sp>
        <p:nvSpPr>
          <p:cNvPr id="419" name="Google Shape;419;p28"/>
          <p:cNvSpPr txBox="1"/>
          <p:nvPr/>
        </p:nvSpPr>
        <p:spPr>
          <a:xfrm>
            <a:off x="2759101" y="6014034"/>
            <a:ext cx="1379562" cy="350774"/>
          </a:xfrm>
          <a:prstGeom prst="rect">
            <a:avLst/>
          </a:prstGeom>
          <a:noFill/>
          <a:ln>
            <a:noFill/>
          </a:ln>
        </p:spPr>
        <p:txBody>
          <a:bodyPr anchorCtr="0" anchor="t" bIns="0" lIns="0" spcFirstLastPara="1" rIns="0" wrap="square" tIns="0">
            <a:spAutoFit/>
          </a:bodyPr>
          <a:lstStyle/>
          <a:p>
            <a:pPr indent="0" lvl="0" marL="0" marR="0" rtl="0" algn="r">
              <a:lnSpc>
                <a:spcPct val="124010"/>
              </a:lnSpc>
              <a:spcBef>
                <a:spcPts val="0"/>
              </a:spcBef>
              <a:spcAft>
                <a:spcPts val="0"/>
              </a:spcAft>
              <a:buNone/>
            </a:pPr>
            <a:r>
              <a:rPr b="1" i="0" lang="en-US" sz="2199" u="none" cap="none" strike="noStrike">
                <a:solidFill>
                  <a:srgbClr val="000000"/>
                </a:solidFill>
                <a:latin typeface="Bricolage Grotesque"/>
                <a:ea typeface="Bricolage Grotesque"/>
                <a:cs typeface="Bricolage Grotesque"/>
                <a:sym typeface="Bricolage Grotesque"/>
              </a:rPr>
              <a:t>#FBFCF8</a:t>
            </a:r>
            <a:endParaRPr/>
          </a:p>
        </p:txBody>
      </p:sp>
      <p:sp>
        <p:nvSpPr>
          <p:cNvPr id="420" name="Google Shape;420;p28"/>
          <p:cNvSpPr txBox="1"/>
          <p:nvPr/>
        </p:nvSpPr>
        <p:spPr>
          <a:xfrm>
            <a:off x="16565687" y="3217117"/>
            <a:ext cx="1398836" cy="350774"/>
          </a:xfrm>
          <a:prstGeom prst="rect">
            <a:avLst/>
          </a:prstGeom>
          <a:noFill/>
          <a:ln>
            <a:noFill/>
          </a:ln>
        </p:spPr>
        <p:txBody>
          <a:bodyPr anchorCtr="0" anchor="t" bIns="0" lIns="0" spcFirstLastPara="1" rIns="0" wrap="square" tIns="0">
            <a:spAutoFit/>
          </a:bodyPr>
          <a:lstStyle/>
          <a:p>
            <a:pPr indent="0" lvl="0" marL="0" marR="0" rtl="0" algn="r">
              <a:lnSpc>
                <a:spcPct val="124010"/>
              </a:lnSpc>
              <a:spcBef>
                <a:spcPts val="0"/>
              </a:spcBef>
              <a:spcAft>
                <a:spcPts val="0"/>
              </a:spcAft>
              <a:buNone/>
            </a:pPr>
            <a:r>
              <a:rPr b="1" i="0" lang="en-US" sz="2199" u="none" cap="none" strike="noStrike">
                <a:solidFill>
                  <a:srgbClr val="000000"/>
                </a:solidFill>
                <a:latin typeface="Bricolage Grotesque"/>
                <a:ea typeface="Bricolage Grotesque"/>
                <a:cs typeface="Bricolage Grotesque"/>
                <a:sym typeface="Bricolage Grotesque"/>
              </a:rPr>
              <a:t>#D9D7CE</a:t>
            </a:r>
            <a:endParaRPr/>
          </a:p>
        </p:txBody>
      </p:sp>
      <p:sp>
        <p:nvSpPr>
          <p:cNvPr id="421" name="Google Shape;421;p28"/>
          <p:cNvSpPr txBox="1"/>
          <p:nvPr/>
        </p:nvSpPr>
        <p:spPr>
          <a:xfrm>
            <a:off x="16404136" y="9625614"/>
            <a:ext cx="1439912" cy="350774"/>
          </a:xfrm>
          <a:prstGeom prst="rect">
            <a:avLst/>
          </a:prstGeom>
          <a:noFill/>
          <a:ln>
            <a:noFill/>
          </a:ln>
        </p:spPr>
        <p:txBody>
          <a:bodyPr anchorCtr="0" anchor="t" bIns="0" lIns="0" spcFirstLastPara="1" rIns="0" wrap="square" tIns="0">
            <a:spAutoFit/>
          </a:bodyPr>
          <a:lstStyle/>
          <a:p>
            <a:pPr indent="0" lvl="0" marL="0" marR="0" rtl="0" algn="r">
              <a:lnSpc>
                <a:spcPct val="124010"/>
              </a:lnSpc>
              <a:spcBef>
                <a:spcPts val="0"/>
              </a:spcBef>
              <a:spcAft>
                <a:spcPts val="0"/>
              </a:spcAft>
              <a:buNone/>
            </a:pPr>
            <a:r>
              <a:rPr b="1" i="0" lang="en-US" sz="2199" u="none" cap="none" strike="noStrike">
                <a:solidFill>
                  <a:srgbClr val="000000"/>
                </a:solidFill>
                <a:latin typeface="Bricolage Grotesque"/>
                <a:ea typeface="Bricolage Grotesque"/>
                <a:cs typeface="Bricolage Grotesque"/>
                <a:sym typeface="Bricolage Grotesque"/>
              </a:rPr>
              <a:t>#B5DAEA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29"/>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pic>
        <p:nvPicPr>
          <p:cNvPr id="427" name="Google Shape;427;p29"/>
          <p:cNvPicPr preferRelativeResize="0"/>
          <p:nvPr/>
        </p:nvPicPr>
        <p:blipFill rotWithShape="1">
          <a:blip r:embed="rId3">
            <a:alphaModFix/>
          </a:blip>
          <a:srcRect b="3901" l="0" r="0" t="1777"/>
          <a:stretch/>
        </p:blipFill>
        <p:spPr>
          <a:xfrm>
            <a:off x="7781398" y="1227903"/>
            <a:ext cx="7767110" cy="4439313"/>
          </a:xfrm>
          <a:prstGeom prst="rect">
            <a:avLst/>
          </a:prstGeom>
          <a:noFill/>
          <a:ln>
            <a:noFill/>
          </a:ln>
        </p:spPr>
      </p:pic>
      <p:cxnSp>
        <p:nvCxnSpPr>
          <p:cNvPr id="428" name="Google Shape;428;p29"/>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429" name="Google Shape;429;p29"/>
          <p:cNvCxnSpPr/>
          <p:nvPr/>
        </p:nvCxnSpPr>
        <p:spPr>
          <a:xfrm>
            <a:off x="0" y="5667225"/>
            <a:ext cx="15546000" cy="0"/>
          </a:xfrm>
          <a:prstGeom prst="straightConnector1">
            <a:avLst/>
          </a:prstGeom>
          <a:noFill/>
          <a:ln cap="flat" cmpd="sng" w="28575">
            <a:solidFill>
              <a:srgbClr val="000000"/>
            </a:solidFill>
            <a:prstDash val="solid"/>
            <a:round/>
            <a:headEnd len="sm" w="sm" type="none"/>
            <a:tailEnd len="sm" w="sm" type="none"/>
          </a:ln>
        </p:spPr>
      </p:cxnSp>
      <p:sp>
        <p:nvSpPr>
          <p:cNvPr id="430" name="Google Shape;430;p29"/>
          <p:cNvSpPr txBox="1"/>
          <p:nvPr/>
        </p:nvSpPr>
        <p:spPr>
          <a:xfrm rot="5400000">
            <a:off x="12894798" y="5065799"/>
            <a:ext cx="80508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TYPOGRAPHY</a:t>
            </a:r>
            <a:endParaRPr/>
          </a:p>
        </p:txBody>
      </p:sp>
      <p:cxnSp>
        <p:nvCxnSpPr>
          <p:cNvPr id="431" name="Google Shape;431;p29"/>
          <p:cNvCxnSpPr/>
          <p:nvPr/>
        </p:nvCxnSpPr>
        <p:spPr>
          <a:xfrm rot="10800000">
            <a:off x="15548500" y="1227900"/>
            <a:ext cx="0" cy="9059100"/>
          </a:xfrm>
          <a:prstGeom prst="straightConnector1">
            <a:avLst/>
          </a:prstGeom>
          <a:noFill/>
          <a:ln cap="flat" cmpd="sng" w="28575">
            <a:solidFill>
              <a:srgbClr val="000000"/>
            </a:solidFill>
            <a:prstDash val="solid"/>
            <a:round/>
            <a:headEnd len="sm" w="sm" type="none"/>
            <a:tailEnd len="sm" w="sm" type="none"/>
          </a:ln>
        </p:spPr>
      </p:cxnSp>
      <p:cxnSp>
        <p:nvCxnSpPr>
          <p:cNvPr id="432" name="Google Shape;432;p29"/>
          <p:cNvCxnSpPr/>
          <p:nvPr/>
        </p:nvCxnSpPr>
        <p:spPr>
          <a:xfrm rot="10800000">
            <a:off x="7781400" y="1238700"/>
            <a:ext cx="0" cy="9048300"/>
          </a:xfrm>
          <a:prstGeom prst="straightConnector1">
            <a:avLst/>
          </a:prstGeom>
          <a:noFill/>
          <a:ln cap="flat" cmpd="sng" w="28575">
            <a:solidFill>
              <a:srgbClr val="000000"/>
            </a:solidFill>
            <a:prstDash val="solid"/>
            <a:round/>
            <a:headEnd len="sm" w="sm" type="none"/>
            <a:tailEnd len="sm" w="sm" type="none"/>
          </a:ln>
        </p:spPr>
      </p:cxnSp>
      <p:sp>
        <p:nvSpPr>
          <p:cNvPr id="433" name="Google Shape;433;p29"/>
          <p:cNvSpPr txBox="1"/>
          <p:nvPr/>
        </p:nvSpPr>
        <p:spPr>
          <a:xfrm>
            <a:off x="706859" y="1926131"/>
            <a:ext cx="5757600" cy="2832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RHODIUM</a:t>
            </a:r>
            <a:endParaRPr/>
          </a:p>
          <a:p>
            <a:pPr indent="0" lvl="0" marL="0" marR="0" rtl="0" algn="l">
              <a:lnSpc>
                <a:spcPct val="100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LIBRE</a:t>
            </a:r>
            <a:endParaRPr/>
          </a:p>
        </p:txBody>
      </p:sp>
      <p:sp>
        <p:nvSpPr>
          <p:cNvPr id="434" name="Google Shape;434;p29"/>
          <p:cNvSpPr txBox="1"/>
          <p:nvPr/>
        </p:nvSpPr>
        <p:spPr>
          <a:xfrm>
            <a:off x="706859" y="6424454"/>
            <a:ext cx="5905200" cy="2902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099" u="none" cap="none" strike="noStrike">
                <a:solidFill>
                  <a:srgbClr val="000000"/>
                </a:solidFill>
                <a:latin typeface="Rhodium Libre"/>
                <a:ea typeface="Rhodium Libre"/>
                <a:cs typeface="Rhodium Libre"/>
                <a:sym typeface="Rhodium Libre"/>
              </a:rPr>
              <a:t>ABCDEFGHIJKLMNOPQRSTUVWXYZ</a:t>
            </a:r>
            <a:endParaRPr/>
          </a:p>
          <a:p>
            <a:pPr indent="0" lvl="0" marL="0" marR="0" rtl="0" algn="l">
              <a:lnSpc>
                <a:spcPct val="120000"/>
              </a:lnSpc>
              <a:spcBef>
                <a:spcPts val="0"/>
              </a:spcBef>
              <a:spcAft>
                <a:spcPts val="0"/>
              </a:spcAft>
              <a:buNone/>
            </a:pPr>
            <a:r>
              <a:rPr b="0" i="0" lang="en-US" sz="4099" u="none" cap="none" strike="noStrike">
                <a:solidFill>
                  <a:srgbClr val="000000"/>
                </a:solidFill>
                <a:latin typeface="Rhodium Libre"/>
                <a:ea typeface="Rhodium Libre"/>
                <a:cs typeface="Rhodium Libre"/>
                <a:sym typeface="Rhodium Libre"/>
              </a:rPr>
              <a:t>abcdefghijklmnopqrstuvwxyz</a:t>
            </a:r>
            <a:endParaRPr/>
          </a:p>
        </p:txBody>
      </p:sp>
      <p:sp>
        <p:nvSpPr>
          <p:cNvPr id="435" name="Google Shape;435;p29"/>
          <p:cNvSpPr txBox="1"/>
          <p:nvPr/>
        </p:nvSpPr>
        <p:spPr>
          <a:xfrm>
            <a:off x="8608073" y="6376829"/>
            <a:ext cx="6417600" cy="2878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00" u="none" cap="none" strike="noStrike">
                <a:solidFill>
                  <a:srgbClr val="000000"/>
                </a:solidFill>
                <a:latin typeface="Rhodium Libre"/>
                <a:ea typeface="Rhodium Libre"/>
                <a:cs typeface="Rhodium Libre"/>
                <a:sym typeface="Rhodium Libre"/>
              </a:rPr>
              <a:t>1234567890</a:t>
            </a:r>
            <a:endParaRPr/>
          </a:p>
          <a:p>
            <a:pPr indent="0" lvl="0" marL="0" marR="0" rtl="0" algn="l">
              <a:lnSpc>
                <a:spcPct val="120000"/>
              </a:lnSpc>
              <a:spcBef>
                <a:spcPts val="0"/>
              </a:spcBef>
              <a:spcAft>
                <a:spcPts val="0"/>
              </a:spcAft>
              <a:buNone/>
            </a:pPr>
            <a:r>
              <a:rPr b="0" i="0" lang="en-US" sz="5500" u="none" cap="none" strike="noStrike">
                <a:solidFill>
                  <a:srgbClr val="000000"/>
                </a:solidFill>
                <a:latin typeface="Rhodium Libre"/>
                <a:ea typeface="Rhodium Libre"/>
                <a:cs typeface="Rhodium Libre"/>
                <a:sym typeface="Rhodium Libre"/>
              </a:rPr>
              <a:t>!?@#$%^&amp;.[:;]</a:t>
            </a:r>
            <a:endParaRPr/>
          </a:p>
          <a:p>
            <a:pPr indent="0" lvl="0" marL="0" marR="0" rtl="0" algn="l">
              <a:lnSpc>
                <a:spcPct val="120000"/>
              </a:lnSpc>
              <a:spcBef>
                <a:spcPts val="0"/>
              </a:spcBef>
              <a:spcAft>
                <a:spcPts val="0"/>
              </a:spcAft>
              <a:buNone/>
            </a:pPr>
            <a:r>
              <a:rPr b="0" i="0" lang="en-US" sz="5500" u="none" cap="none" strike="noStrike">
                <a:solidFill>
                  <a:srgbClr val="000000"/>
                </a:solidFill>
                <a:latin typeface="Rhodium Libre"/>
                <a:ea typeface="Rhodium Libre"/>
                <a:cs typeface="Rhodium Libre"/>
                <a:sym typeface="Rhodium Libre"/>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cxnSp>
        <p:nvCxnSpPr>
          <p:cNvPr id="440" name="Google Shape;440;p30"/>
          <p:cNvCxnSpPr/>
          <p:nvPr/>
        </p:nvCxnSpPr>
        <p:spPr>
          <a:xfrm>
            <a:off x="0" y="1227900"/>
            <a:ext cx="18359400" cy="0"/>
          </a:xfrm>
          <a:prstGeom prst="straightConnector1">
            <a:avLst/>
          </a:prstGeom>
          <a:noFill/>
          <a:ln cap="flat" cmpd="sng" w="28575">
            <a:solidFill>
              <a:srgbClr val="000000"/>
            </a:solidFill>
            <a:prstDash val="solid"/>
            <a:round/>
            <a:headEnd len="sm" w="sm" type="none"/>
            <a:tailEnd len="sm" w="sm" type="none"/>
          </a:ln>
        </p:spPr>
      </p:cxnSp>
      <p:pic>
        <p:nvPicPr>
          <p:cNvPr id="441" name="Google Shape;441;p30"/>
          <p:cNvPicPr preferRelativeResize="0"/>
          <p:nvPr/>
        </p:nvPicPr>
        <p:blipFill rotWithShape="1">
          <a:blip r:embed="rId3">
            <a:alphaModFix/>
          </a:blip>
          <a:srcRect b="9749" l="25875" r="21959" t="20037"/>
          <a:stretch/>
        </p:blipFill>
        <p:spPr>
          <a:xfrm>
            <a:off x="0" y="1242134"/>
            <a:ext cx="10102148" cy="9059097"/>
          </a:xfrm>
          <a:prstGeom prst="rect">
            <a:avLst/>
          </a:prstGeom>
          <a:noFill/>
          <a:ln>
            <a:noFill/>
          </a:ln>
        </p:spPr>
      </p:pic>
      <p:sp>
        <p:nvSpPr>
          <p:cNvPr id="442" name="Google Shape;442;p30"/>
          <p:cNvSpPr/>
          <p:nvPr/>
        </p:nvSpPr>
        <p:spPr>
          <a:xfrm>
            <a:off x="11701248" y="3123190"/>
            <a:ext cx="1219492" cy="1668460"/>
          </a:xfrm>
          <a:custGeom>
            <a:rect b="b" l="l" r="r" t="t"/>
            <a:pathLst>
              <a:path extrusionOk="0" h="1668460" w="1219492">
                <a:moveTo>
                  <a:pt x="0" y="0"/>
                </a:moveTo>
                <a:lnTo>
                  <a:pt x="1219492" y="0"/>
                </a:lnTo>
                <a:lnTo>
                  <a:pt x="1219492" y="1668460"/>
                </a:lnTo>
                <a:lnTo>
                  <a:pt x="0" y="1668460"/>
                </a:lnTo>
                <a:lnTo>
                  <a:pt x="0" y="0"/>
                </a:lnTo>
                <a:close/>
              </a:path>
            </a:pathLst>
          </a:custGeom>
          <a:blipFill rotWithShape="1">
            <a:blip r:embed="rId4">
              <a:alphaModFix/>
            </a:blip>
            <a:stretch>
              <a:fillRect b="0" l="0" r="0" t="0"/>
            </a:stretch>
          </a:blipFill>
          <a:ln>
            <a:noFill/>
          </a:ln>
        </p:spPr>
      </p:sp>
      <p:sp>
        <p:nvSpPr>
          <p:cNvPr id="443" name="Google Shape;443;p30"/>
          <p:cNvSpPr/>
          <p:nvPr/>
        </p:nvSpPr>
        <p:spPr>
          <a:xfrm rot="-2700000">
            <a:off x="15601489" y="3048589"/>
            <a:ext cx="1087293" cy="1817662"/>
          </a:xfrm>
          <a:custGeom>
            <a:rect b="b" l="l" r="r" t="t"/>
            <a:pathLst>
              <a:path extrusionOk="0" h="1817662" w="1087293">
                <a:moveTo>
                  <a:pt x="0" y="0"/>
                </a:moveTo>
                <a:lnTo>
                  <a:pt x="1087292" y="0"/>
                </a:lnTo>
                <a:lnTo>
                  <a:pt x="1087292" y="1817662"/>
                </a:lnTo>
                <a:lnTo>
                  <a:pt x="0" y="1817662"/>
                </a:lnTo>
                <a:lnTo>
                  <a:pt x="0" y="0"/>
                </a:lnTo>
                <a:close/>
              </a:path>
            </a:pathLst>
          </a:custGeom>
          <a:blipFill rotWithShape="1">
            <a:blip r:embed="rId5">
              <a:alphaModFix/>
            </a:blip>
            <a:stretch>
              <a:fillRect b="0" l="0" r="0" t="0"/>
            </a:stretch>
          </a:blipFill>
          <a:ln>
            <a:noFill/>
          </a:ln>
        </p:spPr>
      </p:sp>
      <p:sp>
        <p:nvSpPr>
          <p:cNvPr id="444" name="Google Shape;444;p30"/>
          <p:cNvSpPr/>
          <p:nvPr/>
        </p:nvSpPr>
        <p:spPr>
          <a:xfrm>
            <a:off x="11701870" y="6618293"/>
            <a:ext cx="1558021" cy="1690160"/>
          </a:xfrm>
          <a:custGeom>
            <a:rect b="b" l="l" r="r" t="t"/>
            <a:pathLst>
              <a:path extrusionOk="0" h="1690160" w="1558021">
                <a:moveTo>
                  <a:pt x="0" y="0"/>
                </a:moveTo>
                <a:lnTo>
                  <a:pt x="1558020" y="0"/>
                </a:lnTo>
                <a:lnTo>
                  <a:pt x="1558020" y="1690161"/>
                </a:lnTo>
                <a:lnTo>
                  <a:pt x="0" y="1690161"/>
                </a:lnTo>
                <a:lnTo>
                  <a:pt x="0" y="0"/>
                </a:lnTo>
                <a:close/>
              </a:path>
            </a:pathLst>
          </a:custGeom>
          <a:blipFill rotWithShape="1">
            <a:blip r:embed="rId6">
              <a:alphaModFix/>
            </a:blip>
            <a:stretch>
              <a:fillRect b="0" l="0" r="0" t="0"/>
            </a:stretch>
          </a:blipFill>
          <a:ln>
            <a:noFill/>
          </a:ln>
        </p:spPr>
      </p:sp>
      <p:sp>
        <p:nvSpPr>
          <p:cNvPr id="445" name="Google Shape;445;p30"/>
          <p:cNvSpPr/>
          <p:nvPr/>
        </p:nvSpPr>
        <p:spPr>
          <a:xfrm>
            <a:off x="15330937" y="6888817"/>
            <a:ext cx="1414474" cy="1419636"/>
          </a:xfrm>
          <a:custGeom>
            <a:rect b="b" l="l" r="r" t="t"/>
            <a:pathLst>
              <a:path extrusionOk="0" h="1419636" w="1414474">
                <a:moveTo>
                  <a:pt x="0" y="0"/>
                </a:moveTo>
                <a:lnTo>
                  <a:pt x="1414474" y="0"/>
                </a:lnTo>
                <a:lnTo>
                  <a:pt x="1414474" y="1419637"/>
                </a:lnTo>
                <a:lnTo>
                  <a:pt x="0" y="1419637"/>
                </a:lnTo>
                <a:lnTo>
                  <a:pt x="0" y="0"/>
                </a:lnTo>
                <a:close/>
              </a:path>
            </a:pathLst>
          </a:custGeom>
          <a:blipFill rotWithShape="1">
            <a:blip r:embed="rId7">
              <a:alphaModFix/>
            </a:blip>
            <a:stretch>
              <a:fillRect b="0" l="0" r="0" t="0"/>
            </a:stretch>
          </a:blipFill>
          <a:ln>
            <a:noFill/>
          </a:ln>
        </p:spPr>
      </p:sp>
      <p:sp>
        <p:nvSpPr>
          <p:cNvPr id="446" name="Google Shape;446;p30"/>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447" name="Google Shape;447;p30"/>
          <p:cNvSpPr txBox="1"/>
          <p:nvPr/>
        </p:nvSpPr>
        <p:spPr>
          <a:xfrm>
            <a:off x="10387898" y="1593425"/>
            <a:ext cx="79002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OUR TEAM</a:t>
            </a:r>
            <a:endParaRPr/>
          </a:p>
        </p:txBody>
      </p:sp>
      <p:sp>
        <p:nvSpPr>
          <p:cNvPr id="448" name="Google Shape;448;p30"/>
          <p:cNvSpPr txBox="1"/>
          <p:nvPr/>
        </p:nvSpPr>
        <p:spPr>
          <a:xfrm>
            <a:off x="10494859" y="5086925"/>
            <a:ext cx="3632400" cy="10344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Highlight the expertise and experience of the team in urban construction.</a:t>
            </a:r>
            <a:endParaRPr/>
          </a:p>
        </p:txBody>
      </p:sp>
      <p:sp>
        <p:nvSpPr>
          <p:cNvPr id="449" name="Google Shape;449;p30"/>
          <p:cNvSpPr txBox="1"/>
          <p:nvPr/>
        </p:nvSpPr>
        <p:spPr>
          <a:xfrm>
            <a:off x="10494859" y="8609573"/>
            <a:ext cx="3632400" cy="10344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Highlight the expertise and experience of the team in urban construction.</a:t>
            </a:r>
            <a:endParaRPr/>
          </a:p>
        </p:txBody>
      </p:sp>
      <p:sp>
        <p:nvSpPr>
          <p:cNvPr id="450" name="Google Shape;450;p30"/>
          <p:cNvSpPr txBox="1"/>
          <p:nvPr/>
        </p:nvSpPr>
        <p:spPr>
          <a:xfrm>
            <a:off x="14329000" y="5086925"/>
            <a:ext cx="3632400" cy="10344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Highlight the expertise and experience of the team in urban construction.</a:t>
            </a:r>
            <a:endParaRPr/>
          </a:p>
        </p:txBody>
      </p:sp>
      <p:sp>
        <p:nvSpPr>
          <p:cNvPr id="451" name="Google Shape;451;p30"/>
          <p:cNvSpPr txBox="1"/>
          <p:nvPr/>
        </p:nvSpPr>
        <p:spPr>
          <a:xfrm>
            <a:off x="14329000" y="8609573"/>
            <a:ext cx="3632400" cy="10344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Highlight the expertise and experience of the team in urban construction.</a:t>
            </a:r>
            <a:endParaRPr/>
          </a:p>
        </p:txBody>
      </p:sp>
      <p:cxnSp>
        <p:nvCxnSpPr>
          <p:cNvPr id="452" name="Google Shape;452;p30"/>
          <p:cNvCxnSpPr/>
          <p:nvPr/>
        </p:nvCxnSpPr>
        <p:spPr>
          <a:xfrm rot="10800000">
            <a:off x="10116436" y="1227903"/>
            <a:ext cx="0" cy="9073327"/>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grpSp>
        <p:nvGrpSpPr>
          <p:cNvPr id="457" name="Google Shape;457;p31"/>
          <p:cNvGrpSpPr/>
          <p:nvPr/>
        </p:nvGrpSpPr>
        <p:grpSpPr>
          <a:xfrm>
            <a:off x="1028700" y="2737325"/>
            <a:ext cx="3654797" cy="4631525"/>
            <a:chOff x="0" y="-47625"/>
            <a:chExt cx="962580" cy="1219825"/>
          </a:xfrm>
        </p:grpSpPr>
        <p:sp>
          <p:nvSpPr>
            <p:cNvPr id="458" name="Google Shape;458;p31"/>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B5DAEA"/>
            </a:solidFill>
            <a:ln>
              <a:noFill/>
            </a:ln>
          </p:spPr>
        </p:sp>
        <p:sp>
          <p:nvSpPr>
            <p:cNvPr id="459" name="Google Shape;459;p31"/>
            <p:cNvSpPr txBox="1"/>
            <p:nvPr/>
          </p:nvSpPr>
          <p:spPr>
            <a:xfrm>
              <a:off x="0" y="-47625"/>
              <a:ext cx="962580" cy="12198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31"/>
          <p:cNvGrpSpPr/>
          <p:nvPr/>
        </p:nvGrpSpPr>
        <p:grpSpPr>
          <a:xfrm>
            <a:off x="5264553" y="2737325"/>
            <a:ext cx="3654797" cy="4631525"/>
            <a:chOff x="0" y="-47625"/>
            <a:chExt cx="962580" cy="1219825"/>
          </a:xfrm>
        </p:grpSpPr>
        <p:sp>
          <p:nvSpPr>
            <p:cNvPr id="461" name="Google Shape;461;p31"/>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B5DAEA"/>
            </a:solidFill>
            <a:ln>
              <a:noFill/>
            </a:ln>
          </p:spPr>
        </p:sp>
        <p:sp>
          <p:nvSpPr>
            <p:cNvPr id="462" name="Google Shape;462;p31"/>
            <p:cNvSpPr txBox="1"/>
            <p:nvPr/>
          </p:nvSpPr>
          <p:spPr>
            <a:xfrm>
              <a:off x="0" y="-47625"/>
              <a:ext cx="962580" cy="12198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31"/>
          <p:cNvGrpSpPr/>
          <p:nvPr/>
        </p:nvGrpSpPr>
        <p:grpSpPr>
          <a:xfrm>
            <a:off x="13736198" y="2737325"/>
            <a:ext cx="3654797" cy="4631525"/>
            <a:chOff x="0" y="-47625"/>
            <a:chExt cx="962580" cy="1219825"/>
          </a:xfrm>
        </p:grpSpPr>
        <p:sp>
          <p:nvSpPr>
            <p:cNvPr id="464" name="Google Shape;464;p31"/>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B5DAEA"/>
            </a:solidFill>
            <a:ln>
              <a:noFill/>
            </a:ln>
          </p:spPr>
        </p:sp>
        <p:sp>
          <p:nvSpPr>
            <p:cNvPr id="465" name="Google Shape;465;p31"/>
            <p:cNvSpPr txBox="1"/>
            <p:nvPr/>
          </p:nvSpPr>
          <p:spPr>
            <a:xfrm>
              <a:off x="0" y="-47625"/>
              <a:ext cx="962580" cy="12198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31"/>
          <p:cNvGrpSpPr/>
          <p:nvPr/>
        </p:nvGrpSpPr>
        <p:grpSpPr>
          <a:xfrm>
            <a:off x="9500376" y="2737325"/>
            <a:ext cx="3654797" cy="4631525"/>
            <a:chOff x="0" y="-47625"/>
            <a:chExt cx="962580" cy="1219825"/>
          </a:xfrm>
        </p:grpSpPr>
        <p:sp>
          <p:nvSpPr>
            <p:cNvPr id="467" name="Google Shape;467;p31"/>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B5DAEA"/>
            </a:solidFill>
            <a:ln>
              <a:noFill/>
            </a:ln>
          </p:spPr>
        </p:sp>
        <p:sp>
          <p:nvSpPr>
            <p:cNvPr id="468" name="Google Shape;468;p31"/>
            <p:cNvSpPr txBox="1"/>
            <p:nvPr/>
          </p:nvSpPr>
          <p:spPr>
            <a:xfrm>
              <a:off x="0" y="-47625"/>
              <a:ext cx="962580" cy="12198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9" name="Google Shape;469;p31"/>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470" name="Google Shape;470;p31"/>
          <p:cNvCxnSpPr/>
          <p:nvPr/>
        </p:nvCxnSpPr>
        <p:spPr>
          <a:xfrm>
            <a:off x="0" y="7383125"/>
            <a:ext cx="18288000" cy="0"/>
          </a:xfrm>
          <a:prstGeom prst="straightConnector1">
            <a:avLst/>
          </a:prstGeom>
          <a:noFill/>
          <a:ln cap="flat" cmpd="sng" w="28575">
            <a:solidFill>
              <a:srgbClr val="000000"/>
            </a:solidFill>
            <a:prstDash val="solid"/>
            <a:round/>
            <a:headEnd len="sm" w="sm" type="none"/>
            <a:tailEnd len="sm" w="sm" type="none"/>
          </a:ln>
        </p:spPr>
      </p:cxnSp>
      <p:cxnSp>
        <p:nvCxnSpPr>
          <p:cNvPr id="471" name="Google Shape;471;p31"/>
          <p:cNvCxnSpPr/>
          <p:nvPr/>
        </p:nvCxnSpPr>
        <p:spPr>
          <a:xfrm>
            <a:off x="0" y="2903858"/>
            <a:ext cx="18288000" cy="0"/>
          </a:xfrm>
          <a:prstGeom prst="straightConnector1">
            <a:avLst/>
          </a:prstGeom>
          <a:noFill/>
          <a:ln cap="flat" cmpd="sng" w="28575">
            <a:solidFill>
              <a:srgbClr val="000000"/>
            </a:solidFill>
            <a:prstDash val="solid"/>
            <a:round/>
            <a:headEnd len="sm" w="sm" type="none"/>
            <a:tailEnd len="sm" w="sm" type="none"/>
          </a:ln>
        </p:spPr>
      </p:cxnSp>
      <p:pic>
        <p:nvPicPr>
          <p:cNvPr id="472" name="Google Shape;472;p31"/>
          <p:cNvPicPr preferRelativeResize="0"/>
          <p:nvPr/>
        </p:nvPicPr>
        <p:blipFill rotWithShape="1">
          <a:blip r:embed="rId3">
            <a:alphaModFix/>
          </a:blip>
          <a:srcRect b="25535" l="3370" r="14901" t="8156"/>
          <a:stretch/>
        </p:blipFill>
        <p:spPr>
          <a:xfrm>
            <a:off x="1028700" y="2918151"/>
            <a:ext cx="3654828" cy="4450699"/>
          </a:xfrm>
          <a:prstGeom prst="rect">
            <a:avLst/>
          </a:prstGeom>
          <a:noFill/>
          <a:ln>
            <a:noFill/>
          </a:ln>
        </p:spPr>
      </p:pic>
      <p:pic>
        <p:nvPicPr>
          <p:cNvPr id="473" name="Google Shape;473;p31"/>
          <p:cNvPicPr preferRelativeResize="0"/>
          <p:nvPr/>
        </p:nvPicPr>
        <p:blipFill rotWithShape="1">
          <a:blip r:embed="rId4">
            <a:alphaModFix/>
          </a:blip>
          <a:srcRect b="39680" l="41466" r="33326" t="14248"/>
          <a:stretch/>
        </p:blipFill>
        <p:spPr>
          <a:xfrm>
            <a:off x="5264522" y="2918151"/>
            <a:ext cx="3654828" cy="4450699"/>
          </a:xfrm>
          <a:prstGeom prst="rect">
            <a:avLst/>
          </a:prstGeom>
          <a:noFill/>
          <a:ln>
            <a:noFill/>
          </a:ln>
        </p:spPr>
      </p:pic>
      <p:pic>
        <p:nvPicPr>
          <p:cNvPr id="474" name="Google Shape;474;p31"/>
          <p:cNvPicPr preferRelativeResize="0"/>
          <p:nvPr/>
        </p:nvPicPr>
        <p:blipFill rotWithShape="1">
          <a:blip r:embed="rId5">
            <a:alphaModFix/>
          </a:blip>
          <a:srcRect b="24343" l="25342" r="12530" t="0"/>
          <a:stretch/>
        </p:blipFill>
        <p:spPr>
          <a:xfrm>
            <a:off x="9500345" y="2918151"/>
            <a:ext cx="3654828" cy="4450699"/>
          </a:xfrm>
          <a:prstGeom prst="rect">
            <a:avLst/>
          </a:prstGeom>
          <a:noFill/>
          <a:ln>
            <a:noFill/>
          </a:ln>
        </p:spPr>
      </p:pic>
      <p:pic>
        <p:nvPicPr>
          <p:cNvPr id="475" name="Google Shape;475;p31"/>
          <p:cNvPicPr preferRelativeResize="0"/>
          <p:nvPr/>
        </p:nvPicPr>
        <p:blipFill rotWithShape="1">
          <a:blip r:embed="rId6">
            <a:alphaModFix/>
          </a:blip>
          <a:srcRect b="41316" l="38091" r="19869" t="24576"/>
          <a:stretch/>
        </p:blipFill>
        <p:spPr>
          <a:xfrm>
            <a:off x="13736167" y="2918151"/>
            <a:ext cx="3654828" cy="4450699"/>
          </a:xfrm>
          <a:prstGeom prst="rect">
            <a:avLst/>
          </a:prstGeom>
          <a:noFill/>
          <a:ln>
            <a:noFill/>
          </a:ln>
        </p:spPr>
      </p:pic>
      <p:sp>
        <p:nvSpPr>
          <p:cNvPr id="476" name="Google Shape;476;p31"/>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477" name="Google Shape;477;p31"/>
          <p:cNvSpPr txBox="1"/>
          <p:nvPr/>
        </p:nvSpPr>
        <p:spPr>
          <a:xfrm>
            <a:off x="1028700" y="8142958"/>
            <a:ext cx="6288000" cy="12315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OUR TEAM</a:t>
            </a:r>
            <a:endParaRPr/>
          </a:p>
        </p:txBody>
      </p:sp>
      <p:sp>
        <p:nvSpPr>
          <p:cNvPr id="478" name="Google Shape;478;p31"/>
          <p:cNvSpPr txBox="1"/>
          <p:nvPr/>
        </p:nvSpPr>
        <p:spPr>
          <a:xfrm>
            <a:off x="9500375" y="7929750"/>
            <a:ext cx="7732800" cy="1584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479" name="Google Shape;479;p31"/>
          <p:cNvSpPr txBox="1"/>
          <p:nvPr/>
        </p:nvSpPr>
        <p:spPr>
          <a:xfrm>
            <a:off x="1377989" y="1394730"/>
            <a:ext cx="15531900" cy="1261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099" u="none" cap="none" strike="noStrike">
                <a:solidFill>
                  <a:srgbClr val="000000"/>
                </a:solidFill>
                <a:latin typeface="Rhodium Libre"/>
                <a:ea typeface="Rhodium Libre"/>
                <a:cs typeface="Rhodium Libre"/>
                <a:sym typeface="Rhodium Libre"/>
              </a:rPr>
              <a:t>Duis aute irure dolor in reprehenderit in voluptate velit esse cillum dolore eu fugiat nulla pariatur.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32"/>
          <p:cNvPicPr preferRelativeResize="0"/>
          <p:nvPr/>
        </p:nvPicPr>
        <p:blipFill rotWithShape="1">
          <a:blip r:embed="rId3">
            <a:alphaModFix/>
          </a:blip>
          <a:srcRect b="15894" l="0" r="0" t="59542"/>
          <a:stretch/>
        </p:blipFill>
        <p:spPr>
          <a:xfrm>
            <a:off x="0" y="7292243"/>
            <a:ext cx="18288000" cy="2994757"/>
          </a:xfrm>
          <a:prstGeom prst="rect">
            <a:avLst/>
          </a:prstGeom>
          <a:noFill/>
          <a:ln>
            <a:noFill/>
          </a:ln>
        </p:spPr>
      </p:pic>
      <p:pic>
        <p:nvPicPr>
          <p:cNvPr id="485" name="Google Shape;485;p32"/>
          <p:cNvPicPr preferRelativeResize="0"/>
          <p:nvPr/>
        </p:nvPicPr>
        <p:blipFill rotWithShape="1">
          <a:blip r:embed="rId3">
            <a:alphaModFix/>
          </a:blip>
          <a:srcRect b="60918" l="0" r="0" t="14418"/>
          <a:stretch/>
        </p:blipFill>
        <p:spPr>
          <a:xfrm>
            <a:off x="0" y="0"/>
            <a:ext cx="18288000" cy="3006848"/>
          </a:xfrm>
          <a:prstGeom prst="rect">
            <a:avLst/>
          </a:prstGeom>
          <a:noFill/>
          <a:ln>
            <a:noFill/>
          </a:ln>
        </p:spPr>
      </p:pic>
      <p:cxnSp>
        <p:nvCxnSpPr>
          <p:cNvPr id="486" name="Google Shape;486;p32"/>
          <p:cNvCxnSpPr/>
          <p:nvPr/>
        </p:nvCxnSpPr>
        <p:spPr>
          <a:xfrm>
            <a:off x="0" y="299475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487" name="Google Shape;487;p32"/>
          <p:cNvCxnSpPr/>
          <p:nvPr/>
        </p:nvCxnSpPr>
        <p:spPr>
          <a:xfrm>
            <a:off x="0" y="729225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488" name="Google Shape;488;p32"/>
          <p:cNvCxnSpPr/>
          <p:nvPr/>
        </p:nvCxnSpPr>
        <p:spPr>
          <a:xfrm rot="10800000">
            <a:off x="5952925" y="-51775"/>
            <a:ext cx="0" cy="10373400"/>
          </a:xfrm>
          <a:prstGeom prst="straightConnector1">
            <a:avLst/>
          </a:prstGeom>
          <a:noFill/>
          <a:ln cap="flat" cmpd="sng" w="28575">
            <a:solidFill>
              <a:srgbClr val="000000"/>
            </a:solidFill>
            <a:prstDash val="solid"/>
            <a:round/>
            <a:headEnd len="sm" w="sm" type="none"/>
            <a:tailEnd len="sm" w="sm" type="none"/>
          </a:ln>
        </p:spPr>
      </p:cxnSp>
      <p:sp>
        <p:nvSpPr>
          <p:cNvPr id="489" name="Google Shape;489;p32"/>
          <p:cNvSpPr txBox="1"/>
          <p:nvPr/>
        </p:nvSpPr>
        <p:spPr>
          <a:xfrm>
            <a:off x="602705" y="2734551"/>
            <a:ext cx="4185021" cy="4332123"/>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25289" u="none" cap="none" strike="noStrike">
                <a:solidFill>
                  <a:srgbClr val="000000"/>
                </a:solidFill>
                <a:latin typeface="Bricolage Grotesque ExtraLight"/>
                <a:ea typeface="Bricolage Grotesque ExtraLight"/>
                <a:cs typeface="Bricolage Grotesque ExtraLight"/>
                <a:sym typeface="Bricolage Grotesque ExtraLight"/>
              </a:rPr>
              <a:t>03</a:t>
            </a:r>
            <a:endParaRPr/>
          </a:p>
        </p:txBody>
      </p:sp>
      <p:sp>
        <p:nvSpPr>
          <p:cNvPr id="490" name="Google Shape;490;p32"/>
          <p:cNvSpPr txBox="1"/>
          <p:nvPr/>
        </p:nvSpPr>
        <p:spPr>
          <a:xfrm>
            <a:off x="5952937" y="4326060"/>
            <a:ext cx="11801435" cy="1587254"/>
          </a:xfrm>
          <a:prstGeom prst="rect">
            <a:avLst/>
          </a:prstGeom>
          <a:noFill/>
          <a:ln>
            <a:noFill/>
          </a:ln>
        </p:spPr>
        <p:txBody>
          <a:bodyPr anchorCtr="0" anchor="t" bIns="0" lIns="0" spcFirstLastPara="1" rIns="0" wrap="square" tIns="0">
            <a:spAutoFit/>
          </a:bodyPr>
          <a:lstStyle/>
          <a:p>
            <a:pPr indent="0" lvl="0" marL="0" marR="0" rtl="0" algn="r">
              <a:lnSpc>
                <a:spcPct val="127007"/>
              </a:lnSpc>
              <a:spcBef>
                <a:spcPts val="0"/>
              </a:spcBef>
              <a:spcAft>
                <a:spcPts val="0"/>
              </a:spcAft>
              <a:buNone/>
            </a:pPr>
            <a:r>
              <a:rPr b="0" i="0" lang="en-US" sz="10027" u="none" cap="none" strike="noStrike">
                <a:solidFill>
                  <a:srgbClr val="000000"/>
                </a:solidFill>
                <a:latin typeface="Rhodium Libre"/>
                <a:ea typeface="Rhodium Libre"/>
                <a:cs typeface="Rhodium Libre"/>
                <a:sym typeface="Rhodium Libre"/>
              </a:rPr>
              <a:t>OUR STRATEGY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cxnSp>
        <p:nvCxnSpPr>
          <p:cNvPr id="495" name="Google Shape;495;p33"/>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496" name="Google Shape;496;p33"/>
          <p:cNvCxnSpPr/>
          <p:nvPr/>
        </p:nvCxnSpPr>
        <p:spPr>
          <a:xfrm>
            <a:off x="0" y="3536448"/>
            <a:ext cx="18288000" cy="0"/>
          </a:xfrm>
          <a:prstGeom prst="straightConnector1">
            <a:avLst/>
          </a:prstGeom>
          <a:noFill/>
          <a:ln cap="flat" cmpd="sng" w="28575">
            <a:solidFill>
              <a:srgbClr val="000000"/>
            </a:solidFill>
            <a:prstDash val="solid"/>
            <a:round/>
            <a:headEnd len="sm" w="sm" type="none"/>
            <a:tailEnd len="sm" w="sm" type="none"/>
          </a:ln>
        </p:spPr>
      </p:cxnSp>
      <p:cxnSp>
        <p:nvCxnSpPr>
          <p:cNvPr id="497" name="Google Shape;497;p33"/>
          <p:cNvCxnSpPr/>
          <p:nvPr/>
        </p:nvCxnSpPr>
        <p:spPr>
          <a:xfrm>
            <a:off x="0" y="8562300"/>
            <a:ext cx="18288000" cy="0"/>
          </a:xfrm>
          <a:prstGeom prst="straightConnector1">
            <a:avLst/>
          </a:prstGeom>
          <a:noFill/>
          <a:ln cap="flat" cmpd="sng" w="28575">
            <a:solidFill>
              <a:srgbClr val="000000"/>
            </a:solidFill>
            <a:prstDash val="solid"/>
            <a:round/>
            <a:headEnd len="sm" w="sm" type="none"/>
            <a:tailEnd len="sm" w="sm" type="none"/>
          </a:ln>
        </p:spPr>
      </p:cxnSp>
      <p:sp>
        <p:nvSpPr>
          <p:cNvPr id="498" name="Google Shape;498;p33"/>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499" name="Google Shape;499;p33"/>
          <p:cNvSpPr txBox="1"/>
          <p:nvPr/>
        </p:nvSpPr>
        <p:spPr>
          <a:xfrm>
            <a:off x="3459026" y="1698594"/>
            <a:ext cx="113700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MARKET ANALYSIS</a:t>
            </a:r>
            <a:endParaRPr/>
          </a:p>
        </p:txBody>
      </p:sp>
      <p:pic>
        <p:nvPicPr>
          <p:cNvPr id="500" name="Google Shape;500;p33"/>
          <p:cNvPicPr preferRelativeResize="0"/>
          <p:nvPr/>
        </p:nvPicPr>
        <p:blipFill rotWithShape="1">
          <a:blip r:embed="rId3">
            <a:alphaModFix/>
          </a:blip>
          <a:srcRect b="0" l="0" r="0" t="0"/>
          <a:stretch/>
        </p:blipFill>
        <p:spPr>
          <a:xfrm>
            <a:off x="-760759" y="2372419"/>
            <a:ext cx="19470321" cy="7262247"/>
          </a:xfrm>
          <a:prstGeom prst="rect">
            <a:avLst/>
          </a:prstGeom>
          <a:noFill/>
          <a:ln>
            <a:noFill/>
          </a:ln>
        </p:spPr>
      </p:pic>
      <p:sp>
        <p:nvSpPr>
          <p:cNvPr id="501" name="Google Shape;501;p33"/>
          <p:cNvSpPr txBox="1"/>
          <p:nvPr/>
        </p:nvSpPr>
        <p:spPr>
          <a:xfrm>
            <a:off x="1482533" y="8960180"/>
            <a:ext cx="153228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34"/>
          <p:cNvPicPr preferRelativeResize="0"/>
          <p:nvPr/>
        </p:nvPicPr>
        <p:blipFill rotWithShape="1">
          <a:blip r:embed="rId3">
            <a:alphaModFix/>
          </a:blip>
          <a:srcRect b="45511" l="0" r="0" t="7149"/>
          <a:stretch/>
        </p:blipFill>
        <p:spPr>
          <a:xfrm>
            <a:off x="0" y="1227903"/>
            <a:ext cx="18288000" cy="5771501"/>
          </a:xfrm>
          <a:prstGeom prst="rect">
            <a:avLst/>
          </a:prstGeom>
          <a:noFill/>
          <a:ln>
            <a:noFill/>
          </a:ln>
        </p:spPr>
      </p:pic>
      <p:cxnSp>
        <p:nvCxnSpPr>
          <p:cNvPr id="507" name="Google Shape;507;p34"/>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508" name="Google Shape;508;p34"/>
          <p:cNvCxnSpPr/>
          <p:nvPr/>
        </p:nvCxnSpPr>
        <p:spPr>
          <a:xfrm>
            <a:off x="0" y="70137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509" name="Google Shape;509;p34"/>
          <p:cNvCxnSpPr/>
          <p:nvPr/>
        </p:nvCxnSpPr>
        <p:spPr>
          <a:xfrm rot="10800000">
            <a:off x="9144000" y="6999425"/>
            <a:ext cx="0" cy="3322200"/>
          </a:xfrm>
          <a:prstGeom prst="straightConnector1">
            <a:avLst/>
          </a:prstGeom>
          <a:noFill/>
          <a:ln cap="flat" cmpd="sng" w="28575">
            <a:solidFill>
              <a:srgbClr val="000000"/>
            </a:solidFill>
            <a:prstDash val="solid"/>
            <a:round/>
            <a:headEnd len="sm" w="sm" type="none"/>
            <a:tailEnd len="sm" w="sm" type="none"/>
          </a:ln>
        </p:spPr>
      </p:cxnSp>
      <p:sp>
        <p:nvSpPr>
          <p:cNvPr id="510" name="Google Shape;510;p34"/>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511" name="Google Shape;511;p34"/>
          <p:cNvSpPr txBox="1"/>
          <p:nvPr/>
        </p:nvSpPr>
        <p:spPr>
          <a:xfrm>
            <a:off x="706859" y="2401571"/>
            <a:ext cx="8195100" cy="2586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MARKETING STRATEGY</a:t>
            </a:r>
            <a:endParaRPr/>
          </a:p>
        </p:txBody>
      </p:sp>
      <p:sp>
        <p:nvSpPr>
          <p:cNvPr id="512" name="Google Shape;512;p34"/>
          <p:cNvSpPr txBox="1"/>
          <p:nvPr/>
        </p:nvSpPr>
        <p:spPr>
          <a:xfrm>
            <a:off x="322065" y="7124786"/>
            <a:ext cx="1165718" cy="1109369"/>
          </a:xfrm>
          <a:prstGeom prst="rect">
            <a:avLst/>
          </a:prstGeom>
          <a:noFill/>
          <a:ln>
            <a:noFill/>
          </a:ln>
        </p:spPr>
        <p:txBody>
          <a:bodyPr anchorCtr="0" anchor="t" bIns="0" lIns="0" spcFirstLastPara="1" rIns="0" wrap="square" tIns="0">
            <a:spAutoFit/>
          </a:bodyPr>
          <a:lstStyle/>
          <a:p>
            <a:pPr indent="0" lvl="0" marL="0" marR="0" rtl="0" algn="l">
              <a:lnSpc>
                <a:spcPct val="137011"/>
              </a:lnSpc>
              <a:spcBef>
                <a:spcPts val="0"/>
              </a:spcBef>
              <a:spcAft>
                <a:spcPts val="0"/>
              </a:spcAft>
              <a:buNone/>
            </a:pPr>
            <a:r>
              <a:rPr b="0" i="0" lang="en-US" sz="6598" u="none" cap="none" strike="noStrike">
                <a:solidFill>
                  <a:srgbClr val="000000"/>
                </a:solidFill>
                <a:latin typeface="Rhodium Libre"/>
                <a:ea typeface="Rhodium Libre"/>
                <a:cs typeface="Rhodium Libre"/>
                <a:sym typeface="Rhodium Libre"/>
              </a:rPr>
              <a:t>01</a:t>
            </a:r>
            <a:endParaRPr/>
          </a:p>
        </p:txBody>
      </p:sp>
      <p:sp>
        <p:nvSpPr>
          <p:cNvPr id="513" name="Google Shape;513;p34"/>
          <p:cNvSpPr txBox="1"/>
          <p:nvPr/>
        </p:nvSpPr>
        <p:spPr>
          <a:xfrm>
            <a:off x="9489268" y="7124786"/>
            <a:ext cx="1680204" cy="1109369"/>
          </a:xfrm>
          <a:prstGeom prst="rect">
            <a:avLst/>
          </a:prstGeom>
          <a:noFill/>
          <a:ln>
            <a:noFill/>
          </a:ln>
        </p:spPr>
        <p:txBody>
          <a:bodyPr anchorCtr="0" anchor="t" bIns="0" lIns="0" spcFirstLastPara="1" rIns="0" wrap="square" tIns="0">
            <a:spAutoFit/>
          </a:bodyPr>
          <a:lstStyle/>
          <a:p>
            <a:pPr indent="0" lvl="0" marL="0" marR="0" rtl="0" algn="l">
              <a:lnSpc>
                <a:spcPct val="137011"/>
              </a:lnSpc>
              <a:spcBef>
                <a:spcPts val="0"/>
              </a:spcBef>
              <a:spcAft>
                <a:spcPts val="0"/>
              </a:spcAft>
              <a:buNone/>
            </a:pPr>
            <a:r>
              <a:rPr b="0" i="0" lang="en-US" sz="6598" u="none" cap="none" strike="noStrike">
                <a:solidFill>
                  <a:srgbClr val="000000"/>
                </a:solidFill>
                <a:latin typeface="Rhodium Libre"/>
                <a:ea typeface="Rhodium Libre"/>
                <a:cs typeface="Rhodium Libre"/>
                <a:sym typeface="Rhodium Libre"/>
              </a:rPr>
              <a:t>02</a:t>
            </a:r>
            <a:endParaRPr/>
          </a:p>
        </p:txBody>
      </p:sp>
      <p:sp>
        <p:nvSpPr>
          <p:cNvPr id="514" name="Google Shape;514;p34"/>
          <p:cNvSpPr txBox="1"/>
          <p:nvPr/>
        </p:nvSpPr>
        <p:spPr>
          <a:xfrm>
            <a:off x="3770875" y="7743275"/>
            <a:ext cx="4247400" cy="1584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Lorem ipsum dolor sit amet, consectetur adipiscing elit, sed do eiusmod tempor incididunt ut labore et dolore magna aliqua.</a:t>
            </a:r>
            <a:endParaRPr/>
          </a:p>
        </p:txBody>
      </p:sp>
      <p:sp>
        <p:nvSpPr>
          <p:cNvPr id="515" name="Google Shape;515;p34"/>
          <p:cNvSpPr txBox="1"/>
          <p:nvPr/>
        </p:nvSpPr>
        <p:spPr>
          <a:xfrm>
            <a:off x="12836350" y="7743275"/>
            <a:ext cx="4247400" cy="1584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Lorem ipsum dolor sit amet, consectetur adipiscing elit, sed do eiusmod tempor incididunt ut labore et dolore magna aliqua.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cxnSp>
        <p:nvCxnSpPr>
          <p:cNvPr id="520" name="Google Shape;520;p35"/>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521" name="Google Shape;521;p35"/>
          <p:cNvCxnSpPr/>
          <p:nvPr/>
        </p:nvCxnSpPr>
        <p:spPr>
          <a:xfrm>
            <a:off x="0" y="5960225"/>
            <a:ext cx="18288000" cy="0"/>
          </a:xfrm>
          <a:prstGeom prst="straightConnector1">
            <a:avLst/>
          </a:prstGeom>
          <a:noFill/>
          <a:ln cap="flat" cmpd="sng" w="28575">
            <a:solidFill>
              <a:srgbClr val="000000"/>
            </a:solidFill>
            <a:prstDash val="solid"/>
            <a:round/>
            <a:headEnd len="sm" w="sm" type="none"/>
            <a:tailEnd len="sm" w="sm" type="none"/>
          </a:ln>
        </p:spPr>
      </p:cxnSp>
      <p:pic>
        <p:nvPicPr>
          <p:cNvPr id="522" name="Google Shape;522;p35"/>
          <p:cNvPicPr preferRelativeResize="0"/>
          <p:nvPr/>
        </p:nvPicPr>
        <p:blipFill rotWithShape="1">
          <a:blip r:embed="rId3">
            <a:alphaModFix/>
          </a:blip>
          <a:srcRect b="0" l="2728" r="2727" t="0"/>
          <a:stretch/>
        </p:blipFill>
        <p:spPr>
          <a:xfrm>
            <a:off x="0" y="5974510"/>
            <a:ext cx="6115796" cy="4312490"/>
          </a:xfrm>
          <a:prstGeom prst="rect">
            <a:avLst/>
          </a:prstGeom>
          <a:noFill/>
          <a:ln>
            <a:noFill/>
          </a:ln>
        </p:spPr>
      </p:pic>
      <p:sp>
        <p:nvSpPr>
          <p:cNvPr id="523" name="Google Shape;523;p35"/>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pic>
        <p:nvPicPr>
          <p:cNvPr id="524" name="Google Shape;524;p35"/>
          <p:cNvPicPr preferRelativeResize="0"/>
          <p:nvPr/>
        </p:nvPicPr>
        <p:blipFill rotWithShape="1">
          <a:blip r:embed="rId4">
            <a:alphaModFix/>
          </a:blip>
          <a:srcRect b="0" l="1363" r="1362" t="0"/>
          <a:stretch/>
        </p:blipFill>
        <p:spPr>
          <a:xfrm>
            <a:off x="12413343" y="1227903"/>
            <a:ext cx="5874657" cy="9059097"/>
          </a:xfrm>
          <a:prstGeom prst="rect">
            <a:avLst/>
          </a:prstGeom>
          <a:noFill/>
          <a:ln>
            <a:noFill/>
          </a:ln>
        </p:spPr>
      </p:pic>
      <p:cxnSp>
        <p:nvCxnSpPr>
          <p:cNvPr id="525" name="Google Shape;525;p35"/>
          <p:cNvCxnSpPr/>
          <p:nvPr/>
        </p:nvCxnSpPr>
        <p:spPr>
          <a:xfrm rot="10800000">
            <a:off x="12399050" y="-14875"/>
            <a:ext cx="0" cy="10336500"/>
          </a:xfrm>
          <a:prstGeom prst="straightConnector1">
            <a:avLst/>
          </a:prstGeom>
          <a:noFill/>
          <a:ln cap="flat" cmpd="sng" w="28575">
            <a:solidFill>
              <a:srgbClr val="000000"/>
            </a:solidFill>
            <a:prstDash val="solid"/>
            <a:round/>
            <a:headEnd len="sm" w="sm" type="none"/>
            <a:tailEnd len="sm" w="sm" type="none"/>
          </a:ln>
        </p:spPr>
      </p:cxnSp>
      <p:cxnSp>
        <p:nvCxnSpPr>
          <p:cNvPr id="526" name="Google Shape;526;p35"/>
          <p:cNvCxnSpPr/>
          <p:nvPr/>
        </p:nvCxnSpPr>
        <p:spPr>
          <a:xfrm rot="10800000">
            <a:off x="6130075" y="5974475"/>
            <a:ext cx="0" cy="4381800"/>
          </a:xfrm>
          <a:prstGeom prst="straightConnector1">
            <a:avLst/>
          </a:prstGeom>
          <a:noFill/>
          <a:ln cap="flat" cmpd="sng" w="28575">
            <a:solidFill>
              <a:srgbClr val="000000"/>
            </a:solidFill>
            <a:prstDash val="solid"/>
            <a:round/>
            <a:headEnd len="sm" w="sm" type="none"/>
            <a:tailEnd len="sm" w="sm" type="none"/>
          </a:ln>
        </p:spPr>
      </p:cxnSp>
      <p:sp>
        <p:nvSpPr>
          <p:cNvPr id="527" name="Google Shape;527;p35"/>
          <p:cNvSpPr txBox="1"/>
          <p:nvPr/>
        </p:nvSpPr>
        <p:spPr>
          <a:xfrm>
            <a:off x="1548444" y="2156423"/>
            <a:ext cx="8195100" cy="2586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QUALITY ASSURANCE</a:t>
            </a:r>
            <a:endParaRPr/>
          </a:p>
        </p:txBody>
      </p:sp>
      <p:sp>
        <p:nvSpPr>
          <p:cNvPr id="528" name="Google Shape;528;p35"/>
          <p:cNvSpPr txBox="1"/>
          <p:nvPr/>
        </p:nvSpPr>
        <p:spPr>
          <a:xfrm>
            <a:off x="7223146" y="7134606"/>
            <a:ext cx="4082846" cy="2123694"/>
          </a:xfrm>
          <a:prstGeom prst="rect">
            <a:avLst/>
          </a:prstGeom>
          <a:noFill/>
          <a:ln>
            <a:noFill/>
          </a:ln>
        </p:spPr>
        <p:txBody>
          <a:bodyPr anchorCtr="0" anchor="t" bIns="0" lIns="0" spcFirstLastPara="1" rIns="0" wrap="square" tIns="0">
            <a:spAutoFit/>
          </a:bodyPr>
          <a:lstStyle/>
          <a:p>
            <a:pPr indent="0" lvl="1" marL="0" marR="0" rtl="0" algn="ctr">
              <a:lnSpc>
                <a:spcPct val="162952"/>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Explain your company's quality assurance processes to ensure construction projects meet or exceed industry standards and client expectations.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cxnSp>
        <p:nvCxnSpPr>
          <p:cNvPr id="203" name="Google Shape;203;p18"/>
          <p:cNvCxnSpPr/>
          <p:nvPr/>
        </p:nvCxnSpPr>
        <p:spPr>
          <a:xfrm>
            <a:off x="-21457" y="1508625"/>
            <a:ext cx="18309600" cy="0"/>
          </a:xfrm>
          <a:prstGeom prst="straightConnector1">
            <a:avLst/>
          </a:prstGeom>
          <a:noFill/>
          <a:ln cap="flat" cmpd="sng" w="28575">
            <a:solidFill>
              <a:srgbClr val="000000"/>
            </a:solidFill>
            <a:prstDash val="solid"/>
            <a:round/>
            <a:headEnd len="sm" w="sm" type="none"/>
            <a:tailEnd len="sm" w="sm" type="none"/>
          </a:ln>
        </p:spPr>
      </p:cxnSp>
      <p:cxnSp>
        <p:nvCxnSpPr>
          <p:cNvPr id="204" name="Google Shape;204;p18"/>
          <p:cNvCxnSpPr/>
          <p:nvPr/>
        </p:nvCxnSpPr>
        <p:spPr>
          <a:xfrm>
            <a:off x="-6684" y="4096300"/>
            <a:ext cx="18294600" cy="0"/>
          </a:xfrm>
          <a:prstGeom prst="straightConnector1">
            <a:avLst/>
          </a:prstGeom>
          <a:noFill/>
          <a:ln cap="flat" cmpd="sng" w="28575">
            <a:solidFill>
              <a:srgbClr val="000000"/>
            </a:solidFill>
            <a:prstDash val="solid"/>
            <a:round/>
            <a:headEnd len="sm" w="sm" type="none"/>
            <a:tailEnd len="sm" w="sm" type="none"/>
          </a:ln>
        </p:spPr>
      </p:cxnSp>
      <p:cxnSp>
        <p:nvCxnSpPr>
          <p:cNvPr id="205" name="Google Shape;205;p18"/>
          <p:cNvCxnSpPr/>
          <p:nvPr/>
        </p:nvCxnSpPr>
        <p:spPr>
          <a:xfrm>
            <a:off x="-51025" y="6683950"/>
            <a:ext cx="18339000" cy="0"/>
          </a:xfrm>
          <a:prstGeom prst="straightConnector1">
            <a:avLst/>
          </a:prstGeom>
          <a:noFill/>
          <a:ln cap="flat" cmpd="sng" w="28575">
            <a:solidFill>
              <a:srgbClr val="000000"/>
            </a:solidFill>
            <a:prstDash val="solid"/>
            <a:round/>
            <a:headEnd len="sm" w="sm" type="none"/>
            <a:tailEnd len="sm" w="sm" type="none"/>
          </a:ln>
        </p:spPr>
      </p:cxnSp>
      <p:cxnSp>
        <p:nvCxnSpPr>
          <p:cNvPr id="206" name="Google Shape;206;p18"/>
          <p:cNvCxnSpPr/>
          <p:nvPr/>
        </p:nvCxnSpPr>
        <p:spPr>
          <a:xfrm>
            <a:off x="-21457" y="9271600"/>
            <a:ext cx="18309600" cy="0"/>
          </a:xfrm>
          <a:prstGeom prst="straightConnector1">
            <a:avLst/>
          </a:prstGeom>
          <a:noFill/>
          <a:ln cap="flat" cmpd="sng" w="28575">
            <a:solidFill>
              <a:srgbClr val="000000"/>
            </a:solidFill>
            <a:prstDash val="solid"/>
            <a:round/>
            <a:headEnd len="sm" w="sm" type="none"/>
            <a:tailEnd len="sm" w="sm" type="none"/>
          </a:ln>
        </p:spPr>
      </p:cxnSp>
      <p:pic>
        <p:nvPicPr>
          <p:cNvPr id="207" name="Google Shape;207;p18"/>
          <p:cNvPicPr preferRelativeResize="0"/>
          <p:nvPr/>
        </p:nvPicPr>
        <p:blipFill rotWithShape="1">
          <a:blip r:embed="rId3">
            <a:alphaModFix/>
          </a:blip>
          <a:srcRect b="0" l="3932" r="3931" t="0"/>
          <a:stretch/>
        </p:blipFill>
        <p:spPr>
          <a:xfrm>
            <a:off x="0" y="0"/>
            <a:ext cx="6318682" cy="10287000"/>
          </a:xfrm>
          <a:prstGeom prst="rect">
            <a:avLst/>
          </a:prstGeom>
          <a:noFill/>
          <a:ln>
            <a:noFill/>
          </a:ln>
        </p:spPr>
      </p:pic>
      <p:sp>
        <p:nvSpPr>
          <p:cNvPr id="208" name="Google Shape;208;p18"/>
          <p:cNvSpPr txBox="1"/>
          <p:nvPr/>
        </p:nvSpPr>
        <p:spPr>
          <a:xfrm>
            <a:off x="7052785" y="2466202"/>
            <a:ext cx="8448300" cy="731700"/>
          </a:xfrm>
          <a:prstGeom prst="rect">
            <a:avLst/>
          </a:prstGeom>
          <a:noFill/>
          <a:ln>
            <a:noFill/>
          </a:ln>
        </p:spPr>
        <p:txBody>
          <a:bodyPr anchorCtr="0" anchor="t" bIns="0" lIns="0" spcFirstLastPara="1" rIns="0" wrap="square" tIns="0">
            <a:spAutoFit/>
          </a:bodyPr>
          <a:lstStyle/>
          <a:p>
            <a:pPr indent="0" lvl="0" marL="0" marR="0" rtl="0" algn="r">
              <a:lnSpc>
                <a:spcPct val="108015"/>
              </a:lnSpc>
              <a:spcBef>
                <a:spcPts val="0"/>
              </a:spcBef>
              <a:spcAft>
                <a:spcPts val="0"/>
              </a:spcAft>
              <a:buNone/>
            </a:pPr>
            <a:r>
              <a:rPr b="0" i="0" lang="en-US" sz="4753" u="none" cap="none" strike="noStrike">
                <a:solidFill>
                  <a:srgbClr val="000000"/>
                </a:solidFill>
                <a:latin typeface="Rhodium Libre"/>
                <a:ea typeface="Rhodium Libre"/>
                <a:cs typeface="Rhodium Libre"/>
                <a:sym typeface="Rhodium Libre"/>
              </a:rPr>
              <a:t>COMPANY OVERVIEW</a:t>
            </a:r>
            <a:endParaRPr/>
          </a:p>
        </p:txBody>
      </p:sp>
      <p:sp>
        <p:nvSpPr>
          <p:cNvPr id="209" name="Google Shape;209;p18"/>
          <p:cNvSpPr txBox="1"/>
          <p:nvPr/>
        </p:nvSpPr>
        <p:spPr>
          <a:xfrm>
            <a:off x="16470187" y="2290020"/>
            <a:ext cx="1817813" cy="92011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399" u="none" cap="none" strike="noStrike">
                <a:solidFill>
                  <a:srgbClr val="000000"/>
                </a:solidFill>
                <a:latin typeface="Bricolage Grotesque Light"/>
                <a:ea typeface="Bricolage Grotesque Light"/>
                <a:cs typeface="Bricolage Grotesque Light"/>
                <a:sym typeface="Bricolage Grotesque Light"/>
              </a:rPr>
              <a:t>01</a:t>
            </a:r>
            <a:endParaRPr/>
          </a:p>
        </p:txBody>
      </p:sp>
      <p:sp>
        <p:nvSpPr>
          <p:cNvPr id="210" name="Google Shape;210;p18"/>
          <p:cNvSpPr txBox="1"/>
          <p:nvPr/>
        </p:nvSpPr>
        <p:spPr>
          <a:xfrm>
            <a:off x="16470187" y="4882106"/>
            <a:ext cx="1817813" cy="92011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399" u="none" cap="none" strike="noStrike">
                <a:solidFill>
                  <a:srgbClr val="000000"/>
                </a:solidFill>
                <a:latin typeface="Bricolage Grotesque Light"/>
                <a:ea typeface="Bricolage Grotesque Light"/>
                <a:cs typeface="Bricolage Grotesque Light"/>
                <a:sym typeface="Bricolage Grotesque Light"/>
              </a:rPr>
              <a:t>02</a:t>
            </a:r>
            <a:endParaRPr/>
          </a:p>
        </p:txBody>
      </p:sp>
      <p:sp>
        <p:nvSpPr>
          <p:cNvPr id="211" name="Google Shape;211;p18"/>
          <p:cNvSpPr txBox="1"/>
          <p:nvPr/>
        </p:nvSpPr>
        <p:spPr>
          <a:xfrm>
            <a:off x="16470187" y="7460237"/>
            <a:ext cx="1817813" cy="92011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399" u="none" cap="none" strike="noStrike">
                <a:solidFill>
                  <a:srgbClr val="000000"/>
                </a:solidFill>
                <a:latin typeface="Bricolage Grotesque Light"/>
                <a:ea typeface="Bricolage Grotesque Light"/>
                <a:cs typeface="Bricolage Grotesque Light"/>
                <a:sym typeface="Bricolage Grotesque Light"/>
              </a:rPr>
              <a:t>03</a:t>
            </a:r>
            <a:endParaRPr/>
          </a:p>
        </p:txBody>
      </p:sp>
      <p:sp>
        <p:nvSpPr>
          <p:cNvPr id="212" name="Google Shape;212;p18"/>
          <p:cNvSpPr txBox="1"/>
          <p:nvPr/>
        </p:nvSpPr>
        <p:spPr>
          <a:xfrm>
            <a:off x="8744363" y="5061664"/>
            <a:ext cx="6756600" cy="731700"/>
          </a:xfrm>
          <a:prstGeom prst="rect">
            <a:avLst/>
          </a:prstGeom>
          <a:noFill/>
          <a:ln>
            <a:noFill/>
          </a:ln>
        </p:spPr>
        <p:txBody>
          <a:bodyPr anchorCtr="0" anchor="t" bIns="0" lIns="0" spcFirstLastPara="1" rIns="0" wrap="square" tIns="0">
            <a:spAutoFit/>
          </a:bodyPr>
          <a:lstStyle/>
          <a:p>
            <a:pPr indent="0" lvl="0" marL="0" marR="0" rtl="0" algn="r">
              <a:lnSpc>
                <a:spcPct val="108015"/>
              </a:lnSpc>
              <a:spcBef>
                <a:spcPts val="0"/>
              </a:spcBef>
              <a:spcAft>
                <a:spcPts val="0"/>
              </a:spcAft>
              <a:buNone/>
            </a:pPr>
            <a:r>
              <a:rPr b="0" i="0" lang="en-US" sz="4753" u="none" cap="none" strike="noStrike">
                <a:solidFill>
                  <a:srgbClr val="000000"/>
                </a:solidFill>
                <a:latin typeface="Rhodium Libre"/>
                <a:ea typeface="Rhodium Libre"/>
                <a:cs typeface="Rhodium Libre"/>
                <a:sym typeface="Rhodium Libre"/>
              </a:rPr>
              <a:t>COMPANY PROFILE</a:t>
            </a:r>
            <a:endParaRPr/>
          </a:p>
        </p:txBody>
      </p:sp>
      <p:sp>
        <p:nvSpPr>
          <p:cNvPr id="213" name="Google Shape;213;p18"/>
          <p:cNvSpPr txBox="1"/>
          <p:nvPr/>
        </p:nvSpPr>
        <p:spPr>
          <a:xfrm>
            <a:off x="10072506" y="7639796"/>
            <a:ext cx="5428500" cy="731700"/>
          </a:xfrm>
          <a:prstGeom prst="rect">
            <a:avLst/>
          </a:prstGeom>
          <a:noFill/>
          <a:ln>
            <a:noFill/>
          </a:ln>
        </p:spPr>
        <p:txBody>
          <a:bodyPr anchorCtr="0" anchor="t" bIns="0" lIns="0" spcFirstLastPara="1" rIns="0" wrap="square" tIns="0">
            <a:spAutoFit/>
          </a:bodyPr>
          <a:lstStyle/>
          <a:p>
            <a:pPr indent="0" lvl="0" marL="0" marR="0" rtl="0" algn="r">
              <a:lnSpc>
                <a:spcPct val="108015"/>
              </a:lnSpc>
              <a:spcBef>
                <a:spcPts val="0"/>
              </a:spcBef>
              <a:spcAft>
                <a:spcPts val="0"/>
              </a:spcAft>
              <a:buNone/>
            </a:pPr>
            <a:r>
              <a:rPr b="0" i="0" lang="en-US" sz="4753" u="none" cap="none" strike="noStrike">
                <a:solidFill>
                  <a:srgbClr val="000000"/>
                </a:solidFill>
                <a:latin typeface="Rhodium Libre"/>
                <a:ea typeface="Rhodium Libre"/>
                <a:cs typeface="Rhodium Libre"/>
                <a:sym typeface="Rhodium Libre"/>
              </a:rPr>
              <a:t>OUR STRATEGY</a:t>
            </a:r>
            <a:endParaRPr/>
          </a:p>
        </p:txBody>
      </p:sp>
      <p:cxnSp>
        <p:nvCxnSpPr>
          <p:cNvPr id="214" name="Google Shape;214;p18"/>
          <p:cNvCxnSpPr/>
          <p:nvPr/>
        </p:nvCxnSpPr>
        <p:spPr>
          <a:xfrm rot="10800000">
            <a:off x="16470175" y="1508700"/>
            <a:ext cx="0" cy="8798700"/>
          </a:xfrm>
          <a:prstGeom prst="straightConnector1">
            <a:avLst/>
          </a:prstGeom>
          <a:noFill/>
          <a:ln cap="flat" cmpd="sng" w="28575">
            <a:solidFill>
              <a:srgbClr val="000000"/>
            </a:solidFill>
            <a:prstDash val="solid"/>
            <a:round/>
            <a:headEnd len="sm" w="sm" type="none"/>
            <a:tailEnd len="sm" w="sm" type="none"/>
          </a:ln>
        </p:spPr>
      </p:cxnSp>
      <p:sp>
        <p:nvSpPr>
          <p:cNvPr id="215" name="Google Shape;215;p18"/>
          <p:cNvSpPr/>
          <p:nvPr/>
        </p:nvSpPr>
        <p:spPr>
          <a:xfrm>
            <a:off x="16855425" y="264769"/>
            <a:ext cx="1047338" cy="973072"/>
          </a:xfrm>
          <a:custGeom>
            <a:rect b="b" l="l" r="r" t="t"/>
            <a:pathLst>
              <a:path extrusionOk="0" h="973072" w="1047338">
                <a:moveTo>
                  <a:pt x="0" y="0"/>
                </a:moveTo>
                <a:lnTo>
                  <a:pt x="1047338" y="0"/>
                </a:lnTo>
                <a:lnTo>
                  <a:pt x="1047338" y="973072"/>
                </a:lnTo>
                <a:lnTo>
                  <a:pt x="0" y="973072"/>
                </a:lnTo>
                <a:lnTo>
                  <a:pt x="0" y="0"/>
                </a:lnTo>
                <a:close/>
              </a:path>
            </a:pathLst>
          </a:custGeom>
          <a:blipFill rotWithShape="1">
            <a:blip r:embed="rId4">
              <a:alphaModFix/>
            </a:blip>
            <a:stretch>
              <a:fillRect b="0" l="0" r="0" t="0"/>
            </a:stretch>
          </a:blipFill>
          <a:ln>
            <a:noFill/>
          </a:ln>
        </p:spPr>
      </p:sp>
      <p:sp>
        <p:nvSpPr>
          <p:cNvPr id="216" name="Google Shape;216;p18"/>
          <p:cNvSpPr txBox="1"/>
          <p:nvPr/>
        </p:nvSpPr>
        <p:spPr>
          <a:xfrm>
            <a:off x="13211206" y="694449"/>
            <a:ext cx="2289805" cy="290830"/>
          </a:xfrm>
          <a:prstGeom prst="rect">
            <a:avLst/>
          </a:prstGeom>
          <a:noFill/>
          <a:ln>
            <a:noFill/>
          </a:ln>
        </p:spPr>
        <p:txBody>
          <a:bodyPr anchorCtr="0" anchor="t" bIns="0" lIns="0" spcFirstLastPara="1" rIns="0" wrap="square" tIns="0">
            <a:spAutoFit/>
          </a:bodyPr>
          <a:lstStyle/>
          <a:p>
            <a:pPr indent="0" lvl="0" marL="0" marR="0" rtl="0" algn="r">
              <a:lnSpc>
                <a:spcPct val="108003"/>
              </a:lnSpc>
              <a:spcBef>
                <a:spcPts val="0"/>
              </a:spcBef>
              <a:spcAft>
                <a:spcPts val="0"/>
              </a:spcAft>
              <a:buNone/>
            </a:pPr>
            <a:r>
              <a:rPr b="0" i="0" lang="en-US" sz="2149" u="none" cap="none" strike="noStrike">
                <a:solidFill>
                  <a:srgbClr val="000000"/>
                </a:solidFill>
                <a:latin typeface="Rhodium Libre"/>
                <a:ea typeface="Rhodium Libre"/>
                <a:cs typeface="Rhodium Libre"/>
                <a:sym typeface="Rhodium Libre"/>
              </a:rPr>
              <a:t>UrbanBuilders</a:t>
            </a:r>
            <a:endParaRPr/>
          </a:p>
        </p:txBody>
      </p:sp>
      <p:cxnSp>
        <p:nvCxnSpPr>
          <p:cNvPr id="217" name="Google Shape;217;p18"/>
          <p:cNvCxnSpPr/>
          <p:nvPr/>
        </p:nvCxnSpPr>
        <p:spPr>
          <a:xfrm rot="10800000">
            <a:off x="6332975" y="-16875"/>
            <a:ext cx="0" cy="1034130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36"/>
          <p:cNvPicPr preferRelativeResize="0"/>
          <p:nvPr/>
        </p:nvPicPr>
        <p:blipFill rotWithShape="1">
          <a:blip r:embed="rId3">
            <a:alphaModFix/>
          </a:blip>
          <a:srcRect b="13778" l="0" r="0" t="63862"/>
          <a:stretch/>
        </p:blipFill>
        <p:spPr>
          <a:xfrm>
            <a:off x="0" y="1227903"/>
            <a:ext cx="18288000" cy="6133140"/>
          </a:xfrm>
          <a:prstGeom prst="rect">
            <a:avLst/>
          </a:prstGeom>
          <a:noFill/>
          <a:ln>
            <a:noFill/>
          </a:ln>
        </p:spPr>
      </p:pic>
      <p:cxnSp>
        <p:nvCxnSpPr>
          <p:cNvPr id="534" name="Google Shape;534;p36"/>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535" name="Google Shape;535;p36"/>
          <p:cNvCxnSpPr/>
          <p:nvPr/>
        </p:nvCxnSpPr>
        <p:spPr>
          <a:xfrm>
            <a:off x="0" y="7361050"/>
            <a:ext cx="18288000" cy="0"/>
          </a:xfrm>
          <a:prstGeom prst="straightConnector1">
            <a:avLst/>
          </a:prstGeom>
          <a:noFill/>
          <a:ln cap="flat" cmpd="sng" w="28575">
            <a:solidFill>
              <a:srgbClr val="000000"/>
            </a:solidFill>
            <a:prstDash val="solid"/>
            <a:round/>
            <a:headEnd len="sm" w="sm" type="none"/>
            <a:tailEnd len="sm" w="sm" type="none"/>
          </a:ln>
        </p:spPr>
      </p:cxnSp>
      <p:sp>
        <p:nvSpPr>
          <p:cNvPr id="536" name="Google Shape;536;p36"/>
          <p:cNvSpPr/>
          <p:nvPr/>
        </p:nvSpPr>
        <p:spPr>
          <a:xfrm>
            <a:off x="2417418" y="8036058"/>
            <a:ext cx="921855" cy="921855"/>
          </a:xfrm>
          <a:custGeom>
            <a:rect b="b" l="l" r="r" t="t"/>
            <a:pathLst>
              <a:path extrusionOk="0" h="921855" w="921855">
                <a:moveTo>
                  <a:pt x="0" y="0"/>
                </a:moveTo>
                <a:lnTo>
                  <a:pt x="921854" y="0"/>
                </a:lnTo>
                <a:lnTo>
                  <a:pt x="921854" y="921854"/>
                </a:lnTo>
                <a:lnTo>
                  <a:pt x="0" y="921854"/>
                </a:lnTo>
                <a:lnTo>
                  <a:pt x="0" y="0"/>
                </a:lnTo>
                <a:close/>
              </a:path>
            </a:pathLst>
          </a:custGeom>
          <a:blipFill rotWithShape="1">
            <a:blip r:embed="rId4">
              <a:alphaModFix/>
            </a:blip>
            <a:stretch>
              <a:fillRect b="0" l="0" r="0" t="0"/>
            </a:stretch>
          </a:blipFill>
          <a:ln>
            <a:noFill/>
          </a:ln>
        </p:spPr>
      </p:sp>
      <p:sp>
        <p:nvSpPr>
          <p:cNvPr id="537" name="Google Shape;537;p36"/>
          <p:cNvSpPr/>
          <p:nvPr/>
        </p:nvSpPr>
        <p:spPr>
          <a:xfrm>
            <a:off x="8432323" y="8098185"/>
            <a:ext cx="952398" cy="919497"/>
          </a:xfrm>
          <a:custGeom>
            <a:rect b="b" l="l" r="r" t="t"/>
            <a:pathLst>
              <a:path extrusionOk="0" h="919497" w="952398">
                <a:moveTo>
                  <a:pt x="0" y="0"/>
                </a:moveTo>
                <a:lnTo>
                  <a:pt x="952398" y="0"/>
                </a:lnTo>
                <a:lnTo>
                  <a:pt x="952398" y="919497"/>
                </a:lnTo>
                <a:lnTo>
                  <a:pt x="0" y="919497"/>
                </a:lnTo>
                <a:lnTo>
                  <a:pt x="0" y="0"/>
                </a:lnTo>
                <a:close/>
              </a:path>
            </a:pathLst>
          </a:custGeom>
          <a:blipFill rotWithShape="1">
            <a:blip r:embed="rId5">
              <a:alphaModFix/>
            </a:blip>
            <a:stretch>
              <a:fillRect b="0" l="0" r="0" t="0"/>
            </a:stretch>
          </a:blipFill>
          <a:ln>
            <a:noFill/>
          </a:ln>
        </p:spPr>
      </p:sp>
      <p:sp>
        <p:nvSpPr>
          <p:cNvPr id="538" name="Google Shape;538;p36"/>
          <p:cNvSpPr/>
          <p:nvPr/>
        </p:nvSpPr>
        <p:spPr>
          <a:xfrm>
            <a:off x="14571346" y="7915579"/>
            <a:ext cx="979093" cy="945269"/>
          </a:xfrm>
          <a:custGeom>
            <a:rect b="b" l="l" r="r" t="t"/>
            <a:pathLst>
              <a:path extrusionOk="0" h="945269" w="979093">
                <a:moveTo>
                  <a:pt x="0" y="0"/>
                </a:moveTo>
                <a:lnTo>
                  <a:pt x="979093" y="0"/>
                </a:lnTo>
                <a:lnTo>
                  <a:pt x="979093" y="945269"/>
                </a:lnTo>
                <a:lnTo>
                  <a:pt x="0" y="945269"/>
                </a:lnTo>
                <a:lnTo>
                  <a:pt x="0" y="0"/>
                </a:lnTo>
                <a:close/>
              </a:path>
            </a:pathLst>
          </a:custGeom>
          <a:blipFill rotWithShape="1">
            <a:blip r:embed="rId6">
              <a:alphaModFix/>
            </a:blip>
            <a:stretch>
              <a:fillRect b="0" l="0" r="0" t="0"/>
            </a:stretch>
          </a:blipFill>
          <a:ln>
            <a:noFill/>
          </a:ln>
        </p:spPr>
      </p:sp>
      <p:sp>
        <p:nvSpPr>
          <p:cNvPr id="539" name="Google Shape;539;p36"/>
          <p:cNvSpPr txBox="1"/>
          <p:nvPr/>
        </p:nvSpPr>
        <p:spPr>
          <a:xfrm>
            <a:off x="706859" y="2275934"/>
            <a:ext cx="8437141" cy="113157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CONTACT US</a:t>
            </a:r>
            <a:endParaRPr/>
          </a:p>
        </p:txBody>
      </p:sp>
      <p:sp>
        <p:nvSpPr>
          <p:cNvPr id="540" name="Google Shape;540;p36"/>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541" name="Google Shape;541;p36"/>
          <p:cNvSpPr txBox="1"/>
          <p:nvPr/>
        </p:nvSpPr>
        <p:spPr>
          <a:xfrm>
            <a:off x="6913886" y="9169633"/>
            <a:ext cx="4082700" cy="323100"/>
          </a:xfrm>
          <a:prstGeom prst="rect">
            <a:avLst/>
          </a:prstGeom>
          <a:noFill/>
          <a:ln>
            <a:noFill/>
          </a:ln>
        </p:spPr>
        <p:txBody>
          <a:bodyPr anchorCtr="0" anchor="t" bIns="0" lIns="0" spcFirstLastPara="1" rIns="0" wrap="square" tIns="0">
            <a:spAutoFit/>
          </a:bodyPr>
          <a:lstStyle/>
          <a:p>
            <a:pPr indent="0" lvl="1" marL="0" marR="0" rtl="0" algn="ctr">
              <a:lnSpc>
                <a:spcPct val="162952"/>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www.ourcompany.com</a:t>
            </a:r>
            <a:endParaRPr/>
          </a:p>
        </p:txBody>
      </p:sp>
      <p:sp>
        <p:nvSpPr>
          <p:cNvPr id="542" name="Google Shape;542;p36"/>
          <p:cNvSpPr txBox="1"/>
          <p:nvPr/>
        </p:nvSpPr>
        <p:spPr>
          <a:xfrm>
            <a:off x="1555843" y="9169633"/>
            <a:ext cx="2645100" cy="323100"/>
          </a:xfrm>
          <a:prstGeom prst="rect">
            <a:avLst/>
          </a:prstGeom>
          <a:noFill/>
          <a:ln>
            <a:noFill/>
          </a:ln>
        </p:spPr>
        <p:txBody>
          <a:bodyPr anchorCtr="0" anchor="t" bIns="0" lIns="0" spcFirstLastPara="1" rIns="0" wrap="square" tIns="0">
            <a:spAutoFit/>
          </a:bodyPr>
          <a:lstStyle/>
          <a:p>
            <a:pPr indent="0" lvl="1" marL="0" marR="0" rtl="0" algn="ctr">
              <a:lnSpc>
                <a:spcPct val="162952"/>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123-456-7890</a:t>
            </a:r>
            <a:endParaRPr/>
          </a:p>
        </p:txBody>
      </p:sp>
      <p:sp>
        <p:nvSpPr>
          <p:cNvPr id="543" name="Google Shape;543;p36"/>
          <p:cNvSpPr txBox="1"/>
          <p:nvPr/>
        </p:nvSpPr>
        <p:spPr>
          <a:xfrm>
            <a:off x="12475945" y="9169633"/>
            <a:ext cx="5169900" cy="323100"/>
          </a:xfrm>
          <a:prstGeom prst="rect">
            <a:avLst/>
          </a:prstGeom>
          <a:noFill/>
          <a:ln>
            <a:noFill/>
          </a:ln>
        </p:spPr>
        <p:txBody>
          <a:bodyPr anchorCtr="0" anchor="t" bIns="0" lIns="0" spcFirstLastPara="1" rIns="0" wrap="square" tIns="0">
            <a:spAutoFit/>
          </a:bodyPr>
          <a:lstStyle/>
          <a:p>
            <a:pPr indent="0" lvl="1" marL="0" marR="0" rtl="0" algn="ctr">
              <a:lnSpc>
                <a:spcPct val="162952"/>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Street Address, City, State, Zip Code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cxnSp>
        <p:nvCxnSpPr>
          <p:cNvPr id="548" name="Google Shape;548;p37"/>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549" name="Google Shape;549;p37"/>
          <p:cNvCxnSpPr/>
          <p:nvPr/>
        </p:nvCxnSpPr>
        <p:spPr>
          <a:xfrm>
            <a:off x="0" y="6321386"/>
            <a:ext cx="9144000" cy="0"/>
          </a:xfrm>
          <a:prstGeom prst="straightConnector1">
            <a:avLst/>
          </a:prstGeom>
          <a:noFill/>
          <a:ln cap="flat" cmpd="sng" w="28575">
            <a:solidFill>
              <a:srgbClr val="000000"/>
            </a:solidFill>
            <a:prstDash val="solid"/>
            <a:round/>
            <a:headEnd len="sm" w="sm" type="none"/>
            <a:tailEnd len="sm" w="sm" type="none"/>
          </a:ln>
        </p:spPr>
      </p:cxnSp>
      <p:cxnSp>
        <p:nvCxnSpPr>
          <p:cNvPr id="550" name="Google Shape;550;p37"/>
          <p:cNvCxnSpPr/>
          <p:nvPr/>
        </p:nvCxnSpPr>
        <p:spPr>
          <a:xfrm>
            <a:off x="0" y="789275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551" name="Google Shape;551;p37"/>
          <p:cNvCxnSpPr/>
          <p:nvPr/>
        </p:nvCxnSpPr>
        <p:spPr>
          <a:xfrm rot="10800000">
            <a:off x="9144000" y="1227903"/>
            <a:ext cx="0" cy="6664840"/>
          </a:xfrm>
          <a:prstGeom prst="straightConnector1">
            <a:avLst/>
          </a:prstGeom>
          <a:noFill/>
          <a:ln cap="flat" cmpd="sng" w="28575">
            <a:solidFill>
              <a:srgbClr val="000000"/>
            </a:solidFill>
            <a:prstDash val="solid"/>
            <a:round/>
            <a:headEnd len="sm" w="sm" type="none"/>
            <a:tailEnd len="sm" w="sm" type="none"/>
          </a:ln>
        </p:spPr>
      </p:cxnSp>
      <p:sp>
        <p:nvSpPr>
          <p:cNvPr id="552" name="Google Shape;552;p37"/>
          <p:cNvSpPr txBox="1"/>
          <p:nvPr/>
        </p:nvSpPr>
        <p:spPr>
          <a:xfrm>
            <a:off x="706859" y="2810566"/>
            <a:ext cx="2709513" cy="337312"/>
          </a:xfrm>
          <a:prstGeom prst="rect">
            <a:avLst/>
          </a:prstGeom>
          <a:noFill/>
          <a:ln>
            <a:noFill/>
          </a:ln>
        </p:spPr>
        <p:txBody>
          <a:bodyPr anchorCtr="0" anchor="t" bIns="0" lIns="0" spcFirstLastPara="1" rIns="0" wrap="square" tIns="0">
            <a:spAutoFit/>
          </a:bodyPr>
          <a:lstStyle/>
          <a:p>
            <a:pPr indent="0" lvl="0" marL="0" marR="0" rtl="0" algn="l">
              <a:lnSpc>
                <a:spcPct val="122010"/>
              </a:lnSpc>
              <a:spcBef>
                <a:spcPts val="0"/>
              </a:spcBef>
              <a:spcAft>
                <a:spcPts val="0"/>
              </a:spcAft>
              <a:buNone/>
            </a:pPr>
            <a:r>
              <a:rPr b="1" i="0" lang="en-US" sz="2199" u="none" cap="none" strike="noStrike">
                <a:solidFill>
                  <a:srgbClr val="000000"/>
                </a:solidFill>
                <a:latin typeface="Bricolage Grotesque"/>
                <a:ea typeface="Bricolage Grotesque"/>
                <a:cs typeface="Bricolage Grotesque"/>
                <a:sym typeface="Bricolage Grotesque"/>
              </a:rPr>
              <a:t>TITLES :</a:t>
            </a:r>
            <a:endParaRPr/>
          </a:p>
        </p:txBody>
      </p:sp>
      <p:sp>
        <p:nvSpPr>
          <p:cNvPr id="553" name="Google Shape;553;p37"/>
          <p:cNvSpPr txBox="1"/>
          <p:nvPr/>
        </p:nvSpPr>
        <p:spPr>
          <a:xfrm>
            <a:off x="706859" y="3215215"/>
            <a:ext cx="2709513" cy="318516"/>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2100" u="none" cap="none" strike="noStrike">
                <a:solidFill>
                  <a:srgbClr val="000000"/>
                </a:solidFill>
                <a:latin typeface="Rhodium Libre"/>
                <a:ea typeface="Rhodium Libre"/>
                <a:cs typeface="Rhodium Libre"/>
                <a:sym typeface="Rhodium Libre"/>
              </a:rPr>
              <a:t>Rhodium Libre</a:t>
            </a:r>
            <a:endParaRPr/>
          </a:p>
        </p:txBody>
      </p:sp>
      <p:sp>
        <p:nvSpPr>
          <p:cNvPr id="554" name="Google Shape;554;p37"/>
          <p:cNvSpPr txBox="1"/>
          <p:nvPr/>
        </p:nvSpPr>
        <p:spPr>
          <a:xfrm>
            <a:off x="706859" y="3670982"/>
            <a:ext cx="2709513" cy="337312"/>
          </a:xfrm>
          <a:prstGeom prst="rect">
            <a:avLst/>
          </a:prstGeom>
          <a:noFill/>
          <a:ln>
            <a:noFill/>
          </a:ln>
        </p:spPr>
        <p:txBody>
          <a:bodyPr anchorCtr="0" anchor="t" bIns="0" lIns="0" spcFirstLastPara="1" rIns="0" wrap="square" tIns="0">
            <a:spAutoFit/>
          </a:bodyPr>
          <a:lstStyle/>
          <a:p>
            <a:pPr indent="0" lvl="1" marL="0" marR="0" rtl="0" algn="l">
              <a:lnSpc>
                <a:spcPct val="122010"/>
              </a:lnSpc>
              <a:spcBef>
                <a:spcPts val="0"/>
              </a:spcBef>
              <a:spcAft>
                <a:spcPts val="0"/>
              </a:spcAft>
              <a:buNone/>
            </a:pPr>
            <a:r>
              <a:rPr b="1" i="0" lang="en-US" sz="2199" u="none" cap="none" strike="noStrike">
                <a:solidFill>
                  <a:srgbClr val="000000"/>
                </a:solidFill>
                <a:latin typeface="Bricolage Grotesque"/>
                <a:ea typeface="Bricolage Grotesque"/>
                <a:cs typeface="Bricolage Grotesque"/>
                <a:sym typeface="Bricolage Grotesque"/>
              </a:rPr>
              <a:t>HEADERS :</a:t>
            </a:r>
            <a:endParaRPr/>
          </a:p>
        </p:txBody>
      </p:sp>
      <p:sp>
        <p:nvSpPr>
          <p:cNvPr id="555" name="Google Shape;555;p37"/>
          <p:cNvSpPr txBox="1"/>
          <p:nvPr/>
        </p:nvSpPr>
        <p:spPr>
          <a:xfrm>
            <a:off x="706859" y="4075631"/>
            <a:ext cx="3280161" cy="318516"/>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2100" u="none" cap="none" strike="noStrike">
                <a:solidFill>
                  <a:srgbClr val="000000"/>
                </a:solidFill>
                <a:latin typeface="Rhodium Libre"/>
                <a:ea typeface="Rhodium Libre"/>
                <a:cs typeface="Rhodium Libre"/>
                <a:sym typeface="Rhodium Libre"/>
              </a:rPr>
              <a:t>Bricolage Grotesque</a:t>
            </a:r>
            <a:endParaRPr/>
          </a:p>
        </p:txBody>
      </p:sp>
      <p:grpSp>
        <p:nvGrpSpPr>
          <p:cNvPr id="556" name="Google Shape;556;p37"/>
          <p:cNvGrpSpPr/>
          <p:nvPr/>
        </p:nvGrpSpPr>
        <p:grpSpPr>
          <a:xfrm>
            <a:off x="3416372" y="6126848"/>
            <a:ext cx="1932217" cy="1777325"/>
            <a:chOff x="0" y="-47625"/>
            <a:chExt cx="508897" cy="468102"/>
          </a:xfrm>
        </p:grpSpPr>
        <p:sp>
          <p:nvSpPr>
            <p:cNvPr id="557" name="Google Shape;557;p37"/>
            <p:cNvSpPr/>
            <p:nvPr/>
          </p:nvSpPr>
          <p:spPr>
            <a:xfrm>
              <a:off x="0" y="0"/>
              <a:ext cx="508897" cy="420477"/>
            </a:xfrm>
            <a:custGeom>
              <a:rect b="b" l="l" r="r" t="t"/>
              <a:pathLst>
                <a:path extrusionOk="0" h="420477" w="508897">
                  <a:moveTo>
                    <a:pt x="0" y="0"/>
                  </a:moveTo>
                  <a:lnTo>
                    <a:pt x="508897" y="0"/>
                  </a:lnTo>
                  <a:lnTo>
                    <a:pt x="508897" y="420477"/>
                  </a:lnTo>
                  <a:lnTo>
                    <a:pt x="0" y="420477"/>
                  </a:lnTo>
                  <a:close/>
                </a:path>
              </a:pathLst>
            </a:custGeom>
            <a:solidFill>
              <a:srgbClr val="B5DAEA"/>
            </a:solidFill>
            <a:ln cap="sq" cmpd="sng" w="28575">
              <a:solidFill>
                <a:srgbClr val="000000"/>
              </a:solidFill>
              <a:prstDash val="solid"/>
              <a:miter lim="8000"/>
              <a:headEnd len="sm" w="sm" type="none"/>
              <a:tailEnd len="sm" w="sm" type="none"/>
            </a:ln>
          </p:spPr>
        </p:sp>
        <p:sp>
          <p:nvSpPr>
            <p:cNvPr id="558" name="Google Shape;558;p37"/>
            <p:cNvSpPr txBox="1"/>
            <p:nvPr/>
          </p:nvSpPr>
          <p:spPr>
            <a:xfrm>
              <a:off x="0" y="-47625"/>
              <a:ext cx="508897" cy="46810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9" name="Google Shape;559;p37"/>
          <p:cNvSpPr txBox="1"/>
          <p:nvPr/>
        </p:nvSpPr>
        <p:spPr>
          <a:xfrm>
            <a:off x="3761413" y="6991243"/>
            <a:ext cx="1221374" cy="248412"/>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1" i="0" lang="en-US" sz="1799" u="none" cap="none" strike="noStrike">
                <a:solidFill>
                  <a:srgbClr val="000000"/>
                </a:solidFill>
                <a:latin typeface="Rhodium Libre"/>
                <a:ea typeface="Rhodium Libre"/>
                <a:cs typeface="Rhodium Libre"/>
                <a:sym typeface="Rhodium Libre"/>
              </a:rPr>
              <a:t>#B5DAEA</a:t>
            </a:r>
            <a:endParaRPr/>
          </a:p>
        </p:txBody>
      </p:sp>
      <p:grpSp>
        <p:nvGrpSpPr>
          <p:cNvPr id="560" name="Google Shape;560;p37"/>
          <p:cNvGrpSpPr/>
          <p:nvPr/>
        </p:nvGrpSpPr>
        <p:grpSpPr>
          <a:xfrm>
            <a:off x="7225118" y="6126848"/>
            <a:ext cx="1932217" cy="1777325"/>
            <a:chOff x="0" y="-47625"/>
            <a:chExt cx="508897" cy="468102"/>
          </a:xfrm>
        </p:grpSpPr>
        <p:sp>
          <p:nvSpPr>
            <p:cNvPr id="561" name="Google Shape;561;p37"/>
            <p:cNvSpPr/>
            <p:nvPr/>
          </p:nvSpPr>
          <p:spPr>
            <a:xfrm>
              <a:off x="0" y="0"/>
              <a:ext cx="508897" cy="420477"/>
            </a:xfrm>
            <a:custGeom>
              <a:rect b="b" l="l" r="r" t="t"/>
              <a:pathLst>
                <a:path extrusionOk="0" h="420477" w="508897">
                  <a:moveTo>
                    <a:pt x="0" y="0"/>
                  </a:moveTo>
                  <a:lnTo>
                    <a:pt x="508897" y="0"/>
                  </a:lnTo>
                  <a:lnTo>
                    <a:pt x="508897" y="420477"/>
                  </a:lnTo>
                  <a:lnTo>
                    <a:pt x="0" y="420477"/>
                  </a:lnTo>
                  <a:close/>
                </a:path>
              </a:pathLst>
            </a:custGeom>
            <a:solidFill>
              <a:srgbClr val="D9D7CE"/>
            </a:solidFill>
            <a:ln cap="sq" cmpd="sng" w="28575">
              <a:solidFill>
                <a:srgbClr val="000000"/>
              </a:solidFill>
              <a:prstDash val="solid"/>
              <a:miter lim="8000"/>
              <a:headEnd len="sm" w="sm" type="none"/>
              <a:tailEnd len="sm" w="sm" type="none"/>
            </a:ln>
          </p:spPr>
        </p:sp>
        <p:sp>
          <p:nvSpPr>
            <p:cNvPr id="562" name="Google Shape;562;p37"/>
            <p:cNvSpPr txBox="1"/>
            <p:nvPr/>
          </p:nvSpPr>
          <p:spPr>
            <a:xfrm>
              <a:off x="0" y="-47625"/>
              <a:ext cx="508897" cy="46810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37"/>
          <p:cNvGrpSpPr/>
          <p:nvPr/>
        </p:nvGrpSpPr>
        <p:grpSpPr>
          <a:xfrm>
            <a:off x="5325687" y="6126848"/>
            <a:ext cx="1932217" cy="1777325"/>
            <a:chOff x="0" y="-47625"/>
            <a:chExt cx="508897" cy="468102"/>
          </a:xfrm>
        </p:grpSpPr>
        <p:sp>
          <p:nvSpPr>
            <p:cNvPr id="564" name="Google Shape;564;p37"/>
            <p:cNvSpPr/>
            <p:nvPr/>
          </p:nvSpPr>
          <p:spPr>
            <a:xfrm>
              <a:off x="0" y="0"/>
              <a:ext cx="508897" cy="420477"/>
            </a:xfrm>
            <a:custGeom>
              <a:rect b="b" l="l" r="r" t="t"/>
              <a:pathLst>
                <a:path extrusionOk="0" h="420477" w="508897">
                  <a:moveTo>
                    <a:pt x="0" y="0"/>
                  </a:moveTo>
                  <a:lnTo>
                    <a:pt x="508897" y="0"/>
                  </a:lnTo>
                  <a:lnTo>
                    <a:pt x="508897" y="420477"/>
                  </a:lnTo>
                  <a:lnTo>
                    <a:pt x="0" y="420477"/>
                  </a:lnTo>
                  <a:close/>
                </a:path>
              </a:pathLst>
            </a:custGeom>
            <a:solidFill>
              <a:srgbClr val="FBFCF8"/>
            </a:solidFill>
            <a:ln cap="sq" cmpd="sng" w="28575">
              <a:solidFill>
                <a:srgbClr val="000000"/>
              </a:solidFill>
              <a:prstDash val="solid"/>
              <a:miter lim="8000"/>
              <a:headEnd len="sm" w="sm" type="none"/>
              <a:tailEnd len="sm" w="sm" type="none"/>
            </a:ln>
          </p:spPr>
        </p:sp>
        <p:sp>
          <p:nvSpPr>
            <p:cNvPr id="565" name="Google Shape;565;p37"/>
            <p:cNvSpPr txBox="1"/>
            <p:nvPr/>
          </p:nvSpPr>
          <p:spPr>
            <a:xfrm>
              <a:off x="0" y="-47625"/>
              <a:ext cx="508897" cy="46810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6" name="Google Shape;566;p37"/>
          <p:cNvSpPr txBox="1"/>
          <p:nvPr/>
        </p:nvSpPr>
        <p:spPr>
          <a:xfrm>
            <a:off x="5681109" y="6991243"/>
            <a:ext cx="1221374" cy="248412"/>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1" i="0" lang="en-US" sz="1799" u="none" cap="none" strike="noStrike">
                <a:solidFill>
                  <a:srgbClr val="000000"/>
                </a:solidFill>
                <a:latin typeface="Rhodium Libre"/>
                <a:ea typeface="Rhodium Libre"/>
                <a:cs typeface="Rhodium Libre"/>
                <a:sym typeface="Rhodium Libre"/>
              </a:rPr>
              <a:t>#FBFCF8</a:t>
            </a:r>
            <a:endParaRPr/>
          </a:p>
        </p:txBody>
      </p:sp>
      <p:sp>
        <p:nvSpPr>
          <p:cNvPr id="567" name="Google Shape;567;p37"/>
          <p:cNvSpPr txBox="1"/>
          <p:nvPr/>
        </p:nvSpPr>
        <p:spPr>
          <a:xfrm>
            <a:off x="7600804" y="6991243"/>
            <a:ext cx="1221374" cy="248412"/>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1" i="0" lang="en-US" sz="1799" u="none" cap="none" strike="noStrike">
                <a:solidFill>
                  <a:srgbClr val="000000"/>
                </a:solidFill>
                <a:latin typeface="Rhodium Libre"/>
                <a:ea typeface="Rhodium Libre"/>
                <a:cs typeface="Rhodium Libre"/>
                <a:sym typeface="Rhodium Libre"/>
              </a:rPr>
              <a:t>#D9D7CE</a:t>
            </a:r>
            <a:endParaRPr/>
          </a:p>
        </p:txBody>
      </p:sp>
      <p:sp>
        <p:nvSpPr>
          <p:cNvPr id="568" name="Google Shape;568;p37"/>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569" name="Google Shape;569;p37"/>
          <p:cNvSpPr txBox="1"/>
          <p:nvPr/>
        </p:nvSpPr>
        <p:spPr>
          <a:xfrm>
            <a:off x="2970317" y="8210133"/>
            <a:ext cx="123474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RESOURCE PAGE</a:t>
            </a:r>
            <a:endParaRPr/>
          </a:p>
        </p:txBody>
      </p:sp>
      <p:sp>
        <p:nvSpPr>
          <p:cNvPr id="570" name="Google Shape;570;p37"/>
          <p:cNvSpPr txBox="1"/>
          <p:nvPr/>
        </p:nvSpPr>
        <p:spPr>
          <a:xfrm>
            <a:off x="3744010" y="9432293"/>
            <a:ext cx="10800000" cy="323100"/>
          </a:xfrm>
          <a:prstGeom prst="rect">
            <a:avLst/>
          </a:prstGeom>
          <a:noFill/>
          <a:ln>
            <a:noFill/>
          </a:ln>
        </p:spPr>
        <p:txBody>
          <a:bodyPr anchorCtr="0" anchor="t" bIns="0" lIns="0" spcFirstLastPara="1" rIns="0" wrap="square" tIns="0">
            <a:spAutoFit/>
          </a:bodyPr>
          <a:lstStyle/>
          <a:p>
            <a:pPr indent="0" lvl="0" marL="0" marR="0" rtl="0" algn="ctr">
              <a:lnSpc>
                <a:spcPct val="148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Use these design resources in your Canva Presentation.</a:t>
            </a:r>
            <a:endParaRPr/>
          </a:p>
        </p:txBody>
      </p:sp>
      <p:sp>
        <p:nvSpPr>
          <p:cNvPr id="571" name="Google Shape;571;p37"/>
          <p:cNvSpPr txBox="1"/>
          <p:nvPr/>
        </p:nvSpPr>
        <p:spPr>
          <a:xfrm>
            <a:off x="706859" y="5575537"/>
            <a:ext cx="4698786" cy="328041"/>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You can find these fonts online too.</a:t>
            </a:r>
            <a:endParaRPr/>
          </a:p>
        </p:txBody>
      </p:sp>
      <p:sp>
        <p:nvSpPr>
          <p:cNvPr id="572" name="Google Shape;572;p37"/>
          <p:cNvSpPr txBox="1"/>
          <p:nvPr/>
        </p:nvSpPr>
        <p:spPr>
          <a:xfrm>
            <a:off x="706859" y="2364087"/>
            <a:ext cx="7187560" cy="328041"/>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This presentation template uses the following free fonts:</a:t>
            </a:r>
            <a:endParaRPr/>
          </a:p>
        </p:txBody>
      </p:sp>
      <p:sp>
        <p:nvSpPr>
          <p:cNvPr id="573" name="Google Shape;573;p37"/>
          <p:cNvSpPr txBox="1"/>
          <p:nvPr/>
        </p:nvSpPr>
        <p:spPr>
          <a:xfrm>
            <a:off x="706859" y="4531399"/>
            <a:ext cx="2709513" cy="337312"/>
          </a:xfrm>
          <a:prstGeom prst="rect">
            <a:avLst/>
          </a:prstGeom>
          <a:noFill/>
          <a:ln>
            <a:noFill/>
          </a:ln>
        </p:spPr>
        <p:txBody>
          <a:bodyPr anchorCtr="0" anchor="t" bIns="0" lIns="0" spcFirstLastPara="1" rIns="0" wrap="square" tIns="0">
            <a:spAutoFit/>
          </a:bodyPr>
          <a:lstStyle/>
          <a:p>
            <a:pPr indent="0" lvl="1" marL="0" marR="0" rtl="0" algn="l">
              <a:lnSpc>
                <a:spcPct val="122010"/>
              </a:lnSpc>
              <a:spcBef>
                <a:spcPts val="0"/>
              </a:spcBef>
              <a:spcAft>
                <a:spcPts val="0"/>
              </a:spcAft>
              <a:buNone/>
            </a:pPr>
            <a:r>
              <a:rPr b="1" i="0" lang="en-US" sz="2199" u="none" cap="none" strike="noStrike">
                <a:solidFill>
                  <a:srgbClr val="000000"/>
                </a:solidFill>
                <a:latin typeface="Bricolage Grotesque"/>
                <a:ea typeface="Bricolage Grotesque"/>
                <a:cs typeface="Bricolage Grotesque"/>
                <a:sym typeface="Bricolage Grotesque"/>
              </a:rPr>
              <a:t>BODY COPY :</a:t>
            </a:r>
            <a:endParaRPr/>
          </a:p>
        </p:txBody>
      </p:sp>
      <p:sp>
        <p:nvSpPr>
          <p:cNvPr id="574" name="Google Shape;574;p37"/>
          <p:cNvSpPr txBox="1"/>
          <p:nvPr/>
        </p:nvSpPr>
        <p:spPr>
          <a:xfrm>
            <a:off x="706859" y="4936047"/>
            <a:ext cx="3700639" cy="318516"/>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2100" u="none" cap="none" strike="noStrike">
                <a:solidFill>
                  <a:srgbClr val="000000"/>
                </a:solidFill>
                <a:latin typeface="Rhodium Libre"/>
                <a:ea typeface="Rhodium Libre"/>
                <a:cs typeface="Rhodium Libre"/>
                <a:sym typeface="Rhodium Libre"/>
              </a:rPr>
              <a:t>Bricolage Grotesque</a:t>
            </a:r>
            <a:endParaRPr/>
          </a:p>
        </p:txBody>
      </p:sp>
      <p:sp>
        <p:nvSpPr>
          <p:cNvPr id="575" name="Google Shape;575;p37"/>
          <p:cNvSpPr txBox="1"/>
          <p:nvPr/>
        </p:nvSpPr>
        <p:spPr>
          <a:xfrm>
            <a:off x="706859" y="1633932"/>
            <a:ext cx="2709600" cy="523200"/>
          </a:xfrm>
          <a:prstGeom prst="rect">
            <a:avLst/>
          </a:prstGeom>
          <a:noFill/>
          <a:ln>
            <a:noFill/>
          </a:ln>
        </p:spPr>
        <p:txBody>
          <a:bodyPr anchorCtr="0" anchor="t" bIns="0" lIns="0" spcFirstLastPara="1" rIns="0" wrap="square" tIns="0">
            <a:spAutoFit/>
          </a:bodyPr>
          <a:lstStyle/>
          <a:p>
            <a:pPr indent="0" lvl="0" marL="0" marR="0" rtl="0" algn="l">
              <a:lnSpc>
                <a:spcPct val="250044"/>
              </a:lnSpc>
              <a:spcBef>
                <a:spcPts val="0"/>
              </a:spcBef>
              <a:spcAft>
                <a:spcPts val="0"/>
              </a:spcAft>
              <a:buNone/>
            </a:pPr>
            <a:r>
              <a:rPr i="0" lang="en-US" sz="3399" u="none" cap="none" strike="noStrike">
                <a:solidFill>
                  <a:srgbClr val="000000"/>
                </a:solidFill>
                <a:latin typeface="Rhodium Libre"/>
                <a:ea typeface="Rhodium Libre"/>
                <a:cs typeface="Rhodium Libre"/>
                <a:sym typeface="Rhodium Libre"/>
              </a:rPr>
              <a:t>FONTS</a:t>
            </a:r>
            <a:endParaRPr/>
          </a:p>
        </p:txBody>
      </p:sp>
      <p:sp>
        <p:nvSpPr>
          <p:cNvPr id="576" name="Google Shape;576;p37"/>
          <p:cNvSpPr txBox="1"/>
          <p:nvPr/>
        </p:nvSpPr>
        <p:spPr>
          <a:xfrm>
            <a:off x="9157335" y="1633932"/>
            <a:ext cx="9130800" cy="523200"/>
          </a:xfrm>
          <a:prstGeom prst="rect">
            <a:avLst/>
          </a:prstGeom>
          <a:noFill/>
          <a:ln>
            <a:noFill/>
          </a:ln>
        </p:spPr>
        <p:txBody>
          <a:bodyPr anchorCtr="0" anchor="t" bIns="0" lIns="0" spcFirstLastPara="1" rIns="0" wrap="square" tIns="0">
            <a:spAutoFit/>
          </a:bodyPr>
          <a:lstStyle/>
          <a:p>
            <a:pPr indent="0" lvl="0" marL="0" marR="0" rtl="0" algn="ctr">
              <a:lnSpc>
                <a:spcPct val="250044"/>
              </a:lnSpc>
              <a:spcBef>
                <a:spcPts val="0"/>
              </a:spcBef>
              <a:spcAft>
                <a:spcPts val="0"/>
              </a:spcAft>
              <a:buNone/>
            </a:pPr>
            <a:r>
              <a:rPr i="0" lang="en-US" sz="3399" u="none" cap="none" strike="noStrike">
                <a:solidFill>
                  <a:srgbClr val="000000"/>
                </a:solidFill>
                <a:latin typeface="Rhodium Libre"/>
                <a:ea typeface="Rhodium Libre"/>
                <a:cs typeface="Rhodium Libre"/>
                <a:sym typeface="Rhodium Libre"/>
              </a:rPr>
              <a:t>DESIGN ELEMENTS</a:t>
            </a:r>
            <a:endParaRPr/>
          </a:p>
        </p:txBody>
      </p:sp>
      <p:sp>
        <p:nvSpPr>
          <p:cNvPr id="577" name="Google Shape;577;p37"/>
          <p:cNvSpPr txBox="1"/>
          <p:nvPr/>
        </p:nvSpPr>
        <p:spPr>
          <a:xfrm>
            <a:off x="706859" y="6831736"/>
            <a:ext cx="2709600" cy="523200"/>
          </a:xfrm>
          <a:prstGeom prst="rect">
            <a:avLst/>
          </a:prstGeom>
          <a:noFill/>
          <a:ln>
            <a:noFill/>
          </a:ln>
        </p:spPr>
        <p:txBody>
          <a:bodyPr anchorCtr="0" anchor="t" bIns="0" lIns="0" spcFirstLastPara="1" rIns="0" wrap="square" tIns="0">
            <a:spAutoFit/>
          </a:bodyPr>
          <a:lstStyle/>
          <a:p>
            <a:pPr indent="0" lvl="0" marL="0" marR="0" rtl="0" algn="l">
              <a:lnSpc>
                <a:spcPct val="250044"/>
              </a:lnSpc>
              <a:spcBef>
                <a:spcPts val="0"/>
              </a:spcBef>
              <a:spcAft>
                <a:spcPts val="0"/>
              </a:spcAft>
              <a:buNone/>
            </a:pPr>
            <a:r>
              <a:rPr i="0" lang="en-US" sz="3399" u="none" cap="none" strike="noStrike">
                <a:solidFill>
                  <a:srgbClr val="000000"/>
                </a:solidFill>
                <a:latin typeface="Rhodium Libre"/>
                <a:ea typeface="Rhodium Libre"/>
                <a:cs typeface="Rhodium Libre"/>
                <a:sym typeface="Rhodium Libre"/>
              </a:rPr>
              <a:t>COLORS</a:t>
            </a:r>
            <a:endParaRPr/>
          </a:p>
        </p:txBody>
      </p:sp>
      <p:sp>
        <p:nvSpPr>
          <p:cNvPr id="578" name="Google Shape;578;p37"/>
          <p:cNvSpPr/>
          <p:nvPr/>
        </p:nvSpPr>
        <p:spPr>
          <a:xfrm>
            <a:off x="16151529" y="2892694"/>
            <a:ext cx="1313979" cy="1220806"/>
          </a:xfrm>
          <a:custGeom>
            <a:rect b="b" l="l" r="r" t="t"/>
            <a:pathLst>
              <a:path extrusionOk="0" h="1220806" w="1313979">
                <a:moveTo>
                  <a:pt x="0" y="0"/>
                </a:moveTo>
                <a:lnTo>
                  <a:pt x="1313979" y="0"/>
                </a:lnTo>
                <a:lnTo>
                  <a:pt x="1313979" y="1220806"/>
                </a:lnTo>
                <a:lnTo>
                  <a:pt x="0" y="1220806"/>
                </a:lnTo>
                <a:lnTo>
                  <a:pt x="0" y="0"/>
                </a:lnTo>
                <a:close/>
              </a:path>
            </a:pathLst>
          </a:custGeom>
          <a:blipFill rotWithShape="1">
            <a:blip r:embed="rId3">
              <a:alphaModFix/>
            </a:blip>
            <a:stretch>
              <a:fillRect b="0" l="0" r="0" t="0"/>
            </a:stretch>
          </a:blipFill>
          <a:ln>
            <a:noFill/>
          </a:ln>
        </p:spPr>
      </p:sp>
      <p:sp>
        <p:nvSpPr>
          <p:cNvPr id="579" name="Google Shape;579;p37"/>
          <p:cNvSpPr/>
          <p:nvPr/>
        </p:nvSpPr>
        <p:spPr>
          <a:xfrm>
            <a:off x="10326714" y="4637561"/>
            <a:ext cx="994707" cy="994707"/>
          </a:xfrm>
          <a:custGeom>
            <a:rect b="b" l="l" r="r" t="t"/>
            <a:pathLst>
              <a:path extrusionOk="0" h="994707" w="994707">
                <a:moveTo>
                  <a:pt x="0" y="0"/>
                </a:moveTo>
                <a:lnTo>
                  <a:pt x="994707" y="0"/>
                </a:lnTo>
                <a:lnTo>
                  <a:pt x="994707" y="994707"/>
                </a:lnTo>
                <a:lnTo>
                  <a:pt x="0" y="994707"/>
                </a:lnTo>
                <a:lnTo>
                  <a:pt x="0" y="0"/>
                </a:lnTo>
                <a:close/>
              </a:path>
            </a:pathLst>
          </a:custGeom>
          <a:blipFill rotWithShape="1">
            <a:blip r:embed="rId4">
              <a:alphaModFix/>
            </a:blip>
            <a:stretch>
              <a:fillRect b="0" l="0" r="0" t="0"/>
            </a:stretch>
          </a:blipFill>
          <a:ln>
            <a:noFill/>
          </a:ln>
        </p:spPr>
      </p:sp>
      <p:sp>
        <p:nvSpPr>
          <p:cNvPr id="580" name="Google Shape;580;p37"/>
          <p:cNvSpPr/>
          <p:nvPr/>
        </p:nvSpPr>
        <p:spPr>
          <a:xfrm>
            <a:off x="16356671" y="4516716"/>
            <a:ext cx="903694" cy="1236398"/>
          </a:xfrm>
          <a:custGeom>
            <a:rect b="b" l="l" r="r" t="t"/>
            <a:pathLst>
              <a:path extrusionOk="0" h="1236398" w="903694">
                <a:moveTo>
                  <a:pt x="0" y="0"/>
                </a:moveTo>
                <a:lnTo>
                  <a:pt x="903695" y="0"/>
                </a:lnTo>
                <a:lnTo>
                  <a:pt x="903695" y="1236397"/>
                </a:lnTo>
                <a:lnTo>
                  <a:pt x="0" y="1236397"/>
                </a:lnTo>
                <a:lnTo>
                  <a:pt x="0" y="0"/>
                </a:lnTo>
                <a:close/>
              </a:path>
            </a:pathLst>
          </a:custGeom>
          <a:blipFill rotWithShape="1">
            <a:blip r:embed="rId5">
              <a:alphaModFix/>
            </a:blip>
            <a:stretch>
              <a:fillRect b="0" l="0" r="0" t="0"/>
            </a:stretch>
          </a:blipFill>
          <a:ln>
            <a:noFill/>
          </a:ln>
        </p:spPr>
      </p:sp>
      <p:sp>
        <p:nvSpPr>
          <p:cNvPr id="581" name="Google Shape;581;p37"/>
          <p:cNvSpPr/>
          <p:nvPr/>
        </p:nvSpPr>
        <p:spPr>
          <a:xfrm>
            <a:off x="10421203" y="2829616"/>
            <a:ext cx="805729" cy="1346963"/>
          </a:xfrm>
          <a:custGeom>
            <a:rect b="b" l="l" r="r" t="t"/>
            <a:pathLst>
              <a:path extrusionOk="0" h="1346963" w="805729">
                <a:moveTo>
                  <a:pt x="0" y="0"/>
                </a:moveTo>
                <a:lnTo>
                  <a:pt x="805728" y="0"/>
                </a:lnTo>
                <a:lnTo>
                  <a:pt x="805728" y="1346963"/>
                </a:lnTo>
                <a:lnTo>
                  <a:pt x="0" y="1346963"/>
                </a:lnTo>
                <a:lnTo>
                  <a:pt x="0" y="0"/>
                </a:lnTo>
                <a:close/>
              </a:path>
            </a:pathLst>
          </a:custGeom>
          <a:blipFill rotWithShape="1">
            <a:blip r:embed="rId6">
              <a:alphaModFix/>
            </a:blip>
            <a:stretch>
              <a:fillRect b="0" l="0" r="0" t="0"/>
            </a:stretch>
          </a:blipFill>
          <a:ln>
            <a:noFill/>
          </a:ln>
        </p:spPr>
      </p:sp>
      <p:sp>
        <p:nvSpPr>
          <p:cNvPr id="582" name="Google Shape;582;p37"/>
          <p:cNvSpPr/>
          <p:nvPr/>
        </p:nvSpPr>
        <p:spPr>
          <a:xfrm>
            <a:off x="13213453" y="4508675"/>
            <a:ext cx="1154557" cy="1252479"/>
          </a:xfrm>
          <a:custGeom>
            <a:rect b="b" l="l" r="r" t="t"/>
            <a:pathLst>
              <a:path extrusionOk="0" h="1252479" w="1154557">
                <a:moveTo>
                  <a:pt x="0" y="0"/>
                </a:moveTo>
                <a:lnTo>
                  <a:pt x="1154557" y="0"/>
                </a:lnTo>
                <a:lnTo>
                  <a:pt x="1154557" y="1252479"/>
                </a:lnTo>
                <a:lnTo>
                  <a:pt x="0" y="1252479"/>
                </a:lnTo>
                <a:lnTo>
                  <a:pt x="0" y="0"/>
                </a:lnTo>
                <a:close/>
              </a:path>
            </a:pathLst>
          </a:custGeom>
          <a:blipFill rotWithShape="1">
            <a:blip r:embed="rId7">
              <a:alphaModFix/>
            </a:blip>
            <a:stretch>
              <a:fillRect b="0" l="0" r="0" t="0"/>
            </a:stretch>
          </a:blipFill>
          <a:ln>
            <a:noFill/>
          </a:ln>
        </p:spPr>
      </p:sp>
      <p:sp>
        <p:nvSpPr>
          <p:cNvPr id="583" name="Google Shape;583;p37"/>
          <p:cNvSpPr/>
          <p:nvPr/>
        </p:nvSpPr>
        <p:spPr>
          <a:xfrm>
            <a:off x="13266640" y="2892694"/>
            <a:ext cx="1048183" cy="1052009"/>
          </a:xfrm>
          <a:custGeom>
            <a:rect b="b" l="l" r="r" t="t"/>
            <a:pathLst>
              <a:path extrusionOk="0" h="1052009" w="1048183">
                <a:moveTo>
                  <a:pt x="0" y="0"/>
                </a:moveTo>
                <a:lnTo>
                  <a:pt x="1048183" y="0"/>
                </a:lnTo>
                <a:lnTo>
                  <a:pt x="1048183" y="1052009"/>
                </a:lnTo>
                <a:lnTo>
                  <a:pt x="0" y="1052009"/>
                </a:lnTo>
                <a:lnTo>
                  <a:pt x="0" y="0"/>
                </a:lnTo>
                <a:close/>
              </a:path>
            </a:pathLst>
          </a:custGeom>
          <a:blipFill rotWithShape="1">
            <a:blip r:embed="rId8">
              <a:alphaModFix/>
            </a:blip>
            <a:stretch>
              <a:fillRect b="0" l="0" r="0" t="0"/>
            </a:stretch>
          </a:blipFill>
          <a:ln>
            <a:noFill/>
          </a:ln>
        </p:spPr>
      </p:sp>
      <p:sp>
        <p:nvSpPr>
          <p:cNvPr id="584" name="Google Shape;584;p37"/>
          <p:cNvSpPr/>
          <p:nvPr/>
        </p:nvSpPr>
        <p:spPr>
          <a:xfrm>
            <a:off x="10306895" y="6221887"/>
            <a:ext cx="1034345" cy="1034345"/>
          </a:xfrm>
          <a:custGeom>
            <a:rect b="b" l="l" r="r" t="t"/>
            <a:pathLst>
              <a:path extrusionOk="0" h="1034345" w="1034345">
                <a:moveTo>
                  <a:pt x="0" y="0"/>
                </a:moveTo>
                <a:lnTo>
                  <a:pt x="1034345" y="0"/>
                </a:lnTo>
                <a:lnTo>
                  <a:pt x="1034345" y="1034346"/>
                </a:lnTo>
                <a:lnTo>
                  <a:pt x="0" y="1034346"/>
                </a:lnTo>
                <a:lnTo>
                  <a:pt x="0" y="0"/>
                </a:lnTo>
                <a:close/>
              </a:path>
            </a:pathLst>
          </a:custGeom>
          <a:blipFill rotWithShape="1">
            <a:blip r:embed="rId9">
              <a:alphaModFix/>
            </a:blip>
            <a:stretch>
              <a:fillRect b="0" l="0" r="0" t="0"/>
            </a:stretch>
          </a:blipFill>
          <a:ln>
            <a:noFill/>
          </a:ln>
        </p:spPr>
      </p:sp>
      <p:sp>
        <p:nvSpPr>
          <p:cNvPr id="585" name="Google Shape;585;p37"/>
          <p:cNvSpPr/>
          <p:nvPr/>
        </p:nvSpPr>
        <p:spPr>
          <a:xfrm>
            <a:off x="16274211" y="6310354"/>
            <a:ext cx="1068616" cy="1031700"/>
          </a:xfrm>
          <a:custGeom>
            <a:rect b="b" l="l" r="r" t="t"/>
            <a:pathLst>
              <a:path extrusionOk="0" h="1031700" w="1068616">
                <a:moveTo>
                  <a:pt x="0" y="0"/>
                </a:moveTo>
                <a:lnTo>
                  <a:pt x="1068615" y="0"/>
                </a:lnTo>
                <a:lnTo>
                  <a:pt x="1068615" y="1031700"/>
                </a:lnTo>
                <a:lnTo>
                  <a:pt x="0" y="1031700"/>
                </a:lnTo>
                <a:lnTo>
                  <a:pt x="0" y="0"/>
                </a:lnTo>
                <a:close/>
              </a:path>
            </a:pathLst>
          </a:custGeom>
          <a:blipFill rotWithShape="1">
            <a:blip r:embed="rId10">
              <a:alphaModFix/>
            </a:blip>
            <a:stretch>
              <a:fillRect b="0" l="0" r="0" t="0"/>
            </a:stretch>
          </a:blipFill>
          <a:ln>
            <a:noFill/>
          </a:ln>
        </p:spPr>
      </p:sp>
      <p:sp>
        <p:nvSpPr>
          <p:cNvPr id="586" name="Google Shape;586;p37"/>
          <p:cNvSpPr/>
          <p:nvPr/>
        </p:nvSpPr>
        <p:spPr>
          <a:xfrm>
            <a:off x="13241448" y="6093250"/>
            <a:ext cx="1098568" cy="1060617"/>
          </a:xfrm>
          <a:custGeom>
            <a:rect b="b" l="l" r="r" t="t"/>
            <a:pathLst>
              <a:path extrusionOk="0" h="1060617" w="1098568">
                <a:moveTo>
                  <a:pt x="0" y="0"/>
                </a:moveTo>
                <a:lnTo>
                  <a:pt x="1098568" y="0"/>
                </a:lnTo>
                <a:lnTo>
                  <a:pt x="1098568" y="1060618"/>
                </a:lnTo>
                <a:lnTo>
                  <a:pt x="0" y="1060618"/>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38"/>
          <p:cNvPicPr preferRelativeResize="0"/>
          <p:nvPr/>
        </p:nvPicPr>
        <p:blipFill>
          <a:blip r:embed="rId3">
            <a:alphaModFix/>
          </a:blip>
          <a:stretch>
            <a:fillRect/>
          </a:stretch>
        </p:blipFill>
        <p:spPr>
          <a:xfrm>
            <a:off x="11782788" y="5421662"/>
            <a:ext cx="4824425" cy="1218814"/>
          </a:xfrm>
          <a:prstGeom prst="rect">
            <a:avLst/>
          </a:prstGeom>
          <a:noFill/>
          <a:ln>
            <a:noFill/>
          </a:ln>
        </p:spPr>
      </p:pic>
      <p:cxnSp>
        <p:nvCxnSpPr>
          <p:cNvPr id="592" name="Google Shape;592;p38"/>
          <p:cNvCxnSpPr/>
          <p:nvPr/>
        </p:nvCxnSpPr>
        <p:spPr>
          <a:xfrm>
            <a:off x="0" y="122790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593" name="Google Shape;593;p38"/>
          <p:cNvCxnSpPr/>
          <p:nvPr/>
        </p:nvCxnSpPr>
        <p:spPr>
          <a:xfrm>
            <a:off x="0" y="3324775"/>
            <a:ext cx="18288000" cy="0"/>
          </a:xfrm>
          <a:prstGeom prst="straightConnector1">
            <a:avLst/>
          </a:prstGeom>
          <a:noFill/>
          <a:ln cap="flat" cmpd="sng" w="28575">
            <a:solidFill>
              <a:srgbClr val="000000"/>
            </a:solidFill>
            <a:prstDash val="solid"/>
            <a:round/>
            <a:headEnd len="sm" w="sm" type="none"/>
            <a:tailEnd len="sm" w="sm" type="none"/>
          </a:ln>
        </p:spPr>
      </p:cxnSp>
      <p:pic>
        <p:nvPicPr>
          <p:cNvPr id="594" name="Google Shape;594;p38"/>
          <p:cNvPicPr preferRelativeResize="0"/>
          <p:nvPr/>
        </p:nvPicPr>
        <p:blipFill rotWithShape="1">
          <a:blip r:embed="rId4">
            <a:alphaModFix/>
          </a:blip>
          <a:srcRect b="0" l="12816" r="12817" t="0"/>
          <a:stretch/>
        </p:blipFill>
        <p:spPr>
          <a:xfrm flipH="1">
            <a:off x="0" y="1242134"/>
            <a:ext cx="10102148" cy="9059097"/>
          </a:xfrm>
          <a:prstGeom prst="rect">
            <a:avLst/>
          </a:prstGeom>
          <a:noFill/>
          <a:ln>
            <a:noFill/>
          </a:ln>
        </p:spPr>
      </p:pic>
      <p:sp>
        <p:nvSpPr>
          <p:cNvPr id="595" name="Google Shape;595;p38"/>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596" name="Google Shape;596;p38"/>
          <p:cNvSpPr txBox="1"/>
          <p:nvPr/>
        </p:nvSpPr>
        <p:spPr>
          <a:xfrm>
            <a:off x="10593351" y="1481532"/>
            <a:ext cx="7203300" cy="1535700"/>
          </a:xfrm>
          <a:prstGeom prst="rect">
            <a:avLst/>
          </a:prstGeom>
          <a:noFill/>
          <a:ln>
            <a:noFill/>
          </a:ln>
        </p:spPr>
        <p:txBody>
          <a:bodyPr anchorCtr="0" anchor="t" bIns="0" lIns="0" spcFirstLastPara="1" rIns="0" wrap="square" tIns="0">
            <a:spAutoFit/>
          </a:bodyPr>
          <a:lstStyle/>
          <a:p>
            <a:pPr indent="0" lvl="0" marL="0" marR="0" rtl="0" algn="ctr">
              <a:lnSpc>
                <a:spcPct val="107998"/>
              </a:lnSpc>
              <a:spcBef>
                <a:spcPts val="0"/>
              </a:spcBef>
              <a:spcAft>
                <a:spcPts val="0"/>
              </a:spcAft>
              <a:buNone/>
            </a:pPr>
            <a:r>
              <a:rPr b="0" i="0" lang="en-US" sz="9977" u="none" cap="none" strike="noStrike">
                <a:solidFill>
                  <a:srgbClr val="000000"/>
                </a:solidFill>
                <a:latin typeface="Rhodium Libre"/>
                <a:ea typeface="Rhodium Libre"/>
                <a:cs typeface="Rhodium Libre"/>
                <a:sym typeface="Rhodium Libre"/>
              </a:rPr>
              <a:t>CREDITS</a:t>
            </a:r>
            <a:endParaRPr/>
          </a:p>
        </p:txBody>
      </p:sp>
      <p:sp>
        <p:nvSpPr>
          <p:cNvPr id="597" name="Google Shape;597;p38"/>
          <p:cNvSpPr txBox="1"/>
          <p:nvPr/>
        </p:nvSpPr>
        <p:spPr>
          <a:xfrm>
            <a:off x="10932376" y="3834372"/>
            <a:ext cx="6525300" cy="890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516" u="none" cap="none" strike="noStrike">
                <a:solidFill>
                  <a:srgbClr val="000000"/>
                </a:solidFill>
                <a:latin typeface="Rhodium Libre"/>
                <a:ea typeface="Rhodium Libre"/>
                <a:cs typeface="Rhodium Libre"/>
                <a:sym typeface="Rhodium Libre"/>
              </a:rPr>
              <a:t>This presentation template is free for everyone to use thanks to the following:</a:t>
            </a:r>
            <a:endParaRPr/>
          </a:p>
        </p:txBody>
      </p:sp>
      <p:sp>
        <p:nvSpPr>
          <p:cNvPr id="598" name="Google Shape;598;p38"/>
          <p:cNvSpPr txBox="1"/>
          <p:nvPr/>
        </p:nvSpPr>
        <p:spPr>
          <a:xfrm>
            <a:off x="12079992" y="9131143"/>
            <a:ext cx="4230164" cy="328041"/>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for the photos</a:t>
            </a:r>
            <a:endParaRPr/>
          </a:p>
        </p:txBody>
      </p:sp>
      <p:sp>
        <p:nvSpPr>
          <p:cNvPr id="599" name="Google Shape;599;p38"/>
          <p:cNvSpPr txBox="1"/>
          <p:nvPr/>
        </p:nvSpPr>
        <p:spPr>
          <a:xfrm>
            <a:off x="11534365" y="8263358"/>
            <a:ext cx="5321418" cy="670577"/>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4463" u="none" cap="none" strike="noStrike">
                <a:solidFill>
                  <a:srgbClr val="000000"/>
                </a:solidFill>
                <a:latin typeface="Rhodium Libre"/>
                <a:ea typeface="Rhodium Libre"/>
                <a:cs typeface="Rhodium Libre"/>
                <a:sym typeface="Rhodium Libre"/>
              </a:rPr>
              <a:t>PEXELS, PIXABAY</a:t>
            </a:r>
            <a:endParaRPr/>
          </a:p>
        </p:txBody>
      </p:sp>
      <p:sp>
        <p:nvSpPr>
          <p:cNvPr id="600" name="Google Shape;600;p38"/>
          <p:cNvSpPr txBox="1"/>
          <p:nvPr/>
        </p:nvSpPr>
        <p:spPr>
          <a:xfrm>
            <a:off x="11782853" y="6864424"/>
            <a:ext cx="4824443" cy="328041"/>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for the presentation template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19"/>
          <p:cNvPicPr preferRelativeResize="0"/>
          <p:nvPr/>
        </p:nvPicPr>
        <p:blipFill rotWithShape="1">
          <a:blip r:embed="rId3">
            <a:alphaModFix/>
          </a:blip>
          <a:srcRect b="44541" l="0" r="0" t="44541"/>
          <a:stretch/>
        </p:blipFill>
        <p:spPr>
          <a:xfrm flipH="1">
            <a:off x="0" y="7292243"/>
            <a:ext cx="18288000" cy="2994757"/>
          </a:xfrm>
          <a:prstGeom prst="rect">
            <a:avLst/>
          </a:prstGeom>
          <a:noFill/>
          <a:ln>
            <a:noFill/>
          </a:ln>
        </p:spPr>
      </p:pic>
      <p:pic>
        <p:nvPicPr>
          <p:cNvPr id="223" name="Google Shape;223;p19"/>
          <p:cNvPicPr preferRelativeResize="0"/>
          <p:nvPr/>
        </p:nvPicPr>
        <p:blipFill rotWithShape="1">
          <a:blip r:embed="rId3">
            <a:alphaModFix/>
          </a:blip>
          <a:srcRect b="44519" l="0" r="0" t="44519"/>
          <a:stretch/>
        </p:blipFill>
        <p:spPr>
          <a:xfrm>
            <a:off x="0" y="0"/>
            <a:ext cx="18288000" cy="3006848"/>
          </a:xfrm>
          <a:prstGeom prst="rect">
            <a:avLst/>
          </a:prstGeom>
          <a:noFill/>
          <a:ln>
            <a:noFill/>
          </a:ln>
        </p:spPr>
      </p:pic>
      <p:cxnSp>
        <p:nvCxnSpPr>
          <p:cNvPr id="224" name="Google Shape;224;p19"/>
          <p:cNvCxnSpPr/>
          <p:nvPr/>
        </p:nvCxnSpPr>
        <p:spPr>
          <a:xfrm>
            <a:off x="0" y="299475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225" name="Google Shape;225;p19"/>
          <p:cNvCxnSpPr/>
          <p:nvPr/>
        </p:nvCxnSpPr>
        <p:spPr>
          <a:xfrm>
            <a:off x="0" y="7292250"/>
            <a:ext cx="18288000" cy="0"/>
          </a:xfrm>
          <a:prstGeom prst="straightConnector1">
            <a:avLst/>
          </a:prstGeom>
          <a:noFill/>
          <a:ln cap="flat" cmpd="sng" w="28575">
            <a:solidFill>
              <a:srgbClr val="000000"/>
            </a:solidFill>
            <a:prstDash val="solid"/>
            <a:round/>
            <a:headEnd len="sm" w="sm" type="none"/>
            <a:tailEnd len="sm" w="sm" type="none"/>
          </a:ln>
        </p:spPr>
      </p:cxnSp>
      <p:cxnSp>
        <p:nvCxnSpPr>
          <p:cNvPr id="226" name="Google Shape;226;p19"/>
          <p:cNvCxnSpPr/>
          <p:nvPr/>
        </p:nvCxnSpPr>
        <p:spPr>
          <a:xfrm rot="10800000">
            <a:off x="5952925" y="0"/>
            <a:ext cx="0" cy="10307400"/>
          </a:xfrm>
          <a:prstGeom prst="straightConnector1">
            <a:avLst/>
          </a:prstGeom>
          <a:noFill/>
          <a:ln cap="flat" cmpd="sng" w="28575">
            <a:solidFill>
              <a:srgbClr val="000000"/>
            </a:solidFill>
            <a:prstDash val="solid"/>
            <a:round/>
            <a:headEnd len="sm" w="sm" type="none"/>
            <a:tailEnd len="sm" w="sm" type="none"/>
          </a:ln>
        </p:spPr>
      </p:cxnSp>
      <p:sp>
        <p:nvSpPr>
          <p:cNvPr id="227" name="Google Shape;227;p19"/>
          <p:cNvSpPr txBox="1"/>
          <p:nvPr/>
        </p:nvSpPr>
        <p:spPr>
          <a:xfrm>
            <a:off x="7830970" y="3606198"/>
            <a:ext cx="8925600" cy="3086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0027" u="none" cap="none" strike="noStrike">
                <a:solidFill>
                  <a:srgbClr val="000000"/>
                </a:solidFill>
                <a:latin typeface="Rhodium Libre"/>
                <a:ea typeface="Rhodium Libre"/>
                <a:cs typeface="Rhodium Libre"/>
                <a:sym typeface="Rhodium Libre"/>
              </a:rPr>
              <a:t>COMPANY OVERVIEW</a:t>
            </a:r>
            <a:endParaRPr/>
          </a:p>
        </p:txBody>
      </p:sp>
      <p:sp>
        <p:nvSpPr>
          <p:cNvPr id="228" name="Google Shape;228;p19"/>
          <p:cNvSpPr txBox="1"/>
          <p:nvPr/>
        </p:nvSpPr>
        <p:spPr>
          <a:xfrm>
            <a:off x="602705" y="2734551"/>
            <a:ext cx="4185021" cy="4332123"/>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25289" u="none" cap="none" strike="noStrike">
                <a:solidFill>
                  <a:srgbClr val="000000"/>
                </a:solidFill>
                <a:latin typeface="Bricolage Grotesque ExtraLight"/>
                <a:ea typeface="Bricolage Grotesque ExtraLight"/>
                <a:cs typeface="Bricolage Grotesque ExtraLight"/>
                <a:sym typeface="Bricolage Grotesque ExtraLight"/>
              </a:rPr>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0"/>
          <p:cNvPicPr preferRelativeResize="0"/>
          <p:nvPr/>
        </p:nvPicPr>
        <p:blipFill rotWithShape="1">
          <a:blip r:embed="rId3">
            <a:alphaModFix/>
          </a:blip>
          <a:srcRect b="15724" l="0" r="0" t="42086"/>
          <a:stretch/>
        </p:blipFill>
        <p:spPr>
          <a:xfrm flipH="1">
            <a:off x="2" y="0"/>
            <a:ext cx="18287998" cy="10286996"/>
          </a:xfrm>
          <a:prstGeom prst="rect">
            <a:avLst/>
          </a:prstGeom>
          <a:noFill/>
          <a:ln>
            <a:noFill/>
          </a:ln>
        </p:spPr>
      </p:pic>
      <p:sp>
        <p:nvSpPr>
          <p:cNvPr id="234" name="Google Shape;234;p20"/>
          <p:cNvSpPr txBox="1"/>
          <p:nvPr/>
        </p:nvSpPr>
        <p:spPr>
          <a:xfrm>
            <a:off x="773625" y="4857800"/>
            <a:ext cx="9601800" cy="44421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US" sz="6000" u="none" cap="none" strike="noStrike">
                <a:solidFill>
                  <a:srgbClr val="000000"/>
                </a:solidFill>
                <a:latin typeface="Rhodium Libre"/>
                <a:ea typeface="Rhodium Libre"/>
                <a:cs typeface="Rhodium Libre"/>
                <a:sym typeface="Rhodium Libre"/>
              </a:rPr>
              <a:t>“We don't just build structures; we create landmarks that stand the test of time.”</a:t>
            </a:r>
            <a:endParaRPr/>
          </a:p>
        </p:txBody>
      </p:sp>
      <p:sp>
        <p:nvSpPr>
          <p:cNvPr id="235" name="Google Shape;235;p20"/>
          <p:cNvSpPr txBox="1"/>
          <p:nvPr/>
        </p:nvSpPr>
        <p:spPr>
          <a:xfrm>
            <a:off x="15647225" y="8663725"/>
            <a:ext cx="1764000" cy="3540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None/>
            </a:pPr>
            <a:r>
              <a:rPr b="1" i="0" lang="en-US" sz="2300" u="none" cap="none" strike="noStrike">
                <a:solidFill>
                  <a:srgbClr val="FFFFFF"/>
                </a:solidFill>
                <a:latin typeface="Bricolage Grotesque"/>
                <a:ea typeface="Bricolage Grotesque"/>
                <a:cs typeface="Bricolage Grotesque"/>
                <a:sym typeface="Bricolage Grotesque"/>
              </a:rPr>
              <a:t>JOHN DOE</a:t>
            </a:r>
            <a:endParaRPr/>
          </a:p>
        </p:txBody>
      </p:sp>
      <p:grpSp>
        <p:nvGrpSpPr>
          <p:cNvPr id="236" name="Google Shape;236;p20"/>
          <p:cNvGrpSpPr/>
          <p:nvPr/>
        </p:nvGrpSpPr>
        <p:grpSpPr>
          <a:xfrm>
            <a:off x="7926153" y="8668674"/>
            <a:ext cx="7025523" cy="228452"/>
            <a:chOff x="0" y="-47625"/>
            <a:chExt cx="2593784" cy="60168"/>
          </a:xfrm>
        </p:grpSpPr>
        <p:sp>
          <p:nvSpPr>
            <p:cNvPr id="237" name="Google Shape;237;p20"/>
            <p:cNvSpPr/>
            <p:nvPr/>
          </p:nvSpPr>
          <p:spPr>
            <a:xfrm>
              <a:off x="0" y="0"/>
              <a:ext cx="2593784" cy="12543"/>
            </a:xfrm>
            <a:custGeom>
              <a:rect b="b" l="l" r="r" t="t"/>
              <a:pathLst>
                <a:path extrusionOk="0" h="12543" w="2593784">
                  <a:moveTo>
                    <a:pt x="0" y="0"/>
                  </a:moveTo>
                  <a:lnTo>
                    <a:pt x="2593784" y="0"/>
                  </a:lnTo>
                  <a:lnTo>
                    <a:pt x="2593784" y="12543"/>
                  </a:lnTo>
                  <a:lnTo>
                    <a:pt x="0" y="12543"/>
                  </a:lnTo>
                  <a:close/>
                </a:path>
              </a:pathLst>
            </a:custGeom>
            <a:solidFill>
              <a:srgbClr val="000000"/>
            </a:solidFill>
            <a:ln>
              <a:noFill/>
            </a:ln>
          </p:spPr>
        </p:sp>
        <p:sp>
          <p:nvSpPr>
            <p:cNvPr id="238" name="Google Shape;238;p20"/>
            <p:cNvSpPr txBox="1"/>
            <p:nvPr/>
          </p:nvSpPr>
          <p:spPr>
            <a:xfrm>
              <a:off x="0" y="-47625"/>
              <a:ext cx="2593784" cy="6016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cxnSp>
        <p:nvCxnSpPr>
          <p:cNvPr id="243" name="Google Shape;243;p21"/>
          <p:cNvCxnSpPr/>
          <p:nvPr/>
        </p:nvCxnSpPr>
        <p:spPr>
          <a:xfrm rot="10800000">
            <a:off x="1114425" y="2686257"/>
            <a:ext cx="0" cy="6659997"/>
          </a:xfrm>
          <a:prstGeom prst="straightConnector1">
            <a:avLst/>
          </a:prstGeom>
          <a:noFill/>
          <a:ln cap="flat" cmpd="sng" w="28575">
            <a:solidFill>
              <a:srgbClr val="000000"/>
            </a:solidFill>
            <a:prstDash val="solid"/>
            <a:round/>
            <a:headEnd len="sm" w="sm" type="none"/>
            <a:tailEnd len="sm" w="sm" type="none"/>
          </a:ln>
        </p:spPr>
      </p:cxnSp>
      <p:grpSp>
        <p:nvGrpSpPr>
          <p:cNvPr id="244" name="Google Shape;244;p21"/>
          <p:cNvGrpSpPr/>
          <p:nvPr/>
        </p:nvGrpSpPr>
        <p:grpSpPr>
          <a:xfrm>
            <a:off x="11050332" y="-180826"/>
            <a:ext cx="7237668" cy="10467826"/>
            <a:chOff x="0" y="-47625"/>
            <a:chExt cx="1906217" cy="2756958"/>
          </a:xfrm>
        </p:grpSpPr>
        <p:sp>
          <p:nvSpPr>
            <p:cNvPr id="245" name="Google Shape;245;p21"/>
            <p:cNvSpPr/>
            <p:nvPr/>
          </p:nvSpPr>
          <p:spPr>
            <a:xfrm>
              <a:off x="0" y="0"/>
              <a:ext cx="1906217" cy="2709333"/>
            </a:xfrm>
            <a:custGeom>
              <a:rect b="b" l="l" r="r" t="t"/>
              <a:pathLst>
                <a:path extrusionOk="0" h="2709333" w="1906217">
                  <a:moveTo>
                    <a:pt x="0" y="0"/>
                  </a:moveTo>
                  <a:lnTo>
                    <a:pt x="1906217" y="0"/>
                  </a:lnTo>
                  <a:lnTo>
                    <a:pt x="1906217" y="2709333"/>
                  </a:lnTo>
                  <a:lnTo>
                    <a:pt x="0" y="2709333"/>
                  </a:lnTo>
                  <a:close/>
                </a:path>
              </a:pathLst>
            </a:custGeom>
            <a:solidFill>
              <a:srgbClr val="F2F2F4"/>
            </a:solidFill>
            <a:ln>
              <a:noFill/>
            </a:ln>
          </p:spPr>
        </p:sp>
        <p:sp>
          <p:nvSpPr>
            <p:cNvPr id="246" name="Google Shape;246;p21"/>
            <p:cNvSpPr txBox="1"/>
            <p:nvPr/>
          </p:nvSpPr>
          <p:spPr>
            <a:xfrm>
              <a:off x="0" y="-47625"/>
              <a:ext cx="190621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7" name="Google Shape;247;p21"/>
          <p:cNvPicPr preferRelativeResize="0"/>
          <p:nvPr/>
        </p:nvPicPr>
        <p:blipFill rotWithShape="1">
          <a:blip r:embed="rId3">
            <a:alphaModFix/>
          </a:blip>
          <a:srcRect b="36104" l="28880" r="0" t="28033"/>
          <a:stretch/>
        </p:blipFill>
        <p:spPr>
          <a:xfrm>
            <a:off x="1609149" y="2686257"/>
            <a:ext cx="15650151" cy="5228265"/>
          </a:xfrm>
          <a:prstGeom prst="rect">
            <a:avLst/>
          </a:prstGeom>
          <a:noFill/>
          <a:ln>
            <a:noFill/>
          </a:ln>
        </p:spPr>
      </p:pic>
      <p:cxnSp>
        <p:nvCxnSpPr>
          <p:cNvPr id="248" name="Google Shape;248;p21"/>
          <p:cNvCxnSpPr/>
          <p:nvPr/>
        </p:nvCxnSpPr>
        <p:spPr>
          <a:xfrm rot="10800000">
            <a:off x="8086350" y="8782425"/>
            <a:ext cx="10209600" cy="0"/>
          </a:xfrm>
          <a:prstGeom prst="straightConnector1">
            <a:avLst/>
          </a:prstGeom>
          <a:noFill/>
          <a:ln cap="flat" cmpd="sng" w="28575">
            <a:solidFill>
              <a:srgbClr val="000000"/>
            </a:solidFill>
            <a:prstDash val="solid"/>
            <a:round/>
            <a:headEnd len="sm" w="sm" type="none"/>
            <a:tailEnd len="sm" w="sm" type="none"/>
          </a:ln>
        </p:spPr>
      </p:cxnSp>
      <p:sp>
        <p:nvSpPr>
          <p:cNvPr id="249" name="Google Shape;249;p21"/>
          <p:cNvSpPr txBox="1"/>
          <p:nvPr/>
        </p:nvSpPr>
        <p:spPr>
          <a:xfrm>
            <a:off x="694453" y="816920"/>
            <a:ext cx="13472542" cy="1436497"/>
          </a:xfrm>
          <a:prstGeom prst="rect">
            <a:avLst/>
          </a:prstGeom>
          <a:noFill/>
          <a:ln>
            <a:noFill/>
          </a:ln>
        </p:spPr>
        <p:txBody>
          <a:bodyPr anchorCtr="0" anchor="t" bIns="0" lIns="0" spcFirstLastPara="1" rIns="0" wrap="square" tIns="0">
            <a:spAutoFit/>
          </a:bodyPr>
          <a:lstStyle/>
          <a:p>
            <a:pPr indent="0" lvl="0" marL="0" marR="0" rtl="0" algn="l">
              <a:lnSpc>
                <a:spcPct val="133998"/>
              </a:lnSpc>
              <a:spcBef>
                <a:spcPts val="0"/>
              </a:spcBef>
              <a:spcAft>
                <a:spcPts val="0"/>
              </a:spcAft>
              <a:buNone/>
            </a:pPr>
            <a:r>
              <a:rPr b="0" i="0" lang="en-US" sz="8671" u="none" cap="none" strike="noStrike">
                <a:solidFill>
                  <a:srgbClr val="000000"/>
                </a:solidFill>
                <a:latin typeface="Rhodium Libre"/>
                <a:ea typeface="Rhodium Libre"/>
                <a:cs typeface="Rhodium Libre"/>
                <a:sym typeface="Rhodium Libre"/>
              </a:rPr>
              <a:t>INTRODUCTION</a:t>
            </a:r>
            <a:endParaRPr/>
          </a:p>
        </p:txBody>
      </p:sp>
      <p:sp>
        <p:nvSpPr>
          <p:cNvPr id="250" name="Google Shape;250;p21"/>
          <p:cNvSpPr txBox="1"/>
          <p:nvPr/>
        </p:nvSpPr>
        <p:spPr>
          <a:xfrm>
            <a:off x="1609149" y="8556950"/>
            <a:ext cx="5384001"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Brief overview of UrbanBuilders and its core focus on urban construction projects.</a:t>
            </a:r>
            <a:endParaRPr/>
          </a:p>
        </p:txBody>
      </p:sp>
      <p:sp>
        <p:nvSpPr>
          <p:cNvPr id="251" name="Google Shape;251;p21"/>
          <p:cNvSpPr txBox="1"/>
          <p:nvPr/>
        </p:nvSpPr>
        <p:spPr>
          <a:xfrm>
            <a:off x="11419975" y="1110033"/>
            <a:ext cx="5839325" cy="737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Highlight the company's commitment to quality, innovation, and community impact.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cxnSp>
        <p:nvCxnSpPr>
          <p:cNvPr id="256" name="Google Shape;256;p22"/>
          <p:cNvCxnSpPr/>
          <p:nvPr/>
        </p:nvCxnSpPr>
        <p:spPr>
          <a:xfrm>
            <a:off x="-62125" y="1227900"/>
            <a:ext cx="18408000" cy="0"/>
          </a:xfrm>
          <a:prstGeom prst="straightConnector1">
            <a:avLst/>
          </a:prstGeom>
          <a:noFill/>
          <a:ln cap="flat" cmpd="sng" w="28575">
            <a:solidFill>
              <a:srgbClr val="000000"/>
            </a:solidFill>
            <a:prstDash val="solid"/>
            <a:round/>
            <a:headEnd len="sm" w="sm" type="none"/>
            <a:tailEnd len="sm" w="sm" type="none"/>
          </a:ln>
        </p:spPr>
      </p:cxnSp>
      <p:cxnSp>
        <p:nvCxnSpPr>
          <p:cNvPr id="257" name="Google Shape;257;p22"/>
          <p:cNvCxnSpPr/>
          <p:nvPr/>
        </p:nvCxnSpPr>
        <p:spPr>
          <a:xfrm>
            <a:off x="20700" y="5490600"/>
            <a:ext cx="3624900" cy="0"/>
          </a:xfrm>
          <a:prstGeom prst="straightConnector1">
            <a:avLst/>
          </a:prstGeom>
          <a:noFill/>
          <a:ln cap="flat" cmpd="sng" w="28575">
            <a:solidFill>
              <a:srgbClr val="000000"/>
            </a:solidFill>
            <a:prstDash val="solid"/>
            <a:round/>
            <a:headEnd len="sm" w="sm" type="none"/>
            <a:tailEnd len="sm" w="sm" type="none"/>
          </a:ln>
        </p:spPr>
      </p:cxnSp>
      <p:cxnSp>
        <p:nvCxnSpPr>
          <p:cNvPr id="258" name="Google Shape;258;p22"/>
          <p:cNvCxnSpPr/>
          <p:nvPr/>
        </p:nvCxnSpPr>
        <p:spPr>
          <a:xfrm>
            <a:off x="14653550" y="5490600"/>
            <a:ext cx="3692400" cy="0"/>
          </a:xfrm>
          <a:prstGeom prst="straightConnector1">
            <a:avLst/>
          </a:prstGeom>
          <a:noFill/>
          <a:ln cap="flat" cmpd="sng" w="28575">
            <a:solidFill>
              <a:srgbClr val="000000"/>
            </a:solidFill>
            <a:prstDash val="solid"/>
            <a:round/>
            <a:headEnd len="sm" w="sm" type="none"/>
            <a:tailEnd len="sm" w="sm" type="none"/>
          </a:ln>
        </p:spPr>
      </p:cxnSp>
      <p:cxnSp>
        <p:nvCxnSpPr>
          <p:cNvPr id="259" name="Google Shape;259;p22"/>
          <p:cNvCxnSpPr/>
          <p:nvPr/>
        </p:nvCxnSpPr>
        <p:spPr>
          <a:xfrm>
            <a:off x="5484199" y="5490601"/>
            <a:ext cx="7283527" cy="0"/>
          </a:xfrm>
          <a:prstGeom prst="straightConnector1">
            <a:avLst/>
          </a:prstGeom>
          <a:noFill/>
          <a:ln cap="flat" cmpd="sng" w="28575">
            <a:solidFill>
              <a:srgbClr val="000000"/>
            </a:solidFill>
            <a:prstDash val="solid"/>
            <a:round/>
            <a:headEnd len="sm" w="sm" type="none"/>
            <a:tailEnd len="sm" w="sm" type="none"/>
          </a:ln>
        </p:spPr>
      </p:cxnSp>
      <p:sp>
        <p:nvSpPr>
          <p:cNvPr id="260" name="Google Shape;260;p22"/>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cxnSp>
        <p:nvCxnSpPr>
          <p:cNvPr id="261" name="Google Shape;261;p22"/>
          <p:cNvCxnSpPr/>
          <p:nvPr/>
        </p:nvCxnSpPr>
        <p:spPr>
          <a:xfrm rot="10800000">
            <a:off x="9129700" y="-20750"/>
            <a:ext cx="0" cy="10353300"/>
          </a:xfrm>
          <a:prstGeom prst="straightConnector1">
            <a:avLst/>
          </a:prstGeom>
          <a:noFill/>
          <a:ln cap="flat" cmpd="sng" w="28575">
            <a:solidFill>
              <a:srgbClr val="000000"/>
            </a:solidFill>
            <a:prstDash val="solid"/>
            <a:round/>
            <a:headEnd len="sm" w="sm" type="none"/>
            <a:tailEnd len="sm" w="sm" type="none"/>
          </a:ln>
        </p:spPr>
      </p:cxnSp>
      <p:sp>
        <p:nvSpPr>
          <p:cNvPr id="262" name="Google Shape;262;p22"/>
          <p:cNvSpPr/>
          <p:nvPr/>
        </p:nvSpPr>
        <p:spPr>
          <a:xfrm>
            <a:off x="3645514" y="4556970"/>
            <a:ext cx="1838685" cy="1838685"/>
          </a:xfrm>
          <a:custGeom>
            <a:rect b="b" l="l" r="r" t="t"/>
            <a:pathLst>
              <a:path extrusionOk="0" h="1838685" w="1838685">
                <a:moveTo>
                  <a:pt x="0" y="0"/>
                </a:moveTo>
                <a:lnTo>
                  <a:pt x="1838685" y="0"/>
                </a:lnTo>
                <a:lnTo>
                  <a:pt x="1838685" y="1838686"/>
                </a:lnTo>
                <a:lnTo>
                  <a:pt x="0" y="1838686"/>
                </a:lnTo>
                <a:lnTo>
                  <a:pt x="0" y="0"/>
                </a:lnTo>
                <a:close/>
              </a:path>
            </a:pathLst>
          </a:custGeom>
          <a:blipFill rotWithShape="1">
            <a:blip r:embed="rId3">
              <a:alphaModFix/>
            </a:blip>
            <a:stretch>
              <a:fillRect b="0" l="0" r="0" t="0"/>
            </a:stretch>
          </a:blipFill>
          <a:ln>
            <a:noFill/>
          </a:ln>
        </p:spPr>
      </p:sp>
      <p:sp>
        <p:nvSpPr>
          <p:cNvPr id="263" name="Google Shape;263;p22"/>
          <p:cNvSpPr/>
          <p:nvPr/>
        </p:nvSpPr>
        <p:spPr>
          <a:xfrm>
            <a:off x="12767726" y="4338256"/>
            <a:ext cx="1896549" cy="2057400"/>
          </a:xfrm>
          <a:custGeom>
            <a:rect b="b" l="l" r="r" t="t"/>
            <a:pathLst>
              <a:path extrusionOk="0" h="2057400" w="1896549">
                <a:moveTo>
                  <a:pt x="0" y="0"/>
                </a:moveTo>
                <a:lnTo>
                  <a:pt x="1896548" y="0"/>
                </a:lnTo>
                <a:lnTo>
                  <a:pt x="1896548" y="2057400"/>
                </a:lnTo>
                <a:lnTo>
                  <a:pt x="0" y="2057400"/>
                </a:lnTo>
                <a:lnTo>
                  <a:pt x="0" y="0"/>
                </a:lnTo>
                <a:close/>
              </a:path>
            </a:pathLst>
          </a:custGeom>
          <a:blipFill rotWithShape="1">
            <a:blip r:embed="rId4">
              <a:alphaModFix/>
            </a:blip>
            <a:stretch>
              <a:fillRect b="0" l="0" r="0" t="0"/>
            </a:stretch>
          </a:blipFill>
          <a:ln>
            <a:noFill/>
          </a:ln>
        </p:spPr>
      </p:sp>
      <p:sp>
        <p:nvSpPr>
          <p:cNvPr id="264" name="Google Shape;264;p22"/>
          <p:cNvSpPr txBox="1"/>
          <p:nvPr/>
        </p:nvSpPr>
        <p:spPr>
          <a:xfrm>
            <a:off x="2220352" y="2377650"/>
            <a:ext cx="4689008" cy="113157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VISION</a:t>
            </a:r>
            <a:endParaRPr/>
          </a:p>
        </p:txBody>
      </p:sp>
      <p:sp>
        <p:nvSpPr>
          <p:cNvPr id="265" name="Google Shape;265;p22"/>
          <p:cNvSpPr txBox="1"/>
          <p:nvPr/>
        </p:nvSpPr>
        <p:spPr>
          <a:xfrm>
            <a:off x="10471107" y="2377650"/>
            <a:ext cx="6489786" cy="113157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MISSION</a:t>
            </a:r>
            <a:endParaRPr/>
          </a:p>
        </p:txBody>
      </p:sp>
      <p:sp>
        <p:nvSpPr>
          <p:cNvPr id="266" name="Google Shape;266;p22"/>
          <p:cNvSpPr txBox="1"/>
          <p:nvPr/>
        </p:nvSpPr>
        <p:spPr>
          <a:xfrm>
            <a:off x="2617288" y="7263193"/>
            <a:ext cx="38952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To be a leading provider of sustainable and impactful construction solutions in urban environments.</a:t>
            </a:r>
            <a:endParaRPr/>
          </a:p>
        </p:txBody>
      </p:sp>
      <p:sp>
        <p:nvSpPr>
          <p:cNvPr id="267" name="Google Shape;267;p22"/>
          <p:cNvSpPr txBox="1"/>
          <p:nvPr/>
        </p:nvSpPr>
        <p:spPr>
          <a:xfrm>
            <a:off x="11723115" y="7263193"/>
            <a:ext cx="39858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To deliver high-quality construction projects that enhance urban landscapes and improve communities.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3"/>
          <p:cNvSpPr/>
          <p:nvPr/>
        </p:nvSpPr>
        <p:spPr>
          <a:xfrm>
            <a:off x="-27850" y="2098350"/>
            <a:ext cx="5348711" cy="5701878"/>
          </a:xfrm>
          <a:custGeom>
            <a:rect b="b" l="l" r="r" t="t"/>
            <a:pathLst>
              <a:path extrusionOk="0" h="1501482" w="2219382">
                <a:moveTo>
                  <a:pt x="0" y="0"/>
                </a:moveTo>
                <a:lnTo>
                  <a:pt x="2219382" y="0"/>
                </a:lnTo>
                <a:lnTo>
                  <a:pt x="2219382" y="1501482"/>
                </a:lnTo>
                <a:lnTo>
                  <a:pt x="0" y="1501482"/>
                </a:lnTo>
                <a:close/>
              </a:path>
            </a:pathLst>
          </a:custGeom>
          <a:solidFill>
            <a:srgbClr val="000000">
              <a:alpha val="0"/>
            </a:srgbClr>
          </a:solidFill>
          <a:ln cap="sq" cmpd="sng" w="28575">
            <a:solidFill>
              <a:srgbClr val="000000"/>
            </a:solidFill>
            <a:prstDash val="solid"/>
            <a:miter lim="8000"/>
            <a:headEnd len="sm" w="sm" type="none"/>
            <a:tailEnd len="sm" w="sm" type="none"/>
          </a:ln>
        </p:spPr>
      </p:sp>
      <p:pic>
        <p:nvPicPr>
          <p:cNvPr id="273" name="Google Shape;273;p23"/>
          <p:cNvPicPr preferRelativeResize="0"/>
          <p:nvPr/>
        </p:nvPicPr>
        <p:blipFill rotWithShape="1">
          <a:blip r:embed="rId3">
            <a:alphaModFix/>
          </a:blip>
          <a:srcRect b="0" l="18347" r="18341" t="0"/>
          <a:stretch/>
        </p:blipFill>
        <p:spPr>
          <a:xfrm flipH="1">
            <a:off x="2076" y="2111550"/>
            <a:ext cx="5303849" cy="5668749"/>
          </a:xfrm>
          <a:prstGeom prst="rect">
            <a:avLst/>
          </a:prstGeom>
          <a:noFill/>
          <a:ln>
            <a:noFill/>
          </a:ln>
        </p:spPr>
      </p:pic>
      <p:grpSp>
        <p:nvGrpSpPr>
          <p:cNvPr id="274" name="Google Shape;274;p23"/>
          <p:cNvGrpSpPr/>
          <p:nvPr/>
        </p:nvGrpSpPr>
        <p:grpSpPr>
          <a:xfrm>
            <a:off x="6023566" y="1917517"/>
            <a:ext cx="7436007" cy="5881766"/>
            <a:chOff x="0" y="-47625"/>
            <a:chExt cx="1958454" cy="1549107"/>
          </a:xfrm>
        </p:grpSpPr>
        <p:sp>
          <p:nvSpPr>
            <p:cNvPr id="275" name="Google Shape;275;p23"/>
            <p:cNvSpPr/>
            <p:nvPr/>
          </p:nvSpPr>
          <p:spPr>
            <a:xfrm>
              <a:off x="0" y="0"/>
              <a:ext cx="1958454" cy="1501482"/>
            </a:xfrm>
            <a:custGeom>
              <a:rect b="b" l="l" r="r" t="t"/>
              <a:pathLst>
                <a:path extrusionOk="0" h="1501482" w="1958454">
                  <a:moveTo>
                    <a:pt x="0" y="0"/>
                  </a:moveTo>
                  <a:lnTo>
                    <a:pt x="1958454" y="0"/>
                  </a:lnTo>
                  <a:lnTo>
                    <a:pt x="1958454" y="1501482"/>
                  </a:lnTo>
                  <a:lnTo>
                    <a:pt x="0" y="1501482"/>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276" name="Google Shape;276;p23"/>
            <p:cNvSpPr txBox="1"/>
            <p:nvPr/>
          </p:nvSpPr>
          <p:spPr>
            <a:xfrm>
              <a:off x="0" y="-47625"/>
              <a:ext cx="1958454" cy="154910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7" name="Google Shape;277;p23"/>
          <p:cNvPicPr preferRelativeResize="0"/>
          <p:nvPr/>
        </p:nvPicPr>
        <p:blipFill rotWithShape="1">
          <a:blip r:embed="rId4">
            <a:alphaModFix/>
          </a:blip>
          <a:srcRect b="55271" l="56151" r="0" t="0"/>
          <a:stretch/>
        </p:blipFill>
        <p:spPr>
          <a:xfrm>
            <a:off x="6038263" y="2113750"/>
            <a:ext cx="7406628" cy="5666553"/>
          </a:xfrm>
          <a:prstGeom prst="rect">
            <a:avLst/>
          </a:prstGeom>
          <a:noFill/>
          <a:ln>
            <a:noFill/>
          </a:ln>
        </p:spPr>
      </p:pic>
      <p:grpSp>
        <p:nvGrpSpPr>
          <p:cNvPr id="278" name="Google Shape;278;p23"/>
          <p:cNvGrpSpPr/>
          <p:nvPr/>
        </p:nvGrpSpPr>
        <p:grpSpPr>
          <a:xfrm>
            <a:off x="14168286" y="1917517"/>
            <a:ext cx="4119714" cy="5881766"/>
            <a:chOff x="0" y="-47625"/>
            <a:chExt cx="1085028" cy="1549107"/>
          </a:xfrm>
        </p:grpSpPr>
        <p:sp>
          <p:nvSpPr>
            <p:cNvPr id="279" name="Google Shape;279;p23"/>
            <p:cNvSpPr/>
            <p:nvPr/>
          </p:nvSpPr>
          <p:spPr>
            <a:xfrm>
              <a:off x="0" y="0"/>
              <a:ext cx="1085028" cy="1501482"/>
            </a:xfrm>
            <a:custGeom>
              <a:rect b="b" l="l" r="r" t="t"/>
              <a:pathLst>
                <a:path extrusionOk="0" h="1501482" w="1085028">
                  <a:moveTo>
                    <a:pt x="0" y="0"/>
                  </a:moveTo>
                  <a:lnTo>
                    <a:pt x="1085028" y="0"/>
                  </a:lnTo>
                  <a:lnTo>
                    <a:pt x="1085028" y="1501482"/>
                  </a:lnTo>
                  <a:lnTo>
                    <a:pt x="0" y="1501482"/>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280" name="Google Shape;280;p23"/>
            <p:cNvSpPr txBox="1"/>
            <p:nvPr/>
          </p:nvSpPr>
          <p:spPr>
            <a:xfrm>
              <a:off x="0" y="-47625"/>
              <a:ext cx="1085028" cy="154910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1" name="Google Shape;281;p23"/>
          <p:cNvPicPr preferRelativeResize="0"/>
          <p:nvPr/>
        </p:nvPicPr>
        <p:blipFill rotWithShape="1">
          <a:blip r:embed="rId5">
            <a:alphaModFix/>
          </a:blip>
          <a:srcRect b="0" l="0" r="0" t="8126"/>
          <a:stretch/>
        </p:blipFill>
        <p:spPr>
          <a:xfrm>
            <a:off x="14182986" y="2111550"/>
            <a:ext cx="4115028" cy="5670949"/>
          </a:xfrm>
          <a:prstGeom prst="rect">
            <a:avLst/>
          </a:prstGeom>
          <a:noFill/>
          <a:ln>
            <a:noFill/>
          </a:ln>
        </p:spPr>
      </p:pic>
      <p:cxnSp>
        <p:nvCxnSpPr>
          <p:cNvPr id="282" name="Google Shape;282;p23"/>
          <p:cNvCxnSpPr/>
          <p:nvPr/>
        </p:nvCxnSpPr>
        <p:spPr>
          <a:xfrm>
            <a:off x="0" y="1227900"/>
            <a:ext cx="18346800" cy="0"/>
          </a:xfrm>
          <a:prstGeom prst="straightConnector1">
            <a:avLst/>
          </a:prstGeom>
          <a:noFill/>
          <a:ln cap="flat" cmpd="sng" w="28575">
            <a:solidFill>
              <a:srgbClr val="000000"/>
            </a:solidFill>
            <a:prstDash val="solid"/>
            <a:round/>
            <a:headEnd len="sm" w="sm" type="none"/>
            <a:tailEnd len="sm" w="sm" type="none"/>
          </a:ln>
        </p:spPr>
      </p:cxnSp>
      <p:sp>
        <p:nvSpPr>
          <p:cNvPr id="283" name="Google Shape;283;p23"/>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284" name="Google Shape;284;p23"/>
          <p:cNvSpPr txBox="1"/>
          <p:nvPr/>
        </p:nvSpPr>
        <p:spPr>
          <a:xfrm>
            <a:off x="8611103" y="8389632"/>
            <a:ext cx="8911800" cy="1231500"/>
          </a:xfrm>
          <a:prstGeom prst="rect">
            <a:avLst/>
          </a:prstGeom>
          <a:noFill/>
          <a:ln>
            <a:noFill/>
          </a:ln>
        </p:spPr>
        <p:txBody>
          <a:bodyPr anchorCtr="0" anchor="t" bIns="0" lIns="0" spcFirstLastPara="1" rIns="0" wrap="square" tIns="0">
            <a:spAutoFit/>
          </a:bodyPr>
          <a:lstStyle/>
          <a:p>
            <a:pPr indent="0" lvl="0" marL="0" marR="0" rtl="0" algn="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OUR SERVICES</a:t>
            </a:r>
            <a:endParaRPr/>
          </a:p>
        </p:txBody>
      </p:sp>
      <p:sp>
        <p:nvSpPr>
          <p:cNvPr id="285" name="Google Shape;285;p23"/>
          <p:cNvSpPr txBox="1"/>
          <p:nvPr/>
        </p:nvSpPr>
        <p:spPr>
          <a:xfrm>
            <a:off x="252825" y="1455325"/>
            <a:ext cx="4554900" cy="33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200" u="none" cap="none" strike="noStrike">
                <a:solidFill>
                  <a:srgbClr val="000000"/>
                </a:solidFill>
                <a:latin typeface="Bricolage Grotesque"/>
                <a:ea typeface="Bricolage Grotesque"/>
                <a:cs typeface="Bricolage Grotesque"/>
                <a:sym typeface="Bricolage Grotesque"/>
              </a:rPr>
              <a:t>Infrastructure Projects</a:t>
            </a:r>
            <a:endParaRPr/>
          </a:p>
        </p:txBody>
      </p:sp>
      <p:sp>
        <p:nvSpPr>
          <p:cNvPr id="286" name="Google Shape;286;p23"/>
          <p:cNvSpPr txBox="1"/>
          <p:nvPr/>
        </p:nvSpPr>
        <p:spPr>
          <a:xfrm>
            <a:off x="7681703" y="1455325"/>
            <a:ext cx="4119600" cy="33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200" u="none" cap="none" strike="noStrike">
                <a:solidFill>
                  <a:srgbClr val="000000"/>
                </a:solidFill>
                <a:latin typeface="Bricolage Grotesque"/>
                <a:ea typeface="Bricolage Grotesque"/>
                <a:cs typeface="Bricolage Grotesque"/>
                <a:sym typeface="Bricolage Grotesque"/>
              </a:rPr>
              <a:t>Residential Projects</a:t>
            </a:r>
            <a:endParaRPr/>
          </a:p>
        </p:txBody>
      </p:sp>
      <p:sp>
        <p:nvSpPr>
          <p:cNvPr id="287" name="Google Shape;287;p23"/>
          <p:cNvSpPr txBox="1"/>
          <p:nvPr/>
        </p:nvSpPr>
        <p:spPr>
          <a:xfrm>
            <a:off x="14547101" y="1455325"/>
            <a:ext cx="3527700" cy="33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200" u="none" cap="none" strike="noStrike">
                <a:solidFill>
                  <a:srgbClr val="000000"/>
                </a:solidFill>
                <a:latin typeface="Bricolage Grotesque"/>
                <a:ea typeface="Bricolage Grotesque"/>
                <a:cs typeface="Bricolage Grotesque"/>
                <a:sym typeface="Bricolage Grotesque"/>
              </a:rPr>
              <a:t>Commercial Projects</a:t>
            </a:r>
            <a:endParaRPr/>
          </a:p>
        </p:txBody>
      </p:sp>
      <p:sp>
        <p:nvSpPr>
          <p:cNvPr id="288" name="Google Shape;288;p23"/>
          <p:cNvSpPr txBox="1"/>
          <p:nvPr/>
        </p:nvSpPr>
        <p:spPr>
          <a:xfrm>
            <a:off x="764985" y="8420551"/>
            <a:ext cx="6627000" cy="1163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Describe your company's construction services, expertise in residential, commercial, and infrastructure projects, and any specialized services.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24"/>
          <p:cNvPicPr preferRelativeResize="0"/>
          <p:nvPr/>
        </p:nvPicPr>
        <p:blipFill rotWithShape="1">
          <a:blip r:embed="rId3">
            <a:alphaModFix/>
          </a:blip>
          <a:srcRect b="0" l="1754" r="1755" t="0"/>
          <a:stretch/>
        </p:blipFill>
        <p:spPr>
          <a:xfrm>
            <a:off x="0" y="1227903"/>
            <a:ext cx="8167772" cy="5643341"/>
          </a:xfrm>
          <a:prstGeom prst="rect">
            <a:avLst/>
          </a:prstGeom>
          <a:noFill/>
          <a:ln>
            <a:noFill/>
          </a:ln>
        </p:spPr>
      </p:pic>
      <p:cxnSp>
        <p:nvCxnSpPr>
          <p:cNvPr id="294" name="Google Shape;294;p24"/>
          <p:cNvCxnSpPr/>
          <p:nvPr/>
        </p:nvCxnSpPr>
        <p:spPr>
          <a:xfrm>
            <a:off x="-29775" y="1227900"/>
            <a:ext cx="18424800" cy="0"/>
          </a:xfrm>
          <a:prstGeom prst="straightConnector1">
            <a:avLst/>
          </a:prstGeom>
          <a:noFill/>
          <a:ln cap="flat" cmpd="sng" w="28575">
            <a:solidFill>
              <a:srgbClr val="000000"/>
            </a:solidFill>
            <a:prstDash val="solid"/>
            <a:round/>
            <a:headEnd len="sm" w="sm" type="none"/>
            <a:tailEnd len="sm" w="sm" type="none"/>
          </a:ln>
        </p:spPr>
      </p:cxnSp>
      <p:cxnSp>
        <p:nvCxnSpPr>
          <p:cNvPr id="295" name="Google Shape;295;p24"/>
          <p:cNvCxnSpPr/>
          <p:nvPr/>
        </p:nvCxnSpPr>
        <p:spPr>
          <a:xfrm>
            <a:off x="9525" y="6885525"/>
            <a:ext cx="18316500" cy="0"/>
          </a:xfrm>
          <a:prstGeom prst="straightConnector1">
            <a:avLst/>
          </a:prstGeom>
          <a:noFill/>
          <a:ln cap="flat" cmpd="sng" w="28575">
            <a:solidFill>
              <a:srgbClr val="000000"/>
            </a:solidFill>
            <a:prstDash val="solid"/>
            <a:round/>
            <a:headEnd len="sm" w="sm" type="none"/>
            <a:tailEnd len="sm" w="sm" type="none"/>
          </a:ln>
        </p:spPr>
      </p:cxnSp>
      <p:cxnSp>
        <p:nvCxnSpPr>
          <p:cNvPr id="296" name="Google Shape;296;p24"/>
          <p:cNvCxnSpPr/>
          <p:nvPr/>
        </p:nvCxnSpPr>
        <p:spPr>
          <a:xfrm rot="10800000">
            <a:off x="6100750" y="6871199"/>
            <a:ext cx="0" cy="3415800"/>
          </a:xfrm>
          <a:prstGeom prst="straightConnector1">
            <a:avLst/>
          </a:prstGeom>
          <a:noFill/>
          <a:ln cap="flat" cmpd="sng" w="28575">
            <a:solidFill>
              <a:srgbClr val="000000"/>
            </a:solidFill>
            <a:prstDash val="solid"/>
            <a:round/>
            <a:headEnd len="sm" w="sm" type="none"/>
            <a:tailEnd len="sm" w="sm" type="none"/>
          </a:ln>
        </p:spPr>
      </p:cxnSp>
      <p:cxnSp>
        <p:nvCxnSpPr>
          <p:cNvPr id="297" name="Google Shape;297;p24"/>
          <p:cNvCxnSpPr/>
          <p:nvPr/>
        </p:nvCxnSpPr>
        <p:spPr>
          <a:xfrm rot="10800000">
            <a:off x="12187250" y="6871199"/>
            <a:ext cx="0" cy="3415800"/>
          </a:xfrm>
          <a:prstGeom prst="straightConnector1">
            <a:avLst/>
          </a:prstGeom>
          <a:noFill/>
          <a:ln cap="flat" cmpd="sng" w="28575">
            <a:solidFill>
              <a:srgbClr val="000000"/>
            </a:solidFill>
            <a:prstDash val="solid"/>
            <a:round/>
            <a:headEnd len="sm" w="sm" type="none"/>
            <a:tailEnd len="sm" w="sm" type="none"/>
          </a:ln>
        </p:spPr>
      </p:cxnSp>
      <p:sp>
        <p:nvSpPr>
          <p:cNvPr id="298" name="Google Shape;298;p24"/>
          <p:cNvSpPr txBox="1"/>
          <p:nvPr/>
        </p:nvSpPr>
        <p:spPr>
          <a:xfrm>
            <a:off x="6312001" y="1822628"/>
            <a:ext cx="5776298" cy="2226945"/>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PROJECT</a:t>
            </a:r>
            <a:endParaRPr/>
          </a:p>
          <a:p>
            <a:pPr indent="0" lvl="0" marL="0" marR="0" rtl="0" algn="l">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ONE</a:t>
            </a:r>
            <a:endParaRPr/>
          </a:p>
        </p:txBody>
      </p:sp>
      <p:sp>
        <p:nvSpPr>
          <p:cNvPr id="299" name="Google Shape;299;p24"/>
          <p:cNvSpPr txBox="1"/>
          <p:nvPr/>
        </p:nvSpPr>
        <p:spPr>
          <a:xfrm>
            <a:off x="1359271" y="7109108"/>
            <a:ext cx="33822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01</a:t>
            </a:r>
            <a:endParaRPr/>
          </a:p>
        </p:txBody>
      </p:sp>
      <p:sp>
        <p:nvSpPr>
          <p:cNvPr id="300" name="Google Shape;300;p24"/>
          <p:cNvSpPr txBox="1"/>
          <p:nvPr/>
        </p:nvSpPr>
        <p:spPr>
          <a:xfrm>
            <a:off x="7670373" y="7109108"/>
            <a:ext cx="29472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02</a:t>
            </a:r>
            <a:endParaRPr/>
          </a:p>
        </p:txBody>
      </p:sp>
      <p:sp>
        <p:nvSpPr>
          <p:cNvPr id="301" name="Google Shape;301;p24"/>
          <p:cNvSpPr txBox="1"/>
          <p:nvPr/>
        </p:nvSpPr>
        <p:spPr>
          <a:xfrm>
            <a:off x="14159917" y="7109108"/>
            <a:ext cx="2149800" cy="1231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03</a:t>
            </a:r>
            <a:endParaRPr/>
          </a:p>
        </p:txBody>
      </p:sp>
      <p:sp>
        <p:nvSpPr>
          <p:cNvPr id="302" name="Google Shape;302;p24"/>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303" name="Google Shape;303;p24"/>
          <p:cNvSpPr txBox="1"/>
          <p:nvPr/>
        </p:nvSpPr>
        <p:spPr>
          <a:xfrm>
            <a:off x="12187238" y="3310613"/>
            <a:ext cx="5072100" cy="24243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304" name="Google Shape;304;p24"/>
          <p:cNvSpPr txBox="1"/>
          <p:nvPr/>
        </p:nvSpPr>
        <p:spPr>
          <a:xfrm>
            <a:off x="652462" y="8374028"/>
            <a:ext cx="4795800" cy="11637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Duis aute irure dolor in reprehenderit in voluptate velit esse cillum dolore eu fugiat nulla pariatur.</a:t>
            </a:r>
            <a:endParaRPr/>
          </a:p>
        </p:txBody>
      </p:sp>
      <p:sp>
        <p:nvSpPr>
          <p:cNvPr id="305" name="Google Shape;305;p24"/>
          <p:cNvSpPr txBox="1"/>
          <p:nvPr/>
        </p:nvSpPr>
        <p:spPr>
          <a:xfrm>
            <a:off x="6748875" y="8374028"/>
            <a:ext cx="4790100" cy="11637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Duis aute irure dolor in reprehenderit in voluptate velit esse cillum dolore eu fugiat nulla pariatur.</a:t>
            </a:r>
            <a:endParaRPr/>
          </a:p>
        </p:txBody>
      </p:sp>
      <p:sp>
        <p:nvSpPr>
          <p:cNvPr id="306" name="Google Shape;306;p24"/>
          <p:cNvSpPr txBox="1"/>
          <p:nvPr/>
        </p:nvSpPr>
        <p:spPr>
          <a:xfrm>
            <a:off x="12839700" y="8374028"/>
            <a:ext cx="4790100" cy="11637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Duis aute irure dolor in reprehenderit in voluptate velit esse cillum dolore eu fugiat nulla pariatur.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5"/>
          <p:cNvPicPr preferRelativeResize="0"/>
          <p:nvPr/>
        </p:nvPicPr>
        <p:blipFill rotWithShape="1">
          <a:blip r:embed="rId3">
            <a:alphaModFix/>
          </a:blip>
          <a:srcRect b="0" l="32899" r="32899" t="0"/>
          <a:stretch/>
        </p:blipFill>
        <p:spPr>
          <a:xfrm>
            <a:off x="12608827" y="1227903"/>
            <a:ext cx="4650473" cy="9059097"/>
          </a:xfrm>
          <a:prstGeom prst="rect">
            <a:avLst/>
          </a:prstGeom>
          <a:noFill/>
          <a:ln>
            <a:noFill/>
          </a:ln>
        </p:spPr>
      </p:pic>
      <p:pic>
        <p:nvPicPr>
          <p:cNvPr id="312" name="Google Shape;312;p25"/>
          <p:cNvPicPr preferRelativeResize="0"/>
          <p:nvPr/>
        </p:nvPicPr>
        <p:blipFill rotWithShape="1">
          <a:blip r:embed="rId4">
            <a:alphaModFix/>
          </a:blip>
          <a:srcRect b="0" l="11795" r="11795" t="0"/>
          <a:stretch/>
        </p:blipFill>
        <p:spPr>
          <a:xfrm>
            <a:off x="0" y="4662397"/>
            <a:ext cx="6444612" cy="5624603"/>
          </a:xfrm>
          <a:prstGeom prst="rect">
            <a:avLst/>
          </a:prstGeom>
          <a:noFill/>
          <a:ln>
            <a:noFill/>
          </a:ln>
        </p:spPr>
      </p:pic>
      <p:cxnSp>
        <p:nvCxnSpPr>
          <p:cNvPr id="313" name="Google Shape;313;p25"/>
          <p:cNvCxnSpPr/>
          <p:nvPr/>
        </p:nvCxnSpPr>
        <p:spPr>
          <a:xfrm>
            <a:off x="-2764547" y="1227903"/>
            <a:ext cx="23817094" cy="0"/>
          </a:xfrm>
          <a:prstGeom prst="straightConnector1">
            <a:avLst/>
          </a:prstGeom>
          <a:noFill/>
          <a:ln cap="flat" cmpd="sng" w="28575">
            <a:solidFill>
              <a:srgbClr val="000000"/>
            </a:solidFill>
            <a:prstDash val="solid"/>
            <a:round/>
            <a:headEnd len="sm" w="sm" type="none"/>
            <a:tailEnd len="sm" w="sm" type="none"/>
          </a:ln>
        </p:spPr>
      </p:cxnSp>
      <p:cxnSp>
        <p:nvCxnSpPr>
          <p:cNvPr id="314" name="Google Shape;314;p25"/>
          <p:cNvCxnSpPr/>
          <p:nvPr/>
        </p:nvCxnSpPr>
        <p:spPr>
          <a:xfrm>
            <a:off x="-2764547" y="4676685"/>
            <a:ext cx="15373374" cy="0"/>
          </a:xfrm>
          <a:prstGeom prst="straightConnector1">
            <a:avLst/>
          </a:prstGeom>
          <a:noFill/>
          <a:ln cap="flat" cmpd="sng" w="28575">
            <a:solidFill>
              <a:srgbClr val="000000"/>
            </a:solidFill>
            <a:prstDash val="solid"/>
            <a:round/>
            <a:headEnd len="sm" w="sm" type="none"/>
            <a:tailEnd len="sm" w="sm" type="none"/>
          </a:ln>
        </p:spPr>
      </p:cxnSp>
      <p:cxnSp>
        <p:nvCxnSpPr>
          <p:cNvPr id="315" name="Google Shape;315;p25"/>
          <p:cNvCxnSpPr/>
          <p:nvPr/>
        </p:nvCxnSpPr>
        <p:spPr>
          <a:xfrm rot="10800000">
            <a:off x="17273588" y="-452800"/>
            <a:ext cx="0" cy="11650356"/>
          </a:xfrm>
          <a:prstGeom prst="straightConnector1">
            <a:avLst/>
          </a:prstGeom>
          <a:noFill/>
          <a:ln cap="flat" cmpd="sng" w="28575">
            <a:solidFill>
              <a:srgbClr val="000000"/>
            </a:solidFill>
            <a:prstDash val="solid"/>
            <a:round/>
            <a:headEnd len="sm" w="sm" type="none"/>
            <a:tailEnd len="sm" w="sm" type="none"/>
          </a:ln>
        </p:spPr>
      </p:cxnSp>
      <p:cxnSp>
        <p:nvCxnSpPr>
          <p:cNvPr id="316" name="Google Shape;316;p25"/>
          <p:cNvCxnSpPr/>
          <p:nvPr/>
        </p:nvCxnSpPr>
        <p:spPr>
          <a:xfrm rot="10800000">
            <a:off x="12608827" y="1227903"/>
            <a:ext cx="0" cy="9969653"/>
          </a:xfrm>
          <a:prstGeom prst="straightConnector1">
            <a:avLst/>
          </a:prstGeom>
          <a:noFill/>
          <a:ln cap="flat" cmpd="sng" w="28575">
            <a:solidFill>
              <a:srgbClr val="000000"/>
            </a:solidFill>
            <a:prstDash val="solid"/>
            <a:round/>
            <a:headEnd len="sm" w="sm" type="none"/>
            <a:tailEnd len="sm" w="sm" type="none"/>
          </a:ln>
        </p:spPr>
      </p:cxnSp>
      <p:cxnSp>
        <p:nvCxnSpPr>
          <p:cNvPr id="317" name="Google Shape;317;p25"/>
          <p:cNvCxnSpPr/>
          <p:nvPr/>
        </p:nvCxnSpPr>
        <p:spPr>
          <a:xfrm rot="10800000">
            <a:off x="7401044" y="1227903"/>
            <a:ext cx="0" cy="3448782"/>
          </a:xfrm>
          <a:prstGeom prst="straightConnector1">
            <a:avLst/>
          </a:prstGeom>
          <a:noFill/>
          <a:ln cap="flat" cmpd="sng" w="28575">
            <a:solidFill>
              <a:srgbClr val="000000"/>
            </a:solidFill>
            <a:prstDash val="solid"/>
            <a:round/>
            <a:headEnd len="sm" w="sm" type="none"/>
            <a:tailEnd len="sm" w="sm" type="none"/>
          </a:ln>
        </p:spPr>
      </p:cxnSp>
      <p:cxnSp>
        <p:nvCxnSpPr>
          <p:cNvPr id="318" name="Google Shape;318;p25"/>
          <p:cNvCxnSpPr/>
          <p:nvPr/>
        </p:nvCxnSpPr>
        <p:spPr>
          <a:xfrm rot="10800000">
            <a:off x="6430324" y="4662397"/>
            <a:ext cx="0" cy="6535159"/>
          </a:xfrm>
          <a:prstGeom prst="straightConnector1">
            <a:avLst/>
          </a:prstGeom>
          <a:noFill/>
          <a:ln cap="flat" cmpd="sng" w="28575">
            <a:solidFill>
              <a:srgbClr val="000000"/>
            </a:solidFill>
            <a:prstDash val="solid"/>
            <a:round/>
            <a:headEnd len="sm" w="sm" type="none"/>
            <a:tailEnd len="sm" w="sm" type="none"/>
          </a:ln>
        </p:spPr>
      </p:cxnSp>
      <p:sp>
        <p:nvSpPr>
          <p:cNvPr id="319" name="Google Shape;319;p25"/>
          <p:cNvSpPr txBox="1"/>
          <p:nvPr/>
        </p:nvSpPr>
        <p:spPr>
          <a:xfrm>
            <a:off x="706859" y="417375"/>
            <a:ext cx="9036713"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000000"/>
                </a:solidFill>
                <a:latin typeface="Bricolage Grotesque"/>
                <a:ea typeface="Bricolage Grotesque"/>
                <a:cs typeface="Bricolage Grotesque"/>
                <a:sym typeface="Bricolage Grotesque"/>
              </a:rPr>
              <a:t>BRAND GUIDELINE/COMPANY PROFILE</a:t>
            </a:r>
            <a:endParaRPr/>
          </a:p>
        </p:txBody>
      </p:sp>
      <p:sp>
        <p:nvSpPr>
          <p:cNvPr id="320" name="Google Shape;320;p25"/>
          <p:cNvSpPr txBox="1"/>
          <p:nvPr/>
        </p:nvSpPr>
        <p:spPr>
          <a:xfrm>
            <a:off x="935963" y="1881684"/>
            <a:ext cx="5494362" cy="2226945"/>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US" sz="8000" u="none" cap="none" strike="noStrike">
                <a:solidFill>
                  <a:srgbClr val="000000"/>
                </a:solidFill>
                <a:latin typeface="Rhodium Libre"/>
                <a:ea typeface="Rhodium Libre"/>
                <a:cs typeface="Rhodium Libre"/>
                <a:sym typeface="Rhodium Libre"/>
              </a:rPr>
              <a:t>PROJECT TWO</a:t>
            </a:r>
            <a:endParaRPr/>
          </a:p>
        </p:txBody>
      </p:sp>
      <p:sp>
        <p:nvSpPr>
          <p:cNvPr id="321" name="Google Shape;321;p25"/>
          <p:cNvSpPr txBox="1"/>
          <p:nvPr/>
        </p:nvSpPr>
        <p:spPr>
          <a:xfrm>
            <a:off x="7140383" y="5936602"/>
            <a:ext cx="4758386" cy="2980944"/>
          </a:xfrm>
          <a:prstGeom prst="rect">
            <a:avLst/>
          </a:prstGeom>
          <a:noFill/>
          <a:ln>
            <a:noFill/>
          </a:ln>
        </p:spPr>
        <p:txBody>
          <a:bodyPr anchorCtr="0" anchor="t" bIns="0" lIns="0" spcFirstLastPara="1" rIns="0" wrap="square" tIns="0">
            <a:spAutoFit/>
          </a:bodyPr>
          <a:lstStyle/>
          <a:p>
            <a:pPr indent="0" lvl="1" marL="0" marR="0" rtl="0" algn="ctr">
              <a:lnSpc>
                <a:spcPct val="162952"/>
              </a:lnSpc>
              <a:spcBef>
                <a:spcPts val="0"/>
              </a:spcBef>
              <a:spcAft>
                <a:spcPts val="0"/>
              </a:spcAft>
              <a:buNone/>
            </a:pPr>
            <a:r>
              <a:rPr b="0" i="0" lang="en-US" sz="2100" u="none" cap="none" strike="noStrike">
                <a:solidFill>
                  <a:srgbClr val="000000"/>
                </a:solidFill>
                <a:latin typeface="Bricolage Grotesque"/>
                <a:ea typeface="Bricolage Grotesque"/>
                <a:cs typeface="Bricolage Grotesque"/>
                <a:sym typeface="Bricolage Grotesque"/>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