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10287000" cx="18288000"/>
  <p:notesSz cx="6858000" cy="9144000"/>
  <p:embeddedFontLst>
    <p:embeddedFont>
      <p:font typeface="Noto Sans"/>
      <p:regular r:id="rId28"/>
      <p:bold r:id="rId29"/>
      <p:italic r:id="rId30"/>
      <p:boldItalic r:id="rId31"/>
    </p:embeddedFont>
    <p:embeddedFont>
      <p:font typeface="Archivo Black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otoSans-boldItalic.fntdata"/><Relationship Id="rId30" Type="http://schemas.openxmlformats.org/officeDocument/2006/relationships/font" Target="fonts/NotoSans-italic.fntdata"/><Relationship Id="rId32" Type="http://schemas.openxmlformats.org/officeDocument/2006/relationships/font" Target="fonts/ArchivoBlack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NotoSans-regular.fntdata"/><Relationship Id="rId27" Type="http://schemas.openxmlformats.org/officeDocument/2006/relationships/slide" Target="slides/slide22.xml"/><Relationship Id="rId29" Type="http://schemas.openxmlformats.org/officeDocument/2006/relationships/font" Target="fonts/Noto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718225" y="849625"/>
            <a:ext cx="14673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3"/>
          <p:cNvSpPr txBox="1"/>
          <p:nvPr>
            <p:ph idx="1" type="subTitle"/>
          </p:nvPr>
        </p:nvSpPr>
        <p:spPr>
          <a:xfrm>
            <a:off x="885200" y="24270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accent6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idx="1" type="body"/>
          </p:nvPr>
        </p:nvSpPr>
        <p:spPr>
          <a:xfrm>
            <a:off x="2273050" y="34856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4"/>
          <p:cNvSpPr txBox="1"/>
          <p:nvPr>
            <p:ph type="ctrTitle"/>
          </p:nvPr>
        </p:nvSpPr>
        <p:spPr>
          <a:xfrm>
            <a:off x="718225" y="849625"/>
            <a:ext cx="14673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5"/>
          <p:cNvSpPr txBox="1"/>
          <p:nvPr>
            <p:ph type="ctrTitle"/>
          </p:nvPr>
        </p:nvSpPr>
        <p:spPr>
          <a:xfrm>
            <a:off x="718225" y="849625"/>
            <a:ext cx="14673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2273050" y="34856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chemeClr val="l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idx="1" type="body"/>
          </p:nvPr>
        </p:nvSpPr>
        <p:spPr>
          <a:xfrm>
            <a:off x="2613500" y="45185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6804500" y="45185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6"/>
          <p:cNvSpPr txBox="1"/>
          <p:nvPr>
            <p:ph type="ctrTitle"/>
          </p:nvPr>
        </p:nvSpPr>
        <p:spPr>
          <a:xfrm>
            <a:off x="718225" y="849625"/>
            <a:ext cx="14673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2791825" y="3893450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9" name="Google Shape;29;p7"/>
          <p:cNvSpPr txBox="1"/>
          <p:nvPr>
            <p:ph idx="2" type="body"/>
          </p:nvPr>
        </p:nvSpPr>
        <p:spPr>
          <a:xfrm>
            <a:off x="6979650" y="3893450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7"/>
          <p:cNvSpPr txBox="1"/>
          <p:nvPr>
            <p:ph type="ctrTitle"/>
          </p:nvPr>
        </p:nvSpPr>
        <p:spPr>
          <a:xfrm>
            <a:off x="718225" y="849625"/>
            <a:ext cx="14673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8"/>
          <p:cNvSpPr txBox="1"/>
          <p:nvPr>
            <p:ph type="ctrTitle"/>
          </p:nvPr>
        </p:nvSpPr>
        <p:spPr>
          <a:xfrm>
            <a:off x="718225" y="849625"/>
            <a:ext cx="14673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idx="1" type="body"/>
          </p:nvPr>
        </p:nvSpPr>
        <p:spPr>
          <a:xfrm>
            <a:off x="883750" y="291520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9"/>
          <p:cNvSpPr txBox="1"/>
          <p:nvPr>
            <p:ph type="ctrTitle"/>
          </p:nvPr>
        </p:nvSpPr>
        <p:spPr>
          <a:xfrm>
            <a:off x="718225" y="849625"/>
            <a:ext cx="14673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872775" y="291520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>
            <p:ph idx="2" type="pic"/>
          </p:nvPr>
        </p:nvSpPr>
        <p:spPr>
          <a:xfrm>
            <a:off x="10903863" y="308610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05913" y="29840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10"/>
          <p:cNvSpPr txBox="1"/>
          <p:nvPr>
            <p:ph type="ctrTitle"/>
          </p:nvPr>
        </p:nvSpPr>
        <p:spPr>
          <a:xfrm>
            <a:off x="718225" y="849625"/>
            <a:ext cx="14673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70575" y="1150175"/>
            <a:ext cx="14382900" cy="23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i="0" sz="6000" u="none" cap="none" strike="noStrik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273050" y="34856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i="0" sz="2800" u="none" cap="none" strike="noStrike">
                <a:solidFill>
                  <a:schemeClr val="dk1"/>
                </a:solidFill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i="0" sz="2800" u="none" cap="none" strike="noStrike">
                <a:solidFill>
                  <a:schemeClr val="dk1"/>
                </a:solidFill>
              </a:defRPr>
            </a:lvl2pPr>
            <a:lvl3pPr indent="-4064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i="0" sz="2800" u="none" cap="none" strike="noStrike">
                <a:solidFill>
                  <a:schemeClr val="dk1"/>
                </a:solidFill>
              </a:defRPr>
            </a:lvl3pPr>
            <a:lvl4pPr indent="-4064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i="0" sz="2800" u="none" cap="none" strike="noStrike">
                <a:solidFill>
                  <a:schemeClr val="dk1"/>
                </a:solidFill>
              </a:defRPr>
            </a:lvl4pPr>
            <a:lvl5pPr indent="-4064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Char char="»"/>
              <a:defRPr i="0" sz="2800" u="none" cap="none" strike="noStrike">
                <a:solidFill>
                  <a:schemeClr val="dk1"/>
                </a:solidFill>
              </a:defRPr>
            </a:lvl5pPr>
            <a:lvl6pPr indent="-4064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i="0" sz="2800" u="none" cap="none" strike="noStrike">
                <a:solidFill>
                  <a:schemeClr val="dk1"/>
                </a:solidFill>
              </a:defRPr>
            </a:lvl6pPr>
            <a:lvl7pPr indent="-4064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i="0" sz="2800" u="none" cap="none" strike="noStrike">
                <a:solidFill>
                  <a:schemeClr val="dk1"/>
                </a:solidFill>
              </a:defRPr>
            </a:lvl7pPr>
            <a:lvl8pPr indent="-4064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i="0" sz="2800" u="none" cap="none" strike="noStrike">
                <a:solidFill>
                  <a:schemeClr val="dk1"/>
                </a:solidFill>
              </a:defRPr>
            </a:lvl8pPr>
            <a:lvl9pPr indent="-4064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i="0" sz="2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19.jpg"/><Relationship Id="rId5" Type="http://schemas.openxmlformats.org/officeDocument/2006/relationships/image" Target="../media/image3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Relationship Id="rId4" Type="http://schemas.openxmlformats.org/officeDocument/2006/relationships/image" Target="../media/image20.png"/><Relationship Id="rId5" Type="http://schemas.openxmlformats.org/officeDocument/2006/relationships/image" Target="../media/image33.jpg"/><Relationship Id="rId6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10.jpg"/><Relationship Id="rId5" Type="http://schemas.openxmlformats.org/officeDocument/2006/relationships/image" Target="../media/image32.png"/><Relationship Id="rId6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Relationship Id="rId4" Type="http://schemas.openxmlformats.org/officeDocument/2006/relationships/image" Target="../media/image36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55.png"/><Relationship Id="rId8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40" Type="http://schemas.openxmlformats.org/officeDocument/2006/relationships/image" Target="../media/image56.png"/><Relationship Id="rId42" Type="http://schemas.openxmlformats.org/officeDocument/2006/relationships/image" Target="../media/image68.png"/><Relationship Id="rId41" Type="http://schemas.openxmlformats.org/officeDocument/2006/relationships/image" Target="../media/image63.png"/><Relationship Id="rId44" Type="http://schemas.openxmlformats.org/officeDocument/2006/relationships/image" Target="../media/image81.png"/><Relationship Id="rId43" Type="http://schemas.openxmlformats.org/officeDocument/2006/relationships/image" Target="../media/image79.png"/><Relationship Id="rId46" Type="http://schemas.openxmlformats.org/officeDocument/2006/relationships/image" Target="../media/image72.png"/><Relationship Id="rId45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image" Target="../media/image39.png"/><Relationship Id="rId48" Type="http://schemas.openxmlformats.org/officeDocument/2006/relationships/image" Target="../media/image78.png"/><Relationship Id="rId47" Type="http://schemas.openxmlformats.org/officeDocument/2006/relationships/image" Target="../media/image77.png"/><Relationship Id="rId49" Type="http://schemas.openxmlformats.org/officeDocument/2006/relationships/image" Target="../media/image66.png"/><Relationship Id="rId5" Type="http://schemas.openxmlformats.org/officeDocument/2006/relationships/image" Target="../media/image12.png"/><Relationship Id="rId6" Type="http://schemas.openxmlformats.org/officeDocument/2006/relationships/image" Target="../media/image27.png"/><Relationship Id="rId7" Type="http://schemas.openxmlformats.org/officeDocument/2006/relationships/image" Target="../media/image30.png"/><Relationship Id="rId8" Type="http://schemas.openxmlformats.org/officeDocument/2006/relationships/image" Target="../media/image40.png"/><Relationship Id="rId31" Type="http://schemas.openxmlformats.org/officeDocument/2006/relationships/image" Target="../media/image53.png"/><Relationship Id="rId30" Type="http://schemas.openxmlformats.org/officeDocument/2006/relationships/image" Target="../media/image69.png"/><Relationship Id="rId33" Type="http://schemas.openxmlformats.org/officeDocument/2006/relationships/image" Target="../media/image57.png"/><Relationship Id="rId32" Type="http://schemas.openxmlformats.org/officeDocument/2006/relationships/image" Target="../media/image51.png"/><Relationship Id="rId35" Type="http://schemas.openxmlformats.org/officeDocument/2006/relationships/image" Target="../media/image48.png"/><Relationship Id="rId34" Type="http://schemas.openxmlformats.org/officeDocument/2006/relationships/image" Target="../media/image70.png"/><Relationship Id="rId37" Type="http://schemas.openxmlformats.org/officeDocument/2006/relationships/image" Target="../media/image60.png"/><Relationship Id="rId36" Type="http://schemas.openxmlformats.org/officeDocument/2006/relationships/image" Target="../media/image52.png"/><Relationship Id="rId39" Type="http://schemas.openxmlformats.org/officeDocument/2006/relationships/image" Target="../media/image64.png"/><Relationship Id="rId38" Type="http://schemas.openxmlformats.org/officeDocument/2006/relationships/image" Target="../media/image67.png"/><Relationship Id="rId20" Type="http://schemas.openxmlformats.org/officeDocument/2006/relationships/image" Target="../media/image41.png"/><Relationship Id="rId22" Type="http://schemas.openxmlformats.org/officeDocument/2006/relationships/image" Target="../media/image43.png"/><Relationship Id="rId21" Type="http://schemas.openxmlformats.org/officeDocument/2006/relationships/image" Target="../media/image58.png"/><Relationship Id="rId24" Type="http://schemas.openxmlformats.org/officeDocument/2006/relationships/image" Target="../media/image76.png"/><Relationship Id="rId23" Type="http://schemas.openxmlformats.org/officeDocument/2006/relationships/image" Target="../media/image62.png"/><Relationship Id="rId26" Type="http://schemas.openxmlformats.org/officeDocument/2006/relationships/image" Target="../media/image49.png"/><Relationship Id="rId25" Type="http://schemas.openxmlformats.org/officeDocument/2006/relationships/image" Target="../media/image59.png"/><Relationship Id="rId28" Type="http://schemas.openxmlformats.org/officeDocument/2006/relationships/image" Target="../media/image74.png"/><Relationship Id="rId27" Type="http://schemas.openxmlformats.org/officeDocument/2006/relationships/image" Target="../media/image61.png"/><Relationship Id="rId29" Type="http://schemas.openxmlformats.org/officeDocument/2006/relationships/image" Target="../media/image65.png"/><Relationship Id="rId50" Type="http://schemas.openxmlformats.org/officeDocument/2006/relationships/image" Target="../media/image80.png"/><Relationship Id="rId11" Type="http://schemas.openxmlformats.org/officeDocument/2006/relationships/image" Target="../media/image45.png"/><Relationship Id="rId10" Type="http://schemas.openxmlformats.org/officeDocument/2006/relationships/image" Target="../media/image42.png"/><Relationship Id="rId13" Type="http://schemas.openxmlformats.org/officeDocument/2006/relationships/image" Target="../media/image38.png"/><Relationship Id="rId12" Type="http://schemas.openxmlformats.org/officeDocument/2006/relationships/image" Target="../media/image31.png"/><Relationship Id="rId15" Type="http://schemas.openxmlformats.org/officeDocument/2006/relationships/image" Target="../media/image50.png"/><Relationship Id="rId14" Type="http://schemas.openxmlformats.org/officeDocument/2006/relationships/image" Target="../media/image37.png"/><Relationship Id="rId17" Type="http://schemas.openxmlformats.org/officeDocument/2006/relationships/image" Target="../media/image44.png"/><Relationship Id="rId16" Type="http://schemas.openxmlformats.org/officeDocument/2006/relationships/image" Target="../media/image47.png"/><Relationship Id="rId19" Type="http://schemas.openxmlformats.org/officeDocument/2006/relationships/image" Target="../media/image46.png"/><Relationship Id="rId18" Type="http://schemas.openxmlformats.org/officeDocument/2006/relationships/image" Target="../media/image5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6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1"/>
          <p:cNvGrpSpPr/>
          <p:nvPr/>
        </p:nvGrpSpPr>
        <p:grpSpPr>
          <a:xfrm>
            <a:off x="772203" y="651751"/>
            <a:ext cx="3470662" cy="1681061"/>
            <a:chOff x="0" y="-88870"/>
            <a:chExt cx="4627549" cy="2241415"/>
          </a:xfrm>
        </p:grpSpPr>
        <p:grpSp>
          <p:nvGrpSpPr>
            <p:cNvPr id="50" name="Google Shape;50;p11"/>
            <p:cNvGrpSpPr/>
            <p:nvPr/>
          </p:nvGrpSpPr>
          <p:grpSpPr>
            <a:xfrm>
              <a:off x="0" y="-88870"/>
              <a:ext cx="1516707" cy="1605577"/>
              <a:chOff x="0" y="-47625"/>
              <a:chExt cx="812800" cy="860425"/>
            </a:xfrm>
          </p:grpSpPr>
          <p:sp>
            <p:nvSpPr>
              <p:cNvPr id="51" name="Google Shape;51;p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52" name="Google Shape;52;p1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11"/>
            <p:cNvGrpSpPr/>
            <p:nvPr/>
          </p:nvGrpSpPr>
          <p:grpSpPr>
            <a:xfrm>
              <a:off x="302411" y="248980"/>
              <a:ext cx="911884" cy="965315"/>
              <a:chOff x="0" y="-47625"/>
              <a:chExt cx="812800" cy="860425"/>
            </a:xfrm>
          </p:grpSpPr>
          <p:sp>
            <p:nvSpPr>
              <p:cNvPr id="54" name="Google Shape;54;p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5" name="Google Shape;55;p1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11"/>
            <p:cNvGrpSpPr/>
            <p:nvPr/>
          </p:nvGrpSpPr>
          <p:grpSpPr>
            <a:xfrm>
              <a:off x="0" y="546969"/>
              <a:ext cx="1516707" cy="1605576"/>
              <a:chOff x="0" y="-47625"/>
              <a:chExt cx="812800" cy="860425"/>
            </a:xfrm>
          </p:grpSpPr>
          <p:sp>
            <p:nvSpPr>
              <p:cNvPr id="57" name="Google Shape;57;p11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8" name="Google Shape;58;p1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" name="Google Shape;59;p11"/>
            <p:cNvGrpSpPr/>
            <p:nvPr/>
          </p:nvGrpSpPr>
          <p:grpSpPr>
            <a:xfrm rot="-5398836">
              <a:off x="591405" y="-44193"/>
              <a:ext cx="1516707" cy="1605576"/>
              <a:chOff x="0" y="-47625"/>
              <a:chExt cx="812800" cy="860425"/>
            </a:xfrm>
          </p:grpSpPr>
          <p:sp>
            <p:nvSpPr>
              <p:cNvPr id="60" name="Google Shape;60;p11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61" name="Google Shape;61;p1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" name="Google Shape;62;p11"/>
            <p:cNvSpPr txBox="1"/>
            <p:nvPr/>
          </p:nvSpPr>
          <p:spPr>
            <a:xfrm>
              <a:off x="1793149" y="174608"/>
              <a:ext cx="2834400" cy="12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>
                  <a:latin typeface="Archivo Black"/>
                  <a:ea typeface="Archivo Black"/>
                  <a:cs typeface="Archivo Black"/>
                  <a:sym typeface="Archivo Black"/>
                </a:rPr>
                <a:t>COMPANY</a:t>
              </a:r>
              <a:endParaRPr sz="2799">
                <a:latin typeface="Archivo Black"/>
                <a:ea typeface="Archivo Black"/>
                <a:cs typeface="Archivo Black"/>
                <a:sym typeface="Archivo Black"/>
              </a:endParaRPr>
            </a:p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>
                  <a:latin typeface="Archivo Black"/>
                  <a:ea typeface="Archivo Black"/>
                  <a:cs typeface="Archivo Black"/>
                  <a:sym typeface="Archivo Black"/>
                </a:rPr>
                <a:t>NAME</a:t>
              </a:r>
              <a:endParaRPr sz="2799"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</p:grpSp>
      <p:grpSp>
        <p:nvGrpSpPr>
          <p:cNvPr id="63" name="Google Shape;63;p11"/>
          <p:cNvGrpSpPr/>
          <p:nvPr/>
        </p:nvGrpSpPr>
        <p:grpSpPr>
          <a:xfrm>
            <a:off x="15345759" y="-180826"/>
            <a:ext cx="3086101" cy="10467826"/>
            <a:chOff x="0" y="-47625"/>
            <a:chExt cx="812800" cy="2756958"/>
          </a:xfrm>
        </p:grpSpPr>
        <p:sp>
          <p:nvSpPr>
            <p:cNvPr id="64" name="Google Shape;64;p11"/>
            <p:cNvSpPr/>
            <p:nvPr/>
          </p:nvSpPr>
          <p:spPr>
            <a:xfrm>
              <a:off x="0" y="0"/>
              <a:ext cx="774911" cy="2709333"/>
            </a:xfrm>
            <a:custGeom>
              <a:rect b="b" l="l" r="r" t="t"/>
              <a:pathLst>
                <a:path extrusionOk="0" h="2709333" w="774911">
                  <a:moveTo>
                    <a:pt x="0" y="0"/>
                  </a:moveTo>
                  <a:lnTo>
                    <a:pt x="774911" y="0"/>
                  </a:lnTo>
                  <a:lnTo>
                    <a:pt x="77491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</p:sp>
        <p:sp>
          <p:nvSpPr>
            <p:cNvPr id="65" name="Google Shape;65;p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" name="Google Shape;66;p11"/>
          <p:cNvSpPr/>
          <p:nvPr/>
        </p:nvSpPr>
        <p:spPr>
          <a:xfrm>
            <a:off x="8914708" y="1028656"/>
            <a:ext cx="7463780" cy="8418932"/>
          </a:xfrm>
          <a:custGeom>
            <a:rect b="b" l="l" r="r" t="t"/>
            <a:pathLst>
              <a:path extrusionOk="0" h="8418932" w="7463780">
                <a:moveTo>
                  <a:pt x="0" y="0"/>
                </a:moveTo>
                <a:lnTo>
                  <a:pt x="7463780" y="0"/>
                </a:lnTo>
                <a:lnTo>
                  <a:pt x="7463780" y="8418932"/>
                </a:lnTo>
                <a:lnTo>
                  <a:pt x="0" y="8418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1173" r="-18017" t="0"/>
            </a:stretch>
          </a:blipFill>
          <a:ln>
            <a:noFill/>
          </a:ln>
        </p:spPr>
      </p:sp>
      <p:grpSp>
        <p:nvGrpSpPr>
          <p:cNvPr id="67" name="Google Shape;67;p11"/>
          <p:cNvGrpSpPr/>
          <p:nvPr/>
        </p:nvGrpSpPr>
        <p:grpSpPr>
          <a:xfrm rot="5400000">
            <a:off x="2428612" y="6373792"/>
            <a:ext cx="6289904" cy="9602722"/>
            <a:chOff x="0" y="-47625"/>
            <a:chExt cx="812800" cy="1240901"/>
          </a:xfrm>
        </p:grpSpPr>
        <p:sp>
          <p:nvSpPr>
            <p:cNvPr id="68" name="Google Shape;68;p11"/>
            <p:cNvSpPr/>
            <p:nvPr/>
          </p:nvSpPr>
          <p:spPr>
            <a:xfrm>
              <a:off x="0" y="0"/>
              <a:ext cx="49928" cy="1193276"/>
            </a:xfrm>
            <a:custGeom>
              <a:rect b="b" l="l" r="r" t="t"/>
              <a:pathLst>
                <a:path extrusionOk="0" h="1193276" w="49928">
                  <a:moveTo>
                    <a:pt x="0" y="0"/>
                  </a:moveTo>
                  <a:lnTo>
                    <a:pt x="49928" y="0"/>
                  </a:lnTo>
                  <a:lnTo>
                    <a:pt x="49928" y="1193276"/>
                  </a:lnTo>
                  <a:lnTo>
                    <a:pt x="0" y="1193276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</p:sp>
        <p:sp>
          <p:nvSpPr>
            <p:cNvPr id="69" name="Google Shape;69;p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3525" lIns="103525" spcFirstLastPara="1" rIns="103525" wrap="square" tIns="1035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11"/>
          <p:cNvGrpSpPr/>
          <p:nvPr/>
        </p:nvGrpSpPr>
        <p:grpSpPr>
          <a:xfrm rot="5400000">
            <a:off x="8950565" y="1128839"/>
            <a:ext cx="1355995" cy="1953229"/>
            <a:chOff x="-2" y="-94806"/>
            <a:chExt cx="1807994" cy="2604307"/>
          </a:xfrm>
        </p:grpSpPr>
        <p:grpSp>
          <p:nvGrpSpPr>
            <p:cNvPr id="71" name="Google Shape;71;p11"/>
            <p:cNvGrpSpPr/>
            <p:nvPr/>
          </p:nvGrpSpPr>
          <p:grpSpPr>
            <a:xfrm>
              <a:off x="0" y="-94806"/>
              <a:ext cx="1618023" cy="1807994"/>
              <a:chOff x="0" y="-47625"/>
              <a:chExt cx="812800" cy="908231"/>
            </a:xfrm>
          </p:grpSpPr>
          <p:sp>
            <p:nvSpPr>
              <p:cNvPr id="72" name="Google Shape;72;p11"/>
              <p:cNvSpPr/>
              <p:nvPr/>
            </p:nvSpPr>
            <p:spPr>
              <a:xfrm>
                <a:off x="0" y="0"/>
                <a:ext cx="412778" cy="860606"/>
              </a:xfrm>
              <a:custGeom>
                <a:rect b="b" l="l" r="r" t="t"/>
                <a:pathLst>
                  <a:path extrusionOk="0" h="860606" w="412778">
                    <a:moveTo>
                      <a:pt x="0" y="0"/>
                    </a:moveTo>
                    <a:lnTo>
                      <a:pt x="412778" y="0"/>
                    </a:lnTo>
                    <a:lnTo>
                      <a:pt x="412778" y="860606"/>
                    </a:lnTo>
                    <a:lnTo>
                      <a:pt x="0" y="860606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73" name="Google Shape;73;p1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11"/>
            <p:cNvGrpSpPr/>
            <p:nvPr/>
          </p:nvGrpSpPr>
          <p:grpSpPr>
            <a:xfrm rot="5400000">
              <a:off x="94984" y="796492"/>
              <a:ext cx="1618023" cy="1807994"/>
              <a:chOff x="0" y="-47625"/>
              <a:chExt cx="812800" cy="908231"/>
            </a:xfrm>
          </p:grpSpPr>
          <p:sp>
            <p:nvSpPr>
              <p:cNvPr id="75" name="Google Shape;75;p11"/>
              <p:cNvSpPr/>
              <p:nvPr/>
            </p:nvSpPr>
            <p:spPr>
              <a:xfrm>
                <a:off x="0" y="0"/>
                <a:ext cx="412778" cy="860606"/>
              </a:xfrm>
              <a:custGeom>
                <a:rect b="b" l="l" r="r" t="t"/>
                <a:pathLst>
                  <a:path extrusionOk="0" h="860606" w="412778">
                    <a:moveTo>
                      <a:pt x="0" y="0"/>
                    </a:moveTo>
                    <a:lnTo>
                      <a:pt x="412778" y="0"/>
                    </a:lnTo>
                    <a:lnTo>
                      <a:pt x="412778" y="860606"/>
                    </a:lnTo>
                    <a:lnTo>
                      <a:pt x="0" y="860606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7" name="Google Shape;77;p11"/>
          <p:cNvGrpSpPr/>
          <p:nvPr/>
        </p:nvGrpSpPr>
        <p:grpSpPr>
          <a:xfrm>
            <a:off x="772203" y="9486225"/>
            <a:ext cx="314496" cy="332924"/>
            <a:chOff x="0" y="-47625"/>
            <a:chExt cx="812800" cy="860425"/>
          </a:xfrm>
        </p:grpSpPr>
        <p:sp>
          <p:nvSpPr>
            <p:cNvPr id="78" name="Google Shape;78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</p:sp>
        <p:sp>
          <p:nvSpPr>
            <p:cNvPr id="79" name="Google Shape;79;p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11"/>
          <p:cNvSpPr txBox="1"/>
          <p:nvPr/>
        </p:nvSpPr>
        <p:spPr>
          <a:xfrm>
            <a:off x="1584599" y="3326418"/>
            <a:ext cx="6203681" cy="1353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26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BRANDING </a:t>
            </a:r>
            <a:endParaRPr/>
          </a:p>
        </p:txBody>
      </p:sp>
      <p:sp>
        <p:nvSpPr>
          <p:cNvPr id="81" name="Google Shape;81;p11"/>
          <p:cNvSpPr txBox="1"/>
          <p:nvPr/>
        </p:nvSpPr>
        <p:spPr>
          <a:xfrm rot="-5385459">
            <a:off x="12509199" y="4087727"/>
            <a:ext cx="9177537" cy="1647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2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Presentation</a:t>
            </a:r>
            <a:endParaRPr/>
          </a:p>
        </p:txBody>
      </p:sp>
      <p:sp>
        <p:nvSpPr>
          <p:cNvPr id="82" name="Google Shape;82;p11"/>
          <p:cNvSpPr txBox="1"/>
          <p:nvPr/>
        </p:nvSpPr>
        <p:spPr>
          <a:xfrm>
            <a:off x="306412" y="4293806"/>
            <a:ext cx="8734933" cy="37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6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 KIT</a:t>
            </a:r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1217143" y="9438063"/>
            <a:ext cx="2325685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6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October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0"/>
          <p:cNvGrpSpPr/>
          <p:nvPr/>
        </p:nvGrpSpPr>
        <p:grpSpPr>
          <a:xfrm>
            <a:off x="3053835" y="2727216"/>
            <a:ext cx="1428926" cy="1435331"/>
            <a:chOff x="1813" y="0"/>
            <a:chExt cx="809173" cy="812800"/>
          </a:xfrm>
        </p:grpSpPr>
        <p:sp>
          <p:nvSpPr>
            <p:cNvPr id="313" name="Google Shape;313;p2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" name="Google Shape;315;p20"/>
          <p:cNvSpPr/>
          <p:nvPr/>
        </p:nvSpPr>
        <p:spPr>
          <a:xfrm>
            <a:off x="3363563" y="3011572"/>
            <a:ext cx="809469" cy="809469"/>
          </a:xfrm>
          <a:custGeom>
            <a:rect b="b" l="l" r="r" t="t"/>
            <a:pathLst>
              <a:path extrusionOk="0" h="1079292" w="1079292">
                <a:moveTo>
                  <a:pt x="0" y="0"/>
                </a:moveTo>
                <a:lnTo>
                  <a:pt x="1079292" y="0"/>
                </a:lnTo>
                <a:lnTo>
                  <a:pt x="1079292" y="1079292"/>
                </a:lnTo>
                <a:lnTo>
                  <a:pt x="0" y="10792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0"/>
          <p:cNvSpPr txBox="1"/>
          <p:nvPr/>
        </p:nvSpPr>
        <p:spPr>
          <a:xfrm>
            <a:off x="1832922" y="4337062"/>
            <a:ext cx="3870752" cy="485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/>
          </a:p>
        </p:txBody>
      </p:sp>
      <p:sp>
        <p:nvSpPr>
          <p:cNvPr id="317" name="Google Shape;317;p20"/>
          <p:cNvSpPr txBox="1"/>
          <p:nvPr/>
        </p:nvSpPr>
        <p:spPr>
          <a:xfrm>
            <a:off x="2137492" y="4972839"/>
            <a:ext cx="3411067" cy="746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/>
          </a:p>
        </p:txBody>
      </p:sp>
      <p:sp>
        <p:nvSpPr>
          <p:cNvPr id="318" name="Google Shape;318;p20"/>
          <p:cNvSpPr txBox="1"/>
          <p:nvPr/>
        </p:nvSpPr>
        <p:spPr>
          <a:xfrm>
            <a:off x="7208624" y="4337062"/>
            <a:ext cx="3870752" cy="485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/>
          </a:p>
        </p:txBody>
      </p:sp>
      <p:sp>
        <p:nvSpPr>
          <p:cNvPr id="319" name="Google Shape;319;p20"/>
          <p:cNvSpPr txBox="1"/>
          <p:nvPr/>
        </p:nvSpPr>
        <p:spPr>
          <a:xfrm>
            <a:off x="7332863" y="4972839"/>
            <a:ext cx="3622274" cy="746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/>
          </a:p>
        </p:txBody>
      </p:sp>
      <p:grpSp>
        <p:nvGrpSpPr>
          <p:cNvPr id="320" name="Google Shape;320;p20"/>
          <p:cNvGrpSpPr/>
          <p:nvPr/>
        </p:nvGrpSpPr>
        <p:grpSpPr>
          <a:xfrm>
            <a:off x="8353129" y="2727216"/>
            <a:ext cx="1428926" cy="1435331"/>
            <a:chOff x="1813" y="0"/>
            <a:chExt cx="809173" cy="812800"/>
          </a:xfrm>
        </p:grpSpPr>
        <p:sp>
          <p:nvSpPr>
            <p:cNvPr id="321" name="Google Shape;321;p2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20"/>
          <p:cNvSpPr/>
          <p:nvPr/>
        </p:nvSpPr>
        <p:spPr>
          <a:xfrm>
            <a:off x="8662858" y="3011572"/>
            <a:ext cx="809469" cy="809469"/>
          </a:xfrm>
          <a:custGeom>
            <a:rect b="b" l="l" r="r" t="t"/>
            <a:pathLst>
              <a:path extrusionOk="0" h="1079292" w="1079292">
                <a:moveTo>
                  <a:pt x="0" y="0"/>
                </a:moveTo>
                <a:lnTo>
                  <a:pt x="1079292" y="0"/>
                </a:lnTo>
                <a:lnTo>
                  <a:pt x="1079292" y="1079292"/>
                </a:lnTo>
                <a:lnTo>
                  <a:pt x="0" y="10792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20"/>
          <p:cNvSpPr txBox="1"/>
          <p:nvPr/>
        </p:nvSpPr>
        <p:spPr>
          <a:xfrm>
            <a:off x="12580994" y="4337062"/>
            <a:ext cx="3870752" cy="485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/>
          </a:p>
        </p:txBody>
      </p:sp>
      <p:sp>
        <p:nvSpPr>
          <p:cNvPr id="325" name="Google Shape;325;p20"/>
          <p:cNvSpPr txBox="1"/>
          <p:nvPr/>
        </p:nvSpPr>
        <p:spPr>
          <a:xfrm>
            <a:off x="12773564" y="4972839"/>
            <a:ext cx="3485611" cy="746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/>
          </a:p>
        </p:txBody>
      </p:sp>
      <p:grpSp>
        <p:nvGrpSpPr>
          <p:cNvPr id="326" name="Google Shape;326;p20"/>
          <p:cNvGrpSpPr/>
          <p:nvPr/>
        </p:nvGrpSpPr>
        <p:grpSpPr>
          <a:xfrm>
            <a:off x="13801907" y="2727216"/>
            <a:ext cx="1428926" cy="1435331"/>
            <a:chOff x="1813" y="0"/>
            <a:chExt cx="809173" cy="812800"/>
          </a:xfrm>
        </p:grpSpPr>
        <p:sp>
          <p:nvSpPr>
            <p:cNvPr id="327" name="Google Shape;327;p2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20"/>
          <p:cNvSpPr/>
          <p:nvPr/>
        </p:nvSpPr>
        <p:spPr>
          <a:xfrm>
            <a:off x="14111636" y="3011572"/>
            <a:ext cx="809469" cy="809469"/>
          </a:xfrm>
          <a:custGeom>
            <a:rect b="b" l="l" r="r" t="t"/>
            <a:pathLst>
              <a:path extrusionOk="0" h="1079292" w="1079292">
                <a:moveTo>
                  <a:pt x="0" y="0"/>
                </a:moveTo>
                <a:lnTo>
                  <a:pt x="1079291" y="0"/>
                </a:lnTo>
                <a:lnTo>
                  <a:pt x="1079291" y="1079292"/>
                </a:lnTo>
                <a:lnTo>
                  <a:pt x="0" y="10792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20"/>
          <p:cNvSpPr txBox="1"/>
          <p:nvPr/>
        </p:nvSpPr>
        <p:spPr>
          <a:xfrm>
            <a:off x="2171684" y="1009650"/>
            <a:ext cx="13944632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Our Partners</a:t>
            </a:r>
            <a:endParaRPr/>
          </a:p>
        </p:txBody>
      </p:sp>
      <p:grpSp>
        <p:nvGrpSpPr>
          <p:cNvPr id="331" name="Google Shape;331;p20"/>
          <p:cNvGrpSpPr/>
          <p:nvPr/>
        </p:nvGrpSpPr>
        <p:grpSpPr>
          <a:xfrm>
            <a:off x="1832922" y="6358311"/>
            <a:ext cx="14618824" cy="2992224"/>
            <a:chOff x="0" y="0"/>
            <a:chExt cx="19491765" cy="3989632"/>
          </a:xfrm>
        </p:grpSpPr>
        <p:grpSp>
          <p:nvGrpSpPr>
            <p:cNvPr id="332" name="Google Shape;332;p20"/>
            <p:cNvGrpSpPr/>
            <p:nvPr/>
          </p:nvGrpSpPr>
          <p:grpSpPr>
            <a:xfrm>
              <a:off x="1627884" y="0"/>
              <a:ext cx="1905234" cy="1913774"/>
              <a:chOff x="1813" y="0"/>
              <a:chExt cx="809173" cy="812800"/>
            </a:xfrm>
          </p:grpSpPr>
          <p:sp>
            <p:nvSpPr>
              <p:cNvPr id="333" name="Google Shape;333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5" name="Google Shape;335;p20"/>
            <p:cNvSpPr/>
            <p:nvPr/>
          </p:nvSpPr>
          <p:spPr>
            <a:xfrm>
              <a:off x="2040855" y="379141"/>
              <a:ext cx="1079292" cy="1079292"/>
            </a:xfrm>
            <a:custGeom>
              <a:rect b="b" l="l" r="r" t="t"/>
              <a:pathLst>
                <a:path extrusionOk="0" h="1079292" w="1079292">
                  <a:moveTo>
                    <a:pt x="0" y="0"/>
                  </a:moveTo>
                  <a:lnTo>
                    <a:pt x="1079292" y="0"/>
                  </a:lnTo>
                  <a:lnTo>
                    <a:pt x="1079292" y="1079292"/>
                  </a:lnTo>
                  <a:lnTo>
                    <a:pt x="0" y="10792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6" name="Google Shape;336;p20"/>
            <p:cNvSpPr txBox="1"/>
            <p:nvPr/>
          </p:nvSpPr>
          <p:spPr>
            <a:xfrm>
              <a:off x="0" y="2146461"/>
              <a:ext cx="5161003" cy="647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Company</a:t>
              </a:r>
              <a:endParaRPr/>
            </a:p>
          </p:txBody>
        </p:sp>
        <p:sp>
          <p:nvSpPr>
            <p:cNvPr id="337" name="Google Shape;337;p20"/>
            <p:cNvSpPr txBox="1"/>
            <p:nvPr/>
          </p:nvSpPr>
          <p:spPr>
            <a:xfrm>
              <a:off x="406093" y="2994164"/>
              <a:ext cx="4548089" cy="9954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Elaborate on what you want to discuss. </a:t>
              </a:r>
              <a:endParaRPr/>
            </a:p>
          </p:txBody>
        </p:sp>
        <p:sp>
          <p:nvSpPr>
            <p:cNvPr id="338" name="Google Shape;338;p20"/>
            <p:cNvSpPr txBox="1"/>
            <p:nvPr/>
          </p:nvSpPr>
          <p:spPr>
            <a:xfrm>
              <a:off x="7167603" y="2146461"/>
              <a:ext cx="5161003" cy="647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Company</a:t>
              </a:r>
              <a:endParaRPr/>
            </a:p>
          </p:txBody>
        </p:sp>
        <p:sp>
          <p:nvSpPr>
            <p:cNvPr id="339" name="Google Shape;339;p20"/>
            <p:cNvSpPr txBox="1"/>
            <p:nvPr/>
          </p:nvSpPr>
          <p:spPr>
            <a:xfrm>
              <a:off x="7333255" y="2994164"/>
              <a:ext cx="4829698" cy="9954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Elaborate on what you want to discuss. </a:t>
              </a:r>
              <a:endParaRPr/>
            </a:p>
          </p:txBody>
        </p:sp>
        <p:grpSp>
          <p:nvGrpSpPr>
            <p:cNvPr id="340" name="Google Shape;340;p20"/>
            <p:cNvGrpSpPr/>
            <p:nvPr/>
          </p:nvGrpSpPr>
          <p:grpSpPr>
            <a:xfrm>
              <a:off x="8693609" y="0"/>
              <a:ext cx="1905234" cy="1913774"/>
              <a:chOff x="1813" y="0"/>
              <a:chExt cx="809173" cy="812800"/>
            </a:xfrm>
          </p:grpSpPr>
          <p:sp>
            <p:nvSpPr>
              <p:cNvPr id="341" name="Google Shape;341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3" name="Google Shape;343;p20"/>
            <p:cNvSpPr/>
            <p:nvPr/>
          </p:nvSpPr>
          <p:spPr>
            <a:xfrm>
              <a:off x="9106581" y="379141"/>
              <a:ext cx="1079292" cy="1079292"/>
            </a:xfrm>
            <a:custGeom>
              <a:rect b="b" l="l" r="r" t="t"/>
              <a:pathLst>
                <a:path extrusionOk="0" h="1079292" w="1079292">
                  <a:moveTo>
                    <a:pt x="0" y="0"/>
                  </a:moveTo>
                  <a:lnTo>
                    <a:pt x="1079292" y="0"/>
                  </a:lnTo>
                  <a:lnTo>
                    <a:pt x="1079292" y="1079292"/>
                  </a:lnTo>
                  <a:lnTo>
                    <a:pt x="0" y="10792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4" name="Google Shape;344;p20"/>
            <p:cNvSpPr txBox="1"/>
            <p:nvPr/>
          </p:nvSpPr>
          <p:spPr>
            <a:xfrm>
              <a:off x="14330762" y="2146461"/>
              <a:ext cx="5161003" cy="647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Company</a:t>
              </a:r>
              <a:endParaRPr/>
            </a:p>
          </p:txBody>
        </p:sp>
        <p:sp>
          <p:nvSpPr>
            <p:cNvPr id="345" name="Google Shape;345;p20"/>
            <p:cNvSpPr txBox="1"/>
            <p:nvPr/>
          </p:nvSpPr>
          <p:spPr>
            <a:xfrm>
              <a:off x="14587523" y="2994164"/>
              <a:ext cx="4647481" cy="9954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Elaborate on what you want to discuss. </a:t>
              </a:r>
              <a:endParaRPr/>
            </a:p>
          </p:txBody>
        </p:sp>
        <p:grpSp>
          <p:nvGrpSpPr>
            <p:cNvPr id="346" name="Google Shape;346;p20"/>
            <p:cNvGrpSpPr/>
            <p:nvPr/>
          </p:nvGrpSpPr>
          <p:grpSpPr>
            <a:xfrm>
              <a:off x="15958646" y="0"/>
              <a:ext cx="1905234" cy="1913774"/>
              <a:chOff x="1813" y="0"/>
              <a:chExt cx="809173" cy="812800"/>
            </a:xfrm>
          </p:grpSpPr>
          <p:sp>
            <p:nvSpPr>
              <p:cNvPr id="347" name="Google Shape;347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" name="Google Shape;349;p20"/>
            <p:cNvSpPr/>
            <p:nvPr/>
          </p:nvSpPr>
          <p:spPr>
            <a:xfrm>
              <a:off x="16371618" y="379141"/>
              <a:ext cx="1079292" cy="1079292"/>
            </a:xfrm>
            <a:custGeom>
              <a:rect b="b" l="l" r="r" t="t"/>
              <a:pathLst>
                <a:path extrusionOk="0" h="1079292" w="1079292">
                  <a:moveTo>
                    <a:pt x="0" y="0"/>
                  </a:moveTo>
                  <a:lnTo>
                    <a:pt x="1079291" y="0"/>
                  </a:lnTo>
                  <a:lnTo>
                    <a:pt x="1079291" y="1079292"/>
                  </a:lnTo>
                  <a:lnTo>
                    <a:pt x="0" y="10792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1"/>
          <p:cNvSpPr txBox="1"/>
          <p:nvPr/>
        </p:nvSpPr>
        <p:spPr>
          <a:xfrm>
            <a:off x="5978752" y="2773007"/>
            <a:ext cx="2681703" cy="533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STRENGTHS</a:t>
            </a:r>
            <a:endParaRPr/>
          </a:p>
        </p:txBody>
      </p:sp>
      <p:sp>
        <p:nvSpPr>
          <p:cNvPr id="355" name="Google Shape;355;p21"/>
          <p:cNvSpPr txBox="1"/>
          <p:nvPr/>
        </p:nvSpPr>
        <p:spPr>
          <a:xfrm>
            <a:off x="5978752" y="3424913"/>
            <a:ext cx="4245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you doing well?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sets you apart?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your good qualities?</a:t>
            </a:r>
            <a:endParaRPr/>
          </a:p>
        </p:txBody>
      </p:sp>
      <p:sp>
        <p:nvSpPr>
          <p:cNvPr id="356" name="Google Shape;356;p21"/>
          <p:cNvSpPr txBox="1"/>
          <p:nvPr/>
        </p:nvSpPr>
        <p:spPr>
          <a:xfrm>
            <a:off x="5978752" y="6075108"/>
            <a:ext cx="3825539" cy="533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OPPORTUNITIES</a:t>
            </a:r>
            <a:endParaRPr/>
          </a:p>
        </p:txBody>
      </p:sp>
      <p:sp>
        <p:nvSpPr>
          <p:cNvPr id="357" name="Google Shape;357;p21"/>
          <p:cNvSpPr txBox="1"/>
          <p:nvPr/>
        </p:nvSpPr>
        <p:spPr>
          <a:xfrm>
            <a:off x="5978752" y="6758909"/>
            <a:ext cx="35982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your goals?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demands shifting?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it be improved?</a:t>
            </a:r>
            <a:endParaRPr/>
          </a:p>
        </p:txBody>
      </p:sp>
      <p:sp>
        <p:nvSpPr>
          <p:cNvPr id="358" name="Google Shape;358;p21"/>
          <p:cNvSpPr txBox="1"/>
          <p:nvPr/>
        </p:nvSpPr>
        <p:spPr>
          <a:xfrm>
            <a:off x="11315519" y="2694879"/>
            <a:ext cx="3202301" cy="533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WEAKNESSES</a:t>
            </a:r>
            <a:endParaRPr/>
          </a:p>
        </p:txBody>
      </p:sp>
      <p:sp>
        <p:nvSpPr>
          <p:cNvPr id="359" name="Google Shape;359;p21"/>
          <p:cNvSpPr txBox="1"/>
          <p:nvPr/>
        </p:nvSpPr>
        <p:spPr>
          <a:xfrm>
            <a:off x="11305994" y="3424913"/>
            <a:ext cx="4875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do you need to improve?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resources adequate?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others do better than you?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1"/>
          <p:cNvSpPr txBox="1"/>
          <p:nvPr/>
        </p:nvSpPr>
        <p:spPr>
          <a:xfrm>
            <a:off x="11315519" y="6075108"/>
            <a:ext cx="2097503" cy="533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THREATS</a:t>
            </a:r>
            <a:endParaRPr/>
          </a:p>
        </p:txBody>
      </p:sp>
      <p:sp>
        <p:nvSpPr>
          <p:cNvPr id="361" name="Google Shape;361;p21"/>
          <p:cNvSpPr txBox="1"/>
          <p:nvPr/>
        </p:nvSpPr>
        <p:spPr>
          <a:xfrm>
            <a:off x="11315519" y="6758909"/>
            <a:ext cx="48750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blockers you're facing? What are factors outside of your control?</a:t>
            </a:r>
            <a:endParaRPr/>
          </a:p>
        </p:txBody>
      </p:sp>
      <p:cxnSp>
        <p:nvCxnSpPr>
          <p:cNvPr id="362" name="Google Shape;362;p21"/>
          <p:cNvCxnSpPr/>
          <p:nvPr/>
        </p:nvCxnSpPr>
        <p:spPr>
          <a:xfrm>
            <a:off x="5554580" y="5484218"/>
            <a:ext cx="1081855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3" name="Google Shape;363;p21"/>
          <p:cNvCxnSpPr/>
          <p:nvPr/>
        </p:nvCxnSpPr>
        <p:spPr>
          <a:xfrm>
            <a:off x="10566291" y="2213153"/>
            <a:ext cx="0" cy="677073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64" name="Google Shape;364;p21"/>
          <p:cNvGrpSpPr/>
          <p:nvPr/>
        </p:nvGrpSpPr>
        <p:grpSpPr>
          <a:xfrm>
            <a:off x="0" y="-180826"/>
            <a:ext cx="4896113" cy="10467826"/>
            <a:chOff x="0" y="-47625"/>
            <a:chExt cx="1289511" cy="2756958"/>
          </a:xfrm>
        </p:grpSpPr>
        <p:sp>
          <p:nvSpPr>
            <p:cNvPr id="365" name="Google Shape;365;p21"/>
            <p:cNvSpPr/>
            <p:nvPr/>
          </p:nvSpPr>
          <p:spPr>
            <a:xfrm>
              <a:off x="0" y="0"/>
              <a:ext cx="1289511" cy="2709333"/>
            </a:xfrm>
            <a:custGeom>
              <a:rect b="b" l="l" r="r" t="t"/>
              <a:pathLst>
                <a:path extrusionOk="0" h="2709333" w="1289511">
                  <a:moveTo>
                    <a:pt x="0" y="0"/>
                  </a:moveTo>
                  <a:lnTo>
                    <a:pt x="1289511" y="0"/>
                  </a:lnTo>
                  <a:lnTo>
                    <a:pt x="128951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</p:sp>
        <p:sp>
          <p:nvSpPr>
            <p:cNvPr id="366" name="Google Shape;366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7" name="Google Shape;367;p21"/>
          <p:cNvSpPr txBox="1"/>
          <p:nvPr/>
        </p:nvSpPr>
        <p:spPr>
          <a:xfrm>
            <a:off x="664396" y="1000125"/>
            <a:ext cx="3508859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SWOT</a:t>
            </a:r>
            <a:endParaRPr/>
          </a:p>
        </p:txBody>
      </p:sp>
      <p:grpSp>
        <p:nvGrpSpPr>
          <p:cNvPr id="368" name="Google Shape;368;p21"/>
          <p:cNvGrpSpPr/>
          <p:nvPr/>
        </p:nvGrpSpPr>
        <p:grpSpPr>
          <a:xfrm>
            <a:off x="14768228" y="970703"/>
            <a:ext cx="2524003" cy="1222526"/>
            <a:chOff x="0" y="-64629"/>
            <a:chExt cx="3365338" cy="1630034"/>
          </a:xfrm>
        </p:grpSpPr>
        <p:grpSp>
          <p:nvGrpSpPr>
            <p:cNvPr id="369" name="Google Shape;369;p21"/>
            <p:cNvGrpSpPr/>
            <p:nvPr/>
          </p:nvGrpSpPr>
          <p:grpSpPr>
            <a:xfrm>
              <a:off x="0" y="-64629"/>
              <a:ext cx="1103000" cy="1167629"/>
              <a:chOff x="0" y="-47625"/>
              <a:chExt cx="812800" cy="860425"/>
            </a:xfrm>
          </p:grpSpPr>
          <p:sp>
            <p:nvSpPr>
              <p:cNvPr id="370" name="Google Shape;370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371" name="Google Shape;371;p2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Google Shape;372;p21"/>
            <p:cNvGrpSpPr/>
            <p:nvPr/>
          </p:nvGrpSpPr>
          <p:grpSpPr>
            <a:xfrm>
              <a:off x="219924" y="181067"/>
              <a:ext cx="663152" cy="702009"/>
              <a:chOff x="0" y="-47625"/>
              <a:chExt cx="812800" cy="860425"/>
            </a:xfrm>
          </p:grpSpPr>
          <p:sp>
            <p:nvSpPr>
              <p:cNvPr id="373" name="Google Shape;373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74" name="Google Shape;374;p2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21"/>
            <p:cNvGrpSpPr/>
            <p:nvPr/>
          </p:nvGrpSpPr>
          <p:grpSpPr>
            <a:xfrm>
              <a:off x="0" y="397774"/>
              <a:ext cx="1103000" cy="1167632"/>
              <a:chOff x="0" y="-47625"/>
              <a:chExt cx="812800" cy="860425"/>
            </a:xfrm>
          </p:grpSpPr>
          <p:sp>
            <p:nvSpPr>
              <p:cNvPr id="376" name="Google Shape;376;p21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77" name="Google Shape;377;p2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21"/>
            <p:cNvGrpSpPr/>
            <p:nvPr/>
          </p:nvGrpSpPr>
          <p:grpSpPr>
            <a:xfrm rot="-5398836">
              <a:off x="430090" y="-32140"/>
              <a:ext cx="1103000" cy="1167632"/>
              <a:chOff x="0" y="-47625"/>
              <a:chExt cx="812800" cy="860425"/>
            </a:xfrm>
          </p:grpSpPr>
          <p:sp>
            <p:nvSpPr>
              <p:cNvPr id="379" name="Google Shape;379;p21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80" name="Google Shape;380;p2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1" name="Google Shape;381;p21"/>
            <p:cNvSpPr txBox="1"/>
            <p:nvPr/>
          </p:nvSpPr>
          <p:spPr>
            <a:xfrm>
              <a:off x="1304038" y="124383"/>
              <a:ext cx="2061300" cy="9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36">
                  <a:latin typeface="Archivo Black"/>
                  <a:ea typeface="Archivo Black"/>
                  <a:cs typeface="Archivo Black"/>
                  <a:sym typeface="Archivo Black"/>
                </a:rPr>
                <a:t>COMPANY</a:t>
              </a:r>
              <a:endParaRPr sz="2036">
                <a:latin typeface="Archivo Black"/>
                <a:ea typeface="Archivo Black"/>
                <a:cs typeface="Archivo Black"/>
                <a:sym typeface="Archivo Black"/>
              </a:endParaRPr>
            </a:p>
            <a:p>
              <a:pPr indent="0" lvl="0" marL="0" marR="0" rtl="0" algn="l">
                <a:lnSpc>
                  <a:spcPct val="11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36">
                  <a:latin typeface="Archivo Black"/>
                  <a:ea typeface="Archivo Black"/>
                  <a:cs typeface="Archivo Black"/>
                  <a:sym typeface="Archivo Black"/>
                </a:rPr>
                <a:t>NAME</a:t>
              </a:r>
              <a:endParaRPr sz="2036"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22"/>
          <p:cNvGrpSpPr/>
          <p:nvPr/>
        </p:nvGrpSpPr>
        <p:grpSpPr>
          <a:xfrm rot="5400000">
            <a:off x="6173800" y="1987480"/>
            <a:ext cx="6289896" cy="18675596"/>
            <a:chOff x="0" y="-47625"/>
            <a:chExt cx="812800" cy="2413333"/>
          </a:xfrm>
        </p:grpSpPr>
        <p:sp>
          <p:nvSpPr>
            <p:cNvPr id="387" name="Google Shape;387;p22"/>
            <p:cNvSpPr/>
            <p:nvPr/>
          </p:nvSpPr>
          <p:spPr>
            <a:xfrm>
              <a:off x="0" y="0"/>
              <a:ext cx="53139" cy="2365708"/>
            </a:xfrm>
            <a:custGeom>
              <a:rect b="b" l="l" r="r" t="t"/>
              <a:pathLst>
                <a:path extrusionOk="0" h="2365708" w="53139">
                  <a:moveTo>
                    <a:pt x="0" y="0"/>
                  </a:moveTo>
                  <a:lnTo>
                    <a:pt x="53139" y="0"/>
                  </a:lnTo>
                  <a:lnTo>
                    <a:pt x="53139" y="2365708"/>
                  </a:lnTo>
                  <a:lnTo>
                    <a:pt x="0" y="2365708"/>
                  </a:ln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</p:sp>
        <p:sp>
          <p:nvSpPr>
            <p:cNvPr id="388" name="Google Shape;388;p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3525" lIns="103525" spcFirstLastPara="1" rIns="103525" wrap="square" tIns="1035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22"/>
          <p:cNvGrpSpPr/>
          <p:nvPr/>
        </p:nvGrpSpPr>
        <p:grpSpPr>
          <a:xfrm rot="5400000">
            <a:off x="6183346" y="2190170"/>
            <a:ext cx="6289855" cy="18656546"/>
            <a:chOff x="0" y="-47625"/>
            <a:chExt cx="812800" cy="2410871"/>
          </a:xfrm>
        </p:grpSpPr>
        <p:sp>
          <p:nvSpPr>
            <p:cNvPr id="390" name="Google Shape;390;p22"/>
            <p:cNvSpPr/>
            <p:nvPr/>
          </p:nvSpPr>
          <p:spPr>
            <a:xfrm>
              <a:off x="0" y="0"/>
              <a:ext cx="247268" cy="2363246"/>
            </a:xfrm>
            <a:custGeom>
              <a:rect b="b" l="l" r="r" t="t"/>
              <a:pathLst>
                <a:path extrusionOk="0" h="2363246" w="247268">
                  <a:moveTo>
                    <a:pt x="0" y="0"/>
                  </a:moveTo>
                  <a:lnTo>
                    <a:pt x="247268" y="0"/>
                  </a:lnTo>
                  <a:lnTo>
                    <a:pt x="247268" y="2363246"/>
                  </a:lnTo>
                  <a:lnTo>
                    <a:pt x="0" y="23632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391" name="Google Shape;391;p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3525" lIns="103525" spcFirstLastPara="1" rIns="103525" wrap="square" tIns="1035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22"/>
          <p:cNvSpPr/>
          <p:nvPr/>
        </p:nvSpPr>
        <p:spPr>
          <a:xfrm>
            <a:off x="-19050" y="0"/>
            <a:ext cx="8264592" cy="10368082"/>
          </a:xfrm>
          <a:custGeom>
            <a:rect b="b" l="l" r="r" t="t"/>
            <a:pathLst>
              <a:path extrusionOk="0" h="10368082" w="8264592">
                <a:moveTo>
                  <a:pt x="0" y="0"/>
                </a:moveTo>
                <a:lnTo>
                  <a:pt x="8264592" y="0"/>
                </a:lnTo>
                <a:lnTo>
                  <a:pt x="8264592" y="10368082"/>
                </a:lnTo>
                <a:lnTo>
                  <a:pt x="0" y="10368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42" l="-105575" r="0" t="-1676"/>
            </a:stretch>
          </a:blipFill>
          <a:ln>
            <a:noFill/>
          </a:ln>
        </p:spPr>
      </p:sp>
      <p:grpSp>
        <p:nvGrpSpPr>
          <p:cNvPr id="393" name="Google Shape;393;p22"/>
          <p:cNvGrpSpPr/>
          <p:nvPr/>
        </p:nvGrpSpPr>
        <p:grpSpPr>
          <a:xfrm>
            <a:off x="9447776" y="1569869"/>
            <a:ext cx="1614602" cy="1681061"/>
            <a:chOff x="0" y="-88870"/>
            <a:chExt cx="2152803" cy="2241415"/>
          </a:xfrm>
        </p:grpSpPr>
        <p:grpSp>
          <p:nvGrpSpPr>
            <p:cNvPr id="394" name="Google Shape;394;p22"/>
            <p:cNvGrpSpPr/>
            <p:nvPr/>
          </p:nvGrpSpPr>
          <p:grpSpPr>
            <a:xfrm>
              <a:off x="0" y="-88870"/>
              <a:ext cx="1516707" cy="1605577"/>
              <a:chOff x="0" y="-47625"/>
              <a:chExt cx="812800" cy="860425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396" name="Google Shape;396;p2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7" name="Google Shape;397;p22"/>
            <p:cNvGrpSpPr/>
            <p:nvPr/>
          </p:nvGrpSpPr>
          <p:grpSpPr>
            <a:xfrm>
              <a:off x="302411" y="248980"/>
              <a:ext cx="911884" cy="965315"/>
              <a:chOff x="0" y="-47625"/>
              <a:chExt cx="812800" cy="860425"/>
            </a:xfrm>
          </p:grpSpPr>
          <p:sp>
            <p:nvSpPr>
              <p:cNvPr id="398" name="Google Shape;398;p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99" name="Google Shape;399;p2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0" name="Google Shape;400;p22"/>
            <p:cNvGrpSpPr/>
            <p:nvPr/>
          </p:nvGrpSpPr>
          <p:grpSpPr>
            <a:xfrm>
              <a:off x="0" y="546969"/>
              <a:ext cx="1516707" cy="1605576"/>
              <a:chOff x="0" y="-47625"/>
              <a:chExt cx="812800" cy="860425"/>
            </a:xfrm>
          </p:grpSpPr>
          <p:sp>
            <p:nvSpPr>
              <p:cNvPr id="401" name="Google Shape;401;p22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02" name="Google Shape;402;p2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" name="Google Shape;403;p22"/>
            <p:cNvGrpSpPr/>
            <p:nvPr/>
          </p:nvGrpSpPr>
          <p:grpSpPr>
            <a:xfrm rot="-5398836">
              <a:off x="591405" y="-44193"/>
              <a:ext cx="1516707" cy="1605576"/>
              <a:chOff x="0" y="-47625"/>
              <a:chExt cx="812800" cy="860425"/>
            </a:xfrm>
          </p:grpSpPr>
          <p:sp>
            <p:nvSpPr>
              <p:cNvPr id="404" name="Google Shape;404;p22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05" name="Google Shape;405;p2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6" name="Google Shape;406;p22"/>
          <p:cNvSpPr txBox="1"/>
          <p:nvPr/>
        </p:nvSpPr>
        <p:spPr>
          <a:xfrm>
            <a:off x="9447776" y="3031651"/>
            <a:ext cx="5017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Visual Identity</a:t>
            </a:r>
            <a:endParaRPr/>
          </a:p>
        </p:txBody>
      </p:sp>
      <p:sp>
        <p:nvSpPr>
          <p:cNvPr id="407" name="Google Shape;407;p22"/>
          <p:cNvSpPr txBox="1"/>
          <p:nvPr/>
        </p:nvSpPr>
        <p:spPr>
          <a:xfrm>
            <a:off x="9447776" y="6051076"/>
            <a:ext cx="4612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23"/>
          <p:cNvGrpSpPr/>
          <p:nvPr/>
        </p:nvGrpSpPr>
        <p:grpSpPr>
          <a:xfrm>
            <a:off x="1028700" y="5493251"/>
            <a:ext cx="6811212" cy="3299051"/>
            <a:chOff x="0" y="-174405"/>
            <a:chExt cx="9081616" cy="4398735"/>
          </a:xfrm>
        </p:grpSpPr>
        <p:grpSp>
          <p:nvGrpSpPr>
            <p:cNvPr id="413" name="Google Shape;413;p23"/>
            <p:cNvGrpSpPr/>
            <p:nvPr/>
          </p:nvGrpSpPr>
          <p:grpSpPr>
            <a:xfrm>
              <a:off x="0" y="-174405"/>
              <a:ext cx="2976504" cy="3150909"/>
              <a:chOff x="0" y="-47625"/>
              <a:chExt cx="812800" cy="860425"/>
            </a:xfrm>
          </p:grpSpPr>
          <p:sp>
            <p:nvSpPr>
              <p:cNvPr id="414" name="Google Shape;41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415" name="Google Shape;415;p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23"/>
            <p:cNvGrpSpPr/>
            <p:nvPr/>
          </p:nvGrpSpPr>
          <p:grpSpPr>
            <a:xfrm>
              <a:off x="593476" y="488619"/>
              <a:ext cx="1789553" cy="1894410"/>
              <a:chOff x="0" y="-47625"/>
              <a:chExt cx="812800" cy="860425"/>
            </a:xfrm>
          </p:grpSpPr>
          <p:sp>
            <p:nvSpPr>
              <p:cNvPr id="417" name="Google Shape;41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18" name="Google Shape;418;p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" name="Google Shape;419;p23"/>
            <p:cNvGrpSpPr/>
            <p:nvPr/>
          </p:nvGrpSpPr>
          <p:grpSpPr>
            <a:xfrm>
              <a:off x="0" y="1073416"/>
              <a:ext cx="2976504" cy="3150914"/>
              <a:chOff x="0" y="-47625"/>
              <a:chExt cx="812800" cy="86042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21" name="Google Shape;421;p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 rot="-5398836">
              <a:off x="1160621" y="-86731"/>
              <a:ext cx="2976504" cy="3150914"/>
              <a:chOff x="0" y="-47625"/>
              <a:chExt cx="812800" cy="860425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24" name="Google Shape;424;p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5" name="Google Shape;425;p23"/>
            <p:cNvSpPr txBox="1"/>
            <p:nvPr/>
          </p:nvSpPr>
          <p:spPr>
            <a:xfrm>
              <a:off x="3519016" y="361358"/>
              <a:ext cx="5562600" cy="248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94">
                  <a:latin typeface="Archivo Black"/>
                  <a:ea typeface="Archivo Black"/>
                  <a:cs typeface="Archivo Black"/>
                  <a:sym typeface="Archivo Black"/>
                </a:rPr>
                <a:t>COMPANY</a:t>
              </a:r>
              <a:endParaRPr sz="5494">
                <a:latin typeface="Archivo Black"/>
                <a:ea typeface="Archivo Black"/>
                <a:cs typeface="Archivo Black"/>
                <a:sym typeface="Archivo Black"/>
              </a:endParaRPr>
            </a:p>
            <a:p>
              <a:pPr indent="0" lvl="0" marL="0" marR="0" rtl="0" algn="l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94">
                  <a:latin typeface="Archivo Black"/>
                  <a:ea typeface="Archivo Black"/>
                  <a:cs typeface="Archivo Black"/>
                  <a:sym typeface="Archivo Black"/>
                </a:rPr>
                <a:t>NAME</a:t>
              </a:r>
              <a:endParaRPr sz="5494"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</p:grpSp>
      <p:grpSp>
        <p:nvGrpSpPr>
          <p:cNvPr id="426" name="Google Shape;426;p23"/>
          <p:cNvGrpSpPr/>
          <p:nvPr/>
        </p:nvGrpSpPr>
        <p:grpSpPr>
          <a:xfrm>
            <a:off x="9153525" y="-180826"/>
            <a:ext cx="9134475" cy="10467826"/>
            <a:chOff x="0" y="-47625"/>
            <a:chExt cx="2405788" cy="2756958"/>
          </a:xfrm>
        </p:grpSpPr>
        <p:sp>
          <p:nvSpPr>
            <p:cNvPr id="427" name="Google Shape;427;p23"/>
            <p:cNvSpPr/>
            <p:nvPr/>
          </p:nvSpPr>
          <p:spPr>
            <a:xfrm>
              <a:off x="0" y="0"/>
              <a:ext cx="2405788" cy="2709333"/>
            </a:xfrm>
            <a:custGeom>
              <a:rect b="b" l="l" r="r" t="t"/>
              <a:pathLst>
                <a:path extrusionOk="0" h="2709333" w="2405788">
                  <a:moveTo>
                    <a:pt x="0" y="0"/>
                  </a:moveTo>
                  <a:lnTo>
                    <a:pt x="2405788" y="0"/>
                  </a:lnTo>
                  <a:lnTo>
                    <a:pt x="24057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428" name="Google Shape;428;p2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9" name="Google Shape;429;p23"/>
          <p:cNvSpPr txBox="1"/>
          <p:nvPr/>
        </p:nvSpPr>
        <p:spPr>
          <a:xfrm>
            <a:off x="1028700" y="1009650"/>
            <a:ext cx="3153200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Logo</a:t>
            </a:r>
            <a:endParaRPr/>
          </a:p>
        </p:txBody>
      </p:sp>
      <p:sp>
        <p:nvSpPr>
          <p:cNvPr id="430" name="Google Shape;430;p23"/>
          <p:cNvSpPr txBox="1"/>
          <p:nvPr/>
        </p:nvSpPr>
        <p:spPr>
          <a:xfrm>
            <a:off x="1028700" y="4288153"/>
            <a:ext cx="533623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Wordmark (Primary Logo)</a:t>
            </a:r>
            <a:endParaRPr/>
          </a:p>
        </p:txBody>
      </p:sp>
      <p:sp>
        <p:nvSpPr>
          <p:cNvPr id="431" name="Google Shape;431;p23"/>
          <p:cNvSpPr txBox="1"/>
          <p:nvPr/>
        </p:nvSpPr>
        <p:spPr>
          <a:xfrm>
            <a:off x="11107602" y="4288153"/>
            <a:ext cx="4751449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Icon (Secondary Logo) </a:t>
            </a:r>
            <a:endParaRPr/>
          </a:p>
        </p:txBody>
      </p:sp>
      <p:sp>
        <p:nvSpPr>
          <p:cNvPr id="432" name="Google Shape;432;p23"/>
          <p:cNvSpPr txBox="1"/>
          <p:nvPr/>
        </p:nvSpPr>
        <p:spPr>
          <a:xfrm>
            <a:off x="1069359" y="2585417"/>
            <a:ext cx="3364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399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laborate on what you want to discuss. </a:t>
            </a:r>
            <a:endParaRPr/>
          </a:p>
        </p:txBody>
      </p:sp>
      <p:grpSp>
        <p:nvGrpSpPr>
          <p:cNvPr id="433" name="Google Shape;433;p23"/>
          <p:cNvGrpSpPr/>
          <p:nvPr/>
        </p:nvGrpSpPr>
        <p:grpSpPr>
          <a:xfrm>
            <a:off x="12367137" y="5493251"/>
            <a:ext cx="3168625" cy="3299051"/>
            <a:chOff x="0" y="-174405"/>
            <a:chExt cx="4224834" cy="4398735"/>
          </a:xfrm>
        </p:grpSpPr>
        <p:grpSp>
          <p:nvGrpSpPr>
            <p:cNvPr id="434" name="Google Shape;434;p23"/>
            <p:cNvGrpSpPr/>
            <p:nvPr/>
          </p:nvGrpSpPr>
          <p:grpSpPr>
            <a:xfrm>
              <a:off x="0" y="-174405"/>
              <a:ext cx="2976504" cy="3150909"/>
              <a:chOff x="0" y="-47625"/>
              <a:chExt cx="812800" cy="860425"/>
            </a:xfrm>
          </p:grpSpPr>
          <p:sp>
            <p:nvSpPr>
              <p:cNvPr id="435" name="Google Shape;43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436" name="Google Shape;436;p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725" lIns="36725" spcFirstLastPara="1" rIns="36725" wrap="square" tIns="367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" name="Google Shape;437;p23"/>
            <p:cNvGrpSpPr/>
            <p:nvPr/>
          </p:nvGrpSpPr>
          <p:grpSpPr>
            <a:xfrm>
              <a:off x="593476" y="488619"/>
              <a:ext cx="1789553" cy="1894410"/>
              <a:chOff x="0" y="-47625"/>
              <a:chExt cx="812800" cy="860425"/>
            </a:xfrm>
          </p:grpSpPr>
          <p:sp>
            <p:nvSpPr>
              <p:cNvPr id="438" name="Google Shape;43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</p:sp>
          <p:sp>
            <p:nvSpPr>
              <p:cNvPr id="439" name="Google Shape;439;p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725" lIns="36725" spcFirstLastPara="1" rIns="36725" wrap="square" tIns="367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" name="Google Shape;440;p23"/>
            <p:cNvGrpSpPr/>
            <p:nvPr/>
          </p:nvGrpSpPr>
          <p:grpSpPr>
            <a:xfrm>
              <a:off x="0" y="1073416"/>
              <a:ext cx="2976504" cy="3150914"/>
              <a:chOff x="0" y="-47625"/>
              <a:chExt cx="812800" cy="860425"/>
            </a:xfrm>
          </p:grpSpPr>
          <p:sp>
            <p:nvSpPr>
              <p:cNvPr id="441" name="Google Shape;441;p23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</p:sp>
          <p:sp>
            <p:nvSpPr>
              <p:cNvPr id="442" name="Google Shape;442;p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725" lIns="36725" spcFirstLastPara="1" rIns="36725" wrap="square" tIns="367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" name="Google Shape;443;p23"/>
            <p:cNvGrpSpPr/>
            <p:nvPr/>
          </p:nvGrpSpPr>
          <p:grpSpPr>
            <a:xfrm rot="-5398836">
              <a:off x="1160621" y="-86731"/>
              <a:ext cx="2976504" cy="3150914"/>
              <a:chOff x="0" y="-47625"/>
              <a:chExt cx="812800" cy="860425"/>
            </a:xfrm>
          </p:grpSpPr>
          <p:sp>
            <p:nvSpPr>
              <p:cNvPr id="444" name="Google Shape;444;p23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</p:sp>
          <p:sp>
            <p:nvSpPr>
              <p:cNvPr id="445" name="Google Shape;445;p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725" lIns="36725" spcFirstLastPara="1" rIns="36725" wrap="square" tIns="367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6" name="Google Shape;446;p23"/>
          <p:cNvGrpSpPr/>
          <p:nvPr/>
        </p:nvGrpSpPr>
        <p:grpSpPr>
          <a:xfrm rot="5400000">
            <a:off x="6192878" y="3065422"/>
            <a:ext cx="6289840" cy="18675596"/>
            <a:chOff x="0" y="-47625"/>
            <a:chExt cx="812800" cy="2413333"/>
          </a:xfrm>
        </p:grpSpPr>
        <p:sp>
          <p:nvSpPr>
            <p:cNvPr id="447" name="Google Shape;447;p23"/>
            <p:cNvSpPr/>
            <p:nvPr/>
          </p:nvSpPr>
          <p:spPr>
            <a:xfrm>
              <a:off x="0" y="0"/>
              <a:ext cx="132933" cy="2365708"/>
            </a:xfrm>
            <a:custGeom>
              <a:rect b="b" l="l" r="r" t="t"/>
              <a:pathLst>
                <a:path extrusionOk="0" h="2365708" w="132933">
                  <a:moveTo>
                    <a:pt x="0" y="0"/>
                  </a:moveTo>
                  <a:lnTo>
                    <a:pt x="132933" y="0"/>
                  </a:lnTo>
                  <a:lnTo>
                    <a:pt x="132933" y="2365708"/>
                  </a:lnTo>
                  <a:lnTo>
                    <a:pt x="0" y="2365708"/>
                  </a:ln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</p:sp>
        <p:sp>
          <p:nvSpPr>
            <p:cNvPr id="448" name="Google Shape;448;p2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3525" lIns="103525" spcFirstLastPara="1" rIns="103525" wrap="square" tIns="1035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24"/>
          <p:cNvGrpSpPr/>
          <p:nvPr/>
        </p:nvGrpSpPr>
        <p:grpSpPr>
          <a:xfrm>
            <a:off x="2621446" y="-221274"/>
            <a:ext cx="5174342" cy="10508274"/>
            <a:chOff x="0" y="-47625"/>
            <a:chExt cx="1113678" cy="2261704"/>
          </a:xfrm>
        </p:grpSpPr>
        <p:sp>
          <p:nvSpPr>
            <p:cNvPr id="454" name="Google Shape;454;p24"/>
            <p:cNvSpPr/>
            <p:nvPr/>
          </p:nvSpPr>
          <p:spPr>
            <a:xfrm>
              <a:off x="0" y="0"/>
              <a:ext cx="1113678" cy="2214079"/>
            </a:xfrm>
            <a:custGeom>
              <a:rect b="b" l="l" r="r" t="t"/>
              <a:pathLst>
                <a:path extrusionOk="0" h="2214079" w="1113678">
                  <a:moveTo>
                    <a:pt x="0" y="0"/>
                  </a:moveTo>
                  <a:lnTo>
                    <a:pt x="1113678" y="0"/>
                  </a:lnTo>
                  <a:lnTo>
                    <a:pt x="1113678" y="2214079"/>
                  </a:lnTo>
                  <a:lnTo>
                    <a:pt x="0" y="2214079"/>
                  </a:ln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</p:sp>
        <p:sp>
          <p:nvSpPr>
            <p:cNvPr id="455" name="Google Shape;455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150" lIns="62150" spcFirstLastPara="1" rIns="62150" wrap="square" tIns="6215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24"/>
          <p:cNvGrpSpPr/>
          <p:nvPr/>
        </p:nvGrpSpPr>
        <p:grpSpPr>
          <a:xfrm>
            <a:off x="7795787" y="-221274"/>
            <a:ext cx="5261309" cy="10508274"/>
            <a:chOff x="0" y="-47625"/>
            <a:chExt cx="1132396" cy="2261704"/>
          </a:xfrm>
        </p:grpSpPr>
        <p:sp>
          <p:nvSpPr>
            <p:cNvPr id="457" name="Google Shape;457;p24"/>
            <p:cNvSpPr/>
            <p:nvPr/>
          </p:nvSpPr>
          <p:spPr>
            <a:xfrm>
              <a:off x="0" y="0"/>
              <a:ext cx="1132396" cy="2214079"/>
            </a:xfrm>
            <a:custGeom>
              <a:rect b="b" l="l" r="r" t="t"/>
              <a:pathLst>
                <a:path extrusionOk="0" h="2214079" w="1132396">
                  <a:moveTo>
                    <a:pt x="0" y="0"/>
                  </a:moveTo>
                  <a:lnTo>
                    <a:pt x="1132396" y="0"/>
                  </a:lnTo>
                  <a:lnTo>
                    <a:pt x="1132396" y="2214079"/>
                  </a:lnTo>
                  <a:lnTo>
                    <a:pt x="0" y="22140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58" name="Google Shape;458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150" lIns="62150" spcFirstLastPara="1" rIns="62150" wrap="square" tIns="6215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p24"/>
          <p:cNvGrpSpPr/>
          <p:nvPr/>
        </p:nvGrpSpPr>
        <p:grpSpPr>
          <a:xfrm>
            <a:off x="13057097" y="-221274"/>
            <a:ext cx="5230903" cy="10508274"/>
            <a:chOff x="0" y="-47625"/>
            <a:chExt cx="1125852" cy="2261704"/>
          </a:xfrm>
        </p:grpSpPr>
        <p:sp>
          <p:nvSpPr>
            <p:cNvPr id="460" name="Google Shape;460;p24"/>
            <p:cNvSpPr/>
            <p:nvPr/>
          </p:nvSpPr>
          <p:spPr>
            <a:xfrm>
              <a:off x="0" y="0"/>
              <a:ext cx="1125852" cy="2214079"/>
            </a:xfrm>
            <a:custGeom>
              <a:rect b="b" l="l" r="r" t="t"/>
              <a:pathLst>
                <a:path extrusionOk="0" h="2214079" w="1125852">
                  <a:moveTo>
                    <a:pt x="0" y="0"/>
                  </a:moveTo>
                  <a:lnTo>
                    <a:pt x="1125852" y="0"/>
                  </a:lnTo>
                  <a:lnTo>
                    <a:pt x="1125852" y="2214079"/>
                  </a:lnTo>
                  <a:lnTo>
                    <a:pt x="0" y="221407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461" name="Google Shape;461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150" lIns="62150" spcFirstLastPara="1" rIns="62150" wrap="square" tIns="6215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p24"/>
          <p:cNvSpPr txBox="1"/>
          <p:nvPr/>
        </p:nvSpPr>
        <p:spPr>
          <a:xfrm rot="-5417441">
            <a:off x="-3349702" y="4255746"/>
            <a:ext cx="9601193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COLOR PALETTE</a:t>
            </a:r>
            <a:endParaRPr/>
          </a:p>
        </p:txBody>
      </p:sp>
      <p:grpSp>
        <p:nvGrpSpPr>
          <p:cNvPr id="463" name="Google Shape;463;p24"/>
          <p:cNvGrpSpPr/>
          <p:nvPr/>
        </p:nvGrpSpPr>
        <p:grpSpPr>
          <a:xfrm>
            <a:off x="4202996" y="4273031"/>
            <a:ext cx="1979966" cy="1206062"/>
            <a:chOff x="0" y="-85725"/>
            <a:chExt cx="2639955" cy="1608082"/>
          </a:xfrm>
        </p:grpSpPr>
        <p:sp>
          <p:nvSpPr>
            <p:cNvPr id="464" name="Google Shape;464;p24"/>
            <p:cNvSpPr txBox="1"/>
            <p:nvPr/>
          </p:nvSpPr>
          <p:spPr>
            <a:xfrm>
              <a:off x="41699" y="-85725"/>
              <a:ext cx="2598256" cy="6826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99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YELLOW</a:t>
              </a:r>
              <a:endParaRPr/>
            </a:p>
          </p:txBody>
        </p:sp>
        <p:sp>
          <p:nvSpPr>
            <p:cNvPr id="465" name="Google Shape;465;p24"/>
            <p:cNvSpPr txBox="1"/>
            <p:nvPr/>
          </p:nvSpPr>
          <p:spPr>
            <a:xfrm>
              <a:off x="89220" y="890108"/>
              <a:ext cx="2264875" cy="632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#FCB709</a:t>
              </a:r>
              <a:endParaRPr/>
            </a:p>
          </p:txBody>
        </p:sp>
        <p:cxnSp>
          <p:nvCxnSpPr>
            <p:cNvPr id="466" name="Google Shape;466;p24"/>
            <p:cNvCxnSpPr/>
            <p:nvPr/>
          </p:nvCxnSpPr>
          <p:spPr>
            <a:xfrm>
              <a:off x="0" y="757044"/>
              <a:ext cx="2494114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67" name="Google Shape;467;p24"/>
          <p:cNvGrpSpPr/>
          <p:nvPr/>
        </p:nvGrpSpPr>
        <p:grpSpPr>
          <a:xfrm>
            <a:off x="9426257" y="4273031"/>
            <a:ext cx="1948692" cy="1206062"/>
            <a:chOff x="0" y="-85725"/>
            <a:chExt cx="2598256" cy="1608082"/>
          </a:xfrm>
        </p:grpSpPr>
        <p:sp>
          <p:nvSpPr>
            <p:cNvPr id="468" name="Google Shape;468;p24"/>
            <p:cNvSpPr txBox="1"/>
            <p:nvPr/>
          </p:nvSpPr>
          <p:spPr>
            <a:xfrm>
              <a:off x="0" y="-85725"/>
              <a:ext cx="2598256" cy="6826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99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BLACK</a:t>
              </a:r>
              <a:endParaRPr/>
            </a:p>
          </p:txBody>
        </p:sp>
        <p:sp>
          <p:nvSpPr>
            <p:cNvPr id="469" name="Google Shape;469;p24"/>
            <p:cNvSpPr txBox="1"/>
            <p:nvPr/>
          </p:nvSpPr>
          <p:spPr>
            <a:xfrm>
              <a:off x="153990" y="890108"/>
              <a:ext cx="2264875" cy="632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#000000</a:t>
              </a:r>
              <a:endParaRPr/>
            </a:p>
          </p:txBody>
        </p:sp>
        <p:cxnSp>
          <p:nvCxnSpPr>
            <p:cNvPr id="470" name="Google Shape;470;p24"/>
            <p:cNvCxnSpPr/>
            <p:nvPr/>
          </p:nvCxnSpPr>
          <p:spPr>
            <a:xfrm>
              <a:off x="64771" y="757044"/>
              <a:ext cx="2494114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71" name="Google Shape;471;p24"/>
          <p:cNvGrpSpPr/>
          <p:nvPr/>
        </p:nvGrpSpPr>
        <p:grpSpPr>
          <a:xfrm>
            <a:off x="14618244" y="4273031"/>
            <a:ext cx="1948692" cy="1206062"/>
            <a:chOff x="0" y="-85725"/>
            <a:chExt cx="2598256" cy="1608082"/>
          </a:xfrm>
        </p:grpSpPr>
        <p:sp>
          <p:nvSpPr>
            <p:cNvPr id="472" name="Google Shape;472;p24"/>
            <p:cNvSpPr txBox="1"/>
            <p:nvPr/>
          </p:nvSpPr>
          <p:spPr>
            <a:xfrm>
              <a:off x="0" y="-85725"/>
              <a:ext cx="2598256" cy="6826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99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GREY</a:t>
              </a:r>
              <a:endParaRPr/>
            </a:p>
          </p:txBody>
        </p:sp>
        <p:sp>
          <p:nvSpPr>
            <p:cNvPr id="473" name="Google Shape;473;p24"/>
            <p:cNvSpPr txBox="1"/>
            <p:nvPr/>
          </p:nvSpPr>
          <p:spPr>
            <a:xfrm>
              <a:off x="106470" y="890108"/>
              <a:ext cx="2404895" cy="632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#D9D9D9</a:t>
              </a:r>
              <a:endParaRPr/>
            </a:p>
          </p:txBody>
        </p:sp>
        <p:cxnSp>
          <p:nvCxnSpPr>
            <p:cNvPr id="474" name="Google Shape;474;p24"/>
            <p:cNvCxnSpPr/>
            <p:nvPr/>
          </p:nvCxnSpPr>
          <p:spPr>
            <a:xfrm>
              <a:off x="64771" y="757044"/>
              <a:ext cx="2494114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5"/>
          <p:cNvSpPr txBox="1"/>
          <p:nvPr/>
        </p:nvSpPr>
        <p:spPr>
          <a:xfrm>
            <a:off x="1028700" y="1009650"/>
            <a:ext cx="6792574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Typography</a:t>
            </a:r>
            <a:endParaRPr/>
          </a:p>
        </p:txBody>
      </p:sp>
      <p:sp>
        <p:nvSpPr>
          <p:cNvPr id="480" name="Google Shape;480;p25"/>
          <p:cNvSpPr txBox="1"/>
          <p:nvPr/>
        </p:nvSpPr>
        <p:spPr>
          <a:xfrm>
            <a:off x="1179712" y="3411484"/>
            <a:ext cx="3629800" cy="564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Typeface</a:t>
            </a:r>
            <a:endParaRPr/>
          </a:p>
        </p:txBody>
      </p:sp>
      <p:sp>
        <p:nvSpPr>
          <p:cNvPr id="481" name="Google Shape;481;p25"/>
          <p:cNvSpPr txBox="1"/>
          <p:nvPr/>
        </p:nvSpPr>
        <p:spPr>
          <a:xfrm>
            <a:off x="1179712" y="6579131"/>
            <a:ext cx="4400082" cy="564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 Typeface</a:t>
            </a:r>
            <a:endParaRPr/>
          </a:p>
        </p:txBody>
      </p:sp>
      <p:sp>
        <p:nvSpPr>
          <p:cNvPr id="482" name="Google Shape;482;p25"/>
          <p:cNvSpPr txBox="1"/>
          <p:nvPr/>
        </p:nvSpPr>
        <p:spPr>
          <a:xfrm>
            <a:off x="11308693" y="3411484"/>
            <a:ext cx="2721652" cy="547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CB709"/>
                </a:solidFill>
                <a:latin typeface="Archivo Black"/>
                <a:ea typeface="Archivo Black"/>
                <a:cs typeface="Archivo Black"/>
                <a:sym typeface="Archivo Black"/>
              </a:rPr>
              <a:t>Font Name</a:t>
            </a:r>
            <a:endParaRPr/>
          </a:p>
        </p:txBody>
      </p:sp>
      <p:sp>
        <p:nvSpPr>
          <p:cNvPr id="483" name="Google Shape;483;p25"/>
          <p:cNvSpPr txBox="1"/>
          <p:nvPr/>
        </p:nvSpPr>
        <p:spPr>
          <a:xfrm>
            <a:off x="11308693" y="6588656"/>
            <a:ext cx="2721652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CB709"/>
                </a:solidFill>
                <a:latin typeface="Arial"/>
                <a:ea typeface="Arial"/>
                <a:cs typeface="Arial"/>
                <a:sym typeface="Arial"/>
              </a:rPr>
              <a:t>Open Sauce</a:t>
            </a:r>
            <a:endParaRPr/>
          </a:p>
        </p:txBody>
      </p:sp>
      <p:sp>
        <p:nvSpPr>
          <p:cNvPr id="484" name="Google Shape;484;p25"/>
          <p:cNvSpPr txBox="1"/>
          <p:nvPr/>
        </p:nvSpPr>
        <p:spPr>
          <a:xfrm>
            <a:off x="11308693" y="4134716"/>
            <a:ext cx="5832153" cy="422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ABCDEFGHIJKLMNOPQRSTUVWXYZ</a:t>
            </a:r>
            <a:endParaRPr/>
          </a:p>
        </p:txBody>
      </p:sp>
      <p:sp>
        <p:nvSpPr>
          <p:cNvPr id="485" name="Google Shape;485;p25"/>
          <p:cNvSpPr txBox="1"/>
          <p:nvPr/>
        </p:nvSpPr>
        <p:spPr>
          <a:xfrm>
            <a:off x="7626864" y="2885539"/>
            <a:ext cx="3453334" cy="2920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FCB709"/>
                </a:solidFill>
                <a:latin typeface="Archivo Black"/>
                <a:ea typeface="Archivo Black"/>
                <a:cs typeface="Archivo Black"/>
                <a:sym typeface="Archivo Black"/>
              </a:rPr>
              <a:t>Aa</a:t>
            </a:r>
            <a:endParaRPr/>
          </a:p>
        </p:txBody>
      </p:sp>
      <p:sp>
        <p:nvSpPr>
          <p:cNvPr id="486" name="Google Shape;486;p25"/>
          <p:cNvSpPr txBox="1"/>
          <p:nvPr/>
        </p:nvSpPr>
        <p:spPr>
          <a:xfrm>
            <a:off x="7626864" y="5826656"/>
            <a:ext cx="4298160" cy="33697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71">
                <a:solidFill>
                  <a:srgbClr val="FCB709"/>
                </a:solidFill>
                <a:latin typeface="Arial"/>
                <a:ea typeface="Arial"/>
                <a:cs typeface="Arial"/>
                <a:sym typeface="Arial"/>
              </a:rPr>
              <a:t>Bb</a:t>
            </a:r>
            <a:endParaRPr/>
          </a:p>
        </p:txBody>
      </p:sp>
      <p:sp>
        <p:nvSpPr>
          <p:cNvPr id="487" name="Google Shape;487;p25"/>
          <p:cNvSpPr txBox="1"/>
          <p:nvPr/>
        </p:nvSpPr>
        <p:spPr>
          <a:xfrm>
            <a:off x="11308693" y="7302364"/>
            <a:ext cx="5950607" cy="422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ABCDEFGHIJKLMNOPQRSTUVWXYZ</a:t>
            </a:r>
            <a:endParaRPr/>
          </a:p>
        </p:txBody>
      </p:sp>
      <p:sp>
        <p:nvSpPr>
          <p:cNvPr id="488" name="Google Shape;488;p25"/>
          <p:cNvSpPr txBox="1"/>
          <p:nvPr/>
        </p:nvSpPr>
        <p:spPr>
          <a:xfrm>
            <a:off x="11308693" y="4722587"/>
            <a:ext cx="4726425" cy="422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abcdefghijklmnopqrstuvwxyz</a:t>
            </a:r>
            <a:endParaRPr/>
          </a:p>
        </p:txBody>
      </p:sp>
      <p:sp>
        <p:nvSpPr>
          <p:cNvPr id="489" name="Google Shape;489;p25"/>
          <p:cNvSpPr txBox="1"/>
          <p:nvPr/>
        </p:nvSpPr>
        <p:spPr>
          <a:xfrm>
            <a:off x="11308693" y="7890235"/>
            <a:ext cx="4726425" cy="422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abcdefghijklmnopqrstuvwxyz</a:t>
            </a:r>
            <a:endParaRPr/>
          </a:p>
        </p:txBody>
      </p:sp>
      <p:sp>
        <p:nvSpPr>
          <p:cNvPr id="490" name="Google Shape;490;p25"/>
          <p:cNvSpPr txBox="1"/>
          <p:nvPr/>
        </p:nvSpPr>
        <p:spPr>
          <a:xfrm>
            <a:off x="11308693" y="5310458"/>
            <a:ext cx="3571001" cy="8609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1234567890!#?$%&amp;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8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 txBox="1"/>
          <p:nvPr/>
        </p:nvSpPr>
        <p:spPr>
          <a:xfrm>
            <a:off x="11308693" y="8478106"/>
            <a:ext cx="3372218" cy="8609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1234567890!#?$%&amp;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8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 txBox="1"/>
          <p:nvPr/>
        </p:nvSpPr>
        <p:spPr>
          <a:xfrm>
            <a:off x="1179712" y="4134716"/>
            <a:ext cx="2880277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 Name is the primary typeface.</a:t>
            </a:r>
            <a:endParaRPr/>
          </a:p>
        </p:txBody>
      </p:sp>
      <p:sp>
        <p:nvSpPr>
          <p:cNvPr id="493" name="Google Shape;493;p25"/>
          <p:cNvSpPr txBox="1"/>
          <p:nvPr/>
        </p:nvSpPr>
        <p:spPr>
          <a:xfrm>
            <a:off x="1179712" y="7302364"/>
            <a:ext cx="3327538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 Name is the secondary typeface.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26"/>
          <p:cNvGrpSpPr/>
          <p:nvPr/>
        </p:nvGrpSpPr>
        <p:grpSpPr>
          <a:xfrm>
            <a:off x="0" y="-180826"/>
            <a:ext cx="3086098" cy="10467826"/>
            <a:chOff x="0" y="-47625"/>
            <a:chExt cx="812800" cy="2756958"/>
          </a:xfrm>
        </p:grpSpPr>
        <p:sp>
          <p:nvSpPr>
            <p:cNvPr id="499" name="Google Shape;499;p26"/>
            <p:cNvSpPr/>
            <p:nvPr/>
          </p:nvSpPr>
          <p:spPr>
            <a:xfrm>
              <a:off x="0" y="0"/>
              <a:ext cx="733195" cy="2709333"/>
            </a:xfrm>
            <a:custGeom>
              <a:rect b="b" l="l" r="r" t="t"/>
              <a:pathLst>
                <a:path extrusionOk="0" h="2709333" w="733195">
                  <a:moveTo>
                    <a:pt x="0" y="0"/>
                  </a:moveTo>
                  <a:lnTo>
                    <a:pt x="733195" y="0"/>
                  </a:lnTo>
                  <a:lnTo>
                    <a:pt x="7331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</p:sp>
        <p:sp>
          <p:nvSpPr>
            <p:cNvPr id="500" name="Google Shape;500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Google Shape;501;p26"/>
          <p:cNvGrpSpPr/>
          <p:nvPr/>
        </p:nvGrpSpPr>
        <p:grpSpPr>
          <a:xfrm>
            <a:off x="1028700" y="3153560"/>
            <a:ext cx="1084697" cy="1129345"/>
            <a:chOff x="0" y="-59703"/>
            <a:chExt cx="1446263" cy="1505794"/>
          </a:xfrm>
        </p:grpSpPr>
        <p:grpSp>
          <p:nvGrpSpPr>
            <p:cNvPr id="502" name="Google Shape;502;p26"/>
            <p:cNvGrpSpPr/>
            <p:nvPr/>
          </p:nvGrpSpPr>
          <p:grpSpPr>
            <a:xfrm>
              <a:off x="0" y="-59703"/>
              <a:ext cx="1018931" cy="1078634"/>
              <a:chOff x="0" y="-47625"/>
              <a:chExt cx="812800" cy="860425"/>
            </a:xfrm>
          </p:grpSpPr>
          <p:sp>
            <p:nvSpPr>
              <p:cNvPr id="503" name="Google Shape;503;p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04" name="Google Shape;504;p2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5" name="Google Shape;505;p26"/>
            <p:cNvGrpSpPr/>
            <p:nvPr/>
          </p:nvGrpSpPr>
          <p:grpSpPr>
            <a:xfrm>
              <a:off x="203161" y="167266"/>
              <a:ext cx="612608" cy="648503"/>
              <a:chOff x="0" y="-47625"/>
              <a:chExt cx="812800" cy="860425"/>
            </a:xfrm>
          </p:grpSpPr>
          <p:sp>
            <p:nvSpPr>
              <p:cNvPr id="506" name="Google Shape;506;p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507" name="Google Shape;507;p2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26"/>
            <p:cNvGrpSpPr/>
            <p:nvPr/>
          </p:nvGrpSpPr>
          <p:grpSpPr>
            <a:xfrm>
              <a:off x="0" y="367457"/>
              <a:ext cx="1018931" cy="1078634"/>
              <a:chOff x="0" y="-47625"/>
              <a:chExt cx="812800" cy="860425"/>
            </a:xfrm>
          </p:grpSpPr>
          <p:sp>
            <p:nvSpPr>
              <p:cNvPr id="509" name="Google Shape;509;p26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510" name="Google Shape;510;p2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26"/>
            <p:cNvGrpSpPr/>
            <p:nvPr/>
          </p:nvGrpSpPr>
          <p:grpSpPr>
            <a:xfrm rot="-5398836">
              <a:off x="397308" y="-29689"/>
              <a:ext cx="1018931" cy="1078634"/>
              <a:chOff x="0" y="-47625"/>
              <a:chExt cx="812800" cy="860425"/>
            </a:xfrm>
          </p:grpSpPr>
          <p:sp>
            <p:nvSpPr>
              <p:cNvPr id="512" name="Google Shape;512;p26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513" name="Google Shape;513;p2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4" name="Google Shape;514;p26"/>
          <p:cNvSpPr/>
          <p:nvPr/>
        </p:nvSpPr>
        <p:spPr>
          <a:xfrm>
            <a:off x="2783848" y="0"/>
            <a:ext cx="4082498" cy="10287000"/>
          </a:xfrm>
          <a:custGeom>
            <a:rect b="b" l="l" r="r" t="t"/>
            <a:pathLst>
              <a:path extrusionOk="0" h="10287000" w="4082498">
                <a:moveTo>
                  <a:pt x="0" y="0"/>
                </a:moveTo>
                <a:lnTo>
                  <a:pt x="4082498" y="0"/>
                </a:lnTo>
                <a:lnTo>
                  <a:pt x="40824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24" r="-66155" t="0"/>
            </a:stretch>
          </a:blipFill>
          <a:ln>
            <a:noFill/>
          </a:ln>
        </p:spPr>
      </p:sp>
      <p:sp>
        <p:nvSpPr>
          <p:cNvPr id="515" name="Google Shape;515;p26"/>
          <p:cNvSpPr/>
          <p:nvPr/>
        </p:nvSpPr>
        <p:spPr>
          <a:xfrm>
            <a:off x="7040281" y="0"/>
            <a:ext cx="7031935" cy="10287000"/>
          </a:xfrm>
          <a:custGeom>
            <a:rect b="b" l="l" r="r" t="t"/>
            <a:pathLst>
              <a:path extrusionOk="0" h="10287000" w="7031935">
                <a:moveTo>
                  <a:pt x="0" y="0"/>
                </a:moveTo>
                <a:lnTo>
                  <a:pt x="7031934" y="0"/>
                </a:lnTo>
                <a:lnTo>
                  <a:pt x="703193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0827" r="-88600" t="0"/>
            </a:stretch>
          </a:blipFill>
          <a:ln>
            <a:noFill/>
          </a:ln>
        </p:spPr>
      </p:sp>
      <p:sp>
        <p:nvSpPr>
          <p:cNvPr id="516" name="Google Shape;516;p26"/>
          <p:cNvSpPr/>
          <p:nvPr/>
        </p:nvSpPr>
        <p:spPr>
          <a:xfrm>
            <a:off x="14243665" y="-141633"/>
            <a:ext cx="6427241" cy="10428633"/>
          </a:xfrm>
          <a:custGeom>
            <a:rect b="b" l="l" r="r" t="t"/>
            <a:pathLst>
              <a:path extrusionOk="0" h="10428633" w="6427241">
                <a:moveTo>
                  <a:pt x="0" y="0"/>
                </a:moveTo>
                <a:lnTo>
                  <a:pt x="6427242" y="0"/>
                </a:lnTo>
                <a:lnTo>
                  <a:pt x="6427242" y="10428633"/>
                </a:lnTo>
                <a:lnTo>
                  <a:pt x="0" y="10428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15206" r="-28168" t="0"/>
            </a:stretch>
          </a:blipFill>
          <a:ln>
            <a:noFill/>
          </a:ln>
        </p:spPr>
      </p:sp>
      <p:sp>
        <p:nvSpPr>
          <p:cNvPr id="517" name="Google Shape;517;p26"/>
          <p:cNvSpPr txBox="1"/>
          <p:nvPr/>
        </p:nvSpPr>
        <p:spPr>
          <a:xfrm rot="-5417441">
            <a:off x="-1328742" y="6266504"/>
            <a:ext cx="5517128" cy="115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IMAGERY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7"/>
          <p:cNvSpPr txBox="1"/>
          <p:nvPr/>
        </p:nvSpPr>
        <p:spPr>
          <a:xfrm>
            <a:off x="1028700" y="1404696"/>
            <a:ext cx="679257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Social Ads</a:t>
            </a:r>
            <a:endParaRPr/>
          </a:p>
        </p:txBody>
      </p:sp>
      <p:grpSp>
        <p:nvGrpSpPr>
          <p:cNvPr id="523" name="Google Shape;523;p27"/>
          <p:cNvGrpSpPr/>
          <p:nvPr/>
        </p:nvGrpSpPr>
        <p:grpSpPr>
          <a:xfrm>
            <a:off x="9989667" y="-180826"/>
            <a:ext cx="8298333" cy="10467826"/>
            <a:chOff x="0" y="-47625"/>
            <a:chExt cx="2185569" cy="2756958"/>
          </a:xfrm>
        </p:grpSpPr>
        <p:sp>
          <p:nvSpPr>
            <p:cNvPr id="524" name="Google Shape;524;p27"/>
            <p:cNvSpPr/>
            <p:nvPr/>
          </p:nvSpPr>
          <p:spPr>
            <a:xfrm>
              <a:off x="0" y="0"/>
              <a:ext cx="2185569" cy="2709333"/>
            </a:xfrm>
            <a:custGeom>
              <a:rect b="b" l="l" r="r" t="t"/>
              <a:pathLst>
                <a:path extrusionOk="0" h="2709333" w="2185569">
                  <a:moveTo>
                    <a:pt x="0" y="0"/>
                  </a:moveTo>
                  <a:lnTo>
                    <a:pt x="2185569" y="0"/>
                  </a:lnTo>
                  <a:lnTo>
                    <a:pt x="218556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</p:sp>
        <p:sp>
          <p:nvSpPr>
            <p:cNvPr id="525" name="Google Shape;525;p2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27"/>
          <p:cNvSpPr/>
          <p:nvPr/>
        </p:nvSpPr>
        <p:spPr>
          <a:xfrm>
            <a:off x="9989667" y="-1468507"/>
            <a:ext cx="8516994" cy="11755507"/>
          </a:xfrm>
          <a:custGeom>
            <a:rect b="b" l="l" r="r" t="t"/>
            <a:pathLst>
              <a:path extrusionOk="0" h="11755507" w="8516994">
                <a:moveTo>
                  <a:pt x="0" y="0"/>
                </a:moveTo>
                <a:lnTo>
                  <a:pt x="8516994" y="0"/>
                </a:lnTo>
                <a:lnTo>
                  <a:pt x="8516994" y="11755507"/>
                </a:lnTo>
                <a:lnTo>
                  <a:pt x="0" y="11755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5000"/>
            </a:blip>
            <a:stretch>
              <a:fillRect b="0" l="-8166" r="-4948" t="-22931"/>
            </a:stretch>
          </a:blipFill>
          <a:ln>
            <a:noFill/>
          </a:ln>
        </p:spPr>
      </p:sp>
      <p:grpSp>
        <p:nvGrpSpPr>
          <p:cNvPr id="527" name="Google Shape;527;p27"/>
          <p:cNvGrpSpPr/>
          <p:nvPr/>
        </p:nvGrpSpPr>
        <p:grpSpPr>
          <a:xfrm>
            <a:off x="1179712" y="7920095"/>
            <a:ext cx="3470662" cy="1681061"/>
            <a:chOff x="0" y="-88870"/>
            <a:chExt cx="4627549" cy="2241415"/>
          </a:xfrm>
        </p:grpSpPr>
        <p:grpSp>
          <p:nvGrpSpPr>
            <p:cNvPr id="528" name="Google Shape;528;p27"/>
            <p:cNvGrpSpPr/>
            <p:nvPr/>
          </p:nvGrpSpPr>
          <p:grpSpPr>
            <a:xfrm>
              <a:off x="0" y="-88870"/>
              <a:ext cx="1516707" cy="1605577"/>
              <a:chOff x="0" y="-47625"/>
              <a:chExt cx="812800" cy="860425"/>
            </a:xfrm>
          </p:grpSpPr>
          <p:sp>
            <p:nvSpPr>
              <p:cNvPr id="529" name="Google Shape;529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530" name="Google Shape;530;p2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1" name="Google Shape;531;p27"/>
            <p:cNvGrpSpPr/>
            <p:nvPr/>
          </p:nvGrpSpPr>
          <p:grpSpPr>
            <a:xfrm>
              <a:off x="302411" y="248980"/>
              <a:ext cx="911884" cy="965315"/>
              <a:chOff x="0" y="-47625"/>
              <a:chExt cx="812800" cy="860425"/>
            </a:xfrm>
          </p:grpSpPr>
          <p:sp>
            <p:nvSpPr>
              <p:cNvPr id="532" name="Google Shape;532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33" name="Google Shape;533;p2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4" name="Google Shape;534;p27"/>
            <p:cNvGrpSpPr/>
            <p:nvPr/>
          </p:nvGrpSpPr>
          <p:grpSpPr>
            <a:xfrm>
              <a:off x="0" y="546969"/>
              <a:ext cx="1516707" cy="1605576"/>
              <a:chOff x="0" y="-47625"/>
              <a:chExt cx="812800" cy="860425"/>
            </a:xfrm>
          </p:grpSpPr>
          <p:sp>
            <p:nvSpPr>
              <p:cNvPr id="535" name="Google Shape;535;p27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36" name="Google Shape;536;p2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7" name="Google Shape;537;p27"/>
            <p:cNvGrpSpPr/>
            <p:nvPr/>
          </p:nvGrpSpPr>
          <p:grpSpPr>
            <a:xfrm rot="-5398836">
              <a:off x="591405" y="-44193"/>
              <a:ext cx="1516707" cy="1605576"/>
              <a:chOff x="0" y="-47625"/>
              <a:chExt cx="812800" cy="860425"/>
            </a:xfrm>
          </p:grpSpPr>
          <p:sp>
            <p:nvSpPr>
              <p:cNvPr id="538" name="Google Shape;538;p27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39" name="Google Shape;539;p2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0" name="Google Shape;540;p27"/>
            <p:cNvSpPr txBox="1"/>
            <p:nvPr/>
          </p:nvSpPr>
          <p:spPr>
            <a:xfrm>
              <a:off x="1793149" y="174608"/>
              <a:ext cx="2834400" cy="12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>
                  <a:latin typeface="Archivo Black"/>
                  <a:ea typeface="Archivo Black"/>
                  <a:cs typeface="Archivo Black"/>
                  <a:sym typeface="Archivo Black"/>
                </a:rPr>
                <a:t>COMPANY</a:t>
              </a:r>
              <a:endParaRPr sz="2799">
                <a:latin typeface="Archivo Black"/>
                <a:ea typeface="Archivo Black"/>
                <a:cs typeface="Archivo Black"/>
                <a:sym typeface="Archivo Black"/>
              </a:endParaRPr>
            </a:p>
            <a:p>
              <a:pPr indent="0" lvl="0" marL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>
                  <a:latin typeface="Archivo Black"/>
                  <a:ea typeface="Archivo Black"/>
                  <a:cs typeface="Archivo Black"/>
                  <a:sym typeface="Archivo Black"/>
                </a:rPr>
                <a:t>NAME</a:t>
              </a:r>
              <a:endParaRPr sz="2799"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</p:grpSp>
      <p:grpSp>
        <p:nvGrpSpPr>
          <p:cNvPr id="541" name="Google Shape;541;p27"/>
          <p:cNvGrpSpPr/>
          <p:nvPr/>
        </p:nvGrpSpPr>
        <p:grpSpPr>
          <a:xfrm>
            <a:off x="10213297" y="3157399"/>
            <a:ext cx="5317172" cy="10796289"/>
            <a:chOff x="0" y="0"/>
            <a:chExt cx="7089563" cy="14395052"/>
          </a:xfrm>
        </p:grpSpPr>
        <p:sp>
          <p:nvSpPr>
            <p:cNvPr id="542" name="Google Shape;542;p27"/>
            <p:cNvSpPr/>
            <p:nvPr/>
          </p:nvSpPr>
          <p:spPr>
            <a:xfrm>
              <a:off x="0" y="0"/>
              <a:ext cx="7089563" cy="14395052"/>
            </a:xfrm>
            <a:custGeom>
              <a:rect b="b" l="l" r="r" t="t"/>
              <a:pathLst>
                <a:path extrusionOk="0" h="14395052" w="7089563">
                  <a:moveTo>
                    <a:pt x="0" y="0"/>
                  </a:moveTo>
                  <a:lnTo>
                    <a:pt x="7089563" y="0"/>
                  </a:lnTo>
                  <a:lnTo>
                    <a:pt x="7089563" y="14395052"/>
                  </a:lnTo>
                  <a:lnTo>
                    <a:pt x="0" y="1439505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543" name="Google Shape;543;p27"/>
            <p:cNvGrpSpPr/>
            <p:nvPr/>
          </p:nvGrpSpPr>
          <p:grpSpPr>
            <a:xfrm>
              <a:off x="333668" y="191264"/>
              <a:ext cx="6485664" cy="12971328"/>
              <a:chOff x="0" y="0"/>
              <a:chExt cx="3175000" cy="6350000"/>
            </a:xfrm>
          </p:grpSpPr>
          <p:sp>
            <p:nvSpPr>
              <p:cNvPr id="544" name="Google Shape;544;p27"/>
              <p:cNvSpPr/>
              <p:nvPr/>
            </p:nvSpPr>
            <p:spPr>
              <a:xfrm>
                <a:off x="0" y="0"/>
                <a:ext cx="3175000" cy="6350000"/>
              </a:xfrm>
              <a:custGeom>
                <a:rect b="b" l="l" r="r" t="t"/>
                <a:pathLst>
                  <a:path extrusionOk="0" h="6350000" w="3175000">
                    <a:moveTo>
                      <a:pt x="2667000" y="6350000"/>
                    </a:moveTo>
                    <a:lnTo>
                      <a:pt x="508000" y="6350000"/>
                    </a:lnTo>
                    <a:cubicBezTo>
                      <a:pt x="227330" y="6350000"/>
                      <a:pt x="0" y="6122670"/>
                      <a:pt x="0" y="5842000"/>
                    </a:cubicBezTo>
                    <a:lnTo>
                      <a:pt x="0" y="508000"/>
                    </a:lnTo>
                    <a:cubicBezTo>
                      <a:pt x="0" y="227330"/>
                      <a:pt x="227330" y="0"/>
                      <a:pt x="508000" y="0"/>
                    </a:cubicBezTo>
                    <a:lnTo>
                      <a:pt x="2667000" y="0"/>
                    </a:lnTo>
                    <a:cubicBezTo>
                      <a:pt x="2947670" y="0"/>
                      <a:pt x="3175000" y="227330"/>
                      <a:pt x="3175000" y="508000"/>
                    </a:cubicBezTo>
                    <a:lnTo>
                      <a:pt x="3175000" y="5842000"/>
                    </a:lnTo>
                    <a:cubicBezTo>
                      <a:pt x="3175000" y="6122670"/>
                      <a:pt x="2947670" y="6350000"/>
                      <a:pt x="2667000" y="6350000"/>
                    </a:cubicBezTo>
                    <a:close/>
                  </a:path>
                </a:pathLst>
              </a:custGeom>
              <a:blipFill rotWithShape="1">
                <a:blip r:embed="rId5">
                  <a:alphaModFix/>
                </a:blip>
                <a:stretch>
                  <a:fillRect b="0" l="-99949" r="-99946" t="0"/>
                </a:stretch>
              </a:blip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27"/>
              <p:cNvSpPr/>
              <p:nvPr/>
            </p:nvSpPr>
            <p:spPr>
              <a:xfrm>
                <a:off x="0" y="0"/>
                <a:ext cx="3175000" cy="6350000"/>
              </a:xfrm>
              <a:custGeom>
                <a:rect b="b" l="l" r="r" t="t"/>
                <a:pathLst>
                  <a:path extrusionOk="0" h="6350000" w="3175000">
                    <a:moveTo>
                      <a:pt x="2667000" y="19050"/>
                    </a:moveTo>
                    <a:cubicBezTo>
                      <a:pt x="2936240" y="19050"/>
                      <a:pt x="3155950" y="238760"/>
                      <a:pt x="3155950" y="508000"/>
                    </a:cubicBezTo>
                    <a:lnTo>
                      <a:pt x="3155950" y="5842000"/>
                    </a:lnTo>
                    <a:cubicBezTo>
                      <a:pt x="3155950" y="6111240"/>
                      <a:pt x="2936240" y="6330950"/>
                      <a:pt x="2667000" y="6330950"/>
                    </a:cubicBezTo>
                    <a:lnTo>
                      <a:pt x="508000" y="6330950"/>
                    </a:lnTo>
                    <a:cubicBezTo>
                      <a:pt x="238760" y="6330950"/>
                      <a:pt x="19050" y="6111240"/>
                      <a:pt x="19050" y="5842000"/>
                    </a:cubicBezTo>
                    <a:lnTo>
                      <a:pt x="19050" y="508000"/>
                    </a:lnTo>
                    <a:cubicBezTo>
                      <a:pt x="19050" y="238760"/>
                      <a:pt x="238760" y="19050"/>
                      <a:pt x="508000" y="19050"/>
                    </a:cubicBezTo>
                    <a:lnTo>
                      <a:pt x="2667000" y="19050"/>
                    </a:lnTo>
                    <a:moveTo>
                      <a:pt x="2667000" y="0"/>
                    </a:moveTo>
                    <a:lnTo>
                      <a:pt x="508000" y="0"/>
                    </a:lnTo>
                    <a:cubicBezTo>
                      <a:pt x="227330" y="0"/>
                      <a:pt x="0" y="227330"/>
                      <a:pt x="0" y="508000"/>
                    </a:cubicBezTo>
                    <a:lnTo>
                      <a:pt x="0" y="5842000"/>
                    </a:lnTo>
                    <a:cubicBezTo>
                      <a:pt x="0" y="6122670"/>
                      <a:pt x="227330" y="6350000"/>
                      <a:pt x="508000" y="6350000"/>
                    </a:cubicBezTo>
                    <a:lnTo>
                      <a:pt x="2667000" y="6350000"/>
                    </a:lnTo>
                    <a:cubicBezTo>
                      <a:pt x="2947670" y="6350000"/>
                      <a:pt x="3175000" y="6122670"/>
                      <a:pt x="3175000" y="5842000"/>
                    </a:cubicBezTo>
                    <a:lnTo>
                      <a:pt x="3175000" y="508000"/>
                    </a:lnTo>
                    <a:cubicBezTo>
                      <a:pt x="3175000" y="227330"/>
                      <a:pt x="2947670" y="0"/>
                      <a:pt x="2667000" y="0"/>
                    </a:cubicBezTo>
                    <a:lnTo>
                      <a:pt x="2667000" y="0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46" name="Google Shape;546;p27"/>
          <p:cNvGrpSpPr/>
          <p:nvPr/>
        </p:nvGrpSpPr>
        <p:grpSpPr>
          <a:xfrm>
            <a:off x="7187654" y="1324355"/>
            <a:ext cx="5405243" cy="10975112"/>
            <a:chOff x="0" y="0"/>
            <a:chExt cx="7206990" cy="14633483"/>
          </a:xfrm>
        </p:grpSpPr>
        <p:sp>
          <p:nvSpPr>
            <p:cNvPr id="547" name="Google Shape;547;p27"/>
            <p:cNvSpPr/>
            <p:nvPr/>
          </p:nvSpPr>
          <p:spPr>
            <a:xfrm>
              <a:off x="0" y="0"/>
              <a:ext cx="7206990" cy="14633483"/>
            </a:xfrm>
            <a:custGeom>
              <a:rect b="b" l="l" r="r" t="t"/>
              <a:pathLst>
                <a:path extrusionOk="0" h="14633483" w="7206990">
                  <a:moveTo>
                    <a:pt x="0" y="0"/>
                  </a:moveTo>
                  <a:lnTo>
                    <a:pt x="7206990" y="0"/>
                  </a:lnTo>
                  <a:lnTo>
                    <a:pt x="7206990" y="14633483"/>
                  </a:lnTo>
                  <a:lnTo>
                    <a:pt x="0" y="14633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548" name="Google Shape;548;p27"/>
            <p:cNvGrpSpPr/>
            <p:nvPr/>
          </p:nvGrpSpPr>
          <p:grpSpPr>
            <a:xfrm>
              <a:off x="239655" y="220125"/>
              <a:ext cx="6727681" cy="13455361"/>
              <a:chOff x="0" y="0"/>
              <a:chExt cx="3175000" cy="6350000"/>
            </a:xfrm>
          </p:grpSpPr>
          <p:sp>
            <p:nvSpPr>
              <p:cNvPr id="549" name="Google Shape;549;p27"/>
              <p:cNvSpPr/>
              <p:nvPr/>
            </p:nvSpPr>
            <p:spPr>
              <a:xfrm>
                <a:off x="0" y="0"/>
                <a:ext cx="3175000" cy="6350000"/>
              </a:xfrm>
              <a:custGeom>
                <a:rect b="b" l="l" r="r" t="t"/>
                <a:pathLst>
                  <a:path extrusionOk="0" h="6350000" w="3175000">
                    <a:moveTo>
                      <a:pt x="2667000" y="6350000"/>
                    </a:moveTo>
                    <a:lnTo>
                      <a:pt x="508000" y="6350000"/>
                    </a:lnTo>
                    <a:cubicBezTo>
                      <a:pt x="227330" y="6350000"/>
                      <a:pt x="0" y="6122670"/>
                      <a:pt x="0" y="5842000"/>
                    </a:cubicBezTo>
                    <a:lnTo>
                      <a:pt x="0" y="508000"/>
                    </a:lnTo>
                    <a:cubicBezTo>
                      <a:pt x="0" y="227330"/>
                      <a:pt x="227330" y="0"/>
                      <a:pt x="508000" y="0"/>
                    </a:cubicBezTo>
                    <a:lnTo>
                      <a:pt x="2667000" y="0"/>
                    </a:lnTo>
                    <a:cubicBezTo>
                      <a:pt x="2947670" y="0"/>
                      <a:pt x="3175000" y="227330"/>
                      <a:pt x="3175000" y="508000"/>
                    </a:cubicBezTo>
                    <a:lnTo>
                      <a:pt x="3175000" y="5842000"/>
                    </a:lnTo>
                    <a:cubicBezTo>
                      <a:pt x="3175000" y="6122670"/>
                      <a:pt x="2947670" y="6350000"/>
                      <a:pt x="2667000" y="6350000"/>
                    </a:cubicBezTo>
                    <a:close/>
                  </a:path>
                </a:pathLst>
              </a:custGeom>
              <a:blipFill rotWithShape="1">
                <a:blip r:embed="rId6">
                  <a:alphaModFix/>
                </a:blip>
                <a:stretch>
                  <a:fillRect b="0" l="-124361" r="-75614" t="0"/>
                </a:stretch>
              </a:blip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27"/>
              <p:cNvSpPr/>
              <p:nvPr/>
            </p:nvSpPr>
            <p:spPr>
              <a:xfrm>
                <a:off x="0" y="0"/>
                <a:ext cx="3175000" cy="6350000"/>
              </a:xfrm>
              <a:custGeom>
                <a:rect b="b" l="l" r="r" t="t"/>
                <a:pathLst>
                  <a:path extrusionOk="0" h="6350000" w="3175000">
                    <a:moveTo>
                      <a:pt x="2667000" y="19050"/>
                    </a:moveTo>
                    <a:cubicBezTo>
                      <a:pt x="2936240" y="19050"/>
                      <a:pt x="3155950" y="238760"/>
                      <a:pt x="3155950" y="508000"/>
                    </a:cubicBezTo>
                    <a:lnTo>
                      <a:pt x="3155950" y="5842000"/>
                    </a:lnTo>
                    <a:cubicBezTo>
                      <a:pt x="3155950" y="6111240"/>
                      <a:pt x="2936240" y="6330950"/>
                      <a:pt x="2667000" y="6330950"/>
                    </a:cubicBezTo>
                    <a:lnTo>
                      <a:pt x="508000" y="6330950"/>
                    </a:lnTo>
                    <a:cubicBezTo>
                      <a:pt x="238760" y="6330950"/>
                      <a:pt x="19050" y="6111240"/>
                      <a:pt x="19050" y="5842000"/>
                    </a:cubicBezTo>
                    <a:lnTo>
                      <a:pt x="19050" y="508000"/>
                    </a:lnTo>
                    <a:cubicBezTo>
                      <a:pt x="19050" y="238760"/>
                      <a:pt x="238760" y="19050"/>
                      <a:pt x="508000" y="19050"/>
                    </a:cubicBezTo>
                    <a:lnTo>
                      <a:pt x="2667000" y="19050"/>
                    </a:lnTo>
                    <a:moveTo>
                      <a:pt x="2667000" y="0"/>
                    </a:moveTo>
                    <a:lnTo>
                      <a:pt x="508000" y="0"/>
                    </a:lnTo>
                    <a:cubicBezTo>
                      <a:pt x="227330" y="0"/>
                      <a:pt x="0" y="227330"/>
                      <a:pt x="0" y="508000"/>
                    </a:cubicBezTo>
                    <a:lnTo>
                      <a:pt x="0" y="5842000"/>
                    </a:lnTo>
                    <a:cubicBezTo>
                      <a:pt x="0" y="6122670"/>
                      <a:pt x="227330" y="6350000"/>
                      <a:pt x="508000" y="6350000"/>
                    </a:cubicBezTo>
                    <a:lnTo>
                      <a:pt x="2667000" y="6350000"/>
                    </a:lnTo>
                    <a:cubicBezTo>
                      <a:pt x="2947670" y="6350000"/>
                      <a:pt x="3175000" y="6122670"/>
                      <a:pt x="3175000" y="5842000"/>
                    </a:cubicBezTo>
                    <a:lnTo>
                      <a:pt x="3175000" y="508000"/>
                    </a:lnTo>
                    <a:cubicBezTo>
                      <a:pt x="3175000" y="227330"/>
                      <a:pt x="2947670" y="0"/>
                      <a:pt x="2667000" y="0"/>
                    </a:cubicBezTo>
                    <a:lnTo>
                      <a:pt x="2667000" y="0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51" name="Google Shape;551;p27"/>
          <p:cNvSpPr txBox="1"/>
          <p:nvPr/>
        </p:nvSpPr>
        <p:spPr>
          <a:xfrm>
            <a:off x="1179712" y="3378028"/>
            <a:ext cx="3364925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399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laborate on what you want to discuss.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28"/>
          <p:cNvGrpSpPr/>
          <p:nvPr/>
        </p:nvGrpSpPr>
        <p:grpSpPr>
          <a:xfrm>
            <a:off x="0" y="4962674"/>
            <a:ext cx="18287996" cy="5324326"/>
            <a:chOff x="0" y="-47625"/>
            <a:chExt cx="4816592" cy="1402292"/>
          </a:xfrm>
        </p:grpSpPr>
        <p:sp>
          <p:nvSpPr>
            <p:cNvPr id="557" name="Google Shape;557;p28"/>
            <p:cNvSpPr/>
            <p:nvPr/>
          </p:nvSpPr>
          <p:spPr>
            <a:xfrm>
              <a:off x="0" y="0"/>
              <a:ext cx="4816592" cy="1354667"/>
            </a:xfrm>
            <a:custGeom>
              <a:rect b="b" l="l" r="r" t="t"/>
              <a:pathLst>
                <a:path extrusionOk="0" h="13546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</p:sp>
        <p:sp>
          <p:nvSpPr>
            <p:cNvPr id="558" name="Google Shape;558;p2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9" name="Google Shape;559;p28"/>
          <p:cNvSpPr/>
          <p:nvPr/>
        </p:nvSpPr>
        <p:spPr>
          <a:xfrm>
            <a:off x="6972589" y="3319127"/>
            <a:ext cx="4337327" cy="2891551"/>
          </a:xfrm>
          <a:custGeom>
            <a:rect b="b" l="l" r="r" t="t"/>
            <a:pathLst>
              <a:path extrusionOk="0" h="3855402" w="5783103">
                <a:moveTo>
                  <a:pt x="0" y="0"/>
                </a:moveTo>
                <a:lnTo>
                  <a:pt x="5783103" y="0"/>
                </a:lnTo>
                <a:lnTo>
                  <a:pt x="5783103" y="3855402"/>
                </a:lnTo>
                <a:lnTo>
                  <a:pt x="0" y="385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560" name="Google Shape;560;p28"/>
          <p:cNvPicPr preferRelativeResize="0"/>
          <p:nvPr/>
        </p:nvPicPr>
        <p:blipFill rotWithShape="1">
          <a:blip r:embed="rId4">
            <a:alphaModFix/>
          </a:blip>
          <a:srcRect b="0" l="22102" r="22101" t="0"/>
          <a:stretch/>
        </p:blipFill>
        <p:spPr>
          <a:xfrm>
            <a:off x="11851111" y="3319127"/>
            <a:ext cx="4139987" cy="289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8"/>
          <p:cNvPicPr preferRelativeResize="0"/>
          <p:nvPr/>
        </p:nvPicPr>
        <p:blipFill rotWithShape="1">
          <a:blip r:embed="rId4">
            <a:alphaModFix/>
          </a:blip>
          <a:srcRect b="0" l="22102" r="22101" t="0"/>
          <a:stretch/>
        </p:blipFill>
        <p:spPr>
          <a:xfrm>
            <a:off x="11851111" y="3319127"/>
            <a:ext cx="4139987" cy="2891551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28"/>
          <p:cNvSpPr/>
          <p:nvPr/>
        </p:nvSpPr>
        <p:spPr>
          <a:xfrm>
            <a:off x="2099562" y="3319127"/>
            <a:ext cx="4337327" cy="2891551"/>
          </a:xfrm>
          <a:custGeom>
            <a:rect b="b" l="l" r="r" t="t"/>
            <a:pathLst>
              <a:path extrusionOk="0" h="3855402" w="5783103">
                <a:moveTo>
                  <a:pt x="0" y="0"/>
                </a:moveTo>
                <a:lnTo>
                  <a:pt x="5783103" y="0"/>
                </a:lnTo>
                <a:lnTo>
                  <a:pt x="5783103" y="3855402"/>
                </a:lnTo>
                <a:lnTo>
                  <a:pt x="0" y="385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3" name="Google Shape;563;p28"/>
          <p:cNvSpPr/>
          <p:nvPr/>
        </p:nvSpPr>
        <p:spPr>
          <a:xfrm>
            <a:off x="11851111" y="3319127"/>
            <a:ext cx="4333716" cy="2891551"/>
          </a:xfrm>
          <a:custGeom>
            <a:rect b="b" l="l" r="r" t="t"/>
            <a:pathLst>
              <a:path extrusionOk="0" h="3855402" w="5778287">
                <a:moveTo>
                  <a:pt x="0" y="0"/>
                </a:moveTo>
                <a:lnTo>
                  <a:pt x="5778287" y="0"/>
                </a:lnTo>
                <a:lnTo>
                  <a:pt x="5778287" y="3855402"/>
                </a:lnTo>
                <a:lnTo>
                  <a:pt x="0" y="385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4" name="Google Shape;564;p28"/>
          <p:cNvSpPr txBox="1"/>
          <p:nvPr/>
        </p:nvSpPr>
        <p:spPr>
          <a:xfrm>
            <a:off x="2296902" y="6408107"/>
            <a:ext cx="4139987" cy="547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Mockup 01</a:t>
            </a:r>
            <a:endParaRPr/>
          </a:p>
        </p:txBody>
      </p:sp>
      <p:sp>
        <p:nvSpPr>
          <p:cNvPr id="565" name="Google Shape;565;p28"/>
          <p:cNvSpPr txBox="1"/>
          <p:nvPr/>
        </p:nvSpPr>
        <p:spPr>
          <a:xfrm>
            <a:off x="7071259" y="6417632"/>
            <a:ext cx="4139987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Mockup</a:t>
            </a:r>
            <a:r>
              <a:rPr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02</a:t>
            </a:r>
            <a:endParaRPr/>
          </a:p>
        </p:txBody>
      </p:sp>
      <p:sp>
        <p:nvSpPr>
          <p:cNvPr id="566" name="Google Shape;566;p28"/>
          <p:cNvSpPr txBox="1"/>
          <p:nvPr/>
        </p:nvSpPr>
        <p:spPr>
          <a:xfrm>
            <a:off x="2682645" y="7032261"/>
            <a:ext cx="3364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399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laborate on what you want to discuss. </a:t>
            </a:r>
            <a:endParaRPr/>
          </a:p>
        </p:txBody>
      </p:sp>
      <p:sp>
        <p:nvSpPr>
          <p:cNvPr id="567" name="Google Shape;567;p28"/>
          <p:cNvSpPr txBox="1"/>
          <p:nvPr/>
        </p:nvSpPr>
        <p:spPr>
          <a:xfrm>
            <a:off x="7458790" y="7032261"/>
            <a:ext cx="3364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399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laborate on what you want to discuss. </a:t>
            </a:r>
            <a:endParaRPr/>
          </a:p>
        </p:txBody>
      </p:sp>
      <p:sp>
        <p:nvSpPr>
          <p:cNvPr id="568" name="Google Shape;568;p28"/>
          <p:cNvSpPr txBox="1"/>
          <p:nvPr/>
        </p:nvSpPr>
        <p:spPr>
          <a:xfrm>
            <a:off x="11851111" y="6417632"/>
            <a:ext cx="4139987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Mockup</a:t>
            </a:r>
            <a:r>
              <a:rPr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03</a:t>
            </a:r>
            <a:endParaRPr/>
          </a:p>
        </p:txBody>
      </p:sp>
      <p:sp>
        <p:nvSpPr>
          <p:cNvPr id="569" name="Google Shape;569;p28"/>
          <p:cNvSpPr txBox="1"/>
          <p:nvPr/>
        </p:nvSpPr>
        <p:spPr>
          <a:xfrm>
            <a:off x="890224" y="1009650"/>
            <a:ext cx="16507551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Print and Digital Mockups</a:t>
            </a:r>
            <a:endParaRPr/>
          </a:p>
        </p:txBody>
      </p:sp>
      <p:sp>
        <p:nvSpPr>
          <p:cNvPr id="570" name="Google Shape;570;p28"/>
          <p:cNvSpPr txBox="1"/>
          <p:nvPr/>
        </p:nvSpPr>
        <p:spPr>
          <a:xfrm>
            <a:off x="12238642" y="7032261"/>
            <a:ext cx="3364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399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laborate on what you want to discuss.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29"/>
          <p:cNvGrpSpPr/>
          <p:nvPr/>
        </p:nvGrpSpPr>
        <p:grpSpPr>
          <a:xfrm rot="5400000">
            <a:off x="6183346" y="2190170"/>
            <a:ext cx="6289855" cy="18656546"/>
            <a:chOff x="0" y="-47625"/>
            <a:chExt cx="812800" cy="2410871"/>
          </a:xfrm>
        </p:grpSpPr>
        <p:sp>
          <p:nvSpPr>
            <p:cNvPr id="576" name="Google Shape;576;p29"/>
            <p:cNvSpPr/>
            <p:nvPr/>
          </p:nvSpPr>
          <p:spPr>
            <a:xfrm>
              <a:off x="0" y="0"/>
              <a:ext cx="247268" cy="2363246"/>
            </a:xfrm>
            <a:custGeom>
              <a:rect b="b" l="l" r="r" t="t"/>
              <a:pathLst>
                <a:path extrusionOk="0" h="2363246" w="247268">
                  <a:moveTo>
                    <a:pt x="0" y="0"/>
                  </a:moveTo>
                  <a:lnTo>
                    <a:pt x="247268" y="0"/>
                  </a:lnTo>
                  <a:lnTo>
                    <a:pt x="247268" y="2363246"/>
                  </a:lnTo>
                  <a:lnTo>
                    <a:pt x="0" y="23632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577" name="Google Shape;577;p2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3525" lIns="103525" spcFirstLastPara="1" rIns="103525" wrap="square" tIns="1035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8" name="Google Shape;578;p29"/>
          <p:cNvGrpSpPr/>
          <p:nvPr/>
        </p:nvGrpSpPr>
        <p:grpSpPr>
          <a:xfrm rot="5400000">
            <a:off x="3339439" y="4821841"/>
            <a:ext cx="6289896" cy="13006874"/>
            <a:chOff x="0" y="-47625"/>
            <a:chExt cx="812800" cy="1680799"/>
          </a:xfrm>
        </p:grpSpPr>
        <p:sp>
          <p:nvSpPr>
            <p:cNvPr id="579" name="Google Shape;579;p29"/>
            <p:cNvSpPr/>
            <p:nvPr/>
          </p:nvSpPr>
          <p:spPr>
            <a:xfrm>
              <a:off x="0" y="0"/>
              <a:ext cx="53139" cy="1633174"/>
            </a:xfrm>
            <a:custGeom>
              <a:rect b="b" l="l" r="r" t="t"/>
              <a:pathLst>
                <a:path extrusionOk="0" h="1633174" w="53139">
                  <a:moveTo>
                    <a:pt x="0" y="0"/>
                  </a:moveTo>
                  <a:lnTo>
                    <a:pt x="53139" y="0"/>
                  </a:lnTo>
                  <a:lnTo>
                    <a:pt x="53139" y="1633174"/>
                  </a:lnTo>
                  <a:lnTo>
                    <a:pt x="0" y="1633174"/>
                  </a:ln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</p:sp>
        <p:sp>
          <p:nvSpPr>
            <p:cNvPr id="580" name="Google Shape;580;p2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3525" lIns="103525" spcFirstLastPara="1" rIns="103525" wrap="square" tIns="1035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81" name="Google Shape;581;p29"/>
          <p:cNvPicPr preferRelativeResize="0"/>
          <p:nvPr/>
        </p:nvPicPr>
        <p:blipFill rotWithShape="1">
          <a:blip r:embed="rId3">
            <a:alphaModFix/>
          </a:blip>
          <a:srcRect b="0" l="0" r="44857" t="0"/>
          <a:stretch/>
        </p:blipFill>
        <p:spPr>
          <a:xfrm>
            <a:off x="9779205" y="0"/>
            <a:ext cx="850879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29"/>
          <p:cNvSpPr/>
          <p:nvPr/>
        </p:nvSpPr>
        <p:spPr>
          <a:xfrm>
            <a:off x="1467647" y="2983027"/>
            <a:ext cx="404422" cy="577746"/>
          </a:xfrm>
          <a:custGeom>
            <a:rect b="b" l="l" r="r" t="t"/>
            <a:pathLst>
              <a:path extrusionOk="0" h="577746" w="404422">
                <a:moveTo>
                  <a:pt x="0" y="0"/>
                </a:moveTo>
                <a:lnTo>
                  <a:pt x="404422" y="0"/>
                </a:lnTo>
                <a:lnTo>
                  <a:pt x="404422" y="577746"/>
                </a:lnTo>
                <a:lnTo>
                  <a:pt x="0" y="577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9"/>
          <p:cNvSpPr/>
          <p:nvPr/>
        </p:nvSpPr>
        <p:spPr>
          <a:xfrm>
            <a:off x="1431274" y="3969530"/>
            <a:ext cx="508360" cy="508360"/>
          </a:xfrm>
          <a:custGeom>
            <a:rect b="b" l="l" r="r" t="t"/>
            <a:pathLst>
              <a:path extrusionOk="0" h="508360" w="508360">
                <a:moveTo>
                  <a:pt x="0" y="0"/>
                </a:moveTo>
                <a:lnTo>
                  <a:pt x="508361" y="0"/>
                </a:lnTo>
                <a:lnTo>
                  <a:pt x="508361" y="508360"/>
                </a:lnTo>
                <a:lnTo>
                  <a:pt x="0" y="508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4" name="Google Shape;584;p29"/>
          <p:cNvSpPr/>
          <p:nvPr/>
        </p:nvSpPr>
        <p:spPr>
          <a:xfrm>
            <a:off x="1394944" y="4925565"/>
            <a:ext cx="549829" cy="378008"/>
          </a:xfrm>
          <a:custGeom>
            <a:rect b="b" l="l" r="r" t="t"/>
            <a:pathLst>
              <a:path extrusionOk="0" h="378008" w="549829">
                <a:moveTo>
                  <a:pt x="0" y="0"/>
                </a:moveTo>
                <a:lnTo>
                  <a:pt x="549829" y="0"/>
                </a:lnTo>
                <a:lnTo>
                  <a:pt x="549829" y="378008"/>
                </a:lnTo>
                <a:lnTo>
                  <a:pt x="0" y="3780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5" name="Google Shape;585;p29"/>
          <p:cNvSpPr/>
          <p:nvPr/>
        </p:nvSpPr>
        <p:spPr>
          <a:xfrm>
            <a:off x="1413049" y="6634319"/>
            <a:ext cx="485869" cy="485869"/>
          </a:xfrm>
          <a:custGeom>
            <a:rect b="b" l="l" r="r" t="t"/>
            <a:pathLst>
              <a:path extrusionOk="0" h="485869" w="485869">
                <a:moveTo>
                  <a:pt x="0" y="0"/>
                </a:moveTo>
                <a:lnTo>
                  <a:pt x="485868" y="0"/>
                </a:lnTo>
                <a:lnTo>
                  <a:pt x="485868" y="485868"/>
                </a:lnTo>
                <a:lnTo>
                  <a:pt x="0" y="4858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6" name="Google Shape;586;p29"/>
          <p:cNvSpPr/>
          <p:nvPr/>
        </p:nvSpPr>
        <p:spPr>
          <a:xfrm>
            <a:off x="1431274" y="5747668"/>
            <a:ext cx="477168" cy="429451"/>
          </a:xfrm>
          <a:custGeom>
            <a:rect b="b" l="l" r="r" t="t"/>
            <a:pathLst>
              <a:path extrusionOk="0" h="429451" w="477168">
                <a:moveTo>
                  <a:pt x="0" y="0"/>
                </a:moveTo>
                <a:lnTo>
                  <a:pt x="477168" y="0"/>
                </a:lnTo>
                <a:lnTo>
                  <a:pt x="477168" y="429451"/>
                </a:lnTo>
                <a:lnTo>
                  <a:pt x="0" y="4294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7" name="Google Shape;587;p29"/>
          <p:cNvSpPr txBox="1"/>
          <p:nvPr/>
        </p:nvSpPr>
        <p:spPr>
          <a:xfrm>
            <a:off x="1264754" y="859665"/>
            <a:ext cx="6208191" cy="11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Contact Us</a:t>
            </a:r>
            <a:endParaRPr/>
          </a:p>
        </p:txBody>
      </p:sp>
      <p:sp>
        <p:nvSpPr>
          <p:cNvPr id="588" name="Google Shape;588;p29"/>
          <p:cNvSpPr txBox="1"/>
          <p:nvPr/>
        </p:nvSpPr>
        <p:spPr>
          <a:xfrm>
            <a:off x="2468824" y="3045238"/>
            <a:ext cx="5801458" cy="4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123 Anywhere St., Any City,ST 12345</a:t>
            </a:r>
            <a:endParaRPr/>
          </a:p>
        </p:txBody>
      </p:sp>
      <p:sp>
        <p:nvSpPr>
          <p:cNvPr id="589" name="Google Shape;589;p29"/>
          <p:cNvSpPr txBox="1"/>
          <p:nvPr/>
        </p:nvSpPr>
        <p:spPr>
          <a:xfrm>
            <a:off x="2468824" y="3970861"/>
            <a:ext cx="4892954" cy="4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123-456-7890</a:t>
            </a:r>
            <a:endParaRPr/>
          </a:p>
        </p:txBody>
      </p:sp>
      <p:sp>
        <p:nvSpPr>
          <p:cNvPr id="590" name="Google Shape;590;p29"/>
          <p:cNvSpPr txBox="1"/>
          <p:nvPr/>
        </p:nvSpPr>
        <p:spPr>
          <a:xfrm>
            <a:off x="2468824" y="4859420"/>
            <a:ext cx="4892954" cy="4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hello@reallygreatsite.com</a:t>
            </a:r>
            <a:endParaRPr/>
          </a:p>
        </p:txBody>
      </p:sp>
      <p:sp>
        <p:nvSpPr>
          <p:cNvPr id="591" name="Google Shape;591;p29"/>
          <p:cNvSpPr txBox="1"/>
          <p:nvPr/>
        </p:nvSpPr>
        <p:spPr>
          <a:xfrm>
            <a:off x="2468824" y="6641066"/>
            <a:ext cx="4892954" cy="4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reallygreatsite.com</a:t>
            </a:r>
            <a:endParaRPr/>
          </a:p>
        </p:txBody>
      </p:sp>
      <p:sp>
        <p:nvSpPr>
          <p:cNvPr id="592" name="Google Shape;592;p29"/>
          <p:cNvSpPr txBox="1"/>
          <p:nvPr/>
        </p:nvSpPr>
        <p:spPr>
          <a:xfrm>
            <a:off x="2468824" y="5736764"/>
            <a:ext cx="4892954" cy="4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@reallygreatsite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2"/>
          <p:cNvGrpSpPr/>
          <p:nvPr/>
        </p:nvGrpSpPr>
        <p:grpSpPr>
          <a:xfrm>
            <a:off x="0" y="-180826"/>
            <a:ext cx="18287996" cy="4559013"/>
            <a:chOff x="0" y="-47625"/>
            <a:chExt cx="4816592" cy="1200728"/>
          </a:xfrm>
        </p:grpSpPr>
        <p:sp>
          <p:nvSpPr>
            <p:cNvPr id="89" name="Google Shape;89;p12"/>
            <p:cNvSpPr/>
            <p:nvPr/>
          </p:nvSpPr>
          <p:spPr>
            <a:xfrm>
              <a:off x="0" y="0"/>
              <a:ext cx="4816592" cy="1153103"/>
            </a:xfrm>
            <a:custGeom>
              <a:rect b="b" l="l" r="r" t="t"/>
              <a:pathLst>
                <a:path extrusionOk="0" h="11531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53103"/>
                  </a:lnTo>
                  <a:lnTo>
                    <a:pt x="0" y="1153103"/>
                  </a:ln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</p:sp>
        <p:sp>
          <p:nvSpPr>
            <p:cNvPr id="90" name="Google Shape;90;p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2"/>
          <p:cNvSpPr txBox="1"/>
          <p:nvPr/>
        </p:nvSpPr>
        <p:spPr>
          <a:xfrm>
            <a:off x="1028700" y="1095375"/>
            <a:ext cx="10592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How to Use This Presentation</a:t>
            </a:r>
            <a:endParaRPr/>
          </a:p>
        </p:txBody>
      </p:sp>
      <p:sp>
        <p:nvSpPr>
          <p:cNvPr id="92" name="Google Shape;92;p12"/>
          <p:cNvSpPr txBox="1"/>
          <p:nvPr/>
        </p:nvSpPr>
        <p:spPr>
          <a:xfrm>
            <a:off x="1028700" y="6016625"/>
            <a:ext cx="43587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490" lvl="1" marL="4749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"Google Slides" button below this presentation preview. </a:t>
            </a:r>
            <a:endParaRPr/>
          </a:p>
          <a:p>
            <a:pPr indent="-237490" lvl="1" marL="4749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"Make a copy."</a:t>
            </a:r>
            <a:endParaRPr/>
          </a:p>
          <a:p>
            <a:pPr indent="-237490" lvl="1" marL="4749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/>
          </a:p>
          <a:p>
            <a:pPr indent="-237490" lvl="1" marL="4749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need to sign in to your Google account.</a:t>
            </a:r>
            <a:endParaRPr/>
          </a:p>
        </p:txBody>
      </p:sp>
      <p:sp>
        <p:nvSpPr>
          <p:cNvPr id="93" name="Google Shape;93;p12"/>
          <p:cNvSpPr txBox="1"/>
          <p:nvPr/>
        </p:nvSpPr>
        <p:spPr>
          <a:xfrm>
            <a:off x="1028700" y="4875271"/>
            <a:ext cx="361316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Google Slides</a:t>
            </a:r>
            <a:endParaRPr/>
          </a:p>
        </p:txBody>
      </p:sp>
      <p:sp>
        <p:nvSpPr>
          <p:cNvPr id="94" name="Google Shape;94;p12"/>
          <p:cNvSpPr txBox="1"/>
          <p:nvPr/>
        </p:nvSpPr>
        <p:spPr>
          <a:xfrm>
            <a:off x="6973035" y="6016625"/>
            <a:ext cx="40107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490" lvl="1" marL="4749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"PowerPoint" button below this presentation preview. </a:t>
            </a:r>
            <a:endParaRPr/>
          </a:p>
          <a:p>
            <a:pPr indent="-237490" lvl="1" marL="4749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/>
          </a:p>
          <a:p>
            <a:pPr indent="-237490" lvl="1" marL="4749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Download and install the fonts used in this presentation as listed on the next page.</a:t>
            </a:r>
            <a:endParaRPr/>
          </a:p>
        </p:txBody>
      </p:sp>
      <p:sp>
        <p:nvSpPr>
          <p:cNvPr id="95" name="Google Shape;95;p12"/>
          <p:cNvSpPr txBox="1"/>
          <p:nvPr/>
        </p:nvSpPr>
        <p:spPr>
          <a:xfrm>
            <a:off x="6973035" y="4875271"/>
            <a:ext cx="3066508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PowerPoint</a:t>
            </a:r>
            <a:endParaRPr/>
          </a:p>
        </p:txBody>
      </p:sp>
      <p:sp>
        <p:nvSpPr>
          <p:cNvPr id="96" name="Google Shape;96;p12"/>
          <p:cNvSpPr txBox="1"/>
          <p:nvPr/>
        </p:nvSpPr>
        <p:spPr>
          <a:xfrm>
            <a:off x="12517684" y="6016625"/>
            <a:ext cx="39609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490" lvl="1" marL="4749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"Canva" button under this presentation preview. </a:t>
            </a:r>
            <a:endParaRPr/>
          </a:p>
          <a:p>
            <a:pPr indent="-237490" lvl="1" marL="4749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/>
          </a:p>
          <a:p>
            <a:pPr indent="-237490" lvl="1" marL="4749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need to sign in to your Canva account.</a:t>
            </a:r>
            <a:endParaRPr/>
          </a:p>
        </p:txBody>
      </p:sp>
      <p:sp>
        <p:nvSpPr>
          <p:cNvPr id="97" name="Google Shape;97;p12"/>
          <p:cNvSpPr txBox="1"/>
          <p:nvPr/>
        </p:nvSpPr>
        <p:spPr>
          <a:xfrm>
            <a:off x="12517684" y="4875271"/>
            <a:ext cx="1774421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Canva</a:t>
            </a:r>
            <a:endParaRPr/>
          </a:p>
        </p:txBody>
      </p:sp>
      <p:grpSp>
        <p:nvGrpSpPr>
          <p:cNvPr id="98" name="Google Shape;98;p12"/>
          <p:cNvGrpSpPr/>
          <p:nvPr/>
        </p:nvGrpSpPr>
        <p:grpSpPr>
          <a:xfrm>
            <a:off x="15996202" y="767954"/>
            <a:ext cx="1084697" cy="1129345"/>
            <a:chOff x="0" y="-59703"/>
            <a:chExt cx="1446263" cy="1505794"/>
          </a:xfrm>
        </p:grpSpPr>
        <p:grpSp>
          <p:nvGrpSpPr>
            <p:cNvPr id="99" name="Google Shape;99;p12"/>
            <p:cNvGrpSpPr/>
            <p:nvPr/>
          </p:nvGrpSpPr>
          <p:grpSpPr>
            <a:xfrm>
              <a:off x="0" y="-59703"/>
              <a:ext cx="1018931" cy="1078634"/>
              <a:chOff x="0" y="-47625"/>
              <a:chExt cx="812800" cy="860425"/>
            </a:xfrm>
          </p:grpSpPr>
          <p:sp>
            <p:nvSpPr>
              <p:cNvPr id="100" name="Google Shape;100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01" name="Google Shape;101;p1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" name="Google Shape;102;p12"/>
            <p:cNvGrpSpPr/>
            <p:nvPr/>
          </p:nvGrpSpPr>
          <p:grpSpPr>
            <a:xfrm>
              <a:off x="203161" y="167266"/>
              <a:ext cx="612608" cy="648503"/>
              <a:chOff x="0" y="-47625"/>
              <a:chExt cx="812800" cy="860425"/>
            </a:xfrm>
          </p:grpSpPr>
          <p:sp>
            <p:nvSpPr>
              <p:cNvPr id="103" name="Google Shape;103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104" name="Google Shape;104;p1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12"/>
            <p:cNvGrpSpPr/>
            <p:nvPr/>
          </p:nvGrpSpPr>
          <p:grpSpPr>
            <a:xfrm>
              <a:off x="0" y="367457"/>
              <a:ext cx="1018931" cy="1078634"/>
              <a:chOff x="0" y="-47625"/>
              <a:chExt cx="812800" cy="860425"/>
            </a:xfrm>
          </p:grpSpPr>
          <p:sp>
            <p:nvSpPr>
              <p:cNvPr id="106" name="Google Shape;106;p12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107" name="Google Shape;107;p1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08;p12"/>
            <p:cNvGrpSpPr/>
            <p:nvPr/>
          </p:nvGrpSpPr>
          <p:grpSpPr>
            <a:xfrm rot="-5398836">
              <a:off x="397308" y="-29689"/>
              <a:ext cx="1018931" cy="1078634"/>
              <a:chOff x="0" y="-47625"/>
              <a:chExt cx="812800" cy="860425"/>
            </a:xfrm>
          </p:grpSpPr>
          <p:sp>
            <p:nvSpPr>
              <p:cNvPr id="109" name="Google Shape;109;p12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110" name="Google Shape;110;p1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" name="Google Shape;111;p12"/>
          <p:cNvGrpSpPr/>
          <p:nvPr/>
        </p:nvGrpSpPr>
        <p:grpSpPr>
          <a:xfrm>
            <a:off x="13706240" y="1691847"/>
            <a:ext cx="2788854" cy="2903649"/>
            <a:chOff x="0" y="-153502"/>
            <a:chExt cx="3718473" cy="3871532"/>
          </a:xfrm>
        </p:grpSpPr>
        <p:grpSp>
          <p:nvGrpSpPr>
            <p:cNvPr id="112" name="Google Shape;112;p12"/>
            <p:cNvGrpSpPr/>
            <p:nvPr/>
          </p:nvGrpSpPr>
          <p:grpSpPr>
            <a:xfrm>
              <a:off x="0" y="-153502"/>
              <a:ext cx="2619759" cy="2773261"/>
              <a:chOff x="0" y="-47625"/>
              <a:chExt cx="812800" cy="860425"/>
            </a:xfrm>
          </p:grpSpPr>
          <p:sp>
            <p:nvSpPr>
              <p:cNvPr id="113" name="Google Shape;113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14" name="Google Shape;114;p1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2"/>
            <p:cNvGrpSpPr/>
            <p:nvPr/>
          </p:nvGrpSpPr>
          <p:grpSpPr>
            <a:xfrm>
              <a:off x="522345" y="430056"/>
              <a:ext cx="1575068" cy="1667357"/>
              <a:chOff x="0" y="-47625"/>
              <a:chExt cx="812800" cy="860425"/>
            </a:xfrm>
          </p:grpSpPr>
          <p:sp>
            <p:nvSpPr>
              <p:cNvPr id="116" name="Google Shape;116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117" name="Google Shape;117;p1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2"/>
            <p:cNvGrpSpPr/>
            <p:nvPr/>
          </p:nvGrpSpPr>
          <p:grpSpPr>
            <a:xfrm>
              <a:off x="0" y="944763"/>
              <a:ext cx="2619759" cy="2773267"/>
              <a:chOff x="0" y="-47625"/>
              <a:chExt cx="812800" cy="860425"/>
            </a:xfrm>
          </p:grpSpPr>
          <p:sp>
            <p:nvSpPr>
              <p:cNvPr id="119" name="Google Shape;119;p12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120" name="Google Shape;120;p1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12"/>
            <p:cNvGrpSpPr/>
            <p:nvPr/>
          </p:nvGrpSpPr>
          <p:grpSpPr>
            <a:xfrm rot="-5398836">
              <a:off x="1021517" y="-76337"/>
              <a:ext cx="2619759" cy="2773267"/>
              <a:chOff x="0" y="-47625"/>
              <a:chExt cx="812800" cy="860425"/>
            </a:xfrm>
          </p:grpSpPr>
          <p:sp>
            <p:nvSpPr>
              <p:cNvPr id="122" name="Google Shape;122;p12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123" name="Google Shape;123;p1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24" name="Google Shape;124;p12"/>
          <p:cNvCxnSpPr/>
          <p:nvPr/>
        </p:nvCxnSpPr>
        <p:spPr>
          <a:xfrm>
            <a:off x="6120306" y="4991158"/>
            <a:ext cx="0" cy="4785878"/>
          </a:xfrm>
          <a:prstGeom prst="straightConnector1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12"/>
          <p:cNvCxnSpPr/>
          <p:nvPr/>
        </p:nvCxnSpPr>
        <p:spPr>
          <a:xfrm>
            <a:off x="11640149" y="4922896"/>
            <a:ext cx="0" cy="4785878"/>
          </a:xfrm>
          <a:prstGeom prst="straightConnector1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B709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0"/>
          <p:cNvSpPr txBox="1"/>
          <p:nvPr/>
        </p:nvSpPr>
        <p:spPr>
          <a:xfrm>
            <a:off x="1028700" y="1019175"/>
            <a:ext cx="4703107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Credits</a:t>
            </a:r>
            <a:endParaRPr/>
          </a:p>
        </p:txBody>
      </p:sp>
      <p:sp>
        <p:nvSpPr>
          <p:cNvPr id="598" name="Google Shape;598;p30"/>
          <p:cNvSpPr txBox="1"/>
          <p:nvPr/>
        </p:nvSpPr>
        <p:spPr>
          <a:xfrm>
            <a:off x="1028700" y="2742430"/>
            <a:ext cx="70878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99" name="Google Shape;599;p30"/>
          <p:cNvSpPr txBox="1"/>
          <p:nvPr/>
        </p:nvSpPr>
        <p:spPr>
          <a:xfrm>
            <a:off x="1028700" y="5187535"/>
            <a:ext cx="4323757" cy="1298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SlidesCarnival for the presentation template</a:t>
            </a:r>
            <a:endParaRPr/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 for the photos</a:t>
            </a:r>
            <a:endParaRPr/>
          </a:p>
        </p:txBody>
      </p:sp>
      <p:sp>
        <p:nvSpPr>
          <p:cNvPr id="600" name="Google Shape;600;p30"/>
          <p:cNvSpPr txBox="1"/>
          <p:nvPr/>
        </p:nvSpPr>
        <p:spPr>
          <a:xfrm>
            <a:off x="1028700" y="7409787"/>
            <a:ext cx="4005807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Happy designing! </a:t>
            </a: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9144000" y="-85965"/>
            <a:ext cx="9144000" cy="10446063"/>
          </a:xfrm>
          <a:custGeom>
            <a:rect b="b" l="l" r="r" t="t"/>
            <a:pathLst>
              <a:path extrusionOk="0" h="10446063" w="9144000">
                <a:moveTo>
                  <a:pt x="0" y="0"/>
                </a:moveTo>
                <a:lnTo>
                  <a:pt x="9144000" y="0"/>
                </a:lnTo>
                <a:lnTo>
                  <a:pt x="9144000" y="10446063"/>
                </a:lnTo>
                <a:lnTo>
                  <a:pt x="0" y="104460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743" r="-63609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31"/>
          <p:cNvGrpSpPr/>
          <p:nvPr/>
        </p:nvGrpSpPr>
        <p:grpSpPr>
          <a:xfrm>
            <a:off x="0" y="-180826"/>
            <a:ext cx="7372592" cy="10467826"/>
            <a:chOff x="0" y="-47625"/>
            <a:chExt cx="1941753" cy="2756958"/>
          </a:xfrm>
        </p:grpSpPr>
        <p:sp>
          <p:nvSpPr>
            <p:cNvPr id="607" name="Google Shape;607;p31"/>
            <p:cNvSpPr/>
            <p:nvPr/>
          </p:nvSpPr>
          <p:spPr>
            <a:xfrm>
              <a:off x="0" y="0"/>
              <a:ext cx="1941753" cy="2709333"/>
            </a:xfrm>
            <a:custGeom>
              <a:rect b="b" l="l" r="r" t="t"/>
              <a:pathLst>
                <a:path extrusionOk="0" h="2709333" w="1941753">
                  <a:moveTo>
                    <a:pt x="0" y="0"/>
                  </a:moveTo>
                  <a:lnTo>
                    <a:pt x="1941753" y="0"/>
                  </a:lnTo>
                  <a:lnTo>
                    <a:pt x="194175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</p:sp>
        <p:sp>
          <p:nvSpPr>
            <p:cNvPr id="608" name="Google Shape;608;p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9" name="Google Shape;609;p31"/>
          <p:cNvSpPr txBox="1"/>
          <p:nvPr/>
        </p:nvSpPr>
        <p:spPr>
          <a:xfrm>
            <a:off x="1028700" y="756226"/>
            <a:ext cx="5059131" cy="2305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Resource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Page</a:t>
            </a:r>
            <a:endParaRPr/>
          </a:p>
        </p:txBody>
      </p:sp>
      <p:sp>
        <p:nvSpPr>
          <p:cNvPr id="610" name="Google Shape;610;p31"/>
          <p:cNvSpPr txBox="1"/>
          <p:nvPr/>
        </p:nvSpPr>
        <p:spPr>
          <a:xfrm>
            <a:off x="1028700" y="3545200"/>
            <a:ext cx="5824200" cy="59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 Happy designing!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611" name="Google Shape;611;p31"/>
          <p:cNvSpPr txBox="1"/>
          <p:nvPr/>
        </p:nvSpPr>
        <p:spPr>
          <a:xfrm>
            <a:off x="1028700" y="4704016"/>
            <a:ext cx="46767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2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uses the following free fonts:</a:t>
            </a:r>
            <a:endParaRPr/>
          </a:p>
        </p:txBody>
      </p:sp>
      <p:sp>
        <p:nvSpPr>
          <p:cNvPr id="612" name="Google Shape;612;p31"/>
          <p:cNvSpPr txBox="1"/>
          <p:nvPr/>
        </p:nvSpPr>
        <p:spPr>
          <a:xfrm>
            <a:off x="1028700" y="5955744"/>
            <a:ext cx="3260481" cy="8698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9433" lvl="1" marL="358866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Char char="•"/>
            </a:pPr>
            <a:r>
              <a:rPr b="0" i="0" lang="en-US" sz="16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 Archivo Black</a:t>
            </a:r>
            <a:endParaRPr/>
          </a:p>
          <a:p>
            <a:pPr indent="-179433" lvl="1" marL="358866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Char char="•"/>
            </a:pPr>
            <a:r>
              <a:rPr b="0" i="0" lang="en-US" sz="16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 Open Sauce</a:t>
            </a:r>
            <a:endParaRPr/>
          </a:p>
          <a:p>
            <a:pPr indent="-179433" lvl="1" marL="358867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Char char="•"/>
            </a:pPr>
            <a:r>
              <a:rPr b="0" i="0" lang="en-US" sz="16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 Open Sauce</a:t>
            </a:r>
            <a:endParaRPr/>
          </a:p>
        </p:txBody>
      </p:sp>
      <p:sp>
        <p:nvSpPr>
          <p:cNvPr id="613" name="Google Shape;613;p31"/>
          <p:cNvSpPr/>
          <p:nvPr/>
        </p:nvSpPr>
        <p:spPr>
          <a:xfrm>
            <a:off x="10992328" y="809498"/>
            <a:ext cx="467934" cy="467934"/>
          </a:xfrm>
          <a:custGeom>
            <a:rect b="b" l="l" r="r" t="t"/>
            <a:pathLst>
              <a:path extrusionOk="0" h="467934" w="467934">
                <a:moveTo>
                  <a:pt x="0" y="0"/>
                </a:moveTo>
                <a:lnTo>
                  <a:pt x="467933" y="0"/>
                </a:lnTo>
                <a:lnTo>
                  <a:pt x="467933" y="467933"/>
                </a:lnTo>
                <a:lnTo>
                  <a:pt x="0" y="467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4" name="Google Shape;614;p31"/>
          <p:cNvSpPr/>
          <p:nvPr/>
        </p:nvSpPr>
        <p:spPr>
          <a:xfrm>
            <a:off x="12394895" y="817683"/>
            <a:ext cx="459748" cy="459748"/>
          </a:xfrm>
          <a:custGeom>
            <a:rect b="b" l="l" r="r" t="t"/>
            <a:pathLst>
              <a:path extrusionOk="0" h="459748" w="459748">
                <a:moveTo>
                  <a:pt x="0" y="0"/>
                </a:moveTo>
                <a:lnTo>
                  <a:pt x="459748" y="0"/>
                </a:lnTo>
                <a:lnTo>
                  <a:pt x="459748" y="459748"/>
                </a:lnTo>
                <a:lnTo>
                  <a:pt x="0" y="459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5" name="Google Shape;615;p31"/>
          <p:cNvSpPr/>
          <p:nvPr/>
        </p:nvSpPr>
        <p:spPr>
          <a:xfrm>
            <a:off x="13760857" y="809498"/>
            <a:ext cx="467934" cy="467934"/>
          </a:xfrm>
          <a:custGeom>
            <a:rect b="b" l="l" r="r" t="t"/>
            <a:pathLst>
              <a:path extrusionOk="0" h="467934" w="467934">
                <a:moveTo>
                  <a:pt x="0" y="0"/>
                </a:moveTo>
                <a:lnTo>
                  <a:pt x="467933" y="0"/>
                </a:lnTo>
                <a:lnTo>
                  <a:pt x="467933" y="467933"/>
                </a:lnTo>
                <a:lnTo>
                  <a:pt x="0" y="467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6" name="Google Shape;616;p31"/>
          <p:cNvSpPr/>
          <p:nvPr/>
        </p:nvSpPr>
        <p:spPr>
          <a:xfrm>
            <a:off x="15132009" y="817683"/>
            <a:ext cx="487267" cy="487267"/>
          </a:xfrm>
          <a:custGeom>
            <a:rect b="b" l="l" r="r" t="t"/>
            <a:pathLst>
              <a:path extrusionOk="0" h="487267" w="487267">
                <a:moveTo>
                  <a:pt x="0" y="0"/>
                </a:moveTo>
                <a:lnTo>
                  <a:pt x="487267" y="0"/>
                </a:lnTo>
                <a:lnTo>
                  <a:pt x="487267" y="487267"/>
                </a:lnTo>
                <a:lnTo>
                  <a:pt x="0" y="4872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7" name="Google Shape;617;p31"/>
          <p:cNvSpPr/>
          <p:nvPr/>
        </p:nvSpPr>
        <p:spPr>
          <a:xfrm>
            <a:off x="16509643" y="795738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8" name="Google Shape;618;p31"/>
          <p:cNvSpPr/>
          <p:nvPr/>
        </p:nvSpPr>
        <p:spPr>
          <a:xfrm>
            <a:off x="12370163" y="2158672"/>
            <a:ext cx="509212" cy="509212"/>
          </a:xfrm>
          <a:custGeom>
            <a:rect b="b" l="l" r="r" t="t"/>
            <a:pathLst>
              <a:path extrusionOk="0" h="509212" w="509212">
                <a:moveTo>
                  <a:pt x="0" y="0"/>
                </a:moveTo>
                <a:lnTo>
                  <a:pt x="509213" y="0"/>
                </a:lnTo>
                <a:lnTo>
                  <a:pt x="509213" y="509212"/>
                </a:lnTo>
                <a:lnTo>
                  <a:pt x="0" y="509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9" name="Google Shape;619;p31"/>
          <p:cNvSpPr/>
          <p:nvPr/>
        </p:nvSpPr>
        <p:spPr>
          <a:xfrm>
            <a:off x="13740217" y="2158672"/>
            <a:ext cx="509212" cy="509212"/>
          </a:xfrm>
          <a:custGeom>
            <a:rect b="b" l="l" r="r" t="t"/>
            <a:pathLst>
              <a:path extrusionOk="0" h="509212" w="509212">
                <a:moveTo>
                  <a:pt x="0" y="0"/>
                </a:moveTo>
                <a:lnTo>
                  <a:pt x="509212" y="0"/>
                </a:lnTo>
                <a:lnTo>
                  <a:pt x="509212" y="509212"/>
                </a:lnTo>
                <a:lnTo>
                  <a:pt x="0" y="509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0" name="Google Shape;620;p31"/>
          <p:cNvSpPr/>
          <p:nvPr/>
        </p:nvSpPr>
        <p:spPr>
          <a:xfrm>
            <a:off x="15127916" y="2172432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2" y="0"/>
                </a:lnTo>
                <a:lnTo>
                  <a:pt x="495452" y="495452"/>
                </a:lnTo>
                <a:lnTo>
                  <a:pt x="0" y="49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1" name="Google Shape;621;p31"/>
          <p:cNvSpPr/>
          <p:nvPr/>
        </p:nvSpPr>
        <p:spPr>
          <a:xfrm>
            <a:off x="13747097" y="6280547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2" name="Google Shape;622;p31"/>
          <p:cNvSpPr/>
          <p:nvPr/>
        </p:nvSpPr>
        <p:spPr>
          <a:xfrm>
            <a:off x="10978568" y="3532074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3" name="Google Shape;623;p31"/>
          <p:cNvSpPr/>
          <p:nvPr/>
        </p:nvSpPr>
        <p:spPr>
          <a:xfrm>
            <a:off x="16509643" y="2172432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2"/>
                </a:lnTo>
                <a:lnTo>
                  <a:pt x="0" y="49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4" name="Google Shape;624;p31"/>
          <p:cNvSpPr/>
          <p:nvPr/>
        </p:nvSpPr>
        <p:spPr>
          <a:xfrm>
            <a:off x="13747097" y="3532074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5" name="Google Shape;625;p31"/>
          <p:cNvSpPr/>
          <p:nvPr/>
        </p:nvSpPr>
        <p:spPr>
          <a:xfrm>
            <a:off x="15127916" y="3540357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2" y="0"/>
                </a:lnTo>
                <a:lnTo>
                  <a:pt x="495452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6" name="Google Shape;626;p31"/>
          <p:cNvSpPr/>
          <p:nvPr/>
        </p:nvSpPr>
        <p:spPr>
          <a:xfrm>
            <a:off x="10978568" y="4906310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7" name="Google Shape;627;p31"/>
          <p:cNvSpPr/>
          <p:nvPr/>
        </p:nvSpPr>
        <p:spPr>
          <a:xfrm>
            <a:off x="12377043" y="4906310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8" name="Google Shape;628;p31"/>
          <p:cNvSpPr/>
          <p:nvPr/>
        </p:nvSpPr>
        <p:spPr>
          <a:xfrm>
            <a:off x="15127295" y="4905689"/>
            <a:ext cx="496695" cy="496695"/>
          </a:xfrm>
          <a:custGeom>
            <a:rect b="b" l="l" r="r" t="t"/>
            <a:pathLst>
              <a:path extrusionOk="0" h="496695" w="496695">
                <a:moveTo>
                  <a:pt x="0" y="0"/>
                </a:moveTo>
                <a:lnTo>
                  <a:pt x="496694" y="0"/>
                </a:lnTo>
                <a:lnTo>
                  <a:pt x="496694" y="496695"/>
                </a:lnTo>
                <a:lnTo>
                  <a:pt x="0" y="4966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9" name="Google Shape;629;p31"/>
          <p:cNvSpPr/>
          <p:nvPr/>
        </p:nvSpPr>
        <p:spPr>
          <a:xfrm>
            <a:off x="16509643" y="4906310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0" name="Google Shape;630;p31"/>
          <p:cNvSpPr/>
          <p:nvPr/>
        </p:nvSpPr>
        <p:spPr>
          <a:xfrm>
            <a:off x="10977947" y="6280236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4" y="0"/>
                </a:lnTo>
                <a:lnTo>
                  <a:pt x="496074" y="496074"/>
                </a:lnTo>
                <a:lnTo>
                  <a:pt x="0" y="496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1" name="Google Shape;631;p31"/>
          <p:cNvSpPr/>
          <p:nvPr/>
        </p:nvSpPr>
        <p:spPr>
          <a:xfrm>
            <a:off x="12376733" y="9018253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3" y="0"/>
                </a:lnTo>
                <a:lnTo>
                  <a:pt x="496073" y="496074"/>
                </a:lnTo>
                <a:lnTo>
                  <a:pt x="0" y="496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2" name="Google Shape;632;p31"/>
          <p:cNvSpPr/>
          <p:nvPr/>
        </p:nvSpPr>
        <p:spPr>
          <a:xfrm>
            <a:off x="13746787" y="9028710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3" y="0"/>
                </a:lnTo>
                <a:lnTo>
                  <a:pt x="496073" y="496073"/>
                </a:lnTo>
                <a:lnTo>
                  <a:pt x="0" y="496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3" name="Google Shape;633;p31"/>
          <p:cNvSpPr/>
          <p:nvPr/>
        </p:nvSpPr>
        <p:spPr>
          <a:xfrm>
            <a:off x="15127605" y="9028710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4" y="0"/>
                </a:lnTo>
                <a:lnTo>
                  <a:pt x="496074" y="496073"/>
                </a:lnTo>
                <a:lnTo>
                  <a:pt x="0" y="496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4" name="Google Shape;634;p31"/>
          <p:cNvSpPr/>
          <p:nvPr/>
        </p:nvSpPr>
        <p:spPr>
          <a:xfrm>
            <a:off x="15127605" y="6288830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4" y="0"/>
                </a:lnTo>
                <a:lnTo>
                  <a:pt x="496074" y="496074"/>
                </a:lnTo>
                <a:lnTo>
                  <a:pt x="0" y="496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5" name="Google Shape;635;p31"/>
          <p:cNvSpPr/>
          <p:nvPr/>
        </p:nvSpPr>
        <p:spPr>
          <a:xfrm>
            <a:off x="16509333" y="9037303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4" y="0"/>
                </a:lnTo>
                <a:lnTo>
                  <a:pt x="496074" y="496074"/>
                </a:lnTo>
                <a:lnTo>
                  <a:pt x="0" y="496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6" name="Google Shape;636;p31"/>
          <p:cNvSpPr/>
          <p:nvPr/>
        </p:nvSpPr>
        <p:spPr>
          <a:xfrm>
            <a:off x="10964188" y="9037303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3" y="0"/>
                </a:lnTo>
                <a:lnTo>
                  <a:pt x="496073" y="496074"/>
                </a:lnTo>
                <a:lnTo>
                  <a:pt x="0" y="496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7" name="Google Shape;637;p31"/>
          <p:cNvSpPr/>
          <p:nvPr/>
        </p:nvSpPr>
        <p:spPr>
          <a:xfrm>
            <a:off x="12377043" y="3532074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8" name="Google Shape;638;p31"/>
          <p:cNvSpPr/>
          <p:nvPr/>
        </p:nvSpPr>
        <p:spPr>
          <a:xfrm>
            <a:off x="16509333" y="7654473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4" y="0"/>
                </a:lnTo>
                <a:lnTo>
                  <a:pt x="496074" y="496074"/>
                </a:lnTo>
                <a:lnTo>
                  <a:pt x="0" y="496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9" name="Google Shape;639;p31"/>
          <p:cNvSpPr/>
          <p:nvPr/>
        </p:nvSpPr>
        <p:spPr>
          <a:xfrm>
            <a:off x="15123309" y="7650176"/>
            <a:ext cx="504667" cy="504667"/>
          </a:xfrm>
          <a:custGeom>
            <a:rect b="b" l="l" r="r" t="t"/>
            <a:pathLst>
              <a:path extrusionOk="0" h="504667" w="504667">
                <a:moveTo>
                  <a:pt x="0" y="0"/>
                </a:moveTo>
                <a:lnTo>
                  <a:pt x="504667" y="0"/>
                </a:lnTo>
                <a:lnTo>
                  <a:pt x="504667" y="504667"/>
                </a:lnTo>
                <a:lnTo>
                  <a:pt x="0" y="504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0" name="Google Shape;640;p31"/>
          <p:cNvSpPr/>
          <p:nvPr/>
        </p:nvSpPr>
        <p:spPr>
          <a:xfrm>
            <a:off x="16509333" y="6288830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4" y="0"/>
                </a:lnTo>
                <a:lnTo>
                  <a:pt x="496074" y="496074"/>
                </a:lnTo>
                <a:lnTo>
                  <a:pt x="0" y="496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1" name="Google Shape;641;p31"/>
          <p:cNvSpPr/>
          <p:nvPr/>
        </p:nvSpPr>
        <p:spPr>
          <a:xfrm>
            <a:off x="10978258" y="7654473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3" y="0"/>
                </a:lnTo>
                <a:lnTo>
                  <a:pt x="496073" y="496074"/>
                </a:lnTo>
                <a:lnTo>
                  <a:pt x="0" y="496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2" name="Google Shape;642;p31"/>
          <p:cNvSpPr/>
          <p:nvPr/>
        </p:nvSpPr>
        <p:spPr>
          <a:xfrm>
            <a:off x="13746787" y="7654473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3" y="0"/>
                </a:lnTo>
                <a:lnTo>
                  <a:pt x="496073" y="496074"/>
                </a:lnTo>
                <a:lnTo>
                  <a:pt x="0" y="496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3" name="Google Shape;643;p31"/>
          <p:cNvSpPr/>
          <p:nvPr/>
        </p:nvSpPr>
        <p:spPr>
          <a:xfrm>
            <a:off x="9604425" y="809498"/>
            <a:ext cx="467934" cy="467934"/>
          </a:xfrm>
          <a:custGeom>
            <a:rect b="b" l="l" r="r" t="t"/>
            <a:pathLst>
              <a:path extrusionOk="0" h="467934" w="467934">
                <a:moveTo>
                  <a:pt x="0" y="0"/>
                </a:moveTo>
                <a:lnTo>
                  <a:pt x="467933" y="0"/>
                </a:lnTo>
                <a:lnTo>
                  <a:pt x="467933" y="467933"/>
                </a:lnTo>
                <a:lnTo>
                  <a:pt x="0" y="467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4" name="Google Shape;644;p31"/>
          <p:cNvSpPr/>
          <p:nvPr/>
        </p:nvSpPr>
        <p:spPr>
          <a:xfrm>
            <a:off x="9590665" y="3532909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2"/>
                </a:lnTo>
                <a:lnTo>
                  <a:pt x="0" y="49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5" name="Google Shape;645;p31"/>
          <p:cNvSpPr/>
          <p:nvPr/>
        </p:nvSpPr>
        <p:spPr>
          <a:xfrm>
            <a:off x="9590665" y="4907145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6" name="Google Shape;646;p31"/>
          <p:cNvSpPr/>
          <p:nvPr/>
        </p:nvSpPr>
        <p:spPr>
          <a:xfrm>
            <a:off x="9590665" y="6280547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7" name="Google Shape;647;p31"/>
          <p:cNvSpPr/>
          <p:nvPr/>
        </p:nvSpPr>
        <p:spPr>
          <a:xfrm>
            <a:off x="9590665" y="7672592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2"/>
                </a:lnTo>
                <a:lnTo>
                  <a:pt x="0" y="49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8" name="Google Shape;648;p31"/>
          <p:cNvSpPr/>
          <p:nvPr/>
        </p:nvSpPr>
        <p:spPr>
          <a:xfrm>
            <a:off x="9590665" y="9029020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9" name="Google Shape;649;p31"/>
          <p:cNvSpPr/>
          <p:nvPr/>
        </p:nvSpPr>
        <p:spPr>
          <a:xfrm>
            <a:off x="8249309" y="780974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2"/>
                </a:lnTo>
                <a:lnTo>
                  <a:pt x="0" y="49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1"/>
          <p:cNvSpPr/>
          <p:nvPr/>
        </p:nvSpPr>
        <p:spPr>
          <a:xfrm>
            <a:off x="8249309" y="2168305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31"/>
          <p:cNvSpPr/>
          <p:nvPr/>
        </p:nvSpPr>
        <p:spPr>
          <a:xfrm>
            <a:off x="8249309" y="3532074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2" name="Google Shape;652;p31"/>
          <p:cNvSpPr/>
          <p:nvPr/>
        </p:nvSpPr>
        <p:spPr>
          <a:xfrm>
            <a:off x="8248892" y="7644841"/>
            <a:ext cx="496288" cy="496288"/>
          </a:xfrm>
          <a:custGeom>
            <a:rect b="b" l="l" r="r" t="t"/>
            <a:pathLst>
              <a:path extrusionOk="0" h="496288" w="496288">
                <a:moveTo>
                  <a:pt x="0" y="0"/>
                </a:moveTo>
                <a:lnTo>
                  <a:pt x="496287" y="0"/>
                </a:lnTo>
                <a:lnTo>
                  <a:pt x="496287" y="496288"/>
                </a:lnTo>
                <a:lnTo>
                  <a:pt x="0" y="496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3" name="Google Shape;653;p31"/>
          <p:cNvSpPr/>
          <p:nvPr/>
        </p:nvSpPr>
        <p:spPr>
          <a:xfrm>
            <a:off x="9594807" y="2168305"/>
            <a:ext cx="487170" cy="487170"/>
          </a:xfrm>
          <a:custGeom>
            <a:rect b="b" l="l" r="r" t="t"/>
            <a:pathLst>
              <a:path extrusionOk="0" h="487170" w="487170">
                <a:moveTo>
                  <a:pt x="0" y="0"/>
                </a:moveTo>
                <a:lnTo>
                  <a:pt x="487169" y="0"/>
                </a:lnTo>
                <a:lnTo>
                  <a:pt x="487169" y="487170"/>
                </a:lnTo>
                <a:lnTo>
                  <a:pt x="0" y="487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4" name="Google Shape;654;p31"/>
          <p:cNvSpPr/>
          <p:nvPr/>
        </p:nvSpPr>
        <p:spPr>
          <a:xfrm>
            <a:off x="10978879" y="2160022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2" y="0"/>
                </a:lnTo>
                <a:lnTo>
                  <a:pt x="495452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5" name="Google Shape;655;p31"/>
          <p:cNvSpPr/>
          <p:nvPr/>
        </p:nvSpPr>
        <p:spPr>
          <a:xfrm>
            <a:off x="12372436" y="6288830"/>
            <a:ext cx="504667" cy="504667"/>
          </a:xfrm>
          <a:custGeom>
            <a:rect b="b" l="l" r="r" t="t"/>
            <a:pathLst>
              <a:path extrusionOk="0" h="504667" w="504667">
                <a:moveTo>
                  <a:pt x="0" y="0"/>
                </a:moveTo>
                <a:lnTo>
                  <a:pt x="504667" y="0"/>
                </a:lnTo>
                <a:lnTo>
                  <a:pt x="504667" y="504667"/>
                </a:lnTo>
                <a:lnTo>
                  <a:pt x="0" y="504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6" name="Google Shape;656;p31"/>
          <p:cNvSpPr/>
          <p:nvPr/>
        </p:nvSpPr>
        <p:spPr>
          <a:xfrm>
            <a:off x="13747514" y="4894302"/>
            <a:ext cx="494618" cy="494618"/>
          </a:xfrm>
          <a:custGeom>
            <a:rect b="b" l="l" r="r" t="t"/>
            <a:pathLst>
              <a:path extrusionOk="0" h="494618" w="494618">
                <a:moveTo>
                  <a:pt x="0" y="0"/>
                </a:moveTo>
                <a:lnTo>
                  <a:pt x="494618" y="0"/>
                </a:lnTo>
                <a:lnTo>
                  <a:pt x="494618" y="494617"/>
                </a:lnTo>
                <a:lnTo>
                  <a:pt x="0" y="494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7" name="Google Shape;657;p31"/>
          <p:cNvSpPr/>
          <p:nvPr/>
        </p:nvSpPr>
        <p:spPr>
          <a:xfrm>
            <a:off x="16513785" y="3532074"/>
            <a:ext cx="487170" cy="487170"/>
          </a:xfrm>
          <a:custGeom>
            <a:rect b="b" l="l" r="r" t="t"/>
            <a:pathLst>
              <a:path extrusionOk="0" h="487170" w="487170">
                <a:moveTo>
                  <a:pt x="0" y="0"/>
                </a:moveTo>
                <a:lnTo>
                  <a:pt x="487169" y="0"/>
                </a:lnTo>
                <a:lnTo>
                  <a:pt x="487169" y="487169"/>
                </a:lnTo>
                <a:lnTo>
                  <a:pt x="0" y="487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8" name="Google Shape;658;p31"/>
          <p:cNvSpPr/>
          <p:nvPr/>
        </p:nvSpPr>
        <p:spPr>
          <a:xfrm>
            <a:off x="12363168" y="7627344"/>
            <a:ext cx="523203" cy="523203"/>
          </a:xfrm>
          <a:custGeom>
            <a:rect b="b" l="l" r="r" t="t"/>
            <a:pathLst>
              <a:path extrusionOk="0" h="523203" w="523203">
                <a:moveTo>
                  <a:pt x="0" y="0"/>
                </a:moveTo>
                <a:lnTo>
                  <a:pt x="523203" y="0"/>
                </a:lnTo>
                <a:lnTo>
                  <a:pt x="523203" y="523203"/>
                </a:lnTo>
                <a:lnTo>
                  <a:pt x="0" y="523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9" name="Google Shape;659;p31"/>
          <p:cNvSpPr/>
          <p:nvPr/>
        </p:nvSpPr>
        <p:spPr>
          <a:xfrm>
            <a:off x="8249154" y="6297734"/>
            <a:ext cx="495763" cy="495763"/>
          </a:xfrm>
          <a:custGeom>
            <a:rect b="b" l="l" r="r" t="t"/>
            <a:pathLst>
              <a:path extrusionOk="0" h="495763" w="495763">
                <a:moveTo>
                  <a:pt x="0" y="0"/>
                </a:moveTo>
                <a:lnTo>
                  <a:pt x="495763" y="0"/>
                </a:lnTo>
                <a:lnTo>
                  <a:pt x="495763" y="495763"/>
                </a:lnTo>
                <a:lnTo>
                  <a:pt x="0" y="495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0" name="Google Shape;660;p31"/>
          <p:cNvSpPr/>
          <p:nvPr/>
        </p:nvSpPr>
        <p:spPr>
          <a:xfrm>
            <a:off x="8249386" y="4922877"/>
            <a:ext cx="495300" cy="495300"/>
          </a:xfrm>
          <a:custGeom>
            <a:rect b="b" l="l" r="r" t="t"/>
            <a:pathLst>
              <a:path extrusionOk="0" h="495300" w="495300">
                <a:moveTo>
                  <a:pt x="0" y="0"/>
                </a:moveTo>
                <a:lnTo>
                  <a:pt x="495300" y="0"/>
                </a:lnTo>
                <a:lnTo>
                  <a:pt x="4953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1" name="Google Shape;661;p31"/>
          <p:cNvSpPr/>
          <p:nvPr/>
        </p:nvSpPr>
        <p:spPr>
          <a:xfrm>
            <a:off x="8248999" y="9037303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4" y="0"/>
                </a:lnTo>
                <a:lnTo>
                  <a:pt x="496074" y="496074"/>
                </a:lnTo>
                <a:lnTo>
                  <a:pt x="0" y="496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2"/>
          <p:cNvGrpSpPr/>
          <p:nvPr/>
        </p:nvGrpSpPr>
        <p:grpSpPr>
          <a:xfrm>
            <a:off x="0" y="-180826"/>
            <a:ext cx="18287996" cy="5826252"/>
            <a:chOff x="0" y="-47625"/>
            <a:chExt cx="4816592" cy="1534486"/>
          </a:xfrm>
        </p:grpSpPr>
        <p:sp>
          <p:nvSpPr>
            <p:cNvPr id="667" name="Google Shape;667;p32"/>
            <p:cNvSpPr/>
            <p:nvPr/>
          </p:nvSpPr>
          <p:spPr>
            <a:xfrm>
              <a:off x="0" y="0"/>
              <a:ext cx="4816592" cy="1486861"/>
            </a:xfrm>
            <a:custGeom>
              <a:rect b="b" l="l" r="r" t="t"/>
              <a:pathLst>
                <a:path extrusionOk="0" h="14868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486861"/>
                  </a:lnTo>
                  <a:lnTo>
                    <a:pt x="0" y="1486861"/>
                  </a:ln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</p:sp>
        <p:sp>
          <p:nvSpPr>
            <p:cNvPr id="668" name="Google Shape;668;p3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9" name="Google Shape;669;p32"/>
          <p:cNvSpPr txBox="1"/>
          <p:nvPr/>
        </p:nvSpPr>
        <p:spPr>
          <a:xfrm>
            <a:off x="3947214" y="3059596"/>
            <a:ext cx="10393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Free templates for all your presentation needs</a:t>
            </a:r>
            <a:endParaRPr/>
          </a:p>
        </p:txBody>
      </p:sp>
      <p:sp>
        <p:nvSpPr>
          <p:cNvPr id="670" name="Google Shape;670;p32"/>
          <p:cNvSpPr/>
          <p:nvPr/>
        </p:nvSpPr>
        <p:spPr>
          <a:xfrm>
            <a:off x="6945922" y="1345917"/>
            <a:ext cx="4777463" cy="1194366"/>
          </a:xfrm>
          <a:custGeom>
            <a:rect b="b" l="l" r="r" t="t"/>
            <a:pathLst>
              <a:path extrusionOk="0" h="1194366" w="4777463">
                <a:moveTo>
                  <a:pt x="0" y="0"/>
                </a:moveTo>
                <a:lnTo>
                  <a:pt x="4777463" y="0"/>
                </a:lnTo>
                <a:lnTo>
                  <a:pt x="4777463" y="1194366"/>
                </a:lnTo>
                <a:lnTo>
                  <a:pt x="0" y="11943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1" name="Google Shape;671;p32"/>
          <p:cNvSpPr txBox="1"/>
          <p:nvPr/>
        </p:nvSpPr>
        <p:spPr>
          <a:xfrm>
            <a:off x="1889501" y="8027485"/>
            <a:ext cx="2882401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PowerPoint, Google Slides, and Canva</a:t>
            </a:r>
            <a:endParaRPr/>
          </a:p>
        </p:txBody>
      </p:sp>
      <p:sp>
        <p:nvSpPr>
          <p:cNvPr id="672" name="Google Shape;672;p32"/>
          <p:cNvSpPr txBox="1"/>
          <p:nvPr/>
        </p:nvSpPr>
        <p:spPr>
          <a:xfrm>
            <a:off x="5610100" y="8027475"/>
            <a:ext cx="2797200" cy="13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 free for personal or commercial use</a:t>
            </a:r>
            <a:endParaRPr/>
          </a:p>
        </p:txBody>
      </p:sp>
      <p:sp>
        <p:nvSpPr>
          <p:cNvPr id="673" name="Google Shape;673;p32"/>
          <p:cNvSpPr txBox="1"/>
          <p:nvPr/>
        </p:nvSpPr>
        <p:spPr>
          <a:xfrm>
            <a:off x="9081396" y="8027485"/>
            <a:ext cx="3230270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Ready to use, professional, and customizable</a:t>
            </a:r>
            <a:endParaRPr/>
          </a:p>
        </p:txBody>
      </p:sp>
      <p:sp>
        <p:nvSpPr>
          <p:cNvPr id="674" name="Google Shape;674;p32"/>
          <p:cNvSpPr txBox="1"/>
          <p:nvPr/>
        </p:nvSpPr>
        <p:spPr>
          <a:xfrm>
            <a:off x="13106109" y="8027485"/>
            <a:ext cx="3118455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Blow your audience away with attractive visuals</a:t>
            </a:r>
            <a:endParaRPr/>
          </a:p>
        </p:txBody>
      </p:sp>
      <p:grpSp>
        <p:nvGrpSpPr>
          <p:cNvPr id="675" name="Google Shape;675;p32"/>
          <p:cNvGrpSpPr/>
          <p:nvPr/>
        </p:nvGrpSpPr>
        <p:grpSpPr>
          <a:xfrm>
            <a:off x="2879961" y="6587761"/>
            <a:ext cx="1279560" cy="1332229"/>
            <a:chOff x="0" y="-70428"/>
            <a:chExt cx="1706080" cy="1776305"/>
          </a:xfrm>
        </p:grpSpPr>
        <p:grpSp>
          <p:nvGrpSpPr>
            <p:cNvPr id="676" name="Google Shape;676;p32"/>
            <p:cNvGrpSpPr/>
            <p:nvPr/>
          </p:nvGrpSpPr>
          <p:grpSpPr>
            <a:xfrm>
              <a:off x="0" y="-70428"/>
              <a:ext cx="1201976" cy="1272404"/>
              <a:chOff x="0" y="-47625"/>
              <a:chExt cx="812800" cy="860425"/>
            </a:xfrm>
          </p:grpSpPr>
          <p:sp>
            <p:nvSpPr>
              <p:cNvPr id="677" name="Google Shape;677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678" name="Google Shape;678;p3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9" name="Google Shape;679;p32"/>
            <p:cNvGrpSpPr/>
            <p:nvPr/>
          </p:nvGrpSpPr>
          <p:grpSpPr>
            <a:xfrm>
              <a:off x="239658" y="197315"/>
              <a:ext cx="722660" cy="765003"/>
              <a:chOff x="0" y="-47625"/>
              <a:chExt cx="812800" cy="860425"/>
            </a:xfrm>
          </p:grpSpPr>
          <p:sp>
            <p:nvSpPr>
              <p:cNvPr id="680" name="Google Shape;680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681" name="Google Shape;681;p3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2" name="Google Shape;682;p32"/>
            <p:cNvGrpSpPr/>
            <p:nvPr/>
          </p:nvGrpSpPr>
          <p:grpSpPr>
            <a:xfrm>
              <a:off x="0" y="433469"/>
              <a:ext cx="1201976" cy="1272408"/>
              <a:chOff x="0" y="-47625"/>
              <a:chExt cx="812800" cy="860425"/>
            </a:xfrm>
          </p:grpSpPr>
          <p:sp>
            <p:nvSpPr>
              <p:cNvPr id="683" name="Google Shape;683;p32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684" name="Google Shape;684;p3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5" name="Google Shape;685;p32"/>
            <p:cNvGrpSpPr/>
            <p:nvPr/>
          </p:nvGrpSpPr>
          <p:grpSpPr>
            <a:xfrm rot="-5398836">
              <a:off x="468684" y="-35025"/>
              <a:ext cx="1201976" cy="1272408"/>
              <a:chOff x="0" y="-47625"/>
              <a:chExt cx="812800" cy="860425"/>
            </a:xfrm>
          </p:grpSpPr>
          <p:sp>
            <p:nvSpPr>
              <p:cNvPr id="686" name="Google Shape;686;p32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687" name="Google Shape;687;p3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8" name="Google Shape;688;p32"/>
          <p:cNvGrpSpPr/>
          <p:nvPr/>
        </p:nvGrpSpPr>
        <p:grpSpPr>
          <a:xfrm>
            <a:off x="6408214" y="6587761"/>
            <a:ext cx="1279560" cy="1332229"/>
            <a:chOff x="0" y="-70428"/>
            <a:chExt cx="1706080" cy="1776305"/>
          </a:xfrm>
        </p:grpSpPr>
        <p:grpSp>
          <p:nvGrpSpPr>
            <p:cNvPr id="689" name="Google Shape;689;p32"/>
            <p:cNvGrpSpPr/>
            <p:nvPr/>
          </p:nvGrpSpPr>
          <p:grpSpPr>
            <a:xfrm>
              <a:off x="0" y="-70428"/>
              <a:ext cx="1201976" cy="1272404"/>
              <a:chOff x="0" y="-47625"/>
              <a:chExt cx="812800" cy="860425"/>
            </a:xfrm>
          </p:grpSpPr>
          <p:sp>
            <p:nvSpPr>
              <p:cNvPr id="690" name="Google Shape;690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691" name="Google Shape;691;p3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2" name="Google Shape;692;p32"/>
            <p:cNvGrpSpPr/>
            <p:nvPr/>
          </p:nvGrpSpPr>
          <p:grpSpPr>
            <a:xfrm>
              <a:off x="239658" y="197315"/>
              <a:ext cx="722660" cy="765003"/>
              <a:chOff x="0" y="-47625"/>
              <a:chExt cx="812800" cy="860425"/>
            </a:xfrm>
          </p:grpSpPr>
          <p:sp>
            <p:nvSpPr>
              <p:cNvPr id="693" name="Google Shape;693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694" name="Google Shape;694;p3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5" name="Google Shape;695;p32"/>
            <p:cNvGrpSpPr/>
            <p:nvPr/>
          </p:nvGrpSpPr>
          <p:grpSpPr>
            <a:xfrm>
              <a:off x="0" y="433469"/>
              <a:ext cx="1201976" cy="1272408"/>
              <a:chOff x="0" y="-47625"/>
              <a:chExt cx="812800" cy="860425"/>
            </a:xfrm>
          </p:grpSpPr>
          <p:sp>
            <p:nvSpPr>
              <p:cNvPr id="696" name="Google Shape;696;p32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697" name="Google Shape;697;p3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8" name="Google Shape;698;p32"/>
            <p:cNvGrpSpPr/>
            <p:nvPr/>
          </p:nvGrpSpPr>
          <p:grpSpPr>
            <a:xfrm rot="-5398836">
              <a:off x="468684" y="-35025"/>
              <a:ext cx="1201976" cy="1272408"/>
              <a:chOff x="0" y="-47625"/>
              <a:chExt cx="812800" cy="860425"/>
            </a:xfrm>
          </p:grpSpPr>
          <p:sp>
            <p:nvSpPr>
              <p:cNvPr id="699" name="Google Shape;699;p32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00" name="Google Shape;700;p3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1" name="Google Shape;701;p32"/>
          <p:cNvGrpSpPr/>
          <p:nvPr/>
        </p:nvGrpSpPr>
        <p:grpSpPr>
          <a:xfrm>
            <a:off x="10163549" y="6587761"/>
            <a:ext cx="1279560" cy="1332229"/>
            <a:chOff x="0" y="-70428"/>
            <a:chExt cx="1706080" cy="1776305"/>
          </a:xfrm>
        </p:grpSpPr>
        <p:grpSp>
          <p:nvGrpSpPr>
            <p:cNvPr id="702" name="Google Shape;702;p32"/>
            <p:cNvGrpSpPr/>
            <p:nvPr/>
          </p:nvGrpSpPr>
          <p:grpSpPr>
            <a:xfrm>
              <a:off x="0" y="-70428"/>
              <a:ext cx="1201976" cy="1272404"/>
              <a:chOff x="0" y="-47625"/>
              <a:chExt cx="812800" cy="860425"/>
            </a:xfrm>
          </p:grpSpPr>
          <p:sp>
            <p:nvSpPr>
              <p:cNvPr id="703" name="Google Shape;703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704" name="Google Shape;704;p3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5" name="Google Shape;705;p32"/>
            <p:cNvGrpSpPr/>
            <p:nvPr/>
          </p:nvGrpSpPr>
          <p:grpSpPr>
            <a:xfrm>
              <a:off x="239658" y="197315"/>
              <a:ext cx="722660" cy="765003"/>
              <a:chOff x="0" y="-47625"/>
              <a:chExt cx="812800" cy="860425"/>
            </a:xfrm>
          </p:grpSpPr>
          <p:sp>
            <p:nvSpPr>
              <p:cNvPr id="706" name="Google Shape;706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07" name="Google Shape;707;p3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8" name="Google Shape;708;p32"/>
            <p:cNvGrpSpPr/>
            <p:nvPr/>
          </p:nvGrpSpPr>
          <p:grpSpPr>
            <a:xfrm>
              <a:off x="0" y="433469"/>
              <a:ext cx="1201976" cy="1272408"/>
              <a:chOff x="0" y="-47625"/>
              <a:chExt cx="812800" cy="860425"/>
            </a:xfrm>
          </p:grpSpPr>
          <p:sp>
            <p:nvSpPr>
              <p:cNvPr id="709" name="Google Shape;709;p32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10" name="Google Shape;710;p3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1" name="Google Shape;711;p32"/>
            <p:cNvGrpSpPr/>
            <p:nvPr/>
          </p:nvGrpSpPr>
          <p:grpSpPr>
            <a:xfrm rot="-5398836">
              <a:off x="468684" y="-35025"/>
              <a:ext cx="1201976" cy="1272408"/>
              <a:chOff x="0" y="-47625"/>
              <a:chExt cx="812800" cy="860425"/>
            </a:xfrm>
          </p:grpSpPr>
          <p:sp>
            <p:nvSpPr>
              <p:cNvPr id="712" name="Google Shape;712;p32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13" name="Google Shape;713;p3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4" name="Google Shape;714;p32"/>
          <p:cNvGrpSpPr/>
          <p:nvPr/>
        </p:nvGrpSpPr>
        <p:grpSpPr>
          <a:xfrm>
            <a:off x="14214596" y="6587761"/>
            <a:ext cx="1279560" cy="1332229"/>
            <a:chOff x="0" y="-70428"/>
            <a:chExt cx="1706080" cy="1776305"/>
          </a:xfrm>
        </p:grpSpPr>
        <p:grpSp>
          <p:nvGrpSpPr>
            <p:cNvPr id="715" name="Google Shape;715;p32"/>
            <p:cNvGrpSpPr/>
            <p:nvPr/>
          </p:nvGrpSpPr>
          <p:grpSpPr>
            <a:xfrm>
              <a:off x="0" y="-70428"/>
              <a:ext cx="1201976" cy="1272404"/>
              <a:chOff x="0" y="-47625"/>
              <a:chExt cx="812800" cy="860425"/>
            </a:xfrm>
          </p:grpSpPr>
          <p:sp>
            <p:nvSpPr>
              <p:cNvPr id="716" name="Google Shape;716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717" name="Google Shape;717;p3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8" name="Google Shape;718;p32"/>
            <p:cNvGrpSpPr/>
            <p:nvPr/>
          </p:nvGrpSpPr>
          <p:grpSpPr>
            <a:xfrm>
              <a:off x="239658" y="197315"/>
              <a:ext cx="722660" cy="765003"/>
              <a:chOff x="0" y="-47625"/>
              <a:chExt cx="812800" cy="860425"/>
            </a:xfrm>
          </p:grpSpPr>
          <p:sp>
            <p:nvSpPr>
              <p:cNvPr id="719" name="Google Shape;719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20" name="Google Shape;720;p3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1" name="Google Shape;721;p32"/>
            <p:cNvGrpSpPr/>
            <p:nvPr/>
          </p:nvGrpSpPr>
          <p:grpSpPr>
            <a:xfrm>
              <a:off x="0" y="433469"/>
              <a:ext cx="1201976" cy="1272408"/>
              <a:chOff x="0" y="-47625"/>
              <a:chExt cx="812800" cy="860425"/>
            </a:xfrm>
          </p:grpSpPr>
          <p:sp>
            <p:nvSpPr>
              <p:cNvPr id="722" name="Google Shape;722;p32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23" name="Google Shape;723;p3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32"/>
            <p:cNvGrpSpPr/>
            <p:nvPr/>
          </p:nvGrpSpPr>
          <p:grpSpPr>
            <a:xfrm rot="-5398836">
              <a:off x="468684" y="-35025"/>
              <a:ext cx="1201976" cy="1272408"/>
              <a:chOff x="0" y="-47625"/>
              <a:chExt cx="812800" cy="860425"/>
            </a:xfrm>
          </p:grpSpPr>
          <p:sp>
            <p:nvSpPr>
              <p:cNvPr id="725" name="Google Shape;725;p32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26" name="Google Shape;726;p3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3"/>
          <p:cNvGrpSpPr/>
          <p:nvPr/>
        </p:nvGrpSpPr>
        <p:grpSpPr>
          <a:xfrm>
            <a:off x="2497494" y="4141473"/>
            <a:ext cx="1537682" cy="1544574"/>
            <a:chOff x="1813" y="0"/>
            <a:chExt cx="809173" cy="812800"/>
          </a:xfrm>
        </p:grpSpPr>
        <p:sp>
          <p:nvSpPr>
            <p:cNvPr id="131" name="Google Shape;131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CB709"/>
            </a:solidFill>
            <a:ln cap="flat" cmpd="sng" w="19050">
              <a:solidFill>
                <a:srgbClr val="FCB7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01.</a:t>
              </a:r>
              <a:endParaRPr/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6581911" y="4141473"/>
            <a:ext cx="1537682" cy="1544574"/>
            <a:chOff x="1813" y="0"/>
            <a:chExt cx="809173" cy="812800"/>
          </a:xfrm>
        </p:grpSpPr>
        <p:sp>
          <p:nvSpPr>
            <p:cNvPr id="134" name="Google Shape;134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CB709"/>
            </a:solidFill>
            <a:ln cap="flat" cmpd="sng" w="19050">
              <a:solidFill>
                <a:srgbClr val="FCB7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02.</a:t>
              </a:r>
              <a:endParaRPr/>
            </a:p>
          </p:txBody>
        </p:sp>
      </p:grpSp>
      <p:sp>
        <p:nvSpPr>
          <p:cNvPr id="136" name="Google Shape;136;p13"/>
          <p:cNvSpPr txBox="1"/>
          <p:nvPr/>
        </p:nvSpPr>
        <p:spPr>
          <a:xfrm>
            <a:off x="5847451" y="6596437"/>
            <a:ext cx="3306074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Visual Identity</a:t>
            </a:r>
            <a:endParaRPr/>
          </a:p>
        </p:txBody>
      </p:sp>
      <p:sp>
        <p:nvSpPr>
          <p:cNvPr id="137" name="Google Shape;137;p13"/>
          <p:cNvSpPr txBox="1"/>
          <p:nvPr/>
        </p:nvSpPr>
        <p:spPr>
          <a:xfrm>
            <a:off x="6021386" y="7406149"/>
            <a:ext cx="2958204" cy="76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/>
          </a:p>
        </p:txBody>
      </p:sp>
      <p:sp>
        <p:nvSpPr>
          <p:cNvPr id="138" name="Google Shape;138;p13"/>
          <p:cNvSpPr txBox="1"/>
          <p:nvPr/>
        </p:nvSpPr>
        <p:spPr>
          <a:xfrm>
            <a:off x="1028700" y="6596437"/>
            <a:ext cx="447527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Brand Messaging</a:t>
            </a:r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1849353" y="7415674"/>
            <a:ext cx="2833965" cy="753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/>
          </a:p>
        </p:txBody>
      </p:sp>
      <p:grpSp>
        <p:nvGrpSpPr>
          <p:cNvPr id="140" name="Google Shape;140;p13"/>
          <p:cNvGrpSpPr/>
          <p:nvPr/>
        </p:nvGrpSpPr>
        <p:grpSpPr>
          <a:xfrm>
            <a:off x="10666328" y="4141473"/>
            <a:ext cx="1537682" cy="1544574"/>
            <a:chOff x="1813" y="0"/>
            <a:chExt cx="809173" cy="812800"/>
          </a:xfrm>
        </p:grpSpPr>
        <p:sp>
          <p:nvSpPr>
            <p:cNvPr id="141" name="Google Shape;141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CB709"/>
            </a:solidFill>
            <a:ln cap="flat" cmpd="sng" w="19050">
              <a:solidFill>
                <a:srgbClr val="FCB7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03.</a:t>
              </a:r>
              <a:endParaRPr/>
            </a:p>
          </p:txBody>
        </p:sp>
      </p:grpSp>
      <p:sp>
        <p:nvSpPr>
          <p:cNvPr id="143" name="Google Shape;143;p13"/>
          <p:cNvSpPr txBox="1"/>
          <p:nvPr/>
        </p:nvSpPr>
        <p:spPr>
          <a:xfrm>
            <a:off x="9677400" y="6596437"/>
            <a:ext cx="379447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Cases</a:t>
            </a:r>
            <a:endParaRPr/>
          </a:p>
        </p:txBody>
      </p:sp>
      <p:sp>
        <p:nvSpPr>
          <p:cNvPr id="144" name="Google Shape;144;p13"/>
          <p:cNvSpPr txBox="1"/>
          <p:nvPr/>
        </p:nvSpPr>
        <p:spPr>
          <a:xfrm>
            <a:off x="10120385" y="7406149"/>
            <a:ext cx="2908508" cy="76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/>
          </a:p>
        </p:txBody>
      </p:sp>
      <p:grpSp>
        <p:nvGrpSpPr>
          <p:cNvPr id="145" name="Google Shape;145;p13"/>
          <p:cNvGrpSpPr/>
          <p:nvPr/>
        </p:nvGrpSpPr>
        <p:grpSpPr>
          <a:xfrm>
            <a:off x="14750745" y="4141473"/>
            <a:ext cx="1537682" cy="1544574"/>
            <a:chOff x="1813" y="0"/>
            <a:chExt cx="809173" cy="812800"/>
          </a:xfrm>
        </p:grpSpPr>
        <p:sp>
          <p:nvSpPr>
            <p:cNvPr id="146" name="Google Shape;146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CB709"/>
            </a:solidFill>
            <a:ln cap="flat" cmpd="sng" w="19050">
              <a:solidFill>
                <a:srgbClr val="FCB7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04.</a:t>
              </a:r>
              <a:endParaRPr/>
            </a:p>
          </p:txBody>
        </p:sp>
      </p:grpSp>
      <p:sp>
        <p:nvSpPr>
          <p:cNvPr id="148" name="Google Shape;148;p13"/>
          <p:cNvSpPr txBox="1"/>
          <p:nvPr/>
        </p:nvSpPr>
        <p:spPr>
          <a:xfrm>
            <a:off x="13736648" y="6596437"/>
            <a:ext cx="379447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/>
          </a:p>
        </p:txBody>
      </p:sp>
      <p:sp>
        <p:nvSpPr>
          <p:cNvPr id="149" name="Google Shape;149;p13"/>
          <p:cNvSpPr txBox="1"/>
          <p:nvPr/>
        </p:nvSpPr>
        <p:spPr>
          <a:xfrm>
            <a:off x="14139462" y="7406149"/>
            <a:ext cx="3007900" cy="76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/>
          </a:p>
        </p:txBody>
      </p:sp>
      <p:sp>
        <p:nvSpPr>
          <p:cNvPr id="150" name="Google Shape;150;p13"/>
          <p:cNvSpPr txBox="1"/>
          <p:nvPr/>
        </p:nvSpPr>
        <p:spPr>
          <a:xfrm>
            <a:off x="890224" y="1019175"/>
            <a:ext cx="16507551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Table Of Contents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4"/>
          <p:cNvGrpSpPr/>
          <p:nvPr/>
        </p:nvGrpSpPr>
        <p:grpSpPr>
          <a:xfrm rot="5400000">
            <a:off x="6183346" y="2190170"/>
            <a:ext cx="6289855" cy="18656546"/>
            <a:chOff x="0" y="-47625"/>
            <a:chExt cx="812800" cy="2410871"/>
          </a:xfrm>
        </p:grpSpPr>
        <p:sp>
          <p:nvSpPr>
            <p:cNvPr id="156" name="Google Shape;156;p14"/>
            <p:cNvSpPr/>
            <p:nvPr/>
          </p:nvSpPr>
          <p:spPr>
            <a:xfrm>
              <a:off x="0" y="0"/>
              <a:ext cx="247268" cy="2363246"/>
            </a:xfrm>
            <a:custGeom>
              <a:rect b="b" l="l" r="r" t="t"/>
              <a:pathLst>
                <a:path extrusionOk="0" h="2363246" w="247268">
                  <a:moveTo>
                    <a:pt x="0" y="0"/>
                  </a:moveTo>
                  <a:lnTo>
                    <a:pt x="247268" y="0"/>
                  </a:lnTo>
                  <a:lnTo>
                    <a:pt x="247268" y="2363246"/>
                  </a:lnTo>
                  <a:lnTo>
                    <a:pt x="0" y="23632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57" name="Google Shape;157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3525" lIns="103525" spcFirstLastPara="1" rIns="103525" wrap="square" tIns="1035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4"/>
          <p:cNvGrpSpPr/>
          <p:nvPr/>
        </p:nvGrpSpPr>
        <p:grpSpPr>
          <a:xfrm rot="5400000">
            <a:off x="3339439" y="4821841"/>
            <a:ext cx="6289896" cy="13006874"/>
            <a:chOff x="0" y="-47625"/>
            <a:chExt cx="812800" cy="1680799"/>
          </a:xfrm>
        </p:grpSpPr>
        <p:sp>
          <p:nvSpPr>
            <p:cNvPr id="159" name="Google Shape;159;p14"/>
            <p:cNvSpPr/>
            <p:nvPr/>
          </p:nvSpPr>
          <p:spPr>
            <a:xfrm>
              <a:off x="0" y="0"/>
              <a:ext cx="53139" cy="1633174"/>
            </a:xfrm>
            <a:custGeom>
              <a:rect b="b" l="l" r="r" t="t"/>
              <a:pathLst>
                <a:path extrusionOk="0" h="1633174" w="53139">
                  <a:moveTo>
                    <a:pt x="0" y="0"/>
                  </a:moveTo>
                  <a:lnTo>
                    <a:pt x="53139" y="0"/>
                  </a:lnTo>
                  <a:lnTo>
                    <a:pt x="53139" y="1633174"/>
                  </a:lnTo>
                  <a:lnTo>
                    <a:pt x="0" y="1633174"/>
                  </a:ln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</p:sp>
        <p:sp>
          <p:nvSpPr>
            <p:cNvPr id="160" name="Google Shape;16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3525" lIns="103525" spcFirstLastPara="1" rIns="103525" wrap="square" tIns="1035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14"/>
          <p:cNvSpPr/>
          <p:nvPr/>
        </p:nvSpPr>
        <p:spPr>
          <a:xfrm>
            <a:off x="10042458" y="-49270"/>
            <a:ext cx="8245542" cy="10336270"/>
          </a:xfrm>
          <a:custGeom>
            <a:rect b="b" l="l" r="r" t="t"/>
            <a:pathLst>
              <a:path extrusionOk="0" h="10336270" w="8245542">
                <a:moveTo>
                  <a:pt x="0" y="0"/>
                </a:moveTo>
                <a:lnTo>
                  <a:pt x="8245542" y="0"/>
                </a:lnTo>
                <a:lnTo>
                  <a:pt x="8245542" y="10336270"/>
                </a:lnTo>
                <a:lnTo>
                  <a:pt x="0" y="10336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657" l="0" r="0" t="0"/>
            </a:stretch>
          </a:blipFill>
          <a:ln>
            <a:noFill/>
          </a:ln>
        </p:spPr>
      </p:sp>
      <p:grpSp>
        <p:nvGrpSpPr>
          <p:cNvPr id="162" name="Google Shape;162;p14"/>
          <p:cNvGrpSpPr/>
          <p:nvPr/>
        </p:nvGrpSpPr>
        <p:grpSpPr>
          <a:xfrm>
            <a:off x="1536788" y="1569869"/>
            <a:ext cx="1614602" cy="1681061"/>
            <a:chOff x="0" y="-88870"/>
            <a:chExt cx="2152803" cy="2241415"/>
          </a:xfrm>
        </p:grpSpPr>
        <p:grpSp>
          <p:nvGrpSpPr>
            <p:cNvPr id="163" name="Google Shape;163;p14"/>
            <p:cNvGrpSpPr/>
            <p:nvPr/>
          </p:nvGrpSpPr>
          <p:grpSpPr>
            <a:xfrm>
              <a:off x="0" y="-88870"/>
              <a:ext cx="1516707" cy="1605577"/>
              <a:chOff x="0" y="-47625"/>
              <a:chExt cx="812800" cy="860425"/>
            </a:xfrm>
          </p:grpSpPr>
          <p:sp>
            <p:nvSpPr>
              <p:cNvPr id="164" name="Google Shape;164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165" name="Google Shape;165;p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14"/>
            <p:cNvGrpSpPr/>
            <p:nvPr/>
          </p:nvGrpSpPr>
          <p:grpSpPr>
            <a:xfrm>
              <a:off x="302411" y="248980"/>
              <a:ext cx="911884" cy="965315"/>
              <a:chOff x="0" y="-47625"/>
              <a:chExt cx="812800" cy="860425"/>
            </a:xfrm>
          </p:grpSpPr>
          <p:sp>
            <p:nvSpPr>
              <p:cNvPr id="167" name="Google Shape;16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68" name="Google Shape;168;p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p14"/>
            <p:cNvGrpSpPr/>
            <p:nvPr/>
          </p:nvGrpSpPr>
          <p:grpSpPr>
            <a:xfrm>
              <a:off x="0" y="546969"/>
              <a:ext cx="1516707" cy="1605576"/>
              <a:chOff x="0" y="-47625"/>
              <a:chExt cx="812800" cy="860425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71" name="Google Shape;171;p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14"/>
            <p:cNvGrpSpPr/>
            <p:nvPr/>
          </p:nvGrpSpPr>
          <p:grpSpPr>
            <a:xfrm rot="-5398836">
              <a:off x="591405" y="-44193"/>
              <a:ext cx="1516707" cy="1605576"/>
              <a:chOff x="0" y="-47625"/>
              <a:chExt cx="812800" cy="860425"/>
            </a:xfrm>
          </p:grpSpPr>
          <p:sp>
            <p:nvSpPr>
              <p:cNvPr id="173" name="Google Shape;173;p14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74" name="Google Shape;174;p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5" name="Google Shape;175;p14"/>
          <p:cNvSpPr txBox="1"/>
          <p:nvPr/>
        </p:nvSpPr>
        <p:spPr>
          <a:xfrm>
            <a:off x="1536788" y="3152629"/>
            <a:ext cx="7378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Brand Messaging</a:t>
            </a:r>
            <a:endParaRPr/>
          </a:p>
        </p:txBody>
      </p:sp>
      <p:sp>
        <p:nvSpPr>
          <p:cNvPr id="176" name="Google Shape;176;p14"/>
          <p:cNvSpPr txBox="1"/>
          <p:nvPr/>
        </p:nvSpPr>
        <p:spPr>
          <a:xfrm>
            <a:off x="1536788" y="6194003"/>
            <a:ext cx="5320741" cy="1035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5"/>
          <p:cNvGrpSpPr/>
          <p:nvPr/>
        </p:nvGrpSpPr>
        <p:grpSpPr>
          <a:xfrm>
            <a:off x="2783848" y="-180826"/>
            <a:ext cx="4423804" cy="10467826"/>
            <a:chOff x="0" y="-47625"/>
            <a:chExt cx="1165117" cy="2756958"/>
          </a:xfrm>
        </p:grpSpPr>
        <p:sp>
          <p:nvSpPr>
            <p:cNvPr id="182" name="Google Shape;182;p15"/>
            <p:cNvSpPr/>
            <p:nvPr/>
          </p:nvSpPr>
          <p:spPr>
            <a:xfrm>
              <a:off x="0" y="0"/>
              <a:ext cx="1165117" cy="2709333"/>
            </a:xfrm>
            <a:custGeom>
              <a:rect b="b" l="l" r="r" t="t"/>
              <a:pathLst>
                <a:path extrusionOk="0" h="2709333" w="1165117">
                  <a:moveTo>
                    <a:pt x="0" y="0"/>
                  </a:moveTo>
                  <a:lnTo>
                    <a:pt x="1165117" y="0"/>
                  </a:lnTo>
                  <a:lnTo>
                    <a:pt x="116511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3" name="Google Shape;183;p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4" name="Google Shape;184;p15"/>
          <p:cNvPicPr preferRelativeResize="0"/>
          <p:nvPr/>
        </p:nvPicPr>
        <p:blipFill rotWithShape="1">
          <a:blip r:embed="rId3">
            <a:alphaModFix/>
          </a:blip>
          <a:srcRect b="5035" l="0" r="0" t="5035"/>
          <a:stretch/>
        </p:blipFill>
        <p:spPr>
          <a:xfrm>
            <a:off x="3378951" y="1028697"/>
            <a:ext cx="6100848" cy="822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5"/>
          <p:cNvGrpSpPr/>
          <p:nvPr/>
        </p:nvGrpSpPr>
        <p:grpSpPr>
          <a:xfrm>
            <a:off x="0" y="-180826"/>
            <a:ext cx="3086098" cy="10467826"/>
            <a:chOff x="0" y="-47625"/>
            <a:chExt cx="812800" cy="2756958"/>
          </a:xfrm>
        </p:grpSpPr>
        <p:sp>
          <p:nvSpPr>
            <p:cNvPr id="186" name="Google Shape;186;p15"/>
            <p:cNvSpPr/>
            <p:nvPr/>
          </p:nvSpPr>
          <p:spPr>
            <a:xfrm>
              <a:off x="0" y="0"/>
              <a:ext cx="733195" cy="2709333"/>
            </a:xfrm>
            <a:custGeom>
              <a:rect b="b" l="l" r="r" t="t"/>
              <a:pathLst>
                <a:path extrusionOk="0" h="2709333" w="733195">
                  <a:moveTo>
                    <a:pt x="0" y="0"/>
                  </a:moveTo>
                  <a:lnTo>
                    <a:pt x="733195" y="0"/>
                  </a:lnTo>
                  <a:lnTo>
                    <a:pt x="7331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</p:sp>
        <p:sp>
          <p:nvSpPr>
            <p:cNvPr id="187" name="Google Shape;187;p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5"/>
          <p:cNvGrpSpPr/>
          <p:nvPr/>
        </p:nvGrpSpPr>
        <p:grpSpPr>
          <a:xfrm>
            <a:off x="10241799" y="7609142"/>
            <a:ext cx="3470662" cy="1681061"/>
            <a:chOff x="0" y="-88870"/>
            <a:chExt cx="4627549" cy="2241415"/>
          </a:xfrm>
        </p:grpSpPr>
        <p:grpSp>
          <p:nvGrpSpPr>
            <p:cNvPr id="189" name="Google Shape;189;p15"/>
            <p:cNvGrpSpPr/>
            <p:nvPr/>
          </p:nvGrpSpPr>
          <p:grpSpPr>
            <a:xfrm>
              <a:off x="0" y="-88870"/>
              <a:ext cx="1516707" cy="1605577"/>
              <a:chOff x="0" y="-47625"/>
              <a:chExt cx="812800" cy="860425"/>
            </a:xfrm>
          </p:grpSpPr>
          <p:sp>
            <p:nvSpPr>
              <p:cNvPr id="190" name="Google Shape;190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191" name="Google Shape;191;p1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" name="Google Shape;192;p15"/>
            <p:cNvGrpSpPr/>
            <p:nvPr/>
          </p:nvGrpSpPr>
          <p:grpSpPr>
            <a:xfrm>
              <a:off x="302411" y="248980"/>
              <a:ext cx="911884" cy="965315"/>
              <a:chOff x="0" y="-47625"/>
              <a:chExt cx="812800" cy="860425"/>
            </a:xfrm>
          </p:grpSpPr>
          <p:sp>
            <p:nvSpPr>
              <p:cNvPr id="193" name="Google Shape;19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94" name="Google Shape;194;p1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" name="Google Shape;195;p15"/>
            <p:cNvGrpSpPr/>
            <p:nvPr/>
          </p:nvGrpSpPr>
          <p:grpSpPr>
            <a:xfrm>
              <a:off x="0" y="546969"/>
              <a:ext cx="1516707" cy="1605576"/>
              <a:chOff x="0" y="-47625"/>
              <a:chExt cx="812800" cy="860425"/>
            </a:xfrm>
          </p:grpSpPr>
          <p:sp>
            <p:nvSpPr>
              <p:cNvPr id="196" name="Google Shape;196;p15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97" name="Google Shape;197;p1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p15"/>
            <p:cNvGrpSpPr/>
            <p:nvPr/>
          </p:nvGrpSpPr>
          <p:grpSpPr>
            <a:xfrm rot="-5398836">
              <a:off x="591405" y="-44193"/>
              <a:ext cx="1516707" cy="1605576"/>
              <a:chOff x="0" y="-47625"/>
              <a:chExt cx="812800" cy="860425"/>
            </a:xfrm>
          </p:grpSpPr>
          <p:sp>
            <p:nvSpPr>
              <p:cNvPr id="199" name="Google Shape;199;p15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00" name="Google Shape;200;p1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1" name="Google Shape;201;p15"/>
            <p:cNvSpPr txBox="1"/>
            <p:nvPr/>
          </p:nvSpPr>
          <p:spPr>
            <a:xfrm>
              <a:off x="1793149" y="174608"/>
              <a:ext cx="2834400" cy="12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>
                  <a:latin typeface="Archivo Black"/>
                  <a:ea typeface="Archivo Black"/>
                  <a:cs typeface="Archivo Black"/>
                  <a:sym typeface="Archivo Black"/>
                </a:rPr>
                <a:t>COMPANY</a:t>
              </a:r>
              <a:endParaRPr sz="2799">
                <a:latin typeface="Archivo Black"/>
                <a:ea typeface="Archivo Black"/>
                <a:cs typeface="Archivo Black"/>
                <a:sym typeface="Archivo Black"/>
              </a:endParaRPr>
            </a:p>
            <a:p>
              <a:pPr indent="0" lvl="0" marL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>
                  <a:latin typeface="Archivo Black"/>
                  <a:ea typeface="Archivo Black"/>
                  <a:cs typeface="Archivo Black"/>
                  <a:sym typeface="Archivo Black"/>
                </a:rPr>
                <a:t>NAME</a:t>
              </a:r>
              <a:endParaRPr sz="2799"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</p:grpSp>
      <p:sp>
        <p:nvSpPr>
          <p:cNvPr id="202" name="Google Shape;202;p15"/>
          <p:cNvSpPr txBox="1"/>
          <p:nvPr/>
        </p:nvSpPr>
        <p:spPr>
          <a:xfrm>
            <a:off x="10241799" y="4143237"/>
            <a:ext cx="4991400" cy="26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I'm Julia, and I'll be sharing with you my beautiful ideas. Follow me at @reallygreatsite to learn more. </a:t>
            </a:r>
            <a:endParaRPr/>
          </a:p>
        </p:txBody>
      </p:sp>
      <p:sp>
        <p:nvSpPr>
          <p:cNvPr id="203" name="Google Shape;203;p15"/>
          <p:cNvSpPr txBox="1"/>
          <p:nvPr/>
        </p:nvSpPr>
        <p:spPr>
          <a:xfrm rot="-5417441">
            <a:off x="-3039527" y="4564376"/>
            <a:ext cx="8921426" cy="115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INTRODUCTION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6"/>
          <p:cNvGrpSpPr/>
          <p:nvPr/>
        </p:nvGrpSpPr>
        <p:grpSpPr>
          <a:xfrm>
            <a:off x="12316992" y="-180826"/>
            <a:ext cx="5971008" cy="10467826"/>
            <a:chOff x="0" y="-47625"/>
            <a:chExt cx="1572611" cy="2756958"/>
          </a:xfrm>
        </p:grpSpPr>
        <p:sp>
          <p:nvSpPr>
            <p:cNvPr id="209" name="Google Shape;209;p16"/>
            <p:cNvSpPr/>
            <p:nvPr/>
          </p:nvSpPr>
          <p:spPr>
            <a:xfrm>
              <a:off x="0" y="0"/>
              <a:ext cx="1572611" cy="2709333"/>
            </a:xfrm>
            <a:custGeom>
              <a:rect b="b" l="l" r="r" t="t"/>
              <a:pathLst>
                <a:path extrusionOk="0" h="2709333" w="1572611">
                  <a:moveTo>
                    <a:pt x="0" y="0"/>
                  </a:moveTo>
                  <a:lnTo>
                    <a:pt x="1572611" y="0"/>
                  </a:lnTo>
                  <a:lnTo>
                    <a:pt x="157261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</p:sp>
        <p:sp>
          <p:nvSpPr>
            <p:cNvPr id="210" name="Google Shape;210;p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1" name="Google Shape;211;p16"/>
          <p:cNvPicPr preferRelativeResize="0"/>
          <p:nvPr/>
        </p:nvPicPr>
        <p:blipFill rotWithShape="1">
          <a:blip r:embed="rId3">
            <a:alphaModFix/>
          </a:blip>
          <a:srcRect b="0" l="9963" r="9963" t="0"/>
          <a:stretch/>
        </p:blipFill>
        <p:spPr>
          <a:xfrm>
            <a:off x="7374684" y="1028700"/>
            <a:ext cx="9884616" cy="822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16"/>
          <p:cNvGrpSpPr/>
          <p:nvPr/>
        </p:nvGrpSpPr>
        <p:grpSpPr>
          <a:xfrm>
            <a:off x="1140515" y="4928071"/>
            <a:ext cx="377687" cy="399817"/>
            <a:chOff x="0" y="-47625"/>
            <a:chExt cx="812800" cy="860425"/>
          </a:xfrm>
        </p:grpSpPr>
        <p:sp>
          <p:nvSpPr>
            <p:cNvPr id="213" name="Google Shape;21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</p:sp>
        <p:sp>
          <p:nvSpPr>
            <p:cNvPr id="214" name="Google Shape;214;p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16"/>
          <p:cNvSpPr txBox="1"/>
          <p:nvPr/>
        </p:nvSpPr>
        <p:spPr>
          <a:xfrm>
            <a:off x="1028700" y="1009650"/>
            <a:ext cx="53532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Our Company</a:t>
            </a:r>
            <a:endParaRPr/>
          </a:p>
        </p:txBody>
      </p:sp>
      <p:sp>
        <p:nvSpPr>
          <p:cNvPr id="216" name="Google Shape;216;p16"/>
          <p:cNvSpPr txBox="1"/>
          <p:nvPr/>
        </p:nvSpPr>
        <p:spPr>
          <a:xfrm>
            <a:off x="1797807" y="7639431"/>
            <a:ext cx="458412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we do? </a:t>
            </a:r>
            <a:endParaRPr/>
          </a:p>
        </p:txBody>
      </p:sp>
      <p:sp>
        <p:nvSpPr>
          <p:cNvPr id="217" name="Google Shape;217;p16"/>
          <p:cNvSpPr txBox="1"/>
          <p:nvPr/>
        </p:nvSpPr>
        <p:spPr>
          <a:xfrm>
            <a:off x="1759707" y="4905690"/>
            <a:ext cx="458412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we are?</a:t>
            </a:r>
            <a:endParaRPr/>
          </a:p>
        </p:txBody>
      </p:sp>
      <p:sp>
        <p:nvSpPr>
          <p:cNvPr id="218" name="Google Shape;218;p16"/>
          <p:cNvSpPr txBox="1"/>
          <p:nvPr/>
        </p:nvSpPr>
        <p:spPr>
          <a:xfrm>
            <a:off x="1759707" y="5600303"/>
            <a:ext cx="3938081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 </a:t>
            </a:r>
            <a:endParaRPr/>
          </a:p>
        </p:txBody>
      </p:sp>
      <p:sp>
        <p:nvSpPr>
          <p:cNvPr id="219" name="Google Shape;219;p16"/>
          <p:cNvSpPr txBox="1"/>
          <p:nvPr/>
        </p:nvSpPr>
        <p:spPr>
          <a:xfrm>
            <a:off x="1797807" y="8222228"/>
            <a:ext cx="4062320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 </a:t>
            </a:r>
            <a:endParaRPr/>
          </a:p>
        </p:txBody>
      </p:sp>
      <p:grpSp>
        <p:nvGrpSpPr>
          <p:cNvPr id="220" name="Google Shape;220;p16"/>
          <p:cNvGrpSpPr/>
          <p:nvPr/>
        </p:nvGrpSpPr>
        <p:grpSpPr>
          <a:xfrm>
            <a:off x="1140515" y="7671345"/>
            <a:ext cx="377687" cy="399817"/>
            <a:chOff x="0" y="-47625"/>
            <a:chExt cx="812800" cy="860425"/>
          </a:xfrm>
        </p:grpSpPr>
        <p:sp>
          <p:nvSpPr>
            <p:cNvPr id="221" name="Google Shape;22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</p:sp>
        <p:sp>
          <p:nvSpPr>
            <p:cNvPr id="222" name="Google Shape;222;p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B709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/>
          <p:nvPr/>
        </p:nvSpPr>
        <p:spPr>
          <a:xfrm>
            <a:off x="4270533" y="1085850"/>
            <a:ext cx="352038" cy="35361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8" name="Google Shape;228;p17"/>
          <p:cNvCxnSpPr/>
          <p:nvPr/>
        </p:nvCxnSpPr>
        <p:spPr>
          <a:xfrm>
            <a:off x="4446551" y="1439466"/>
            <a:ext cx="0" cy="2127955"/>
          </a:xfrm>
          <a:prstGeom prst="straightConnector1">
            <a:avLst/>
          </a:prstGeom>
          <a:noFill/>
          <a:ln cap="flat" cmpd="sng" w="47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9" name="Google Shape;229;p17"/>
          <p:cNvGrpSpPr/>
          <p:nvPr/>
        </p:nvGrpSpPr>
        <p:grpSpPr>
          <a:xfrm>
            <a:off x="1009650" y="6256011"/>
            <a:ext cx="1084697" cy="1129345"/>
            <a:chOff x="0" y="-59703"/>
            <a:chExt cx="1446263" cy="1505794"/>
          </a:xfrm>
        </p:grpSpPr>
        <p:grpSp>
          <p:nvGrpSpPr>
            <p:cNvPr id="230" name="Google Shape;230;p17"/>
            <p:cNvGrpSpPr/>
            <p:nvPr/>
          </p:nvGrpSpPr>
          <p:grpSpPr>
            <a:xfrm>
              <a:off x="0" y="-59703"/>
              <a:ext cx="1018931" cy="1078634"/>
              <a:chOff x="0" y="-47625"/>
              <a:chExt cx="812800" cy="860425"/>
            </a:xfrm>
          </p:grpSpPr>
          <p:sp>
            <p:nvSpPr>
              <p:cNvPr id="231" name="Google Shape;231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32" name="Google Shape;232;p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" name="Google Shape;233;p17"/>
            <p:cNvGrpSpPr/>
            <p:nvPr/>
          </p:nvGrpSpPr>
          <p:grpSpPr>
            <a:xfrm>
              <a:off x="203161" y="167266"/>
              <a:ext cx="612608" cy="648503"/>
              <a:chOff x="0" y="-47625"/>
              <a:chExt cx="812800" cy="860425"/>
            </a:xfrm>
          </p:grpSpPr>
          <p:sp>
            <p:nvSpPr>
              <p:cNvPr id="234" name="Google Shape;234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235" name="Google Shape;235;p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" name="Google Shape;236;p17"/>
            <p:cNvGrpSpPr/>
            <p:nvPr/>
          </p:nvGrpSpPr>
          <p:grpSpPr>
            <a:xfrm>
              <a:off x="0" y="367457"/>
              <a:ext cx="1018931" cy="1078634"/>
              <a:chOff x="0" y="-47625"/>
              <a:chExt cx="812800" cy="860425"/>
            </a:xfrm>
          </p:grpSpPr>
          <p:sp>
            <p:nvSpPr>
              <p:cNvPr id="237" name="Google Shape;237;p17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238" name="Google Shape;238;p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17"/>
            <p:cNvGrpSpPr/>
            <p:nvPr/>
          </p:nvGrpSpPr>
          <p:grpSpPr>
            <a:xfrm rot="-5398836">
              <a:off x="397308" y="-29689"/>
              <a:ext cx="1018931" cy="1078634"/>
              <a:chOff x="0" y="-47625"/>
              <a:chExt cx="812800" cy="860425"/>
            </a:xfrm>
          </p:grpSpPr>
          <p:sp>
            <p:nvSpPr>
              <p:cNvPr id="240" name="Google Shape;240;p17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241" name="Google Shape;241;p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2" name="Google Shape;242;p17"/>
          <p:cNvSpPr/>
          <p:nvPr/>
        </p:nvSpPr>
        <p:spPr>
          <a:xfrm>
            <a:off x="9808679" y="1030666"/>
            <a:ext cx="7579577" cy="8411508"/>
          </a:xfrm>
          <a:custGeom>
            <a:rect b="b" l="l" r="r" t="t"/>
            <a:pathLst>
              <a:path extrusionOk="0" h="8411508" w="7579577">
                <a:moveTo>
                  <a:pt x="0" y="0"/>
                </a:moveTo>
                <a:lnTo>
                  <a:pt x="7579577" y="0"/>
                </a:lnTo>
                <a:lnTo>
                  <a:pt x="7579577" y="8411508"/>
                </a:lnTo>
                <a:lnTo>
                  <a:pt x="0" y="8411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2" l="-324" r="-66241" t="0"/>
            </a:stretch>
          </a:blipFill>
          <a:ln>
            <a:noFill/>
          </a:ln>
        </p:spPr>
      </p:sp>
      <p:sp>
        <p:nvSpPr>
          <p:cNvPr id="243" name="Google Shape;243;p17"/>
          <p:cNvSpPr/>
          <p:nvPr/>
        </p:nvSpPr>
        <p:spPr>
          <a:xfrm>
            <a:off x="4270533" y="3472734"/>
            <a:ext cx="352038" cy="35361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4" name="Google Shape;244;p17"/>
          <p:cNvCxnSpPr/>
          <p:nvPr/>
        </p:nvCxnSpPr>
        <p:spPr>
          <a:xfrm>
            <a:off x="4446551" y="3826349"/>
            <a:ext cx="0" cy="2127955"/>
          </a:xfrm>
          <a:prstGeom prst="straightConnector1">
            <a:avLst/>
          </a:prstGeom>
          <a:noFill/>
          <a:ln cap="flat" cmpd="sng" w="47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5" name="Google Shape;245;p17"/>
          <p:cNvSpPr/>
          <p:nvPr/>
        </p:nvSpPr>
        <p:spPr>
          <a:xfrm>
            <a:off x="4270533" y="5863774"/>
            <a:ext cx="352038" cy="35361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6" name="Google Shape;246;p17"/>
          <p:cNvCxnSpPr/>
          <p:nvPr/>
        </p:nvCxnSpPr>
        <p:spPr>
          <a:xfrm>
            <a:off x="4446551" y="6217389"/>
            <a:ext cx="0" cy="2127955"/>
          </a:xfrm>
          <a:prstGeom prst="straightConnector1">
            <a:avLst/>
          </a:prstGeom>
          <a:noFill/>
          <a:ln cap="flat" cmpd="sng" w="47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p17"/>
          <p:cNvSpPr/>
          <p:nvPr/>
        </p:nvSpPr>
        <p:spPr>
          <a:xfrm>
            <a:off x="4270533" y="8182968"/>
            <a:ext cx="352038" cy="35361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8" name="Google Shape;248;p17"/>
          <p:cNvCxnSpPr/>
          <p:nvPr/>
        </p:nvCxnSpPr>
        <p:spPr>
          <a:xfrm>
            <a:off x="4446551" y="8359776"/>
            <a:ext cx="0" cy="2127955"/>
          </a:xfrm>
          <a:prstGeom prst="straightConnector1">
            <a:avLst/>
          </a:prstGeom>
          <a:noFill/>
          <a:ln cap="flat" cmpd="sng" w="47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49" name="Google Shape;249;p17"/>
          <p:cNvGrpSpPr/>
          <p:nvPr/>
        </p:nvGrpSpPr>
        <p:grpSpPr>
          <a:xfrm>
            <a:off x="4940875" y="1006788"/>
            <a:ext cx="3364925" cy="1405938"/>
            <a:chOff x="0" y="0"/>
            <a:chExt cx="4486566" cy="1874584"/>
          </a:xfrm>
        </p:grpSpPr>
        <p:sp>
          <p:nvSpPr>
            <p:cNvPr id="250" name="Google Shape;250;p17"/>
            <p:cNvSpPr txBox="1"/>
            <p:nvPr/>
          </p:nvSpPr>
          <p:spPr>
            <a:xfrm>
              <a:off x="0" y="0"/>
              <a:ext cx="4486566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Add a main point</a:t>
              </a:r>
              <a:endParaRPr/>
            </a:p>
          </p:txBody>
        </p:sp>
        <p:sp>
          <p:nvSpPr>
            <p:cNvPr id="251" name="Google Shape;251;p17"/>
            <p:cNvSpPr txBox="1"/>
            <p:nvPr/>
          </p:nvSpPr>
          <p:spPr>
            <a:xfrm>
              <a:off x="0" y="790639"/>
              <a:ext cx="4486566" cy="1083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lang="en-US" sz="2399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laborate on what you want to discuss. </a:t>
              </a:r>
              <a:endParaRPr/>
            </a:p>
          </p:txBody>
        </p:sp>
      </p:grpSp>
      <p:sp>
        <p:nvSpPr>
          <p:cNvPr id="252" name="Google Shape;252;p17"/>
          <p:cNvSpPr txBox="1"/>
          <p:nvPr/>
        </p:nvSpPr>
        <p:spPr>
          <a:xfrm rot="-5417441">
            <a:off x="-1198316" y="2752808"/>
            <a:ext cx="5238639" cy="115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HISTORY</a:t>
            </a:r>
            <a:endParaRPr/>
          </a:p>
        </p:txBody>
      </p:sp>
      <p:grpSp>
        <p:nvGrpSpPr>
          <p:cNvPr id="253" name="Google Shape;253;p17"/>
          <p:cNvGrpSpPr/>
          <p:nvPr/>
        </p:nvGrpSpPr>
        <p:grpSpPr>
          <a:xfrm>
            <a:off x="4940875" y="3393672"/>
            <a:ext cx="3364925" cy="1405938"/>
            <a:chOff x="0" y="0"/>
            <a:chExt cx="4486566" cy="1874584"/>
          </a:xfrm>
        </p:grpSpPr>
        <p:sp>
          <p:nvSpPr>
            <p:cNvPr id="254" name="Google Shape;254;p17"/>
            <p:cNvSpPr txBox="1"/>
            <p:nvPr/>
          </p:nvSpPr>
          <p:spPr>
            <a:xfrm>
              <a:off x="0" y="0"/>
              <a:ext cx="4486566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Add a main point</a:t>
              </a:r>
              <a:endParaRPr/>
            </a:p>
          </p:txBody>
        </p:sp>
        <p:sp>
          <p:nvSpPr>
            <p:cNvPr id="255" name="Google Shape;255;p17"/>
            <p:cNvSpPr txBox="1"/>
            <p:nvPr/>
          </p:nvSpPr>
          <p:spPr>
            <a:xfrm>
              <a:off x="0" y="790639"/>
              <a:ext cx="4486566" cy="1083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lang="en-US" sz="2399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laborate on what you want to discuss. </a:t>
              </a:r>
              <a:endParaRPr/>
            </a:p>
          </p:txBody>
        </p:sp>
      </p:grpSp>
      <p:grpSp>
        <p:nvGrpSpPr>
          <p:cNvPr id="256" name="Google Shape;256;p17"/>
          <p:cNvGrpSpPr/>
          <p:nvPr/>
        </p:nvGrpSpPr>
        <p:grpSpPr>
          <a:xfrm>
            <a:off x="4940875" y="5784711"/>
            <a:ext cx="3364925" cy="1405938"/>
            <a:chOff x="0" y="0"/>
            <a:chExt cx="4486566" cy="1874584"/>
          </a:xfrm>
        </p:grpSpPr>
        <p:sp>
          <p:nvSpPr>
            <p:cNvPr id="257" name="Google Shape;257;p17"/>
            <p:cNvSpPr txBox="1"/>
            <p:nvPr/>
          </p:nvSpPr>
          <p:spPr>
            <a:xfrm>
              <a:off x="0" y="0"/>
              <a:ext cx="4486566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Add a main point</a:t>
              </a:r>
              <a:endParaRPr/>
            </a:p>
          </p:txBody>
        </p:sp>
        <p:sp>
          <p:nvSpPr>
            <p:cNvPr id="258" name="Google Shape;258;p17"/>
            <p:cNvSpPr txBox="1"/>
            <p:nvPr/>
          </p:nvSpPr>
          <p:spPr>
            <a:xfrm>
              <a:off x="0" y="790639"/>
              <a:ext cx="4486566" cy="1083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lang="en-US" sz="2399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laborate on what you want to discuss. </a:t>
              </a:r>
              <a:endParaRPr/>
            </a:p>
          </p:txBody>
        </p:sp>
      </p:grpSp>
      <p:grpSp>
        <p:nvGrpSpPr>
          <p:cNvPr id="259" name="Google Shape;259;p17"/>
          <p:cNvGrpSpPr/>
          <p:nvPr/>
        </p:nvGrpSpPr>
        <p:grpSpPr>
          <a:xfrm>
            <a:off x="4940875" y="8041694"/>
            <a:ext cx="3364925" cy="1405938"/>
            <a:chOff x="0" y="0"/>
            <a:chExt cx="4486566" cy="1874584"/>
          </a:xfrm>
        </p:grpSpPr>
        <p:sp>
          <p:nvSpPr>
            <p:cNvPr id="260" name="Google Shape;260;p17"/>
            <p:cNvSpPr txBox="1"/>
            <p:nvPr/>
          </p:nvSpPr>
          <p:spPr>
            <a:xfrm>
              <a:off x="0" y="0"/>
              <a:ext cx="4486566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Add a main point</a:t>
              </a:r>
              <a:endParaRPr/>
            </a:p>
          </p:txBody>
        </p:sp>
        <p:sp>
          <p:nvSpPr>
            <p:cNvPr id="261" name="Google Shape;261;p17"/>
            <p:cNvSpPr txBox="1"/>
            <p:nvPr/>
          </p:nvSpPr>
          <p:spPr>
            <a:xfrm>
              <a:off x="0" y="790639"/>
              <a:ext cx="4486566" cy="1083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lang="en-US" sz="2399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B709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/>
          <p:nvPr/>
        </p:nvSpPr>
        <p:spPr>
          <a:xfrm>
            <a:off x="8595063" y="0"/>
            <a:ext cx="9692937" cy="10287000"/>
          </a:xfrm>
          <a:custGeom>
            <a:rect b="b" l="l" r="r" t="t"/>
            <a:pathLst>
              <a:path extrusionOk="0" h="10287000" w="9692937">
                <a:moveTo>
                  <a:pt x="0" y="0"/>
                </a:moveTo>
                <a:lnTo>
                  <a:pt x="9692937" y="0"/>
                </a:lnTo>
                <a:lnTo>
                  <a:pt x="969293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6921" r="-42066" t="0"/>
            </a:stretch>
          </a:blipFill>
          <a:ln>
            <a:noFill/>
          </a:ln>
        </p:spPr>
      </p:sp>
      <p:grpSp>
        <p:nvGrpSpPr>
          <p:cNvPr id="267" name="Google Shape;267;p18"/>
          <p:cNvGrpSpPr/>
          <p:nvPr/>
        </p:nvGrpSpPr>
        <p:grpSpPr>
          <a:xfrm>
            <a:off x="1028700" y="8416696"/>
            <a:ext cx="1614602" cy="1681061"/>
            <a:chOff x="0" y="-88870"/>
            <a:chExt cx="2152803" cy="2241415"/>
          </a:xfrm>
        </p:grpSpPr>
        <p:grpSp>
          <p:nvGrpSpPr>
            <p:cNvPr id="268" name="Google Shape;268;p18"/>
            <p:cNvGrpSpPr/>
            <p:nvPr/>
          </p:nvGrpSpPr>
          <p:grpSpPr>
            <a:xfrm>
              <a:off x="0" y="-88870"/>
              <a:ext cx="1516707" cy="1605577"/>
              <a:chOff x="0" y="-47625"/>
              <a:chExt cx="812800" cy="860425"/>
            </a:xfrm>
          </p:grpSpPr>
          <p:sp>
            <p:nvSpPr>
              <p:cNvPr id="269" name="Google Shape;26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70" name="Google Shape;270;p1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8725" lIns="18725" spcFirstLastPara="1" rIns="18725" wrap="square" tIns="187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18"/>
            <p:cNvGrpSpPr/>
            <p:nvPr/>
          </p:nvGrpSpPr>
          <p:grpSpPr>
            <a:xfrm>
              <a:off x="302411" y="248980"/>
              <a:ext cx="911884" cy="965315"/>
              <a:chOff x="0" y="-47625"/>
              <a:chExt cx="812800" cy="860425"/>
            </a:xfrm>
          </p:grpSpPr>
          <p:sp>
            <p:nvSpPr>
              <p:cNvPr id="272" name="Google Shape;272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273" name="Google Shape;273;p1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8725" lIns="18725" spcFirstLastPara="1" rIns="18725" wrap="square" tIns="187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" name="Google Shape;274;p18"/>
            <p:cNvGrpSpPr/>
            <p:nvPr/>
          </p:nvGrpSpPr>
          <p:grpSpPr>
            <a:xfrm>
              <a:off x="0" y="546969"/>
              <a:ext cx="1516707" cy="1605576"/>
              <a:chOff x="0" y="-47625"/>
              <a:chExt cx="812800" cy="860425"/>
            </a:xfrm>
          </p:grpSpPr>
          <p:sp>
            <p:nvSpPr>
              <p:cNvPr id="275" name="Google Shape;275;p18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276" name="Google Shape;276;p1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8725" lIns="18725" spcFirstLastPara="1" rIns="18725" wrap="square" tIns="187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" name="Google Shape;277;p18"/>
            <p:cNvGrpSpPr/>
            <p:nvPr/>
          </p:nvGrpSpPr>
          <p:grpSpPr>
            <a:xfrm rot="-5398836">
              <a:off x="591405" y="-44193"/>
              <a:ext cx="1516707" cy="1605576"/>
              <a:chOff x="0" y="-47625"/>
              <a:chExt cx="812800" cy="860425"/>
            </a:xfrm>
          </p:grpSpPr>
          <p:sp>
            <p:nvSpPr>
              <p:cNvPr id="278" name="Google Shape;278;p18"/>
              <p:cNvSpPr/>
              <p:nvPr/>
            </p:nvSpPr>
            <p:spPr>
              <a:xfrm>
                <a:off x="0" y="0"/>
                <a:ext cx="812800" cy="131310"/>
              </a:xfrm>
              <a:custGeom>
                <a:rect b="b" l="l" r="r" t="t"/>
                <a:pathLst>
                  <a:path extrusionOk="0" h="13131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</p:sp>
          <p:sp>
            <p:nvSpPr>
              <p:cNvPr id="279" name="Google Shape;279;p1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8725" lIns="18725" spcFirstLastPara="1" rIns="18725" wrap="square" tIns="187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0" name="Google Shape;280;p18"/>
          <p:cNvSpPr txBox="1"/>
          <p:nvPr/>
        </p:nvSpPr>
        <p:spPr>
          <a:xfrm>
            <a:off x="1028700" y="828336"/>
            <a:ext cx="57009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Our Brand Tagline</a:t>
            </a:r>
            <a:endParaRPr/>
          </a:p>
        </p:txBody>
      </p:sp>
      <p:sp>
        <p:nvSpPr>
          <p:cNvPr id="281" name="Google Shape;281;p18"/>
          <p:cNvSpPr txBox="1"/>
          <p:nvPr/>
        </p:nvSpPr>
        <p:spPr>
          <a:xfrm>
            <a:off x="1028700" y="3799289"/>
            <a:ext cx="5836753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399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laborate on what you want to discuss. </a:t>
            </a:r>
            <a:endParaRPr/>
          </a:p>
        </p:txBody>
      </p:sp>
      <p:sp>
        <p:nvSpPr>
          <p:cNvPr id="282" name="Google Shape;282;p18"/>
          <p:cNvSpPr txBox="1"/>
          <p:nvPr/>
        </p:nvSpPr>
        <p:spPr>
          <a:xfrm>
            <a:off x="2373562" y="8611923"/>
            <a:ext cx="21258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latin typeface="Archivo Black"/>
                <a:ea typeface="Archivo Black"/>
                <a:cs typeface="Archivo Black"/>
                <a:sym typeface="Archivo Black"/>
              </a:rPr>
              <a:t>COMPANY</a:t>
            </a:r>
            <a:endParaRPr sz="2799"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latin typeface="Archivo Black"/>
                <a:ea typeface="Archivo Black"/>
                <a:cs typeface="Archivo Black"/>
                <a:sym typeface="Archivo Black"/>
              </a:rPr>
              <a:t>NAME</a:t>
            </a:r>
            <a:endParaRPr sz="2799"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9"/>
          <p:cNvGrpSpPr/>
          <p:nvPr/>
        </p:nvGrpSpPr>
        <p:grpSpPr>
          <a:xfrm>
            <a:off x="0" y="5496902"/>
            <a:ext cx="18287996" cy="4790098"/>
            <a:chOff x="0" y="-47625"/>
            <a:chExt cx="4816592" cy="1261590"/>
          </a:xfrm>
        </p:grpSpPr>
        <p:sp>
          <p:nvSpPr>
            <p:cNvPr id="288" name="Google Shape;288;p19"/>
            <p:cNvSpPr/>
            <p:nvPr/>
          </p:nvSpPr>
          <p:spPr>
            <a:xfrm>
              <a:off x="0" y="0"/>
              <a:ext cx="4816592" cy="1213965"/>
            </a:xfrm>
            <a:custGeom>
              <a:rect b="b" l="l" r="r" t="t"/>
              <a:pathLst>
                <a:path extrusionOk="0" h="121396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13965"/>
                  </a:lnTo>
                  <a:lnTo>
                    <a:pt x="0" y="1213965"/>
                  </a:lnTo>
                  <a:close/>
                </a:path>
              </a:pathLst>
            </a:custGeom>
            <a:solidFill>
              <a:srgbClr val="FCB709"/>
            </a:solidFill>
            <a:ln>
              <a:noFill/>
            </a:ln>
          </p:spPr>
        </p:sp>
        <p:sp>
          <p:nvSpPr>
            <p:cNvPr id="289" name="Google Shape;289;p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19"/>
          <p:cNvSpPr/>
          <p:nvPr/>
        </p:nvSpPr>
        <p:spPr>
          <a:xfrm>
            <a:off x="2935691" y="4042284"/>
            <a:ext cx="2429727" cy="2731766"/>
          </a:xfrm>
          <a:custGeom>
            <a:rect b="b" l="l" r="r" t="t"/>
            <a:pathLst>
              <a:path extrusionOk="0" h="2731766" w="2429727">
                <a:moveTo>
                  <a:pt x="0" y="0"/>
                </a:moveTo>
                <a:lnTo>
                  <a:pt x="2429727" y="0"/>
                </a:lnTo>
                <a:lnTo>
                  <a:pt x="2429727" y="2731766"/>
                </a:lnTo>
                <a:lnTo>
                  <a:pt x="0" y="2731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8468" l="-143810" r="-115500" t="-54592"/>
            </a:stretch>
          </a:blipFill>
          <a:ln>
            <a:noFill/>
          </a:ln>
        </p:spPr>
      </p:sp>
      <p:sp>
        <p:nvSpPr>
          <p:cNvPr id="291" name="Google Shape;291;p19"/>
          <p:cNvSpPr/>
          <p:nvPr/>
        </p:nvSpPr>
        <p:spPr>
          <a:xfrm>
            <a:off x="6264655" y="4042284"/>
            <a:ext cx="2429727" cy="2731766"/>
          </a:xfrm>
          <a:custGeom>
            <a:rect b="b" l="l" r="r" t="t"/>
            <a:pathLst>
              <a:path extrusionOk="0" h="2731766" w="2429727">
                <a:moveTo>
                  <a:pt x="0" y="0"/>
                </a:moveTo>
                <a:lnTo>
                  <a:pt x="2429727" y="0"/>
                </a:lnTo>
                <a:lnTo>
                  <a:pt x="2429727" y="2731766"/>
                </a:lnTo>
                <a:lnTo>
                  <a:pt x="0" y="2731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808" r="-28828" t="0"/>
            </a:stretch>
          </a:blipFill>
          <a:ln>
            <a:noFill/>
          </a:ln>
        </p:spPr>
      </p:sp>
      <p:sp>
        <p:nvSpPr>
          <p:cNvPr id="292" name="Google Shape;292;p19"/>
          <p:cNvSpPr/>
          <p:nvPr/>
        </p:nvSpPr>
        <p:spPr>
          <a:xfrm>
            <a:off x="9528177" y="4042284"/>
            <a:ext cx="2429727" cy="2731766"/>
          </a:xfrm>
          <a:custGeom>
            <a:rect b="b" l="l" r="r" t="t"/>
            <a:pathLst>
              <a:path extrusionOk="0" h="2731766" w="2429727">
                <a:moveTo>
                  <a:pt x="0" y="0"/>
                </a:moveTo>
                <a:lnTo>
                  <a:pt x="2429728" y="0"/>
                </a:lnTo>
                <a:lnTo>
                  <a:pt x="2429728" y="2731766"/>
                </a:lnTo>
                <a:lnTo>
                  <a:pt x="0" y="2731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39703" r="-28725" t="0"/>
            </a:stretch>
          </a:blipFill>
          <a:ln>
            <a:noFill/>
          </a:ln>
        </p:spPr>
      </p:sp>
      <p:sp>
        <p:nvSpPr>
          <p:cNvPr id="293" name="Google Shape;293;p19"/>
          <p:cNvSpPr/>
          <p:nvPr/>
        </p:nvSpPr>
        <p:spPr>
          <a:xfrm>
            <a:off x="12922582" y="4042284"/>
            <a:ext cx="2429727" cy="2731766"/>
          </a:xfrm>
          <a:custGeom>
            <a:rect b="b" l="l" r="r" t="t"/>
            <a:pathLst>
              <a:path extrusionOk="0" h="2731766" w="2429727">
                <a:moveTo>
                  <a:pt x="0" y="0"/>
                </a:moveTo>
                <a:lnTo>
                  <a:pt x="2429727" y="0"/>
                </a:lnTo>
                <a:lnTo>
                  <a:pt x="2429727" y="2731766"/>
                </a:lnTo>
                <a:lnTo>
                  <a:pt x="0" y="2731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0276" l="-82210" r="-55590" t="-729"/>
            </a:stretch>
          </a:blipFill>
          <a:ln>
            <a:noFill/>
          </a:ln>
        </p:spPr>
      </p:sp>
      <p:sp>
        <p:nvSpPr>
          <p:cNvPr id="294" name="Google Shape;294;p19"/>
          <p:cNvSpPr txBox="1"/>
          <p:nvPr/>
        </p:nvSpPr>
        <p:spPr>
          <a:xfrm>
            <a:off x="1682882" y="1121465"/>
            <a:ext cx="1533306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Add a Team Members Page</a:t>
            </a:r>
            <a:endParaRPr/>
          </a:p>
        </p:txBody>
      </p:sp>
      <p:sp>
        <p:nvSpPr>
          <p:cNvPr id="295" name="Google Shape;295;p19"/>
          <p:cNvSpPr txBox="1"/>
          <p:nvPr/>
        </p:nvSpPr>
        <p:spPr>
          <a:xfrm>
            <a:off x="2843783" y="2355120"/>
            <a:ext cx="12322393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/>
          </a:p>
        </p:txBody>
      </p:sp>
      <p:grpSp>
        <p:nvGrpSpPr>
          <p:cNvPr id="296" name="Google Shape;296;p19"/>
          <p:cNvGrpSpPr/>
          <p:nvPr/>
        </p:nvGrpSpPr>
        <p:grpSpPr>
          <a:xfrm>
            <a:off x="2935691" y="7239698"/>
            <a:ext cx="2429727" cy="864885"/>
            <a:chOff x="0" y="0"/>
            <a:chExt cx="3239636" cy="1153180"/>
          </a:xfrm>
        </p:grpSpPr>
        <p:sp>
          <p:nvSpPr>
            <p:cNvPr id="297" name="Google Shape;297;p19"/>
            <p:cNvSpPr txBox="1"/>
            <p:nvPr/>
          </p:nvSpPr>
          <p:spPr>
            <a:xfrm>
              <a:off x="0" y="0"/>
              <a:ext cx="3239636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 Name</a:t>
              </a:r>
              <a:endParaRPr/>
            </a:p>
          </p:txBody>
        </p:sp>
        <p:sp>
          <p:nvSpPr>
            <p:cNvPr id="298" name="Google Shape;298;p19"/>
            <p:cNvSpPr txBox="1"/>
            <p:nvPr/>
          </p:nvSpPr>
          <p:spPr>
            <a:xfrm>
              <a:off x="0" y="708680"/>
              <a:ext cx="3239636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Title or Position</a:t>
              </a:r>
              <a:endParaRPr/>
            </a:p>
          </p:txBody>
        </p:sp>
      </p:grpSp>
      <p:grpSp>
        <p:nvGrpSpPr>
          <p:cNvPr id="299" name="Google Shape;299;p19"/>
          <p:cNvGrpSpPr/>
          <p:nvPr/>
        </p:nvGrpSpPr>
        <p:grpSpPr>
          <a:xfrm>
            <a:off x="6264655" y="7239698"/>
            <a:ext cx="2429727" cy="864885"/>
            <a:chOff x="0" y="0"/>
            <a:chExt cx="3239636" cy="1153180"/>
          </a:xfrm>
        </p:grpSpPr>
        <p:sp>
          <p:nvSpPr>
            <p:cNvPr id="300" name="Google Shape;300;p19"/>
            <p:cNvSpPr txBox="1"/>
            <p:nvPr/>
          </p:nvSpPr>
          <p:spPr>
            <a:xfrm>
              <a:off x="0" y="0"/>
              <a:ext cx="3239636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 Name</a:t>
              </a:r>
              <a:endParaRPr/>
            </a:p>
          </p:txBody>
        </p:sp>
        <p:sp>
          <p:nvSpPr>
            <p:cNvPr id="301" name="Google Shape;301;p19"/>
            <p:cNvSpPr txBox="1"/>
            <p:nvPr/>
          </p:nvSpPr>
          <p:spPr>
            <a:xfrm>
              <a:off x="0" y="708680"/>
              <a:ext cx="3239636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Title or Position</a:t>
              </a:r>
              <a:endParaRPr/>
            </a:p>
          </p:txBody>
        </p:sp>
      </p:grpSp>
      <p:grpSp>
        <p:nvGrpSpPr>
          <p:cNvPr id="302" name="Google Shape;302;p19"/>
          <p:cNvGrpSpPr/>
          <p:nvPr/>
        </p:nvGrpSpPr>
        <p:grpSpPr>
          <a:xfrm>
            <a:off x="9528177" y="7239698"/>
            <a:ext cx="2429727" cy="864885"/>
            <a:chOff x="0" y="0"/>
            <a:chExt cx="3239636" cy="1153180"/>
          </a:xfrm>
        </p:grpSpPr>
        <p:sp>
          <p:nvSpPr>
            <p:cNvPr id="303" name="Google Shape;303;p19"/>
            <p:cNvSpPr txBox="1"/>
            <p:nvPr/>
          </p:nvSpPr>
          <p:spPr>
            <a:xfrm>
              <a:off x="0" y="0"/>
              <a:ext cx="3239636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 Name</a:t>
              </a:r>
              <a:endParaRPr/>
            </a:p>
          </p:txBody>
        </p:sp>
        <p:sp>
          <p:nvSpPr>
            <p:cNvPr id="304" name="Google Shape;304;p19"/>
            <p:cNvSpPr txBox="1"/>
            <p:nvPr/>
          </p:nvSpPr>
          <p:spPr>
            <a:xfrm>
              <a:off x="0" y="708680"/>
              <a:ext cx="3239636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Title or Position</a:t>
              </a:r>
              <a:endParaRPr/>
            </a:p>
          </p:txBody>
        </p:sp>
      </p:grpSp>
      <p:grpSp>
        <p:nvGrpSpPr>
          <p:cNvPr id="305" name="Google Shape;305;p19"/>
          <p:cNvGrpSpPr/>
          <p:nvPr/>
        </p:nvGrpSpPr>
        <p:grpSpPr>
          <a:xfrm>
            <a:off x="12922582" y="7239698"/>
            <a:ext cx="2429727" cy="864885"/>
            <a:chOff x="0" y="0"/>
            <a:chExt cx="3239636" cy="1153180"/>
          </a:xfrm>
        </p:grpSpPr>
        <p:sp>
          <p:nvSpPr>
            <p:cNvPr id="306" name="Google Shape;306;p19"/>
            <p:cNvSpPr txBox="1"/>
            <p:nvPr/>
          </p:nvSpPr>
          <p:spPr>
            <a:xfrm>
              <a:off x="0" y="0"/>
              <a:ext cx="3239636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 Name</a:t>
              </a:r>
              <a:endParaRPr/>
            </a:p>
          </p:txBody>
        </p:sp>
        <p:sp>
          <p:nvSpPr>
            <p:cNvPr id="307" name="Google Shape;307;p19"/>
            <p:cNvSpPr txBox="1"/>
            <p:nvPr/>
          </p:nvSpPr>
          <p:spPr>
            <a:xfrm>
              <a:off x="0" y="708680"/>
              <a:ext cx="3239636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Title or Position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Yellow and Black Minimal Corporate Branding Kit Style Guidelines">
  <a:themeElements>
    <a:clrScheme name="Office">
      <a:dk1>
        <a:srgbClr val="020202"/>
      </a:dk1>
      <a:lt1>
        <a:srgbClr val="FFFFFF"/>
      </a:lt1>
      <a:dk2>
        <a:srgbClr val="888888"/>
      </a:dk2>
      <a:lt2>
        <a:srgbClr val="FCB709"/>
      </a:lt2>
      <a:accent1>
        <a:srgbClr val="020202"/>
      </a:accent1>
      <a:accent2>
        <a:srgbClr val="191919"/>
      </a:accent2>
      <a:accent3>
        <a:srgbClr val="888888"/>
      </a:accent3>
      <a:accent4>
        <a:srgbClr val="A6A6A6"/>
      </a:accent4>
      <a:accent5>
        <a:srgbClr val="FFFFFF"/>
      </a:accent5>
      <a:accent6>
        <a:srgbClr val="A6A6A6"/>
      </a:accent6>
      <a:hlink>
        <a:srgbClr val="FCB70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