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3.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Lst>
  <p:sldSz cy="10287000" cx="18288000"/>
  <p:notesSz cx="6858000" cy="9144000"/>
  <p:embeddedFontLst>
    <p:embeddedFont>
      <p:font typeface="Anton"/>
      <p:regular r:id="rId29"/>
    </p:embeddedFont>
    <p:embeddedFont>
      <p:font typeface="Heebo"/>
      <p:regular r:id="rId30"/>
      <p:bold r:id="rId31"/>
    </p:embeddedFont>
    <p:embeddedFont>
      <p:font typeface="Alatsi"/>
      <p:regular r:id="rId32"/>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000000"/>
          </p15:clr>
        </p15:guide>
        <p15:guide id="2" pos="288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Anton-regular.fntdata"/><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Heebo-bold.fntdata"/><Relationship Id="rId30" Type="http://schemas.openxmlformats.org/officeDocument/2006/relationships/font" Target="fonts/Heebo-regular.fntdata"/><Relationship Id="rId11" Type="http://schemas.openxmlformats.org/officeDocument/2006/relationships/slide" Target="slides/slide6.xml"/><Relationship Id="rId10" Type="http://schemas.openxmlformats.org/officeDocument/2006/relationships/slide" Target="slides/slide5.xml"/><Relationship Id="rId32" Type="http://schemas.openxmlformats.org/officeDocument/2006/relationships/font" Target="fonts/Alatsi-regular.fntdata"/><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 name="Shape 80"/>
        <p:cNvGrpSpPr/>
        <p:nvPr/>
      </p:nvGrpSpPr>
      <p:grpSpPr>
        <a:xfrm>
          <a:off x="0" y="0"/>
          <a:ext cx="0" cy="0"/>
          <a:chOff x="0" y="0"/>
          <a:chExt cx="0" cy="0"/>
        </a:xfrm>
      </p:grpSpPr>
      <p:sp>
        <p:nvSpPr>
          <p:cNvPr id="81" name="Google Shape;81;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5" name="Shape 225"/>
        <p:cNvGrpSpPr/>
        <p:nvPr/>
      </p:nvGrpSpPr>
      <p:grpSpPr>
        <a:xfrm>
          <a:off x="0" y="0"/>
          <a:ext cx="0" cy="0"/>
          <a:chOff x="0" y="0"/>
          <a:chExt cx="0" cy="0"/>
        </a:xfrm>
      </p:grpSpPr>
      <p:sp>
        <p:nvSpPr>
          <p:cNvPr id="226" name="Google Shape;226;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27" name="Google Shape;227;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5" name="Shape 265"/>
        <p:cNvGrpSpPr/>
        <p:nvPr/>
      </p:nvGrpSpPr>
      <p:grpSpPr>
        <a:xfrm>
          <a:off x="0" y="0"/>
          <a:ext cx="0" cy="0"/>
          <a:chOff x="0" y="0"/>
          <a:chExt cx="0" cy="0"/>
        </a:xfrm>
      </p:grpSpPr>
      <p:sp>
        <p:nvSpPr>
          <p:cNvPr id="266" name="Google Shape;266;p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67" name="Google Shape;267;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1" name="Shape 271"/>
        <p:cNvGrpSpPr/>
        <p:nvPr/>
      </p:nvGrpSpPr>
      <p:grpSpPr>
        <a:xfrm>
          <a:off x="0" y="0"/>
          <a:ext cx="0" cy="0"/>
          <a:chOff x="0" y="0"/>
          <a:chExt cx="0" cy="0"/>
        </a:xfrm>
      </p:grpSpPr>
      <p:sp>
        <p:nvSpPr>
          <p:cNvPr id="272" name="Google Shape;272;p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73" name="Google Shape;273;p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2" name="Shape 292"/>
        <p:cNvGrpSpPr/>
        <p:nvPr/>
      </p:nvGrpSpPr>
      <p:grpSpPr>
        <a:xfrm>
          <a:off x="0" y="0"/>
          <a:ext cx="0" cy="0"/>
          <a:chOff x="0" y="0"/>
          <a:chExt cx="0" cy="0"/>
        </a:xfrm>
      </p:grpSpPr>
      <p:sp>
        <p:nvSpPr>
          <p:cNvPr id="293" name="Google Shape;293;p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94" name="Google Shape;294;p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8" name="Shape 298"/>
        <p:cNvGrpSpPr/>
        <p:nvPr/>
      </p:nvGrpSpPr>
      <p:grpSpPr>
        <a:xfrm>
          <a:off x="0" y="0"/>
          <a:ext cx="0" cy="0"/>
          <a:chOff x="0" y="0"/>
          <a:chExt cx="0" cy="0"/>
        </a:xfrm>
      </p:grpSpPr>
      <p:sp>
        <p:nvSpPr>
          <p:cNvPr id="299" name="Google Shape;299;p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00" name="Google Shape;300;p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3" name="Shape 313"/>
        <p:cNvGrpSpPr/>
        <p:nvPr/>
      </p:nvGrpSpPr>
      <p:grpSpPr>
        <a:xfrm>
          <a:off x="0" y="0"/>
          <a:ext cx="0" cy="0"/>
          <a:chOff x="0" y="0"/>
          <a:chExt cx="0" cy="0"/>
        </a:xfrm>
      </p:grpSpPr>
      <p:sp>
        <p:nvSpPr>
          <p:cNvPr id="314" name="Google Shape;314;p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15" name="Google Shape;315;p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1" name="Shape 321"/>
        <p:cNvGrpSpPr/>
        <p:nvPr/>
      </p:nvGrpSpPr>
      <p:grpSpPr>
        <a:xfrm>
          <a:off x="0" y="0"/>
          <a:ext cx="0" cy="0"/>
          <a:chOff x="0" y="0"/>
          <a:chExt cx="0" cy="0"/>
        </a:xfrm>
      </p:grpSpPr>
      <p:sp>
        <p:nvSpPr>
          <p:cNvPr id="322" name="Google Shape;322;p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23" name="Google Shape;323;p1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8" name="Shape 328"/>
        <p:cNvGrpSpPr/>
        <p:nvPr/>
      </p:nvGrpSpPr>
      <p:grpSpPr>
        <a:xfrm>
          <a:off x="0" y="0"/>
          <a:ext cx="0" cy="0"/>
          <a:chOff x="0" y="0"/>
          <a:chExt cx="0" cy="0"/>
        </a:xfrm>
      </p:grpSpPr>
      <p:sp>
        <p:nvSpPr>
          <p:cNvPr id="329" name="Google Shape;329;p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30" name="Google Shape;330;p1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5" name="Shape 335"/>
        <p:cNvGrpSpPr/>
        <p:nvPr/>
      </p:nvGrpSpPr>
      <p:grpSpPr>
        <a:xfrm>
          <a:off x="0" y="0"/>
          <a:ext cx="0" cy="0"/>
          <a:chOff x="0" y="0"/>
          <a:chExt cx="0" cy="0"/>
        </a:xfrm>
      </p:grpSpPr>
      <p:sp>
        <p:nvSpPr>
          <p:cNvPr id="336" name="Google Shape;336;p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37" name="Google Shape;337;p1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1" name="Shape 341"/>
        <p:cNvGrpSpPr/>
        <p:nvPr/>
      </p:nvGrpSpPr>
      <p:grpSpPr>
        <a:xfrm>
          <a:off x="0" y="0"/>
          <a:ext cx="0" cy="0"/>
          <a:chOff x="0" y="0"/>
          <a:chExt cx="0" cy="0"/>
        </a:xfrm>
      </p:grpSpPr>
      <p:sp>
        <p:nvSpPr>
          <p:cNvPr id="342" name="Google Shape;342;p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43" name="Google Shape;343;p1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 name="Shape 87"/>
        <p:cNvGrpSpPr/>
        <p:nvPr/>
      </p:nvGrpSpPr>
      <p:grpSpPr>
        <a:xfrm>
          <a:off x="0" y="0"/>
          <a:ext cx="0" cy="0"/>
          <a:chOff x="0" y="0"/>
          <a:chExt cx="0" cy="0"/>
        </a:xfrm>
      </p:grpSpPr>
      <p:sp>
        <p:nvSpPr>
          <p:cNvPr id="88" name="Google Shape;88;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9" name="Google Shape;89;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6" name="Shape 356"/>
        <p:cNvGrpSpPr/>
        <p:nvPr/>
      </p:nvGrpSpPr>
      <p:grpSpPr>
        <a:xfrm>
          <a:off x="0" y="0"/>
          <a:ext cx="0" cy="0"/>
          <a:chOff x="0" y="0"/>
          <a:chExt cx="0" cy="0"/>
        </a:xfrm>
      </p:grpSpPr>
      <p:sp>
        <p:nvSpPr>
          <p:cNvPr id="357" name="Google Shape;357;p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58" name="Google Shape;358;p2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4" name="Shape 364"/>
        <p:cNvGrpSpPr/>
        <p:nvPr/>
      </p:nvGrpSpPr>
      <p:grpSpPr>
        <a:xfrm>
          <a:off x="0" y="0"/>
          <a:ext cx="0" cy="0"/>
          <a:chOff x="0" y="0"/>
          <a:chExt cx="0" cy="0"/>
        </a:xfrm>
      </p:grpSpPr>
      <p:sp>
        <p:nvSpPr>
          <p:cNvPr id="365" name="Google Shape;365;p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66" name="Google Shape;366;p2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1" name="Shape 371"/>
        <p:cNvGrpSpPr/>
        <p:nvPr/>
      </p:nvGrpSpPr>
      <p:grpSpPr>
        <a:xfrm>
          <a:off x="0" y="0"/>
          <a:ext cx="0" cy="0"/>
          <a:chOff x="0" y="0"/>
          <a:chExt cx="0" cy="0"/>
        </a:xfrm>
      </p:grpSpPr>
      <p:sp>
        <p:nvSpPr>
          <p:cNvPr id="372" name="Google Shape;372;p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73" name="Google Shape;373;p2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1" name="Shape 401"/>
        <p:cNvGrpSpPr/>
        <p:nvPr/>
      </p:nvGrpSpPr>
      <p:grpSpPr>
        <a:xfrm>
          <a:off x="0" y="0"/>
          <a:ext cx="0" cy="0"/>
          <a:chOff x="0" y="0"/>
          <a:chExt cx="0" cy="0"/>
        </a:xfrm>
      </p:grpSpPr>
      <p:sp>
        <p:nvSpPr>
          <p:cNvPr id="402" name="Google Shape;402;p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03" name="Google Shape;403;p2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 name="Shape 99"/>
        <p:cNvGrpSpPr/>
        <p:nvPr/>
      </p:nvGrpSpPr>
      <p:grpSpPr>
        <a:xfrm>
          <a:off x="0" y="0"/>
          <a:ext cx="0" cy="0"/>
          <a:chOff x="0" y="0"/>
          <a:chExt cx="0" cy="0"/>
        </a:xfrm>
      </p:grpSpPr>
      <p:sp>
        <p:nvSpPr>
          <p:cNvPr id="100" name="Google Shape;100;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1" name="Google Shape;101;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 name="Shape 119"/>
        <p:cNvGrpSpPr/>
        <p:nvPr/>
      </p:nvGrpSpPr>
      <p:grpSpPr>
        <a:xfrm>
          <a:off x="0" y="0"/>
          <a:ext cx="0" cy="0"/>
          <a:chOff x="0" y="0"/>
          <a:chExt cx="0" cy="0"/>
        </a:xfrm>
      </p:grpSpPr>
      <p:sp>
        <p:nvSpPr>
          <p:cNvPr id="120" name="Google Shape;120;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1" name="Google Shape;121;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 name="Shape 126"/>
        <p:cNvGrpSpPr/>
        <p:nvPr/>
      </p:nvGrpSpPr>
      <p:grpSpPr>
        <a:xfrm>
          <a:off x="0" y="0"/>
          <a:ext cx="0" cy="0"/>
          <a:chOff x="0" y="0"/>
          <a:chExt cx="0" cy="0"/>
        </a:xfrm>
      </p:grpSpPr>
      <p:sp>
        <p:nvSpPr>
          <p:cNvPr id="127" name="Google Shape;127;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8" name="Google Shape;128;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 name="Shape 133"/>
        <p:cNvGrpSpPr/>
        <p:nvPr/>
      </p:nvGrpSpPr>
      <p:grpSpPr>
        <a:xfrm>
          <a:off x="0" y="0"/>
          <a:ext cx="0" cy="0"/>
          <a:chOff x="0" y="0"/>
          <a:chExt cx="0" cy="0"/>
        </a:xfrm>
      </p:grpSpPr>
      <p:sp>
        <p:nvSpPr>
          <p:cNvPr id="134" name="Google Shape;134;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5" name="Google Shape;135;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 name="Shape 143"/>
        <p:cNvGrpSpPr/>
        <p:nvPr/>
      </p:nvGrpSpPr>
      <p:grpSpPr>
        <a:xfrm>
          <a:off x="0" y="0"/>
          <a:ext cx="0" cy="0"/>
          <a:chOff x="0" y="0"/>
          <a:chExt cx="0" cy="0"/>
        </a:xfrm>
      </p:grpSpPr>
      <p:sp>
        <p:nvSpPr>
          <p:cNvPr id="144" name="Google Shape;144;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5" name="Google Shape;145;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1" name="Shape 181"/>
        <p:cNvGrpSpPr/>
        <p:nvPr/>
      </p:nvGrpSpPr>
      <p:grpSpPr>
        <a:xfrm>
          <a:off x="0" y="0"/>
          <a:ext cx="0" cy="0"/>
          <a:chOff x="0" y="0"/>
          <a:chExt cx="0" cy="0"/>
        </a:xfrm>
      </p:grpSpPr>
      <p:sp>
        <p:nvSpPr>
          <p:cNvPr id="182" name="Google Shape;182;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3" name="Google Shape;183;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9" name="Shape 219"/>
        <p:cNvGrpSpPr/>
        <p:nvPr/>
      </p:nvGrpSpPr>
      <p:grpSpPr>
        <a:xfrm>
          <a:off x="0" y="0"/>
          <a:ext cx="0" cy="0"/>
          <a:chOff x="0" y="0"/>
          <a:chExt cx="0" cy="0"/>
        </a:xfrm>
      </p:grpSpPr>
      <p:sp>
        <p:nvSpPr>
          <p:cNvPr id="220" name="Google Shape;220;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21" name="Google Shape;221;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1" name="Shape 11"/>
        <p:cNvGrpSpPr/>
        <p:nvPr/>
      </p:nvGrpSpPr>
      <p:grpSpPr>
        <a:xfrm>
          <a:off x="0" y="0"/>
          <a:ext cx="0" cy="0"/>
          <a:chOff x="0" y="0"/>
          <a:chExt cx="0" cy="0"/>
        </a:xfrm>
      </p:grpSpPr>
      <p:sp>
        <p:nvSpPr>
          <p:cNvPr id="12" name="Google Shape;12;p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 name="Google Shape;13;p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 name="Google Shape;14;p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68" name="Shape 68"/>
        <p:cNvGrpSpPr/>
        <p:nvPr/>
      </p:nvGrpSpPr>
      <p:grpSpPr>
        <a:xfrm>
          <a:off x="0" y="0"/>
          <a:ext cx="0" cy="0"/>
          <a:chOff x="0" y="0"/>
          <a:chExt cx="0" cy="0"/>
        </a:xfrm>
      </p:grpSpPr>
      <p:sp>
        <p:nvSpPr>
          <p:cNvPr id="69" name="Google Shape;69;p1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0" name="Google Shape;70;p11"/>
          <p:cNvSpPr txBox="1"/>
          <p:nvPr>
            <p:ph idx="1" type="body"/>
          </p:nvPr>
        </p:nvSpPr>
        <p:spPr>
          <a:xfrm rot="5400000">
            <a:off x="2309019" y="-251618"/>
            <a:ext cx="4525963" cy="82296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1" name="Google Shape;71;p1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2" name="Google Shape;72;p1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3" name="Google Shape;73;p1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4" name="Shape 74"/>
        <p:cNvGrpSpPr/>
        <p:nvPr/>
      </p:nvGrpSpPr>
      <p:grpSpPr>
        <a:xfrm>
          <a:off x="0" y="0"/>
          <a:ext cx="0" cy="0"/>
          <a:chOff x="0" y="0"/>
          <a:chExt cx="0" cy="0"/>
        </a:xfrm>
      </p:grpSpPr>
      <p:sp>
        <p:nvSpPr>
          <p:cNvPr id="75" name="Google Shape;75;p12"/>
          <p:cNvSpPr txBox="1"/>
          <p:nvPr>
            <p:ph type="title"/>
          </p:nvPr>
        </p:nvSpPr>
        <p:spPr>
          <a:xfrm rot="5400000">
            <a:off x="4732338" y="2171701"/>
            <a:ext cx="5851525" cy="20574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6" name="Google Shape;76;p12"/>
          <p:cNvSpPr txBox="1"/>
          <p:nvPr>
            <p:ph idx="1" type="body"/>
          </p:nvPr>
        </p:nvSpPr>
        <p:spPr>
          <a:xfrm rot="5400000">
            <a:off x="541338" y="190500"/>
            <a:ext cx="5851525" cy="60198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7" name="Google Shape;77;p1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8" name="Google Shape;78;p1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9" name="Google Shape;79;p1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5" name="Shape 15"/>
        <p:cNvGrpSpPr/>
        <p:nvPr/>
      </p:nvGrpSpPr>
      <p:grpSpPr>
        <a:xfrm>
          <a:off x="0" y="0"/>
          <a:ext cx="0" cy="0"/>
          <a:chOff x="0" y="0"/>
          <a:chExt cx="0" cy="0"/>
        </a:xfrm>
      </p:grpSpPr>
      <p:sp>
        <p:nvSpPr>
          <p:cNvPr id="16" name="Google Shape;16;p3"/>
          <p:cNvSpPr txBox="1"/>
          <p:nvPr>
            <p:ph type="ctrTitle"/>
          </p:nvPr>
        </p:nvSpPr>
        <p:spPr>
          <a:xfrm>
            <a:off x="685800" y="2130425"/>
            <a:ext cx="7772400" cy="1470025"/>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 name="Google Shape;17;p3"/>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p:txBody>
      </p:sp>
      <p:sp>
        <p:nvSpPr>
          <p:cNvPr id="18" name="Google Shape;18;p3"/>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 name="Google Shape;19;p3"/>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 name="Google Shape;20;p3"/>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1" name="Shape 21"/>
        <p:cNvGrpSpPr/>
        <p:nvPr/>
      </p:nvGrpSpPr>
      <p:grpSpPr>
        <a:xfrm>
          <a:off x="0" y="0"/>
          <a:ext cx="0" cy="0"/>
          <a:chOff x="0" y="0"/>
          <a:chExt cx="0" cy="0"/>
        </a:xfrm>
      </p:grpSpPr>
      <p:sp>
        <p:nvSpPr>
          <p:cNvPr id="22" name="Google Shape;22;p4"/>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3" name="Google Shape;23;p4"/>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24" name="Google Shape;24;p4"/>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 name="Google Shape;25;p4"/>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 name="Google Shape;26;p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7" name="Shape 27"/>
        <p:cNvGrpSpPr/>
        <p:nvPr/>
      </p:nvGrpSpPr>
      <p:grpSpPr>
        <a:xfrm>
          <a:off x="0" y="0"/>
          <a:ext cx="0" cy="0"/>
          <a:chOff x="0" y="0"/>
          <a:chExt cx="0" cy="0"/>
        </a:xfrm>
      </p:grpSpPr>
      <p:sp>
        <p:nvSpPr>
          <p:cNvPr id="28" name="Google Shape;28;p5"/>
          <p:cNvSpPr txBox="1"/>
          <p:nvPr>
            <p:ph type="title"/>
          </p:nvPr>
        </p:nvSpPr>
        <p:spPr>
          <a:xfrm>
            <a:off x="722313" y="4406900"/>
            <a:ext cx="7772400" cy="1362075"/>
          </a:xfrm>
          <a:prstGeom prst="rect">
            <a:avLst/>
          </a:prstGeom>
          <a:noFill/>
          <a:ln>
            <a:noFill/>
          </a:ln>
        </p:spPr>
        <p:txBody>
          <a:bodyPr anchorCtr="0" anchor="t" bIns="45700" lIns="91425" spcFirstLastPara="1" rIns="91425" wrap="square" tIns="45700">
            <a:normAutofit/>
          </a:bodyPr>
          <a:lstStyle>
            <a:lvl1pPr lvl="0" algn="l">
              <a:spcBef>
                <a:spcPts val="0"/>
              </a:spcBef>
              <a:spcAft>
                <a:spcPts val="0"/>
              </a:spcAft>
              <a:buClr>
                <a:schemeClr val="dk1"/>
              </a:buClr>
              <a:buSzPts val="4000"/>
              <a:buFont typeface="Calibri"/>
              <a:buNone/>
              <a:defRPr b="1" sz="4000"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9" name="Google Shape;29;p5"/>
          <p:cNvSpPr txBox="1"/>
          <p:nvPr>
            <p:ph idx="1" type="body"/>
          </p:nvPr>
        </p:nvSpPr>
        <p:spPr>
          <a:xfrm>
            <a:off x="722313" y="2906713"/>
            <a:ext cx="7772400" cy="1500187"/>
          </a:xfrm>
          <a:prstGeom prst="rect">
            <a:avLst/>
          </a:prstGeom>
          <a:noFill/>
          <a:ln>
            <a:noFill/>
          </a:ln>
        </p:spPr>
        <p:txBody>
          <a:bodyPr anchorCtr="0" anchor="b" bIns="45700" lIns="91425" spcFirstLastPara="1" rIns="91425" wrap="square" tIns="45700">
            <a:normAutofit/>
          </a:bodyPr>
          <a:lstStyle>
            <a:lvl1pPr indent="-228600" lvl="0" marL="457200" algn="l">
              <a:spcBef>
                <a:spcPts val="400"/>
              </a:spcBef>
              <a:spcAft>
                <a:spcPts val="0"/>
              </a:spcAft>
              <a:buClr>
                <a:srgbClr val="888888"/>
              </a:buClr>
              <a:buSzPts val="2000"/>
              <a:buNone/>
              <a:defRPr sz="2000">
                <a:solidFill>
                  <a:srgbClr val="888888"/>
                </a:solidFill>
              </a:defRPr>
            </a:lvl1pPr>
            <a:lvl2pPr indent="-228600" lvl="1" marL="914400" algn="l">
              <a:spcBef>
                <a:spcPts val="360"/>
              </a:spcBef>
              <a:spcAft>
                <a:spcPts val="0"/>
              </a:spcAft>
              <a:buClr>
                <a:srgbClr val="888888"/>
              </a:buClr>
              <a:buSzPts val="1800"/>
              <a:buNone/>
              <a:defRPr sz="1800">
                <a:solidFill>
                  <a:srgbClr val="888888"/>
                </a:solidFill>
              </a:defRPr>
            </a:lvl2pPr>
            <a:lvl3pPr indent="-228600" lvl="2" marL="1371600" algn="l">
              <a:spcBef>
                <a:spcPts val="320"/>
              </a:spcBef>
              <a:spcAft>
                <a:spcPts val="0"/>
              </a:spcAft>
              <a:buClr>
                <a:srgbClr val="888888"/>
              </a:buClr>
              <a:buSzPts val="1600"/>
              <a:buNone/>
              <a:defRPr sz="1600">
                <a:solidFill>
                  <a:srgbClr val="888888"/>
                </a:solidFill>
              </a:defRPr>
            </a:lvl3pPr>
            <a:lvl4pPr indent="-228600" lvl="3" marL="1828800" algn="l">
              <a:spcBef>
                <a:spcPts val="280"/>
              </a:spcBef>
              <a:spcAft>
                <a:spcPts val="0"/>
              </a:spcAft>
              <a:buClr>
                <a:srgbClr val="888888"/>
              </a:buClr>
              <a:buSzPts val="1400"/>
              <a:buNone/>
              <a:defRPr sz="1400">
                <a:solidFill>
                  <a:srgbClr val="888888"/>
                </a:solidFill>
              </a:defRPr>
            </a:lvl4pPr>
            <a:lvl5pPr indent="-228600" lvl="4" marL="2286000" algn="l">
              <a:spcBef>
                <a:spcPts val="280"/>
              </a:spcBef>
              <a:spcAft>
                <a:spcPts val="0"/>
              </a:spcAft>
              <a:buClr>
                <a:srgbClr val="888888"/>
              </a:buClr>
              <a:buSzPts val="1400"/>
              <a:buNone/>
              <a:defRPr sz="1400">
                <a:solidFill>
                  <a:srgbClr val="888888"/>
                </a:solidFill>
              </a:defRPr>
            </a:lvl5pPr>
            <a:lvl6pPr indent="-228600" lvl="5" marL="2743200" algn="l">
              <a:spcBef>
                <a:spcPts val="280"/>
              </a:spcBef>
              <a:spcAft>
                <a:spcPts val="0"/>
              </a:spcAft>
              <a:buClr>
                <a:srgbClr val="888888"/>
              </a:buClr>
              <a:buSzPts val="1400"/>
              <a:buNone/>
              <a:defRPr sz="1400">
                <a:solidFill>
                  <a:srgbClr val="888888"/>
                </a:solidFill>
              </a:defRPr>
            </a:lvl6pPr>
            <a:lvl7pPr indent="-228600" lvl="6" marL="3200400" algn="l">
              <a:spcBef>
                <a:spcPts val="280"/>
              </a:spcBef>
              <a:spcAft>
                <a:spcPts val="0"/>
              </a:spcAft>
              <a:buClr>
                <a:srgbClr val="888888"/>
              </a:buClr>
              <a:buSzPts val="1400"/>
              <a:buNone/>
              <a:defRPr sz="1400">
                <a:solidFill>
                  <a:srgbClr val="888888"/>
                </a:solidFill>
              </a:defRPr>
            </a:lvl7pPr>
            <a:lvl8pPr indent="-228600" lvl="7" marL="3657600" algn="l">
              <a:spcBef>
                <a:spcPts val="280"/>
              </a:spcBef>
              <a:spcAft>
                <a:spcPts val="0"/>
              </a:spcAft>
              <a:buClr>
                <a:srgbClr val="888888"/>
              </a:buClr>
              <a:buSzPts val="1400"/>
              <a:buNone/>
              <a:defRPr sz="1400">
                <a:solidFill>
                  <a:srgbClr val="888888"/>
                </a:solidFill>
              </a:defRPr>
            </a:lvl8pPr>
            <a:lvl9pPr indent="-228600" lvl="8" marL="4114800" algn="l">
              <a:spcBef>
                <a:spcPts val="280"/>
              </a:spcBef>
              <a:spcAft>
                <a:spcPts val="0"/>
              </a:spcAft>
              <a:buClr>
                <a:srgbClr val="888888"/>
              </a:buClr>
              <a:buSzPts val="1400"/>
              <a:buNone/>
              <a:defRPr sz="1400">
                <a:solidFill>
                  <a:srgbClr val="888888"/>
                </a:solidFill>
              </a:defRPr>
            </a:lvl9pPr>
          </a:lstStyle>
          <a:p/>
        </p:txBody>
      </p:sp>
      <p:sp>
        <p:nvSpPr>
          <p:cNvPr id="30" name="Google Shape;30;p5"/>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1" name="Google Shape;31;p5"/>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2" name="Google Shape;32;p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3" name="Shape 33"/>
        <p:cNvGrpSpPr/>
        <p:nvPr/>
      </p:nvGrpSpPr>
      <p:grpSpPr>
        <a:xfrm>
          <a:off x="0" y="0"/>
          <a:ext cx="0" cy="0"/>
          <a:chOff x="0" y="0"/>
          <a:chExt cx="0" cy="0"/>
        </a:xfrm>
      </p:grpSpPr>
      <p:sp>
        <p:nvSpPr>
          <p:cNvPr id="34" name="Google Shape;34;p6"/>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5" name="Google Shape;35;p6"/>
          <p:cNvSpPr txBox="1"/>
          <p:nvPr>
            <p:ph idx="1" type="body"/>
          </p:nvPr>
        </p:nvSpPr>
        <p:spPr>
          <a:xfrm>
            <a:off x="457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36" name="Google Shape;36;p6"/>
          <p:cNvSpPr txBox="1"/>
          <p:nvPr>
            <p:ph idx="2" type="body"/>
          </p:nvPr>
        </p:nvSpPr>
        <p:spPr>
          <a:xfrm>
            <a:off x="4648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37" name="Google Shape;37;p6"/>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8" name="Google Shape;38;p6"/>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9" name="Google Shape;39;p6"/>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0" name="Shape 40"/>
        <p:cNvGrpSpPr/>
        <p:nvPr/>
      </p:nvGrpSpPr>
      <p:grpSpPr>
        <a:xfrm>
          <a:off x="0" y="0"/>
          <a:ext cx="0" cy="0"/>
          <a:chOff x="0" y="0"/>
          <a:chExt cx="0" cy="0"/>
        </a:xfrm>
      </p:grpSpPr>
      <p:sp>
        <p:nvSpPr>
          <p:cNvPr id="41" name="Google Shape;41;p7"/>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2" name="Google Shape;42;p7"/>
          <p:cNvSpPr txBox="1"/>
          <p:nvPr>
            <p:ph idx="1" type="body"/>
          </p:nvPr>
        </p:nvSpPr>
        <p:spPr>
          <a:xfrm>
            <a:off x="457200" y="1535113"/>
            <a:ext cx="4040188"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43" name="Google Shape;43;p7"/>
          <p:cNvSpPr txBox="1"/>
          <p:nvPr>
            <p:ph idx="2" type="body"/>
          </p:nvPr>
        </p:nvSpPr>
        <p:spPr>
          <a:xfrm>
            <a:off x="457200" y="2174875"/>
            <a:ext cx="4040188"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44" name="Google Shape;44;p7"/>
          <p:cNvSpPr txBox="1"/>
          <p:nvPr>
            <p:ph idx="3" type="body"/>
          </p:nvPr>
        </p:nvSpPr>
        <p:spPr>
          <a:xfrm>
            <a:off x="4645025" y="1535113"/>
            <a:ext cx="4041775"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45" name="Google Shape;45;p7"/>
          <p:cNvSpPr txBox="1"/>
          <p:nvPr>
            <p:ph idx="4" type="body"/>
          </p:nvPr>
        </p:nvSpPr>
        <p:spPr>
          <a:xfrm>
            <a:off x="4645025" y="2174875"/>
            <a:ext cx="4041775"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46" name="Google Shape;46;p7"/>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7" name="Google Shape;47;p7"/>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8" name="Google Shape;48;p7"/>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9" name="Shape 49"/>
        <p:cNvGrpSpPr/>
        <p:nvPr/>
      </p:nvGrpSpPr>
      <p:grpSpPr>
        <a:xfrm>
          <a:off x="0" y="0"/>
          <a:ext cx="0" cy="0"/>
          <a:chOff x="0" y="0"/>
          <a:chExt cx="0" cy="0"/>
        </a:xfrm>
      </p:grpSpPr>
      <p:sp>
        <p:nvSpPr>
          <p:cNvPr id="50" name="Google Shape;50;p8"/>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1" name="Google Shape;51;p8"/>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 name="Google Shape;52;p8"/>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3" name="Google Shape;53;p8"/>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4" name="Shape 54"/>
        <p:cNvGrpSpPr/>
        <p:nvPr/>
      </p:nvGrpSpPr>
      <p:grpSpPr>
        <a:xfrm>
          <a:off x="0" y="0"/>
          <a:ext cx="0" cy="0"/>
          <a:chOff x="0" y="0"/>
          <a:chExt cx="0" cy="0"/>
        </a:xfrm>
      </p:grpSpPr>
      <p:sp>
        <p:nvSpPr>
          <p:cNvPr id="55" name="Google Shape;55;p9"/>
          <p:cNvSpPr txBox="1"/>
          <p:nvPr>
            <p:ph type="title"/>
          </p:nvPr>
        </p:nvSpPr>
        <p:spPr>
          <a:xfrm>
            <a:off x="457200" y="273050"/>
            <a:ext cx="3008313" cy="1162050"/>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6" name="Google Shape;56;p9"/>
          <p:cNvSpPr txBox="1"/>
          <p:nvPr>
            <p:ph idx="1" type="body"/>
          </p:nvPr>
        </p:nvSpPr>
        <p:spPr>
          <a:xfrm>
            <a:off x="3575050" y="273050"/>
            <a:ext cx="5111750" cy="5853113"/>
          </a:xfrm>
          <a:prstGeom prst="rect">
            <a:avLst/>
          </a:prstGeom>
          <a:noFill/>
          <a:ln>
            <a:noFill/>
          </a:ln>
        </p:spPr>
        <p:txBody>
          <a:bodyPr anchorCtr="0" anchor="t" bIns="45700" lIns="91425" spcFirstLastPara="1" rIns="91425" wrap="square" tIns="45700">
            <a:normAutofit/>
          </a:bodyPr>
          <a:lstStyle>
            <a:lvl1pPr indent="-431800" lvl="0" marL="457200" algn="l">
              <a:spcBef>
                <a:spcPts val="640"/>
              </a:spcBef>
              <a:spcAft>
                <a:spcPts val="0"/>
              </a:spcAft>
              <a:buClr>
                <a:schemeClr val="dk1"/>
              </a:buClr>
              <a:buSzPts val="3200"/>
              <a:buChar char="•"/>
              <a:defRPr sz="3200"/>
            </a:lvl1pPr>
            <a:lvl2pPr indent="-406400" lvl="1" marL="914400" algn="l">
              <a:spcBef>
                <a:spcPts val="560"/>
              </a:spcBef>
              <a:spcAft>
                <a:spcPts val="0"/>
              </a:spcAft>
              <a:buClr>
                <a:schemeClr val="dk1"/>
              </a:buClr>
              <a:buSzPts val="2800"/>
              <a:buChar char="–"/>
              <a:defRPr sz="2800"/>
            </a:lvl2pPr>
            <a:lvl3pPr indent="-381000" lvl="2" marL="1371600" algn="l">
              <a:spcBef>
                <a:spcPts val="480"/>
              </a:spcBef>
              <a:spcAft>
                <a:spcPts val="0"/>
              </a:spcAft>
              <a:buClr>
                <a:schemeClr val="dk1"/>
              </a:buClr>
              <a:buSzPts val="2400"/>
              <a:buChar char="•"/>
              <a:defRPr sz="2400"/>
            </a:lvl3pPr>
            <a:lvl4pPr indent="-355600" lvl="3" marL="1828800" algn="l">
              <a:spcBef>
                <a:spcPts val="400"/>
              </a:spcBef>
              <a:spcAft>
                <a:spcPts val="0"/>
              </a:spcAft>
              <a:buClr>
                <a:schemeClr val="dk1"/>
              </a:buClr>
              <a:buSzPts val="2000"/>
              <a:buChar char="–"/>
              <a:defRPr sz="2000"/>
            </a:lvl4pPr>
            <a:lvl5pPr indent="-355600" lvl="4" marL="2286000" algn="l">
              <a:spcBef>
                <a:spcPts val="400"/>
              </a:spcBef>
              <a:spcAft>
                <a:spcPts val="0"/>
              </a:spcAft>
              <a:buClr>
                <a:schemeClr val="dk1"/>
              </a:buClr>
              <a:buSzPts val="2000"/>
              <a:buChar char="»"/>
              <a:defRPr sz="2000"/>
            </a:lvl5pPr>
            <a:lvl6pPr indent="-355600" lvl="5" marL="2743200" algn="l">
              <a:spcBef>
                <a:spcPts val="400"/>
              </a:spcBef>
              <a:spcAft>
                <a:spcPts val="0"/>
              </a:spcAft>
              <a:buClr>
                <a:schemeClr val="dk1"/>
              </a:buClr>
              <a:buSzPts val="2000"/>
              <a:buChar char="•"/>
              <a:defRPr sz="2000"/>
            </a:lvl6pPr>
            <a:lvl7pPr indent="-355600" lvl="6" marL="3200400" algn="l">
              <a:spcBef>
                <a:spcPts val="400"/>
              </a:spcBef>
              <a:spcAft>
                <a:spcPts val="0"/>
              </a:spcAft>
              <a:buClr>
                <a:schemeClr val="dk1"/>
              </a:buClr>
              <a:buSzPts val="2000"/>
              <a:buChar char="•"/>
              <a:defRPr sz="2000"/>
            </a:lvl7pPr>
            <a:lvl8pPr indent="-355600" lvl="7" marL="3657600" algn="l">
              <a:spcBef>
                <a:spcPts val="400"/>
              </a:spcBef>
              <a:spcAft>
                <a:spcPts val="0"/>
              </a:spcAft>
              <a:buClr>
                <a:schemeClr val="dk1"/>
              </a:buClr>
              <a:buSzPts val="2000"/>
              <a:buChar char="•"/>
              <a:defRPr sz="2000"/>
            </a:lvl8pPr>
            <a:lvl9pPr indent="-355600" lvl="8" marL="4114800" algn="l">
              <a:spcBef>
                <a:spcPts val="400"/>
              </a:spcBef>
              <a:spcAft>
                <a:spcPts val="0"/>
              </a:spcAft>
              <a:buClr>
                <a:schemeClr val="dk1"/>
              </a:buClr>
              <a:buSzPts val="2000"/>
              <a:buChar char="•"/>
              <a:defRPr sz="2000"/>
            </a:lvl9pPr>
          </a:lstStyle>
          <a:p/>
        </p:txBody>
      </p:sp>
      <p:sp>
        <p:nvSpPr>
          <p:cNvPr id="57" name="Google Shape;57;p9"/>
          <p:cNvSpPr txBox="1"/>
          <p:nvPr>
            <p:ph idx="2" type="body"/>
          </p:nvPr>
        </p:nvSpPr>
        <p:spPr>
          <a:xfrm>
            <a:off x="457200" y="1435100"/>
            <a:ext cx="3008313" cy="4691063"/>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58" name="Google Shape;58;p9"/>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9" name="Google Shape;59;p9"/>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0" name="Google Shape;60;p9"/>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1" name="Shape 61"/>
        <p:cNvGrpSpPr/>
        <p:nvPr/>
      </p:nvGrpSpPr>
      <p:grpSpPr>
        <a:xfrm>
          <a:off x="0" y="0"/>
          <a:ext cx="0" cy="0"/>
          <a:chOff x="0" y="0"/>
          <a:chExt cx="0" cy="0"/>
        </a:xfrm>
      </p:grpSpPr>
      <p:sp>
        <p:nvSpPr>
          <p:cNvPr id="62" name="Google Shape;62;p10"/>
          <p:cNvSpPr txBox="1"/>
          <p:nvPr>
            <p:ph type="title"/>
          </p:nvPr>
        </p:nvSpPr>
        <p:spPr>
          <a:xfrm>
            <a:off x="1792288" y="4800600"/>
            <a:ext cx="5486400" cy="566738"/>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3" name="Google Shape;63;p10"/>
          <p:cNvSpPr/>
          <p:nvPr>
            <p:ph idx="2" type="pic"/>
          </p:nvPr>
        </p:nvSpPr>
        <p:spPr>
          <a:xfrm>
            <a:off x="1792288" y="612775"/>
            <a:ext cx="5486400" cy="4114800"/>
          </a:xfrm>
          <a:prstGeom prst="rect">
            <a:avLst/>
          </a:prstGeom>
          <a:noFill/>
          <a:ln>
            <a:noFill/>
          </a:ln>
        </p:spPr>
      </p:sp>
      <p:sp>
        <p:nvSpPr>
          <p:cNvPr id="64" name="Google Shape;64;p10"/>
          <p:cNvSpPr txBox="1"/>
          <p:nvPr>
            <p:ph idx="1" type="body"/>
          </p:nvPr>
        </p:nvSpPr>
        <p:spPr>
          <a:xfrm>
            <a:off x="1792288" y="5367338"/>
            <a:ext cx="5486400" cy="804862"/>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65" name="Google Shape;65;p10"/>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6" name="Google Shape;66;p10"/>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7" name="Google Shape;67;p10"/>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 name="Google Shape;7;p1"/>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8" name="Google Shape;8;p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9" name="Google Shape;9;p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0" name="Google Shape;10;p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6.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2.png"/><Relationship Id="rId4" Type="http://schemas.openxmlformats.org/officeDocument/2006/relationships/image" Target="../media/image25.png"/><Relationship Id="rId5" Type="http://schemas.openxmlformats.org/officeDocument/2006/relationships/image" Target="../media/image9.png"/><Relationship Id="rId6" Type="http://schemas.openxmlformats.org/officeDocument/2006/relationships/image" Target="../media/image12.png"/><Relationship Id="rId7" Type="http://schemas.openxmlformats.org/officeDocument/2006/relationships/image" Target="../media/image20.png"/><Relationship Id="rId8" Type="http://schemas.openxmlformats.org/officeDocument/2006/relationships/image" Target="../media/image1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4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18.jpg"/><Relationship Id="rId4" Type="http://schemas.openxmlformats.org/officeDocument/2006/relationships/image" Target="../media/image24.jpg"/><Relationship Id="rId10" Type="http://schemas.openxmlformats.org/officeDocument/2006/relationships/image" Target="../media/image29.jpg"/><Relationship Id="rId9" Type="http://schemas.openxmlformats.org/officeDocument/2006/relationships/image" Target="../media/image30.jpg"/><Relationship Id="rId5" Type="http://schemas.openxmlformats.org/officeDocument/2006/relationships/image" Target="../media/image21.jpg"/><Relationship Id="rId6" Type="http://schemas.openxmlformats.org/officeDocument/2006/relationships/image" Target="../media/image28.jpg"/><Relationship Id="rId7" Type="http://schemas.openxmlformats.org/officeDocument/2006/relationships/image" Target="../media/image43.jpg"/><Relationship Id="rId8" Type="http://schemas.openxmlformats.org/officeDocument/2006/relationships/image" Target="../media/image27.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4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35.png"/><Relationship Id="rId4" Type="http://schemas.openxmlformats.org/officeDocument/2006/relationships/image" Target="../media/image52.png"/><Relationship Id="rId5" Type="http://schemas.openxmlformats.org/officeDocument/2006/relationships/image" Target="../media/image33.png"/><Relationship Id="rId6" Type="http://schemas.openxmlformats.org/officeDocument/2006/relationships/image" Target="../media/image3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32.png"/><Relationship Id="rId4" Type="http://schemas.openxmlformats.org/officeDocument/2006/relationships/image" Target="../media/image3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5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57.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67.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42.png"/><Relationship Id="rId4" Type="http://schemas.openxmlformats.org/officeDocument/2006/relationships/image" Target="../media/image3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36.png"/><Relationship Id="rId4" Type="http://schemas.openxmlformats.org/officeDocument/2006/relationships/image" Target="../media/image39.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50.png"/></Relationships>
</file>

<file path=ppt/slides/_rels/slide22.xml.rels><?xml version="1.0" encoding="UTF-8" standalone="yes"?><Relationships xmlns="http://schemas.openxmlformats.org/package/2006/relationships"><Relationship Id="rId20" Type="http://schemas.openxmlformats.org/officeDocument/2006/relationships/image" Target="../media/image68.png"/><Relationship Id="rId11" Type="http://schemas.openxmlformats.org/officeDocument/2006/relationships/image" Target="../media/image63.png"/><Relationship Id="rId22" Type="http://schemas.openxmlformats.org/officeDocument/2006/relationships/image" Target="../media/image62.png"/><Relationship Id="rId10" Type="http://schemas.openxmlformats.org/officeDocument/2006/relationships/image" Target="../media/image65.png"/><Relationship Id="rId21" Type="http://schemas.openxmlformats.org/officeDocument/2006/relationships/image" Target="../media/image64.png"/><Relationship Id="rId13" Type="http://schemas.openxmlformats.org/officeDocument/2006/relationships/image" Target="../media/image66.png"/><Relationship Id="rId12" Type="http://schemas.openxmlformats.org/officeDocument/2006/relationships/image" Target="../media/image58.png"/><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41.png"/><Relationship Id="rId4" Type="http://schemas.openxmlformats.org/officeDocument/2006/relationships/image" Target="../media/image37.png"/><Relationship Id="rId9" Type="http://schemas.openxmlformats.org/officeDocument/2006/relationships/image" Target="../media/image49.png"/><Relationship Id="rId15" Type="http://schemas.openxmlformats.org/officeDocument/2006/relationships/image" Target="../media/image25.png"/><Relationship Id="rId14" Type="http://schemas.openxmlformats.org/officeDocument/2006/relationships/image" Target="../media/image2.png"/><Relationship Id="rId17" Type="http://schemas.openxmlformats.org/officeDocument/2006/relationships/image" Target="../media/image12.png"/><Relationship Id="rId16" Type="http://schemas.openxmlformats.org/officeDocument/2006/relationships/image" Target="../media/image9.png"/><Relationship Id="rId5" Type="http://schemas.openxmlformats.org/officeDocument/2006/relationships/image" Target="../media/image54.png"/><Relationship Id="rId19" Type="http://schemas.openxmlformats.org/officeDocument/2006/relationships/image" Target="../media/image59.png"/><Relationship Id="rId6" Type="http://schemas.openxmlformats.org/officeDocument/2006/relationships/image" Target="../media/image53.png"/><Relationship Id="rId18" Type="http://schemas.openxmlformats.org/officeDocument/2006/relationships/image" Target="../media/image20.png"/><Relationship Id="rId7" Type="http://schemas.openxmlformats.org/officeDocument/2006/relationships/image" Target="../media/image47.png"/><Relationship Id="rId8" Type="http://schemas.openxmlformats.org/officeDocument/2006/relationships/image" Target="../media/image61.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6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3.png"/><Relationship Id="rId4" Type="http://schemas.openxmlformats.org/officeDocument/2006/relationships/image" Target="../media/image17.png"/><Relationship Id="rId5" Type="http://schemas.openxmlformats.org/officeDocument/2006/relationships/image" Target="../media/image2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2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4.png"/><Relationship Id="rId4" Type="http://schemas.openxmlformats.org/officeDocument/2006/relationships/image" Target="../media/image3.png"/><Relationship Id="rId5" Type="http://schemas.openxmlformats.org/officeDocument/2006/relationships/image" Target="../media/image15.png"/><Relationship Id="rId6" Type="http://schemas.openxmlformats.org/officeDocument/2006/relationships/image" Target="../media/image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14.png"/><Relationship Id="rId4" Type="http://schemas.openxmlformats.org/officeDocument/2006/relationships/image" Target="../media/image22.png"/><Relationship Id="rId5" Type="http://schemas.openxmlformats.org/officeDocument/2006/relationships/image" Target="../media/image10.png"/><Relationship Id="rId6" Type="http://schemas.openxmlformats.org/officeDocument/2006/relationships/image" Target="../media/image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B1628"/>
        </a:solidFill>
      </p:bgPr>
    </p:bg>
    <p:spTree>
      <p:nvGrpSpPr>
        <p:cNvPr id="83" name="Shape 83"/>
        <p:cNvGrpSpPr/>
        <p:nvPr/>
      </p:nvGrpSpPr>
      <p:grpSpPr>
        <a:xfrm>
          <a:off x="0" y="0"/>
          <a:ext cx="0" cy="0"/>
          <a:chOff x="0" y="0"/>
          <a:chExt cx="0" cy="0"/>
        </a:xfrm>
      </p:grpSpPr>
      <p:sp>
        <p:nvSpPr>
          <p:cNvPr id="84" name="Google Shape;84;p13"/>
          <p:cNvSpPr txBox="1"/>
          <p:nvPr/>
        </p:nvSpPr>
        <p:spPr>
          <a:xfrm>
            <a:off x="395960" y="567572"/>
            <a:ext cx="5708979" cy="3068182"/>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11765" u="none" cap="none" strike="noStrike">
                <a:solidFill>
                  <a:srgbClr val="FFFFFF"/>
                </a:solidFill>
                <a:latin typeface="Anton"/>
                <a:ea typeface="Anton"/>
                <a:cs typeface="Anton"/>
                <a:sym typeface="Anton"/>
              </a:rPr>
              <a:t>BREAST CANCER</a:t>
            </a:r>
            <a:endParaRPr/>
          </a:p>
        </p:txBody>
      </p:sp>
      <p:sp>
        <p:nvSpPr>
          <p:cNvPr id="85" name="Google Shape;85;p13"/>
          <p:cNvSpPr txBox="1"/>
          <p:nvPr/>
        </p:nvSpPr>
        <p:spPr>
          <a:xfrm>
            <a:off x="395960" y="3956694"/>
            <a:ext cx="3960900" cy="1106100"/>
          </a:xfrm>
          <a:prstGeom prst="rect">
            <a:avLst/>
          </a:prstGeom>
          <a:noFill/>
          <a:ln>
            <a:noFill/>
          </a:ln>
        </p:spPr>
        <p:txBody>
          <a:bodyPr anchorCtr="0" anchor="t" bIns="0" lIns="0" spcFirstLastPara="1" rIns="0" wrap="square" tIns="0">
            <a:spAutoFit/>
          </a:bodyPr>
          <a:lstStyle/>
          <a:p>
            <a:pPr indent="0" lvl="0" marL="0" marR="0" rtl="0" algn="l">
              <a:lnSpc>
                <a:spcPct val="109994"/>
              </a:lnSpc>
              <a:spcBef>
                <a:spcPts val="0"/>
              </a:spcBef>
              <a:spcAft>
                <a:spcPts val="0"/>
              </a:spcAft>
              <a:buNone/>
            </a:pPr>
            <a:r>
              <a:rPr b="0" i="0" lang="en-US" sz="3422" u="none" cap="none" strike="noStrike">
                <a:solidFill>
                  <a:srgbClr val="EAC4D5"/>
                </a:solidFill>
                <a:latin typeface="Heebo"/>
                <a:ea typeface="Heebo"/>
                <a:cs typeface="Heebo"/>
                <a:sym typeface="Heebo"/>
              </a:rPr>
              <a:t>PREVENTION</a:t>
            </a:r>
            <a:endParaRPr/>
          </a:p>
          <a:p>
            <a:pPr indent="0" lvl="0" marL="0" marR="0" rtl="0" algn="l">
              <a:lnSpc>
                <a:spcPct val="109994"/>
              </a:lnSpc>
              <a:spcBef>
                <a:spcPts val="0"/>
              </a:spcBef>
              <a:spcAft>
                <a:spcPts val="0"/>
              </a:spcAft>
              <a:buNone/>
            </a:pPr>
            <a:r>
              <a:rPr b="0" i="0" lang="en-US" sz="3422" u="none" cap="none" strike="noStrike">
                <a:solidFill>
                  <a:srgbClr val="EAC4D5"/>
                </a:solidFill>
                <a:latin typeface="Heebo"/>
                <a:ea typeface="Heebo"/>
                <a:cs typeface="Heebo"/>
                <a:sym typeface="Heebo"/>
              </a:rPr>
              <a:t>CAMPAIGN</a:t>
            </a:r>
            <a:endParaRPr/>
          </a:p>
        </p:txBody>
      </p:sp>
      <p:pic>
        <p:nvPicPr>
          <p:cNvPr id="86" name="Google Shape;86;p13"/>
          <p:cNvPicPr preferRelativeResize="0"/>
          <p:nvPr/>
        </p:nvPicPr>
        <p:blipFill>
          <a:blip r:embed="rId3">
            <a:alphaModFix/>
          </a:blip>
          <a:stretch>
            <a:fillRect/>
          </a:stretch>
        </p:blipFill>
        <p:spPr>
          <a:xfrm>
            <a:off x="4356850" y="-5641575"/>
            <a:ext cx="17876900" cy="17222248"/>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B1628"/>
        </a:solidFill>
      </p:bgPr>
    </p:bg>
    <p:spTree>
      <p:nvGrpSpPr>
        <p:cNvPr id="228" name="Shape 228"/>
        <p:cNvGrpSpPr/>
        <p:nvPr/>
      </p:nvGrpSpPr>
      <p:grpSpPr>
        <a:xfrm>
          <a:off x="0" y="0"/>
          <a:ext cx="0" cy="0"/>
          <a:chOff x="0" y="0"/>
          <a:chExt cx="0" cy="0"/>
        </a:xfrm>
      </p:grpSpPr>
      <p:grpSp>
        <p:nvGrpSpPr>
          <p:cNvPr id="229" name="Google Shape;229;p22"/>
          <p:cNvGrpSpPr/>
          <p:nvPr/>
        </p:nvGrpSpPr>
        <p:grpSpPr>
          <a:xfrm>
            <a:off x="1028700" y="458120"/>
            <a:ext cx="7848276" cy="3230763"/>
            <a:chOff x="0" y="-38100"/>
            <a:chExt cx="2067036" cy="850900"/>
          </a:xfrm>
        </p:grpSpPr>
        <p:sp>
          <p:nvSpPr>
            <p:cNvPr id="230" name="Google Shape;230;p22"/>
            <p:cNvSpPr/>
            <p:nvPr/>
          </p:nvSpPr>
          <p:spPr>
            <a:xfrm>
              <a:off x="0" y="0"/>
              <a:ext cx="2067036" cy="678853"/>
            </a:xfrm>
            <a:custGeom>
              <a:rect b="b" l="l" r="r" t="t"/>
              <a:pathLst>
                <a:path extrusionOk="0" h="678853" w="2067036">
                  <a:moveTo>
                    <a:pt x="0" y="0"/>
                  </a:moveTo>
                  <a:lnTo>
                    <a:pt x="2067036" y="0"/>
                  </a:lnTo>
                  <a:lnTo>
                    <a:pt x="2067036" y="678853"/>
                  </a:lnTo>
                  <a:lnTo>
                    <a:pt x="0" y="678853"/>
                  </a:lnTo>
                  <a:close/>
                </a:path>
              </a:pathLst>
            </a:custGeom>
            <a:solidFill>
              <a:srgbClr val="EA6D91"/>
            </a:solidFill>
            <a:ln>
              <a:noFill/>
            </a:ln>
          </p:spPr>
        </p:sp>
        <p:sp>
          <p:nvSpPr>
            <p:cNvPr id="231" name="Google Shape;231;p22"/>
            <p:cNvSpPr txBox="1"/>
            <p:nvPr/>
          </p:nvSpPr>
          <p:spPr>
            <a:xfrm>
              <a:off x="0" y="-38100"/>
              <a:ext cx="812800" cy="8509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32" name="Google Shape;232;p22"/>
          <p:cNvGrpSpPr/>
          <p:nvPr/>
        </p:nvGrpSpPr>
        <p:grpSpPr>
          <a:xfrm>
            <a:off x="1028700" y="3708247"/>
            <a:ext cx="7848276" cy="3230763"/>
            <a:chOff x="0" y="-38100"/>
            <a:chExt cx="2067036" cy="850900"/>
          </a:xfrm>
        </p:grpSpPr>
        <p:sp>
          <p:nvSpPr>
            <p:cNvPr id="233" name="Google Shape;233;p22"/>
            <p:cNvSpPr/>
            <p:nvPr/>
          </p:nvSpPr>
          <p:spPr>
            <a:xfrm>
              <a:off x="0" y="0"/>
              <a:ext cx="2067036" cy="678853"/>
            </a:xfrm>
            <a:custGeom>
              <a:rect b="b" l="l" r="r" t="t"/>
              <a:pathLst>
                <a:path extrusionOk="0" h="678853" w="2067036">
                  <a:moveTo>
                    <a:pt x="0" y="0"/>
                  </a:moveTo>
                  <a:lnTo>
                    <a:pt x="2067036" y="0"/>
                  </a:lnTo>
                  <a:lnTo>
                    <a:pt x="2067036" y="678853"/>
                  </a:lnTo>
                  <a:lnTo>
                    <a:pt x="0" y="678853"/>
                  </a:lnTo>
                  <a:close/>
                </a:path>
              </a:pathLst>
            </a:custGeom>
            <a:solidFill>
              <a:srgbClr val="EA6D91"/>
            </a:solidFill>
            <a:ln>
              <a:noFill/>
            </a:ln>
          </p:spPr>
        </p:sp>
        <p:sp>
          <p:nvSpPr>
            <p:cNvPr id="234" name="Google Shape;234;p22"/>
            <p:cNvSpPr txBox="1"/>
            <p:nvPr/>
          </p:nvSpPr>
          <p:spPr>
            <a:xfrm>
              <a:off x="0" y="-38100"/>
              <a:ext cx="812800" cy="8509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35" name="Google Shape;235;p22"/>
          <p:cNvGrpSpPr/>
          <p:nvPr/>
        </p:nvGrpSpPr>
        <p:grpSpPr>
          <a:xfrm>
            <a:off x="1028700" y="6962040"/>
            <a:ext cx="7848276" cy="3230763"/>
            <a:chOff x="0" y="-38100"/>
            <a:chExt cx="2067036" cy="850900"/>
          </a:xfrm>
        </p:grpSpPr>
        <p:sp>
          <p:nvSpPr>
            <p:cNvPr id="236" name="Google Shape;236;p22"/>
            <p:cNvSpPr/>
            <p:nvPr/>
          </p:nvSpPr>
          <p:spPr>
            <a:xfrm>
              <a:off x="0" y="0"/>
              <a:ext cx="2067036" cy="678853"/>
            </a:xfrm>
            <a:custGeom>
              <a:rect b="b" l="l" r="r" t="t"/>
              <a:pathLst>
                <a:path extrusionOk="0" h="678853" w="2067036">
                  <a:moveTo>
                    <a:pt x="0" y="0"/>
                  </a:moveTo>
                  <a:lnTo>
                    <a:pt x="2067036" y="0"/>
                  </a:lnTo>
                  <a:lnTo>
                    <a:pt x="2067036" y="678853"/>
                  </a:lnTo>
                  <a:lnTo>
                    <a:pt x="0" y="678853"/>
                  </a:lnTo>
                  <a:close/>
                </a:path>
              </a:pathLst>
            </a:custGeom>
            <a:solidFill>
              <a:srgbClr val="EA6D91"/>
            </a:solidFill>
            <a:ln>
              <a:noFill/>
            </a:ln>
          </p:spPr>
        </p:sp>
        <p:sp>
          <p:nvSpPr>
            <p:cNvPr id="237" name="Google Shape;237;p22"/>
            <p:cNvSpPr txBox="1"/>
            <p:nvPr/>
          </p:nvSpPr>
          <p:spPr>
            <a:xfrm>
              <a:off x="0" y="-38100"/>
              <a:ext cx="812800" cy="8509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38" name="Google Shape;238;p22"/>
          <p:cNvGrpSpPr/>
          <p:nvPr/>
        </p:nvGrpSpPr>
        <p:grpSpPr>
          <a:xfrm>
            <a:off x="9411024" y="458120"/>
            <a:ext cx="7848276" cy="3230763"/>
            <a:chOff x="0" y="-38100"/>
            <a:chExt cx="2067036" cy="850900"/>
          </a:xfrm>
        </p:grpSpPr>
        <p:sp>
          <p:nvSpPr>
            <p:cNvPr id="239" name="Google Shape;239;p22"/>
            <p:cNvSpPr/>
            <p:nvPr/>
          </p:nvSpPr>
          <p:spPr>
            <a:xfrm>
              <a:off x="0" y="0"/>
              <a:ext cx="2067036" cy="678853"/>
            </a:xfrm>
            <a:custGeom>
              <a:rect b="b" l="l" r="r" t="t"/>
              <a:pathLst>
                <a:path extrusionOk="0" h="678853" w="2067036">
                  <a:moveTo>
                    <a:pt x="0" y="0"/>
                  </a:moveTo>
                  <a:lnTo>
                    <a:pt x="2067036" y="0"/>
                  </a:lnTo>
                  <a:lnTo>
                    <a:pt x="2067036" y="678853"/>
                  </a:lnTo>
                  <a:lnTo>
                    <a:pt x="0" y="678853"/>
                  </a:lnTo>
                  <a:close/>
                </a:path>
              </a:pathLst>
            </a:custGeom>
            <a:solidFill>
              <a:srgbClr val="EA6D91"/>
            </a:solidFill>
            <a:ln>
              <a:noFill/>
            </a:ln>
          </p:spPr>
        </p:sp>
        <p:sp>
          <p:nvSpPr>
            <p:cNvPr id="240" name="Google Shape;240;p22"/>
            <p:cNvSpPr txBox="1"/>
            <p:nvPr/>
          </p:nvSpPr>
          <p:spPr>
            <a:xfrm>
              <a:off x="0" y="-38100"/>
              <a:ext cx="812800" cy="8509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41" name="Google Shape;241;p22"/>
          <p:cNvGrpSpPr/>
          <p:nvPr/>
        </p:nvGrpSpPr>
        <p:grpSpPr>
          <a:xfrm>
            <a:off x="9411024" y="3708247"/>
            <a:ext cx="7848276" cy="3230763"/>
            <a:chOff x="0" y="-38100"/>
            <a:chExt cx="2067036" cy="850900"/>
          </a:xfrm>
        </p:grpSpPr>
        <p:sp>
          <p:nvSpPr>
            <p:cNvPr id="242" name="Google Shape;242;p22"/>
            <p:cNvSpPr/>
            <p:nvPr/>
          </p:nvSpPr>
          <p:spPr>
            <a:xfrm>
              <a:off x="0" y="0"/>
              <a:ext cx="2067036" cy="678853"/>
            </a:xfrm>
            <a:custGeom>
              <a:rect b="b" l="l" r="r" t="t"/>
              <a:pathLst>
                <a:path extrusionOk="0" h="678853" w="2067036">
                  <a:moveTo>
                    <a:pt x="0" y="0"/>
                  </a:moveTo>
                  <a:lnTo>
                    <a:pt x="2067036" y="0"/>
                  </a:lnTo>
                  <a:lnTo>
                    <a:pt x="2067036" y="678853"/>
                  </a:lnTo>
                  <a:lnTo>
                    <a:pt x="0" y="678853"/>
                  </a:lnTo>
                  <a:close/>
                </a:path>
              </a:pathLst>
            </a:custGeom>
            <a:solidFill>
              <a:srgbClr val="EA6D91"/>
            </a:solidFill>
            <a:ln>
              <a:noFill/>
            </a:ln>
          </p:spPr>
        </p:sp>
        <p:sp>
          <p:nvSpPr>
            <p:cNvPr id="243" name="Google Shape;243;p22"/>
            <p:cNvSpPr txBox="1"/>
            <p:nvPr/>
          </p:nvSpPr>
          <p:spPr>
            <a:xfrm>
              <a:off x="0" y="-38100"/>
              <a:ext cx="812800" cy="8509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44" name="Google Shape;244;p22"/>
          <p:cNvGrpSpPr/>
          <p:nvPr/>
        </p:nvGrpSpPr>
        <p:grpSpPr>
          <a:xfrm>
            <a:off x="9411024" y="6962040"/>
            <a:ext cx="7848276" cy="3230763"/>
            <a:chOff x="0" y="-38100"/>
            <a:chExt cx="2067036" cy="850900"/>
          </a:xfrm>
        </p:grpSpPr>
        <p:sp>
          <p:nvSpPr>
            <p:cNvPr id="245" name="Google Shape;245;p22"/>
            <p:cNvSpPr/>
            <p:nvPr/>
          </p:nvSpPr>
          <p:spPr>
            <a:xfrm>
              <a:off x="0" y="0"/>
              <a:ext cx="2067036" cy="678853"/>
            </a:xfrm>
            <a:custGeom>
              <a:rect b="b" l="l" r="r" t="t"/>
              <a:pathLst>
                <a:path extrusionOk="0" h="678853" w="2067036">
                  <a:moveTo>
                    <a:pt x="0" y="0"/>
                  </a:moveTo>
                  <a:lnTo>
                    <a:pt x="2067036" y="0"/>
                  </a:lnTo>
                  <a:lnTo>
                    <a:pt x="2067036" y="678853"/>
                  </a:lnTo>
                  <a:lnTo>
                    <a:pt x="0" y="678853"/>
                  </a:lnTo>
                  <a:close/>
                </a:path>
              </a:pathLst>
            </a:custGeom>
            <a:solidFill>
              <a:srgbClr val="EA6D91"/>
            </a:solidFill>
            <a:ln>
              <a:noFill/>
            </a:ln>
          </p:spPr>
        </p:sp>
        <p:sp>
          <p:nvSpPr>
            <p:cNvPr id="246" name="Google Shape;246;p22"/>
            <p:cNvSpPr txBox="1"/>
            <p:nvPr/>
          </p:nvSpPr>
          <p:spPr>
            <a:xfrm>
              <a:off x="0" y="-38100"/>
              <a:ext cx="812800" cy="8509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47" name="Google Shape;247;p22"/>
          <p:cNvSpPr/>
          <p:nvPr/>
        </p:nvSpPr>
        <p:spPr>
          <a:xfrm>
            <a:off x="6478246" y="836403"/>
            <a:ext cx="2123547" cy="2110275"/>
          </a:xfrm>
          <a:custGeom>
            <a:rect b="b" l="l" r="r" t="t"/>
            <a:pathLst>
              <a:path extrusionOk="0" h="2110275" w="2123547">
                <a:moveTo>
                  <a:pt x="0" y="0"/>
                </a:moveTo>
                <a:lnTo>
                  <a:pt x="2123547" y="0"/>
                </a:lnTo>
                <a:lnTo>
                  <a:pt x="2123547" y="2110275"/>
                </a:lnTo>
                <a:lnTo>
                  <a:pt x="0" y="2110275"/>
                </a:lnTo>
                <a:lnTo>
                  <a:pt x="0" y="0"/>
                </a:lnTo>
                <a:close/>
              </a:path>
            </a:pathLst>
          </a:custGeom>
          <a:blipFill rotWithShape="1">
            <a:blip r:embed="rId3">
              <a:alphaModFix/>
            </a:blip>
            <a:stretch>
              <a:fillRect b="0" l="0" r="0" t="0"/>
            </a:stretch>
          </a:blipFill>
          <a:ln>
            <a:noFill/>
          </a:ln>
        </p:spPr>
      </p:sp>
      <p:sp>
        <p:nvSpPr>
          <p:cNvPr id="248" name="Google Shape;248;p22"/>
          <p:cNvSpPr/>
          <p:nvPr/>
        </p:nvSpPr>
        <p:spPr>
          <a:xfrm>
            <a:off x="6478246" y="4121037"/>
            <a:ext cx="2123547" cy="2041260"/>
          </a:xfrm>
          <a:custGeom>
            <a:rect b="b" l="l" r="r" t="t"/>
            <a:pathLst>
              <a:path extrusionOk="0" h="2041260" w="2123547">
                <a:moveTo>
                  <a:pt x="0" y="0"/>
                </a:moveTo>
                <a:lnTo>
                  <a:pt x="2123547" y="0"/>
                </a:lnTo>
                <a:lnTo>
                  <a:pt x="2123547" y="2041260"/>
                </a:lnTo>
                <a:lnTo>
                  <a:pt x="0" y="2041260"/>
                </a:lnTo>
                <a:lnTo>
                  <a:pt x="0" y="0"/>
                </a:lnTo>
                <a:close/>
              </a:path>
            </a:pathLst>
          </a:custGeom>
          <a:blipFill rotWithShape="1">
            <a:blip r:embed="rId4">
              <a:alphaModFix/>
            </a:blip>
            <a:stretch>
              <a:fillRect b="0" l="0" r="0" t="0"/>
            </a:stretch>
          </a:blipFill>
          <a:ln>
            <a:noFill/>
          </a:ln>
        </p:spPr>
      </p:sp>
      <p:sp>
        <p:nvSpPr>
          <p:cNvPr id="249" name="Google Shape;249;p22"/>
          <p:cNvSpPr/>
          <p:nvPr/>
        </p:nvSpPr>
        <p:spPr>
          <a:xfrm>
            <a:off x="6493444" y="7973274"/>
            <a:ext cx="2383532" cy="1079684"/>
          </a:xfrm>
          <a:custGeom>
            <a:rect b="b" l="l" r="r" t="t"/>
            <a:pathLst>
              <a:path extrusionOk="0" h="1079684" w="2383532">
                <a:moveTo>
                  <a:pt x="0" y="0"/>
                </a:moveTo>
                <a:lnTo>
                  <a:pt x="2383532" y="0"/>
                </a:lnTo>
                <a:lnTo>
                  <a:pt x="2383532" y="1079684"/>
                </a:lnTo>
                <a:lnTo>
                  <a:pt x="0" y="1079684"/>
                </a:lnTo>
                <a:lnTo>
                  <a:pt x="0" y="0"/>
                </a:lnTo>
                <a:close/>
              </a:path>
            </a:pathLst>
          </a:custGeom>
          <a:blipFill rotWithShape="1">
            <a:blip r:embed="rId5">
              <a:alphaModFix/>
            </a:blip>
            <a:stretch>
              <a:fillRect b="0" l="0" r="-23257" t="0"/>
            </a:stretch>
          </a:blipFill>
          <a:ln>
            <a:noFill/>
          </a:ln>
        </p:spPr>
      </p:sp>
      <p:sp>
        <p:nvSpPr>
          <p:cNvPr id="250" name="Google Shape;250;p22"/>
          <p:cNvSpPr/>
          <p:nvPr/>
        </p:nvSpPr>
        <p:spPr>
          <a:xfrm>
            <a:off x="14955125" y="860111"/>
            <a:ext cx="2186233" cy="2183500"/>
          </a:xfrm>
          <a:custGeom>
            <a:rect b="b" l="l" r="r" t="t"/>
            <a:pathLst>
              <a:path extrusionOk="0" h="2183500" w="2186233">
                <a:moveTo>
                  <a:pt x="0" y="0"/>
                </a:moveTo>
                <a:lnTo>
                  <a:pt x="2186233" y="0"/>
                </a:lnTo>
                <a:lnTo>
                  <a:pt x="2186233" y="2183501"/>
                </a:lnTo>
                <a:lnTo>
                  <a:pt x="0" y="2183501"/>
                </a:lnTo>
                <a:lnTo>
                  <a:pt x="0" y="0"/>
                </a:lnTo>
                <a:close/>
              </a:path>
            </a:pathLst>
          </a:custGeom>
          <a:blipFill rotWithShape="1">
            <a:blip r:embed="rId6">
              <a:alphaModFix/>
            </a:blip>
            <a:stretch>
              <a:fillRect b="0" l="0" r="0" t="0"/>
            </a:stretch>
          </a:blipFill>
          <a:ln>
            <a:noFill/>
          </a:ln>
        </p:spPr>
      </p:sp>
      <p:sp>
        <p:nvSpPr>
          <p:cNvPr id="251" name="Google Shape;251;p22"/>
          <p:cNvSpPr/>
          <p:nvPr/>
        </p:nvSpPr>
        <p:spPr>
          <a:xfrm>
            <a:off x="14955125" y="4051750"/>
            <a:ext cx="2186233" cy="2183500"/>
          </a:xfrm>
          <a:custGeom>
            <a:rect b="b" l="l" r="r" t="t"/>
            <a:pathLst>
              <a:path extrusionOk="0" h="2183500" w="2186233">
                <a:moveTo>
                  <a:pt x="0" y="0"/>
                </a:moveTo>
                <a:lnTo>
                  <a:pt x="2186233" y="0"/>
                </a:lnTo>
                <a:lnTo>
                  <a:pt x="2186233" y="2183500"/>
                </a:lnTo>
                <a:lnTo>
                  <a:pt x="0" y="2183500"/>
                </a:lnTo>
                <a:lnTo>
                  <a:pt x="0" y="0"/>
                </a:lnTo>
                <a:close/>
              </a:path>
            </a:pathLst>
          </a:custGeom>
          <a:blipFill rotWithShape="1">
            <a:blip r:embed="rId7">
              <a:alphaModFix/>
            </a:blip>
            <a:stretch>
              <a:fillRect b="0" l="0" r="0" t="0"/>
            </a:stretch>
          </a:blipFill>
          <a:ln>
            <a:noFill/>
          </a:ln>
        </p:spPr>
      </p:sp>
      <p:sp>
        <p:nvSpPr>
          <p:cNvPr id="252" name="Google Shape;252;p22"/>
          <p:cNvSpPr/>
          <p:nvPr/>
        </p:nvSpPr>
        <p:spPr>
          <a:xfrm>
            <a:off x="15238810" y="7340322"/>
            <a:ext cx="1618864" cy="2207209"/>
          </a:xfrm>
          <a:custGeom>
            <a:rect b="b" l="l" r="r" t="t"/>
            <a:pathLst>
              <a:path extrusionOk="0" h="2207209" w="1618864">
                <a:moveTo>
                  <a:pt x="0" y="0"/>
                </a:moveTo>
                <a:lnTo>
                  <a:pt x="1618863" y="0"/>
                </a:lnTo>
                <a:lnTo>
                  <a:pt x="1618863" y="2207209"/>
                </a:lnTo>
                <a:lnTo>
                  <a:pt x="0" y="2207209"/>
                </a:lnTo>
                <a:lnTo>
                  <a:pt x="0" y="0"/>
                </a:lnTo>
                <a:close/>
              </a:path>
            </a:pathLst>
          </a:custGeom>
          <a:blipFill rotWithShape="1">
            <a:blip r:embed="rId8">
              <a:alphaModFix/>
            </a:blip>
            <a:stretch>
              <a:fillRect b="0" l="0" r="0" t="0"/>
            </a:stretch>
          </a:blipFill>
          <a:ln>
            <a:noFill/>
          </a:ln>
        </p:spPr>
      </p:sp>
      <p:sp>
        <p:nvSpPr>
          <p:cNvPr id="253" name="Google Shape;253;p22"/>
          <p:cNvSpPr txBox="1"/>
          <p:nvPr/>
        </p:nvSpPr>
        <p:spPr>
          <a:xfrm>
            <a:off x="1190312" y="710894"/>
            <a:ext cx="5287934" cy="573405"/>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3600" u="none" cap="none" strike="noStrike">
                <a:solidFill>
                  <a:srgbClr val="FFFFFF"/>
                </a:solidFill>
                <a:latin typeface="Heebo"/>
                <a:ea typeface="Heebo"/>
                <a:cs typeface="Heebo"/>
                <a:sym typeface="Heebo"/>
              </a:rPr>
              <a:t>Step 1: Look in the Mirror</a:t>
            </a:r>
            <a:endParaRPr/>
          </a:p>
        </p:txBody>
      </p:sp>
      <p:sp>
        <p:nvSpPr>
          <p:cNvPr id="254" name="Google Shape;254;p22"/>
          <p:cNvSpPr txBox="1"/>
          <p:nvPr/>
        </p:nvSpPr>
        <p:spPr>
          <a:xfrm>
            <a:off x="1190312" y="1336732"/>
            <a:ext cx="5287934" cy="1800860"/>
          </a:xfrm>
          <a:prstGeom prst="rect">
            <a:avLst/>
          </a:prstGeom>
          <a:noFill/>
          <a:ln>
            <a:noFill/>
          </a:ln>
        </p:spPr>
        <p:txBody>
          <a:bodyPr anchorCtr="0" anchor="t" bIns="0" lIns="0" spcFirstLastPara="1" rIns="0" wrap="square" tIns="0">
            <a:spAutoFit/>
          </a:bodyPr>
          <a:lstStyle/>
          <a:p>
            <a:pPr indent="0" lvl="0" marL="0" marR="0" rtl="0" algn="l">
              <a:lnSpc>
                <a:spcPct val="130013"/>
              </a:lnSpc>
              <a:spcBef>
                <a:spcPts val="0"/>
              </a:spcBef>
              <a:spcAft>
                <a:spcPts val="0"/>
              </a:spcAft>
              <a:buNone/>
            </a:pPr>
            <a:r>
              <a:rPr b="0" i="0" lang="en-US" sz="2199" u="none" cap="none" strike="noStrike">
                <a:solidFill>
                  <a:srgbClr val="FFFFFF"/>
                </a:solidFill>
                <a:latin typeface="Alatsi"/>
                <a:ea typeface="Alatsi"/>
                <a:cs typeface="Alatsi"/>
                <a:sym typeface="Alatsi"/>
              </a:rPr>
              <a:t>Stand in front of a mirror with your arms at your sides. Look for any changes in the size, shape, or contour of your breasts. Check for any dimpling, redness, or changes in skin texture.</a:t>
            </a:r>
            <a:endParaRPr/>
          </a:p>
        </p:txBody>
      </p:sp>
      <p:sp>
        <p:nvSpPr>
          <p:cNvPr id="255" name="Google Shape;255;p22"/>
          <p:cNvSpPr txBox="1"/>
          <p:nvPr/>
        </p:nvSpPr>
        <p:spPr>
          <a:xfrm>
            <a:off x="1190312" y="3962854"/>
            <a:ext cx="5287934" cy="573405"/>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3600" u="none" cap="none" strike="noStrike">
                <a:solidFill>
                  <a:srgbClr val="FFFFFF"/>
                </a:solidFill>
                <a:latin typeface="Heebo"/>
                <a:ea typeface="Heebo"/>
                <a:cs typeface="Heebo"/>
                <a:sym typeface="Heebo"/>
              </a:rPr>
              <a:t>Step 2: Raise Your Arms</a:t>
            </a:r>
            <a:endParaRPr/>
          </a:p>
        </p:txBody>
      </p:sp>
      <p:sp>
        <p:nvSpPr>
          <p:cNvPr id="256" name="Google Shape;256;p22"/>
          <p:cNvSpPr txBox="1"/>
          <p:nvPr/>
        </p:nvSpPr>
        <p:spPr>
          <a:xfrm>
            <a:off x="1190312" y="4588691"/>
            <a:ext cx="5287934" cy="715010"/>
          </a:xfrm>
          <a:prstGeom prst="rect">
            <a:avLst/>
          </a:prstGeom>
          <a:noFill/>
          <a:ln>
            <a:noFill/>
          </a:ln>
        </p:spPr>
        <p:txBody>
          <a:bodyPr anchorCtr="0" anchor="t" bIns="0" lIns="0" spcFirstLastPara="1" rIns="0" wrap="square" tIns="0">
            <a:spAutoFit/>
          </a:bodyPr>
          <a:lstStyle/>
          <a:p>
            <a:pPr indent="0" lvl="0" marL="0" marR="0" rtl="0" algn="l">
              <a:lnSpc>
                <a:spcPct val="130013"/>
              </a:lnSpc>
              <a:spcBef>
                <a:spcPts val="0"/>
              </a:spcBef>
              <a:spcAft>
                <a:spcPts val="0"/>
              </a:spcAft>
              <a:buNone/>
            </a:pPr>
            <a:r>
              <a:rPr b="0" i="0" lang="en-US" sz="2199" u="none" cap="none" strike="noStrike">
                <a:solidFill>
                  <a:srgbClr val="FFFFFF"/>
                </a:solidFill>
                <a:latin typeface="Alatsi"/>
                <a:ea typeface="Alatsi"/>
                <a:cs typeface="Alatsi"/>
                <a:sym typeface="Alatsi"/>
              </a:rPr>
              <a:t>Raise your arms and look for the same changes in the mirror.</a:t>
            </a:r>
            <a:endParaRPr/>
          </a:p>
        </p:txBody>
      </p:sp>
      <p:sp>
        <p:nvSpPr>
          <p:cNvPr id="257" name="Google Shape;257;p22"/>
          <p:cNvSpPr txBox="1"/>
          <p:nvPr/>
        </p:nvSpPr>
        <p:spPr>
          <a:xfrm>
            <a:off x="1190312" y="7214813"/>
            <a:ext cx="5565342" cy="1163955"/>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3600" u="none" cap="none" strike="noStrike">
                <a:solidFill>
                  <a:srgbClr val="FFFFFF"/>
                </a:solidFill>
                <a:latin typeface="Heebo"/>
                <a:ea typeface="Heebo"/>
                <a:cs typeface="Heebo"/>
                <a:sym typeface="Heebo"/>
              </a:rPr>
              <a:t>Step 3: Examine Lying Down</a:t>
            </a:r>
            <a:endParaRPr/>
          </a:p>
        </p:txBody>
      </p:sp>
      <p:sp>
        <p:nvSpPr>
          <p:cNvPr id="258" name="Google Shape;258;p22"/>
          <p:cNvSpPr txBox="1"/>
          <p:nvPr/>
        </p:nvSpPr>
        <p:spPr>
          <a:xfrm>
            <a:off x="1190312" y="8435918"/>
            <a:ext cx="5287934" cy="1076960"/>
          </a:xfrm>
          <a:prstGeom prst="rect">
            <a:avLst/>
          </a:prstGeom>
          <a:noFill/>
          <a:ln>
            <a:noFill/>
          </a:ln>
        </p:spPr>
        <p:txBody>
          <a:bodyPr anchorCtr="0" anchor="t" bIns="0" lIns="0" spcFirstLastPara="1" rIns="0" wrap="square" tIns="0">
            <a:spAutoFit/>
          </a:bodyPr>
          <a:lstStyle/>
          <a:p>
            <a:pPr indent="0" lvl="0" marL="0" marR="0" rtl="0" algn="l">
              <a:lnSpc>
                <a:spcPct val="130013"/>
              </a:lnSpc>
              <a:spcBef>
                <a:spcPts val="0"/>
              </a:spcBef>
              <a:spcAft>
                <a:spcPts val="0"/>
              </a:spcAft>
              <a:buNone/>
            </a:pPr>
            <a:r>
              <a:rPr b="0" i="0" lang="en-US" sz="2199" u="none" cap="none" strike="noStrike">
                <a:solidFill>
                  <a:srgbClr val="FFFFFF"/>
                </a:solidFill>
                <a:latin typeface="Alatsi"/>
                <a:ea typeface="Alatsi"/>
                <a:cs typeface="Alatsi"/>
                <a:sym typeface="Alatsi"/>
              </a:rPr>
              <a:t>Lie down on your back with a pillow under your right shoulder. Use your right hand to feel your left breast. </a:t>
            </a:r>
            <a:endParaRPr/>
          </a:p>
        </p:txBody>
      </p:sp>
      <p:sp>
        <p:nvSpPr>
          <p:cNvPr id="259" name="Google Shape;259;p22"/>
          <p:cNvSpPr txBox="1"/>
          <p:nvPr/>
        </p:nvSpPr>
        <p:spPr>
          <a:xfrm>
            <a:off x="9667191" y="710894"/>
            <a:ext cx="5287934" cy="1163955"/>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3600" u="none" cap="none" strike="noStrike">
                <a:solidFill>
                  <a:srgbClr val="FFFFFF"/>
                </a:solidFill>
                <a:latin typeface="Heebo"/>
                <a:ea typeface="Heebo"/>
                <a:cs typeface="Heebo"/>
                <a:sym typeface="Heebo"/>
              </a:rPr>
              <a:t>Step 4: Examine Sitting Up</a:t>
            </a:r>
            <a:endParaRPr/>
          </a:p>
        </p:txBody>
      </p:sp>
      <p:sp>
        <p:nvSpPr>
          <p:cNvPr id="260" name="Google Shape;260;p22"/>
          <p:cNvSpPr txBox="1"/>
          <p:nvPr/>
        </p:nvSpPr>
        <p:spPr>
          <a:xfrm>
            <a:off x="9667191" y="1932811"/>
            <a:ext cx="5287934" cy="1076960"/>
          </a:xfrm>
          <a:prstGeom prst="rect">
            <a:avLst/>
          </a:prstGeom>
          <a:noFill/>
          <a:ln>
            <a:noFill/>
          </a:ln>
        </p:spPr>
        <p:txBody>
          <a:bodyPr anchorCtr="0" anchor="t" bIns="0" lIns="0" spcFirstLastPara="1" rIns="0" wrap="square" tIns="0">
            <a:spAutoFit/>
          </a:bodyPr>
          <a:lstStyle/>
          <a:p>
            <a:pPr indent="0" lvl="0" marL="0" marR="0" rtl="0" algn="l">
              <a:lnSpc>
                <a:spcPct val="130013"/>
              </a:lnSpc>
              <a:spcBef>
                <a:spcPts val="0"/>
              </a:spcBef>
              <a:spcAft>
                <a:spcPts val="0"/>
              </a:spcAft>
              <a:buNone/>
            </a:pPr>
            <a:r>
              <a:rPr b="0" i="0" lang="en-US" sz="2199" u="none" cap="none" strike="noStrike">
                <a:solidFill>
                  <a:srgbClr val="FFFFFF"/>
                </a:solidFill>
                <a:latin typeface="Alatsi"/>
                <a:ea typeface="Alatsi"/>
                <a:cs typeface="Alatsi"/>
                <a:sym typeface="Alatsi"/>
              </a:rPr>
              <a:t>Sit up and repeat the same circular motions while using the opposite hand to feel the other breast.</a:t>
            </a:r>
            <a:endParaRPr/>
          </a:p>
        </p:txBody>
      </p:sp>
      <p:sp>
        <p:nvSpPr>
          <p:cNvPr id="261" name="Google Shape;261;p22"/>
          <p:cNvSpPr txBox="1"/>
          <p:nvPr/>
        </p:nvSpPr>
        <p:spPr>
          <a:xfrm>
            <a:off x="9667191" y="3961020"/>
            <a:ext cx="5287934" cy="573405"/>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3600" u="none" cap="none" strike="noStrike">
                <a:solidFill>
                  <a:srgbClr val="FFFFFF"/>
                </a:solidFill>
                <a:latin typeface="Heebo"/>
                <a:ea typeface="Heebo"/>
                <a:cs typeface="Heebo"/>
                <a:sym typeface="Heebo"/>
              </a:rPr>
              <a:t>Step 5: Feel for Changes</a:t>
            </a:r>
            <a:endParaRPr/>
          </a:p>
        </p:txBody>
      </p:sp>
      <p:sp>
        <p:nvSpPr>
          <p:cNvPr id="262" name="Google Shape;262;p22"/>
          <p:cNvSpPr txBox="1"/>
          <p:nvPr/>
        </p:nvSpPr>
        <p:spPr>
          <a:xfrm>
            <a:off x="9667191" y="4586858"/>
            <a:ext cx="5287934" cy="1800860"/>
          </a:xfrm>
          <a:prstGeom prst="rect">
            <a:avLst/>
          </a:prstGeom>
          <a:noFill/>
          <a:ln>
            <a:noFill/>
          </a:ln>
        </p:spPr>
        <p:txBody>
          <a:bodyPr anchorCtr="0" anchor="t" bIns="0" lIns="0" spcFirstLastPara="1" rIns="0" wrap="square" tIns="0">
            <a:spAutoFit/>
          </a:bodyPr>
          <a:lstStyle/>
          <a:p>
            <a:pPr indent="0" lvl="0" marL="0" marR="0" rtl="0" algn="l">
              <a:lnSpc>
                <a:spcPct val="130013"/>
              </a:lnSpc>
              <a:spcBef>
                <a:spcPts val="0"/>
              </a:spcBef>
              <a:spcAft>
                <a:spcPts val="0"/>
              </a:spcAft>
              <a:buNone/>
            </a:pPr>
            <a:r>
              <a:rPr b="0" i="0" lang="en-US" sz="2199" u="none" cap="none" strike="noStrike">
                <a:solidFill>
                  <a:srgbClr val="FFFFFF"/>
                </a:solidFill>
                <a:latin typeface="Alatsi"/>
                <a:ea typeface="Alatsi"/>
                <a:cs typeface="Alatsi"/>
                <a:sym typeface="Alatsi"/>
              </a:rPr>
              <a:t>Use different levels of pressure to feel the different layers of your breast tissue.</a:t>
            </a:r>
            <a:endParaRPr/>
          </a:p>
          <a:p>
            <a:pPr indent="0" lvl="0" marL="0" marR="0" rtl="0" algn="l">
              <a:lnSpc>
                <a:spcPct val="130013"/>
              </a:lnSpc>
              <a:spcBef>
                <a:spcPts val="0"/>
              </a:spcBef>
              <a:spcAft>
                <a:spcPts val="0"/>
              </a:spcAft>
              <a:buNone/>
            </a:pPr>
            <a:r>
              <a:rPr b="0" i="0" lang="en-US" sz="2199" u="none" cap="none" strike="noStrike">
                <a:solidFill>
                  <a:srgbClr val="FFFFFF"/>
                </a:solidFill>
                <a:latin typeface="Alatsi"/>
                <a:ea typeface="Alatsi"/>
                <a:cs typeface="Alatsi"/>
                <a:sym typeface="Alatsi"/>
              </a:rPr>
              <a:t>Pay attention to any lumps, hard knots, or thickening.</a:t>
            </a:r>
            <a:endParaRPr/>
          </a:p>
          <a:p>
            <a:pPr indent="0" lvl="0" marL="0" marR="0" rtl="0" algn="l">
              <a:lnSpc>
                <a:spcPct val="130013"/>
              </a:lnSpc>
              <a:spcBef>
                <a:spcPts val="0"/>
              </a:spcBef>
              <a:spcAft>
                <a:spcPts val="0"/>
              </a:spcAft>
              <a:buNone/>
            </a:pPr>
            <a:r>
              <a:t/>
            </a:r>
            <a:endParaRPr b="0" i="0" sz="2199" u="none" cap="none" strike="noStrike">
              <a:solidFill>
                <a:srgbClr val="FFFFFF"/>
              </a:solidFill>
              <a:latin typeface="Alatsi"/>
              <a:ea typeface="Alatsi"/>
              <a:cs typeface="Alatsi"/>
              <a:sym typeface="Alatsi"/>
            </a:endParaRPr>
          </a:p>
        </p:txBody>
      </p:sp>
      <p:sp>
        <p:nvSpPr>
          <p:cNvPr id="263" name="Google Shape;263;p22"/>
          <p:cNvSpPr txBox="1"/>
          <p:nvPr/>
        </p:nvSpPr>
        <p:spPr>
          <a:xfrm>
            <a:off x="9667191" y="7214813"/>
            <a:ext cx="5287934" cy="1163955"/>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3600" u="none" cap="none" strike="noStrike">
                <a:solidFill>
                  <a:srgbClr val="FFFFFF"/>
                </a:solidFill>
                <a:latin typeface="Heebo"/>
                <a:ea typeface="Heebo"/>
                <a:cs typeface="Heebo"/>
                <a:sym typeface="Heebo"/>
              </a:rPr>
              <a:t>Step 6: Check your Nipples</a:t>
            </a:r>
            <a:endParaRPr/>
          </a:p>
        </p:txBody>
      </p:sp>
      <p:sp>
        <p:nvSpPr>
          <p:cNvPr id="264" name="Google Shape;264;p22"/>
          <p:cNvSpPr txBox="1"/>
          <p:nvPr/>
        </p:nvSpPr>
        <p:spPr>
          <a:xfrm>
            <a:off x="9667191" y="8376410"/>
            <a:ext cx="5287934" cy="1076960"/>
          </a:xfrm>
          <a:prstGeom prst="rect">
            <a:avLst/>
          </a:prstGeom>
          <a:noFill/>
          <a:ln>
            <a:noFill/>
          </a:ln>
        </p:spPr>
        <p:txBody>
          <a:bodyPr anchorCtr="0" anchor="t" bIns="0" lIns="0" spcFirstLastPara="1" rIns="0" wrap="square" tIns="0">
            <a:spAutoFit/>
          </a:bodyPr>
          <a:lstStyle/>
          <a:p>
            <a:pPr indent="0" lvl="0" marL="0" marR="0" rtl="0" algn="l">
              <a:lnSpc>
                <a:spcPct val="130013"/>
              </a:lnSpc>
              <a:spcBef>
                <a:spcPts val="0"/>
              </a:spcBef>
              <a:spcAft>
                <a:spcPts val="0"/>
              </a:spcAft>
              <a:buNone/>
            </a:pPr>
            <a:r>
              <a:rPr b="0" i="0" lang="en-US" sz="2199" u="none" cap="none" strike="noStrike">
                <a:solidFill>
                  <a:srgbClr val="FFFFFF"/>
                </a:solidFill>
                <a:latin typeface="Alatsi"/>
                <a:ea typeface="Alatsi"/>
                <a:cs typeface="Alatsi"/>
                <a:sym typeface="Alatsi"/>
              </a:rPr>
              <a:t>Gently squeeze each nipple and check for discharge or changes in appearance.</a:t>
            </a:r>
            <a:endParaRPr/>
          </a:p>
          <a:p>
            <a:pPr indent="0" lvl="0" marL="0" marR="0" rtl="0" algn="l">
              <a:lnSpc>
                <a:spcPct val="130013"/>
              </a:lnSpc>
              <a:spcBef>
                <a:spcPts val="0"/>
              </a:spcBef>
              <a:spcAft>
                <a:spcPts val="0"/>
              </a:spcAft>
              <a:buNone/>
            </a:pPr>
            <a:r>
              <a:t/>
            </a:r>
            <a:endParaRPr b="0" i="0" sz="2199" u="none" cap="none" strike="noStrike">
              <a:solidFill>
                <a:srgbClr val="FFFFFF"/>
              </a:solidFill>
              <a:latin typeface="Alatsi"/>
              <a:ea typeface="Alatsi"/>
              <a:cs typeface="Alatsi"/>
              <a:sym typeface="Alatsi"/>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B1628"/>
        </a:solidFill>
      </p:bgPr>
    </p:bg>
    <p:spTree>
      <p:nvGrpSpPr>
        <p:cNvPr id="268" name="Shape 268"/>
        <p:cNvGrpSpPr/>
        <p:nvPr/>
      </p:nvGrpSpPr>
      <p:grpSpPr>
        <a:xfrm>
          <a:off x="0" y="0"/>
          <a:ext cx="0" cy="0"/>
          <a:chOff x="0" y="0"/>
          <a:chExt cx="0" cy="0"/>
        </a:xfrm>
      </p:grpSpPr>
      <p:sp>
        <p:nvSpPr>
          <p:cNvPr id="269" name="Google Shape;269;p23"/>
          <p:cNvSpPr txBox="1"/>
          <p:nvPr/>
        </p:nvSpPr>
        <p:spPr>
          <a:xfrm>
            <a:off x="2190275" y="493035"/>
            <a:ext cx="13907450" cy="2790825"/>
          </a:xfrm>
          <a:prstGeom prst="rect">
            <a:avLst/>
          </a:prstGeom>
          <a:noFill/>
          <a:ln>
            <a:noFill/>
          </a:ln>
        </p:spPr>
        <p:txBody>
          <a:bodyPr anchorCtr="0" anchor="t" bIns="0" lIns="0" spcFirstLastPara="1" rIns="0" wrap="square" tIns="0">
            <a:spAutoFit/>
          </a:bodyPr>
          <a:lstStyle/>
          <a:p>
            <a:pPr indent="0" lvl="0" marL="0" marR="0" rtl="0" algn="ctr">
              <a:lnSpc>
                <a:spcPct val="119997"/>
              </a:lnSpc>
              <a:spcBef>
                <a:spcPts val="0"/>
              </a:spcBef>
              <a:spcAft>
                <a:spcPts val="0"/>
              </a:spcAft>
              <a:buNone/>
            </a:pPr>
            <a:r>
              <a:rPr b="0" i="0" lang="en-US" sz="9231" u="none" cap="none" strike="noStrike">
                <a:solidFill>
                  <a:srgbClr val="FFFFFF"/>
                </a:solidFill>
                <a:latin typeface="Anton"/>
                <a:ea typeface="Anton"/>
                <a:cs typeface="Anton"/>
                <a:sym typeface="Anton"/>
              </a:rPr>
              <a:t>1 in 8 Women</a:t>
            </a:r>
            <a:r>
              <a:rPr b="0" i="0" lang="en-US" sz="9231" u="none" cap="none" strike="noStrike">
                <a:solidFill>
                  <a:srgbClr val="EA6D91"/>
                </a:solidFill>
                <a:latin typeface="Anton"/>
                <a:ea typeface="Anton"/>
                <a:cs typeface="Anton"/>
                <a:sym typeface="Anton"/>
              </a:rPr>
              <a:t> is at Risk of Developing Breast Cancer</a:t>
            </a:r>
            <a:endParaRPr/>
          </a:p>
        </p:txBody>
      </p:sp>
      <p:pic>
        <p:nvPicPr>
          <p:cNvPr id="270" name="Google Shape;270;p23"/>
          <p:cNvPicPr preferRelativeResize="0"/>
          <p:nvPr/>
        </p:nvPicPr>
        <p:blipFill>
          <a:blip r:embed="rId3">
            <a:alphaModFix/>
          </a:blip>
          <a:stretch>
            <a:fillRect/>
          </a:stretch>
        </p:blipFill>
        <p:spPr>
          <a:xfrm>
            <a:off x="-990600" y="3590925"/>
            <a:ext cx="19507200" cy="871537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B1628"/>
        </a:solidFill>
      </p:bgPr>
    </p:bg>
    <p:spTree>
      <p:nvGrpSpPr>
        <p:cNvPr id="274" name="Shape 274"/>
        <p:cNvGrpSpPr/>
        <p:nvPr/>
      </p:nvGrpSpPr>
      <p:grpSpPr>
        <a:xfrm>
          <a:off x="0" y="0"/>
          <a:ext cx="0" cy="0"/>
          <a:chOff x="0" y="0"/>
          <a:chExt cx="0" cy="0"/>
        </a:xfrm>
      </p:grpSpPr>
      <p:pic>
        <p:nvPicPr>
          <p:cNvPr id="275" name="Google Shape;275;p24"/>
          <p:cNvPicPr preferRelativeResize="0"/>
          <p:nvPr/>
        </p:nvPicPr>
        <p:blipFill rotWithShape="1">
          <a:blip r:embed="rId3">
            <a:alphaModFix/>
          </a:blip>
          <a:srcRect b="0" l="16728" r="16728" t="0"/>
          <a:stretch/>
        </p:blipFill>
        <p:spPr>
          <a:xfrm>
            <a:off x="610979" y="493739"/>
            <a:ext cx="3635610" cy="3640111"/>
          </a:xfrm>
          <a:prstGeom prst="rect">
            <a:avLst/>
          </a:prstGeom>
          <a:noFill/>
          <a:ln>
            <a:noFill/>
          </a:ln>
        </p:spPr>
      </p:pic>
      <p:pic>
        <p:nvPicPr>
          <p:cNvPr id="276" name="Google Shape;276;p24"/>
          <p:cNvPicPr preferRelativeResize="0"/>
          <p:nvPr/>
        </p:nvPicPr>
        <p:blipFill rotWithShape="1">
          <a:blip r:embed="rId4">
            <a:alphaModFix/>
          </a:blip>
          <a:srcRect b="0" l="16728" r="16728" t="0"/>
          <a:stretch/>
        </p:blipFill>
        <p:spPr>
          <a:xfrm>
            <a:off x="5089290" y="493739"/>
            <a:ext cx="3635610" cy="3640111"/>
          </a:xfrm>
          <a:prstGeom prst="rect">
            <a:avLst/>
          </a:prstGeom>
          <a:noFill/>
          <a:ln>
            <a:noFill/>
          </a:ln>
        </p:spPr>
      </p:pic>
      <p:pic>
        <p:nvPicPr>
          <p:cNvPr id="277" name="Google Shape;277;p24"/>
          <p:cNvPicPr preferRelativeResize="0"/>
          <p:nvPr/>
        </p:nvPicPr>
        <p:blipFill rotWithShape="1">
          <a:blip r:embed="rId5">
            <a:alphaModFix/>
          </a:blip>
          <a:srcRect b="0" l="16706" r="16707" t="0"/>
          <a:stretch/>
        </p:blipFill>
        <p:spPr>
          <a:xfrm>
            <a:off x="9558599" y="493739"/>
            <a:ext cx="3635610" cy="3640111"/>
          </a:xfrm>
          <a:prstGeom prst="rect">
            <a:avLst/>
          </a:prstGeom>
          <a:noFill/>
          <a:ln>
            <a:noFill/>
          </a:ln>
        </p:spPr>
      </p:pic>
      <p:pic>
        <p:nvPicPr>
          <p:cNvPr id="278" name="Google Shape;278;p24"/>
          <p:cNvPicPr preferRelativeResize="0"/>
          <p:nvPr/>
        </p:nvPicPr>
        <p:blipFill rotWithShape="1">
          <a:blip r:embed="rId6">
            <a:alphaModFix/>
          </a:blip>
          <a:srcRect b="0" l="16728" r="16728" t="0"/>
          <a:stretch/>
        </p:blipFill>
        <p:spPr>
          <a:xfrm>
            <a:off x="14041411" y="493739"/>
            <a:ext cx="3635610" cy="3640111"/>
          </a:xfrm>
          <a:prstGeom prst="rect">
            <a:avLst/>
          </a:prstGeom>
          <a:noFill/>
          <a:ln>
            <a:noFill/>
          </a:ln>
        </p:spPr>
      </p:pic>
      <p:pic>
        <p:nvPicPr>
          <p:cNvPr id="279" name="Google Shape;279;p24"/>
          <p:cNvPicPr preferRelativeResize="0"/>
          <p:nvPr/>
        </p:nvPicPr>
        <p:blipFill rotWithShape="1">
          <a:blip r:embed="rId7">
            <a:alphaModFix/>
          </a:blip>
          <a:srcRect b="29187" l="0" r="0" t="4104"/>
          <a:stretch/>
        </p:blipFill>
        <p:spPr>
          <a:xfrm>
            <a:off x="610979" y="6153150"/>
            <a:ext cx="3635610" cy="3640111"/>
          </a:xfrm>
          <a:prstGeom prst="rect">
            <a:avLst/>
          </a:prstGeom>
          <a:noFill/>
          <a:ln>
            <a:noFill/>
          </a:ln>
        </p:spPr>
      </p:pic>
      <p:pic>
        <p:nvPicPr>
          <p:cNvPr id="280" name="Google Shape;280;p24"/>
          <p:cNvPicPr preferRelativeResize="0"/>
          <p:nvPr/>
        </p:nvPicPr>
        <p:blipFill rotWithShape="1">
          <a:blip r:embed="rId8">
            <a:alphaModFix/>
          </a:blip>
          <a:srcRect b="0" l="16728" r="16728" t="0"/>
          <a:stretch/>
        </p:blipFill>
        <p:spPr>
          <a:xfrm>
            <a:off x="5089290" y="6153150"/>
            <a:ext cx="3635610" cy="3640111"/>
          </a:xfrm>
          <a:prstGeom prst="rect">
            <a:avLst/>
          </a:prstGeom>
          <a:noFill/>
          <a:ln>
            <a:noFill/>
          </a:ln>
        </p:spPr>
      </p:pic>
      <p:pic>
        <p:nvPicPr>
          <p:cNvPr id="281" name="Google Shape;281;p24"/>
          <p:cNvPicPr preferRelativeResize="0"/>
          <p:nvPr/>
        </p:nvPicPr>
        <p:blipFill rotWithShape="1">
          <a:blip r:embed="rId9">
            <a:alphaModFix/>
          </a:blip>
          <a:srcRect b="0" l="0" r="33415" t="0"/>
          <a:stretch/>
        </p:blipFill>
        <p:spPr>
          <a:xfrm>
            <a:off x="9558599" y="6153150"/>
            <a:ext cx="3635610" cy="3640111"/>
          </a:xfrm>
          <a:prstGeom prst="rect">
            <a:avLst/>
          </a:prstGeom>
          <a:noFill/>
          <a:ln>
            <a:noFill/>
          </a:ln>
        </p:spPr>
      </p:pic>
      <p:pic>
        <p:nvPicPr>
          <p:cNvPr id="282" name="Google Shape;282;p24"/>
          <p:cNvPicPr preferRelativeResize="0"/>
          <p:nvPr/>
        </p:nvPicPr>
        <p:blipFill rotWithShape="1">
          <a:blip r:embed="rId10">
            <a:alphaModFix/>
          </a:blip>
          <a:srcRect b="0" l="16706" r="16707" t="0"/>
          <a:stretch/>
        </p:blipFill>
        <p:spPr>
          <a:xfrm>
            <a:off x="14041411" y="6153150"/>
            <a:ext cx="3635610" cy="3640111"/>
          </a:xfrm>
          <a:prstGeom prst="rect">
            <a:avLst/>
          </a:prstGeom>
          <a:noFill/>
          <a:ln>
            <a:noFill/>
          </a:ln>
        </p:spPr>
      </p:pic>
      <p:grpSp>
        <p:nvGrpSpPr>
          <p:cNvPr id="283" name="Google Shape;283;p24"/>
          <p:cNvGrpSpPr/>
          <p:nvPr/>
        </p:nvGrpSpPr>
        <p:grpSpPr>
          <a:xfrm>
            <a:off x="5552036" y="4983804"/>
            <a:ext cx="319393" cy="319393"/>
            <a:chOff x="0" y="0"/>
            <a:chExt cx="812800" cy="812800"/>
          </a:xfrm>
        </p:grpSpPr>
        <p:sp>
          <p:nvSpPr>
            <p:cNvPr id="284" name="Google Shape;284;p2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5" name="Google Shape;285;p24"/>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86" name="Google Shape;286;p24"/>
          <p:cNvSpPr txBox="1"/>
          <p:nvPr/>
        </p:nvSpPr>
        <p:spPr>
          <a:xfrm>
            <a:off x="-869281" y="4533900"/>
            <a:ext cx="6293866" cy="12192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8000" u="none" cap="none" strike="noStrike">
                <a:solidFill>
                  <a:srgbClr val="FFFFFF"/>
                </a:solidFill>
                <a:latin typeface="Anton"/>
                <a:ea typeface="Anton"/>
                <a:cs typeface="Anton"/>
                <a:sym typeface="Anton"/>
              </a:rPr>
              <a:t>Gallery Image</a:t>
            </a:r>
            <a:endParaRPr/>
          </a:p>
        </p:txBody>
      </p:sp>
      <p:sp>
        <p:nvSpPr>
          <p:cNvPr id="287" name="Google Shape;287;p24"/>
          <p:cNvSpPr txBox="1"/>
          <p:nvPr/>
        </p:nvSpPr>
        <p:spPr>
          <a:xfrm>
            <a:off x="5998880" y="4533900"/>
            <a:ext cx="6293866" cy="12192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8000" u="none" cap="none" strike="noStrike">
                <a:solidFill>
                  <a:srgbClr val="FFFFFF"/>
                </a:solidFill>
                <a:latin typeface="Anton"/>
                <a:ea typeface="Anton"/>
                <a:cs typeface="Anton"/>
                <a:sym typeface="Anton"/>
              </a:rPr>
              <a:t>Gallery Image</a:t>
            </a:r>
            <a:endParaRPr/>
          </a:p>
        </p:txBody>
      </p:sp>
      <p:grpSp>
        <p:nvGrpSpPr>
          <p:cNvPr id="288" name="Google Shape;288;p24"/>
          <p:cNvGrpSpPr/>
          <p:nvPr/>
        </p:nvGrpSpPr>
        <p:grpSpPr>
          <a:xfrm>
            <a:off x="12416571" y="4983804"/>
            <a:ext cx="319393" cy="319393"/>
            <a:chOff x="0" y="0"/>
            <a:chExt cx="812800" cy="812800"/>
          </a:xfrm>
        </p:grpSpPr>
        <p:sp>
          <p:nvSpPr>
            <p:cNvPr id="289" name="Google Shape;289;p2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0" name="Google Shape;290;p24"/>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91" name="Google Shape;291;p24"/>
          <p:cNvSpPr txBox="1"/>
          <p:nvPr/>
        </p:nvSpPr>
        <p:spPr>
          <a:xfrm>
            <a:off x="12863415" y="4533900"/>
            <a:ext cx="6293866" cy="12192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8000" u="none" cap="none" strike="noStrike">
                <a:solidFill>
                  <a:srgbClr val="FFFFFF"/>
                </a:solidFill>
                <a:latin typeface="Anton"/>
                <a:ea typeface="Anton"/>
                <a:cs typeface="Anton"/>
                <a:sym typeface="Anton"/>
              </a:rPr>
              <a:t>Gallery Image</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B1628"/>
        </a:solidFill>
      </p:bgPr>
    </p:bg>
    <p:spTree>
      <p:nvGrpSpPr>
        <p:cNvPr id="295" name="Shape 295"/>
        <p:cNvGrpSpPr/>
        <p:nvPr/>
      </p:nvGrpSpPr>
      <p:grpSpPr>
        <a:xfrm>
          <a:off x="0" y="0"/>
          <a:ext cx="0" cy="0"/>
          <a:chOff x="0" y="0"/>
          <a:chExt cx="0" cy="0"/>
        </a:xfrm>
      </p:grpSpPr>
      <p:sp>
        <p:nvSpPr>
          <p:cNvPr id="296" name="Google Shape;296;p25"/>
          <p:cNvSpPr txBox="1"/>
          <p:nvPr/>
        </p:nvSpPr>
        <p:spPr>
          <a:xfrm>
            <a:off x="221708" y="4333875"/>
            <a:ext cx="7193400" cy="61125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11680" u="none" cap="none" strike="noStrike">
                <a:solidFill>
                  <a:srgbClr val="FFFFFF"/>
                </a:solidFill>
                <a:latin typeface="Anton"/>
                <a:ea typeface="Anton"/>
                <a:cs typeface="Anton"/>
                <a:sym typeface="Anton"/>
              </a:rPr>
              <a:t>PROMOTING</a:t>
            </a:r>
            <a:endParaRPr/>
          </a:p>
          <a:p>
            <a:pPr indent="0" lvl="0" marL="0" marR="0" rtl="0" algn="l">
              <a:lnSpc>
                <a:spcPct val="120000"/>
              </a:lnSpc>
              <a:spcBef>
                <a:spcPts val="0"/>
              </a:spcBef>
              <a:spcAft>
                <a:spcPts val="0"/>
              </a:spcAft>
              <a:buNone/>
            </a:pPr>
            <a:r>
              <a:rPr b="0" i="0" lang="en-US" sz="11680" u="none" cap="none" strike="noStrike">
                <a:solidFill>
                  <a:srgbClr val="FFFFFF"/>
                </a:solidFill>
                <a:latin typeface="Anton"/>
                <a:ea typeface="Anton"/>
                <a:cs typeface="Anton"/>
                <a:sym typeface="Anton"/>
              </a:rPr>
              <a:t>HEALTHY</a:t>
            </a:r>
            <a:endParaRPr/>
          </a:p>
          <a:p>
            <a:pPr indent="0" lvl="0" marL="0" marR="0" rtl="0" algn="l">
              <a:lnSpc>
                <a:spcPct val="120000"/>
              </a:lnSpc>
              <a:spcBef>
                <a:spcPts val="0"/>
              </a:spcBef>
              <a:spcAft>
                <a:spcPts val="0"/>
              </a:spcAft>
              <a:buNone/>
            </a:pPr>
            <a:r>
              <a:rPr b="0" i="0" lang="en-US" sz="11680" u="none" cap="none" strike="noStrike">
                <a:solidFill>
                  <a:srgbClr val="FFFFFF"/>
                </a:solidFill>
                <a:latin typeface="Anton"/>
                <a:ea typeface="Anton"/>
                <a:cs typeface="Anton"/>
                <a:sym typeface="Anton"/>
              </a:rPr>
              <a:t>LIFESTYLES</a:t>
            </a:r>
            <a:endParaRPr/>
          </a:p>
        </p:txBody>
      </p:sp>
      <p:pic>
        <p:nvPicPr>
          <p:cNvPr id="297" name="Google Shape;297;p25"/>
          <p:cNvPicPr preferRelativeResize="0"/>
          <p:nvPr/>
        </p:nvPicPr>
        <p:blipFill>
          <a:blip r:embed="rId3">
            <a:alphaModFix/>
          </a:blip>
          <a:stretch>
            <a:fillRect/>
          </a:stretch>
        </p:blipFill>
        <p:spPr>
          <a:xfrm>
            <a:off x="7415096" y="-3338550"/>
            <a:ext cx="10720499" cy="15225748"/>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B1628"/>
        </a:solidFill>
      </p:bgPr>
    </p:bg>
    <p:spTree>
      <p:nvGrpSpPr>
        <p:cNvPr id="301" name="Shape 301"/>
        <p:cNvGrpSpPr/>
        <p:nvPr/>
      </p:nvGrpSpPr>
      <p:grpSpPr>
        <a:xfrm>
          <a:off x="0" y="0"/>
          <a:ext cx="0" cy="0"/>
          <a:chOff x="0" y="0"/>
          <a:chExt cx="0" cy="0"/>
        </a:xfrm>
      </p:grpSpPr>
      <p:pic>
        <p:nvPicPr>
          <p:cNvPr id="302" name="Google Shape;302;p26"/>
          <p:cNvPicPr preferRelativeResize="0"/>
          <p:nvPr/>
        </p:nvPicPr>
        <p:blipFill>
          <a:blip r:embed="rId3">
            <a:alphaModFix/>
          </a:blip>
          <a:stretch>
            <a:fillRect/>
          </a:stretch>
        </p:blipFill>
        <p:spPr>
          <a:xfrm>
            <a:off x="14561373" y="-1247153"/>
            <a:ext cx="4618414" cy="4676150"/>
          </a:xfrm>
          <a:prstGeom prst="rect">
            <a:avLst/>
          </a:prstGeom>
          <a:noFill/>
          <a:ln>
            <a:noFill/>
          </a:ln>
        </p:spPr>
      </p:pic>
      <p:sp>
        <p:nvSpPr>
          <p:cNvPr id="303" name="Google Shape;303;p26"/>
          <p:cNvSpPr txBox="1"/>
          <p:nvPr/>
        </p:nvSpPr>
        <p:spPr>
          <a:xfrm>
            <a:off x="1028700" y="2973716"/>
            <a:ext cx="3822262" cy="508635"/>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3200" u="none" cap="none" strike="noStrike">
                <a:solidFill>
                  <a:srgbClr val="EAC4D5"/>
                </a:solidFill>
                <a:latin typeface="Heebo"/>
                <a:ea typeface="Heebo"/>
                <a:cs typeface="Heebo"/>
                <a:sym typeface="Heebo"/>
              </a:rPr>
              <a:t>ADD A MAIN POINT</a:t>
            </a:r>
            <a:endParaRPr/>
          </a:p>
        </p:txBody>
      </p:sp>
      <p:sp>
        <p:nvSpPr>
          <p:cNvPr id="304" name="Google Shape;304;p26"/>
          <p:cNvSpPr txBox="1"/>
          <p:nvPr/>
        </p:nvSpPr>
        <p:spPr>
          <a:xfrm>
            <a:off x="1281037" y="3675800"/>
            <a:ext cx="3317588" cy="715010"/>
          </a:xfrm>
          <a:prstGeom prst="rect">
            <a:avLst/>
          </a:prstGeom>
          <a:noFill/>
          <a:ln>
            <a:noFill/>
          </a:ln>
        </p:spPr>
        <p:txBody>
          <a:bodyPr anchorCtr="0" anchor="t" bIns="0" lIns="0" spcFirstLastPara="1" rIns="0" wrap="square" tIns="0">
            <a:spAutoFit/>
          </a:bodyPr>
          <a:lstStyle/>
          <a:p>
            <a:pPr indent="0" lvl="1" marL="0" marR="0" rtl="0" algn="ctr">
              <a:lnSpc>
                <a:spcPct val="130013"/>
              </a:lnSpc>
              <a:spcBef>
                <a:spcPts val="0"/>
              </a:spcBef>
              <a:spcAft>
                <a:spcPts val="0"/>
              </a:spcAft>
              <a:buNone/>
            </a:pPr>
            <a:r>
              <a:rPr b="0" i="0" lang="en-US" sz="2199" u="none" cap="none" strike="noStrike">
                <a:solidFill>
                  <a:srgbClr val="FFFFFF"/>
                </a:solidFill>
                <a:latin typeface="Alatsi"/>
                <a:ea typeface="Alatsi"/>
                <a:cs typeface="Alatsi"/>
                <a:sym typeface="Alatsi"/>
              </a:rPr>
              <a:t>Briefly elaborate on what you want to discuss. </a:t>
            </a:r>
            <a:endParaRPr/>
          </a:p>
        </p:txBody>
      </p:sp>
      <p:sp>
        <p:nvSpPr>
          <p:cNvPr id="305" name="Google Shape;305;p26"/>
          <p:cNvSpPr txBox="1"/>
          <p:nvPr/>
        </p:nvSpPr>
        <p:spPr>
          <a:xfrm>
            <a:off x="7308024" y="2973716"/>
            <a:ext cx="3671953" cy="508635"/>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3200" u="none" cap="none" strike="noStrike">
                <a:solidFill>
                  <a:srgbClr val="EAC4D5"/>
                </a:solidFill>
                <a:latin typeface="Heebo"/>
                <a:ea typeface="Heebo"/>
                <a:cs typeface="Heebo"/>
                <a:sym typeface="Heebo"/>
              </a:rPr>
              <a:t>ADD A MAIN POINT</a:t>
            </a:r>
            <a:endParaRPr/>
          </a:p>
        </p:txBody>
      </p:sp>
      <p:sp>
        <p:nvSpPr>
          <p:cNvPr id="306" name="Google Shape;306;p26"/>
          <p:cNvSpPr txBox="1"/>
          <p:nvPr/>
        </p:nvSpPr>
        <p:spPr>
          <a:xfrm>
            <a:off x="7485206" y="3675800"/>
            <a:ext cx="3317588" cy="715010"/>
          </a:xfrm>
          <a:prstGeom prst="rect">
            <a:avLst/>
          </a:prstGeom>
          <a:noFill/>
          <a:ln>
            <a:noFill/>
          </a:ln>
        </p:spPr>
        <p:txBody>
          <a:bodyPr anchorCtr="0" anchor="t" bIns="0" lIns="0" spcFirstLastPara="1" rIns="0" wrap="square" tIns="0">
            <a:spAutoFit/>
          </a:bodyPr>
          <a:lstStyle/>
          <a:p>
            <a:pPr indent="0" lvl="1" marL="0" marR="0" rtl="0" algn="ctr">
              <a:lnSpc>
                <a:spcPct val="130013"/>
              </a:lnSpc>
              <a:spcBef>
                <a:spcPts val="0"/>
              </a:spcBef>
              <a:spcAft>
                <a:spcPts val="0"/>
              </a:spcAft>
              <a:buNone/>
            </a:pPr>
            <a:r>
              <a:rPr b="0" i="0" lang="en-US" sz="2199" u="none" cap="none" strike="noStrike">
                <a:solidFill>
                  <a:srgbClr val="FFFFFF"/>
                </a:solidFill>
                <a:latin typeface="Alatsi"/>
                <a:ea typeface="Alatsi"/>
                <a:cs typeface="Alatsi"/>
                <a:sym typeface="Alatsi"/>
              </a:rPr>
              <a:t>Briefly elaborate on what you want to discuss. </a:t>
            </a:r>
            <a:endParaRPr/>
          </a:p>
        </p:txBody>
      </p:sp>
      <p:sp>
        <p:nvSpPr>
          <p:cNvPr id="307" name="Google Shape;307;p26"/>
          <p:cNvSpPr txBox="1"/>
          <p:nvPr/>
        </p:nvSpPr>
        <p:spPr>
          <a:xfrm>
            <a:off x="13532532" y="2972015"/>
            <a:ext cx="3630263" cy="508635"/>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3200" u="none" cap="none" strike="noStrike">
                <a:solidFill>
                  <a:srgbClr val="EAC4D5"/>
                </a:solidFill>
                <a:latin typeface="Heebo"/>
                <a:ea typeface="Heebo"/>
                <a:cs typeface="Heebo"/>
                <a:sym typeface="Heebo"/>
              </a:rPr>
              <a:t>ADD A MAIN POINT</a:t>
            </a:r>
            <a:endParaRPr/>
          </a:p>
        </p:txBody>
      </p:sp>
      <p:sp>
        <p:nvSpPr>
          <p:cNvPr id="308" name="Google Shape;308;p26"/>
          <p:cNvSpPr txBox="1"/>
          <p:nvPr/>
        </p:nvSpPr>
        <p:spPr>
          <a:xfrm>
            <a:off x="13688869" y="3674099"/>
            <a:ext cx="3317588" cy="715010"/>
          </a:xfrm>
          <a:prstGeom prst="rect">
            <a:avLst/>
          </a:prstGeom>
          <a:noFill/>
          <a:ln>
            <a:noFill/>
          </a:ln>
        </p:spPr>
        <p:txBody>
          <a:bodyPr anchorCtr="0" anchor="t" bIns="0" lIns="0" spcFirstLastPara="1" rIns="0" wrap="square" tIns="0">
            <a:spAutoFit/>
          </a:bodyPr>
          <a:lstStyle/>
          <a:p>
            <a:pPr indent="0" lvl="1" marL="0" marR="0" rtl="0" algn="ctr">
              <a:lnSpc>
                <a:spcPct val="130013"/>
              </a:lnSpc>
              <a:spcBef>
                <a:spcPts val="0"/>
              </a:spcBef>
              <a:spcAft>
                <a:spcPts val="0"/>
              </a:spcAft>
              <a:buNone/>
            </a:pPr>
            <a:r>
              <a:rPr b="0" i="0" lang="en-US" sz="2199" u="none" cap="none" strike="noStrike">
                <a:solidFill>
                  <a:srgbClr val="FFFFFF"/>
                </a:solidFill>
                <a:latin typeface="Alatsi"/>
                <a:ea typeface="Alatsi"/>
                <a:cs typeface="Alatsi"/>
                <a:sym typeface="Alatsi"/>
              </a:rPr>
              <a:t>Briefly elaborate on what you want to discuss. </a:t>
            </a:r>
            <a:endParaRPr/>
          </a:p>
        </p:txBody>
      </p:sp>
      <p:sp>
        <p:nvSpPr>
          <p:cNvPr id="309" name="Google Shape;309;p26"/>
          <p:cNvSpPr txBox="1"/>
          <p:nvPr/>
        </p:nvSpPr>
        <p:spPr>
          <a:xfrm>
            <a:off x="1018788" y="1028700"/>
            <a:ext cx="16240512" cy="12192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8000" u="none" cap="none" strike="noStrike">
                <a:solidFill>
                  <a:srgbClr val="FFFFFF"/>
                </a:solidFill>
                <a:latin typeface="Anton"/>
                <a:ea typeface="Anton"/>
                <a:cs typeface="Anton"/>
                <a:sym typeface="Anton"/>
              </a:rPr>
              <a:t>Write your Topic or Idea</a:t>
            </a:r>
            <a:endParaRPr/>
          </a:p>
        </p:txBody>
      </p:sp>
      <p:pic>
        <p:nvPicPr>
          <p:cNvPr id="310" name="Google Shape;310;p26"/>
          <p:cNvPicPr preferRelativeResize="0"/>
          <p:nvPr/>
        </p:nvPicPr>
        <p:blipFill>
          <a:blip r:embed="rId4">
            <a:alphaModFix/>
          </a:blip>
          <a:stretch>
            <a:fillRect/>
          </a:stretch>
        </p:blipFill>
        <p:spPr>
          <a:xfrm>
            <a:off x="630625" y="4584248"/>
            <a:ext cx="4618399" cy="6537013"/>
          </a:xfrm>
          <a:prstGeom prst="rect">
            <a:avLst/>
          </a:prstGeom>
          <a:noFill/>
          <a:ln>
            <a:noFill/>
          </a:ln>
        </p:spPr>
      </p:pic>
      <p:pic>
        <p:nvPicPr>
          <p:cNvPr id="311" name="Google Shape;311;p26"/>
          <p:cNvPicPr preferRelativeResize="0"/>
          <p:nvPr/>
        </p:nvPicPr>
        <p:blipFill>
          <a:blip r:embed="rId5">
            <a:alphaModFix/>
          </a:blip>
          <a:stretch>
            <a:fillRect/>
          </a:stretch>
        </p:blipFill>
        <p:spPr>
          <a:xfrm>
            <a:off x="5898619" y="5818709"/>
            <a:ext cx="6490747" cy="5593091"/>
          </a:xfrm>
          <a:prstGeom prst="rect">
            <a:avLst/>
          </a:prstGeom>
          <a:noFill/>
          <a:ln>
            <a:noFill/>
          </a:ln>
        </p:spPr>
      </p:pic>
      <p:pic>
        <p:nvPicPr>
          <p:cNvPr id="312" name="Google Shape;312;p26"/>
          <p:cNvPicPr preferRelativeResize="0"/>
          <p:nvPr/>
        </p:nvPicPr>
        <p:blipFill>
          <a:blip r:embed="rId6">
            <a:alphaModFix/>
          </a:blip>
          <a:stretch>
            <a:fillRect/>
          </a:stretch>
        </p:blipFill>
        <p:spPr>
          <a:xfrm>
            <a:off x="13038976" y="4884399"/>
            <a:ext cx="4618400" cy="5934619"/>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B1628"/>
        </a:solidFill>
      </p:bgPr>
    </p:bg>
    <p:spTree>
      <p:nvGrpSpPr>
        <p:cNvPr id="316" name="Shape 316"/>
        <p:cNvGrpSpPr/>
        <p:nvPr/>
      </p:nvGrpSpPr>
      <p:grpSpPr>
        <a:xfrm>
          <a:off x="0" y="0"/>
          <a:ext cx="0" cy="0"/>
          <a:chOff x="0" y="0"/>
          <a:chExt cx="0" cy="0"/>
        </a:xfrm>
      </p:grpSpPr>
      <p:pic>
        <p:nvPicPr>
          <p:cNvPr id="317" name="Google Shape;317;p27"/>
          <p:cNvPicPr preferRelativeResize="0"/>
          <p:nvPr/>
        </p:nvPicPr>
        <p:blipFill>
          <a:blip r:embed="rId3">
            <a:alphaModFix/>
          </a:blip>
          <a:stretch>
            <a:fillRect/>
          </a:stretch>
        </p:blipFill>
        <p:spPr>
          <a:xfrm>
            <a:off x="152400" y="2400300"/>
            <a:ext cx="9249850" cy="11887199"/>
          </a:xfrm>
          <a:prstGeom prst="rect">
            <a:avLst/>
          </a:prstGeom>
          <a:noFill/>
          <a:ln>
            <a:noFill/>
          </a:ln>
        </p:spPr>
      </p:pic>
      <p:sp>
        <p:nvSpPr>
          <p:cNvPr id="318" name="Google Shape;318;p27"/>
          <p:cNvSpPr txBox="1"/>
          <p:nvPr/>
        </p:nvSpPr>
        <p:spPr>
          <a:xfrm>
            <a:off x="1018788" y="1028700"/>
            <a:ext cx="8125212" cy="12192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8000" u="none" cap="none" strike="noStrike">
                <a:solidFill>
                  <a:srgbClr val="FFFFFF"/>
                </a:solidFill>
                <a:latin typeface="Anton"/>
                <a:ea typeface="Anton"/>
                <a:cs typeface="Anton"/>
                <a:sym typeface="Anton"/>
              </a:rPr>
              <a:t>Success Stories</a:t>
            </a:r>
            <a:endParaRPr/>
          </a:p>
        </p:txBody>
      </p:sp>
      <p:sp>
        <p:nvSpPr>
          <p:cNvPr id="319" name="Google Shape;319;p27"/>
          <p:cNvSpPr txBox="1"/>
          <p:nvPr/>
        </p:nvSpPr>
        <p:spPr>
          <a:xfrm>
            <a:off x="9144000" y="6799580"/>
            <a:ext cx="8115300" cy="2524760"/>
          </a:xfrm>
          <a:prstGeom prst="rect">
            <a:avLst/>
          </a:prstGeom>
          <a:noFill/>
          <a:ln>
            <a:noFill/>
          </a:ln>
        </p:spPr>
        <p:txBody>
          <a:bodyPr anchorCtr="0" anchor="t" bIns="0" lIns="0" spcFirstLastPara="1" rIns="0" wrap="square" tIns="0">
            <a:spAutoFit/>
          </a:bodyPr>
          <a:lstStyle/>
          <a:p>
            <a:pPr indent="0" lvl="1" marL="0" marR="0" rtl="0" algn="r">
              <a:lnSpc>
                <a:spcPct val="130013"/>
              </a:lnSpc>
              <a:spcBef>
                <a:spcPts val="0"/>
              </a:spcBef>
              <a:spcAft>
                <a:spcPts val="0"/>
              </a:spcAft>
              <a:buNone/>
            </a:pPr>
            <a:r>
              <a:rPr b="0" i="0" lang="en-US" sz="2199" u="none" cap="none" strike="noStrike">
                <a:solidFill>
                  <a:srgbClr val="FFFFFF"/>
                </a:solidFill>
                <a:latin typeface="Alatsi"/>
                <a:ea typeface="Alatsi"/>
                <a:cs typeface="Alatsi"/>
                <a:sym typeface="Alatsi"/>
              </a:rPr>
              <a:t>Elaborate on what you want to discuss. 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t>
            </a:r>
            <a:endParaRPr/>
          </a:p>
        </p:txBody>
      </p:sp>
      <p:pic>
        <p:nvPicPr>
          <p:cNvPr id="320" name="Google Shape;320;p27"/>
          <p:cNvPicPr preferRelativeResize="0"/>
          <p:nvPr/>
        </p:nvPicPr>
        <p:blipFill>
          <a:blip r:embed="rId4">
            <a:alphaModFix/>
          </a:blip>
          <a:stretch>
            <a:fillRect/>
          </a:stretch>
        </p:blipFill>
        <p:spPr>
          <a:xfrm>
            <a:off x="10835200" y="181624"/>
            <a:ext cx="6424100" cy="6104874"/>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B1628"/>
        </a:solidFill>
      </p:bgPr>
    </p:bg>
    <p:spTree>
      <p:nvGrpSpPr>
        <p:cNvPr id="324" name="Shape 324"/>
        <p:cNvGrpSpPr/>
        <p:nvPr/>
      </p:nvGrpSpPr>
      <p:grpSpPr>
        <a:xfrm>
          <a:off x="0" y="0"/>
          <a:ext cx="0" cy="0"/>
          <a:chOff x="0" y="0"/>
          <a:chExt cx="0" cy="0"/>
        </a:xfrm>
      </p:grpSpPr>
      <p:sp>
        <p:nvSpPr>
          <p:cNvPr id="325" name="Google Shape;325;p28"/>
          <p:cNvSpPr txBox="1"/>
          <p:nvPr/>
        </p:nvSpPr>
        <p:spPr>
          <a:xfrm>
            <a:off x="9144000" y="3330892"/>
            <a:ext cx="8125212" cy="12192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8000" u="none" cap="none" strike="noStrike">
                <a:solidFill>
                  <a:srgbClr val="FFFFFF"/>
                </a:solidFill>
                <a:latin typeface="Anton"/>
                <a:ea typeface="Anton"/>
                <a:cs typeface="Anton"/>
                <a:sym typeface="Anton"/>
              </a:rPr>
              <a:t>A Healthy Diet</a:t>
            </a:r>
            <a:endParaRPr/>
          </a:p>
        </p:txBody>
      </p:sp>
      <p:sp>
        <p:nvSpPr>
          <p:cNvPr id="326" name="Google Shape;326;p28"/>
          <p:cNvSpPr txBox="1"/>
          <p:nvPr/>
        </p:nvSpPr>
        <p:spPr>
          <a:xfrm>
            <a:off x="9153912" y="4712018"/>
            <a:ext cx="8115300" cy="2524760"/>
          </a:xfrm>
          <a:prstGeom prst="rect">
            <a:avLst/>
          </a:prstGeom>
          <a:noFill/>
          <a:ln>
            <a:noFill/>
          </a:ln>
        </p:spPr>
        <p:txBody>
          <a:bodyPr anchorCtr="0" anchor="t" bIns="0" lIns="0" spcFirstLastPara="1" rIns="0" wrap="square" tIns="0">
            <a:spAutoFit/>
          </a:bodyPr>
          <a:lstStyle/>
          <a:p>
            <a:pPr indent="0" lvl="1" marL="0" marR="0" rtl="0" algn="ctr">
              <a:lnSpc>
                <a:spcPct val="130000"/>
              </a:lnSpc>
              <a:spcBef>
                <a:spcPts val="0"/>
              </a:spcBef>
              <a:spcAft>
                <a:spcPts val="0"/>
              </a:spcAft>
              <a:buNone/>
            </a:pPr>
            <a:r>
              <a:rPr b="0" i="0" lang="en-US" sz="2200" u="none" cap="none" strike="noStrike">
                <a:solidFill>
                  <a:srgbClr val="FFFFFF"/>
                </a:solidFill>
                <a:latin typeface="Alatsi"/>
                <a:ea typeface="Alatsi"/>
                <a:cs typeface="Alatsi"/>
                <a:sym typeface="Alatsi"/>
              </a:rPr>
              <a:t>Elaborate on what you want to discuss. 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t>
            </a:r>
            <a:endParaRPr/>
          </a:p>
        </p:txBody>
      </p:sp>
      <p:pic>
        <p:nvPicPr>
          <p:cNvPr id="327" name="Google Shape;327;p28"/>
          <p:cNvPicPr preferRelativeResize="0"/>
          <p:nvPr/>
        </p:nvPicPr>
        <p:blipFill>
          <a:blip r:embed="rId3">
            <a:alphaModFix/>
          </a:blip>
          <a:stretch>
            <a:fillRect/>
          </a:stretch>
        </p:blipFill>
        <p:spPr>
          <a:xfrm>
            <a:off x="-4884375" y="-228600"/>
            <a:ext cx="12784374" cy="11048999"/>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B1628"/>
        </a:solidFill>
      </p:bgPr>
    </p:bg>
    <p:spTree>
      <p:nvGrpSpPr>
        <p:cNvPr id="331" name="Shape 331"/>
        <p:cNvGrpSpPr/>
        <p:nvPr/>
      </p:nvGrpSpPr>
      <p:grpSpPr>
        <a:xfrm>
          <a:off x="0" y="0"/>
          <a:ext cx="0" cy="0"/>
          <a:chOff x="0" y="0"/>
          <a:chExt cx="0" cy="0"/>
        </a:xfrm>
      </p:grpSpPr>
      <p:pic>
        <p:nvPicPr>
          <p:cNvPr id="332" name="Google Shape;332;p29"/>
          <p:cNvPicPr preferRelativeResize="0"/>
          <p:nvPr/>
        </p:nvPicPr>
        <p:blipFill>
          <a:blip r:embed="rId3">
            <a:alphaModFix/>
          </a:blip>
          <a:stretch>
            <a:fillRect/>
          </a:stretch>
        </p:blipFill>
        <p:spPr>
          <a:xfrm>
            <a:off x="304800" y="-3902000"/>
            <a:ext cx="23583898" cy="19634051"/>
          </a:xfrm>
          <a:prstGeom prst="rect">
            <a:avLst/>
          </a:prstGeom>
          <a:noFill/>
          <a:ln>
            <a:noFill/>
          </a:ln>
        </p:spPr>
      </p:pic>
      <p:sp>
        <p:nvSpPr>
          <p:cNvPr id="333" name="Google Shape;333;p29"/>
          <p:cNvSpPr txBox="1"/>
          <p:nvPr/>
        </p:nvSpPr>
        <p:spPr>
          <a:xfrm>
            <a:off x="1018788" y="3788995"/>
            <a:ext cx="8125200" cy="27090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8000" u="none" cap="none" strike="noStrike">
                <a:solidFill>
                  <a:srgbClr val="FFFFFF"/>
                </a:solidFill>
                <a:latin typeface="Anton"/>
                <a:ea typeface="Anton"/>
                <a:cs typeface="Anton"/>
                <a:sym typeface="Anton"/>
              </a:rPr>
              <a:t>Physical Fitness Goes a Long Way</a:t>
            </a:r>
            <a:endParaRPr/>
          </a:p>
        </p:txBody>
      </p:sp>
      <p:sp>
        <p:nvSpPr>
          <p:cNvPr id="334" name="Google Shape;334;p29"/>
          <p:cNvSpPr txBox="1"/>
          <p:nvPr/>
        </p:nvSpPr>
        <p:spPr>
          <a:xfrm>
            <a:off x="1028700" y="6865620"/>
            <a:ext cx="8531005" cy="2524760"/>
          </a:xfrm>
          <a:prstGeom prst="rect">
            <a:avLst/>
          </a:prstGeom>
          <a:noFill/>
          <a:ln>
            <a:noFill/>
          </a:ln>
        </p:spPr>
        <p:txBody>
          <a:bodyPr anchorCtr="0" anchor="t" bIns="0" lIns="0" spcFirstLastPara="1" rIns="0" wrap="square" tIns="0">
            <a:spAutoFit/>
          </a:bodyPr>
          <a:lstStyle/>
          <a:p>
            <a:pPr indent="0" lvl="1" marL="0" marR="0" rtl="0" algn="l">
              <a:lnSpc>
                <a:spcPct val="130013"/>
              </a:lnSpc>
              <a:spcBef>
                <a:spcPts val="0"/>
              </a:spcBef>
              <a:spcAft>
                <a:spcPts val="0"/>
              </a:spcAft>
              <a:buNone/>
            </a:pPr>
            <a:r>
              <a:rPr b="0" i="0" lang="en-US" sz="2199" u="none" cap="none" strike="noStrike">
                <a:solidFill>
                  <a:srgbClr val="FFFFFF"/>
                </a:solidFill>
                <a:latin typeface="Alatsi"/>
                <a:ea typeface="Alatsi"/>
                <a:cs typeface="Alatsi"/>
                <a:sym typeface="Alatsi"/>
              </a:rPr>
              <a:t>Elaborate on what you want to discuss. 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B1628"/>
        </a:solidFill>
      </p:bgPr>
    </p:bg>
    <p:spTree>
      <p:nvGrpSpPr>
        <p:cNvPr id="338" name="Shape 338"/>
        <p:cNvGrpSpPr/>
        <p:nvPr/>
      </p:nvGrpSpPr>
      <p:grpSpPr>
        <a:xfrm>
          <a:off x="0" y="0"/>
          <a:ext cx="0" cy="0"/>
          <a:chOff x="0" y="0"/>
          <a:chExt cx="0" cy="0"/>
        </a:xfrm>
      </p:grpSpPr>
      <p:sp>
        <p:nvSpPr>
          <p:cNvPr id="339" name="Google Shape;339;p30"/>
          <p:cNvSpPr txBox="1"/>
          <p:nvPr/>
        </p:nvSpPr>
        <p:spPr>
          <a:xfrm>
            <a:off x="482847" y="563415"/>
            <a:ext cx="17322306" cy="1844000"/>
          </a:xfrm>
          <a:prstGeom prst="rect">
            <a:avLst/>
          </a:prstGeom>
          <a:noFill/>
          <a:ln>
            <a:noFill/>
          </a:ln>
        </p:spPr>
        <p:txBody>
          <a:bodyPr anchorCtr="0" anchor="t" bIns="0" lIns="0" spcFirstLastPara="1" rIns="0" wrap="square" tIns="0">
            <a:spAutoFit/>
          </a:bodyPr>
          <a:lstStyle/>
          <a:p>
            <a:pPr indent="0" lvl="0" marL="0" marR="0" rtl="0" algn="ctr">
              <a:lnSpc>
                <a:spcPct val="119996"/>
              </a:lnSpc>
              <a:spcBef>
                <a:spcPts val="0"/>
              </a:spcBef>
              <a:spcAft>
                <a:spcPts val="0"/>
              </a:spcAft>
              <a:buNone/>
            </a:pPr>
            <a:r>
              <a:rPr b="0" i="0" lang="en-US" sz="12147" u="none" cap="none" strike="noStrike">
                <a:solidFill>
                  <a:srgbClr val="FFFFFF"/>
                </a:solidFill>
                <a:latin typeface="Anton"/>
                <a:ea typeface="Anton"/>
                <a:cs typeface="Anton"/>
                <a:sym typeface="Anton"/>
              </a:rPr>
              <a:t>SUPPORT AND COLLABORATION</a:t>
            </a:r>
            <a:endParaRPr/>
          </a:p>
        </p:txBody>
      </p:sp>
      <p:pic>
        <p:nvPicPr>
          <p:cNvPr id="340" name="Google Shape;340;p30"/>
          <p:cNvPicPr preferRelativeResize="0"/>
          <p:nvPr/>
        </p:nvPicPr>
        <p:blipFill>
          <a:blip r:embed="rId3">
            <a:alphaModFix/>
          </a:blip>
          <a:stretch>
            <a:fillRect/>
          </a:stretch>
        </p:blipFill>
        <p:spPr>
          <a:xfrm>
            <a:off x="-1104900" y="2407434"/>
            <a:ext cx="20878802" cy="14323575"/>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B1628"/>
        </a:solidFill>
      </p:bgPr>
    </p:bg>
    <p:spTree>
      <p:nvGrpSpPr>
        <p:cNvPr id="344" name="Shape 344"/>
        <p:cNvGrpSpPr/>
        <p:nvPr/>
      </p:nvGrpSpPr>
      <p:grpSpPr>
        <a:xfrm>
          <a:off x="0" y="0"/>
          <a:ext cx="0" cy="0"/>
          <a:chOff x="0" y="0"/>
          <a:chExt cx="0" cy="0"/>
        </a:xfrm>
      </p:grpSpPr>
      <p:sp>
        <p:nvSpPr>
          <p:cNvPr id="345" name="Google Shape;345;p31"/>
          <p:cNvSpPr txBox="1"/>
          <p:nvPr/>
        </p:nvSpPr>
        <p:spPr>
          <a:xfrm>
            <a:off x="1028700" y="1028700"/>
            <a:ext cx="16230600" cy="12192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8000" u="none" cap="none" strike="noStrike">
                <a:solidFill>
                  <a:srgbClr val="FFFFFF"/>
                </a:solidFill>
                <a:latin typeface="Anton"/>
                <a:ea typeface="Anton"/>
                <a:cs typeface="Anton"/>
                <a:sym typeface="Anton"/>
              </a:rPr>
              <a:t>Support Group Objectives</a:t>
            </a:r>
            <a:endParaRPr/>
          </a:p>
        </p:txBody>
      </p:sp>
      <p:sp>
        <p:nvSpPr>
          <p:cNvPr id="346" name="Google Shape;346;p31"/>
          <p:cNvSpPr txBox="1"/>
          <p:nvPr/>
        </p:nvSpPr>
        <p:spPr>
          <a:xfrm>
            <a:off x="1028700" y="4082884"/>
            <a:ext cx="3870752" cy="508635"/>
          </a:xfrm>
          <a:prstGeom prst="rect">
            <a:avLst/>
          </a:prstGeom>
          <a:noFill/>
          <a:ln>
            <a:noFill/>
          </a:ln>
        </p:spPr>
        <p:txBody>
          <a:bodyPr anchorCtr="0" anchor="t" bIns="0" lIns="0" spcFirstLastPara="1" rIns="0" wrap="square" tIns="0">
            <a:spAutoFit/>
          </a:bodyPr>
          <a:lstStyle/>
          <a:p>
            <a:pPr indent="0" lvl="0" marL="0" marR="0" rtl="0" algn="r">
              <a:lnSpc>
                <a:spcPct val="130000"/>
              </a:lnSpc>
              <a:spcBef>
                <a:spcPts val="0"/>
              </a:spcBef>
              <a:spcAft>
                <a:spcPts val="0"/>
              </a:spcAft>
              <a:buNone/>
            </a:pPr>
            <a:r>
              <a:rPr b="0" i="0" lang="en-US" sz="3200" u="none" cap="none" strike="noStrike">
                <a:solidFill>
                  <a:srgbClr val="EAC4D5"/>
                </a:solidFill>
                <a:latin typeface="Heebo"/>
                <a:ea typeface="Heebo"/>
                <a:cs typeface="Heebo"/>
                <a:sym typeface="Heebo"/>
              </a:rPr>
              <a:t>OBJECTIVE ONE</a:t>
            </a:r>
            <a:endParaRPr/>
          </a:p>
        </p:txBody>
      </p:sp>
      <p:sp>
        <p:nvSpPr>
          <p:cNvPr id="347" name="Google Shape;347;p31"/>
          <p:cNvSpPr txBox="1"/>
          <p:nvPr/>
        </p:nvSpPr>
        <p:spPr>
          <a:xfrm>
            <a:off x="1028700" y="7076080"/>
            <a:ext cx="3870752" cy="508635"/>
          </a:xfrm>
          <a:prstGeom prst="rect">
            <a:avLst/>
          </a:prstGeom>
          <a:noFill/>
          <a:ln>
            <a:noFill/>
          </a:ln>
        </p:spPr>
        <p:txBody>
          <a:bodyPr anchorCtr="0" anchor="t" bIns="0" lIns="0" spcFirstLastPara="1" rIns="0" wrap="square" tIns="0">
            <a:spAutoFit/>
          </a:bodyPr>
          <a:lstStyle/>
          <a:p>
            <a:pPr indent="0" lvl="0" marL="0" marR="0" rtl="0" algn="r">
              <a:lnSpc>
                <a:spcPct val="130000"/>
              </a:lnSpc>
              <a:spcBef>
                <a:spcPts val="0"/>
              </a:spcBef>
              <a:spcAft>
                <a:spcPts val="0"/>
              </a:spcAft>
              <a:buNone/>
            </a:pPr>
            <a:r>
              <a:rPr b="0" i="0" lang="en-US" sz="3200" u="none" cap="none" strike="noStrike">
                <a:solidFill>
                  <a:srgbClr val="EAC4D5"/>
                </a:solidFill>
                <a:latin typeface="Heebo"/>
                <a:ea typeface="Heebo"/>
                <a:cs typeface="Heebo"/>
                <a:sym typeface="Heebo"/>
              </a:rPr>
              <a:t>OBJECTIVE THREE</a:t>
            </a:r>
            <a:endParaRPr/>
          </a:p>
        </p:txBody>
      </p:sp>
      <p:sp>
        <p:nvSpPr>
          <p:cNvPr id="348" name="Google Shape;348;p31"/>
          <p:cNvSpPr txBox="1"/>
          <p:nvPr/>
        </p:nvSpPr>
        <p:spPr>
          <a:xfrm>
            <a:off x="1028700" y="4732161"/>
            <a:ext cx="3870752" cy="715010"/>
          </a:xfrm>
          <a:prstGeom prst="rect">
            <a:avLst/>
          </a:prstGeom>
          <a:noFill/>
          <a:ln>
            <a:noFill/>
          </a:ln>
        </p:spPr>
        <p:txBody>
          <a:bodyPr anchorCtr="0" anchor="t" bIns="0" lIns="0" spcFirstLastPara="1" rIns="0" wrap="square" tIns="0">
            <a:spAutoFit/>
          </a:bodyPr>
          <a:lstStyle/>
          <a:p>
            <a:pPr indent="0" lvl="1" marL="0" marR="0" rtl="0" algn="r">
              <a:lnSpc>
                <a:spcPct val="130013"/>
              </a:lnSpc>
              <a:spcBef>
                <a:spcPts val="0"/>
              </a:spcBef>
              <a:spcAft>
                <a:spcPts val="0"/>
              </a:spcAft>
              <a:buNone/>
            </a:pPr>
            <a:r>
              <a:rPr b="0" i="0" lang="en-US" sz="2199" u="none" cap="none" strike="noStrike">
                <a:solidFill>
                  <a:srgbClr val="FFFFFF"/>
                </a:solidFill>
                <a:latin typeface="Alatsi"/>
                <a:ea typeface="Alatsi"/>
                <a:cs typeface="Alatsi"/>
                <a:sym typeface="Alatsi"/>
              </a:rPr>
              <a:t>Elaborate on what you want to discuss. </a:t>
            </a:r>
            <a:endParaRPr/>
          </a:p>
        </p:txBody>
      </p:sp>
      <p:sp>
        <p:nvSpPr>
          <p:cNvPr id="349" name="Google Shape;349;p31"/>
          <p:cNvSpPr txBox="1"/>
          <p:nvPr/>
        </p:nvSpPr>
        <p:spPr>
          <a:xfrm>
            <a:off x="1028700" y="7725357"/>
            <a:ext cx="3980117" cy="715010"/>
          </a:xfrm>
          <a:prstGeom prst="rect">
            <a:avLst/>
          </a:prstGeom>
          <a:noFill/>
          <a:ln>
            <a:noFill/>
          </a:ln>
        </p:spPr>
        <p:txBody>
          <a:bodyPr anchorCtr="0" anchor="t" bIns="0" lIns="0" spcFirstLastPara="1" rIns="0" wrap="square" tIns="0">
            <a:spAutoFit/>
          </a:bodyPr>
          <a:lstStyle/>
          <a:p>
            <a:pPr indent="0" lvl="1" marL="0" marR="0" rtl="0" algn="r">
              <a:lnSpc>
                <a:spcPct val="130013"/>
              </a:lnSpc>
              <a:spcBef>
                <a:spcPts val="0"/>
              </a:spcBef>
              <a:spcAft>
                <a:spcPts val="0"/>
              </a:spcAft>
              <a:buNone/>
            </a:pPr>
            <a:r>
              <a:rPr b="0" i="0" lang="en-US" sz="2199" u="none" cap="none" strike="noStrike">
                <a:solidFill>
                  <a:srgbClr val="FFFFFF"/>
                </a:solidFill>
                <a:latin typeface="Alatsi"/>
                <a:ea typeface="Alatsi"/>
                <a:cs typeface="Alatsi"/>
                <a:sym typeface="Alatsi"/>
              </a:rPr>
              <a:t>Elaborate on what you want to discuss. </a:t>
            </a:r>
            <a:endParaRPr/>
          </a:p>
        </p:txBody>
      </p:sp>
      <p:sp>
        <p:nvSpPr>
          <p:cNvPr id="350" name="Google Shape;350;p31"/>
          <p:cNvSpPr txBox="1"/>
          <p:nvPr/>
        </p:nvSpPr>
        <p:spPr>
          <a:xfrm>
            <a:off x="13389158" y="4082884"/>
            <a:ext cx="3870752" cy="508635"/>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3200" u="none" cap="none" strike="noStrike">
                <a:solidFill>
                  <a:srgbClr val="EAC4D5"/>
                </a:solidFill>
                <a:latin typeface="Heebo"/>
                <a:ea typeface="Heebo"/>
                <a:cs typeface="Heebo"/>
                <a:sym typeface="Heebo"/>
              </a:rPr>
              <a:t>OBJECTIVE TWO</a:t>
            </a:r>
            <a:endParaRPr/>
          </a:p>
        </p:txBody>
      </p:sp>
      <p:sp>
        <p:nvSpPr>
          <p:cNvPr id="351" name="Google Shape;351;p31"/>
          <p:cNvSpPr txBox="1"/>
          <p:nvPr/>
        </p:nvSpPr>
        <p:spPr>
          <a:xfrm>
            <a:off x="13389158" y="7076080"/>
            <a:ext cx="3870752" cy="508635"/>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3200" u="none" cap="none" strike="noStrike">
                <a:solidFill>
                  <a:srgbClr val="EAC4D5"/>
                </a:solidFill>
                <a:latin typeface="Heebo"/>
                <a:ea typeface="Heebo"/>
                <a:cs typeface="Heebo"/>
                <a:sym typeface="Heebo"/>
              </a:rPr>
              <a:t>OBJECTIVE FOUR</a:t>
            </a:r>
            <a:endParaRPr/>
          </a:p>
        </p:txBody>
      </p:sp>
      <p:sp>
        <p:nvSpPr>
          <p:cNvPr id="352" name="Google Shape;352;p31"/>
          <p:cNvSpPr txBox="1"/>
          <p:nvPr/>
        </p:nvSpPr>
        <p:spPr>
          <a:xfrm>
            <a:off x="13389158" y="4732161"/>
            <a:ext cx="3870752" cy="715010"/>
          </a:xfrm>
          <a:prstGeom prst="rect">
            <a:avLst/>
          </a:prstGeom>
          <a:noFill/>
          <a:ln>
            <a:noFill/>
          </a:ln>
        </p:spPr>
        <p:txBody>
          <a:bodyPr anchorCtr="0" anchor="t" bIns="0" lIns="0" spcFirstLastPara="1" rIns="0" wrap="square" tIns="0">
            <a:spAutoFit/>
          </a:bodyPr>
          <a:lstStyle/>
          <a:p>
            <a:pPr indent="0" lvl="1" marL="0" marR="0" rtl="0" algn="l">
              <a:lnSpc>
                <a:spcPct val="130013"/>
              </a:lnSpc>
              <a:spcBef>
                <a:spcPts val="0"/>
              </a:spcBef>
              <a:spcAft>
                <a:spcPts val="0"/>
              </a:spcAft>
              <a:buNone/>
            </a:pPr>
            <a:r>
              <a:rPr b="0" i="0" lang="en-US" sz="2199" u="none" cap="none" strike="noStrike">
                <a:solidFill>
                  <a:srgbClr val="FFFFFF"/>
                </a:solidFill>
                <a:latin typeface="Alatsi"/>
                <a:ea typeface="Alatsi"/>
                <a:cs typeface="Alatsi"/>
                <a:sym typeface="Alatsi"/>
              </a:rPr>
              <a:t>Elaborate on what you want to discuss. </a:t>
            </a:r>
            <a:endParaRPr/>
          </a:p>
        </p:txBody>
      </p:sp>
      <p:sp>
        <p:nvSpPr>
          <p:cNvPr id="353" name="Google Shape;353;p31"/>
          <p:cNvSpPr txBox="1"/>
          <p:nvPr/>
        </p:nvSpPr>
        <p:spPr>
          <a:xfrm>
            <a:off x="13389158" y="7725357"/>
            <a:ext cx="3980117" cy="715010"/>
          </a:xfrm>
          <a:prstGeom prst="rect">
            <a:avLst/>
          </a:prstGeom>
          <a:noFill/>
          <a:ln>
            <a:noFill/>
          </a:ln>
        </p:spPr>
        <p:txBody>
          <a:bodyPr anchorCtr="0" anchor="t" bIns="0" lIns="0" spcFirstLastPara="1" rIns="0" wrap="square" tIns="0">
            <a:spAutoFit/>
          </a:bodyPr>
          <a:lstStyle/>
          <a:p>
            <a:pPr indent="0" lvl="1" marL="0" marR="0" rtl="0" algn="l">
              <a:lnSpc>
                <a:spcPct val="130013"/>
              </a:lnSpc>
              <a:spcBef>
                <a:spcPts val="0"/>
              </a:spcBef>
              <a:spcAft>
                <a:spcPts val="0"/>
              </a:spcAft>
              <a:buNone/>
            </a:pPr>
            <a:r>
              <a:rPr b="0" i="0" lang="en-US" sz="2199" u="none" cap="none" strike="noStrike">
                <a:solidFill>
                  <a:srgbClr val="FFFFFF"/>
                </a:solidFill>
                <a:latin typeface="Alatsi"/>
                <a:ea typeface="Alatsi"/>
                <a:cs typeface="Alatsi"/>
                <a:sym typeface="Alatsi"/>
              </a:rPr>
              <a:t>Elaborate on what you want to discuss. </a:t>
            </a:r>
            <a:endParaRPr/>
          </a:p>
        </p:txBody>
      </p:sp>
      <p:pic>
        <p:nvPicPr>
          <p:cNvPr id="354" name="Google Shape;354;p31"/>
          <p:cNvPicPr preferRelativeResize="0"/>
          <p:nvPr/>
        </p:nvPicPr>
        <p:blipFill>
          <a:blip r:embed="rId3">
            <a:alphaModFix/>
          </a:blip>
          <a:stretch>
            <a:fillRect/>
          </a:stretch>
        </p:blipFill>
        <p:spPr>
          <a:xfrm>
            <a:off x="5161227" y="2400300"/>
            <a:ext cx="7841363" cy="9929835"/>
          </a:xfrm>
          <a:prstGeom prst="rect">
            <a:avLst/>
          </a:prstGeom>
          <a:noFill/>
          <a:ln>
            <a:noFill/>
          </a:ln>
        </p:spPr>
      </p:pic>
      <p:pic>
        <p:nvPicPr>
          <p:cNvPr id="355" name="Google Shape;355;p31"/>
          <p:cNvPicPr preferRelativeResize="0"/>
          <p:nvPr/>
        </p:nvPicPr>
        <p:blipFill>
          <a:blip r:embed="rId4">
            <a:alphaModFix/>
          </a:blip>
          <a:stretch>
            <a:fillRect/>
          </a:stretch>
        </p:blipFill>
        <p:spPr>
          <a:xfrm>
            <a:off x="-1271050" y="-1232845"/>
            <a:ext cx="5843051" cy="574229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B1628"/>
        </a:solidFill>
      </p:bgPr>
    </p:bg>
    <p:spTree>
      <p:nvGrpSpPr>
        <p:cNvPr id="90" name="Shape 90"/>
        <p:cNvGrpSpPr/>
        <p:nvPr/>
      </p:nvGrpSpPr>
      <p:grpSpPr>
        <a:xfrm>
          <a:off x="0" y="0"/>
          <a:ext cx="0" cy="0"/>
          <a:chOff x="0" y="0"/>
          <a:chExt cx="0" cy="0"/>
        </a:xfrm>
      </p:grpSpPr>
      <p:sp>
        <p:nvSpPr>
          <p:cNvPr id="91" name="Google Shape;91;p14"/>
          <p:cNvSpPr txBox="1"/>
          <p:nvPr/>
        </p:nvSpPr>
        <p:spPr>
          <a:xfrm>
            <a:off x="7254004" y="4003341"/>
            <a:ext cx="5434767" cy="3496945"/>
          </a:xfrm>
          <a:prstGeom prst="rect">
            <a:avLst/>
          </a:prstGeom>
          <a:noFill/>
          <a:ln>
            <a:noFill/>
          </a:ln>
        </p:spPr>
        <p:txBody>
          <a:bodyPr anchorCtr="0" anchor="t" bIns="0" lIns="0" spcFirstLastPara="1" rIns="0" wrap="square" tIns="0">
            <a:spAutoFit/>
          </a:bodyPr>
          <a:lstStyle/>
          <a:p>
            <a:pPr indent="-237490" lvl="1" marL="474979" marR="0" rtl="0" algn="l">
              <a:lnSpc>
                <a:spcPct val="140018"/>
              </a:lnSpc>
              <a:spcBef>
                <a:spcPts val="0"/>
              </a:spcBef>
              <a:spcAft>
                <a:spcPts val="0"/>
              </a:spcAft>
              <a:buClr>
                <a:srgbClr val="FFFFFF"/>
              </a:buClr>
              <a:buSzPts val="2199"/>
              <a:buFont typeface="Arial"/>
              <a:buChar char="•"/>
            </a:pPr>
            <a:r>
              <a:rPr b="0" i="0" lang="en-US" sz="2199" u="none" cap="none" strike="noStrike">
                <a:solidFill>
                  <a:srgbClr val="FFFFFF"/>
                </a:solidFill>
                <a:latin typeface="Alatsi"/>
                <a:ea typeface="Alatsi"/>
                <a:cs typeface="Alatsi"/>
                <a:sym typeface="Alatsi"/>
              </a:rPr>
              <a:t>Click on the "PowerPoint" button below this presentation preview. Start editing your presentation.</a:t>
            </a:r>
            <a:endParaRPr/>
          </a:p>
          <a:p>
            <a:pPr indent="-237490" lvl="1" marL="474979" marR="0" rtl="0" algn="l">
              <a:lnSpc>
                <a:spcPct val="140018"/>
              </a:lnSpc>
              <a:spcBef>
                <a:spcPts val="0"/>
              </a:spcBef>
              <a:spcAft>
                <a:spcPts val="0"/>
              </a:spcAft>
              <a:buClr>
                <a:srgbClr val="FFFFFF"/>
              </a:buClr>
              <a:buSzPts val="2199"/>
              <a:buFont typeface="Arial"/>
              <a:buChar char="•"/>
            </a:pPr>
            <a:r>
              <a:rPr b="0" i="0" lang="en-US" sz="2199" u="sng" cap="none" strike="noStrike">
                <a:solidFill>
                  <a:srgbClr val="FFFFFF"/>
                </a:solidFill>
                <a:latin typeface="Alatsi"/>
                <a:ea typeface="Alatsi"/>
                <a:cs typeface="Alatsi"/>
                <a:sym typeface="Alatsi"/>
              </a:rPr>
              <a:t>Alternative:</a:t>
            </a:r>
            <a:r>
              <a:rPr b="0" i="0" lang="en-US" sz="2199" u="none" cap="none" strike="noStrike">
                <a:solidFill>
                  <a:srgbClr val="FFFFFF"/>
                </a:solidFill>
                <a:latin typeface="Alatsi"/>
                <a:ea typeface="Alatsi"/>
                <a:cs typeface="Alatsi"/>
                <a:sym typeface="Alatsi"/>
              </a:rPr>
              <a:t> From Canva template file, Click on the "Share" button on the top right corner in Canva and click on "More" at the bottom of the menu. Enter "PowerPoint" in the search bar and click on the PowerPoint icon to download.</a:t>
            </a:r>
            <a:endParaRPr/>
          </a:p>
        </p:txBody>
      </p:sp>
      <p:sp>
        <p:nvSpPr>
          <p:cNvPr id="92" name="Google Shape;92;p14"/>
          <p:cNvSpPr txBox="1"/>
          <p:nvPr/>
        </p:nvSpPr>
        <p:spPr>
          <a:xfrm>
            <a:off x="1028700" y="1028700"/>
            <a:ext cx="16523018" cy="12192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8000" u="none" cap="none" strike="noStrike">
                <a:solidFill>
                  <a:srgbClr val="FFFFFF"/>
                </a:solidFill>
                <a:latin typeface="Anton"/>
                <a:ea typeface="Anton"/>
                <a:cs typeface="Anton"/>
                <a:sym typeface="Anton"/>
              </a:rPr>
              <a:t>How to Use This Presentation</a:t>
            </a:r>
            <a:endParaRPr/>
          </a:p>
        </p:txBody>
      </p:sp>
      <p:sp>
        <p:nvSpPr>
          <p:cNvPr id="93" name="Google Shape;93;p14"/>
          <p:cNvSpPr txBox="1"/>
          <p:nvPr/>
        </p:nvSpPr>
        <p:spPr>
          <a:xfrm>
            <a:off x="823132" y="4003341"/>
            <a:ext cx="5661940" cy="4277995"/>
          </a:xfrm>
          <a:prstGeom prst="rect">
            <a:avLst/>
          </a:prstGeom>
          <a:noFill/>
          <a:ln>
            <a:noFill/>
          </a:ln>
        </p:spPr>
        <p:txBody>
          <a:bodyPr anchorCtr="0" anchor="t" bIns="0" lIns="0" spcFirstLastPara="1" rIns="0" wrap="square" tIns="0">
            <a:spAutoFit/>
          </a:bodyPr>
          <a:lstStyle/>
          <a:p>
            <a:pPr indent="-237490" lvl="1" marL="474979" marR="0" rtl="0" algn="l">
              <a:lnSpc>
                <a:spcPct val="140018"/>
              </a:lnSpc>
              <a:spcBef>
                <a:spcPts val="0"/>
              </a:spcBef>
              <a:spcAft>
                <a:spcPts val="0"/>
              </a:spcAft>
              <a:buClr>
                <a:srgbClr val="FFFFFF"/>
              </a:buClr>
              <a:buSzPts val="2199"/>
              <a:buFont typeface="Arial"/>
              <a:buChar char="•"/>
            </a:pPr>
            <a:r>
              <a:rPr b="0" i="0" lang="en-US" sz="2199" u="none" cap="none" strike="noStrike">
                <a:solidFill>
                  <a:srgbClr val="FFFFFF"/>
                </a:solidFill>
                <a:latin typeface="Alatsi"/>
                <a:ea typeface="Alatsi"/>
                <a:cs typeface="Alatsi"/>
                <a:sym typeface="Alatsi"/>
              </a:rPr>
              <a:t>Click on the "Google Slides" button below this presentation preview. Make sure to sign in to your Google account. Click on "Make a copy." Start editing your presentation.</a:t>
            </a:r>
            <a:endParaRPr/>
          </a:p>
          <a:p>
            <a:pPr indent="-237490" lvl="1" marL="474979" marR="0" rtl="0" algn="l">
              <a:lnSpc>
                <a:spcPct val="140018"/>
              </a:lnSpc>
              <a:spcBef>
                <a:spcPts val="0"/>
              </a:spcBef>
              <a:spcAft>
                <a:spcPts val="0"/>
              </a:spcAft>
              <a:buClr>
                <a:srgbClr val="FFFFFF"/>
              </a:buClr>
              <a:buSzPts val="2199"/>
              <a:buFont typeface="Arial"/>
              <a:buChar char="•"/>
            </a:pPr>
            <a:r>
              <a:rPr b="0" i="0" lang="en-US" sz="2199" u="sng" cap="none" strike="noStrike">
                <a:solidFill>
                  <a:srgbClr val="FFFFFF"/>
                </a:solidFill>
                <a:latin typeface="Alatsi"/>
                <a:ea typeface="Alatsi"/>
                <a:cs typeface="Alatsi"/>
                <a:sym typeface="Alatsi"/>
              </a:rPr>
              <a:t>Alternative:</a:t>
            </a:r>
            <a:r>
              <a:rPr b="0" i="0" lang="en-US" sz="2199" u="none" cap="none" strike="noStrike">
                <a:solidFill>
                  <a:srgbClr val="FFFFFF"/>
                </a:solidFill>
                <a:latin typeface="Alatsi"/>
                <a:ea typeface="Alatsi"/>
                <a:cs typeface="Alatsi"/>
                <a:sym typeface="Alatsi"/>
              </a:rPr>
              <a:t> Click on the "Share" button on the top right corner in Canva and click on "More" at the bottom of the menu. Enter "Google Drive" in the search bar and click on the GDrive icon to add this design as a Google slide in your GDrive.</a:t>
            </a:r>
            <a:endParaRPr/>
          </a:p>
        </p:txBody>
      </p:sp>
      <p:sp>
        <p:nvSpPr>
          <p:cNvPr id="94" name="Google Shape;94;p14"/>
          <p:cNvSpPr txBox="1"/>
          <p:nvPr/>
        </p:nvSpPr>
        <p:spPr>
          <a:xfrm>
            <a:off x="1028700" y="2986706"/>
            <a:ext cx="5141301" cy="508635"/>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3200" u="none" cap="none" strike="noStrike">
                <a:solidFill>
                  <a:srgbClr val="EAC4D5"/>
                </a:solidFill>
                <a:latin typeface="Heebo"/>
                <a:ea typeface="Heebo"/>
                <a:cs typeface="Heebo"/>
                <a:sym typeface="Heebo"/>
              </a:rPr>
              <a:t>GOOGLE SLIDES</a:t>
            </a:r>
            <a:endParaRPr/>
          </a:p>
        </p:txBody>
      </p:sp>
      <p:sp>
        <p:nvSpPr>
          <p:cNvPr id="95" name="Google Shape;95;p14"/>
          <p:cNvSpPr txBox="1"/>
          <p:nvPr/>
        </p:nvSpPr>
        <p:spPr>
          <a:xfrm>
            <a:off x="7537020" y="2986706"/>
            <a:ext cx="5141301" cy="508635"/>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3200" u="none" cap="none" strike="noStrike">
                <a:solidFill>
                  <a:srgbClr val="EAC4D5"/>
                </a:solidFill>
                <a:latin typeface="Heebo"/>
                <a:ea typeface="Heebo"/>
                <a:cs typeface="Heebo"/>
                <a:sym typeface="Heebo"/>
              </a:rPr>
              <a:t>POWERPOINT</a:t>
            </a:r>
            <a:endParaRPr/>
          </a:p>
        </p:txBody>
      </p:sp>
      <p:sp>
        <p:nvSpPr>
          <p:cNvPr id="96" name="Google Shape;96;p14"/>
          <p:cNvSpPr txBox="1"/>
          <p:nvPr/>
        </p:nvSpPr>
        <p:spPr>
          <a:xfrm>
            <a:off x="13144744" y="4003341"/>
            <a:ext cx="4114556" cy="1934845"/>
          </a:xfrm>
          <a:prstGeom prst="rect">
            <a:avLst/>
          </a:prstGeom>
          <a:noFill/>
          <a:ln>
            <a:noFill/>
          </a:ln>
        </p:spPr>
        <p:txBody>
          <a:bodyPr anchorCtr="0" anchor="t" bIns="0" lIns="0" spcFirstLastPara="1" rIns="0" wrap="square" tIns="0">
            <a:spAutoFit/>
          </a:bodyPr>
          <a:lstStyle/>
          <a:p>
            <a:pPr indent="-237490" lvl="1" marL="474979" marR="0" rtl="0" algn="l">
              <a:lnSpc>
                <a:spcPct val="140018"/>
              </a:lnSpc>
              <a:spcBef>
                <a:spcPts val="0"/>
              </a:spcBef>
              <a:spcAft>
                <a:spcPts val="0"/>
              </a:spcAft>
              <a:buClr>
                <a:srgbClr val="FFFFFF"/>
              </a:buClr>
              <a:buSzPts val="2199"/>
              <a:buFont typeface="Arial"/>
              <a:buChar char="•"/>
            </a:pPr>
            <a:r>
              <a:rPr b="0" i="0" lang="en-US" sz="2199" u="none" cap="none" strike="noStrike">
                <a:solidFill>
                  <a:srgbClr val="FFFFFF"/>
                </a:solidFill>
                <a:latin typeface="Alatsi"/>
                <a:ea typeface="Alatsi"/>
                <a:cs typeface="Alatsi"/>
                <a:sym typeface="Alatsi"/>
              </a:rPr>
              <a:t>Click on the "Canva" button under this presentation preview. Start editing your presentation. You need to sign in to your Canva account.</a:t>
            </a:r>
            <a:endParaRPr/>
          </a:p>
        </p:txBody>
      </p:sp>
      <p:sp>
        <p:nvSpPr>
          <p:cNvPr id="97" name="Google Shape;97;p14"/>
          <p:cNvSpPr txBox="1"/>
          <p:nvPr/>
        </p:nvSpPr>
        <p:spPr>
          <a:xfrm>
            <a:off x="13328391" y="2986706"/>
            <a:ext cx="3930909" cy="508635"/>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3200" u="none" cap="none" strike="noStrike">
                <a:solidFill>
                  <a:srgbClr val="EAC4D5"/>
                </a:solidFill>
                <a:latin typeface="Heebo"/>
                <a:ea typeface="Heebo"/>
                <a:cs typeface="Heebo"/>
                <a:sym typeface="Heebo"/>
              </a:rPr>
              <a:t>CANVA</a:t>
            </a:r>
            <a:endParaRPr/>
          </a:p>
        </p:txBody>
      </p:sp>
      <p:pic>
        <p:nvPicPr>
          <p:cNvPr id="98" name="Google Shape;98;p14"/>
          <p:cNvPicPr preferRelativeResize="0"/>
          <p:nvPr/>
        </p:nvPicPr>
        <p:blipFill>
          <a:blip r:embed="rId3">
            <a:alphaModFix/>
          </a:blip>
          <a:stretch>
            <a:fillRect/>
          </a:stretch>
        </p:blipFill>
        <p:spPr>
          <a:xfrm>
            <a:off x="13144752" y="5276600"/>
            <a:ext cx="5661951" cy="6077199"/>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B1628"/>
        </a:solidFill>
      </p:bgPr>
    </p:bg>
    <p:spTree>
      <p:nvGrpSpPr>
        <p:cNvPr id="359" name="Shape 359"/>
        <p:cNvGrpSpPr/>
        <p:nvPr/>
      </p:nvGrpSpPr>
      <p:grpSpPr>
        <a:xfrm>
          <a:off x="0" y="0"/>
          <a:ext cx="0" cy="0"/>
          <a:chOff x="0" y="0"/>
          <a:chExt cx="0" cy="0"/>
        </a:xfrm>
      </p:grpSpPr>
      <p:sp>
        <p:nvSpPr>
          <p:cNvPr id="360" name="Google Shape;360;p32"/>
          <p:cNvSpPr txBox="1"/>
          <p:nvPr/>
        </p:nvSpPr>
        <p:spPr>
          <a:xfrm>
            <a:off x="3433699" y="3639715"/>
            <a:ext cx="11420602" cy="24384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8000" u="none" cap="none" strike="noStrike">
                <a:solidFill>
                  <a:srgbClr val="FFFFFF"/>
                </a:solidFill>
                <a:latin typeface="Anton"/>
                <a:ea typeface="Anton"/>
                <a:cs typeface="Anton"/>
                <a:sym typeface="Anton"/>
              </a:rPr>
              <a:t>Write an original statement or inspiring quote</a:t>
            </a:r>
            <a:endParaRPr/>
          </a:p>
        </p:txBody>
      </p:sp>
      <p:sp>
        <p:nvSpPr>
          <p:cNvPr id="361" name="Google Shape;361;p32"/>
          <p:cNvSpPr txBox="1"/>
          <p:nvPr/>
        </p:nvSpPr>
        <p:spPr>
          <a:xfrm>
            <a:off x="2741618" y="6294225"/>
            <a:ext cx="12804764" cy="353060"/>
          </a:xfrm>
          <a:prstGeom prst="rect">
            <a:avLst/>
          </a:prstGeom>
          <a:noFill/>
          <a:ln>
            <a:noFill/>
          </a:ln>
        </p:spPr>
        <p:txBody>
          <a:bodyPr anchorCtr="0" anchor="t" bIns="0" lIns="0" spcFirstLastPara="1" rIns="0" wrap="square" tIns="0">
            <a:spAutoFit/>
          </a:bodyPr>
          <a:lstStyle/>
          <a:p>
            <a:pPr indent="0" lvl="1" marL="0" marR="0" rtl="0" algn="ctr">
              <a:lnSpc>
                <a:spcPct val="130013"/>
              </a:lnSpc>
              <a:spcBef>
                <a:spcPts val="0"/>
              </a:spcBef>
              <a:spcAft>
                <a:spcPts val="0"/>
              </a:spcAft>
              <a:buNone/>
            </a:pPr>
            <a:r>
              <a:rPr b="0" i="0" lang="en-US" sz="2199" u="none" cap="none" strike="noStrike">
                <a:solidFill>
                  <a:srgbClr val="FFFFFF"/>
                </a:solidFill>
                <a:latin typeface="Alatsi"/>
                <a:ea typeface="Alatsi"/>
                <a:cs typeface="Alatsi"/>
                <a:sym typeface="Alatsi"/>
              </a:rPr>
              <a:t>— Include a credit, citation, or supporting message</a:t>
            </a:r>
            <a:endParaRPr/>
          </a:p>
        </p:txBody>
      </p:sp>
      <p:pic>
        <p:nvPicPr>
          <p:cNvPr id="362" name="Google Shape;362;p32"/>
          <p:cNvPicPr preferRelativeResize="0"/>
          <p:nvPr/>
        </p:nvPicPr>
        <p:blipFill>
          <a:blip r:embed="rId3">
            <a:alphaModFix/>
          </a:blip>
          <a:stretch>
            <a:fillRect/>
          </a:stretch>
        </p:blipFill>
        <p:spPr>
          <a:xfrm>
            <a:off x="12992100" y="5732875"/>
            <a:ext cx="7110401" cy="8287924"/>
          </a:xfrm>
          <a:prstGeom prst="rect">
            <a:avLst/>
          </a:prstGeom>
          <a:noFill/>
          <a:ln>
            <a:noFill/>
          </a:ln>
        </p:spPr>
      </p:pic>
      <p:pic>
        <p:nvPicPr>
          <p:cNvPr id="363" name="Google Shape;363;p32"/>
          <p:cNvPicPr preferRelativeResize="0"/>
          <p:nvPr/>
        </p:nvPicPr>
        <p:blipFill>
          <a:blip r:embed="rId4">
            <a:alphaModFix/>
          </a:blip>
          <a:stretch>
            <a:fillRect/>
          </a:stretch>
        </p:blipFill>
        <p:spPr>
          <a:xfrm>
            <a:off x="-1638300" y="5732875"/>
            <a:ext cx="7110401" cy="8287891"/>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B1628"/>
        </a:solidFill>
      </p:bgPr>
    </p:bg>
    <p:spTree>
      <p:nvGrpSpPr>
        <p:cNvPr id="367" name="Shape 367"/>
        <p:cNvGrpSpPr/>
        <p:nvPr/>
      </p:nvGrpSpPr>
      <p:grpSpPr>
        <a:xfrm>
          <a:off x="0" y="0"/>
          <a:ext cx="0" cy="0"/>
          <a:chOff x="0" y="0"/>
          <a:chExt cx="0" cy="0"/>
        </a:xfrm>
      </p:grpSpPr>
      <p:sp>
        <p:nvSpPr>
          <p:cNvPr id="368" name="Google Shape;368;p33"/>
          <p:cNvSpPr txBox="1"/>
          <p:nvPr/>
        </p:nvSpPr>
        <p:spPr>
          <a:xfrm>
            <a:off x="12601054" y="1238250"/>
            <a:ext cx="4658246" cy="2851151"/>
          </a:xfrm>
          <a:prstGeom prst="rect">
            <a:avLst/>
          </a:prstGeom>
          <a:noFill/>
          <a:ln>
            <a:noFill/>
          </a:ln>
        </p:spPr>
        <p:txBody>
          <a:bodyPr anchorCtr="0" anchor="t" bIns="0" lIns="0" spcFirstLastPara="1" rIns="0" wrap="square" tIns="0">
            <a:spAutoFit/>
          </a:bodyPr>
          <a:lstStyle/>
          <a:p>
            <a:pPr indent="0" lvl="0" marL="0" marR="0" rtl="0" algn="r">
              <a:lnSpc>
                <a:spcPct val="100000"/>
              </a:lnSpc>
              <a:spcBef>
                <a:spcPts val="0"/>
              </a:spcBef>
              <a:spcAft>
                <a:spcPts val="0"/>
              </a:spcAft>
              <a:buNone/>
            </a:pPr>
            <a:r>
              <a:rPr b="0" i="0" lang="en-US" sz="11000" u="none" cap="none" strike="noStrike">
                <a:solidFill>
                  <a:srgbClr val="FFFFFF"/>
                </a:solidFill>
                <a:latin typeface="Anton"/>
                <a:ea typeface="Anton"/>
                <a:cs typeface="Anton"/>
                <a:sym typeface="Anton"/>
              </a:rPr>
              <a:t>THANK</a:t>
            </a:r>
            <a:endParaRPr/>
          </a:p>
          <a:p>
            <a:pPr indent="0" lvl="0" marL="0" marR="0" rtl="0" algn="r">
              <a:lnSpc>
                <a:spcPct val="100000"/>
              </a:lnSpc>
              <a:spcBef>
                <a:spcPts val="0"/>
              </a:spcBef>
              <a:spcAft>
                <a:spcPts val="0"/>
              </a:spcAft>
              <a:buNone/>
            </a:pPr>
            <a:r>
              <a:rPr b="0" i="0" lang="en-US" sz="11000" u="none" cap="none" strike="noStrike">
                <a:solidFill>
                  <a:srgbClr val="FFFFFF"/>
                </a:solidFill>
                <a:latin typeface="Anton"/>
                <a:ea typeface="Anton"/>
                <a:cs typeface="Anton"/>
                <a:sym typeface="Anton"/>
              </a:rPr>
              <a:t>YOU</a:t>
            </a:r>
            <a:endParaRPr/>
          </a:p>
        </p:txBody>
      </p:sp>
      <p:sp>
        <p:nvSpPr>
          <p:cNvPr id="369" name="Google Shape;369;p33"/>
          <p:cNvSpPr txBox="1"/>
          <p:nvPr/>
        </p:nvSpPr>
        <p:spPr>
          <a:xfrm>
            <a:off x="12601050" y="4626300"/>
            <a:ext cx="4658100" cy="1034400"/>
          </a:xfrm>
          <a:prstGeom prst="rect">
            <a:avLst/>
          </a:prstGeom>
          <a:noFill/>
          <a:ln>
            <a:noFill/>
          </a:ln>
        </p:spPr>
        <p:txBody>
          <a:bodyPr anchorCtr="0" anchor="t" bIns="0" lIns="0" spcFirstLastPara="1" rIns="0" wrap="square" tIns="0">
            <a:spAutoFit/>
          </a:bodyPr>
          <a:lstStyle/>
          <a:p>
            <a:pPr indent="0" lvl="0" marL="0" marR="0" rtl="0" algn="r">
              <a:lnSpc>
                <a:spcPct val="110000"/>
              </a:lnSpc>
              <a:spcBef>
                <a:spcPts val="0"/>
              </a:spcBef>
              <a:spcAft>
                <a:spcPts val="0"/>
              </a:spcAft>
              <a:buNone/>
            </a:pPr>
            <a:r>
              <a:rPr b="0" i="0" lang="en-US" sz="3200" u="none" cap="none" strike="noStrike">
                <a:solidFill>
                  <a:srgbClr val="EAC4D5"/>
                </a:solidFill>
                <a:latin typeface="Heebo"/>
                <a:ea typeface="Heebo"/>
                <a:cs typeface="Heebo"/>
                <a:sym typeface="Heebo"/>
              </a:rPr>
              <a:t>WRITE A CALL-TO-ACTION HERE</a:t>
            </a:r>
            <a:endParaRPr/>
          </a:p>
        </p:txBody>
      </p:sp>
      <p:pic>
        <p:nvPicPr>
          <p:cNvPr id="370" name="Google Shape;370;p33"/>
          <p:cNvPicPr preferRelativeResize="0"/>
          <p:nvPr/>
        </p:nvPicPr>
        <p:blipFill>
          <a:blip r:embed="rId3">
            <a:alphaModFix/>
          </a:blip>
          <a:stretch>
            <a:fillRect/>
          </a:stretch>
        </p:blipFill>
        <p:spPr>
          <a:xfrm>
            <a:off x="-4648200" y="-4058750"/>
            <a:ext cx="17066798" cy="15475124"/>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B1628"/>
        </a:solidFill>
      </p:bgPr>
    </p:bg>
    <p:spTree>
      <p:nvGrpSpPr>
        <p:cNvPr id="374" name="Shape 374"/>
        <p:cNvGrpSpPr/>
        <p:nvPr/>
      </p:nvGrpSpPr>
      <p:grpSpPr>
        <a:xfrm>
          <a:off x="0" y="0"/>
          <a:ext cx="0" cy="0"/>
          <a:chOff x="0" y="0"/>
          <a:chExt cx="0" cy="0"/>
        </a:xfrm>
      </p:grpSpPr>
      <p:cxnSp>
        <p:nvCxnSpPr>
          <p:cNvPr id="375" name="Google Shape;375;p34"/>
          <p:cNvCxnSpPr/>
          <p:nvPr/>
        </p:nvCxnSpPr>
        <p:spPr>
          <a:xfrm rot="-5400000">
            <a:off x="1792016" y="5131995"/>
            <a:ext cx="10257527" cy="0"/>
          </a:xfrm>
          <a:prstGeom prst="straightConnector1">
            <a:avLst/>
          </a:prstGeom>
          <a:noFill/>
          <a:ln cap="rnd" cmpd="sng" w="38100">
            <a:solidFill>
              <a:srgbClr val="FFFFFF"/>
            </a:solidFill>
            <a:prstDash val="solid"/>
            <a:round/>
            <a:headEnd len="sm" w="sm" type="none"/>
            <a:tailEnd len="sm" w="sm" type="none"/>
          </a:ln>
        </p:spPr>
      </p:cxnSp>
      <p:sp>
        <p:nvSpPr>
          <p:cNvPr id="376" name="Google Shape;376;p34"/>
          <p:cNvSpPr txBox="1"/>
          <p:nvPr/>
        </p:nvSpPr>
        <p:spPr>
          <a:xfrm>
            <a:off x="1028700" y="699076"/>
            <a:ext cx="5243292" cy="24384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8000" u="none" cap="none" strike="noStrike">
                <a:solidFill>
                  <a:srgbClr val="FFFFFF"/>
                </a:solidFill>
                <a:latin typeface="Anton"/>
                <a:ea typeface="Anton"/>
                <a:cs typeface="Anton"/>
                <a:sym typeface="Anton"/>
              </a:rPr>
              <a:t>Resource </a:t>
            </a:r>
            <a:endParaRPr/>
          </a:p>
          <a:p>
            <a:pPr indent="0" lvl="0" marL="0" marR="0" rtl="0" algn="l">
              <a:lnSpc>
                <a:spcPct val="120000"/>
              </a:lnSpc>
              <a:spcBef>
                <a:spcPts val="0"/>
              </a:spcBef>
              <a:spcAft>
                <a:spcPts val="0"/>
              </a:spcAft>
              <a:buNone/>
            </a:pPr>
            <a:r>
              <a:rPr b="0" i="0" lang="en-US" sz="8000" u="none" cap="none" strike="noStrike">
                <a:solidFill>
                  <a:srgbClr val="FFFFFF"/>
                </a:solidFill>
                <a:latin typeface="Anton"/>
                <a:ea typeface="Anton"/>
                <a:cs typeface="Anton"/>
                <a:sym typeface="Anton"/>
              </a:rPr>
              <a:t>Page</a:t>
            </a:r>
            <a:endParaRPr/>
          </a:p>
        </p:txBody>
      </p:sp>
      <p:sp>
        <p:nvSpPr>
          <p:cNvPr id="377" name="Google Shape;377;p34"/>
          <p:cNvSpPr txBox="1"/>
          <p:nvPr/>
        </p:nvSpPr>
        <p:spPr>
          <a:xfrm>
            <a:off x="1028700" y="3555328"/>
            <a:ext cx="5059131" cy="5058410"/>
          </a:xfrm>
          <a:prstGeom prst="rect">
            <a:avLst/>
          </a:prstGeom>
          <a:noFill/>
          <a:ln>
            <a:noFill/>
          </a:ln>
        </p:spPr>
        <p:txBody>
          <a:bodyPr anchorCtr="0" anchor="t" bIns="0" lIns="0" spcFirstLastPara="1" rIns="0" wrap="square" tIns="0">
            <a:spAutoFit/>
          </a:bodyPr>
          <a:lstStyle/>
          <a:p>
            <a:pPr indent="0" lvl="1" marL="0" marR="0" rtl="0" algn="l">
              <a:lnSpc>
                <a:spcPct val="130013"/>
              </a:lnSpc>
              <a:spcBef>
                <a:spcPts val="0"/>
              </a:spcBef>
              <a:spcAft>
                <a:spcPts val="0"/>
              </a:spcAft>
              <a:buNone/>
            </a:pPr>
            <a:r>
              <a:rPr b="0" i="0" lang="en-US" sz="2199" u="none" cap="none" strike="noStrike">
                <a:solidFill>
                  <a:srgbClr val="FFFFFF"/>
                </a:solidFill>
                <a:latin typeface="Alatsi"/>
                <a:ea typeface="Alatsi"/>
                <a:cs typeface="Alatsi"/>
                <a:sym typeface="Alatsi"/>
              </a:rPr>
              <a:t>Use these design resources in your Canva Presentation.</a:t>
            </a:r>
            <a:endParaRPr/>
          </a:p>
          <a:p>
            <a:pPr indent="0" lvl="1" marL="0" marR="0" rtl="0" algn="l">
              <a:lnSpc>
                <a:spcPct val="130013"/>
              </a:lnSpc>
              <a:spcBef>
                <a:spcPts val="0"/>
              </a:spcBef>
              <a:spcAft>
                <a:spcPts val="0"/>
              </a:spcAft>
              <a:buNone/>
            </a:pPr>
            <a:r>
              <a:t/>
            </a:r>
            <a:endParaRPr b="0" i="0" sz="2199" u="none" cap="none" strike="noStrike">
              <a:solidFill>
                <a:srgbClr val="FFFFFF"/>
              </a:solidFill>
              <a:latin typeface="Alatsi"/>
              <a:ea typeface="Alatsi"/>
              <a:cs typeface="Alatsi"/>
              <a:sym typeface="Alatsi"/>
            </a:endParaRPr>
          </a:p>
          <a:p>
            <a:pPr indent="0" lvl="1" marL="0" marR="0" rtl="0" algn="l">
              <a:lnSpc>
                <a:spcPct val="130013"/>
              </a:lnSpc>
              <a:spcBef>
                <a:spcPts val="0"/>
              </a:spcBef>
              <a:spcAft>
                <a:spcPts val="0"/>
              </a:spcAft>
              <a:buNone/>
            </a:pPr>
            <a:r>
              <a:t/>
            </a:r>
            <a:endParaRPr b="0" i="0" sz="2199" u="none" cap="none" strike="noStrike">
              <a:solidFill>
                <a:srgbClr val="FFFFFF"/>
              </a:solidFill>
              <a:latin typeface="Alatsi"/>
              <a:ea typeface="Alatsi"/>
              <a:cs typeface="Alatsi"/>
              <a:sym typeface="Alatsi"/>
            </a:endParaRPr>
          </a:p>
          <a:p>
            <a:pPr indent="0" lvl="1" marL="0" marR="0" rtl="0" algn="l">
              <a:lnSpc>
                <a:spcPct val="130013"/>
              </a:lnSpc>
              <a:spcBef>
                <a:spcPts val="0"/>
              </a:spcBef>
              <a:spcAft>
                <a:spcPts val="0"/>
              </a:spcAft>
              <a:buNone/>
            </a:pPr>
            <a:r>
              <a:t/>
            </a:r>
            <a:endParaRPr b="0" i="0" sz="2199" u="none" cap="none" strike="noStrike">
              <a:solidFill>
                <a:srgbClr val="FFFFFF"/>
              </a:solidFill>
              <a:latin typeface="Alatsi"/>
              <a:ea typeface="Alatsi"/>
              <a:cs typeface="Alatsi"/>
              <a:sym typeface="Alatsi"/>
            </a:endParaRPr>
          </a:p>
          <a:p>
            <a:pPr indent="0" lvl="1" marL="0" marR="0" rtl="0" algn="l">
              <a:lnSpc>
                <a:spcPct val="130013"/>
              </a:lnSpc>
              <a:spcBef>
                <a:spcPts val="0"/>
              </a:spcBef>
              <a:spcAft>
                <a:spcPts val="0"/>
              </a:spcAft>
              <a:buNone/>
            </a:pPr>
            <a:r>
              <a:t/>
            </a:r>
            <a:endParaRPr b="0" i="0" sz="2199" u="none" cap="none" strike="noStrike">
              <a:solidFill>
                <a:srgbClr val="FFFFFF"/>
              </a:solidFill>
              <a:latin typeface="Alatsi"/>
              <a:ea typeface="Alatsi"/>
              <a:cs typeface="Alatsi"/>
              <a:sym typeface="Alatsi"/>
            </a:endParaRPr>
          </a:p>
          <a:p>
            <a:pPr indent="0" lvl="1" marL="0" marR="0" rtl="0" algn="l">
              <a:lnSpc>
                <a:spcPct val="130013"/>
              </a:lnSpc>
              <a:spcBef>
                <a:spcPts val="0"/>
              </a:spcBef>
              <a:spcAft>
                <a:spcPts val="0"/>
              </a:spcAft>
              <a:buNone/>
            </a:pPr>
            <a:r>
              <a:t/>
            </a:r>
            <a:endParaRPr b="0" i="0" sz="2199" u="none" cap="none" strike="noStrike">
              <a:solidFill>
                <a:srgbClr val="FFFFFF"/>
              </a:solidFill>
              <a:latin typeface="Alatsi"/>
              <a:ea typeface="Alatsi"/>
              <a:cs typeface="Alatsi"/>
              <a:sym typeface="Alatsi"/>
            </a:endParaRPr>
          </a:p>
          <a:p>
            <a:pPr indent="0" lvl="1" marL="0" marR="0" rtl="0" algn="l">
              <a:lnSpc>
                <a:spcPct val="130013"/>
              </a:lnSpc>
              <a:spcBef>
                <a:spcPts val="0"/>
              </a:spcBef>
              <a:spcAft>
                <a:spcPts val="0"/>
              </a:spcAft>
              <a:buNone/>
            </a:pPr>
            <a:r>
              <a:t/>
            </a:r>
            <a:endParaRPr b="0" i="0" sz="2199" u="none" cap="none" strike="noStrike">
              <a:solidFill>
                <a:srgbClr val="FFFFFF"/>
              </a:solidFill>
              <a:latin typeface="Alatsi"/>
              <a:ea typeface="Alatsi"/>
              <a:cs typeface="Alatsi"/>
              <a:sym typeface="Alatsi"/>
            </a:endParaRPr>
          </a:p>
          <a:p>
            <a:pPr indent="0" lvl="1" marL="0" marR="0" rtl="0" algn="l">
              <a:lnSpc>
                <a:spcPct val="130013"/>
              </a:lnSpc>
              <a:spcBef>
                <a:spcPts val="0"/>
              </a:spcBef>
              <a:spcAft>
                <a:spcPts val="0"/>
              </a:spcAft>
              <a:buNone/>
            </a:pPr>
            <a:r>
              <a:t/>
            </a:r>
            <a:endParaRPr b="0" i="0" sz="2199" u="none" cap="none" strike="noStrike">
              <a:solidFill>
                <a:srgbClr val="FFFFFF"/>
              </a:solidFill>
              <a:latin typeface="Alatsi"/>
              <a:ea typeface="Alatsi"/>
              <a:cs typeface="Alatsi"/>
              <a:sym typeface="Alatsi"/>
            </a:endParaRPr>
          </a:p>
          <a:p>
            <a:pPr indent="0" lvl="1" marL="0" marR="0" rtl="0" algn="l">
              <a:lnSpc>
                <a:spcPct val="130013"/>
              </a:lnSpc>
              <a:spcBef>
                <a:spcPts val="0"/>
              </a:spcBef>
              <a:spcAft>
                <a:spcPts val="0"/>
              </a:spcAft>
              <a:buNone/>
            </a:pPr>
            <a:r>
              <a:rPr b="0" i="0" lang="en-US" sz="2199" u="none" cap="none" strike="noStrike">
                <a:solidFill>
                  <a:srgbClr val="FFFFFF"/>
                </a:solidFill>
                <a:latin typeface="Alatsi"/>
                <a:ea typeface="Alatsi"/>
                <a:cs typeface="Alatsi"/>
                <a:sym typeface="Alatsi"/>
              </a:rPr>
              <a:t>You can find these fonts online too. Happy designing! </a:t>
            </a:r>
            <a:endParaRPr/>
          </a:p>
          <a:p>
            <a:pPr indent="0" lvl="1" marL="0" marR="0" rtl="0" algn="l">
              <a:lnSpc>
                <a:spcPct val="130013"/>
              </a:lnSpc>
              <a:spcBef>
                <a:spcPts val="0"/>
              </a:spcBef>
              <a:spcAft>
                <a:spcPts val="0"/>
              </a:spcAft>
              <a:buNone/>
            </a:pPr>
            <a:r>
              <a:t/>
            </a:r>
            <a:endParaRPr b="0" i="0" sz="2199" u="none" cap="none" strike="noStrike">
              <a:solidFill>
                <a:srgbClr val="FFFFFF"/>
              </a:solidFill>
              <a:latin typeface="Alatsi"/>
              <a:ea typeface="Alatsi"/>
              <a:cs typeface="Alatsi"/>
              <a:sym typeface="Alatsi"/>
            </a:endParaRPr>
          </a:p>
          <a:p>
            <a:pPr indent="0" lvl="1" marL="0" marR="0" rtl="0" algn="l">
              <a:lnSpc>
                <a:spcPct val="130013"/>
              </a:lnSpc>
              <a:spcBef>
                <a:spcPts val="0"/>
              </a:spcBef>
              <a:spcAft>
                <a:spcPts val="0"/>
              </a:spcAft>
              <a:buNone/>
            </a:pPr>
            <a:r>
              <a:rPr b="0" i="0" lang="en-US" sz="2199" u="none" cap="none" strike="noStrike">
                <a:solidFill>
                  <a:srgbClr val="FFFFFF"/>
                </a:solidFill>
                <a:latin typeface="Alatsi"/>
                <a:ea typeface="Alatsi"/>
                <a:cs typeface="Alatsi"/>
                <a:sym typeface="Alatsi"/>
              </a:rPr>
              <a:t>Don't forget to delete this page before presenting. </a:t>
            </a:r>
            <a:endParaRPr/>
          </a:p>
        </p:txBody>
      </p:sp>
      <p:sp>
        <p:nvSpPr>
          <p:cNvPr id="378" name="Google Shape;378;p34"/>
          <p:cNvSpPr txBox="1"/>
          <p:nvPr/>
        </p:nvSpPr>
        <p:spPr>
          <a:xfrm>
            <a:off x="1028700" y="4436035"/>
            <a:ext cx="4676765" cy="715010"/>
          </a:xfrm>
          <a:prstGeom prst="rect">
            <a:avLst/>
          </a:prstGeom>
          <a:noFill/>
          <a:ln>
            <a:noFill/>
          </a:ln>
        </p:spPr>
        <p:txBody>
          <a:bodyPr anchorCtr="0" anchor="t" bIns="0" lIns="0" spcFirstLastPara="1" rIns="0" wrap="square" tIns="0">
            <a:spAutoFit/>
          </a:bodyPr>
          <a:lstStyle/>
          <a:p>
            <a:pPr indent="0" lvl="1" marL="0" marR="0" rtl="0" algn="l">
              <a:lnSpc>
                <a:spcPct val="130013"/>
              </a:lnSpc>
              <a:spcBef>
                <a:spcPts val="0"/>
              </a:spcBef>
              <a:spcAft>
                <a:spcPts val="0"/>
              </a:spcAft>
              <a:buNone/>
            </a:pPr>
            <a:r>
              <a:rPr b="0" i="0" lang="en-US" sz="2199" u="none" cap="none" strike="noStrike">
                <a:solidFill>
                  <a:srgbClr val="FFFFFF"/>
                </a:solidFill>
                <a:latin typeface="Alatsi"/>
                <a:ea typeface="Alatsi"/>
                <a:cs typeface="Alatsi"/>
                <a:sym typeface="Alatsi"/>
              </a:rPr>
              <a:t>This presentation template uses the following free fonts:</a:t>
            </a:r>
            <a:endParaRPr/>
          </a:p>
        </p:txBody>
      </p:sp>
      <p:sp>
        <p:nvSpPr>
          <p:cNvPr id="379" name="Google Shape;379;p34"/>
          <p:cNvSpPr txBox="1"/>
          <p:nvPr/>
        </p:nvSpPr>
        <p:spPr>
          <a:xfrm>
            <a:off x="1028700" y="5497046"/>
            <a:ext cx="5059131" cy="1057910"/>
          </a:xfrm>
          <a:prstGeom prst="rect">
            <a:avLst/>
          </a:prstGeom>
          <a:noFill/>
          <a:ln>
            <a:noFill/>
          </a:ln>
        </p:spPr>
        <p:txBody>
          <a:bodyPr anchorCtr="0" anchor="t" bIns="0" lIns="0" spcFirstLastPara="1" rIns="0" wrap="square" tIns="0">
            <a:spAutoFit/>
          </a:bodyPr>
          <a:lstStyle/>
          <a:p>
            <a:pPr indent="0" lvl="1" marL="0" marR="0" rtl="0" algn="l">
              <a:lnSpc>
                <a:spcPct val="130013"/>
              </a:lnSpc>
              <a:spcBef>
                <a:spcPts val="0"/>
              </a:spcBef>
              <a:spcAft>
                <a:spcPts val="0"/>
              </a:spcAft>
              <a:buNone/>
            </a:pPr>
            <a:r>
              <a:rPr b="0" i="0" lang="en-US" sz="2199" u="none" cap="none" strike="noStrike">
                <a:solidFill>
                  <a:srgbClr val="FFBE0B"/>
                </a:solidFill>
                <a:latin typeface="Alatsi"/>
                <a:ea typeface="Alatsi"/>
                <a:cs typeface="Alatsi"/>
                <a:sym typeface="Alatsi"/>
              </a:rPr>
              <a:t>Titles: Anton</a:t>
            </a:r>
            <a:endParaRPr/>
          </a:p>
          <a:p>
            <a:pPr indent="0" lvl="1" marL="0" marR="0" rtl="0" algn="l">
              <a:lnSpc>
                <a:spcPct val="130013"/>
              </a:lnSpc>
              <a:spcBef>
                <a:spcPts val="0"/>
              </a:spcBef>
              <a:spcAft>
                <a:spcPts val="0"/>
              </a:spcAft>
              <a:buNone/>
            </a:pPr>
            <a:r>
              <a:rPr b="0" i="0" lang="en-US" sz="2199" u="none" cap="none" strike="noStrike">
                <a:solidFill>
                  <a:srgbClr val="FFBE0B"/>
                </a:solidFill>
                <a:latin typeface="Alatsi"/>
                <a:ea typeface="Alatsi"/>
                <a:cs typeface="Alatsi"/>
                <a:sym typeface="Alatsi"/>
              </a:rPr>
              <a:t>Headers: Heebo</a:t>
            </a:r>
            <a:endParaRPr/>
          </a:p>
          <a:p>
            <a:pPr indent="0" lvl="1" marL="0" marR="0" rtl="0" algn="l">
              <a:lnSpc>
                <a:spcPct val="130013"/>
              </a:lnSpc>
              <a:spcBef>
                <a:spcPts val="0"/>
              </a:spcBef>
              <a:spcAft>
                <a:spcPts val="0"/>
              </a:spcAft>
              <a:buNone/>
            </a:pPr>
            <a:r>
              <a:rPr b="0" i="0" lang="en-US" sz="2199" u="none" cap="none" strike="noStrike">
                <a:solidFill>
                  <a:srgbClr val="FFBE0B"/>
                </a:solidFill>
                <a:latin typeface="Alatsi"/>
                <a:ea typeface="Alatsi"/>
                <a:cs typeface="Alatsi"/>
                <a:sym typeface="Alatsi"/>
              </a:rPr>
              <a:t>Body Copy: Alatsi</a:t>
            </a:r>
            <a:endParaRPr/>
          </a:p>
        </p:txBody>
      </p:sp>
      <p:sp>
        <p:nvSpPr>
          <p:cNvPr id="380" name="Google Shape;380;p34"/>
          <p:cNvSpPr txBox="1"/>
          <p:nvPr/>
        </p:nvSpPr>
        <p:spPr>
          <a:xfrm>
            <a:off x="1028700" y="9516404"/>
            <a:ext cx="4523848" cy="48577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1600" u="none" cap="none" strike="noStrike">
                <a:solidFill>
                  <a:srgbClr val="C85103"/>
                </a:solidFill>
                <a:latin typeface="Alatsi"/>
                <a:ea typeface="Alatsi"/>
                <a:cs typeface="Alatsi"/>
                <a:sym typeface="Alatsi"/>
              </a:rPr>
              <a:t>Note to designer: Change the red texts to the name of the fonts used in the template..</a:t>
            </a:r>
            <a:endParaRPr/>
          </a:p>
        </p:txBody>
      </p:sp>
      <p:sp>
        <p:nvSpPr>
          <p:cNvPr id="381" name="Google Shape;381;p34"/>
          <p:cNvSpPr/>
          <p:nvPr/>
        </p:nvSpPr>
        <p:spPr>
          <a:xfrm>
            <a:off x="10829323" y="318651"/>
            <a:ext cx="1149267" cy="2220807"/>
          </a:xfrm>
          <a:custGeom>
            <a:rect b="b" l="l" r="r" t="t"/>
            <a:pathLst>
              <a:path extrusionOk="0" h="2220807" w="1149267">
                <a:moveTo>
                  <a:pt x="0" y="0"/>
                </a:moveTo>
                <a:lnTo>
                  <a:pt x="1149268" y="0"/>
                </a:lnTo>
                <a:lnTo>
                  <a:pt x="1149268" y="2220807"/>
                </a:lnTo>
                <a:lnTo>
                  <a:pt x="0" y="2220807"/>
                </a:lnTo>
                <a:lnTo>
                  <a:pt x="0" y="0"/>
                </a:lnTo>
                <a:close/>
              </a:path>
            </a:pathLst>
          </a:custGeom>
          <a:blipFill rotWithShape="1">
            <a:blip r:embed="rId3">
              <a:alphaModFix/>
            </a:blip>
            <a:stretch>
              <a:fillRect b="0" l="0" r="0" t="0"/>
            </a:stretch>
          </a:blipFill>
          <a:ln>
            <a:noFill/>
          </a:ln>
        </p:spPr>
      </p:sp>
      <p:sp>
        <p:nvSpPr>
          <p:cNvPr id="382" name="Google Shape;382;p34"/>
          <p:cNvSpPr/>
          <p:nvPr/>
        </p:nvSpPr>
        <p:spPr>
          <a:xfrm>
            <a:off x="8928354" y="318651"/>
            <a:ext cx="1823838" cy="2220807"/>
          </a:xfrm>
          <a:custGeom>
            <a:rect b="b" l="l" r="r" t="t"/>
            <a:pathLst>
              <a:path extrusionOk="0" h="2220807" w="1823838">
                <a:moveTo>
                  <a:pt x="0" y="0"/>
                </a:moveTo>
                <a:lnTo>
                  <a:pt x="1823837" y="0"/>
                </a:lnTo>
                <a:lnTo>
                  <a:pt x="1823837" y="2220807"/>
                </a:lnTo>
                <a:lnTo>
                  <a:pt x="0" y="2220807"/>
                </a:lnTo>
                <a:lnTo>
                  <a:pt x="0" y="0"/>
                </a:lnTo>
                <a:close/>
              </a:path>
            </a:pathLst>
          </a:custGeom>
          <a:blipFill rotWithShape="1">
            <a:blip r:embed="rId4">
              <a:alphaModFix/>
            </a:blip>
            <a:stretch>
              <a:fillRect b="0" l="0" r="0" t="0"/>
            </a:stretch>
          </a:blipFill>
          <a:ln>
            <a:noFill/>
          </a:ln>
        </p:spPr>
      </p:sp>
      <p:sp>
        <p:nvSpPr>
          <p:cNvPr id="383" name="Google Shape;383;p34"/>
          <p:cNvSpPr/>
          <p:nvPr/>
        </p:nvSpPr>
        <p:spPr>
          <a:xfrm>
            <a:off x="6946879" y="318651"/>
            <a:ext cx="1904342" cy="2220807"/>
          </a:xfrm>
          <a:custGeom>
            <a:rect b="b" l="l" r="r" t="t"/>
            <a:pathLst>
              <a:path extrusionOk="0" h="2220807" w="1904342">
                <a:moveTo>
                  <a:pt x="0" y="0"/>
                </a:moveTo>
                <a:lnTo>
                  <a:pt x="1904342" y="0"/>
                </a:lnTo>
                <a:lnTo>
                  <a:pt x="1904342" y="2220807"/>
                </a:lnTo>
                <a:lnTo>
                  <a:pt x="0" y="2220807"/>
                </a:lnTo>
                <a:lnTo>
                  <a:pt x="0" y="0"/>
                </a:lnTo>
                <a:close/>
              </a:path>
            </a:pathLst>
          </a:custGeom>
          <a:blipFill rotWithShape="1">
            <a:blip r:embed="rId5">
              <a:alphaModFix/>
            </a:blip>
            <a:stretch>
              <a:fillRect b="0" l="0" r="0" t="0"/>
            </a:stretch>
          </a:blipFill>
          <a:ln>
            <a:noFill/>
          </a:ln>
        </p:spPr>
      </p:sp>
      <p:sp>
        <p:nvSpPr>
          <p:cNvPr id="384" name="Google Shape;384;p34"/>
          <p:cNvSpPr/>
          <p:nvPr/>
        </p:nvSpPr>
        <p:spPr>
          <a:xfrm>
            <a:off x="7049126" y="5315747"/>
            <a:ext cx="1722234" cy="2182806"/>
          </a:xfrm>
          <a:custGeom>
            <a:rect b="b" l="l" r="r" t="t"/>
            <a:pathLst>
              <a:path extrusionOk="0" h="2182806" w="1722234">
                <a:moveTo>
                  <a:pt x="0" y="0"/>
                </a:moveTo>
                <a:lnTo>
                  <a:pt x="1722234" y="0"/>
                </a:lnTo>
                <a:lnTo>
                  <a:pt x="1722234" y="2182805"/>
                </a:lnTo>
                <a:lnTo>
                  <a:pt x="0" y="2182805"/>
                </a:lnTo>
                <a:lnTo>
                  <a:pt x="0" y="0"/>
                </a:lnTo>
                <a:close/>
              </a:path>
            </a:pathLst>
          </a:custGeom>
          <a:blipFill rotWithShape="1">
            <a:blip r:embed="rId6">
              <a:alphaModFix/>
            </a:blip>
            <a:stretch>
              <a:fillRect b="0" l="0" r="0" t="0"/>
            </a:stretch>
          </a:blipFill>
          <a:ln>
            <a:noFill/>
          </a:ln>
        </p:spPr>
      </p:sp>
      <p:sp>
        <p:nvSpPr>
          <p:cNvPr id="385" name="Google Shape;385;p34"/>
          <p:cNvSpPr/>
          <p:nvPr/>
        </p:nvSpPr>
        <p:spPr>
          <a:xfrm>
            <a:off x="8962719" y="5689134"/>
            <a:ext cx="2637637" cy="1809419"/>
          </a:xfrm>
          <a:custGeom>
            <a:rect b="b" l="l" r="r" t="t"/>
            <a:pathLst>
              <a:path extrusionOk="0" h="1809419" w="2637637">
                <a:moveTo>
                  <a:pt x="0" y="0"/>
                </a:moveTo>
                <a:lnTo>
                  <a:pt x="2637637" y="0"/>
                </a:lnTo>
                <a:lnTo>
                  <a:pt x="2637637" y="1809418"/>
                </a:lnTo>
                <a:lnTo>
                  <a:pt x="0" y="1809418"/>
                </a:lnTo>
                <a:lnTo>
                  <a:pt x="0" y="0"/>
                </a:lnTo>
                <a:close/>
              </a:path>
            </a:pathLst>
          </a:custGeom>
          <a:blipFill rotWithShape="1">
            <a:blip r:embed="rId7">
              <a:alphaModFix/>
            </a:blip>
            <a:stretch>
              <a:fillRect b="0" l="0" r="0" t="0"/>
            </a:stretch>
          </a:blipFill>
          <a:ln>
            <a:noFill/>
          </a:ln>
        </p:spPr>
      </p:sp>
      <p:sp>
        <p:nvSpPr>
          <p:cNvPr id="386" name="Google Shape;386;p34"/>
          <p:cNvSpPr/>
          <p:nvPr/>
        </p:nvSpPr>
        <p:spPr>
          <a:xfrm flipH="1">
            <a:off x="11734932" y="5598775"/>
            <a:ext cx="2282015" cy="1899777"/>
          </a:xfrm>
          <a:custGeom>
            <a:rect b="b" l="l" r="r" t="t"/>
            <a:pathLst>
              <a:path extrusionOk="0" h="1899777" w="2282015">
                <a:moveTo>
                  <a:pt x="2282015" y="0"/>
                </a:moveTo>
                <a:lnTo>
                  <a:pt x="0" y="0"/>
                </a:lnTo>
                <a:lnTo>
                  <a:pt x="0" y="1899777"/>
                </a:lnTo>
                <a:lnTo>
                  <a:pt x="2282015" y="1899777"/>
                </a:lnTo>
                <a:lnTo>
                  <a:pt x="2282015" y="0"/>
                </a:lnTo>
                <a:close/>
              </a:path>
            </a:pathLst>
          </a:custGeom>
          <a:blipFill rotWithShape="1">
            <a:blip r:embed="rId8">
              <a:alphaModFix/>
            </a:blip>
            <a:stretch>
              <a:fillRect b="0" l="0" r="0" t="0"/>
            </a:stretch>
          </a:blipFill>
          <a:ln>
            <a:noFill/>
          </a:ln>
        </p:spPr>
      </p:sp>
      <p:sp>
        <p:nvSpPr>
          <p:cNvPr id="387" name="Google Shape;387;p34"/>
          <p:cNvSpPr/>
          <p:nvPr/>
        </p:nvSpPr>
        <p:spPr>
          <a:xfrm>
            <a:off x="14274122" y="5978411"/>
            <a:ext cx="1760164" cy="1520142"/>
          </a:xfrm>
          <a:custGeom>
            <a:rect b="b" l="l" r="r" t="t"/>
            <a:pathLst>
              <a:path extrusionOk="0" h="1520142" w="1760164">
                <a:moveTo>
                  <a:pt x="0" y="0"/>
                </a:moveTo>
                <a:lnTo>
                  <a:pt x="1760164" y="0"/>
                </a:lnTo>
                <a:lnTo>
                  <a:pt x="1760164" y="1520141"/>
                </a:lnTo>
                <a:lnTo>
                  <a:pt x="0" y="1520141"/>
                </a:lnTo>
                <a:lnTo>
                  <a:pt x="0" y="0"/>
                </a:lnTo>
                <a:close/>
              </a:path>
            </a:pathLst>
          </a:custGeom>
          <a:blipFill rotWithShape="1">
            <a:blip r:embed="rId9">
              <a:alphaModFix/>
            </a:blip>
            <a:stretch>
              <a:fillRect b="0" l="0" r="0" t="0"/>
            </a:stretch>
          </a:blipFill>
          <a:ln>
            <a:noFill/>
          </a:ln>
        </p:spPr>
      </p:sp>
      <p:sp>
        <p:nvSpPr>
          <p:cNvPr id="388" name="Google Shape;388;p34"/>
          <p:cNvSpPr/>
          <p:nvPr/>
        </p:nvSpPr>
        <p:spPr>
          <a:xfrm>
            <a:off x="12055723" y="318651"/>
            <a:ext cx="1726677" cy="2220807"/>
          </a:xfrm>
          <a:custGeom>
            <a:rect b="b" l="l" r="r" t="t"/>
            <a:pathLst>
              <a:path extrusionOk="0" h="2220807" w="1726677">
                <a:moveTo>
                  <a:pt x="0" y="0"/>
                </a:moveTo>
                <a:lnTo>
                  <a:pt x="1726677" y="0"/>
                </a:lnTo>
                <a:lnTo>
                  <a:pt x="1726677" y="2220807"/>
                </a:lnTo>
                <a:lnTo>
                  <a:pt x="0" y="2220807"/>
                </a:lnTo>
                <a:lnTo>
                  <a:pt x="0" y="0"/>
                </a:lnTo>
                <a:close/>
              </a:path>
            </a:pathLst>
          </a:custGeom>
          <a:blipFill rotWithShape="1">
            <a:blip r:embed="rId10">
              <a:alphaModFix/>
            </a:blip>
            <a:stretch>
              <a:fillRect b="0" l="0" r="0" t="0"/>
            </a:stretch>
          </a:blipFill>
          <a:ln>
            <a:noFill/>
          </a:ln>
        </p:spPr>
      </p:sp>
      <p:sp>
        <p:nvSpPr>
          <p:cNvPr id="389" name="Google Shape;389;p34"/>
          <p:cNvSpPr/>
          <p:nvPr/>
        </p:nvSpPr>
        <p:spPr>
          <a:xfrm>
            <a:off x="13859533" y="318651"/>
            <a:ext cx="2334619" cy="2220807"/>
          </a:xfrm>
          <a:custGeom>
            <a:rect b="b" l="l" r="r" t="t"/>
            <a:pathLst>
              <a:path extrusionOk="0" h="2220807" w="2334619">
                <a:moveTo>
                  <a:pt x="0" y="0"/>
                </a:moveTo>
                <a:lnTo>
                  <a:pt x="2334619" y="0"/>
                </a:lnTo>
                <a:lnTo>
                  <a:pt x="2334619" y="2220807"/>
                </a:lnTo>
                <a:lnTo>
                  <a:pt x="0" y="2220807"/>
                </a:lnTo>
                <a:lnTo>
                  <a:pt x="0" y="0"/>
                </a:lnTo>
                <a:close/>
              </a:path>
            </a:pathLst>
          </a:custGeom>
          <a:blipFill rotWithShape="1">
            <a:blip r:embed="rId11">
              <a:alphaModFix/>
            </a:blip>
            <a:stretch>
              <a:fillRect b="0" l="0" r="0" t="0"/>
            </a:stretch>
          </a:blipFill>
          <a:ln>
            <a:noFill/>
          </a:ln>
        </p:spPr>
      </p:sp>
      <p:sp>
        <p:nvSpPr>
          <p:cNvPr id="390" name="Google Shape;390;p34"/>
          <p:cNvSpPr/>
          <p:nvPr/>
        </p:nvSpPr>
        <p:spPr>
          <a:xfrm>
            <a:off x="16271284" y="5598775"/>
            <a:ext cx="1384521" cy="1967283"/>
          </a:xfrm>
          <a:custGeom>
            <a:rect b="b" l="l" r="r" t="t"/>
            <a:pathLst>
              <a:path extrusionOk="0" h="1967283" w="1384521">
                <a:moveTo>
                  <a:pt x="0" y="0"/>
                </a:moveTo>
                <a:lnTo>
                  <a:pt x="1384522" y="0"/>
                </a:lnTo>
                <a:lnTo>
                  <a:pt x="1384522" y="1967283"/>
                </a:lnTo>
                <a:lnTo>
                  <a:pt x="0" y="1967283"/>
                </a:lnTo>
                <a:lnTo>
                  <a:pt x="0" y="0"/>
                </a:lnTo>
                <a:close/>
              </a:path>
            </a:pathLst>
          </a:custGeom>
          <a:blipFill rotWithShape="1">
            <a:blip r:embed="rId12">
              <a:alphaModFix/>
            </a:blip>
            <a:stretch>
              <a:fillRect b="0" l="0" r="-350" t="0"/>
            </a:stretch>
          </a:blipFill>
          <a:ln>
            <a:noFill/>
          </a:ln>
        </p:spPr>
      </p:sp>
      <p:sp>
        <p:nvSpPr>
          <p:cNvPr id="391" name="Google Shape;391;p34"/>
          <p:cNvSpPr/>
          <p:nvPr/>
        </p:nvSpPr>
        <p:spPr>
          <a:xfrm>
            <a:off x="16271284" y="318651"/>
            <a:ext cx="1694310" cy="2310075"/>
          </a:xfrm>
          <a:custGeom>
            <a:rect b="b" l="l" r="r" t="t"/>
            <a:pathLst>
              <a:path extrusionOk="0" h="2310075" w="1694310">
                <a:moveTo>
                  <a:pt x="0" y="0"/>
                </a:moveTo>
                <a:lnTo>
                  <a:pt x="1694311" y="0"/>
                </a:lnTo>
                <a:lnTo>
                  <a:pt x="1694311" y="2310075"/>
                </a:lnTo>
                <a:lnTo>
                  <a:pt x="0" y="2310075"/>
                </a:lnTo>
                <a:lnTo>
                  <a:pt x="0" y="0"/>
                </a:lnTo>
                <a:close/>
              </a:path>
            </a:pathLst>
          </a:custGeom>
          <a:blipFill rotWithShape="1">
            <a:blip r:embed="rId13">
              <a:alphaModFix/>
            </a:blip>
            <a:stretch>
              <a:fillRect b="0" l="0" r="0" t="0"/>
            </a:stretch>
          </a:blipFill>
          <a:ln>
            <a:noFill/>
          </a:ln>
        </p:spPr>
      </p:sp>
      <p:sp>
        <p:nvSpPr>
          <p:cNvPr id="392" name="Google Shape;392;p34"/>
          <p:cNvSpPr/>
          <p:nvPr/>
        </p:nvSpPr>
        <p:spPr>
          <a:xfrm>
            <a:off x="9052562" y="3012250"/>
            <a:ext cx="2123547" cy="2110275"/>
          </a:xfrm>
          <a:custGeom>
            <a:rect b="b" l="l" r="r" t="t"/>
            <a:pathLst>
              <a:path extrusionOk="0" h="2110275" w="2123547">
                <a:moveTo>
                  <a:pt x="0" y="0"/>
                </a:moveTo>
                <a:lnTo>
                  <a:pt x="2123547" y="0"/>
                </a:lnTo>
                <a:lnTo>
                  <a:pt x="2123547" y="2110275"/>
                </a:lnTo>
                <a:lnTo>
                  <a:pt x="0" y="2110275"/>
                </a:lnTo>
                <a:lnTo>
                  <a:pt x="0" y="0"/>
                </a:lnTo>
                <a:close/>
              </a:path>
            </a:pathLst>
          </a:custGeom>
          <a:blipFill rotWithShape="1">
            <a:blip r:embed="rId14">
              <a:alphaModFix/>
            </a:blip>
            <a:stretch>
              <a:fillRect b="0" l="0" r="0" t="0"/>
            </a:stretch>
          </a:blipFill>
          <a:ln>
            <a:noFill/>
          </a:ln>
        </p:spPr>
      </p:sp>
      <p:sp>
        <p:nvSpPr>
          <p:cNvPr id="393" name="Google Shape;393;p34"/>
          <p:cNvSpPr/>
          <p:nvPr/>
        </p:nvSpPr>
        <p:spPr>
          <a:xfrm>
            <a:off x="11261834" y="3119983"/>
            <a:ext cx="2123547" cy="2041260"/>
          </a:xfrm>
          <a:custGeom>
            <a:rect b="b" l="l" r="r" t="t"/>
            <a:pathLst>
              <a:path extrusionOk="0" h="2041260" w="2123547">
                <a:moveTo>
                  <a:pt x="0" y="0"/>
                </a:moveTo>
                <a:lnTo>
                  <a:pt x="2123547" y="0"/>
                </a:lnTo>
                <a:lnTo>
                  <a:pt x="2123547" y="2041260"/>
                </a:lnTo>
                <a:lnTo>
                  <a:pt x="0" y="2041260"/>
                </a:lnTo>
                <a:lnTo>
                  <a:pt x="0" y="0"/>
                </a:lnTo>
                <a:close/>
              </a:path>
            </a:pathLst>
          </a:custGeom>
          <a:blipFill rotWithShape="1">
            <a:blip r:embed="rId15">
              <a:alphaModFix/>
            </a:blip>
            <a:stretch>
              <a:fillRect b="0" l="0" r="0" t="0"/>
            </a:stretch>
          </a:blipFill>
          <a:ln>
            <a:noFill/>
          </a:ln>
        </p:spPr>
      </p:sp>
      <p:sp>
        <p:nvSpPr>
          <p:cNvPr id="394" name="Google Shape;394;p34"/>
          <p:cNvSpPr/>
          <p:nvPr/>
        </p:nvSpPr>
        <p:spPr>
          <a:xfrm>
            <a:off x="13584373" y="3989282"/>
            <a:ext cx="2109909" cy="955739"/>
          </a:xfrm>
          <a:custGeom>
            <a:rect b="b" l="l" r="r" t="t"/>
            <a:pathLst>
              <a:path extrusionOk="0" h="955739" w="2109909">
                <a:moveTo>
                  <a:pt x="0" y="0"/>
                </a:moveTo>
                <a:lnTo>
                  <a:pt x="2109909" y="0"/>
                </a:lnTo>
                <a:lnTo>
                  <a:pt x="2109909" y="955740"/>
                </a:lnTo>
                <a:lnTo>
                  <a:pt x="0" y="955740"/>
                </a:lnTo>
                <a:lnTo>
                  <a:pt x="0" y="0"/>
                </a:lnTo>
                <a:close/>
              </a:path>
            </a:pathLst>
          </a:custGeom>
          <a:blipFill rotWithShape="1">
            <a:blip r:embed="rId16">
              <a:alphaModFix/>
            </a:blip>
            <a:stretch>
              <a:fillRect b="0" l="0" r="-23257" t="0"/>
            </a:stretch>
          </a:blipFill>
          <a:ln>
            <a:noFill/>
          </a:ln>
        </p:spPr>
      </p:sp>
      <p:sp>
        <p:nvSpPr>
          <p:cNvPr id="395" name="Google Shape;395;p34"/>
          <p:cNvSpPr/>
          <p:nvPr/>
        </p:nvSpPr>
        <p:spPr>
          <a:xfrm>
            <a:off x="6939829" y="7749713"/>
            <a:ext cx="2186233" cy="2183500"/>
          </a:xfrm>
          <a:custGeom>
            <a:rect b="b" l="l" r="r" t="t"/>
            <a:pathLst>
              <a:path extrusionOk="0" h="2183500" w="2186233">
                <a:moveTo>
                  <a:pt x="0" y="0"/>
                </a:moveTo>
                <a:lnTo>
                  <a:pt x="2186233" y="0"/>
                </a:lnTo>
                <a:lnTo>
                  <a:pt x="2186233" y="2183501"/>
                </a:lnTo>
                <a:lnTo>
                  <a:pt x="0" y="2183501"/>
                </a:lnTo>
                <a:lnTo>
                  <a:pt x="0" y="0"/>
                </a:lnTo>
                <a:close/>
              </a:path>
            </a:pathLst>
          </a:custGeom>
          <a:blipFill rotWithShape="1">
            <a:blip r:embed="rId17">
              <a:alphaModFix/>
            </a:blip>
            <a:stretch>
              <a:fillRect b="0" l="0" r="0" t="0"/>
            </a:stretch>
          </a:blipFill>
          <a:ln>
            <a:noFill/>
          </a:ln>
        </p:spPr>
      </p:sp>
      <p:sp>
        <p:nvSpPr>
          <p:cNvPr id="396" name="Google Shape;396;p34"/>
          <p:cNvSpPr/>
          <p:nvPr/>
        </p:nvSpPr>
        <p:spPr>
          <a:xfrm>
            <a:off x="9407072" y="7829334"/>
            <a:ext cx="2186233" cy="2183500"/>
          </a:xfrm>
          <a:custGeom>
            <a:rect b="b" l="l" r="r" t="t"/>
            <a:pathLst>
              <a:path extrusionOk="0" h="2183500" w="2186233">
                <a:moveTo>
                  <a:pt x="0" y="0"/>
                </a:moveTo>
                <a:lnTo>
                  <a:pt x="2186233" y="0"/>
                </a:lnTo>
                <a:lnTo>
                  <a:pt x="2186233" y="2183500"/>
                </a:lnTo>
                <a:lnTo>
                  <a:pt x="0" y="2183500"/>
                </a:lnTo>
                <a:lnTo>
                  <a:pt x="0" y="0"/>
                </a:lnTo>
                <a:close/>
              </a:path>
            </a:pathLst>
          </a:custGeom>
          <a:blipFill rotWithShape="1">
            <a:blip r:embed="rId18">
              <a:alphaModFix/>
            </a:blip>
            <a:stretch>
              <a:fillRect b="0" l="0" r="0" t="0"/>
            </a:stretch>
          </a:blipFill>
          <a:ln>
            <a:noFill/>
          </a:ln>
        </p:spPr>
      </p:sp>
      <p:sp>
        <p:nvSpPr>
          <p:cNvPr id="397" name="Google Shape;397;p34"/>
          <p:cNvSpPr/>
          <p:nvPr/>
        </p:nvSpPr>
        <p:spPr>
          <a:xfrm>
            <a:off x="7091693" y="3012250"/>
            <a:ext cx="1875144" cy="2043753"/>
          </a:xfrm>
          <a:custGeom>
            <a:rect b="b" l="l" r="r" t="t"/>
            <a:pathLst>
              <a:path extrusionOk="0" h="2043753" w="1875144">
                <a:moveTo>
                  <a:pt x="0" y="0"/>
                </a:moveTo>
                <a:lnTo>
                  <a:pt x="1875144" y="0"/>
                </a:lnTo>
                <a:lnTo>
                  <a:pt x="1875144" y="2043753"/>
                </a:lnTo>
                <a:lnTo>
                  <a:pt x="0" y="2043753"/>
                </a:lnTo>
                <a:lnTo>
                  <a:pt x="0" y="0"/>
                </a:lnTo>
                <a:close/>
              </a:path>
            </a:pathLst>
          </a:custGeom>
          <a:blipFill rotWithShape="1">
            <a:blip r:embed="rId19">
              <a:alphaModFix/>
            </a:blip>
            <a:stretch>
              <a:fillRect b="0" l="0" r="0" t="0"/>
            </a:stretch>
          </a:blipFill>
          <a:ln>
            <a:noFill/>
          </a:ln>
        </p:spPr>
      </p:sp>
      <p:sp>
        <p:nvSpPr>
          <p:cNvPr id="398" name="Google Shape;398;p34"/>
          <p:cNvSpPr/>
          <p:nvPr/>
        </p:nvSpPr>
        <p:spPr>
          <a:xfrm>
            <a:off x="15894307" y="3012250"/>
            <a:ext cx="1664480" cy="2110275"/>
          </a:xfrm>
          <a:custGeom>
            <a:rect b="b" l="l" r="r" t="t"/>
            <a:pathLst>
              <a:path extrusionOk="0" h="2110275" w="1664480">
                <a:moveTo>
                  <a:pt x="0" y="0"/>
                </a:moveTo>
                <a:lnTo>
                  <a:pt x="1664480" y="0"/>
                </a:lnTo>
                <a:lnTo>
                  <a:pt x="1664480" y="2110275"/>
                </a:lnTo>
                <a:lnTo>
                  <a:pt x="0" y="2110275"/>
                </a:lnTo>
                <a:lnTo>
                  <a:pt x="0" y="0"/>
                </a:lnTo>
                <a:close/>
              </a:path>
            </a:pathLst>
          </a:custGeom>
          <a:blipFill rotWithShape="1">
            <a:blip r:embed="rId20">
              <a:alphaModFix/>
            </a:blip>
            <a:stretch>
              <a:fillRect b="0" l="0" r="0" t="0"/>
            </a:stretch>
          </a:blipFill>
          <a:ln>
            <a:noFill/>
          </a:ln>
        </p:spPr>
      </p:sp>
      <p:sp>
        <p:nvSpPr>
          <p:cNvPr id="399" name="Google Shape;399;p34"/>
          <p:cNvSpPr/>
          <p:nvPr/>
        </p:nvSpPr>
        <p:spPr>
          <a:xfrm rot="-837663">
            <a:off x="12056628" y="8147186"/>
            <a:ext cx="2857981" cy="1821963"/>
          </a:xfrm>
          <a:custGeom>
            <a:rect b="b" l="l" r="r" t="t"/>
            <a:pathLst>
              <a:path extrusionOk="0" h="1821963" w="2857981">
                <a:moveTo>
                  <a:pt x="0" y="0"/>
                </a:moveTo>
                <a:lnTo>
                  <a:pt x="2857982" y="0"/>
                </a:lnTo>
                <a:lnTo>
                  <a:pt x="2857982" y="1821963"/>
                </a:lnTo>
                <a:lnTo>
                  <a:pt x="0" y="1821963"/>
                </a:lnTo>
                <a:lnTo>
                  <a:pt x="0" y="0"/>
                </a:lnTo>
                <a:close/>
              </a:path>
            </a:pathLst>
          </a:custGeom>
          <a:blipFill rotWithShape="1">
            <a:blip r:embed="rId21">
              <a:alphaModFix/>
            </a:blip>
            <a:stretch>
              <a:fillRect b="0" l="0" r="0" t="0"/>
            </a:stretch>
          </a:blipFill>
          <a:ln>
            <a:noFill/>
          </a:ln>
        </p:spPr>
      </p:sp>
      <p:sp>
        <p:nvSpPr>
          <p:cNvPr id="400" name="Google Shape;400;p34"/>
          <p:cNvSpPr/>
          <p:nvPr/>
        </p:nvSpPr>
        <p:spPr>
          <a:xfrm>
            <a:off x="15587483" y="7829334"/>
            <a:ext cx="1584135" cy="2323397"/>
          </a:xfrm>
          <a:custGeom>
            <a:rect b="b" l="l" r="r" t="t"/>
            <a:pathLst>
              <a:path extrusionOk="0" h="2323397" w="1584135">
                <a:moveTo>
                  <a:pt x="0" y="0"/>
                </a:moveTo>
                <a:lnTo>
                  <a:pt x="1584134" y="0"/>
                </a:lnTo>
                <a:lnTo>
                  <a:pt x="1584134" y="2323398"/>
                </a:lnTo>
                <a:lnTo>
                  <a:pt x="0" y="2323398"/>
                </a:lnTo>
                <a:lnTo>
                  <a:pt x="0" y="0"/>
                </a:lnTo>
                <a:close/>
              </a:path>
            </a:pathLst>
          </a:custGeom>
          <a:blipFill rotWithShape="1">
            <a:blip r:embed="rId22">
              <a:alphaModFix/>
            </a:blip>
            <a:stretch>
              <a:fillRect b="0" l="0" r="0" t="0"/>
            </a:stretch>
          </a:blipFill>
          <a:ln>
            <a:noFill/>
          </a:ln>
        </p:spPr>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B1628"/>
        </a:solidFill>
      </p:bgPr>
    </p:bg>
    <p:spTree>
      <p:nvGrpSpPr>
        <p:cNvPr id="404" name="Shape 404"/>
        <p:cNvGrpSpPr/>
        <p:nvPr/>
      </p:nvGrpSpPr>
      <p:grpSpPr>
        <a:xfrm>
          <a:off x="0" y="0"/>
          <a:ext cx="0" cy="0"/>
          <a:chOff x="0" y="0"/>
          <a:chExt cx="0" cy="0"/>
        </a:xfrm>
      </p:grpSpPr>
      <p:sp>
        <p:nvSpPr>
          <p:cNvPr id="405" name="Google Shape;405;p35"/>
          <p:cNvSpPr txBox="1"/>
          <p:nvPr/>
        </p:nvSpPr>
        <p:spPr>
          <a:xfrm>
            <a:off x="5280936" y="2711833"/>
            <a:ext cx="7726128" cy="12192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8000" u="none" cap="none" strike="noStrike">
                <a:solidFill>
                  <a:srgbClr val="FFFFFF"/>
                </a:solidFill>
                <a:latin typeface="Anton"/>
                <a:ea typeface="Anton"/>
                <a:cs typeface="Anton"/>
                <a:sym typeface="Anton"/>
              </a:rPr>
              <a:t>Credits</a:t>
            </a:r>
            <a:endParaRPr/>
          </a:p>
        </p:txBody>
      </p:sp>
      <p:sp>
        <p:nvSpPr>
          <p:cNvPr id="406" name="Google Shape;406;p35"/>
          <p:cNvSpPr txBox="1"/>
          <p:nvPr/>
        </p:nvSpPr>
        <p:spPr>
          <a:xfrm>
            <a:off x="3143698" y="5960317"/>
            <a:ext cx="11810379" cy="353060"/>
          </a:xfrm>
          <a:prstGeom prst="rect">
            <a:avLst/>
          </a:prstGeom>
          <a:noFill/>
          <a:ln>
            <a:noFill/>
          </a:ln>
        </p:spPr>
        <p:txBody>
          <a:bodyPr anchorCtr="0" anchor="t" bIns="0" lIns="0" spcFirstLastPara="1" rIns="0" wrap="square" tIns="0">
            <a:spAutoFit/>
          </a:bodyPr>
          <a:lstStyle/>
          <a:p>
            <a:pPr indent="0" lvl="1" marL="0" marR="0" rtl="0" algn="ctr">
              <a:lnSpc>
                <a:spcPct val="130013"/>
              </a:lnSpc>
              <a:spcBef>
                <a:spcPts val="0"/>
              </a:spcBef>
              <a:spcAft>
                <a:spcPts val="0"/>
              </a:spcAft>
              <a:buNone/>
            </a:pPr>
            <a:r>
              <a:rPr b="0" i="0" lang="en-US" sz="2199" u="none" cap="none" strike="noStrike">
                <a:solidFill>
                  <a:srgbClr val="FFFFFF"/>
                </a:solidFill>
                <a:latin typeface="Alatsi"/>
                <a:ea typeface="Alatsi"/>
                <a:cs typeface="Alatsi"/>
                <a:sym typeface="Alatsi"/>
              </a:rPr>
              <a:t>This presentation template is free for everyone to use thanks to the following:</a:t>
            </a:r>
            <a:endParaRPr/>
          </a:p>
        </p:txBody>
      </p:sp>
      <p:sp>
        <p:nvSpPr>
          <p:cNvPr id="407" name="Google Shape;407;p35"/>
          <p:cNvSpPr txBox="1"/>
          <p:nvPr/>
        </p:nvSpPr>
        <p:spPr>
          <a:xfrm>
            <a:off x="2818025" y="6400372"/>
            <a:ext cx="12651949" cy="715010"/>
          </a:xfrm>
          <a:prstGeom prst="rect">
            <a:avLst/>
          </a:prstGeom>
          <a:noFill/>
          <a:ln>
            <a:noFill/>
          </a:ln>
        </p:spPr>
        <p:txBody>
          <a:bodyPr anchorCtr="0" anchor="t" bIns="0" lIns="0" spcFirstLastPara="1" rIns="0" wrap="square" tIns="0">
            <a:spAutoFit/>
          </a:bodyPr>
          <a:lstStyle/>
          <a:p>
            <a:pPr indent="0" lvl="1" marL="0" marR="0" rtl="0" algn="ctr">
              <a:lnSpc>
                <a:spcPct val="130013"/>
              </a:lnSpc>
              <a:spcBef>
                <a:spcPts val="0"/>
              </a:spcBef>
              <a:spcAft>
                <a:spcPts val="0"/>
              </a:spcAft>
              <a:buNone/>
            </a:pPr>
            <a:r>
              <a:rPr b="0" i="0" lang="en-US" sz="2199" u="none" cap="none" strike="noStrike">
                <a:solidFill>
                  <a:srgbClr val="FFFFFF"/>
                </a:solidFill>
                <a:latin typeface="Alatsi"/>
                <a:ea typeface="Alatsi"/>
                <a:cs typeface="Alatsi"/>
                <a:sym typeface="Alatsi"/>
              </a:rPr>
              <a:t>SlidesCarnival for the presentation template</a:t>
            </a:r>
            <a:endParaRPr/>
          </a:p>
          <a:p>
            <a:pPr indent="0" lvl="1" marL="0" marR="0" rtl="0" algn="ctr">
              <a:lnSpc>
                <a:spcPct val="130013"/>
              </a:lnSpc>
              <a:spcBef>
                <a:spcPts val="0"/>
              </a:spcBef>
              <a:spcAft>
                <a:spcPts val="0"/>
              </a:spcAft>
              <a:buNone/>
            </a:pPr>
            <a:r>
              <a:rPr b="0" i="0" lang="en-US" sz="2199" u="none" cap="none" strike="noStrike">
                <a:solidFill>
                  <a:srgbClr val="FFFFFF"/>
                </a:solidFill>
                <a:latin typeface="Alatsi"/>
                <a:ea typeface="Alatsi"/>
                <a:cs typeface="Alatsi"/>
                <a:sym typeface="Alatsi"/>
              </a:rPr>
              <a:t>Pexels for the photos</a:t>
            </a:r>
            <a:endParaRPr/>
          </a:p>
        </p:txBody>
      </p:sp>
      <p:sp>
        <p:nvSpPr>
          <p:cNvPr id="408" name="Google Shape;408;p35"/>
          <p:cNvSpPr txBox="1"/>
          <p:nvPr/>
        </p:nvSpPr>
        <p:spPr>
          <a:xfrm>
            <a:off x="2818025" y="7221427"/>
            <a:ext cx="12651949" cy="353060"/>
          </a:xfrm>
          <a:prstGeom prst="rect">
            <a:avLst/>
          </a:prstGeom>
          <a:noFill/>
          <a:ln>
            <a:noFill/>
          </a:ln>
        </p:spPr>
        <p:txBody>
          <a:bodyPr anchorCtr="0" anchor="t" bIns="0" lIns="0" spcFirstLastPara="1" rIns="0" wrap="square" tIns="0">
            <a:spAutoFit/>
          </a:bodyPr>
          <a:lstStyle/>
          <a:p>
            <a:pPr indent="0" lvl="1" marL="0" marR="0" rtl="0" algn="ctr">
              <a:lnSpc>
                <a:spcPct val="130013"/>
              </a:lnSpc>
              <a:spcBef>
                <a:spcPts val="0"/>
              </a:spcBef>
              <a:spcAft>
                <a:spcPts val="0"/>
              </a:spcAft>
              <a:buNone/>
            </a:pPr>
            <a:r>
              <a:rPr b="0" i="0" lang="en-US" sz="2199" u="none" cap="none" strike="noStrike">
                <a:solidFill>
                  <a:srgbClr val="FFFFFF"/>
                </a:solidFill>
                <a:latin typeface="Alatsi"/>
                <a:ea typeface="Alatsi"/>
                <a:cs typeface="Alatsi"/>
                <a:sym typeface="Alatsi"/>
              </a:rPr>
              <a:t>Happy designing! </a:t>
            </a:r>
            <a:endParaRPr/>
          </a:p>
        </p:txBody>
      </p:sp>
      <p:sp>
        <p:nvSpPr>
          <p:cNvPr id="409" name="Google Shape;409;p35"/>
          <p:cNvSpPr txBox="1"/>
          <p:nvPr/>
        </p:nvSpPr>
        <p:spPr>
          <a:xfrm>
            <a:off x="16328770" y="309731"/>
            <a:ext cx="1453232" cy="219075"/>
          </a:xfrm>
          <a:prstGeom prst="rect">
            <a:avLst/>
          </a:prstGeom>
          <a:noFill/>
          <a:ln>
            <a:noFill/>
          </a:ln>
        </p:spPr>
        <p:txBody>
          <a:bodyPr anchorCtr="0" anchor="t" bIns="0" lIns="0" spcFirstLastPara="1" rIns="0" wrap="square" tIns="0">
            <a:spAutoFit/>
          </a:bodyPr>
          <a:lstStyle/>
          <a:p>
            <a:pPr indent="0" lvl="0" marL="0" marR="0" rtl="0" algn="ctr">
              <a:lnSpc>
                <a:spcPct val="119972"/>
              </a:lnSpc>
              <a:spcBef>
                <a:spcPts val="0"/>
              </a:spcBef>
              <a:spcAft>
                <a:spcPts val="0"/>
              </a:spcAft>
              <a:buNone/>
            </a:pPr>
            <a:r>
              <a:rPr b="1" i="0" lang="en-US" sz="1457" u="none" cap="none" strike="noStrike">
                <a:solidFill>
                  <a:srgbClr val="C85103"/>
                </a:solidFill>
                <a:latin typeface="Alatsi"/>
                <a:ea typeface="Alatsi"/>
                <a:cs typeface="Alatsi"/>
                <a:sym typeface="Alatsi"/>
              </a:rPr>
              <a:t>MANDATORY PAGE</a:t>
            </a:r>
            <a:endParaRPr/>
          </a:p>
        </p:txBody>
      </p:sp>
      <p:pic>
        <p:nvPicPr>
          <p:cNvPr id="410" name="Google Shape;410;p35"/>
          <p:cNvPicPr preferRelativeResize="0"/>
          <p:nvPr/>
        </p:nvPicPr>
        <p:blipFill>
          <a:blip r:embed="rId3">
            <a:alphaModFix/>
          </a:blip>
          <a:stretch>
            <a:fillRect/>
          </a:stretch>
        </p:blipFill>
        <p:spPr>
          <a:xfrm>
            <a:off x="6721700" y="4218737"/>
            <a:ext cx="4844600" cy="121625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B1628"/>
        </a:solidFill>
      </p:bgPr>
    </p:bg>
    <p:spTree>
      <p:nvGrpSpPr>
        <p:cNvPr id="102" name="Shape 102"/>
        <p:cNvGrpSpPr/>
        <p:nvPr/>
      </p:nvGrpSpPr>
      <p:grpSpPr>
        <a:xfrm>
          <a:off x="0" y="0"/>
          <a:ext cx="0" cy="0"/>
          <a:chOff x="0" y="0"/>
          <a:chExt cx="0" cy="0"/>
        </a:xfrm>
      </p:grpSpPr>
      <p:grpSp>
        <p:nvGrpSpPr>
          <p:cNvPr id="103" name="Google Shape;103;p15"/>
          <p:cNvGrpSpPr/>
          <p:nvPr/>
        </p:nvGrpSpPr>
        <p:grpSpPr>
          <a:xfrm>
            <a:off x="6683642" y="2660696"/>
            <a:ext cx="4920716" cy="5151375"/>
            <a:chOff x="0" y="-38100"/>
            <a:chExt cx="812800" cy="850900"/>
          </a:xfrm>
        </p:grpSpPr>
        <p:sp>
          <p:nvSpPr>
            <p:cNvPr id="104" name="Google Shape;104;p15"/>
            <p:cNvSpPr/>
            <p:nvPr/>
          </p:nvSpPr>
          <p:spPr>
            <a:xfrm>
              <a:off x="0" y="0"/>
              <a:ext cx="812800" cy="812800"/>
            </a:xfrm>
            <a:custGeom>
              <a:rect b="b" l="l" r="r" t="t"/>
              <a:pathLst>
                <a:path extrusionOk="0" h="812800" w="812800">
                  <a:moveTo>
                    <a:pt x="0" y="0"/>
                  </a:moveTo>
                  <a:lnTo>
                    <a:pt x="812800" y="0"/>
                  </a:lnTo>
                  <a:lnTo>
                    <a:pt x="812800" y="812800"/>
                  </a:lnTo>
                  <a:lnTo>
                    <a:pt x="0" y="812800"/>
                  </a:lnTo>
                  <a:close/>
                </a:path>
              </a:pathLst>
            </a:custGeom>
            <a:solidFill>
              <a:srgbClr val="3A86FF"/>
            </a:solidFill>
            <a:ln>
              <a:noFill/>
            </a:ln>
          </p:spPr>
        </p:sp>
        <p:sp>
          <p:nvSpPr>
            <p:cNvPr id="105" name="Google Shape;105;p15"/>
            <p:cNvSpPr txBox="1"/>
            <p:nvPr/>
          </p:nvSpPr>
          <p:spPr>
            <a:xfrm>
              <a:off x="0" y="-38100"/>
              <a:ext cx="812800" cy="8509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06" name="Google Shape;106;p15"/>
          <p:cNvGrpSpPr/>
          <p:nvPr/>
        </p:nvGrpSpPr>
        <p:grpSpPr>
          <a:xfrm>
            <a:off x="1028700" y="2660696"/>
            <a:ext cx="4920716" cy="5151375"/>
            <a:chOff x="0" y="-38100"/>
            <a:chExt cx="812800" cy="850900"/>
          </a:xfrm>
        </p:grpSpPr>
        <p:sp>
          <p:nvSpPr>
            <p:cNvPr id="107" name="Google Shape;107;p15"/>
            <p:cNvSpPr/>
            <p:nvPr/>
          </p:nvSpPr>
          <p:spPr>
            <a:xfrm>
              <a:off x="0" y="0"/>
              <a:ext cx="812800" cy="812800"/>
            </a:xfrm>
            <a:custGeom>
              <a:rect b="b" l="l" r="r" t="t"/>
              <a:pathLst>
                <a:path extrusionOk="0" h="812800" w="812800">
                  <a:moveTo>
                    <a:pt x="0" y="0"/>
                  </a:moveTo>
                  <a:lnTo>
                    <a:pt x="812800" y="0"/>
                  </a:lnTo>
                  <a:lnTo>
                    <a:pt x="812800" y="812800"/>
                  </a:lnTo>
                  <a:lnTo>
                    <a:pt x="0" y="812800"/>
                  </a:lnTo>
                  <a:close/>
                </a:path>
              </a:pathLst>
            </a:custGeom>
            <a:solidFill>
              <a:srgbClr val="FFBE0B"/>
            </a:solidFill>
            <a:ln>
              <a:noFill/>
            </a:ln>
          </p:spPr>
        </p:sp>
        <p:sp>
          <p:nvSpPr>
            <p:cNvPr id="108" name="Google Shape;108;p15"/>
            <p:cNvSpPr txBox="1"/>
            <p:nvPr/>
          </p:nvSpPr>
          <p:spPr>
            <a:xfrm>
              <a:off x="0" y="-38100"/>
              <a:ext cx="812800" cy="8509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09" name="Google Shape;109;p15"/>
          <p:cNvGrpSpPr/>
          <p:nvPr/>
        </p:nvGrpSpPr>
        <p:grpSpPr>
          <a:xfrm>
            <a:off x="12337783" y="2660696"/>
            <a:ext cx="4920716" cy="5151375"/>
            <a:chOff x="0" y="-38100"/>
            <a:chExt cx="812800" cy="850900"/>
          </a:xfrm>
        </p:grpSpPr>
        <p:sp>
          <p:nvSpPr>
            <p:cNvPr id="110" name="Google Shape;110;p15"/>
            <p:cNvSpPr/>
            <p:nvPr/>
          </p:nvSpPr>
          <p:spPr>
            <a:xfrm>
              <a:off x="0" y="0"/>
              <a:ext cx="812800" cy="812800"/>
            </a:xfrm>
            <a:custGeom>
              <a:rect b="b" l="l" r="r" t="t"/>
              <a:pathLst>
                <a:path extrusionOk="0" h="812800" w="812800">
                  <a:moveTo>
                    <a:pt x="0" y="0"/>
                  </a:moveTo>
                  <a:lnTo>
                    <a:pt x="812800" y="0"/>
                  </a:lnTo>
                  <a:lnTo>
                    <a:pt x="812800" y="812800"/>
                  </a:lnTo>
                  <a:lnTo>
                    <a:pt x="0" y="812800"/>
                  </a:lnTo>
                  <a:close/>
                </a:path>
              </a:pathLst>
            </a:custGeom>
            <a:solidFill>
              <a:srgbClr val="EA6D91"/>
            </a:solidFill>
            <a:ln>
              <a:noFill/>
            </a:ln>
          </p:spPr>
        </p:sp>
        <p:sp>
          <p:nvSpPr>
            <p:cNvPr id="111" name="Google Shape;111;p15"/>
            <p:cNvSpPr txBox="1"/>
            <p:nvPr/>
          </p:nvSpPr>
          <p:spPr>
            <a:xfrm>
              <a:off x="0" y="-38100"/>
              <a:ext cx="812800" cy="8509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12" name="Google Shape;112;p15"/>
          <p:cNvSpPr txBox="1"/>
          <p:nvPr/>
        </p:nvSpPr>
        <p:spPr>
          <a:xfrm>
            <a:off x="1028700" y="1028700"/>
            <a:ext cx="16230600" cy="12192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8000" u="none" cap="none" strike="noStrike">
                <a:solidFill>
                  <a:srgbClr val="FFFFFF"/>
                </a:solidFill>
                <a:latin typeface="Anton"/>
                <a:ea typeface="Anton"/>
                <a:cs typeface="Anton"/>
                <a:sym typeface="Anton"/>
              </a:rPr>
              <a:t>Add an Agenda Page</a:t>
            </a:r>
            <a:endParaRPr/>
          </a:p>
        </p:txBody>
      </p:sp>
      <p:sp>
        <p:nvSpPr>
          <p:cNvPr id="113" name="Google Shape;113;p15"/>
          <p:cNvSpPr txBox="1"/>
          <p:nvPr/>
        </p:nvSpPr>
        <p:spPr>
          <a:xfrm>
            <a:off x="1487290" y="7998646"/>
            <a:ext cx="4003536" cy="1029335"/>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3200" u="none" cap="none" strike="noStrike">
                <a:solidFill>
                  <a:srgbClr val="EAC4D5"/>
                </a:solidFill>
                <a:latin typeface="Heebo"/>
                <a:ea typeface="Heebo"/>
                <a:cs typeface="Heebo"/>
                <a:sym typeface="Heebo"/>
              </a:rPr>
              <a:t>AWARENESS AND EDUCATION</a:t>
            </a:r>
            <a:endParaRPr/>
          </a:p>
        </p:txBody>
      </p:sp>
      <p:sp>
        <p:nvSpPr>
          <p:cNvPr id="114" name="Google Shape;114;p15"/>
          <p:cNvSpPr txBox="1"/>
          <p:nvPr/>
        </p:nvSpPr>
        <p:spPr>
          <a:xfrm>
            <a:off x="6683642" y="7998646"/>
            <a:ext cx="4920716" cy="1029335"/>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3200" u="none" cap="none" strike="noStrike">
                <a:solidFill>
                  <a:srgbClr val="EAC4D5"/>
                </a:solidFill>
                <a:latin typeface="Heebo"/>
                <a:ea typeface="Heebo"/>
                <a:cs typeface="Heebo"/>
                <a:sym typeface="Heebo"/>
              </a:rPr>
              <a:t>PROMOTING HEALTHY LIFESTYLES</a:t>
            </a:r>
            <a:endParaRPr/>
          </a:p>
        </p:txBody>
      </p:sp>
      <p:sp>
        <p:nvSpPr>
          <p:cNvPr id="115" name="Google Shape;115;p15"/>
          <p:cNvSpPr txBox="1"/>
          <p:nvPr/>
        </p:nvSpPr>
        <p:spPr>
          <a:xfrm>
            <a:off x="12628811" y="7998646"/>
            <a:ext cx="4337056" cy="1029335"/>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3200" u="none" cap="none" strike="noStrike">
                <a:solidFill>
                  <a:srgbClr val="EAC4D5"/>
                </a:solidFill>
                <a:latin typeface="Heebo"/>
                <a:ea typeface="Heebo"/>
                <a:cs typeface="Heebo"/>
                <a:sym typeface="Heebo"/>
              </a:rPr>
              <a:t>SUPPORT AND COLLABORATION</a:t>
            </a:r>
            <a:endParaRPr/>
          </a:p>
        </p:txBody>
      </p:sp>
      <p:pic>
        <p:nvPicPr>
          <p:cNvPr id="116" name="Google Shape;116;p15"/>
          <p:cNvPicPr preferRelativeResize="0"/>
          <p:nvPr/>
        </p:nvPicPr>
        <p:blipFill>
          <a:blip r:embed="rId3">
            <a:alphaModFix/>
          </a:blip>
          <a:stretch>
            <a:fillRect/>
          </a:stretch>
        </p:blipFill>
        <p:spPr>
          <a:xfrm>
            <a:off x="1028700" y="2891375"/>
            <a:ext cx="4920674" cy="4920674"/>
          </a:xfrm>
          <a:prstGeom prst="rect">
            <a:avLst/>
          </a:prstGeom>
          <a:noFill/>
          <a:ln>
            <a:noFill/>
          </a:ln>
        </p:spPr>
      </p:pic>
      <p:pic>
        <p:nvPicPr>
          <p:cNvPr id="117" name="Google Shape;117;p15"/>
          <p:cNvPicPr preferRelativeResize="0"/>
          <p:nvPr/>
        </p:nvPicPr>
        <p:blipFill>
          <a:blip r:embed="rId4">
            <a:alphaModFix/>
          </a:blip>
          <a:stretch>
            <a:fillRect/>
          </a:stretch>
        </p:blipFill>
        <p:spPr>
          <a:xfrm>
            <a:off x="6683650" y="2891375"/>
            <a:ext cx="4920674" cy="4920674"/>
          </a:xfrm>
          <a:prstGeom prst="rect">
            <a:avLst/>
          </a:prstGeom>
          <a:noFill/>
          <a:ln>
            <a:noFill/>
          </a:ln>
        </p:spPr>
      </p:pic>
      <p:pic>
        <p:nvPicPr>
          <p:cNvPr id="118" name="Google Shape;118;p15"/>
          <p:cNvPicPr preferRelativeResize="0"/>
          <p:nvPr/>
        </p:nvPicPr>
        <p:blipFill>
          <a:blip r:embed="rId5">
            <a:alphaModFix/>
          </a:blip>
          <a:stretch>
            <a:fillRect/>
          </a:stretch>
        </p:blipFill>
        <p:spPr>
          <a:xfrm>
            <a:off x="12338575" y="2891350"/>
            <a:ext cx="4920699" cy="4920699"/>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B1628"/>
        </a:solidFill>
      </p:bgPr>
    </p:bg>
    <p:spTree>
      <p:nvGrpSpPr>
        <p:cNvPr id="122" name="Shape 122"/>
        <p:cNvGrpSpPr/>
        <p:nvPr/>
      </p:nvGrpSpPr>
      <p:grpSpPr>
        <a:xfrm>
          <a:off x="0" y="0"/>
          <a:ext cx="0" cy="0"/>
          <a:chOff x="0" y="0"/>
          <a:chExt cx="0" cy="0"/>
        </a:xfrm>
      </p:grpSpPr>
      <p:pic>
        <p:nvPicPr>
          <p:cNvPr id="123" name="Google Shape;123;p16"/>
          <p:cNvPicPr preferRelativeResize="0"/>
          <p:nvPr/>
        </p:nvPicPr>
        <p:blipFill>
          <a:blip r:embed="rId3">
            <a:alphaModFix/>
          </a:blip>
          <a:stretch>
            <a:fillRect/>
          </a:stretch>
        </p:blipFill>
        <p:spPr>
          <a:xfrm>
            <a:off x="1981200" y="-2037750"/>
            <a:ext cx="23850598" cy="27816648"/>
          </a:xfrm>
          <a:prstGeom prst="rect">
            <a:avLst/>
          </a:prstGeom>
          <a:noFill/>
          <a:ln>
            <a:noFill/>
          </a:ln>
        </p:spPr>
      </p:pic>
      <p:sp>
        <p:nvSpPr>
          <p:cNvPr id="124" name="Google Shape;124;p16"/>
          <p:cNvSpPr txBox="1"/>
          <p:nvPr/>
        </p:nvSpPr>
        <p:spPr>
          <a:xfrm>
            <a:off x="668643" y="1780930"/>
            <a:ext cx="7625737" cy="12192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8000" u="none" cap="none" strike="noStrike">
                <a:solidFill>
                  <a:srgbClr val="FFFFFF"/>
                </a:solidFill>
                <a:latin typeface="Anton"/>
                <a:ea typeface="Anton"/>
                <a:cs typeface="Anton"/>
                <a:sym typeface="Anton"/>
              </a:rPr>
              <a:t>Hello there!</a:t>
            </a:r>
            <a:endParaRPr/>
          </a:p>
        </p:txBody>
      </p:sp>
      <p:sp>
        <p:nvSpPr>
          <p:cNvPr id="125" name="Google Shape;125;p16"/>
          <p:cNvSpPr txBox="1"/>
          <p:nvPr/>
        </p:nvSpPr>
        <p:spPr>
          <a:xfrm>
            <a:off x="668643" y="3432995"/>
            <a:ext cx="6684129" cy="3610610"/>
          </a:xfrm>
          <a:prstGeom prst="rect">
            <a:avLst/>
          </a:prstGeom>
          <a:noFill/>
          <a:ln>
            <a:noFill/>
          </a:ln>
        </p:spPr>
        <p:txBody>
          <a:bodyPr anchorCtr="0" anchor="t" bIns="0" lIns="0" spcFirstLastPara="1" rIns="0" wrap="square" tIns="0">
            <a:spAutoFit/>
          </a:bodyPr>
          <a:lstStyle/>
          <a:p>
            <a:pPr indent="0" lvl="0" marL="0" marR="0" rtl="0" algn="l">
              <a:lnSpc>
                <a:spcPct val="130013"/>
              </a:lnSpc>
              <a:spcBef>
                <a:spcPts val="0"/>
              </a:spcBef>
              <a:spcAft>
                <a:spcPts val="0"/>
              </a:spcAft>
              <a:buNone/>
            </a:pPr>
            <a:r>
              <a:rPr b="0" i="0" lang="en-US" sz="2199" u="none" cap="none" strike="noStrike">
                <a:solidFill>
                  <a:srgbClr val="FFFFFF"/>
                </a:solidFill>
                <a:latin typeface="Alatsi"/>
                <a:ea typeface="Alatsi"/>
                <a:cs typeface="Alatsi"/>
                <a:sym typeface="Alatsi"/>
              </a:rPr>
              <a:t>I'm Rain, and I'll be sharing with you my beautiful ideas. Follow me at @reallygreatsite to learn more.</a:t>
            </a:r>
            <a:endParaRPr/>
          </a:p>
          <a:p>
            <a:pPr indent="0" lvl="0" marL="0" marR="0" rtl="0" algn="l">
              <a:lnSpc>
                <a:spcPct val="130013"/>
              </a:lnSpc>
              <a:spcBef>
                <a:spcPts val="0"/>
              </a:spcBef>
              <a:spcAft>
                <a:spcPts val="0"/>
              </a:spcAft>
              <a:buNone/>
            </a:pPr>
            <a:r>
              <a:rPr b="0" i="0" lang="en-US" sz="2199" u="none" cap="none" strike="noStrike">
                <a:solidFill>
                  <a:srgbClr val="FFFFFF"/>
                </a:solidFill>
                <a:latin typeface="Alatsi"/>
                <a:ea typeface="Alatsi"/>
                <a:cs typeface="Alatsi"/>
                <a:sym typeface="Alatsi"/>
              </a:rPr>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B1628"/>
        </a:solidFill>
      </p:bgPr>
    </p:bg>
    <p:spTree>
      <p:nvGrpSpPr>
        <p:cNvPr id="129" name="Shape 129"/>
        <p:cNvGrpSpPr/>
        <p:nvPr/>
      </p:nvGrpSpPr>
      <p:grpSpPr>
        <a:xfrm>
          <a:off x="0" y="0"/>
          <a:ext cx="0" cy="0"/>
          <a:chOff x="0" y="0"/>
          <a:chExt cx="0" cy="0"/>
        </a:xfrm>
      </p:grpSpPr>
      <p:sp>
        <p:nvSpPr>
          <p:cNvPr id="130" name="Google Shape;130;p17"/>
          <p:cNvSpPr txBox="1"/>
          <p:nvPr/>
        </p:nvSpPr>
        <p:spPr>
          <a:xfrm>
            <a:off x="1608114" y="2116639"/>
            <a:ext cx="15651186" cy="2501265"/>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9600" u="none" cap="none" strike="noStrike">
                <a:solidFill>
                  <a:srgbClr val="FFFFFF"/>
                </a:solidFill>
                <a:latin typeface="Anton"/>
                <a:ea typeface="Anton"/>
                <a:cs typeface="Anton"/>
                <a:sym typeface="Anton"/>
              </a:rPr>
              <a:t>AWARENESS </a:t>
            </a:r>
            <a:endParaRPr/>
          </a:p>
          <a:p>
            <a:pPr indent="0" lvl="0" marL="0" marR="0" rtl="0" algn="l">
              <a:lnSpc>
                <a:spcPct val="100000"/>
              </a:lnSpc>
              <a:spcBef>
                <a:spcPts val="0"/>
              </a:spcBef>
              <a:spcAft>
                <a:spcPts val="0"/>
              </a:spcAft>
              <a:buNone/>
            </a:pPr>
            <a:r>
              <a:rPr b="0" i="0" lang="en-US" sz="9600" u="none" cap="none" strike="noStrike">
                <a:solidFill>
                  <a:srgbClr val="FFFFFF"/>
                </a:solidFill>
                <a:latin typeface="Anton"/>
                <a:ea typeface="Anton"/>
                <a:cs typeface="Anton"/>
                <a:sym typeface="Anton"/>
              </a:rPr>
              <a:t>                     &amp;   EDUCATION</a:t>
            </a:r>
            <a:endParaRPr/>
          </a:p>
        </p:txBody>
      </p:sp>
      <p:sp>
        <p:nvSpPr>
          <p:cNvPr id="131" name="Google Shape;131;p17"/>
          <p:cNvSpPr txBox="1"/>
          <p:nvPr/>
        </p:nvSpPr>
        <p:spPr>
          <a:xfrm>
            <a:off x="9742591" y="5081268"/>
            <a:ext cx="6684000" cy="338400"/>
          </a:xfrm>
          <a:prstGeom prst="rect">
            <a:avLst/>
          </a:prstGeom>
          <a:noFill/>
          <a:ln>
            <a:noFill/>
          </a:ln>
        </p:spPr>
        <p:txBody>
          <a:bodyPr anchorCtr="0" anchor="t" bIns="0" lIns="0" spcFirstLastPara="1" rIns="0" wrap="square" tIns="0">
            <a:spAutoFit/>
          </a:bodyPr>
          <a:lstStyle/>
          <a:p>
            <a:pPr indent="0" lvl="0" marL="0" marR="0" rtl="0" algn="l">
              <a:lnSpc>
                <a:spcPct val="130013"/>
              </a:lnSpc>
              <a:spcBef>
                <a:spcPts val="0"/>
              </a:spcBef>
              <a:spcAft>
                <a:spcPts val="0"/>
              </a:spcAft>
              <a:buNone/>
            </a:pPr>
            <a:r>
              <a:rPr b="0" i="0" lang="en-US" sz="2199" u="none" cap="none" strike="noStrike">
                <a:solidFill>
                  <a:srgbClr val="FFFFFF"/>
                </a:solidFill>
                <a:latin typeface="Alatsi"/>
                <a:ea typeface="Alatsi"/>
                <a:cs typeface="Alatsi"/>
                <a:sym typeface="Alatsi"/>
              </a:rPr>
              <a:t>Empower yourself with knowledge.</a:t>
            </a:r>
            <a:endParaRPr/>
          </a:p>
        </p:txBody>
      </p:sp>
      <p:pic>
        <p:nvPicPr>
          <p:cNvPr id="132" name="Google Shape;132;p17"/>
          <p:cNvPicPr preferRelativeResize="0"/>
          <p:nvPr/>
        </p:nvPicPr>
        <p:blipFill>
          <a:blip r:embed="rId3">
            <a:alphaModFix/>
          </a:blip>
          <a:stretch>
            <a:fillRect/>
          </a:stretch>
        </p:blipFill>
        <p:spPr>
          <a:xfrm>
            <a:off x="-1219200" y="5081282"/>
            <a:ext cx="24117299" cy="8867351"/>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B1628"/>
        </a:solidFill>
      </p:bgPr>
    </p:bg>
    <p:spTree>
      <p:nvGrpSpPr>
        <p:cNvPr id="136" name="Shape 136"/>
        <p:cNvGrpSpPr/>
        <p:nvPr/>
      </p:nvGrpSpPr>
      <p:grpSpPr>
        <a:xfrm>
          <a:off x="0" y="0"/>
          <a:ext cx="0" cy="0"/>
          <a:chOff x="0" y="0"/>
          <a:chExt cx="0" cy="0"/>
        </a:xfrm>
      </p:grpSpPr>
      <p:sp>
        <p:nvSpPr>
          <p:cNvPr id="137" name="Google Shape;137;p18"/>
          <p:cNvSpPr txBox="1"/>
          <p:nvPr/>
        </p:nvSpPr>
        <p:spPr>
          <a:xfrm rot="-3183689">
            <a:off x="-633949" y="1872599"/>
            <a:ext cx="8302181" cy="3639312"/>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11940" u="none" cap="none" strike="noStrike">
                <a:solidFill>
                  <a:srgbClr val="FFFFFF"/>
                </a:solidFill>
                <a:latin typeface="Anton"/>
                <a:ea typeface="Anton"/>
                <a:cs typeface="Anton"/>
                <a:sym typeface="Anton"/>
              </a:rPr>
              <a:t>Spreading Awareness</a:t>
            </a:r>
            <a:endParaRPr/>
          </a:p>
        </p:txBody>
      </p:sp>
      <p:pic>
        <p:nvPicPr>
          <p:cNvPr id="138" name="Google Shape;138;p18"/>
          <p:cNvPicPr preferRelativeResize="0"/>
          <p:nvPr/>
        </p:nvPicPr>
        <p:blipFill>
          <a:blip r:embed="rId3">
            <a:alphaModFix/>
          </a:blip>
          <a:stretch>
            <a:fillRect/>
          </a:stretch>
        </p:blipFill>
        <p:spPr>
          <a:xfrm>
            <a:off x="722479" y="-719173"/>
            <a:ext cx="14441324" cy="13834901"/>
          </a:xfrm>
          <a:prstGeom prst="rect">
            <a:avLst/>
          </a:prstGeom>
          <a:noFill/>
          <a:ln>
            <a:noFill/>
          </a:ln>
        </p:spPr>
      </p:pic>
      <p:sp>
        <p:nvSpPr>
          <p:cNvPr id="139" name="Google Shape;139;p18"/>
          <p:cNvSpPr txBox="1"/>
          <p:nvPr/>
        </p:nvSpPr>
        <p:spPr>
          <a:xfrm>
            <a:off x="13333866" y="1000125"/>
            <a:ext cx="3870752" cy="508635"/>
          </a:xfrm>
          <a:prstGeom prst="rect">
            <a:avLst/>
          </a:prstGeom>
          <a:noFill/>
          <a:ln>
            <a:noFill/>
          </a:ln>
        </p:spPr>
        <p:txBody>
          <a:bodyPr anchorCtr="0" anchor="t" bIns="0" lIns="0" spcFirstLastPara="1" rIns="0" wrap="square" tIns="0">
            <a:spAutoFit/>
          </a:bodyPr>
          <a:lstStyle/>
          <a:p>
            <a:pPr indent="0" lvl="0" marL="0" marR="0" rtl="0" algn="r">
              <a:lnSpc>
                <a:spcPct val="130000"/>
              </a:lnSpc>
              <a:spcBef>
                <a:spcPts val="0"/>
              </a:spcBef>
              <a:spcAft>
                <a:spcPts val="0"/>
              </a:spcAft>
              <a:buNone/>
            </a:pPr>
            <a:r>
              <a:rPr b="0" i="0" lang="en-US" sz="3200" u="none" cap="none" strike="noStrike">
                <a:solidFill>
                  <a:srgbClr val="EAC4D5"/>
                </a:solidFill>
                <a:latin typeface="Heebo"/>
                <a:ea typeface="Heebo"/>
                <a:cs typeface="Heebo"/>
                <a:sym typeface="Heebo"/>
              </a:rPr>
              <a:t>MISSION</a:t>
            </a:r>
            <a:endParaRPr/>
          </a:p>
        </p:txBody>
      </p:sp>
      <p:sp>
        <p:nvSpPr>
          <p:cNvPr id="140" name="Google Shape;140;p18"/>
          <p:cNvSpPr txBox="1"/>
          <p:nvPr/>
        </p:nvSpPr>
        <p:spPr>
          <a:xfrm>
            <a:off x="13520690" y="7133590"/>
            <a:ext cx="3738610" cy="2124710"/>
          </a:xfrm>
          <a:prstGeom prst="rect">
            <a:avLst/>
          </a:prstGeom>
          <a:noFill/>
          <a:ln>
            <a:noFill/>
          </a:ln>
        </p:spPr>
        <p:txBody>
          <a:bodyPr anchorCtr="0" anchor="t" bIns="0" lIns="0" spcFirstLastPara="1" rIns="0" wrap="square" tIns="0">
            <a:spAutoFit/>
          </a:bodyPr>
          <a:lstStyle/>
          <a:p>
            <a:pPr indent="0" lvl="0" marL="0" marR="0" rtl="0" algn="r">
              <a:lnSpc>
                <a:spcPct val="130013"/>
              </a:lnSpc>
              <a:spcBef>
                <a:spcPts val="0"/>
              </a:spcBef>
              <a:spcAft>
                <a:spcPts val="0"/>
              </a:spcAft>
              <a:buNone/>
            </a:pPr>
            <a:r>
              <a:rPr b="0" i="0" lang="en-US" sz="2199" u="none" cap="none" strike="noStrike">
                <a:solidFill>
                  <a:srgbClr val="FFFFFF"/>
                </a:solidFill>
                <a:latin typeface="Alatsi"/>
                <a:ea typeface="Alatsi"/>
                <a:cs typeface="Alatsi"/>
                <a:sym typeface="Alatsi"/>
              </a:rPr>
              <a:t>Elaborate on what you want to discuss.  Lorem ipsum dolor sit amet, consectetur adipiscing elit, sed do eiusmod tempor incididunt ut labore et dolore magna aliqua. </a:t>
            </a:r>
            <a:endParaRPr/>
          </a:p>
        </p:txBody>
      </p:sp>
      <p:sp>
        <p:nvSpPr>
          <p:cNvPr id="141" name="Google Shape;141;p18"/>
          <p:cNvSpPr txBox="1"/>
          <p:nvPr/>
        </p:nvSpPr>
        <p:spPr>
          <a:xfrm>
            <a:off x="14150114" y="6356082"/>
            <a:ext cx="3109186" cy="508635"/>
          </a:xfrm>
          <a:prstGeom prst="rect">
            <a:avLst/>
          </a:prstGeom>
          <a:noFill/>
          <a:ln>
            <a:noFill/>
          </a:ln>
        </p:spPr>
        <p:txBody>
          <a:bodyPr anchorCtr="0" anchor="t" bIns="0" lIns="0" spcFirstLastPara="1" rIns="0" wrap="square" tIns="0">
            <a:spAutoFit/>
          </a:bodyPr>
          <a:lstStyle/>
          <a:p>
            <a:pPr indent="0" lvl="0" marL="0" marR="0" rtl="0" algn="r">
              <a:lnSpc>
                <a:spcPct val="130000"/>
              </a:lnSpc>
              <a:spcBef>
                <a:spcPts val="0"/>
              </a:spcBef>
              <a:spcAft>
                <a:spcPts val="0"/>
              </a:spcAft>
              <a:buNone/>
            </a:pPr>
            <a:r>
              <a:rPr b="0" i="0" lang="en-US" sz="3200" u="none" cap="none" strike="noStrike">
                <a:solidFill>
                  <a:srgbClr val="EAC4D5"/>
                </a:solidFill>
                <a:latin typeface="Heebo"/>
                <a:ea typeface="Heebo"/>
                <a:cs typeface="Heebo"/>
                <a:sym typeface="Heebo"/>
              </a:rPr>
              <a:t>VISION</a:t>
            </a:r>
            <a:endParaRPr/>
          </a:p>
        </p:txBody>
      </p:sp>
      <p:sp>
        <p:nvSpPr>
          <p:cNvPr id="142" name="Google Shape;142;p18"/>
          <p:cNvSpPr txBox="1"/>
          <p:nvPr/>
        </p:nvSpPr>
        <p:spPr>
          <a:xfrm>
            <a:off x="13447733" y="1738832"/>
            <a:ext cx="3756885" cy="2124710"/>
          </a:xfrm>
          <a:prstGeom prst="rect">
            <a:avLst/>
          </a:prstGeom>
          <a:noFill/>
          <a:ln>
            <a:noFill/>
          </a:ln>
        </p:spPr>
        <p:txBody>
          <a:bodyPr anchorCtr="0" anchor="t" bIns="0" lIns="0" spcFirstLastPara="1" rIns="0" wrap="square" tIns="0">
            <a:spAutoFit/>
          </a:bodyPr>
          <a:lstStyle/>
          <a:p>
            <a:pPr indent="0" lvl="0" marL="0" marR="0" rtl="0" algn="r">
              <a:lnSpc>
                <a:spcPct val="130013"/>
              </a:lnSpc>
              <a:spcBef>
                <a:spcPts val="0"/>
              </a:spcBef>
              <a:spcAft>
                <a:spcPts val="0"/>
              </a:spcAft>
              <a:buNone/>
            </a:pPr>
            <a:r>
              <a:rPr b="0" i="0" lang="en-US" sz="2199" u="none" cap="none" strike="noStrike">
                <a:solidFill>
                  <a:srgbClr val="FFFFFF"/>
                </a:solidFill>
                <a:latin typeface="Alatsi"/>
                <a:ea typeface="Alatsi"/>
                <a:cs typeface="Alatsi"/>
                <a:sym typeface="Alatsi"/>
              </a:rPr>
              <a:t>Elaborate on what you want to discuss. Lorem ipsum dolor sit amet, consectetur adipiscing elit, sed do eiusmod tempor incididunt ut labore et dolore magna aliqua.  </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B1628"/>
        </a:solidFill>
      </p:bgPr>
    </p:bg>
    <p:spTree>
      <p:nvGrpSpPr>
        <p:cNvPr id="146" name="Shape 146"/>
        <p:cNvGrpSpPr/>
        <p:nvPr/>
      </p:nvGrpSpPr>
      <p:grpSpPr>
        <a:xfrm>
          <a:off x="0" y="0"/>
          <a:ext cx="0" cy="0"/>
          <a:chOff x="0" y="0"/>
          <a:chExt cx="0" cy="0"/>
        </a:xfrm>
      </p:grpSpPr>
      <p:grpSp>
        <p:nvGrpSpPr>
          <p:cNvPr id="147" name="Google Shape;147;p19"/>
          <p:cNvGrpSpPr/>
          <p:nvPr/>
        </p:nvGrpSpPr>
        <p:grpSpPr>
          <a:xfrm>
            <a:off x="5843869" y="-974300"/>
            <a:ext cx="5843869" cy="6117800"/>
            <a:chOff x="0" y="-38100"/>
            <a:chExt cx="812800" cy="850900"/>
          </a:xfrm>
        </p:grpSpPr>
        <p:sp>
          <p:nvSpPr>
            <p:cNvPr id="148" name="Google Shape;148;p19"/>
            <p:cNvSpPr/>
            <p:nvPr/>
          </p:nvSpPr>
          <p:spPr>
            <a:xfrm>
              <a:off x="0" y="0"/>
              <a:ext cx="812800" cy="812800"/>
            </a:xfrm>
            <a:custGeom>
              <a:rect b="b" l="l" r="r" t="t"/>
              <a:pathLst>
                <a:path extrusionOk="0" h="812800" w="812800">
                  <a:moveTo>
                    <a:pt x="0" y="0"/>
                  </a:moveTo>
                  <a:lnTo>
                    <a:pt x="812800" y="0"/>
                  </a:lnTo>
                  <a:lnTo>
                    <a:pt x="812800" y="812800"/>
                  </a:lnTo>
                  <a:lnTo>
                    <a:pt x="0" y="812800"/>
                  </a:lnTo>
                  <a:close/>
                </a:path>
              </a:pathLst>
            </a:custGeom>
            <a:solidFill>
              <a:srgbClr val="8338EC"/>
            </a:solidFill>
            <a:ln>
              <a:noFill/>
            </a:ln>
          </p:spPr>
        </p:sp>
        <p:sp>
          <p:nvSpPr>
            <p:cNvPr id="149" name="Google Shape;149;p19"/>
            <p:cNvSpPr txBox="1"/>
            <p:nvPr/>
          </p:nvSpPr>
          <p:spPr>
            <a:xfrm>
              <a:off x="0" y="-38100"/>
              <a:ext cx="812800" cy="8509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150" name="Google Shape;150;p19"/>
          <p:cNvPicPr preferRelativeResize="0"/>
          <p:nvPr/>
        </p:nvPicPr>
        <p:blipFill>
          <a:blip r:embed="rId3">
            <a:alphaModFix/>
          </a:blip>
          <a:stretch>
            <a:fillRect/>
          </a:stretch>
        </p:blipFill>
        <p:spPr>
          <a:xfrm>
            <a:off x="5843875" y="-686975"/>
            <a:ext cx="5843150" cy="5830475"/>
          </a:xfrm>
          <a:prstGeom prst="rect">
            <a:avLst/>
          </a:prstGeom>
          <a:noFill/>
          <a:ln>
            <a:noFill/>
          </a:ln>
        </p:spPr>
      </p:pic>
      <p:grpSp>
        <p:nvGrpSpPr>
          <p:cNvPr id="151" name="Google Shape;151;p19"/>
          <p:cNvGrpSpPr/>
          <p:nvPr/>
        </p:nvGrpSpPr>
        <p:grpSpPr>
          <a:xfrm>
            <a:off x="0" y="-974300"/>
            <a:ext cx="5843869" cy="6117800"/>
            <a:chOff x="0" y="-38100"/>
            <a:chExt cx="812800" cy="850900"/>
          </a:xfrm>
        </p:grpSpPr>
        <p:sp>
          <p:nvSpPr>
            <p:cNvPr id="152" name="Google Shape;152;p19"/>
            <p:cNvSpPr/>
            <p:nvPr/>
          </p:nvSpPr>
          <p:spPr>
            <a:xfrm>
              <a:off x="0" y="0"/>
              <a:ext cx="812800" cy="812800"/>
            </a:xfrm>
            <a:custGeom>
              <a:rect b="b" l="l" r="r" t="t"/>
              <a:pathLst>
                <a:path extrusionOk="0" h="812800" w="812800">
                  <a:moveTo>
                    <a:pt x="0" y="0"/>
                  </a:moveTo>
                  <a:lnTo>
                    <a:pt x="812800" y="0"/>
                  </a:lnTo>
                  <a:lnTo>
                    <a:pt x="812800" y="812800"/>
                  </a:lnTo>
                  <a:lnTo>
                    <a:pt x="0" y="812800"/>
                  </a:lnTo>
                  <a:close/>
                </a:path>
              </a:pathLst>
            </a:custGeom>
            <a:solidFill>
              <a:srgbClr val="FFBE0B"/>
            </a:solidFill>
            <a:ln>
              <a:noFill/>
            </a:ln>
          </p:spPr>
        </p:sp>
        <p:sp>
          <p:nvSpPr>
            <p:cNvPr id="153" name="Google Shape;153;p19"/>
            <p:cNvSpPr txBox="1"/>
            <p:nvPr/>
          </p:nvSpPr>
          <p:spPr>
            <a:xfrm>
              <a:off x="0" y="-38100"/>
              <a:ext cx="812800" cy="8509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154" name="Google Shape;154;p19"/>
          <p:cNvPicPr preferRelativeResize="0"/>
          <p:nvPr/>
        </p:nvPicPr>
        <p:blipFill>
          <a:blip r:embed="rId4">
            <a:alphaModFix/>
          </a:blip>
          <a:stretch>
            <a:fillRect/>
          </a:stretch>
        </p:blipFill>
        <p:spPr>
          <a:xfrm>
            <a:off x="0" y="-700375"/>
            <a:ext cx="5843875" cy="5843875"/>
          </a:xfrm>
          <a:prstGeom prst="rect">
            <a:avLst/>
          </a:prstGeom>
          <a:noFill/>
          <a:ln>
            <a:noFill/>
          </a:ln>
        </p:spPr>
      </p:pic>
      <p:grpSp>
        <p:nvGrpSpPr>
          <p:cNvPr id="155" name="Google Shape;155;p19"/>
          <p:cNvGrpSpPr/>
          <p:nvPr/>
        </p:nvGrpSpPr>
        <p:grpSpPr>
          <a:xfrm>
            <a:off x="5843875" y="3200399"/>
            <a:ext cx="5843869" cy="8191587"/>
            <a:chOff x="0" y="-38100"/>
            <a:chExt cx="812800" cy="850800"/>
          </a:xfrm>
        </p:grpSpPr>
        <p:sp>
          <p:nvSpPr>
            <p:cNvPr id="156" name="Google Shape;156;p19"/>
            <p:cNvSpPr/>
            <p:nvPr/>
          </p:nvSpPr>
          <p:spPr>
            <a:xfrm>
              <a:off x="0" y="0"/>
              <a:ext cx="812800" cy="189311"/>
            </a:xfrm>
            <a:custGeom>
              <a:rect b="b" l="l" r="r" t="t"/>
              <a:pathLst>
                <a:path extrusionOk="0" h="189311" w="812800">
                  <a:moveTo>
                    <a:pt x="0" y="0"/>
                  </a:moveTo>
                  <a:lnTo>
                    <a:pt x="812800" y="0"/>
                  </a:lnTo>
                  <a:lnTo>
                    <a:pt x="812800" y="189311"/>
                  </a:lnTo>
                  <a:lnTo>
                    <a:pt x="0" y="189311"/>
                  </a:lnTo>
                  <a:close/>
                </a:path>
              </a:pathLst>
            </a:custGeom>
            <a:solidFill>
              <a:srgbClr val="8338EC"/>
            </a:solidFill>
            <a:ln>
              <a:noFill/>
            </a:ln>
          </p:spPr>
        </p:sp>
        <p:sp>
          <p:nvSpPr>
            <p:cNvPr id="157" name="Google Shape;157;p19"/>
            <p:cNvSpPr txBox="1"/>
            <p:nvPr/>
          </p:nvSpPr>
          <p:spPr>
            <a:xfrm>
              <a:off x="0" y="-38100"/>
              <a:ext cx="812700" cy="8508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58" name="Google Shape;158;p19"/>
          <p:cNvGrpSpPr/>
          <p:nvPr/>
        </p:nvGrpSpPr>
        <p:grpSpPr>
          <a:xfrm>
            <a:off x="5843869" y="4869569"/>
            <a:ext cx="5843869" cy="6117800"/>
            <a:chOff x="0" y="-38100"/>
            <a:chExt cx="812800" cy="850900"/>
          </a:xfrm>
        </p:grpSpPr>
        <p:sp>
          <p:nvSpPr>
            <p:cNvPr id="159" name="Google Shape;159;p19"/>
            <p:cNvSpPr/>
            <p:nvPr/>
          </p:nvSpPr>
          <p:spPr>
            <a:xfrm>
              <a:off x="0" y="0"/>
              <a:ext cx="812800" cy="812800"/>
            </a:xfrm>
            <a:custGeom>
              <a:rect b="b" l="l" r="r" t="t"/>
              <a:pathLst>
                <a:path extrusionOk="0" h="812800" w="812800">
                  <a:moveTo>
                    <a:pt x="0" y="0"/>
                  </a:moveTo>
                  <a:lnTo>
                    <a:pt x="812800" y="0"/>
                  </a:lnTo>
                  <a:lnTo>
                    <a:pt x="812800" y="812800"/>
                  </a:lnTo>
                  <a:lnTo>
                    <a:pt x="0" y="812800"/>
                  </a:lnTo>
                  <a:close/>
                </a:path>
              </a:pathLst>
            </a:custGeom>
            <a:solidFill>
              <a:srgbClr val="FB5607"/>
            </a:solidFill>
            <a:ln>
              <a:noFill/>
            </a:ln>
          </p:spPr>
        </p:sp>
        <p:sp>
          <p:nvSpPr>
            <p:cNvPr id="160" name="Google Shape;160;p19"/>
            <p:cNvSpPr txBox="1"/>
            <p:nvPr/>
          </p:nvSpPr>
          <p:spPr>
            <a:xfrm>
              <a:off x="0" y="-38100"/>
              <a:ext cx="812800" cy="8509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61" name="Google Shape;161;p19"/>
          <p:cNvGrpSpPr/>
          <p:nvPr/>
        </p:nvGrpSpPr>
        <p:grpSpPr>
          <a:xfrm>
            <a:off x="0" y="4869569"/>
            <a:ext cx="5843869" cy="6117800"/>
            <a:chOff x="0" y="-38100"/>
            <a:chExt cx="812800" cy="850900"/>
          </a:xfrm>
        </p:grpSpPr>
        <p:sp>
          <p:nvSpPr>
            <p:cNvPr id="162" name="Google Shape;162;p19"/>
            <p:cNvSpPr/>
            <p:nvPr/>
          </p:nvSpPr>
          <p:spPr>
            <a:xfrm>
              <a:off x="0" y="0"/>
              <a:ext cx="812800" cy="812800"/>
            </a:xfrm>
            <a:custGeom>
              <a:rect b="b" l="l" r="r" t="t"/>
              <a:pathLst>
                <a:path extrusionOk="0" h="812800" w="812800">
                  <a:moveTo>
                    <a:pt x="0" y="0"/>
                  </a:moveTo>
                  <a:lnTo>
                    <a:pt x="812800" y="0"/>
                  </a:lnTo>
                  <a:lnTo>
                    <a:pt x="812800" y="812800"/>
                  </a:lnTo>
                  <a:lnTo>
                    <a:pt x="0" y="812800"/>
                  </a:lnTo>
                  <a:close/>
                </a:path>
              </a:pathLst>
            </a:custGeom>
            <a:solidFill>
              <a:srgbClr val="3A86FF"/>
            </a:solidFill>
            <a:ln>
              <a:noFill/>
            </a:ln>
          </p:spPr>
        </p:sp>
        <p:sp>
          <p:nvSpPr>
            <p:cNvPr id="163" name="Google Shape;163;p19"/>
            <p:cNvSpPr txBox="1"/>
            <p:nvPr/>
          </p:nvSpPr>
          <p:spPr>
            <a:xfrm>
              <a:off x="0" y="-38100"/>
              <a:ext cx="812800" cy="8509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64" name="Google Shape;164;p19"/>
          <p:cNvSpPr txBox="1"/>
          <p:nvPr/>
        </p:nvSpPr>
        <p:spPr>
          <a:xfrm>
            <a:off x="12345934" y="1028700"/>
            <a:ext cx="4913366" cy="24384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8000" u="none" cap="none" strike="noStrike">
                <a:solidFill>
                  <a:srgbClr val="FFFFFF"/>
                </a:solidFill>
                <a:latin typeface="Anton"/>
                <a:ea typeface="Anton"/>
                <a:cs typeface="Anton"/>
                <a:sym typeface="Anton"/>
              </a:rPr>
              <a:t>Meet Our Team </a:t>
            </a:r>
            <a:endParaRPr/>
          </a:p>
        </p:txBody>
      </p:sp>
      <p:pic>
        <p:nvPicPr>
          <p:cNvPr id="165" name="Google Shape;165;p19"/>
          <p:cNvPicPr preferRelativeResize="0"/>
          <p:nvPr/>
        </p:nvPicPr>
        <p:blipFill>
          <a:blip r:embed="rId5">
            <a:alphaModFix/>
          </a:blip>
          <a:stretch>
            <a:fillRect/>
          </a:stretch>
        </p:blipFill>
        <p:spPr>
          <a:xfrm>
            <a:off x="0" y="5125021"/>
            <a:ext cx="5843876" cy="5843876"/>
          </a:xfrm>
          <a:prstGeom prst="rect">
            <a:avLst/>
          </a:prstGeom>
          <a:noFill/>
          <a:ln>
            <a:noFill/>
          </a:ln>
        </p:spPr>
      </p:pic>
      <p:grpSp>
        <p:nvGrpSpPr>
          <p:cNvPr id="166" name="Google Shape;166;p19"/>
          <p:cNvGrpSpPr/>
          <p:nvPr/>
        </p:nvGrpSpPr>
        <p:grpSpPr>
          <a:xfrm>
            <a:off x="0" y="3200401"/>
            <a:ext cx="5843150" cy="7505673"/>
            <a:chOff x="0" y="-38100"/>
            <a:chExt cx="812700" cy="850800"/>
          </a:xfrm>
        </p:grpSpPr>
        <p:sp>
          <p:nvSpPr>
            <p:cNvPr id="167" name="Google Shape;167;p19"/>
            <p:cNvSpPr/>
            <p:nvPr/>
          </p:nvSpPr>
          <p:spPr>
            <a:xfrm>
              <a:off x="0" y="0"/>
              <a:ext cx="810294" cy="185150"/>
            </a:xfrm>
            <a:custGeom>
              <a:rect b="b" l="l" r="r" t="t"/>
              <a:pathLst>
                <a:path extrusionOk="0" h="185150" w="810294">
                  <a:moveTo>
                    <a:pt x="0" y="0"/>
                  </a:moveTo>
                  <a:lnTo>
                    <a:pt x="810294" y="0"/>
                  </a:lnTo>
                  <a:lnTo>
                    <a:pt x="810294" y="185150"/>
                  </a:lnTo>
                  <a:lnTo>
                    <a:pt x="0" y="185150"/>
                  </a:lnTo>
                  <a:close/>
                </a:path>
              </a:pathLst>
            </a:custGeom>
            <a:solidFill>
              <a:srgbClr val="FFBE0B"/>
            </a:solidFill>
            <a:ln>
              <a:noFill/>
            </a:ln>
          </p:spPr>
        </p:sp>
        <p:sp>
          <p:nvSpPr>
            <p:cNvPr id="168" name="Google Shape;168;p19"/>
            <p:cNvSpPr txBox="1"/>
            <p:nvPr/>
          </p:nvSpPr>
          <p:spPr>
            <a:xfrm>
              <a:off x="0" y="-38100"/>
              <a:ext cx="812700" cy="8508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69" name="Google Shape;169;p19"/>
          <p:cNvSpPr txBox="1"/>
          <p:nvPr/>
        </p:nvSpPr>
        <p:spPr>
          <a:xfrm>
            <a:off x="942291" y="3975541"/>
            <a:ext cx="3959288" cy="592001"/>
          </a:xfrm>
          <a:prstGeom prst="rect">
            <a:avLst/>
          </a:prstGeom>
          <a:noFill/>
          <a:ln>
            <a:noFill/>
          </a:ln>
        </p:spPr>
        <p:txBody>
          <a:bodyPr anchorCtr="0" anchor="t" bIns="0" lIns="0" spcFirstLastPara="1" rIns="0" wrap="square" tIns="0">
            <a:spAutoFit/>
          </a:bodyPr>
          <a:lstStyle/>
          <a:p>
            <a:pPr indent="0" lvl="0" marL="0" marR="0" rtl="0" algn="ctr">
              <a:lnSpc>
                <a:spcPct val="130049"/>
              </a:lnSpc>
              <a:spcBef>
                <a:spcPts val="0"/>
              </a:spcBef>
              <a:spcAft>
                <a:spcPts val="0"/>
              </a:spcAft>
              <a:buNone/>
            </a:pPr>
            <a:r>
              <a:rPr b="0" i="0" lang="en-US" sz="3634" u="none" cap="none" strike="noStrike">
                <a:solidFill>
                  <a:srgbClr val="FB5607"/>
                </a:solidFill>
                <a:latin typeface="Anton"/>
                <a:ea typeface="Anton"/>
                <a:cs typeface="Anton"/>
                <a:sym typeface="Anton"/>
              </a:rPr>
              <a:t>Jane Doe</a:t>
            </a:r>
            <a:endParaRPr/>
          </a:p>
        </p:txBody>
      </p:sp>
      <p:sp>
        <p:nvSpPr>
          <p:cNvPr id="170" name="Google Shape;170;p19"/>
          <p:cNvSpPr txBox="1"/>
          <p:nvPr/>
        </p:nvSpPr>
        <p:spPr>
          <a:xfrm>
            <a:off x="942291" y="4543626"/>
            <a:ext cx="3959288" cy="353060"/>
          </a:xfrm>
          <a:prstGeom prst="rect">
            <a:avLst/>
          </a:prstGeom>
          <a:noFill/>
          <a:ln>
            <a:noFill/>
          </a:ln>
        </p:spPr>
        <p:txBody>
          <a:bodyPr anchorCtr="0" anchor="t" bIns="0" lIns="0" spcFirstLastPara="1" rIns="0" wrap="square" tIns="0">
            <a:spAutoFit/>
          </a:bodyPr>
          <a:lstStyle/>
          <a:p>
            <a:pPr indent="0" lvl="0" marL="0" marR="0" rtl="0" algn="ctr">
              <a:lnSpc>
                <a:spcPct val="130013"/>
              </a:lnSpc>
              <a:spcBef>
                <a:spcPts val="0"/>
              </a:spcBef>
              <a:spcAft>
                <a:spcPts val="0"/>
              </a:spcAft>
              <a:buNone/>
            </a:pPr>
            <a:r>
              <a:rPr b="0" i="0" lang="en-US" sz="2199" u="none" cap="none" strike="noStrike">
                <a:solidFill>
                  <a:srgbClr val="FFFFFF"/>
                </a:solidFill>
                <a:latin typeface="Alatsi"/>
                <a:ea typeface="Alatsi"/>
                <a:cs typeface="Alatsi"/>
                <a:sym typeface="Alatsi"/>
              </a:rPr>
              <a:t>Founder</a:t>
            </a:r>
            <a:endParaRPr/>
          </a:p>
        </p:txBody>
      </p:sp>
      <p:sp>
        <p:nvSpPr>
          <p:cNvPr id="171" name="Google Shape;171;p19"/>
          <p:cNvSpPr/>
          <p:nvPr/>
        </p:nvSpPr>
        <p:spPr>
          <a:xfrm>
            <a:off x="0" y="8784876"/>
            <a:ext cx="5826014" cy="2202822"/>
          </a:xfrm>
          <a:custGeom>
            <a:rect b="b" l="l" r="r" t="t"/>
            <a:pathLst>
              <a:path extrusionOk="0" h="185150" w="810294">
                <a:moveTo>
                  <a:pt x="0" y="0"/>
                </a:moveTo>
                <a:lnTo>
                  <a:pt x="810294" y="0"/>
                </a:lnTo>
                <a:lnTo>
                  <a:pt x="810294" y="185150"/>
                </a:lnTo>
                <a:lnTo>
                  <a:pt x="0" y="185150"/>
                </a:lnTo>
                <a:close/>
              </a:path>
            </a:pathLst>
          </a:custGeom>
          <a:solidFill>
            <a:srgbClr val="3A86FF"/>
          </a:solidFill>
          <a:ln>
            <a:noFill/>
          </a:ln>
        </p:spPr>
      </p:sp>
      <p:sp>
        <p:nvSpPr>
          <p:cNvPr id="172" name="Google Shape;172;p19"/>
          <p:cNvSpPr txBox="1"/>
          <p:nvPr/>
        </p:nvSpPr>
        <p:spPr>
          <a:xfrm>
            <a:off x="6786113" y="3945627"/>
            <a:ext cx="3959400" cy="559500"/>
          </a:xfrm>
          <a:prstGeom prst="rect">
            <a:avLst/>
          </a:prstGeom>
          <a:noFill/>
          <a:ln>
            <a:noFill/>
          </a:ln>
        </p:spPr>
        <p:txBody>
          <a:bodyPr anchorCtr="0" anchor="t" bIns="0" lIns="0" spcFirstLastPara="1" rIns="0" wrap="square" tIns="0">
            <a:spAutoFit/>
          </a:bodyPr>
          <a:lstStyle/>
          <a:p>
            <a:pPr indent="0" lvl="0" marL="0" marR="0" rtl="0" algn="ctr">
              <a:lnSpc>
                <a:spcPct val="130049"/>
              </a:lnSpc>
              <a:spcBef>
                <a:spcPts val="0"/>
              </a:spcBef>
              <a:spcAft>
                <a:spcPts val="0"/>
              </a:spcAft>
              <a:buNone/>
            </a:pPr>
            <a:r>
              <a:rPr b="0" i="0" lang="en-US" sz="3634" u="none" cap="none" strike="noStrike">
                <a:solidFill>
                  <a:srgbClr val="EA6D91"/>
                </a:solidFill>
                <a:latin typeface="Anton"/>
                <a:ea typeface="Anton"/>
                <a:cs typeface="Anton"/>
                <a:sym typeface="Anton"/>
              </a:rPr>
              <a:t>Jane Doe</a:t>
            </a:r>
            <a:endParaRPr/>
          </a:p>
        </p:txBody>
      </p:sp>
      <p:sp>
        <p:nvSpPr>
          <p:cNvPr id="173" name="Google Shape;173;p19"/>
          <p:cNvSpPr txBox="1"/>
          <p:nvPr/>
        </p:nvSpPr>
        <p:spPr>
          <a:xfrm>
            <a:off x="6786113" y="4513712"/>
            <a:ext cx="3959400" cy="338400"/>
          </a:xfrm>
          <a:prstGeom prst="rect">
            <a:avLst/>
          </a:prstGeom>
          <a:noFill/>
          <a:ln>
            <a:noFill/>
          </a:ln>
        </p:spPr>
        <p:txBody>
          <a:bodyPr anchorCtr="0" anchor="t" bIns="0" lIns="0" spcFirstLastPara="1" rIns="0" wrap="square" tIns="0">
            <a:spAutoFit/>
          </a:bodyPr>
          <a:lstStyle/>
          <a:p>
            <a:pPr indent="0" lvl="0" marL="0" marR="0" rtl="0" algn="ctr">
              <a:lnSpc>
                <a:spcPct val="130013"/>
              </a:lnSpc>
              <a:spcBef>
                <a:spcPts val="0"/>
              </a:spcBef>
              <a:spcAft>
                <a:spcPts val="0"/>
              </a:spcAft>
              <a:buNone/>
            </a:pPr>
            <a:r>
              <a:rPr b="0" i="0" lang="en-US" sz="2199" u="none" cap="none" strike="noStrike">
                <a:solidFill>
                  <a:srgbClr val="FFFFFF"/>
                </a:solidFill>
                <a:latin typeface="Alatsi"/>
                <a:ea typeface="Alatsi"/>
                <a:cs typeface="Alatsi"/>
                <a:sym typeface="Alatsi"/>
              </a:rPr>
              <a:t>Survivor</a:t>
            </a:r>
            <a:endParaRPr/>
          </a:p>
        </p:txBody>
      </p:sp>
      <p:sp>
        <p:nvSpPr>
          <p:cNvPr id="174" name="Google Shape;174;p19"/>
          <p:cNvSpPr txBox="1"/>
          <p:nvPr/>
        </p:nvSpPr>
        <p:spPr>
          <a:xfrm>
            <a:off x="1028700" y="9119041"/>
            <a:ext cx="3959288" cy="592001"/>
          </a:xfrm>
          <a:prstGeom prst="rect">
            <a:avLst/>
          </a:prstGeom>
          <a:noFill/>
          <a:ln>
            <a:noFill/>
          </a:ln>
        </p:spPr>
        <p:txBody>
          <a:bodyPr anchorCtr="0" anchor="t" bIns="0" lIns="0" spcFirstLastPara="1" rIns="0" wrap="square" tIns="0">
            <a:spAutoFit/>
          </a:bodyPr>
          <a:lstStyle/>
          <a:p>
            <a:pPr indent="0" lvl="0" marL="0" marR="0" rtl="0" algn="ctr">
              <a:lnSpc>
                <a:spcPct val="130049"/>
              </a:lnSpc>
              <a:spcBef>
                <a:spcPts val="0"/>
              </a:spcBef>
              <a:spcAft>
                <a:spcPts val="0"/>
              </a:spcAft>
              <a:buNone/>
            </a:pPr>
            <a:r>
              <a:rPr b="0" i="0" lang="en-US" sz="3634" u="none" cap="none" strike="noStrike">
                <a:solidFill>
                  <a:srgbClr val="FFBE0B"/>
                </a:solidFill>
                <a:latin typeface="Anton"/>
                <a:ea typeface="Anton"/>
                <a:cs typeface="Anton"/>
                <a:sym typeface="Anton"/>
              </a:rPr>
              <a:t>Jane Doe</a:t>
            </a:r>
            <a:endParaRPr/>
          </a:p>
        </p:txBody>
      </p:sp>
      <p:pic>
        <p:nvPicPr>
          <p:cNvPr id="175" name="Google Shape;175;p19"/>
          <p:cNvPicPr preferRelativeResize="0"/>
          <p:nvPr/>
        </p:nvPicPr>
        <p:blipFill>
          <a:blip r:embed="rId6">
            <a:alphaModFix/>
          </a:blip>
          <a:stretch>
            <a:fillRect/>
          </a:stretch>
        </p:blipFill>
        <p:spPr>
          <a:xfrm>
            <a:off x="5843875" y="5143921"/>
            <a:ext cx="5844026" cy="5844026"/>
          </a:xfrm>
          <a:prstGeom prst="rect">
            <a:avLst/>
          </a:prstGeom>
          <a:noFill/>
          <a:ln>
            <a:noFill/>
          </a:ln>
        </p:spPr>
      </p:pic>
      <p:sp>
        <p:nvSpPr>
          <p:cNvPr id="176" name="Google Shape;176;p19"/>
          <p:cNvSpPr txBox="1"/>
          <p:nvPr/>
        </p:nvSpPr>
        <p:spPr>
          <a:xfrm>
            <a:off x="1028700" y="9687126"/>
            <a:ext cx="3959288" cy="353060"/>
          </a:xfrm>
          <a:prstGeom prst="rect">
            <a:avLst/>
          </a:prstGeom>
          <a:noFill/>
          <a:ln>
            <a:noFill/>
          </a:ln>
        </p:spPr>
        <p:txBody>
          <a:bodyPr anchorCtr="0" anchor="t" bIns="0" lIns="0" spcFirstLastPara="1" rIns="0" wrap="square" tIns="0">
            <a:spAutoFit/>
          </a:bodyPr>
          <a:lstStyle/>
          <a:p>
            <a:pPr indent="0" lvl="0" marL="0" marR="0" rtl="0" algn="ctr">
              <a:lnSpc>
                <a:spcPct val="130013"/>
              </a:lnSpc>
              <a:spcBef>
                <a:spcPts val="0"/>
              </a:spcBef>
              <a:spcAft>
                <a:spcPts val="0"/>
              </a:spcAft>
              <a:buNone/>
            </a:pPr>
            <a:r>
              <a:rPr b="0" i="0" lang="en-US" sz="2199" u="none" cap="none" strike="noStrike">
                <a:solidFill>
                  <a:srgbClr val="FFFFFF"/>
                </a:solidFill>
                <a:latin typeface="Alatsi"/>
                <a:ea typeface="Alatsi"/>
                <a:cs typeface="Alatsi"/>
                <a:sym typeface="Alatsi"/>
              </a:rPr>
              <a:t>Doctor</a:t>
            </a:r>
            <a:endParaRPr/>
          </a:p>
        </p:txBody>
      </p:sp>
      <p:sp>
        <p:nvSpPr>
          <p:cNvPr id="177" name="Google Shape;177;p19"/>
          <p:cNvSpPr/>
          <p:nvPr/>
        </p:nvSpPr>
        <p:spPr>
          <a:xfrm>
            <a:off x="5843875" y="8785074"/>
            <a:ext cx="5844032" cy="2202822"/>
          </a:xfrm>
          <a:custGeom>
            <a:rect b="b" l="l" r="r" t="t"/>
            <a:pathLst>
              <a:path extrusionOk="0" h="185150" w="812800">
                <a:moveTo>
                  <a:pt x="0" y="0"/>
                </a:moveTo>
                <a:lnTo>
                  <a:pt x="812800" y="0"/>
                </a:lnTo>
                <a:lnTo>
                  <a:pt x="812800" y="185150"/>
                </a:lnTo>
                <a:lnTo>
                  <a:pt x="0" y="185150"/>
                </a:lnTo>
                <a:close/>
              </a:path>
            </a:pathLst>
          </a:custGeom>
          <a:solidFill>
            <a:srgbClr val="FB5607"/>
          </a:solidFill>
          <a:ln>
            <a:noFill/>
          </a:ln>
        </p:spPr>
      </p:sp>
      <p:sp>
        <p:nvSpPr>
          <p:cNvPr id="178" name="Google Shape;178;p19"/>
          <p:cNvSpPr txBox="1"/>
          <p:nvPr/>
        </p:nvSpPr>
        <p:spPr>
          <a:xfrm>
            <a:off x="6786159" y="9119041"/>
            <a:ext cx="3959288" cy="592001"/>
          </a:xfrm>
          <a:prstGeom prst="rect">
            <a:avLst/>
          </a:prstGeom>
          <a:noFill/>
          <a:ln>
            <a:noFill/>
          </a:ln>
        </p:spPr>
        <p:txBody>
          <a:bodyPr anchorCtr="0" anchor="t" bIns="0" lIns="0" spcFirstLastPara="1" rIns="0" wrap="square" tIns="0">
            <a:spAutoFit/>
          </a:bodyPr>
          <a:lstStyle/>
          <a:p>
            <a:pPr indent="0" lvl="0" marL="0" marR="0" rtl="0" algn="ctr">
              <a:lnSpc>
                <a:spcPct val="130049"/>
              </a:lnSpc>
              <a:spcBef>
                <a:spcPts val="0"/>
              </a:spcBef>
              <a:spcAft>
                <a:spcPts val="0"/>
              </a:spcAft>
              <a:buNone/>
            </a:pPr>
            <a:r>
              <a:rPr b="0" i="0" lang="en-US" sz="3634" u="none" cap="none" strike="noStrike">
                <a:solidFill>
                  <a:srgbClr val="FFBE0B"/>
                </a:solidFill>
                <a:latin typeface="Anton"/>
                <a:ea typeface="Anton"/>
                <a:cs typeface="Anton"/>
                <a:sym typeface="Anton"/>
              </a:rPr>
              <a:t>Jane Doe</a:t>
            </a:r>
            <a:endParaRPr/>
          </a:p>
        </p:txBody>
      </p:sp>
      <p:sp>
        <p:nvSpPr>
          <p:cNvPr id="179" name="Google Shape;179;p19"/>
          <p:cNvSpPr txBox="1"/>
          <p:nvPr/>
        </p:nvSpPr>
        <p:spPr>
          <a:xfrm>
            <a:off x="6786159" y="9687126"/>
            <a:ext cx="3959288" cy="353060"/>
          </a:xfrm>
          <a:prstGeom prst="rect">
            <a:avLst/>
          </a:prstGeom>
          <a:noFill/>
          <a:ln>
            <a:noFill/>
          </a:ln>
        </p:spPr>
        <p:txBody>
          <a:bodyPr anchorCtr="0" anchor="t" bIns="0" lIns="0" spcFirstLastPara="1" rIns="0" wrap="square" tIns="0">
            <a:spAutoFit/>
          </a:bodyPr>
          <a:lstStyle/>
          <a:p>
            <a:pPr indent="0" lvl="0" marL="0" marR="0" rtl="0" algn="ctr">
              <a:lnSpc>
                <a:spcPct val="130013"/>
              </a:lnSpc>
              <a:spcBef>
                <a:spcPts val="0"/>
              </a:spcBef>
              <a:spcAft>
                <a:spcPts val="0"/>
              </a:spcAft>
              <a:buNone/>
            </a:pPr>
            <a:r>
              <a:rPr b="0" i="0" lang="en-US" sz="2199" u="none" cap="none" strike="noStrike">
                <a:solidFill>
                  <a:srgbClr val="FFFFFF"/>
                </a:solidFill>
                <a:latin typeface="Alatsi"/>
                <a:ea typeface="Alatsi"/>
                <a:cs typeface="Alatsi"/>
                <a:sym typeface="Alatsi"/>
              </a:rPr>
              <a:t>Fighter</a:t>
            </a:r>
            <a:endParaRPr/>
          </a:p>
        </p:txBody>
      </p:sp>
      <p:sp>
        <p:nvSpPr>
          <p:cNvPr id="180" name="Google Shape;180;p19"/>
          <p:cNvSpPr txBox="1"/>
          <p:nvPr/>
        </p:nvSpPr>
        <p:spPr>
          <a:xfrm>
            <a:off x="12345919" y="3975550"/>
            <a:ext cx="4913400" cy="338400"/>
          </a:xfrm>
          <a:prstGeom prst="rect">
            <a:avLst/>
          </a:prstGeom>
          <a:noFill/>
          <a:ln>
            <a:noFill/>
          </a:ln>
        </p:spPr>
        <p:txBody>
          <a:bodyPr anchorCtr="0" anchor="t" bIns="0" lIns="0" spcFirstLastPara="1" rIns="0" wrap="square" tIns="0">
            <a:spAutoFit/>
          </a:bodyPr>
          <a:lstStyle/>
          <a:p>
            <a:pPr indent="0" lvl="0" marL="0" marR="0" rtl="0" algn="l">
              <a:lnSpc>
                <a:spcPct val="130013"/>
              </a:lnSpc>
              <a:spcBef>
                <a:spcPts val="0"/>
              </a:spcBef>
              <a:spcAft>
                <a:spcPts val="0"/>
              </a:spcAft>
              <a:buNone/>
            </a:pPr>
            <a:r>
              <a:rPr b="0" i="0" lang="en-US" sz="2199" u="none" cap="none" strike="noStrike">
                <a:solidFill>
                  <a:srgbClr val="FFFFFF"/>
                </a:solidFill>
                <a:latin typeface="Alatsi"/>
                <a:ea typeface="Alatsi"/>
                <a:cs typeface="Alatsi"/>
                <a:sym typeface="Alatsi"/>
              </a:rPr>
              <a:t>Elaborate on what you want to discuss. </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B1628"/>
        </a:solidFill>
      </p:bgPr>
    </p:bg>
    <p:spTree>
      <p:nvGrpSpPr>
        <p:cNvPr id="184" name="Shape 184"/>
        <p:cNvGrpSpPr/>
        <p:nvPr/>
      </p:nvGrpSpPr>
      <p:grpSpPr>
        <a:xfrm>
          <a:off x="0" y="0"/>
          <a:ext cx="0" cy="0"/>
          <a:chOff x="0" y="0"/>
          <a:chExt cx="0" cy="0"/>
        </a:xfrm>
      </p:grpSpPr>
      <p:grpSp>
        <p:nvGrpSpPr>
          <p:cNvPr id="185" name="Google Shape;185;p20"/>
          <p:cNvGrpSpPr/>
          <p:nvPr/>
        </p:nvGrpSpPr>
        <p:grpSpPr>
          <a:xfrm>
            <a:off x="0" y="-974300"/>
            <a:ext cx="5843869" cy="6117800"/>
            <a:chOff x="0" y="-38100"/>
            <a:chExt cx="812800" cy="850900"/>
          </a:xfrm>
        </p:grpSpPr>
        <p:sp>
          <p:nvSpPr>
            <p:cNvPr id="186" name="Google Shape;186;p20"/>
            <p:cNvSpPr/>
            <p:nvPr/>
          </p:nvSpPr>
          <p:spPr>
            <a:xfrm>
              <a:off x="0" y="0"/>
              <a:ext cx="812800" cy="812800"/>
            </a:xfrm>
            <a:custGeom>
              <a:rect b="b" l="l" r="r" t="t"/>
              <a:pathLst>
                <a:path extrusionOk="0" h="812800" w="812800">
                  <a:moveTo>
                    <a:pt x="0" y="0"/>
                  </a:moveTo>
                  <a:lnTo>
                    <a:pt x="812800" y="0"/>
                  </a:lnTo>
                  <a:lnTo>
                    <a:pt x="812800" y="812800"/>
                  </a:lnTo>
                  <a:lnTo>
                    <a:pt x="0" y="812800"/>
                  </a:lnTo>
                  <a:close/>
                </a:path>
              </a:pathLst>
            </a:custGeom>
            <a:solidFill>
              <a:srgbClr val="FFBE0B"/>
            </a:solidFill>
            <a:ln>
              <a:noFill/>
            </a:ln>
          </p:spPr>
        </p:sp>
        <p:sp>
          <p:nvSpPr>
            <p:cNvPr id="187" name="Google Shape;187;p20"/>
            <p:cNvSpPr txBox="1"/>
            <p:nvPr/>
          </p:nvSpPr>
          <p:spPr>
            <a:xfrm>
              <a:off x="0" y="-38100"/>
              <a:ext cx="812800" cy="8509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88" name="Google Shape;188;p20"/>
          <p:cNvGrpSpPr/>
          <p:nvPr/>
        </p:nvGrpSpPr>
        <p:grpSpPr>
          <a:xfrm>
            <a:off x="5843869" y="4869569"/>
            <a:ext cx="5843869" cy="6117800"/>
            <a:chOff x="0" y="-38100"/>
            <a:chExt cx="812800" cy="850900"/>
          </a:xfrm>
        </p:grpSpPr>
        <p:sp>
          <p:nvSpPr>
            <p:cNvPr id="189" name="Google Shape;189;p20"/>
            <p:cNvSpPr/>
            <p:nvPr/>
          </p:nvSpPr>
          <p:spPr>
            <a:xfrm>
              <a:off x="0" y="0"/>
              <a:ext cx="812800" cy="812800"/>
            </a:xfrm>
            <a:custGeom>
              <a:rect b="b" l="l" r="r" t="t"/>
              <a:pathLst>
                <a:path extrusionOk="0" h="812800" w="812800">
                  <a:moveTo>
                    <a:pt x="0" y="0"/>
                  </a:moveTo>
                  <a:lnTo>
                    <a:pt x="812800" y="0"/>
                  </a:lnTo>
                  <a:lnTo>
                    <a:pt x="812800" y="812800"/>
                  </a:lnTo>
                  <a:lnTo>
                    <a:pt x="0" y="812800"/>
                  </a:lnTo>
                  <a:close/>
                </a:path>
              </a:pathLst>
            </a:custGeom>
            <a:solidFill>
              <a:srgbClr val="FB5607"/>
            </a:solidFill>
            <a:ln>
              <a:noFill/>
            </a:ln>
          </p:spPr>
        </p:sp>
        <p:sp>
          <p:nvSpPr>
            <p:cNvPr id="190" name="Google Shape;190;p20"/>
            <p:cNvSpPr txBox="1"/>
            <p:nvPr/>
          </p:nvSpPr>
          <p:spPr>
            <a:xfrm>
              <a:off x="0" y="-38100"/>
              <a:ext cx="812800" cy="8509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91" name="Google Shape;191;p20"/>
          <p:cNvGrpSpPr/>
          <p:nvPr/>
        </p:nvGrpSpPr>
        <p:grpSpPr>
          <a:xfrm>
            <a:off x="5843869" y="-974300"/>
            <a:ext cx="5843869" cy="6117800"/>
            <a:chOff x="0" y="-38100"/>
            <a:chExt cx="812800" cy="850900"/>
          </a:xfrm>
        </p:grpSpPr>
        <p:sp>
          <p:nvSpPr>
            <p:cNvPr id="192" name="Google Shape;192;p20"/>
            <p:cNvSpPr/>
            <p:nvPr/>
          </p:nvSpPr>
          <p:spPr>
            <a:xfrm>
              <a:off x="0" y="0"/>
              <a:ext cx="812800" cy="812800"/>
            </a:xfrm>
            <a:custGeom>
              <a:rect b="b" l="l" r="r" t="t"/>
              <a:pathLst>
                <a:path extrusionOk="0" h="812800" w="812800">
                  <a:moveTo>
                    <a:pt x="0" y="0"/>
                  </a:moveTo>
                  <a:lnTo>
                    <a:pt x="812800" y="0"/>
                  </a:lnTo>
                  <a:lnTo>
                    <a:pt x="812800" y="812800"/>
                  </a:lnTo>
                  <a:lnTo>
                    <a:pt x="0" y="812800"/>
                  </a:lnTo>
                  <a:close/>
                </a:path>
              </a:pathLst>
            </a:custGeom>
            <a:solidFill>
              <a:srgbClr val="8338EC"/>
            </a:solidFill>
            <a:ln>
              <a:noFill/>
            </a:ln>
          </p:spPr>
        </p:sp>
        <p:sp>
          <p:nvSpPr>
            <p:cNvPr id="193" name="Google Shape;193;p20"/>
            <p:cNvSpPr txBox="1"/>
            <p:nvPr/>
          </p:nvSpPr>
          <p:spPr>
            <a:xfrm>
              <a:off x="0" y="-38100"/>
              <a:ext cx="812800" cy="8509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94" name="Google Shape;194;p20"/>
          <p:cNvGrpSpPr/>
          <p:nvPr/>
        </p:nvGrpSpPr>
        <p:grpSpPr>
          <a:xfrm>
            <a:off x="0" y="4869569"/>
            <a:ext cx="5843869" cy="6117800"/>
            <a:chOff x="0" y="-38100"/>
            <a:chExt cx="812800" cy="850900"/>
          </a:xfrm>
        </p:grpSpPr>
        <p:sp>
          <p:nvSpPr>
            <p:cNvPr id="195" name="Google Shape;195;p20"/>
            <p:cNvSpPr/>
            <p:nvPr/>
          </p:nvSpPr>
          <p:spPr>
            <a:xfrm>
              <a:off x="0" y="0"/>
              <a:ext cx="812800" cy="812800"/>
            </a:xfrm>
            <a:custGeom>
              <a:rect b="b" l="l" r="r" t="t"/>
              <a:pathLst>
                <a:path extrusionOk="0" h="812800" w="812800">
                  <a:moveTo>
                    <a:pt x="0" y="0"/>
                  </a:moveTo>
                  <a:lnTo>
                    <a:pt x="812800" y="0"/>
                  </a:lnTo>
                  <a:lnTo>
                    <a:pt x="812800" y="812800"/>
                  </a:lnTo>
                  <a:lnTo>
                    <a:pt x="0" y="812800"/>
                  </a:lnTo>
                  <a:close/>
                </a:path>
              </a:pathLst>
            </a:custGeom>
            <a:solidFill>
              <a:srgbClr val="3A86FF"/>
            </a:solidFill>
            <a:ln>
              <a:noFill/>
            </a:ln>
          </p:spPr>
        </p:sp>
        <p:sp>
          <p:nvSpPr>
            <p:cNvPr id="196" name="Google Shape;196;p20"/>
            <p:cNvSpPr txBox="1"/>
            <p:nvPr/>
          </p:nvSpPr>
          <p:spPr>
            <a:xfrm>
              <a:off x="0" y="-38100"/>
              <a:ext cx="812800" cy="8509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197" name="Google Shape;197;p20"/>
          <p:cNvPicPr preferRelativeResize="0"/>
          <p:nvPr/>
        </p:nvPicPr>
        <p:blipFill>
          <a:blip r:embed="rId3">
            <a:alphaModFix/>
          </a:blip>
          <a:stretch>
            <a:fillRect/>
          </a:stretch>
        </p:blipFill>
        <p:spPr>
          <a:xfrm>
            <a:off x="0" y="-17243"/>
            <a:ext cx="5843876" cy="5156369"/>
          </a:xfrm>
          <a:prstGeom prst="rect">
            <a:avLst/>
          </a:prstGeom>
          <a:noFill/>
          <a:ln>
            <a:noFill/>
          </a:ln>
        </p:spPr>
      </p:pic>
      <p:pic>
        <p:nvPicPr>
          <p:cNvPr id="198" name="Google Shape;198;p20"/>
          <p:cNvPicPr preferRelativeResize="0"/>
          <p:nvPr/>
        </p:nvPicPr>
        <p:blipFill>
          <a:blip r:embed="rId4">
            <a:alphaModFix/>
          </a:blip>
          <a:stretch>
            <a:fillRect/>
          </a:stretch>
        </p:blipFill>
        <p:spPr>
          <a:xfrm>
            <a:off x="5758538" y="-231688"/>
            <a:ext cx="6035205" cy="5302076"/>
          </a:xfrm>
          <a:prstGeom prst="rect">
            <a:avLst/>
          </a:prstGeom>
          <a:noFill/>
          <a:ln>
            <a:noFill/>
          </a:ln>
        </p:spPr>
      </p:pic>
      <p:grpSp>
        <p:nvGrpSpPr>
          <p:cNvPr id="199" name="Google Shape;199;p20"/>
          <p:cNvGrpSpPr/>
          <p:nvPr/>
        </p:nvGrpSpPr>
        <p:grpSpPr>
          <a:xfrm>
            <a:off x="5843869" y="3508463"/>
            <a:ext cx="5843869" cy="6117801"/>
            <a:chOff x="0" y="-38100"/>
            <a:chExt cx="812800" cy="850900"/>
          </a:xfrm>
        </p:grpSpPr>
        <p:sp>
          <p:nvSpPr>
            <p:cNvPr id="200" name="Google Shape;200;p20"/>
            <p:cNvSpPr/>
            <p:nvPr/>
          </p:nvSpPr>
          <p:spPr>
            <a:xfrm>
              <a:off x="0" y="0"/>
              <a:ext cx="812800" cy="189311"/>
            </a:xfrm>
            <a:custGeom>
              <a:rect b="b" l="l" r="r" t="t"/>
              <a:pathLst>
                <a:path extrusionOk="0" h="189311" w="812800">
                  <a:moveTo>
                    <a:pt x="0" y="0"/>
                  </a:moveTo>
                  <a:lnTo>
                    <a:pt x="812800" y="0"/>
                  </a:lnTo>
                  <a:lnTo>
                    <a:pt x="812800" y="189311"/>
                  </a:lnTo>
                  <a:lnTo>
                    <a:pt x="0" y="189311"/>
                  </a:lnTo>
                  <a:close/>
                </a:path>
              </a:pathLst>
            </a:custGeom>
            <a:solidFill>
              <a:srgbClr val="8338EC"/>
            </a:solidFill>
            <a:ln>
              <a:noFill/>
            </a:ln>
          </p:spPr>
        </p:sp>
        <p:sp>
          <p:nvSpPr>
            <p:cNvPr id="201" name="Google Shape;201;p20"/>
            <p:cNvSpPr txBox="1"/>
            <p:nvPr/>
          </p:nvSpPr>
          <p:spPr>
            <a:xfrm>
              <a:off x="0" y="-38100"/>
              <a:ext cx="812800" cy="8509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02" name="Google Shape;202;p20"/>
          <p:cNvGrpSpPr/>
          <p:nvPr/>
        </p:nvGrpSpPr>
        <p:grpSpPr>
          <a:xfrm>
            <a:off x="0" y="3538377"/>
            <a:ext cx="5843872" cy="6117803"/>
            <a:chOff x="0" y="-38100"/>
            <a:chExt cx="812800" cy="850900"/>
          </a:xfrm>
        </p:grpSpPr>
        <p:sp>
          <p:nvSpPr>
            <p:cNvPr id="203" name="Google Shape;203;p20"/>
            <p:cNvSpPr/>
            <p:nvPr/>
          </p:nvSpPr>
          <p:spPr>
            <a:xfrm>
              <a:off x="0" y="0"/>
              <a:ext cx="810294" cy="185150"/>
            </a:xfrm>
            <a:custGeom>
              <a:rect b="b" l="l" r="r" t="t"/>
              <a:pathLst>
                <a:path extrusionOk="0" h="185150" w="810294">
                  <a:moveTo>
                    <a:pt x="0" y="0"/>
                  </a:moveTo>
                  <a:lnTo>
                    <a:pt x="810294" y="0"/>
                  </a:lnTo>
                  <a:lnTo>
                    <a:pt x="810294" y="185150"/>
                  </a:lnTo>
                  <a:lnTo>
                    <a:pt x="0" y="185150"/>
                  </a:lnTo>
                  <a:close/>
                </a:path>
              </a:pathLst>
            </a:custGeom>
            <a:solidFill>
              <a:srgbClr val="FFBE0B"/>
            </a:solidFill>
            <a:ln>
              <a:noFill/>
            </a:ln>
          </p:spPr>
        </p:sp>
        <p:sp>
          <p:nvSpPr>
            <p:cNvPr id="204" name="Google Shape;204;p20"/>
            <p:cNvSpPr txBox="1"/>
            <p:nvPr/>
          </p:nvSpPr>
          <p:spPr>
            <a:xfrm>
              <a:off x="0" y="-38100"/>
              <a:ext cx="812800" cy="8509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205" name="Google Shape;205;p20"/>
          <p:cNvPicPr preferRelativeResize="0"/>
          <p:nvPr/>
        </p:nvPicPr>
        <p:blipFill>
          <a:blip r:embed="rId5">
            <a:alphaModFix/>
          </a:blip>
          <a:stretch>
            <a:fillRect/>
          </a:stretch>
        </p:blipFill>
        <p:spPr>
          <a:xfrm>
            <a:off x="5843875" y="5510415"/>
            <a:ext cx="5843876" cy="5095961"/>
          </a:xfrm>
          <a:prstGeom prst="rect">
            <a:avLst/>
          </a:prstGeom>
          <a:noFill/>
          <a:ln>
            <a:noFill/>
          </a:ln>
        </p:spPr>
      </p:pic>
      <p:pic>
        <p:nvPicPr>
          <p:cNvPr id="206" name="Google Shape;206;p20"/>
          <p:cNvPicPr preferRelativeResize="0"/>
          <p:nvPr/>
        </p:nvPicPr>
        <p:blipFill>
          <a:blip r:embed="rId6">
            <a:alphaModFix/>
          </a:blip>
          <a:stretch>
            <a:fillRect/>
          </a:stretch>
        </p:blipFill>
        <p:spPr>
          <a:xfrm>
            <a:off x="0" y="5292765"/>
            <a:ext cx="6035200" cy="5313610"/>
          </a:xfrm>
          <a:prstGeom prst="rect">
            <a:avLst/>
          </a:prstGeom>
          <a:noFill/>
          <a:ln>
            <a:noFill/>
          </a:ln>
        </p:spPr>
      </p:pic>
      <p:sp>
        <p:nvSpPr>
          <p:cNvPr id="207" name="Google Shape;207;p20"/>
          <p:cNvSpPr/>
          <p:nvPr/>
        </p:nvSpPr>
        <p:spPr>
          <a:xfrm>
            <a:off x="0" y="8955796"/>
            <a:ext cx="5826014" cy="2031558"/>
          </a:xfrm>
          <a:custGeom>
            <a:rect b="b" l="l" r="r" t="t"/>
            <a:pathLst>
              <a:path extrusionOk="0" h="185150" w="810294">
                <a:moveTo>
                  <a:pt x="0" y="0"/>
                </a:moveTo>
                <a:lnTo>
                  <a:pt x="810294" y="0"/>
                </a:lnTo>
                <a:lnTo>
                  <a:pt x="810294" y="185150"/>
                </a:lnTo>
                <a:lnTo>
                  <a:pt x="0" y="185150"/>
                </a:lnTo>
                <a:close/>
              </a:path>
            </a:pathLst>
          </a:custGeom>
          <a:solidFill>
            <a:srgbClr val="3A86FF"/>
          </a:solidFill>
          <a:ln>
            <a:noFill/>
          </a:ln>
        </p:spPr>
      </p:sp>
      <p:sp>
        <p:nvSpPr>
          <p:cNvPr id="208" name="Google Shape;208;p20"/>
          <p:cNvSpPr/>
          <p:nvPr/>
        </p:nvSpPr>
        <p:spPr>
          <a:xfrm>
            <a:off x="5843875" y="8955800"/>
            <a:ext cx="5844032" cy="2031558"/>
          </a:xfrm>
          <a:custGeom>
            <a:rect b="b" l="l" r="r" t="t"/>
            <a:pathLst>
              <a:path extrusionOk="0" h="185150" w="812800">
                <a:moveTo>
                  <a:pt x="0" y="0"/>
                </a:moveTo>
                <a:lnTo>
                  <a:pt x="812800" y="0"/>
                </a:lnTo>
                <a:lnTo>
                  <a:pt x="812800" y="185150"/>
                </a:lnTo>
                <a:lnTo>
                  <a:pt x="0" y="185150"/>
                </a:lnTo>
                <a:close/>
              </a:path>
            </a:pathLst>
          </a:custGeom>
          <a:solidFill>
            <a:srgbClr val="FB5607"/>
          </a:solidFill>
          <a:ln>
            <a:noFill/>
          </a:ln>
        </p:spPr>
      </p:sp>
      <p:sp>
        <p:nvSpPr>
          <p:cNvPr id="209" name="Google Shape;209;p20"/>
          <p:cNvSpPr txBox="1"/>
          <p:nvPr/>
        </p:nvSpPr>
        <p:spPr>
          <a:xfrm>
            <a:off x="12345934" y="1028700"/>
            <a:ext cx="4913366" cy="24384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8000" u="none" cap="none" strike="noStrike">
                <a:solidFill>
                  <a:srgbClr val="FFFFFF"/>
                </a:solidFill>
                <a:latin typeface="Anton"/>
                <a:ea typeface="Anton"/>
                <a:cs typeface="Anton"/>
                <a:sym typeface="Anton"/>
              </a:rPr>
              <a:t>Meet Our Team </a:t>
            </a:r>
            <a:endParaRPr/>
          </a:p>
        </p:txBody>
      </p:sp>
      <p:sp>
        <p:nvSpPr>
          <p:cNvPr id="210" name="Google Shape;210;p20"/>
          <p:cNvSpPr txBox="1"/>
          <p:nvPr/>
        </p:nvSpPr>
        <p:spPr>
          <a:xfrm>
            <a:off x="942291" y="3975541"/>
            <a:ext cx="3959288" cy="592001"/>
          </a:xfrm>
          <a:prstGeom prst="rect">
            <a:avLst/>
          </a:prstGeom>
          <a:noFill/>
          <a:ln>
            <a:noFill/>
          </a:ln>
        </p:spPr>
        <p:txBody>
          <a:bodyPr anchorCtr="0" anchor="t" bIns="0" lIns="0" spcFirstLastPara="1" rIns="0" wrap="square" tIns="0">
            <a:spAutoFit/>
          </a:bodyPr>
          <a:lstStyle/>
          <a:p>
            <a:pPr indent="0" lvl="0" marL="0" marR="0" rtl="0" algn="ctr">
              <a:lnSpc>
                <a:spcPct val="130049"/>
              </a:lnSpc>
              <a:spcBef>
                <a:spcPts val="0"/>
              </a:spcBef>
              <a:spcAft>
                <a:spcPts val="0"/>
              </a:spcAft>
              <a:buNone/>
            </a:pPr>
            <a:r>
              <a:rPr b="0" i="0" lang="en-US" sz="3634" u="none" cap="none" strike="noStrike">
                <a:solidFill>
                  <a:srgbClr val="FB5607"/>
                </a:solidFill>
                <a:latin typeface="Anton"/>
                <a:ea typeface="Anton"/>
                <a:cs typeface="Anton"/>
                <a:sym typeface="Anton"/>
              </a:rPr>
              <a:t>Jane Doe</a:t>
            </a:r>
            <a:endParaRPr/>
          </a:p>
        </p:txBody>
      </p:sp>
      <p:sp>
        <p:nvSpPr>
          <p:cNvPr id="211" name="Google Shape;211;p20"/>
          <p:cNvSpPr txBox="1"/>
          <p:nvPr/>
        </p:nvSpPr>
        <p:spPr>
          <a:xfrm>
            <a:off x="942291" y="4543626"/>
            <a:ext cx="3959288" cy="353060"/>
          </a:xfrm>
          <a:prstGeom prst="rect">
            <a:avLst/>
          </a:prstGeom>
          <a:noFill/>
          <a:ln>
            <a:noFill/>
          </a:ln>
        </p:spPr>
        <p:txBody>
          <a:bodyPr anchorCtr="0" anchor="t" bIns="0" lIns="0" spcFirstLastPara="1" rIns="0" wrap="square" tIns="0">
            <a:spAutoFit/>
          </a:bodyPr>
          <a:lstStyle/>
          <a:p>
            <a:pPr indent="0" lvl="0" marL="0" marR="0" rtl="0" algn="ctr">
              <a:lnSpc>
                <a:spcPct val="130013"/>
              </a:lnSpc>
              <a:spcBef>
                <a:spcPts val="0"/>
              </a:spcBef>
              <a:spcAft>
                <a:spcPts val="0"/>
              </a:spcAft>
              <a:buNone/>
            </a:pPr>
            <a:r>
              <a:rPr b="0" i="0" lang="en-US" sz="2199" u="none" cap="none" strike="noStrike">
                <a:solidFill>
                  <a:srgbClr val="FFFFFF"/>
                </a:solidFill>
                <a:latin typeface="Alatsi"/>
                <a:ea typeface="Alatsi"/>
                <a:cs typeface="Alatsi"/>
                <a:sym typeface="Alatsi"/>
              </a:rPr>
              <a:t>Founder</a:t>
            </a:r>
            <a:endParaRPr/>
          </a:p>
        </p:txBody>
      </p:sp>
      <p:sp>
        <p:nvSpPr>
          <p:cNvPr id="212" name="Google Shape;212;p20"/>
          <p:cNvSpPr txBox="1"/>
          <p:nvPr/>
        </p:nvSpPr>
        <p:spPr>
          <a:xfrm>
            <a:off x="6786159" y="3945627"/>
            <a:ext cx="3959288" cy="592001"/>
          </a:xfrm>
          <a:prstGeom prst="rect">
            <a:avLst/>
          </a:prstGeom>
          <a:noFill/>
          <a:ln>
            <a:noFill/>
          </a:ln>
        </p:spPr>
        <p:txBody>
          <a:bodyPr anchorCtr="0" anchor="t" bIns="0" lIns="0" spcFirstLastPara="1" rIns="0" wrap="square" tIns="0">
            <a:spAutoFit/>
          </a:bodyPr>
          <a:lstStyle/>
          <a:p>
            <a:pPr indent="0" lvl="0" marL="0" marR="0" rtl="0" algn="ctr">
              <a:lnSpc>
                <a:spcPct val="130049"/>
              </a:lnSpc>
              <a:spcBef>
                <a:spcPts val="0"/>
              </a:spcBef>
              <a:spcAft>
                <a:spcPts val="0"/>
              </a:spcAft>
              <a:buNone/>
            </a:pPr>
            <a:r>
              <a:rPr b="0" i="0" lang="en-US" sz="3634" u="none" cap="none" strike="noStrike">
                <a:solidFill>
                  <a:srgbClr val="EA6D91"/>
                </a:solidFill>
                <a:latin typeface="Anton"/>
                <a:ea typeface="Anton"/>
                <a:cs typeface="Anton"/>
                <a:sym typeface="Anton"/>
              </a:rPr>
              <a:t>Jane Doe</a:t>
            </a:r>
            <a:endParaRPr/>
          </a:p>
        </p:txBody>
      </p:sp>
      <p:sp>
        <p:nvSpPr>
          <p:cNvPr id="213" name="Google Shape;213;p20"/>
          <p:cNvSpPr txBox="1"/>
          <p:nvPr/>
        </p:nvSpPr>
        <p:spPr>
          <a:xfrm>
            <a:off x="6786159" y="4513712"/>
            <a:ext cx="3959288" cy="353060"/>
          </a:xfrm>
          <a:prstGeom prst="rect">
            <a:avLst/>
          </a:prstGeom>
          <a:noFill/>
          <a:ln>
            <a:noFill/>
          </a:ln>
        </p:spPr>
        <p:txBody>
          <a:bodyPr anchorCtr="0" anchor="t" bIns="0" lIns="0" spcFirstLastPara="1" rIns="0" wrap="square" tIns="0">
            <a:spAutoFit/>
          </a:bodyPr>
          <a:lstStyle/>
          <a:p>
            <a:pPr indent="0" lvl="0" marL="0" marR="0" rtl="0" algn="ctr">
              <a:lnSpc>
                <a:spcPct val="130013"/>
              </a:lnSpc>
              <a:spcBef>
                <a:spcPts val="0"/>
              </a:spcBef>
              <a:spcAft>
                <a:spcPts val="0"/>
              </a:spcAft>
              <a:buNone/>
            </a:pPr>
            <a:r>
              <a:rPr b="0" i="0" lang="en-US" sz="2199" u="none" cap="none" strike="noStrike">
                <a:solidFill>
                  <a:srgbClr val="FFFFFF"/>
                </a:solidFill>
                <a:latin typeface="Alatsi"/>
                <a:ea typeface="Alatsi"/>
                <a:cs typeface="Alatsi"/>
                <a:sym typeface="Alatsi"/>
              </a:rPr>
              <a:t>Survivor</a:t>
            </a:r>
            <a:endParaRPr/>
          </a:p>
        </p:txBody>
      </p:sp>
      <p:sp>
        <p:nvSpPr>
          <p:cNvPr id="214" name="Google Shape;214;p20"/>
          <p:cNvSpPr txBox="1"/>
          <p:nvPr/>
        </p:nvSpPr>
        <p:spPr>
          <a:xfrm>
            <a:off x="942291" y="9119041"/>
            <a:ext cx="3959288" cy="592001"/>
          </a:xfrm>
          <a:prstGeom prst="rect">
            <a:avLst/>
          </a:prstGeom>
          <a:noFill/>
          <a:ln>
            <a:noFill/>
          </a:ln>
        </p:spPr>
        <p:txBody>
          <a:bodyPr anchorCtr="0" anchor="t" bIns="0" lIns="0" spcFirstLastPara="1" rIns="0" wrap="square" tIns="0">
            <a:spAutoFit/>
          </a:bodyPr>
          <a:lstStyle/>
          <a:p>
            <a:pPr indent="0" lvl="0" marL="0" marR="0" rtl="0" algn="ctr">
              <a:lnSpc>
                <a:spcPct val="130049"/>
              </a:lnSpc>
              <a:spcBef>
                <a:spcPts val="0"/>
              </a:spcBef>
              <a:spcAft>
                <a:spcPts val="0"/>
              </a:spcAft>
              <a:buNone/>
            </a:pPr>
            <a:r>
              <a:rPr b="0" i="0" lang="en-US" sz="3634" u="none" cap="none" strike="noStrike">
                <a:solidFill>
                  <a:srgbClr val="FFBE0B"/>
                </a:solidFill>
                <a:latin typeface="Anton"/>
                <a:ea typeface="Anton"/>
                <a:cs typeface="Anton"/>
                <a:sym typeface="Anton"/>
              </a:rPr>
              <a:t>Jane Doe</a:t>
            </a:r>
            <a:endParaRPr/>
          </a:p>
        </p:txBody>
      </p:sp>
      <p:sp>
        <p:nvSpPr>
          <p:cNvPr id="215" name="Google Shape;215;p20"/>
          <p:cNvSpPr txBox="1"/>
          <p:nvPr/>
        </p:nvSpPr>
        <p:spPr>
          <a:xfrm>
            <a:off x="942291" y="9687126"/>
            <a:ext cx="3959288" cy="353060"/>
          </a:xfrm>
          <a:prstGeom prst="rect">
            <a:avLst/>
          </a:prstGeom>
          <a:noFill/>
          <a:ln>
            <a:noFill/>
          </a:ln>
        </p:spPr>
        <p:txBody>
          <a:bodyPr anchorCtr="0" anchor="t" bIns="0" lIns="0" spcFirstLastPara="1" rIns="0" wrap="square" tIns="0">
            <a:spAutoFit/>
          </a:bodyPr>
          <a:lstStyle/>
          <a:p>
            <a:pPr indent="0" lvl="0" marL="0" marR="0" rtl="0" algn="ctr">
              <a:lnSpc>
                <a:spcPct val="130013"/>
              </a:lnSpc>
              <a:spcBef>
                <a:spcPts val="0"/>
              </a:spcBef>
              <a:spcAft>
                <a:spcPts val="0"/>
              </a:spcAft>
              <a:buNone/>
            </a:pPr>
            <a:r>
              <a:rPr b="0" i="0" lang="en-US" sz="2199" u="none" cap="none" strike="noStrike">
                <a:solidFill>
                  <a:srgbClr val="FFFFFF"/>
                </a:solidFill>
                <a:latin typeface="Alatsi"/>
                <a:ea typeface="Alatsi"/>
                <a:cs typeface="Alatsi"/>
                <a:sym typeface="Alatsi"/>
              </a:rPr>
              <a:t>Doctor</a:t>
            </a:r>
            <a:endParaRPr/>
          </a:p>
        </p:txBody>
      </p:sp>
      <p:sp>
        <p:nvSpPr>
          <p:cNvPr id="216" name="Google Shape;216;p20"/>
          <p:cNvSpPr txBox="1"/>
          <p:nvPr/>
        </p:nvSpPr>
        <p:spPr>
          <a:xfrm>
            <a:off x="6786159" y="9119041"/>
            <a:ext cx="3959288" cy="592001"/>
          </a:xfrm>
          <a:prstGeom prst="rect">
            <a:avLst/>
          </a:prstGeom>
          <a:noFill/>
          <a:ln>
            <a:noFill/>
          </a:ln>
        </p:spPr>
        <p:txBody>
          <a:bodyPr anchorCtr="0" anchor="t" bIns="0" lIns="0" spcFirstLastPara="1" rIns="0" wrap="square" tIns="0">
            <a:spAutoFit/>
          </a:bodyPr>
          <a:lstStyle/>
          <a:p>
            <a:pPr indent="0" lvl="0" marL="0" marR="0" rtl="0" algn="ctr">
              <a:lnSpc>
                <a:spcPct val="130049"/>
              </a:lnSpc>
              <a:spcBef>
                <a:spcPts val="0"/>
              </a:spcBef>
              <a:spcAft>
                <a:spcPts val="0"/>
              </a:spcAft>
              <a:buNone/>
            </a:pPr>
            <a:r>
              <a:rPr b="0" i="0" lang="en-US" sz="3634" u="none" cap="none" strike="noStrike">
                <a:solidFill>
                  <a:srgbClr val="FFBE0B"/>
                </a:solidFill>
                <a:latin typeface="Anton"/>
                <a:ea typeface="Anton"/>
                <a:cs typeface="Anton"/>
                <a:sym typeface="Anton"/>
              </a:rPr>
              <a:t>Jane Doe</a:t>
            </a:r>
            <a:endParaRPr/>
          </a:p>
        </p:txBody>
      </p:sp>
      <p:sp>
        <p:nvSpPr>
          <p:cNvPr id="217" name="Google Shape;217;p20"/>
          <p:cNvSpPr txBox="1"/>
          <p:nvPr/>
        </p:nvSpPr>
        <p:spPr>
          <a:xfrm>
            <a:off x="6786159" y="9687126"/>
            <a:ext cx="3959288" cy="353060"/>
          </a:xfrm>
          <a:prstGeom prst="rect">
            <a:avLst/>
          </a:prstGeom>
          <a:noFill/>
          <a:ln>
            <a:noFill/>
          </a:ln>
        </p:spPr>
        <p:txBody>
          <a:bodyPr anchorCtr="0" anchor="t" bIns="0" lIns="0" spcFirstLastPara="1" rIns="0" wrap="square" tIns="0">
            <a:spAutoFit/>
          </a:bodyPr>
          <a:lstStyle/>
          <a:p>
            <a:pPr indent="0" lvl="0" marL="0" marR="0" rtl="0" algn="ctr">
              <a:lnSpc>
                <a:spcPct val="130013"/>
              </a:lnSpc>
              <a:spcBef>
                <a:spcPts val="0"/>
              </a:spcBef>
              <a:spcAft>
                <a:spcPts val="0"/>
              </a:spcAft>
              <a:buNone/>
            </a:pPr>
            <a:r>
              <a:rPr b="0" i="0" lang="en-US" sz="2199" u="none" cap="none" strike="noStrike">
                <a:solidFill>
                  <a:srgbClr val="FFFFFF"/>
                </a:solidFill>
                <a:latin typeface="Alatsi"/>
                <a:ea typeface="Alatsi"/>
                <a:cs typeface="Alatsi"/>
                <a:sym typeface="Alatsi"/>
              </a:rPr>
              <a:t>Fighter</a:t>
            </a:r>
            <a:endParaRPr/>
          </a:p>
        </p:txBody>
      </p:sp>
      <p:sp>
        <p:nvSpPr>
          <p:cNvPr id="218" name="Google Shape;218;p20"/>
          <p:cNvSpPr txBox="1"/>
          <p:nvPr/>
        </p:nvSpPr>
        <p:spPr>
          <a:xfrm>
            <a:off x="12345920" y="3847675"/>
            <a:ext cx="4913400" cy="338400"/>
          </a:xfrm>
          <a:prstGeom prst="rect">
            <a:avLst/>
          </a:prstGeom>
          <a:noFill/>
          <a:ln>
            <a:noFill/>
          </a:ln>
        </p:spPr>
        <p:txBody>
          <a:bodyPr anchorCtr="0" anchor="t" bIns="0" lIns="0" spcFirstLastPara="1" rIns="0" wrap="square" tIns="0">
            <a:spAutoFit/>
          </a:bodyPr>
          <a:lstStyle/>
          <a:p>
            <a:pPr indent="0" lvl="0" marL="0" marR="0" rtl="0" algn="l">
              <a:lnSpc>
                <a:spcPct val="130013"/>
              </a:lnSpc>
              <a:spcBef>
                <a:spcPts val="0"/>
              </a:spcBef>
              <a:spcAft>
                <a:spcPts val="0"/>
              </a:spcAft>
              <a:buNone/>
            </a:pPr>
            <a:r>
              <a:rPr b="0" i="0" lang="en-US" sz="2199" u="none" cap="none" strike="noStrike">
                <a:solidFill>
                  <a:srgbClr val="FFFFFF"/>
                </a:solidFill>
                <a:latin typeface="Alatsi"/>
                <a:ea typeface="Alatsi"/>
                <a:cs typeface="Alatsi"/>
                <a:sym typeface="Alatsi"/>
              </a:rPr>
              <a:t>Elaborate on what you want to discuss. </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B1628"/>
        </a:solidFill>
      </p:bgPr>
    </p:bg>
    <p:spTree>
      <p:nvGrpSpPr>
        <p:cNvPr id="222" name="Shape 222"/>
        <p:cNvGrpSpPr/>
        <p:nvPr/>
      </p:nvGrpSpPr>
      <p:grpSpPr>
        <a:xfrm>
          <a:off x="0" y="0"/>
          <a:ext cx="0" cy="0"/>
          <a:chOff x="0" y="0"/>
          <a:chExt cx="0" cy="0"/>
        </a:xfrm>
      </p:grpSpPr>
      <p:sp>
        <p:nvSpPr>
          <p:cNvPr id="223" name="Google Shape;223;p21"/>
          <p:cNvSpPr txBox="1"/>
          <p:nvPr/>
        </p:nvSpPr>
        <p:spPr>
          <a:xfrm>
            <a:off x="180562" y="378494"/>
            <a:ext cx="5810939" cy="6373227"/>
          </a:xfrm>
          <a:prstGeom prst="rect">
            <a:avLst/>
          </a:prstGeom>
          <a:noFill/>
          <a:ln>
            <a:noFill/>
          </a:ln>
        </p:spPr>
        <p:txBody>
          <a:bodyPr anchorCtr="0" anchor="t" bIns="0" lIns="0" spcFirstLastPara="1" rIns="0" wrap="square" tIns="0">
            <a:spAutoFit/>
          </a:bodyPr>
          <a:lstStyle/>
          <a:p>
            <a:pPr indent="0" lvl="0" marL="0" marR="0" rtl="0" algn="l">
              <a:lnSpc>
                <a:spcPct val="120001"/>
              </a:lnSpc>
              <a:spcBef>
                <a:spcPts val="0"/>
              </a:spcBef>
              <a:spcAft>
                <a:spcPts val="0"/>
              </a:spcAft>
              <a:buNone/>
            </a:pPr>
            <a:r>
              <a:rPr b="0" i="0" lang="en-US" sz="10454" u="none" cap="none" strike="noStrike">
                <a:solidFill>
                  <a:srgbClr val="FFFFFF"/>
                </a:solidFill>
                <a:latin typeface="Anton"/>
                <a:ea typeface="Anton"/>
                <a:cs typeface="Anton"/>
                <a:sym typeface="Anton"/>
              </a:rPr>
              <a:t>Proper Steps for Self-Breast Exam</a:t>
            </a:r>
            <a:endParaRPr/>
          </a:p>
        </p:txBody>
      </p:sp>
      <p:pic>
        <p:nvPicPr>
          <p:cNvPr id="224" name="Google Shape;224;p21"/>
          <p:cNvPicPr preferRelativeResize="0"/>
          <p:nvPr/>
        </p:nvPicPr>
        <p:blipFill>
          <a:blip r:embed="rId3">
            <a:alphaModFix/>
          </a:blip>
          <a:stretch>
            <a:fillRect/>
          </a:stretch>
        </p:blipFill>
        <p:spPr>
          <a:xfrm>
            <a:off x="6220100" y="-1469500"/>
            <a:ext cx="13058500" cy="14233001"/>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