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Marcellus"/>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rcellus-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5029200" y="1028692"/>
            <a:ext cx="8229600" cy="8229600"/>
          </a:xfrm>
          <a:prstGeom prst="rect">
            <a:avLst/>
          </a:prstGeom>
          <a:noFill/>
          <a:ln>
            <a:noFill/>
          </a:ln>
        </p:spPr>
      </p:pic>
      <p:sp>
        <p:nvSpPr>
          <p:cNvPr id="85" name="Google Shape;85;p13"/>
          <p:cNvSpPr txBox="1"/>
          <p:nvPr/>
        </p:nvSpPr>
        <p:spPr>
          <a:xfrm>
            <a:off x="-854801" y="-56085"/>
            <a:ext cx="19997602" cy="252199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863" u="none" cap="none" strike="noStrike">
                <a:solidFill>
                  <a:srgbClr val="D64933"/>
                </a:solidFill>
                <a:latin typeface="Marcellus"/>
                <a:ea typeface="Marcellus"/>
                <a:cs typeface="Marcellus"/>
                <a:sym typeface="Marcellus"/>
              </a:rPr>
              <a:t>BREAST CANCER</a:t>
            </a:r>
            <a:endParaRPr/>
          </a:p>
        </p:txBody>
      </p:sp>
      <p:sp>
        <p:nvSpPr>
          <p:cNvPr id="86" name="Google Shape;86;p13"/>
          <p:cNvSpPr txBox="1"/>
          <p:nvPr/>
        </p:nvSpPr>
        <p:spPr>
          <a:xfrm>
            <a:off x="13258800" y="2465905"/>
            <a:ext cx="4817100" cy="4308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US" sz="2799" u="none" cap="none" strike="noStrike">
                <a:solidFill>
                  <a:srgbClr val="363732"/>
                </a:solidFill>
                <a:latin typeface="Arial"/>
                <a:ea typeface="Arial"/>
                <a:cs typeface="Arial"/>
                <a:sym typeface="Arial"/>
              </a:rPr>
              <a:t>AWARENESS MONTH</a:t>
            </a:r>
            <a:endParaRPr/>
          </a:p>
        </p:txBody>
      </p:sp>
      <p:sp>
        <p:nvSpPr>
          <p:cNvPr id="87" name="Google Shape;87;p13"/>
          <p:cNvSpPr txBox="1"/>
          <p:nvPr/>
        </p:nvSpPr>
        <p:spPr>
          <a:xfrm>
            <a:off x="13436475" y="8521065"/>
            <a:ext cx="337508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63732"/>
                </a:solidFill>
                <a:latin typeface="Arial"/>
                <a:ea typeface="Arial"/>
                <a:cs typeface="Arial"/>
                <a:sym typeface="Arial"/>
              </a:rPr>
              <a:t>A PRESENTATION BY JANE DOE</a:t>
            </a:r>
            <a:endParaRPr/>
          </a:p>
        </p:txBody>
      </p:sp>
      <p:sp>
        <p:nvSpPr>
          <p:cNvPr id="88" name="Google Shape;88;p13"/>
          <p:cNvSpPr txBox="1"/>
          <p:nvPr/>
        </p:nvSpPr>
        <p:spPr>
          <a:xfrm>
            <a:off x="3043130" y="8892540"/>
            <a:ext cx="1805095"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363732"/>
                </a:solidFill>
                <a:latin typeface="Arial"/>
                <a:ea typeface="Arial"/>
                <a:cs typeface="Arial"/>
                <a:sym typeface="Arial"/>
              </a:rPr>
              <a:t>08/2023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04" name="Shape 204"/>
        <p:cNvGrpSpPr/>
        <p:nvPr/>
      </p:nvGrpSpPr>
      <p:grpSpPr>
        <a:xfrm>
          <a:off x="0" y="0"/>
          <a:ext cx="0" cy="0"/>
          <a:chOff x="0" y="0"/>
          <a:chExt cx="0" cy="0"/>
        </a:xfrm>
      </p:grpSpPr>
      <p:pic>
        <p:nvPicPr>
          <p:cNvPr id="205" name="Google Shape;205;p22"/>
          <p:cNvPicPr preferRelativeResize="0"/>
          <p:nvPr/>
        </p:nvPicPr>
        <p:blipFill>
          <a:blip r:embed="rId3">
            <a:alphaModFix/>
          </a:blip>
          <a:stretch>
            <a:fillRect/>
          </a:stretch>
        </p:blipFill>
        <p:spPr>
          <a:xfrm>
            <a:off x="0" y="-749201"/>
            <a:ext cx="18288000" cy="8242102"/>
          </a:xfrm>
          <a:prstGeom prst="rect">
            <a:avLst/>
          </a:prstGeom>
          <a:noFill/>
          <a:ln>
            <a:noFill/>
          </a:ln>
        </p:spPr>
      </p:pic>
      <p:sp>
        <p:nvSpPr>
          <p:cNvPr id="206" name="Google Shape;206;p22"/>
          <p:cNvSpPr txBox="1"/>
          <p:nvPr/>
        </p:nvSpPr>
        <p:spPr>
          <a:xfrm>
            <a:off x="-854801" y="7118621"/>
            <a:ext cx="19997602" cy="252199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863" u="none" cap="none" strike="noStrike">
                <a:solidFill>
                  <a:srgbClr val="D64933"/>
                </a:solidFill>
                <a:latin typeface="Marcellus"/>
                <a:ea typeface="Marcellus"/>
                <a:cs typeface="Marcellus"/>
                <a:sym typeface="Marcellus"/>
              </a:rPr>
              <a:t>PREVENTION</a:t>
            </a:r>
            <a:endParaRPr/>
          </a:p>
        </p:txBody>
      </p:sp>
      <p:sp>
        <p:nvSpPr>
          <p:cNvPr id="207" name="Google Shape;207;p22"/>
          <p:cNvSpPr txBox="1"/>
          <p:nvPr/>
        </p:nvSpPr>
        <p:spPr>
          <a:xfrm>
            <a:off x="11265142" y="9640616"/>
            <a:ext cx="4817100" cy="292200"/>
          </a:xfrm>
          <a:prstGeom prst="rect">
            <a:avLst/>
          </a:prstGeom>
          <a:noFill/>
          <a:ln>
            <a:noFill/>
          </a:ln>
        </p:spPr>
        <p:txBody>
          <a:bodyPr anchorCtr="0" anchor="t" bIns="0" lIns="0" spcFirstLastPara="1" rIns="0" wrap="square" tIns="0">
            <a:spAutoFit/>
          </a:bodyPr>
          <a:lstStyle/>
          <a:p>
            <a:pPr indent="0" lvl="1" marL="0" marR="0" rtl="0" algn="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HERE</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11" name="Shape 211"/>
        <p:cNvGrpSpPr/>
        <p:nvPr/>
      </p:nvGrpSpPr>
      <p:grpSpPr>
        <a:xfrm>
          <a:off x="0" y="0"/>
          <a:ext cx="0" cy="0"/>
          <a:chOff x="0" y="0"/>
          <a:chExt cx="0" cy="0"/>
        </a:xfrm>
      </p:grpSpPr>
      <p:sp>
        <p:nvSpPr>
          <p:cNvPr id="212" name="Google Shape;212;p23"/>
          <p:cNvSpPr txBox="1"/>
          <p:nvPr/>
        </p:nvSpPr>
        <p:spPr>
          <a:xfrm>
            <a:off x="2147137" y="1171575"/>
            <a:ext cx="6687569" cy="106997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MISSION</a:t>
            </a:r>
            <a:endParaRPr/>
          </a:p>
        </p:txBody>
      </p:sp>
      <p:sp>
        <p:nvSpPr>
          <p:cNvPr id="213" name="Google Shape;213;p23"/>
          <p:cNvSpPr txBox="1"/>
          <p:nvPr/>
        </p:nvSpPr>
        <p:spPr>
          <a:xfrm>
            <a:off x="9391436" y="6384289"/>
            <a:ext cx="6687569" cy="106997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VISION</a:t>
            </a:r>
            <a:endParaRPr/>
          </a:p>
        </p:txBody>
      </p:sp>
      <p:sp>
        <p:nvSpPr>
          <p:cNvPr id="214" name="Google Shape;214;p23"/>
          <p:cNvSpPr txBox="1"/>
          <p:nvPr/>
        </p:nvSpPr>
        <p:spPr>
          <a:xfrm>
            <a:off x="1028700" y="2296161"/>
            <a:ext cx="7806006" cy="1656715"/>
          </a:xfrm>
          <a:prstGeom prst="rect">
            <a:avLst/>
          </a:prstGeom>
          <a:noFill/>
          <a:ln>
            <a:noFill/>
          </a:ln>
        </p:spPr>
        <p:txBody>
          <a:bodyPr anchorCtr="0" anchor="t" bIns="0" lIns="0" spcFirstLastPara="1" rIns="0" wrap="square" tIns="0">
            <a:spAutoFit/>
          </a:bodyPr>
          <a:lstStyle/>
          <a:p>
            <a:pPr indent="0" lvl="1" marL="0" marR="0" rtl="0" algn="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15" name="Google Shape;215;p23"/>
          <p:cNvSpPr txBox="1"/>
          <p:nvPr/>
        </p:nvSpPr>
        <p:spPr>
          <a:xfrm>
            <a:off x="9391436" y="7508875"/>
            <a:ext cx="7867864" cy="1656715"/>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216" name="Google Shape;216;p23"/>
          <p:cNvPicPr preferRelativeResize="0"/>
          <p:nvPr/>
        </p:nvPicPr>
        <p:blipFill>
          <a:blip r:embed="rId3">
            <a:alphaModFix/>
          </a:blip>
          <a:stretch>
            <a:fillRect/>
          </a:stretch>
        </p:blipFill>
        <p:spPr>
          <a:xfrm>
            <a:off x="9144000" y="-1211625"/>
            <a:ext cx="9144000" cy="6108700"/>
          </a:xfrm>
          <a:prstGeom prst="rect">
            <a:avLst/>
          </a:prstGeom>
          <a:noFill/>
          <a:ln>
            <a:noFill/>
          </a:ln>
        </p:spPr>
      </p:pic>
      <p:pic>
        <p:nvPicPr>
          <p:cNvPr id="217" name="Google Shape;217;p23"/>
          <p:cNvPicPr preferRelativeResize="0"/>
          <p:nvPr/>
        </p:nvPicPr>
        <p:blipFill>
          <a:blip r:embed="rId4">
            <a:alphaModFix/>
          </a:blip>
          <a:stretch>
            <a:fillRect/>
          </a:stretch>
        </p:blipFill>
        <p:spPr>
          <a:xfrm>
            <a:off x="0" y="4897074"/>
            <a:ext cx="9144000" cy="6095986"/>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21" name="Shape 221"/>
        <p:cNvGrpSpPr/>
        <p:nvPr/>
      </p:nvGrpSpPr>
      <p:grpSpPr>
        <a:xfrm>
          <a:off x="0" y="0"/>
          <a:ext cx="0" cy="0"/>
          <a:chOff x="0" y="0"/>
          <a:chExt cx="0" cy="0"/>
        </a:xfrm>
      </p:grpSpPr>
      <p:sp>
        <p:nvSpPr>
          <p:cNvPr id="222" name="Google Shape;222;p24"/>
          <p:cNvSpPr txBox="1"/>
          <p:nvPr/>
        </p:nvSpPr>
        <p:spPr>
          <a:xfrm>
            <a:off x="1028700" y="1171575"/>
            <a:ext cx="16230600"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PREVENTATIVE MEASURES</a:t>
            </a:r>
            <a:endParaRPr/>
          </a:p>
        </p:txBody>
      </p:sp>
      <p:sp>
        <p:nvSpPr>
          <p:cNvPr id="223" name="Google Shape;223;p24"/>
          <p:cNvSpPr txBox="1"/>
          <p:nvPr/>
        </p:nvSpPr>
        <p:spPr>
          <a:xfrm>
            <a:off x="217118" y="6972935"/>
            <a:ext cx="5661764"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EXERCISE</a:t>
            </a:r>
            <a:endParaRPr/>
          </a:p>
        </p:txBody>
      </p:sp>
      <p:sp>
        <p:nvSpPr>
          <p:cNvPr id="224" name="Google Shape;224;p24"/>
          <p:cNvSpPr txBox="1"/>
          <p:nvPr/>
        </p:nvSpPr>
        <p:spPr>
          <a:xfrm>
            <a:off x="217118" y="7587615"/>
            <a:ext cx="5661764" cy="132334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a:t>
            </a:r>
            <a:endParaRPr/>
          </a:p>
        </p:txBody>
      </p:sp>
      <p:sp>
        <p:nvSpPr>
          <p:cNvPr id="225" name="Google Shape;225;p24"/>
          <p:cNvSpPr txBox="1"/>
          <p:nvPr/>
        </p:nvSpPr>
        <p:spPr>
          <a:xfrm>
            <a:off x="6313118" y="6972935"/>
            <a:ext cx="5661764"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DIET</a:t>
            </a:r>
            <a:endParaRPr/>
          </a:p>
        </p:txBody>
      </p:sp>
      <p:sp>
        <p:nvSpPr>
          <p:cNvPr id="226" name="Google Shape;226;p24"/>
          <p:cNvSpPr txBox="1"/>
          <p:nvPr/>
        </p:nvSpPr>
        <p:spPr>
          <a:xfrm>
            <a:off x="6313118" y="7587615"/>
            <a:ext cx="5661764" cy="132334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a:t>
            </a:r>
            <a:endParaRPr/>
          </a:p>
        </p:txBody>
      </p:sp>
      <p:sp>
        <p:nvSpPr>
          <p:cNvPr id="227" name="Google Shape;227;p24"/>
          <p:cNvSpPr txBox="1"/>
          <p:nvPr/>
        </p:nvSpPr>
        <p:spPr>
          <a:xfrm>
            <a:off x="12409118" y="6972935"/>
            <a:ext cx="5661764"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PREVENTATIVE MEDICINE</a:t>
            </a:r>
            <a:endParaRPr/>
          </a:p>
        </p:txBody>
      </p:sp>
      <p:sp>
        <p:nvSpPr>
          <p:cNvPr id="228" name="Google Shape;228;p24"/>
          <p:cNvSpPr txBox="1"/>
          <p:nvPr/>
        </p:nvSpPr>
        <p:spPr>
          <a:xfrm>
            <a:off x="12409118" y="7587615"/>
            <a:ext cx="5661764" cy="132334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a:t>
            </a:r>
            <a:endParaRPr/>
          </a:p>
        </p:txBody>
      </p:sp>
      <p:pic>
        <p:nvPicPr>
          <p:cNvPr id="229" name="Google Shape;229;p24"/>
          <p:cNvPicPr preferRelativeResize="0"/>
          <p:nvPr/>
        </p:nvPicPr>
        <p:blipFill>
          <a:blip r:embed="rId3">
            <a:alphaModFix/>
          </a:blip>
          <a:stretch>
            <a:fillRect/>
          </a:stretch>
        </p:blipFill>
        <p:spPr>
          <a:xfrm>
            <a:off x="11400" y="2778138"/>
            <a:ext cx="6073195" cy="4061449"/>
          </a:xfrm>
          <a:prstGeom prst="rect">
            <a:avLst/>
          </a:prstGeom>
          <a:noFill/>
          <a:ln>
            <a:noFill/>
          </a:ln>
        </p:spPr>
      </p:pic>
      <p:pic>
        <p:nvPicPr>
          <p:cNvPr id="230" name="Google Shape;230;p24"/>
          <p:cNvPicPr preferRelativeResize="0"/>
          <p:nvPr/>
        </p:nvPicPr>
        <p:blipFill>
          <a:blip r:embed="rId4">
            <a:alphaModFix/>
          </a:blip>
          <a:stretch>
            <a:fillRect/>
          </a:stretch>
        </p:blipFill>
        <p:spPr>
          <a:xfrm>
            <a:off x="6084600" y="2778150"/>
            <a:ext cx="6096000" cy="4076700"/>
          </a:xfrm>
          <a:prstGeom prst="rect">
            <a:avLst/>
          </a:prstGeom>
          <a:noFill/>
          <a:ln>
            <a:noFill/>
          </a:ln>
        </p:spPr>
      </p:pic>
      <p:pic>
        <p:nvPicPr>
          <p:cNvPr id="231" name="Google Shape;231;p24"/>
          <p:cNvPicPr preferRelativeResize="0"/>
          <p:nvPr/>
        </p:nvPicPr>
        <p:blipFill>
          <a:blip r:embed="rId5">
            <a:alphaModFix/>
          </a:blip>
          <a:stretch>
            <a:fillRect/>
          </a:stretch>
        </p:blipFill>
        <p:spPr>
          <a:xfrm>
            <a:off x="12192000" y="2762875"/>
            <a:ext cx="6096000" cy="4076700"/>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35" name="Shape 235"/>
        <p:cNvGrpSpPr/>
        <p:nvPr/>
      </p:nvGrpSpPr>
      <p:grpSpPr>
        <a:xfrm>
          <a:off x="0" y="0"/>
          <a:ext cx="0" cy="0"/>
          <a:chOff x="0" y="0"/>
          <a:chExt cx="0" cy="0"/>
        </a:xfrm>
      </p:grpSpPr>
      <p:pic>
        <p:nvPicPr>
          <p:cNvPr id="236" name="Google Shape;236;p25"/>
          <p:cNvPicPr preferRelativeResize="0"/>
          <p:nvPr/>
        </p:nvPicPr>
        <p:blipFill>
          <a:blip r:embed="rId3">
            <a:alphaModFix/>
          </a:blip>
          <a:stretch>
            <a:fillRect/>
          </a:stretch>
        </p:blipFill>
        <p:spPr>
          <a:xfrm>
            <a:off x="0" y="-20"/>
            <a:ext cx="9144000" cy="10287024"/>
          </a:xfrm>
          <a:prstGeom prst="rect">
            <a:avLst/>
          </a:prstGeom>
          <a:noFill/>
          <a:ln>
            <a:noFill/>
          </a:ln>
        </p:spPr>
      </p:pic>
      <p:sp>
        <p:nvSpPr>
          <p:cNvPr id="237" name="Google Shape;237;p25"/>
          <p:cNvSpPr txBox="1"/>
          <p:nvPr/>
        </p:nvSpPr>
        <p:spPr>
          <a:xfrm>
            <a:off x="0" y="-904393"/>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EXERCISE</a:t>
            </a:r>
            <a:endParaRPr/>
          </a:p>
        </p:txBody>
      </p:sp>
      <p:sp>
        <p:nvSpPr>
          <p:cNvPr id="238" name="Google Shape;238;p25"/>
          <p:cNvSpPr txBox="1"/>
          <p:nvPr/>
        </p:nvSpPr>
        <p:spPr>
          <a:xfrm>
            <a:off x="0" y="8382749"/>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EXERCISE</a:t>
            </a:r>
            <a:endParaRPr/>
          </a:p>
        </p:txBody>
      </p:sp>
      <p:sp>
        <p:nvSpPr>
          <p:cNvPr id="239" name="Google Shape;239;p25"/>
          <p:cNvSpPr txBox="1"/>
          <p:nvPr/>
        </p:nvSpPr>
        <p:spPr>
          <a:xfrm>
            <a:off x="10172700" y="2962592"/>
            <a:ext cx="7086600" cy="4323715"/>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43" name="Shape 243"/>
        <p:cNvGrpSpPr/>
        <p:nvPr/>
      </p:nvGrpSpPr>
      <p:grpSpPr>
        <a:xfrm>
          <a:off x="0" y="0"/>
          <a:ext cx="0" cy="0"/>
          <a:chOff x="0" y="0"/>
          <a:chExt cx="0" cy="0"/>
        </a:xfrm>
      </p:grpSpPr>
      <p:pic>
        <p:nvPicPr>
          <p:cNvPr id="244" name="Google Shape;244;p26"/>
          <p:cNvPicPr preferRelativeResize="0"/>
          <p:nvPr/>
        </p:nvPicPr>
        <p:blipFill>
          <a:blip r:embed="rId3">
            <a:alphaModFix/>
          </a:blip>
          <a:stretch>
            <a:fillRect/>
          </a:stretch>
        </p:blipFill>
        <p:spPr>
          <a:xfrm>
            <a:off x="9143998" y="-20"/>
            <a:ext cx="9144000" cy="10287024"/>
          </a:xfrm>
          <a:prstGeom prst="rect">
            <a:avLst/>
          </a:prstGeom>
          <a:noFill/>
          <a:ln>
            <a:noFill/>
          </a:ln>
        </p:spPr>
      </p:pic>
      <p:sp>
        <p:nvSpPr>
          <p:cNvPr id="245" name="Google Shape;245;p26"/>
          <p:cNvSpPr txBox="1"/>
          <p:nvPr/>
        </p:nvSpPr>
        <p:spPr>
          <a:xfrm>
            <a:off x="9144000" y="-858943"/>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DIET</a:t>
            </a:r>
            <a:endParaRPr/>
          </a:p>
        </p:txBody>
      </p:sp>
      <p:sp>
        <p:nvSpPr>
          <p:cNvPr id="246" name="Google Shape;246;p26"/>
          <p:cNvSpPr txBox="1"/>
          <p:nvPr/>
        </p:nvSpPr>
        <p:spPr>
          <a:xfrm>
            <a:off x="9144000" y="8428198"/>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DIET</a:t>
            </a:r>
            <a:endParaRPr/>
          </a:p>
        </p:txBody>
      </p:sp>
      <p:sp>
        <p:nvSpPr>
          <p:cNvPr id="247" name="Google Shape;247;p26"/>
          <p:cNvSpPr txBox="1"/>
          <p:nvPr/>
        </p:nvSpPr>
        <p:spPr>
          <a:xfrm>
            <a:off x="1028700" y="2962592"/>
            <a:ext cx="7086600" cy="4323715"/>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51" name="Shape 251"/>
        <p:cNvGrpSpPr/>
        <p:nvPr/>
      </p:nvGrpSpPr>
      <p:grpSpPr>
        <a:xfrm>
          <a:off x="0" y="0"/>
          <a:ext cx="0" cy="0"/>
          <a:chOff x="0" y="0"/>
          <a:chExt cx="0" cy="0"/>
        </a:xfrm>
      </p:grpSpPr>
      <p:pic>
        <p:nvPicPr>
          <p:cNvPr id="252" name="Google Shape;252;p27"/>
          <p:cNvPicPr preferRelativeResize="0"/>
          <p:nvPr/>
        </p:nvPicPr>
        <p:blipFill>
          <a:blip r:embed="rId3">
            <a:alphaModFix/>
          </a:blip>
          <a:stretch>
            <a:fillRect/>
          </a:stretch>
        </p:blipFill>
        <p:spPr>
          <a:xfrm>
            <a:off x="4572000" y="23"/>
            <a:ext cx="9144000" cy="10286915"/>
          </a:xfrm>
          <a:prstGeom prst="rect">
            <a:avLst/>
          </a:prstGeom>
          <a:noFill/>
          <a:ln>
            <a:noFill/>
          </a:ln>
        </p:spPr>
      </p:pic>
      <p:sp>
        <p:nvSpPr>
          <p:cNvPr id="253" name="Google Shape;253;p27"/>
          <p:cNvSpPr txBox="1"/>
          <p:nvPr/>
        </p:nvSpPr>
        <p:spPr>
          <a:xfrm>
            <a:off x="4572000" y="-672820"/>
            <a:ext cx="9144000" cy="2342100"/>
          </a:xfrm>
          <a:prstGeom prst="rect">
            <a:avLst/>
          </a:prstGeom>
          <a:noFill/>
          <a:ln>
            <a:noFill/>
          </a:ln>
        </p:spPr>
        <p:txBody>
          <a:bodyPr anchorCtr="0" anchor="t" bIns="0" lIns="0" spcFirstLastPara="1" rIns="0" wrap="square" tIns="0">
            <a:spAutoFit/>
          </a:bodyPr>
          <a:lstStyle/>
          <a:p>
            <a:pPr indent="0" lvl="0" marL="0" marR="0" rtl="0" algn="ctr">
              <a:lnSpc>
                <a:spcPct val="100006"/>
              </a:lnSpc>
              <a:spcBef>
                <a:spcPts val="0"/>
              </a:spcBef>
              <a:spcAft>
                <a:spcPts val="0"/>
              </a:spcAft>
              <a:buNone/>
            </a:pPr>
            <a:r>
              <a:rPr b="0" i="0" lang="en-US" sz="15214" u="none" cap="none" strike="noStrike">
                <a:solidFill>
                  <a:srgbClr val="D64933"/>
                </a:solidFill>
                <a:latin typeface="Marcellus"/>
                <a:ea typeface="Marcellus"/>
                <a:cs typeface="Marcellus"/>
                <a:sym typeface="Marcellus"/>
              </a:rPr>
              <a:t>MEDICINE</a:t>
            </a:r>
            <a:endParaRPr/>
          </a:p>
        </p:txBody>
      </p:sp>
      <p:sp>
        <p:nvSpPr>
          <p:cNvPr id="254" name="Google Shape;254;p27"/>
          <p:cNvSpPr txBox="1"/>
          <p:nvPr/>
        </p:nvSpPr>
        <p:spPr>
          <a:xfrm>
            <a:off x="415889" y="2129155"/>
            <a:ext cx="3737011" cy="599059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55" name="Google Shape;255;p27"/>
          <p:cNvSpPr txBox="1"/>
          <p:nvPr/>
        </p:nvSpPr>
        <p:spPr>
          <a:xfrm>
            <a:off x="14135100" y="2129155"/>
            <a:ext cx="3737011" cy="599059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56" name="Google Shape;256;p27"/>
          <p:cNvSpPr txBox="1"/>
          <p:nvPr/>
        </p:nvSpPr>
        <p:spPr>
          <a:xfrm>
            <a:off x="4572000" y="8609536"/>
            <a:ext cx="9144000" cy="2342100"/>
          </a:xfrm>
          <a:prstGeom prst="rect">
            <a:avLst/>
          </a:prstGeom>
          <a:noFill/>
          <a:ln>
            <a:noFill/>
          </a:ln>
        </p:spPr>
        <p:txBody>
          <a:bodyPr anchorCtr="0" anchor="t" bIns="0" lIns="0" spcFirstLastPara="1" rIns="0" wrap="square" tIns="0">
            <a:spAutoFit/>
          </a:bodyPr>
          <a:lstStyle/>
          <a:p>
            <a:pPr indent="0" lvl="0" marL="0" marR="0" rtl="0" algn="ctr">
              <a:lnSpc>
                <a:spcPct val="100006"/>
              </a:lnSpc>
              <a:spcBef>
                <a:spcPts val="0"/>
              </a:spcBef>
              <a:spcAft>
                <a:spcPts val="0"/>
              </a:spcAft>
              <a:buNone/>
            </a:pPr>
            <a:r>
              <a:rPr b="0" i="0" lang="en-US" sz="15214" u="none" cap="none" strike="noStrike">
                <a:solidFill>
                  <a:srgbClr val="D64933"/>
                </a:solidFill>
                <a:latin typeface="Marcellus"/>
                <a:ea typeface="Marcellus"/>
                <a:cs typeface="Marcellus"/>
                <a:sym typeface="Marcellus"/>
              </a:rPr>
              <a:t>MEDICINE</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60" name="Shape 260"/>
        <p:cNvGrpSpPr/>
        <p:nvPr/>
      </p:nvGrpSpPr>
      <p:grpSpPr>
        <a:xfrm>
          <a:off x="0" y="0"/>
          <a:ext cx="0" cy="0"/>
          <a:chOff x="0" y="0"/>
          <a:chExt cx="0" cy="0"/>
        </a:xfrm>
      </p:grpSpPr>
      <p:pic>
        <p:nvPicPr>
          <p:cNvPr id="261" name="Google Shape;261;p28"/>
          <p:cNvPicPr preferRelativeResize="0"/>
          <p:nvPr/>
        </p:nvPicPr>
        <p:blipFill>
          <a:blip r:embed="rId3">
            <a:alphaModFix/>
          </a:blip>
          <a:stretch>
            <a:fillRect/>
          </a:stretch>
        </p:blipFill>
        <p:spPr>
          <a:xfrm>
            <a:off x="0" y="4241450"/>
            <a:ext cx="18288000" cy="6429375"/>
          </a:xfrm>
          <a:prstGeom prst="rect">
            <a:avLst/>
          </a:prstGeom>
          <a:noFill/>
          <a:ln>
            <a:noFill/>
          </a:ln>
        </p:spPr>
      </p:pic>
      <p:sp>
        <p:nvSpPr>
          <p:cNvPr id="262" name="Google Shape;262;p28"/>
          <p:cNvSpPr txBox="1"/>
          <p:nvPr/>
        </p:nvSpPr>
        <p:spPr>
          <a:xfrm>
            <a:off x="-854801" y="95799"/>
            <a:ext cx="19997700" cy="4645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863" u="none" cap="none" strike="noStrike">
                <a:solidFill>
                  <a:srgbClr val="D64933"/>
                </a:solidFill>
                <a:latin typeface="Marcellus"/>
                <a:ea typeface="Marcellus"/>
                <a:cs typeface="Marcellus"/>
                <a:sym typeface="Marcellus"/>
              </a:rPr>
              <a:t>TREATMENT &amp; SUPPORT</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66" name="Shape 266"/>
        <p:cNvGrpSpPr/>
        <p:nvPr/>
      </p:nvGrpSpPr>
      <p:grpSpPr>
        <a:xfrm>
          <a:off x="0" y="0"/>
          <a:ext cx="0" cy="0"/>
          <a:chOff x="0" y="0"/>
          <a:chExt cx="0" cy="0"/>
        </a:xfrm>
      </p:grpSpPr>
      <p:pic>
        <p:nvPicPr>
          <p:cNvPr id="267" name="Google Shape;267;p29"/>
          <p:cNvPicPr preferRelativeResize="0"/>
          <p:nvPr/>
        </p:nvPicPr>
        <p:blipFill>
          <a:blip r:embed="rId3">
            <a:alphaModFix/>
          </a:blip>
          <a:stretch>
            <a:fillRect/>
          </a:stretch>
        </p:blipFill>
        <p:spPr>
          <a:xfrm>
            <a:off x="-710350" y="-177100"/>
            <a:ext cx="19708698" cy="5543076"/>
          </a:xfrm>
          <a:prstGeom prst="rect">
            <a:avLst/>
          </a:prstGeom>
          <a:noFill/>
          <a:ln>
            <a:noFill/>
          </a:ln>
        </p:spPr>
      </p:pic>
      <p:sp>
        <p:nvSpPr>
          <p:cNvPr id="268" name="Google Shape;268;p29"/>
          <p:cNvSpPr txBox="1"/>
          <p:nvPr/>
        </p:nvSpPr>
        <p:spPr>
          <a:xfrm>
            <a:off x="0" y="4833520"/>
            <a:ext cx="18288000" cy="220388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CHEMOTHERAPY</a:t>
            </a:r>
            <a:endParaRPr/>
          </a:p>
        </p:txBody>
      </p:sp>
      <p:sp>
        <p:nvSpPr>
          <p:cNvPr id="269" name="Google Shape;269;p29"/>
          <p:cNvSpPr txBox="1"/>
          <p:nvPr/>
        </p:nvSpPr>
        <p:spPr>
          <a:xfrm>
            <a:off x="1028700" y="7217250"/>
            <a:ext cx="16230600" cy="152010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73" name="Shape 273"/>
        <p:cNvGrpSpPr/>
        <p:nvPr/>
      </p:nvGrpSpPr>
      <p:grpSpPr>
        <a:xfrm>
          <a:off x="0" y="0"/>
          <a:ext cx="0" cy="0"/>
          <a:chOff x="0" y="0"/>
          <a:chExt cx="0" cy="0"/>
        </a:xfrm>
      </p:grpSpPr>
      <p:pic>
        <p:nvPicPr>
          <p:cNvPr id="274" name="Google Shape;274;p30"/>
          <p:cNvPicPr preferRelativeResize="0"/>
          <p:nvPr/>
        </p:nvPicPr>
        <p:blipFill>
          <a:blip r:embed="rId3">
            <a:alphaModFix/>
          </a:blip>
          <a:stretch>
            <a:fillRect/>
          </a:stretch>
        </p:blipFill>
        <p:spPr>
          <a:xfrm>
            <a:off x="-903175" y="-254025"/>
            <a:ext cx="20094351" cy="5651525"/>
          </a:xfrm>
          <a:prstGeom prst="rect">
            <a:avLst/>
          </a:prstGeom>
          <a:noFill/>
          <a:ln>
            <a:noFill/>
          </a:ln>
        </p:spPr>
      </p:pic>
      <p:sp>
        <p:nvSpPr>
          <p:cNvPr id="275" name="Google Shape;275;p30"/>
          <p:cNvSpPr txBox="1"/>
          <p:nvPr/>
        </p:nvSpPr>
        <p:spPr>
          <a:xfrm>
            <a:off x="0" y="-737120"/>
            <a:ext cx="18288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HORMONE</a:t>
            </a:r>
            <a:endParaRPr/>
          </a:p>
        </p:txBody>
      </p:sp>
      <p:sp>
        <p:nvSpPr>
          <p:cNvPr id="276" name="Google Shape;276;p30"/>
          <p:cNvSpPr txBox="1"/>
          <p:nvPr/>
        </p:nvSpPr>
        <p:spPr>
          <a:xfrm>
            <a:off x="1028700" y="6422848"/>
            <a:ext cx="16230600" cy="1656715"/>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 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a:t>
            </a:r>
            <a:endParaRPr/>
          </a:p>
        </p:txBody>
      </p:sp>
      <p:sp>
        <p:nvSpPr>
          <p:cNvPr id="277" name="Google Shape;277;p30"/>
          <p:cNvSpPr txBox="1"/>
          <p:nvPr/>
        </p:nvSpPr>
        <p:spPr>
          <a:xfrm>
            <a:off x="0" y="3367562"/>
            <a:ext cx="18288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THERAPY</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81" name="Shape 281"/>
        <p:cNvGrpSpPr/>
        <p:nvPr/>
      </p:nvGrpSpPr>
      <p:grpSpPr>
        <a:xfrm>
          <a:off x="0" y="0"/>
          <a:ext cx="0" cy="0"/>
          <a:chOff x="0" y="0"/>
          <a:chExt cx="0" cy="0"/>
        </a:xfrm>
      </p:grpSpPr>
      <p:pic>
        <p:nvPicPr>
          <p:cNvPr id="282" name="Google Shape;282;p31"/>
          <p:cNvPicPr preferRelativeResize="0"/>
          <p:nvPr/>
        </p:nvPicPr>
        <p:blipFill>
          <a:blip r:embed="rId3">
            <a:alphaModFix/>
          </a:blip>
          <a:stretch>
            <a:fillRect/>
          </a:stretch>
        </p:blipFill>
        <p:spPr>
          <a:xfrm>
            <a:off x="0" y="0"/>
            <a:ext cx="22775962" cy="10286999"/>
          </a:xfrm>
          <a:prstGeom prst="rect">
            <a:avLst/>
          </a:prstGeom>
          <a:noFill/>
          <a:ln>
            <a:noFill/>
          </a:ln>
        </p:spPr>
      </p:pic>
      <p:sp>
        <p:nvSpPr>
          <p:cNvPr id="283" name="Google Shape;283;p31"/>
          <p:cNvSpPr txBox="1"/>
          <p:nvPr/>
        </p:nvSpPr>
        <p:spPr>
          <a:xfrm>
            <a:off x="0" y="-226100"/>
            <a:ext cx="182880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D64933"/>
                </a:solidFill>
                <a:latin typeface="Marcellus"/>
                <a:ea typeface="Marcellus"/>
                <a:cs typeface="Marcellus"/>
                <a:sym typeface="Marcellus"/>
              </a:rPr>
              <a:t>A PICTURE IS WORTH A THOUSAND WORDS</a:t>
            </a:r>
            <a:endParaRPr/>
          </a:p>
        </p:txBody>
      </p:sp>
      <p:sp>
        <p:nvSpPr>
          <p:cNvPr id="284" name="Google Shape;284;p31"/>
          <p:cNvSpPr txBox="1"/>
          <p:nvPr/>
        </p:nvSpPr>
        <p:spPr>
          <a:xfrm>
            <a:off x="0" y="9544975"/>
            <a:ext cx="182880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D64933"/>
                </a:solidFill>
                <a:latin typeface="Marcellus"/>
                <a:ea typeface="Marcellus"/>
                <a:cs typeface="Marcellus"/>
                <a:sym typeface="Marcellus"/>
              </a:rPr>
              <a:t>A PICTURE IS WORTH A THOUSAND WORDS</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92"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13804002" y="7811049"/>
            <a:ext cx="4484000" cy="2489715"/>
          </a:xfrm>
          <a:prstGeom prst="rect">
            <a:avLst/>
          </a:prstGeom>
          <a:noFill/>
          <a:ln>
            <a:noFill/>
          </a:ln>
        </p:spPr>
      </p:pic>
      <p:sp>
        <p:nvSpPr>
          <p:cNvPr id="94" name="Google Shape;94;p14"/>
          <p:cNvSpPr txBox="1"/>
          <p:nvPr/>
        </p:nvSpPr>
        <p:spPr>
          <a:xfrm>
            <a:off x="1028700" y="931850"/>
            <a:ext cx="94794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HOW TO USE THIS PRESENTATION</a:t>
            </a:r>
            <a:endParaRPr/>
          </a:p>
        </p:txBody>
      </p:sp>
      <p:sp>
        <p:nvSpPr>
          <p:cNvPr id="95" name="Google Shape;95;p14"/>
          <p:cNvSpPr txBox="1"/>
          <p:nvPr/>
        </p:nvSpPr>
        <p:spPr>
          <a:xfrm>
            <a:off x="1028700" y="4954392"/>
            <a:ext cx="5661940" cy="3656965"/>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363732"/>
              </a:buClr>
              <a:buSzPts val="1899"/>
              <a:buFont typeface="Arial"/>
              <a:buChar char="•"/>
            </a:pPr>
            <a:r>
              <a:rPr b="0" i="0" lang="en-US" sz="1899" u="none" cap="none" strike="noStrike">
                <a:solidFill>
                  <a:srgbClr val="363732"/>
                </a:solidFill>
                <a:latin typeface="Arial"/>
                <a:ea typeface="Arial"/>
                <a:cs typeface="Arial"/>
                <a:sym typeface="Arial"/>
              </a:rPr>
              <a:t>Click on the "Google Slides" button below this presentation preview. Make sure to sign in to your Google account. Click on "Make a copy." Start editing your presentation.</a:t>
            </a:r>
            <a:endParaRPr/>
          </a:p>
          <a:p>
            <a:pPr indent="-205105" lvl="1" marL="410209" marR="0" rtl="0" algn="l">
              <a:lnSpc>
                <a:spcPct val="140021"/>
              </a:lnSpc>
              <a:spcBef>
                <a:spcPts val="0"/>
              </a:spcBef>
              <a:spcAft>
                <a:spcPts val="0"/>
              </a:spcAft>
              <a:buClr>
                <a:srgbClr val="363732"/>
              </a:buClr>
              <a:buSzPts val="1899"/>
              <a:buFont typeface="Arial"/>
              <a:buChar char="•"/>
            </a:pPr>
            <a:r>
              <a:rPr b="0" i="0" lang="en-US" sz="1899" u="none" cap="none" strike="noStrike">
                <a:solidFill>
                  <a:srgbClr val="363732"/>
                </a:solidFill>
                <a:latin typeface="Arial"/>
                <a:ea typeface="Arial"/>
                <a:cs typeface="Arial"/>
                <a:sym typeface="Arial"/>
              </a:rPr>
              <a:t>Alternative: Click on the "Share" button on the top right corner in Canva and click on "More" at the bottom of the menu. Enter "Google Drive" in the search bar and click on the GDrive icon to add this design as a Google slide in your GDrive.</a:t>
            </a:r>
            <a:endParaRPr/>
          </a:p>
        </p:txBody>
      </p:sp>
      <p:sp>
        <p:nvSpPr>
          <p:cNvPr id="96" name="Google Shape;96;p14"/>
          <p:cNvSpPr txBox="1"/>
          <p:nvPr/>
        </p:nvSpPr>
        <p:spPr>
          <a:xfrm>
            <a:off x="1028700" y="3868069"/>
            <a:ext cx="5141301"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GOOGLE SLIDES</a:t>
            </a:r>
            <a:endParaRPr/>
          </a:p>
        </p:txBody>
      </p:sp>
      <p:sp>
        <p:nvSpPr>
          <p:cNvPr id="97" name="Google Shape;97;p14"/>
          <p:cNvSpPr txBox="1"/>
          <p:nvPr/>
        </p:nvSpPr>
        <p:spPr>
          <a:xfrm>
            <a:off x="7243554" y="4878192"/>
            <a:ext cx="5434767" cy="2990215"/>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363732"/>
              </a:buClr>
              <a:buSzPts val="1899"/>
              <a:buFont typeface="Arial"/>
              <a:buChar char="•"/>
            </a:pPr>
            <a:r>
              <a:rPr b="0" i="0" lang="en-US" sz="1899" u="none" cap="none" strike="noStrike">
                <a:solidFill>
                  <a:srgbClr val="363732"/>
                </a:solidFill>
                <a:latin typeface="Arial"/>
                <a:ea typeface="Arial"/>
                <a:cs typeface="Arial"/>
                <a:sym typeface="Arial"/>
              </a:rPr>
              <a:t>Click on the "PowerPoint" button below this presentation preview. Start editing your presentation.</a:t>
            </a:r>
            <a:endParaRPr/>
          </a:p>
          <a:p>
            <a:pPr indent="-205105" lvl="1" marL="410209" marR="0" rtl="0" algn="l">
              <a:lnSpc>
                <a:spcPct val="140021"/>
              </a:lnSpc>
              <a:spcBef>
                <a:spcPts val="0"/>
              </a:spcBef>
              <a:spcAft>
                <a:spcPts val="0"/>
              </a:spcAft>
              <a:buClr>
                <a:srgbClr val="363732"/>
              </a:buClr>
              <a:buSzPts val="1899"/>
              <a:buFont typeface="Arial"/>
              <a:buChar char="•"/>
            </a:pPr>
            <a:r>
              <a:rPr b="0" i="0" lang="en-US" sz="1899" u="none" cap="none" strike="noStrike">
                <a:solidFill>
                  <a:srgbClr val="363732"/>
                </a:solidFill>
                <a:latin typeface="Arial"/>
                <a:ea typeface="Arial"/>
                <a:cs typeface="Arial"/>
                <a:sym typeface="Arial"/>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98" name="Google Shape;98;p14"/>
          <p:cNvSpPr txBox="1"/>
          <p:nvPr/>
        </p:nvSpPr>
        <p:spPr>
          <a:xfrm>
            <a:off x="7537020" y="3868069"/>
            <a:ext cx="5141301"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POWERPOINT</a:t>
            </a:r>
            <a:endParaRPr/>
          </a:p>
        </p:txBody>
      </p:sp>
      <p:sp>
        <p:nvSpPr>
          <p:cNvPr id="99" name="Google Shape;99;p14"/>
          <p:cNvSpPr txBox="1"/>
          <p:nvPr/>
        </p:nvSpPr>
        <p:spPr>
          <a:xfrm>
            <a:off x="13230772" y="4725792"/>
            <a:ext cx="4320124" cy="1656715"/>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363732"/>
              </a:buClr>
              <a:buSzPts val="1899"/>
              <a:buFont typeface="Arial"/>
              <a:buChar char="•"/>
            </a:pPr>
            <a:r>
              <a:rPr b="0" i="0" lang="en-US" sz="1899" u="none" cap="none" strike="noStrike">
                <a:solidFill>
                  <a:srgbClr val="363732"/>
                </a:solidFill>
                <a:latin typeface="Arial"/>
                <a:ea typeface="Arial"/>
                <a:cs typeface="Arial"/>
                <a:sym typeface="Arial"/>
              </a:rPr>
              <a:t>Click on the "Canva" button under this presentation preview. Start editing your presentation. You need to sign in to your Canva account.</a:t>
            </a:r>
            <a:endParaRPr/>
          </a:p>
        </p:txBody>
      </p:sp>
      <p:sp>
        <p:nvSpPr>
          <p:cNvPr id="100" name="Google Shape;100;p14"/>
          <p:cNvSpPr txBox="1"/>
          <p:nvPr/>
        </p:nvSpPr>
        <p:spPr>
          <a:xfrm>
            <a:off x="13328391" y="3868069"/>
            <a:ext cx="5141301"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CANVA</a:t>
            </a:r>
            <a:endParaRPr/>
          </a:p>
        </p:txBody>
      </p:sp>
      <p:pic>
        <p:nvPicPr>
          <p:cNvPr id="101" name="Google Shape;101;p14"/>
          <p:cNvPicPr preferRelativeResize="0"/>
          <p:nvPr/>
        </p:nvPicPr>
        <p:blipFill>
          <a:blip r:embed="rId4">
            <a:alphaModFix/>
          </a:blip>
          <a:stretch>
            <a:fillRect/>
          </a:stretch>
        </p:blipFill>
        <p:spPr>
          <a:xfrm>
            <a:off x="10508098" y="-927251"/>
            <a:ext cx="7975832" cy="417845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88" name="Shape 288"/>
        <p:cNvGrpSpPr/>
        <p:nvPr/>
      </p:nvGrpSpPr>
      <p:grpSpPr>
        <a:xfrm>
          <a:off x="0" y="0"/>
          <a:ext cx="0" cy="0"/>
          <a:chOff x="0" y="0"/>
          <a:chExt cx="0" cy="0"/>
        </a:xfrm>
      </p:grpSpPr>
      <p:sp>
        <p:nvSpPr>
          <p:cNvPr id="289" name="Google Shape;289;p32"/>
          <p:cNvSpPr txBox="1"/>
          <p:nvPr/>
        </p:nvSpPr>
        <p:spPr>
          <a:xfrm>
            <a:off x="0" y="258911"/>
            <a:ext cx="18288000" cy="473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810" u="none" cap="none" strike="noStrike">
                <a:solidFill>
                  <a:srgbClr val="D64933"/>
                </a:solidFill>
                <a:latin typeface="Marcellus"/>
                <a:ea typeface="Marcellus"/>
                <a:cs typeface="Marcellus"/>
                <a:sym typeface="Marcellus"/>
              </a:rPr>
              <a:t>WRITE AN ORIGINAL STATEMENT OR INSPIRING QUOTE</a:t>
            </a:r>
            <a:endParaRPr/>
          </a:p>
        </p:txBody>
      </p:sp>
      <p:sp>
        <p:nvSpPr>
          <p:cNvPr id="290" name="Google Shape;290;p32"/>
          <p:cNvSpPr txBox="1"/>
          <p:nvPr/>
        </p:nvSpPr>
        <p:spPr>
          <a:xfrm>
            <a:off x="2741618" y="5270770"/>
            <a:ext cx="12804900" cy="29220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 Include a credit, citation, or supporting message</a:t>
            </a:r>
            <a:endParaRPr/>
          </a:p>
        </p:txBody>
      </p:sp>
      <p:pic>
        <p:nvPicPr>
          <p:cNvPr id="291" name="Google Shape;291;p32"/>
          <p:cNvPicPr preferRelativeResize="0"/>
          <p:nvPr/>
        </p:nvPicPr>
        <p:blipFill>
          <a:blip r:embed="rId3">
            <a:alphaModFix/>
          </a:blip>
          <a:stretch>
            <a:fillRect/>
          </a:stretch>
        </p:blipFill>
        <p:spPr>
          <a:xfrm>
            <a:off x="0" y="5840009"/>
            <a:ext cx="18288000" cy="4446992"/>
          </a:xfrm>
          <a:prstGeom prst="rect">
            <a:avLst/>
          </a:prstGeom>
          <a:noFill/>
          <a:ln>
            <a:noFill/>
          </a:ln>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295" name="Shape 295"/>
        <p:cNvGrpSpPr/>
        <p:nvPr/>
      </p:nvGrpSpPr>
      <p:grpSpPr>
        <a:xfrm>
          <a:off x="0" y="0"/>
          <a:ext cx="0" cy="0"/>
          <a:chOff x="0" y="0"/>
          <a:chExt cx="0" cy="0"/>
        </a:xfrm>
      </p:grpSpPr>
      <p:pic>
        <p:nvPicPr>
          <p:cNvPr id="296" name="Google Shape;296;p33"/>
          <p:cNvPicPr preferRelativeResize="0"/>
          <p:nvPr/>
        </p:nvPicPr>
        <p:blipFill>
          <a:blip r:embed="rId3">
            <a:alphaModFix/>
          </a:blip>
          <a:stretch>
            <a:fillRect/>
          </a:stretch>
        </p:blipFill>
        <p:spPr>
          <a:xfrm>
            <a:off x="0" y="-35"/>
            <a:ext cx="9144000" cy="10287032"/>
          </a:xfrm>
          <a:prstGeom prst="rect">
            <a:avLst/>
          </a:prstGeom>
          <a:noFill/>
          <a:ln>
            <a:noFill/>
          </a:ln>
        </p:spPr>
      </p:pic>
      <p:sp>
        <p:nvSpPr>
          <p:cNvPr id="297" name="Google Shape;297;p33"/>
          <p:cNvSpPr txBox="1"/>
          <p:nvPr/>
        </p:nvSpPr>
        <p:spPr>
          <a:xfrm>
            <a:off x="10454107" y="2903220"/>
            <a:ext cx="6523785" cy="395224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Write a closing statement or call-to-action here. Elaborate on your topic here. 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a:t>
            </a:r>
            <a:endParaRPr/>
          </a:p>
        </p:txBody>
      </p:sp>
      <p:sp>
        <p:nvSpPr>
          <p:cNvPr id="298" name="Google Shape;298;p33"/>
          <p:cNvSpPr txBox="1"/>
          <p:nvPr/>
        </p:nvSpPr>
        <p:spPr>
          <a:xfrm>
            <a:off x="0" y="-644235"/>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THANK</a:t>
            </a:r>
            <a:endParaRPr/>
          </a:p>
        </p:txBody>
      </p:sp>
      <p:sp>
        <p:nvSpPr>
          <p:cNvPr id="299" name="Google Shape;299;p33"/>
          <p:cNvSpPr txBox="1"/>
          <p:nvPr/>
        </p:nvSpPr>
        <p:spPr>
          <a:xfrm>
            <a:off x="0" y="8351426"/>
            <a:ext cx="9144000" cy="255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610" u="none" cap="none" strike="noStrike">
                <a:solidFill>
                  <a:srgbClr val="D64933"/>
                </a:solidFill>
                <a:latin typeface="Marcellus"/>
                <a:ea typeface="Marcellus"/>
                <a:cs typeface="Marcellus"/>
                <a:sym typeface="Marcellus"/>
              </a:rPr>
              <a:t>YOU!</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303" name="Shape 303"/>
        <p:cNvGrpSpPr/>
        <p:nvPr/>
      </p:nvGrpSpPr>
      <p:grpSpPr>
        <a:xfrm>
          <a:off x="0" y="0"/>
          <a:ext cx="0" cy="0"/>
          <a:chOff x="0" y="0"/>
          <a:chExt cx="0" cy="0"/>
        </a:xfrm>
      </p:grpSpPr>
      <p:pic>
        <p:nvPicPr>
          <p:cNvPr id="304" name="Google Shape;304;p34"/>
          <p:cNvPicPr preferRelativeResize="0"/>
          <p:nvPr/>
        </p:nvPicPr>
        <p:blipFill>
          <a:blip r:embed="rId3">
            <a:alphaModFix/>
          </a:blip>
          <a:stretch>
            <a:fillRect/>
          </a:stretch>
        </p:blipFill>
        <p:spPr>
          <a:xfrm>
            <a:off x="-11754" y="0"/>
            <a:ext cx="5149859" cy="10287001"/>
          </a:xfrm>
          <a:prstGeom prst="rect">
            <a:avLst/>
          </a:prstGeom>
          <a:noFill/>
          <a:ln>
            <a:noFill/>
          </a:ln>
        </p:spPr>
      </p:pic>
      <p:sp>
        <p:nvSpPr>
          <p:cNvPr id="305" name="Google Shape;305;p34"/>
          <p:cNvSpPr txBox="1"/>
          <p:nvPr/>
        </p:nvSpPr>
        <p:spPr>
          <a:xfrm>
            <a:off x="6614434" y="3804285"/>
            <a:ext cx="5059131" cy="465709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Use these design resources in your Canva Presentation.</a:t>
            </a:r>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You can find these fonts online too. Happy designing! </a:t>
            </a:r>
            <a:endParaRPr/>
          </a:p>
          <a:p>
            <a:pPr indent="0" lvl="1" marL="0" marR="0" rtl="0" algn="ctr">
              <a:lnSpc>
                <a:spcPct val="140021"/>
              </a:lnSpc>
              <a:spcBef>
                <a:spcPts val="0"/>
              </a:spcBef>
              <a:spcAft>
                <a:spcPts val="0"/>
              </a:spcAft>
              <a:buNone/>
            </a:pPr>
            <a:r>
              <a:t/>
            </a:r>
            <a:endParaRPr b="0" i="0" sz="1899" u="none" cap="none" strike="noStrike">
              <a:solidFill>
                <a:srgbClr val="363732"/>
              </a:solidFill>
              <a:latin typeface="Arial"/>
              <a:ea typeface="Arial"/>
              <a:cs typeface="Arial"/>
              <a:sym typeface="Arial"/>
            </a:endParaRPr>
          </a:p>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Don't forget to delete this page before presenting. </a:t>
            </a:r>
            <a:endParaRPr/>
          </a:p>
        </p:txBody>
      </p:sp>
      <p:sp>
        <p:nvSpPr>
          <p:cNvPr id="306" name="Google Shape;306;p34"/>
          <p:cNvSpPr txBox="1"/>
          <p:nvPr/>
        </p:nvSpPr>
        <p:spPr>
          <a:xfrm>
            <a:off x="5314977" y="1113255"/>
            <a:ext cx="76581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RESOURCE </a:t>
            </a:r>
            <a:endParaRPr/>
          </a:p>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PAGE</a:t>
            </a:r>
            <a:endParaRPr/>
          </a:p>
        </p:txBody>
      </p:sp>
      <p:sp>
        <p:nvSpPr>
          <p:cNvPr id="307" name="Google Shape;307;p34"/>
          <p:cNvSpPr txBox="1"/>
          <p:nvPr/>
        </p:nvSpPr>
        <p:spPr>
          <a:xfrm>
            <a:off x="6805617" y="4692724"/>
            <a:ext cx="4676765" cy="661132"/>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This presentation template uses the following free fonts:</a:t>
            </a:r>
            <a:endParaRPr/>
          </a:p>
        </p:txBody>
      </p:sp>
      <p:sp>
        <p:nvSpPr>
          <p:cNvPr id="308" name="Google Shape;308;p34"/>
          <p:cNvSpPr txBox="1"/>
          <p:nvPr/>
        </p:nvSpPr>
        <p:spPr>
          <a:xfrm>
            <a:off x="6614434" y="5634441"/>
            <a:ext cx="5059131" cy="996777"/>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Titles: Marcellus</a:t>
            </a:r>
            <a:endParaRPr/>
          </a:p>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Headers: Marcellus</a:t>
            </a:r>
            <a:endParaRPr/>
          </a:p>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Body Copy: Open Sauce</a:t>
            </a:r>
            <a:endParaRPr/>
          </a:p>
        </p:txBody>
      </p:sp>
      <p:pic>
        <p:nvPicPr>
          <p:cNvPr id="309" name="Google Shape;309;p34"/>
          <p:cNvPicPr preferRelativeResize="0"/>
          <p:nvPr/>
        </p:nvPicPr>
        <p:blipFill>
          <a:blip r:embed="rId3">
            <a:alphaModFix/>
          </a:blip>
          <a:stretch>
            <a:fillRect/>
          </a:stretch>
        </p:blipFill>
        <p:spPr>
          <a:xfrm>
            <a:off x="13149946" y="0"/>
            <a:ext cx="5149858" cy="10287001"/>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313" name="Shape 313"/>
        <p:cNvGrpSpPr/>
        <p:nvPr/>
      </p:nvGrpSpPr>
      <p:grpSpPr>
        <a:xfrm>
          <a:off x="0" y="0"/>
          <a:ext cx="0" cy="0"/>
          <a:chOff x="0" y="0"/>
          <a:chExt cx="0" cy="0"/>
        </a:xfrm>
      </p:grpSpPr>
      <p:sp>
        <p:nvSpPr>
          <p:cNvPr id="314" name="Google Shape;314;p35"/>
          <p:cNvSpPr txBox="1"/>
          <p:nvPr/>
        </p:nvSpPr>
        <p:spPr>
          <a:xfrm>
            <a:off x="-2323599" y="-1325568"/>
            <a:ext cx="22935300" cy="60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335" u="none" cap="none" strike="noStrike">
                <a:solidFill>
                  <a:srgbClr val="D64933"/>
                </a:solidFill>
                <a:latin typeface="Marcellus"/>
                <a:ea typeface="Marcellus"/>
                <a:cs typeface="Marcellus"/>
                <a:sym typeface="Marcellus"/>
              </a:rPr>
              <a:t>CREDITS</a:t>
            </a:r>
            <a:endParaRPr/>
          </a:p>
        </p:txBody>
      </p:sp>
      <p:sp>
        <p:nvSpPr>
          <p:cNvPr id="315" name="Google Shape;315;p35"/>
          <p:cNvSpPr txBox="1"/>
          <p:nvPr/>
        </p:nvSpPr>
        <p:spPr>
          <a:xfrm>
            <a:off x="3238810" y="6599316"/>
            <a:ext cx="11810379" cy="323215"/>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This presentation template is free for everyone to use thanks to the following:</a:t>
            </a:r>
            <a:endParaRPr/>
          </a:p>
        </p:txBody>
      </p:sp>
      <p:sp>
        <p:nvSpPr>
          <p:cNvPr id="316" name="Google Shape;316;p35"/>
          <p:cNvSpPr txBox="1"/>
          <p:nvPr/>
        </p:nvSpPr>
        <p:spPr>
          <a:xfrm>
            <a:off x="2818025" y="7236099"/>
            <a:ext cx="12651949" cy="65659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SlidesCarnival for the presentation template</a:t>
            </a:r>
            <a:endParaRPr/>
          </a:p>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Pexels for the photos</a:t>
            </a:r>
            <a:endParaRPr/>
          </a:p>
        </p:txBody>
      </p:sp>
      <p:sp>
        <p:nvSpPr>
          <p:cNvPr id="317" name="Google Shape;317;p35"/>
          <p:cNvSpPr txBox="1"/>
          <p:nvPr/>
        </p:nvSpPr>
        <p:spPr>
          <a:xfrm>
            <a:off x="2818025" y="8244357"/>
            <a:ext cx="12651949" cy="323215"/>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Happy designing! </a:t>
            </a:r>
            <a:endParaRPr/>
          </a:p>
        </p:txBody>
      </p:sp>
      <p:pic>
        <p:nvPicPr>
          <p:cNvPr id="318" name="Google Shape;318;p35"/>
          <p:cNvPicPr preferRelativeResize="0"/>
          <p:nvPr/>
        </p:nvPicPr>
        <p:blipFill>
          <a:blip r:embed="rId3">
            <a:alphaModFix/>
          </a:blip>
          <a:stretch>
            <a:fillRect/>
          </a:stretch>
        </p:blipFill>
        <p:spPr>
          <a:xfrm>
            <a:off x="5799425" y="4417975"/>
            <a:ext cx="6993951" cy="175585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05" name="Shape 105"/>
        <p:cNvGrpSpPr/>
        <p:nvPr/>
      </p:nvGrpSpPr>
      <p:grpSpPr>
        <a:xfrm>
          <a:off x="0" y="0"/>
          <a:ext cx="0" cy="0"/>
          <a:chOff x="0" y="0"/>
          <a:chExt cx="0" cy="0"/>
        </a:xfrm>
      </p:grpSpPr>
      <p:pic>
        <p:nvPicPr>
          <p:cNvPr id="106" name="Google Shape;106;p15"/>
          <p:cNvPicPr preferRelativeResize="0"/>
          <p:nvPr/>
        </p:nvPicPr>
        <p:blipFill>
          <a:blip r:embed="rId3">
            <a:alphaModFix/>
          </a:blip>
          <a:stretch>
            <a:fillRect/>
          </a:stretch>
        </p:blipFill>
        <p:spPr>
          <a:xfrm>
            <a:off x="2282023" y="1028700"/>
            <a:ext cx="3412600" cy="5125243"/>
          </a:xfrm>
          <a:prstGeom prst="rect">
            <a:avLst/>
          </a:prstGeom>
          <a:noFill/>
          <a:ln>
            <a:noFill/>
          </a:ln>
        </p:spPr>
      </p:pic>
      <p:pic>
        <p:nvPicPr>
          <p:cNvPr id="107" name="Google Shape;107;p15"/>
          <p:cNvPicPr preferRelativeResize="0"/>
          <p:nvPr/>
        </p:nvPicPr>
        <p:blipFill>
          <a:blip r:embed="rId4">
            <a:alphaModFix/>
          </a:blip>
          <a:stretch>
            <a:fillRect/>
          </a:stretch>
        </p:blipFill>
        <p:spPr>
          <a:xfrm>
            <a:off x="7437688" y="1028700"/>
            <a:ext cx="3412600" cy="5106237"/>
          </a:xfrm>
          <a:prstGeom prst="rect">
            <a:avLst/>
          </a:prstGeom>
          <a:noFill/>
          <a:ln>
            <a:noFill/>
          </a:ln>
        </p:spPr>
      </p:pic>
      <p:sp>
        <p:nvSpPr>
          <p:cNvPr id="108" name="Google Shape;108;p15"/>
          <p:cNvSpPr txBox="1"/>
          <p:nvPr/>
        </p:nvSpPr>
        <p:spPr>
          <a:xfrm>
            <a:off x="2277623" y="6093679"/>
            <a:ext cx="3412619"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INTRODUCTION</a:t>
            </a:r>
            <a:endParaRPr/>
          </a:p>
        </p:txBody>
      </p:sp>
      <p:sp>
        <p:nvSpPr>
          <p:cNvPr id="109" name="Google Shape;109;p15"/>
          <p:cNvSpPr txBox="1"/>
          <p:nvPr/>
        </p:nvSpPr>
        <p:spPr>
          <a:xfrm>
            <a:off x="1923252" y="5669499"/>
            <a:ext cx="765893" cy="48133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01</a:t>
            </a:r>
            <a:endParaRPr/>
          </a:p>
        </p:txBody>
      </p:sp>
      <p:pic>
        <p:nvPicPr>
          <p:cNvPr id="110" name="Google Shape;110;p15"/>
          <p:cNvPicPr preferRelativeResize="0"/>
          <p:nvPr/>
        </p:nvPicPr>
        <p:blipFill>
          <a:blip r:embed="rId5">
            <a:alphaModFix/>
          </a:blip>
          <a:stretch>
            <a:fillRect/>
          </a:stretch>
        </p:blipFill>
        <p:spPr>
          <a:xfrm>
            <a:off x="12593375" y="1028700"/>
            <a:ext cx="3412600" cy="5106237"/>
          </a:xfrm>
          <a:prstGeom prst="rect">
            <a:avLst/>
          </a:prstGeom>
          <a:noFill/>
          <a:ln>
            <a:noFill/>
          </a:ln>
        </p:spPr>
      </p:pic>
      <p:sp>
        <p:nvSpPr>
          <p:cNvPr id="111" name="Google Shape;111;p15"/>
          <p:cNvSpPr txBox="1"/>
          <p:nvPr/>
        </p:nvSpPr>
        <p:spPr>
          <a:xfrm>
            <a:off x="2277623" y="7313617"/>
            <a:ext cx="3412619" cy="32321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a:t>
            </a:r>
            <a:endParaRPr/>
          </a:p>
        </p:txBody>
      </p:sp>
      <p:sp>
        <p:nvSpPr>
          <p:cNvPr id="112" name="Google Shape;112;p15"/>
          <p:cNvSpPr txBox="1"/>
          <p:nvPr/>
        </p:nvSpPr>
        <p:spPr>
          <a:xfrm>
            <a:off x="7437691" y="6093679"/>
            <a:ext cx="3412619"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PREVENTION</a:t>
            </a:r>
            <a:endParaRPr/>
          </a:p>
        </p:txBody>
      </p:sp>
      <p:sp>
        <p:nvSpPr>
          <p:cNvPr id="113" name="Google Shape;113;p15"/>
          <p:cNvSpPr txBox="1"/>
          <p:nvPr/>
        </p:nvSpPr>
        <p:spPr>
          <a:xfrm>
            <a:off x="7182118" y="5669499"/>
            <a:ext cx="765893" cy="48133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02</a:t>
            </a:r>
            <a:endParaRPr/>
          </a:p>
        </p:txBody>
      </p:sp>
      <p:sp>
        <p:nvSpPr>
          <p:cNvPr id="114" name="Google Shape;114;p15"/>
          <p:cNvSpPr txBox="1"/>
          <p:nvPr/>
        </p:nvSpPr>
        <p:spPr>
          <a:xfrm>
            <a:off x="7437691" y="7313617"/>
            <a:ext cx="3412619" cy="32321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a:t>
            </a:r>
            <a:endParaRPr/>
          </a:p>
        </p:txBody>
      </p:sp>
      <p:sp>
        <p:nvSpPr>
          <p:cNvPr id="115" name="Google Shape;115;p15"/>
          <p:cNvSpPr txBox="1"/>
          <p:nvPr/>
        </p:nvSpPr>
        <p:spPr>
          <a:xfrm>
            <a:off x="12593384" y="6093679"/>
            <a:ext cx="3412619"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TREATMENT &amp; SUPPORT</a:t>
            </a:r>
            <a:endParaRPr/>
          </a:p>
        </p:txBody>
      </p:sp>
      <p:sp>
        <p:nvSpPr>
          <p:cNvPr id="116" name="Google Shape;116;p15"/>
          <p:cNvSpPr txBox="1"/>
          <p:nvPr/>
        </p:nvSpPr>
        <p:spPr>
          <a:xfrm>
            <a:off x="12345734" y="5669499"/>
            <a:ext cx="765893" cy="48133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03</a:t>
            </a:r>
            <a:endParaRPr/>
          </a:p>
        </p:txBody>
      </p:sp>
      <p:sp>
        <p:nvSpPr>
          <p:cNvPr id="117" name="Google Shape;117;p15"/>
          <p:cNvSpPr txBox="1"/>
          <p:nvPr/>
        </p:nvSpPr>
        <p:spPr>
          <a:xfrm>
            <a:off x="12593384" y="7313617"/>
            <a:ext cx="3412619" cy="32321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a:t>
            </a:r>
            <a:endParaRPr/>
          </a:p>
        </p:txBody>
      </p:sp>
      <p:sp>
        <p:nvSpPr>
          <p:cNvPr id="118" name="Google Shape;118;p15"/>
          <p:cNvSpPr txBox="1"/>
          <p:nvPr/>
        </p:nvSpPr>
        <p:spPr>
          <a:xfrm>
            <a:off x="2281997" y="8331419"/>
            <a:ext cx="13724006"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OUR AGENDA</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22" name="Shape 122"/>
        <p:cNvGrpSpPr/>
        <p:nvPr/>
      </p:nvGrpSpPr>
      <p:grpSpPr>
        <a:xfrm>
          <a:off x="0" y="0"/>
          <a:ext cx="0" cy="0"/>
          <a:chOff x="0" y="0"/>
          <a:chExt cx="0" cy="0"/>
        </a:xfrm>
      </p:grpSpPr>
      <p:sp>
        <p:nvSpPr>
          <p:cNvPr id="123" name="Google Shape;123;p16"/>
          <p:cNvSpPr txBox="1"/>
          <p:nvPr/>
        </p:nvSpPr>
        <p:spPr>
          <a:xfrm>
            <a:off x="8971321" y="4335145"/>
            <a:ext cx="8287979"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HELLO THERE!</a:t>
            </a:r>
            <a:endParaRPr/>
          </a:p>
        </p:txBody>
      </p:sp>
      <p:sp>
        <p:nvSpPr>
          <p:cNvPr id="124" name="Google Shape;124;p16"/>
          <p:cNvSpPr txBox="1"/>
          <p:nvPr/>
        </p:nvSpPr>
        <p:spPr>
          <a:xfrm>
            <a:off x="9336108" y="5645480"/>
            <a:ext cx="7558500" cy="701700"/>
          </a:xfrm>
          <a:prstGeom prst="rect">
            <a:avLst/>
          </a:prstGeom>
          <a:noFill/>
          <a:ln>
            <a:noFill/>
          </a:ln>
        </p:spPr>
        <p:txBody>
          <a:bodyPr anchorCtr="0" anchor="t" bIns="0" lIns="0" spcFirstLastPara="1" rIns="0" wrap="square" tIns="0">
            <a:spAutoFit/>
          </a:bodyPr>
          <a:lstStyle/>
          <a:p>
            <a:pPr indent="0" lvl="1" marL="0" marR="0" rtl="0" algn="ct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I'm Rain, and I'll be sharing with you my beautiful ideas. Follow me at @reallygreatsite to learn more. </a:t>
            </a:r>
            <a:endParaRPr/>
          </a:p>
        </p:txBody>
      </p:sp>
      <p:pic>
        <p:nvPicPr>
          <p:cNvPr id="125" name="Google Shape;125;p16"/>
          <p:cNvPicPr preferRelativeResize="0"/>
          <p:nvPr/>
        </p:nvPicPr>
        <p:blipFill>
          <a:blip r:embed="rId3">
            <a:alphaModFix/>
          </a:blip>
          <a:stretch>
            <a:fillRect/>
          </a:stretch>
        </p:blipFill>
        <p:spPr>
          <a:xfrm>
            <a:off x="-1992745" y="762563"/>
            <a:ext cx="10628548" cy="8761868"/>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29" name="Shape 129"/>
        <p:cNvGrpSpPr/>
        <p:nvPr/>
      </p:nvGrpSpPr>
      <p:grpSpPr>
        <a:xfrm>
          <a:off x="0" y="0"/>
          <a:ext cx="0" cy="0"/>
          <a:chOff x="0" y="0"/>
          <a:chExt cx="0" cy="0"/>
        </a:xfrm>
      </p:grpSpPr>
      <p:pic>
        <p:nvPicPr>
          <p:cNvPr id="130" name="Google Shape;130;p17"/>
          <p:cNvPicPr preferRelativeResize="0"/>
          <p:nvPr/>
        </p:nvPicPr>
        <p:blipFill>
          <a:blip r:embed="rId3">
            <a:alphaModFix/>
          </a:blip>
          <a:stretch>
            <a:fillRect/>
          </a:stretch>
        </p:blipFill>
        <p:spPr>
          <a:xfrm>
            <a:off x="5638050" y="-118733"/>
            <a:ext cx="7011899" cy="10543303"/>
          </a:xfrm>
          <a:prstGeom prst="rect">
            <a:avLst/>
          </a:prstGeom>
          <a:noFill/>
          <a:ln>
            <a:noFill/>
          </a:ln>
        </p:spPr>
      </p:pic>
      <p:sp>
        <p:nvSpPr>
          <p:cNvPr id="131" name="Google Shape;131;p17"/>
          <p:cNvSpPr txBox="1"/>
          <p:nvPr/>
        </p:nvSpPr>
        <p:spPr>
          <a:xfrm>
            <a:off x="-854801" y="2241262"/>
            <a:ext cx="19997602" cy="252199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863" u="none" cap="none" strike="noStrike">
                <a:solidFill>
                  <a:srgbClr val="D64933"/>
                </a:solidFill>
                <a:latin typeface="Marcellus"/>
                <a:ea typeface="Marcellus"/>
                <a:cs typeface="Marcellus"/>
                <a:sym typeface="Marcellus"/>
              </a:rPr>
              <a:t>INTRODUCTION</a:t>
            </a:r>
            <a:endParaRPr/>
          </a:p>
        </p:txBody>
      </p:sp>
      <p:sp>
        <p:nvSpPr>
          <p:cNvPr id="132" name="Google Shape;132;p17"/>
          <p:cNvSpPr txBox="1"/>
          <p:nvPr/>
        </p:nvSpPr>
        <p:spPr>
          <a:xfrm>
            <a:off x="13191698" y="4763257"/>
            <a:ext cx="4817100" cy="292200"/>
          </a:xfrm>
          <a:prstGeom prst="rect">
            <a:avLst/>
          </a:prstGeom>
          <a:noFill/>
          <a:ln>
            <a:noFill/>
          </a:ln>
        </p:spPr>
        <p:txBody>
          <a:bodyPr anchorCtr="0" anchor="t" bIns="0" lIns="0" spcFirstLastPara="1" rIns="0" wrap="square" tIns="0">
            <a:spAutoFit/>
          </a:bodyPr>
          <a:lstStyle/>
          <a:p>
            <a:pPr indent="0" lvl="1" marL="0" marR="0" rtl="0" algn="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HERE</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36" name="Shape 136"/>
        <p:cNvGrpSpPr/>
        <p:nvPr/>
      </p:nvGrpSpPr>
      <p:grpSpPr>
        <a:xfrm>
          <a:off x="0" y="0"/>
          <a:ext cx="0" cy="0"/>
          <a:chOff x="0" y="0"/>
          <a:chExt cx="0" cy="0"/>
        </a:xfrm>
      </p:grpSpPr>
      <p:sp>
        <p:nvSpPr>
          <p:cNvPr id="137" name="Google Shape;137;p18"/>
          <p:cNvSpPr txBox="1"/>
          <p:nvPr/>
        </p:nvSpPr>
        <p:spPr>
          <a:xfrm>
            <a:off x="802054" y="3458666"/>
            <a:ext cx="7698374" cy="1069976"/>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OUR FOUNDER</a:t>
            </a:r>
            <a:endParaRPr/>
          </a:p>
        </p:txBody>
      </p:sp>
      <p:sp>
        <p:nvSpPr>
          <p:cNvPr id="138" name="Google Shape;138;p18"/>
          <p:cNvSpPr txBox="1"/>
          <p:nvPr/>
        </p:nvSpPr>
        <p:spPr>
          <a:xfrm>
            <a:off x="3900766" y="4762044"/>
            <a:ext cx="4599662" cy="48133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NAME SURNAME</a:t>
            </a:r>
            <a:endParaRPr/>
          </a:p>
        </p:txBody>
      </p:sp>
      <p:sp>
        <p:nvSpPr>
          <p:cNvPr id="139" name="Google Shape;139;p18"/>
          <p:cNvSpPr txBox="1"/>
          <p:nvPr/>
        </p:nvSpPr>
        <p:spPr>
          <a:xfrm>
            <a:off x="2358586" y="5574209"/>
            <a:ext cx="6141842" cy="1323340"/>
          </a:xfrm>
          <a:prstGeom prst="rect">
            <a:avLst/>
          </a:prstGeom>
          <a:noFill/>
          <a:ln>
            <a:noFill/>
          </a:ln>
        </p:spPr>
        <p:txBody>
          <a:bodyPr anchorCtr="0" anchor="t" bIns="0" lIns="0" spcFirstLastPara="1" rIns="0" wrap="square" tIns="0">
            <a:spAutoFit/>
          </a:bodyPr>
          <a:lstStyle/>
          <a:p>
            <a:pPr indent="0" lvl="1" marL="0" marR="0" rtl="0" algn="r">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Presentations are communication tools that can be used as demonstrations, lectures, speeches, reports, and more. It is mostly presented before an audience.</a:t>
            </a:r>
            <a:endParaRPr/>
          </a:p>
        </p:txBody>
      </p:sp>
      <p:pic>
        <p:nvPicPr>
          <p:cNvPr id="140" name="Google Shape;140;p18"/>
          <p:cNvPicPr preferRelativeResize="0"/>
          <p:nvPr/>
        </p:nvPicPr>
        <p:blipFill>
          <a:blip r:embed="rId3">
            <a:alphaModFix/>
          </a:blip>
          <a:stretch>
            <a:fillRect/>
          </a:stretch>
        </p:blipFill>
        <p:spPr>
          <a:xfrm>
            <a:off x="8727075" y="-325"/>
            <a:ext cx="15469174" cy="10287639"/>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44" name="Shape 144"/>
        <p:cNvGrpSpPr/>
        <p:nvPr/>
      </p:nvGrpSpPr>
      <p:grpSpPr>
        <a:xfrm>
          <a:off x="0" y="0"/>
          <a:ext cx="0" cy="0"/>
          <a:chOff x="0" y="0"/>
          <a:chExt cx="0" cy="0"/>
        </a:xfrm>
      </p:grpSpPr>
      <p:sp>
        <p:nvSpPr>
          <p:cNvPr id="145" name="Google Shape;145;p19"/>
          <p:cNvSpPr txBox="1"/>
          <p:nvPr/>
        </p:nvSpPr>
        <p:spPr>
          <a:xfrm>
            <a:off x="4197407" y="1171575"/>
            <a:ext cx="9893186"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MEET OUR TEAM</a:t>
            </a:r>
            <a:endParaRPr/>
          </a:p>
        </p:txBody>
      </p:sp>
      <p:sp>
        <p:nvSpPr>
          <p:cNvPr id="146" name="Google Shape;146;p19"/>
          <p:cNvSpPr txBox="1"/>
          <p:nvPr/>
        </p:nvSpPr>
        <p:spPr>
          <a:xfrm>
            <a:off x="791248" y="8458835"/>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JANE DOE</a:t>
            </a:r>
            <a:endParaRPr/>
          </a:p>
        </p:txBody>
      </p:sp>
      <p:sp>
        <p:nvSpPr>
          <p:cNvPr id="147" name="Google Shape;147;p19"/>
          <p:cNvSpPr txBox="1"/>
          <p:nvPr/>
        </p:nvSpPr>
        <p:spPr>
          <a:xfrm>
            <a:off x="791248" y="8918575"/>
            <a:ext cx="3406159" cy="323215"/>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Medical Researcher</a:t>
            </a:r>
            <a:endParaRPr/>
          </a:p>
        </p:txBody>
      </p:sp>
      <p:sp>
        <p:nvSpPr>
          <p:cNvPr id="148" name="Google Shape;148;p19"/>
          <p:cNvSpPr txBox="1"/>
          <p:nvPr/>
        </p:nvSpPr>
        <p:spPr>
          <a:xfrm>
            <a:off x="5186951" y="8458835"/>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JANE DOE</a:t>
            </a:r>
            <a:endParaRPr/>
          </a:p>
        </p:txBody>
      </p:sp>
      <p:sp>
        <p:nvSpPr>
          <p:cNvPr id="149" name="Google Shape;149;p19"/>
          <p:cNvSpPr txBox="1"/>
          <p:nvPr/>
        </p:nvSpPr>
        <p:spPr>
          <a:xfrm>
            <a:off x="5186951" y="8918575"/>
            <a:ext cx="3525417" cy="323215"/>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Marketing</a:t>
            </a:r>
            <a:endParaRPr/>
          </a:p>
        </p:txBody>
      </p:sp>
      <p:sp>
        <p:nvSpPr>
          <p:cNvPr id="150" name="Google Shape;150;p19"/>
          <p:cNvSpPr txBox="1"/>
          <p:nvPr/>
        </p:nvSpPr>
        <p:spPr>
          <a:xfrm>
            <a:off x="9579143" y="8458835"/>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JANE DOE</a:t>
            </a:r>
            <a:endParaRPr/>
          </a:p>
        </p:txBody>
      </p:sp>
      <p:sp>
        <p:nvSpPr>
          <p:cNvPr id="151" name="Google Shape;151;p19"/>
          <p:cNvSpPr txBox="1"/>
          <p:nvPr/>
        </p:nvSpPr>
        <p:spPr>
          <a:xfrm>
            <a:off x="9579143" y="8918575"/>
            <a:ext cx="3525417" cy="323215"/>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Founder</a:t>
            </a:r>
            <a:endParaRPr/>
          </a:p>
        </p:txBody>
      </p:sp>
      <p:sp>
        <p:nvSpPr>
          <p:cNvPr id="152" name="Google Shape;152;p19"/>
          <p:cNvSpPr txBox="1"/>
          <p:nvPr/>
        </p:nvSpPr>
        <p:spPr>
          <a:xfrm>
            <a:off x="13971335" y="8458835"/>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JANE DOE</a:t>
            </a:r>
            <a:endParaRPr/>
          </a:p>
        </p:txBody>
      </p:sp>
      <p:sp>
        <p:nvSpPr>
          <p:cNvPr id="153" name="Google Shape;153;p19"/>
          <p:cNvSpPr txBox="1"/>
          <p:nvPr/>
        </p:nvSpPr>
        <p:spPr>
          <a:xfrm>
            <a:off x="13971335" y="8918575"/>
            <a:ext cx="3525417" cy="323215"/>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Cancer Survivor</a:t>
            </a:r>
            <a:endParaRPr/>
          </a:p>
        </p:txBody>
      </p:sp>
      <p:pic>
        <p:nvPicPr>
          <p:cNvPr id="154" name="Google Shape;154;p19"/>
          <p:cNvPicPr preferRelativeResize="0"/>
          <p:nvPr/>
        </p:nvPicPr>
        <p:blipFill>
          <a:blip r:embed="rId3">
            <a:alphaModFix/>
          </a:blip>
          <a:stretch>
            <a:fillRect/>
          </a:stretch>
        </p:blipFill>
        <p:spPr>
          <a:xfrm>
            <a:off x="794775" y="3226212"/>
            <a:ext cx="3525400" cy="5288100"/>
          </a:xfrm>
          <a:prstGeom prst="rect">
            <a:avLst/>
          </a:prstGeom>
          <a:noFill/>
          <a:ln>
            <a:noFill/>
          </a:ln>
        </p:spPr>
      </p:pic>
      <p:pic>
        <p:nvPicPr>
          <p:cNvPr id="155" name="Google Shape;155;p19"/>
          <p:cNvPicPr preferRelativeResize="0"/>
          <p:nvPr/>
        </p:nvPicPr>
        <p:blipFill>
          <a:blip r:embed="rId4">
            <a:alphaModFix/>
          </a:blip>
          <a:stretch>
            <a:fillRect/>
          </a:stretch>
        </p:blipFill>
        <p:spPr>
          <a:xfrm>
            <a:off x="5186963" y="3226190"/>
            <a:ext cx="3525400" cy="5288100"/>
          </a:xfrm>
          <a:prstGeom prst="rect">
            <a:avLst/>
          </a:prstGeom>
          <a:noFill/>
          <a:ln>
            <a:noFill/>
          </a:ln>
        </p:spPr>
      </p:pic>
      <p:pic>
        <p:nvPicPr>
          <p:cNvPr id="156" name="Google Shape;156;p19"/>
          <p:cNvPicPr preferRelativeResize="0"/>
          <p:nvPr/>
        </p:nvPicPr>
        <p:blipFill>
          <a:blip r:embed="rId5">
            <a:alphaModFix/>
          </a:blip>
          <a:stretch>
            <a:fillRect/>
          </a:stretch>
        </p:blipFill>
        <p:spPr>
          <a:xfrm>
            <a:off x="9579138" y="3227827"/>
            <a:ext cx="3525425" cy="5288138"/>
          </a:xfrm>
          <a:prstGeom prst="rect">
            <a:avLst/>
          </a:prstGeom>
          <a:noFill/>
          <a:ln>
            <a:noFill/>
          </a:ln>
        </p:spPr>
      </p:pic>
      <p:pic>
        <p:nvPicPr>
          <p:cNvPr id="157" name="Google Shape;157;p19"/>
          <p:cNvPicPr preferRelativeResize="0"/>
          <p:nvPr/>
        </p:nvPicPr>
        <p:blipFill>
          <a:blip r:embed="rId6">
            <a:alphaModFix/>
          </a:blip>
          <a:stretch>
            <a:fillRect/>
          </a:stretch>
        </p:blipFill>
        <p:spPr>
          <a:xfrm>
            <a:off x="13971350" y="3227827"/>
            <a:ext cx="3525425" cy="5288138"/>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61" name="Shape 161"/>
        <p:cNvGrpSpPr/>
        <p:nvPr/>
      </p:nvGrpSpPr>
      <p:grpSpPr>
        <a:xfrm>
          <a:off x="0" y="0"/>
          <a:ext cx="0" cy="0"/>
          <a:chOff x="0" y="0"/>
          <a:chExt cx="0" cy="0"/>
        </a:xfrm>
      </p:grpSpPr>
      <p:sp>
        <p:nvSpPr>
          <p:cNvPr id="162" name="Google Shape;162;p20"/>
          <p:cNvSpPr/>
          <p:nvPr/>
        </p:nvSpPr>
        <p:spPr>
          <a:xfrm>
            <a:off x="1028700" y="632560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49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p:nvPr/>
        </p:nvSpPr>
        <p:spPr>
          <a:xfrm>
            <a:off x="5318376" y="630681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49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p:nvPr/>
        </p:nvSpPr>
        <p:spPr>
          <a:xfrm>
            <a:off x="9605817" y="631320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49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20"/>
          <p:cNvCxnSpPr/>
          <p:nvPr/>
        </p:nvCxnSpPr>
        <p:spPr>
          <a:xfrm flipH="1" rot="10800000">
            <a:off x="1382314" y="6484398"/>
            <a:ext cx="3936064" cy="17239"/>
          </a:xfrm>
          <a:prstGeom prst="straightConnector1">
            <a:avLst/>
          </a:prstGeom>
          <a:noFill/>
          <a:ln cap="flat" cmpd="sng" w="47625">
            <a:solidFill>
              <a:srgbClr val="D64933"/>
            </a:solidFill>
            <a:prstDash val="solid"/>
            <a:round/>
            <a:headEnd len="sm" w="sm" type="none"/>
            <a:tailEnd len="sm" w="sm" type="none"/>
          </a:ln>
        </p:spPr>
      </p:cxnSp>
      <p:cxnSp>
        <p:nvCxnSpPr>
          <p:cNvPr id="166" name="Google Shape;166;p20"/>
          <p:cNvCxnSpPr/>
          <p:nvPr/>
        </p:nvCxnSpPr>
        <p:spPr>
          <a:xfrm>
            <a:off x="5671992" y="6483887"/>
            <a:ext cx="3933825" cy="5862"/>
          </a:xfrm>
          <a:prstGeom prst="straightConnector1">
            <a:avLst/>
          </a:prstGeom>
          <a:noFill/>
          <a:ln cap="flat" cmpd="sng" w="47625">
            <a:solidFill>
              <a:srgbClr val="D64933"/>
            </a:solidFill>
            <a:prstDash val="solid"/>
            <a:round/>
            <a:headEnd len="sm" w="sm" type="none"/>
            <a:tailEnd len="sm" w="sm" type="none"/>
          </a:ln>
        </p:spPr>
      </p:cxnSp>
      <p:cxnSp>
        <p:nvCxnSpPr>
          <p:cNvPr id="167" name="Google Shape;167;p20"/>
          <p:cNvCxnSpPr/>
          <p:nvPr/>
        </p:nvCxnSpPr>
        <p:spPr>
          <a:xfrm flipH="1" rot="10800000">
            <a:off x="9959432" y="6477753"/>
            <a:ext cx="3934944" cy="11732"/>
          </a:xfrm>
          <a:prstGeom prst="straightConnector1">
            <a:avLst/>
          </a:prstGeom>
          <a:noFill/>
          <a:ln cap="flat" cmpd="sng" w="47625">
            <a:solidFill>
              <a:srgbClr val="D64933"/>
            </a:solidFill>
            <a:prstDash val="solid"/>
            <a:round/>
            <a:headEnd len="sm" w="sm" type="none"/>
            <a:tailEnd len="sm" w="sm" type="none"/>
          </a:ln>
        </p:spPr>
      </p:cxnSp>
      <p:cxnSp>
        <p:nvCxnSpPr>
          <p:cNvPr id="168" name="Google Shape;168;p20"/>
          <p:cNvCxnSpPr/>
          <p:nvPr/>
        </p:nvCxnSpPr>
        <p:spPr>
          <a:xfrm>
            <a:off x="13522510" y="6477435"/>
            <a:ext cx="3736790" cy="0"/>
          </a:xfrm>
          <a:prstGeom prst="straightConnector1">
            <a:avLst/>
          </a:prstGeom>
          <a:noFill/>
          <a:ln cap="flat" cmpd="sng" w="47625">
            <a:solidFill>
              <a:srgbClr val="D64933"/>
            </a:solidFill>
            <a:prstDash val="solid"/>
            <a:round/>
            <a:headEnd len="sm" w="sm" type="none"/>
            <a:tailEnd len="sm" w="sm" type="none"/>
          </a:ln>
        </p:spPr>
      </p:cxnSp>
      <p:sp>
        <p:nvSpPr>
          <p:cNvPr id="169" name="Google Shape;169;p20"/>
          <p:cNvSpPr txBox="1"/>
          <p:nvPr/>
        </p:nvSpPr>
        <p:spPr>
          <a:xfrm>
            <a:off x="1028700" y="4688819"/>
            <a:ext cx="16230600"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64933"/>
                </a:solidFill>
                <a:latin typeface="Marcellus"/>
                <a:ea typeface="Marcellus"/>
                <a:cs typeface="Marcellus"/>
                <a:sym typeface="Marcellus"/>
              </a:rPr>
              <a:t>OUR HISTORY</a:t>
            </a:r>
            <a:endParaRPr/>
          </a:p>
        </p:txBody>
      </p:sp>
      <p:sp>
        <p:nvSpPr>
          <p:cNvPr id="170" name="Google Shape;170;p20"/>
          <p:cNvSpPr txBox="1"/>
          <p:nvPr/>
        </p:nvSpPr>
        <p:spPr>
          <a:xfrm>
            <a:off x="1028700" y="6974494"/>
            <a:ext cx="3364925"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ADD A MAIN POINT</a:t>
            </a:r>
            <a:endParaRPr/>
          </a:p>
        </p:txBody>
      </p:sp>
      <p:sp>
        <p:nvSpPr>
          <p:cNvPr id="171" name="Google Shape;171;p20"/>
          <p:cNvSpPr txBox="1"/>
          <p:nvPr/>
        </p:nvSpPr>
        <p:spPr>
          <a:xfrm>
            <a:off x="1028700" y="8005734"/>
            <a:ext cx="3364925"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what you want to discuss. </a:t>
            </a:r>
            <a:endParaRPr/>
          </a:p>
        </p:txBody>
      </p:sp>
      <p:sp>
        <p:nvSpPr>
          <p:cNvPr id="172" name="Google Shape;172;p20"/>
          <p:cNvSpPr txBox="1"/>
          <p:nvPr/>
        </p:nvSpPr>
        <p:spPr>
          <a:xfrm>
            <a:off x="5317258" y="6974494"/>
            <a:ext cx="3364925"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ADD A MAIN POINT</a:t>
            </a:r>
            <a:endParaRPr/>
          </a:p>
        </p:txBody>
      </p:sp>
      <p:sp>
        <p:nvSpPr>
          <p:cNvPr id="173" name="Google Shape;173;p20"/>
          <p:cNvSpPr txBox="1"/>
          <p:nvPr/>
        </p:nvSpPr>
        <p:spPr>
          <a:xfrm>
            <a:off x="5317258" y="8005734"/>
            <a:ext cx="3364925"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what you want to discuss. </a:t>
            </a:r>
            <a:endParaRPr/>
          </a:p>
        </p:txBody>
      </p:sp>
      <p:sp>
        <p:nvSpPr>
          <p:cNvPr id="174" name="Google Shape;174;p20"/>
          <p:cNvSpPr txBox="1"/>
          <p:nvPr/>
        </p:nvSpPr>
        <p:spPr>
          <a:xfrm>
            <a:off x="13894375" y="6974494"/>
            <a:ext cx="3364925"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ADD A MAIN POINT</a:t>
            </a:r>
            <a:endParaRPr/>
          </a:p>
        </p:txBody>
      </p:sp>
      <p:sp>
        <p:nvSpPr>
          <p:cNvPr id="175" name="Google Shape;175;p20"/>
          <p:cNvSpPr txBox="1"/>
          <p:nvPr/>
        </p:nvSpPr>
        <p:spPr>
          <a:xfrm>
            <a:off x="13894375" y="8005734"/>
            <a:ext cx="3364925"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what you want to discuss. </a:t>
            </a:r>
            <a:endParaRPr/>
          </a:p>
        </p:txBody>
      </p:sp>
      <p:sp>
        <p:nvSpPr>
          <p:cNvPr id="176" name="Google Shape;176;p20"/>
          <p:cNvSpPr txBox="1"/>
          <p:nvPr/>
        </p:nvSpPr>
        <p:spPr>
          <a:xfrm>
            <a:off x="9605817" y="6974494"/>
            <a:ext cx="3364925"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ADD A MAIN POINT</a:t>
            </a:r>
            <a:endParaRPr/>
          </a:p>
        </p:txBody>
      </p:sp>
      <p:sp>
        <p:nvSpPr>
          <p:cNvPr id="177" name="Google Shape;177;p20"/>
          <p:cNvSpPr txBox="1"/>
          <p:nvPr/>
        </p:nvSpPr>
        <p:spPr>
          <a:xfrm>
            <a:off x="9605817" y="8005734"/>
            <a:ext cx="3364925"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what you want to discuss. </a:t>
            </a:r>
            <a:endParaRPr/>
          </a:p>
        </p:txBody>
      </p:sp>
      <p:sp>
        <p:nvSpPr>
          <p:cNvPr id="178" name="Google Shape;178;p20"/>
          <p:cNvSpPr/>
          <p:nvPr/>
        </p:nvSpPr>
        <p:spPr>
          <a:xfrm>
            <a:off x="13893258" y="631621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49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20"/>
          <p:cNvPicPr preferRelativeResize="0"/>
          <p:nvPr/>
        </p:nvPicPr>
        <p:blipFill>
          <a:blip r:embed="rId3">
            <a:alphaModFix/>
          </a:blip>
          <a:stretch>
            <a:fillRect/>
          </a:stretch>
        </p:blipFill>
        <p:spPr>
          <a:xfrm>
            <a:off x="0" y="-1180133"/>
            <a:ext cx="18288000" cy="4839891"/>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6E1"/>
        </a:solidFill>
      </p:bgPr>
    </p:bg>
    <p:spTree>
      <p:nvGrpSpPr>
        <p:cNvPr id="183" name="Shape 183"/>
        <p:cNvGrpSpPr/>
        <p:nvPr/>
      </p:nvGrpSpPr>
      <p:grpSpPr>
        <a:xfrm>
          <a:off x="0" y="0"/>
          <a:ext cx="0" cy="0"/>
          <a:chOff x="0" y="0"/>
          <a:chExt cx="0" cy="0"/>
        </a:xfrm>
      </p:grpSpPr>
      <p:sp>
        <p:nvSpPr>
          <p:cNvPr id="184" name="Google Shape;184;p21"/>
          <p:cNvSpPr txBox="1"/>
          <p:nvPr/>
        </p:nvSpPr>
        <p:spPr>
          <a:xfrm>
            <a:off x="0" y="323850"/>
            <a:ext cx="18288000" cy="23279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7400" u="none" cap="none" strike="noStrike">
                <a:solidFill>
                  <a:srgbClr val="D64933"/>
                </a:solidFill>
                <a:latin typeface="Marcellus"/>
                <a:ea typeface="Marcellus"/>
                <a:cs typeface="Marcellus"/>
                <a:sym typeface="Marcellus"/>
              </a:rPr>
              <a:t>PROJECT GALLERY</a:t>
            </a:r>
            <a:endParaRPr/>
          </a:p>
        </p:txBody>
      </p:sp>
      <p:sp>
        <p:nvSpPr>
          <p:cNvPr id="185" name="Google Shape;185;p21"/>
          <p:cNvSpPr txBox="1"/>
          <p:nvPr/>
        </p:nvSpPr>
        <p:spPr>
          <a:xfrm>
            <a:off x="2515867" y="2651750"/>
            <a:ext cx="130542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63732"/>
                </a:solidFill>
                <a:latin typeface="Arial"/>
                <a:ea typeface="Arial"/>
                <a:cs typeface="Arial"/>
                <a:sym typeface="Arial"/>
              </a:rPr>
              <a:t>What can you say about your projects? Share it here!</a:t>
            </a:r>
            <a:endParaRPr/>
          </a:p>
        </p:txBody>
      </p:sp>
      <p:sp>
        <p:nvSpPr>
          <p:cNvPr id="186" name="Google Shape;186;p21"/>
          <p:cNvSpPr txBox="1"/>
          <p:nvPr/>
        </p:nvSpPr>
        <p:spPr>
          <a:xfrm>
            <a:off x="0" y="8625153"/>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PROJECT 1</a:t>
            </a:r>
            <a:endParaRPr/>
          </a:p>
        </p:txBody>
      </p:sp>
      <p:sp>
        <p:nvSpPr>
          <p:cNvPr id="187" name="Google Shape;187;p21"/>
          <p:cNvSpPr txBox="1"/>
          <p:nvPr/>
        </p:nvSpPr>
        <p:spPr>
          <a:xfrm>
            <a:off x="0" y="9103943"/>
            <a:ext cx="2515867"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a:t>
            </a:r>
            <a:endParaRPr/>
          </a:p>
        </p:txBody>
      </p:sp>
      <p:sp>
        <p:nvSpPr>
          <p:cNvPr id="188" name="Google Shape;188;p21"/>
          <p:cNvSpPr txBox="1"/>
          <p:nvPr/>
        </p:nvSpPr>
        <p:spPr>
          <a:xfrm>
            <a:off x="3660380" y="8625153"/>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PROJECT 2</a:t>
            </a:r>
            <a:endParaRPr/>
          </a:p>
        </p:txBody>
      </p:sp>
      <p:sp>
        <p:nvSpPr>
          <p:cNvPr id="189" name="Google Shape;189;p21"/>
          <p:cNvSpPr txBox="1"/>
          <p:nvPr/>
        </p:nvSpPr>
        <p:spPr>
          <a:xfrm>
            <a:off x="3660380" y="9103943"/>
            <a:ext cx="2515867"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a:t>
            </a:r>
            <a:endParaRPr/>
          </a:p>
        </p:txBody>
      </p:sp>
      <p:sp>
        <p:nvSpPr>
          <p:cNvPr id="190" name="Google Shape;190;p21"/>
          <p:cNvSpPr txBox="1"/>
          <p:nvPr/>
        </p:nvSpPr>
        <p:spPr>
          <a:xfrm>
            <a:off x="7319247" y="8625153"/>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PROJECT 3</a:t>
            </a:r>
            <a:endParaRPr/>
          </a:p>
        </p:txBody>
      </p:sp>
      <p:sp>
        <p:nvSpPr>
          <p:cNvPr id="191" name="Google Shape;191;p21"/>
          <p:cNvSpPr txBox="1"/>
          <p:nvPr/>
        </p:nvSpPr>
        <p:spPr>
          <a:xfrm>
            <a:off x="7319247" y="9103943"/>
            <a:ext cx="2515867"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a:t>
            </a:r>
            <a:endParaRPr/>
          </a:p>
        </p:txBody>
      </p:sp>
      <p:sp>
        <p:nvSpPr>
          <p:cNvPr id="192" name="Google Shape;192;p21"/>
          <p:cNvSpPr txBox="1"/>
          <p:nvPr/>
        </p:nvSpPr>
        <p:spPr>
          <a:xfrm>
            <a:off x="10978115" y="8625153"/>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PROJECT 4</a:t>
            </a:r>
            <a:endParaRPr/>
          </a:p>
        </p:txBody>
      </p:sp>
      <p:sp>
        <p:nvSpPr>
          <p:cNvPr id="193" name="Google Shape;193;p21"/>
          <p:cNvSpPr txBox="1"/>
          <p:nvPr/>
        </p:nvSpPr>
        <p:spPr>
          <a:xfrm>
            <a:off x="10978115" y="9103943"/>
            <a:ext cx="2515867"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a:t>
            </a:r>
            <a:endParaRPr/>
          </a:p>
        </p:txBody>
      </p:sp>
      <p:sp>
        <p:nvSpPr>
          <p:cNvPr id="194" name="Google Shape;194;p21"/>
          <p:cNvSpPr txBox="1"/>
          <p:nvPr/>
        </p:nvSpPr>
        <p:spPr>
          <a:xfrm>
            <a:off x="14627620" y="8625153"/>
            <a:ext cx="2515867" cy="4813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D64933"/>
                </a:solidFill>
                <a:latin typeface="Marcellus"/>
                <a:ea typeface="Marcellus"/>
                <a:cs typeface="Marcellus"/>
                <a:sym typeface="Marcellus"/>
              </a:rPr>
              <a:t>PROJECT 5</a:t>
            </a:r>
            <a:endParaRPr/>
          </a:p>
        </p:txBody>
      </p:sp>
      <p:sp>
        <p:nvSpPr>
          <p:cNvPr id="195" name="Google Shape;195;p21"/>
          <p:cNvSpPr txBox="1"/>
          <p:nvPr/>
        </p:nvSpPr>
        <p:spPr>
          <a:xfrm>
            <a:off x="14627620" y="9103943"/>
            <a:ext cx="2515867" cy="656590"/>
          </a:xfrm>
          <a:prstGeom prst="rect">
            <a:avLst/>
          </a:prstGeom>
          <a:noFill/>
          <a:ln>
            <a:noFill/>
          </a:ln>
        </p:spPr>
        <p:txBody>
          <a:bodyPr anchorCtr="0" anchor="t" bIns="0" lIns="0" spcFirstLastPara="1" rIns="0" wrap="square" tIns="0">
            <a:spAutoFit/>
          </a:bodyPr>
          <a:lstStyle/>
          <a:p>
            <a:pPr indent="0" lvl="1" marL="0" marR="0" rtl="0" algn="l">
              <a:lnSpc>
                <a:spcPct val="140021"/>
              </a:lnSpc>
              <a:spcBef>
                <a:spcPts val="0"/>
              </a:spcBef>
              <a:spcAft>
                <a:spcPts val="0"/>
              </a:spcAft>
              <a:buNone/>
            </a:pPr>
            <a:r>
              <a:rPr b="0" i="0" lang="en-US" sz="1899" u="none" cap="none" strike="noStrike">
                <a:solidFill>
                  <a:srgbClr val="363732"/>
                </a:solidFill>
                <a:latin typeface="Arial"/>
                <a:ea typeface="Arial"/>
                <a:cs typeface="Arial"/>
                <a:sym typeface="Arial"/>
              </a:rPr>
              <a:t>Elaborate on your topic here</a:t>
            </a:r>
            <a:endParaRPr/>
          </a:p>
        </p:txBody>
      </p:sp>
      <p:pic>
        <p:nvPicPr>
          <p:cNvPr id="196" name="Google Shape;196;p21"/>
          <p:cNvPicPr preferRelativeResize="0"/>
          <p:nvPr/>
        </p:nvPicPr>
        <p:blipFill>
          <a:blip r:embed="rId3">
            <a:alphaModFix/>
          </a:blip>
          <a:stretch>
            <a:fillRect/>
          </a:stretch>
        </p:blipFill>
        <p:spPr>
          <a:xfrm>
            <a:off x="0" y="3188536"/>
            <a:ext cx="3660375" cy="5503250"/>
          </a:xfrm>
          <a:prstGeom prst="rect">
            <a:avLst/>
          </a:prstGeom>
          <a:noFill/>
          <a:ln>
            <a:noFill/>
          </a:ln>
        </p:spPr>
      </p:pic>
      <p:pic>
        <p:nvPicPr>
          <p:cNvPr id="197" name="Google Shape;197;p21"/>
          <p:cNvPicPr preferRelativeResize="0"/>
          <p:nvPr/>
        </p:nvPicPr>
        <p:blipFill>
          <a:blip r:embed="rId4">
            <a:alphaModFix/>
          </a:blip>
          <a:stretch>
            <a:fillRect/>
          </a:stretch>
        </p:blipFill>
        <p:spPr>
          <a:xfrm>
            <a:off x="3660375" y="3198025"/>
            <a:ext cx="3660400" cy="5484274"/>
          </a:xfrm>
          <a:prstGeom prst="rect">
            <a:avLst/>
          </a:prstGeom>
          <a:noFill/>
          <a:ln>
            <a:noFill/>
          </a:ln>
        </p:spPr>
      </p:pic>
      <p:pic>
        <p:nvPicPr>
          <p:cNvPr id="198" name="Google Shape;198;p21"/>
          <p:cNvPicPr preferRelativeResize="0"/>
          <p:nvPr/>
        </p:nvPicPr>
        <p:blipFill>
          <a:blip r:embed="rId5">
            <a:alphaModFix/>
          </a:blip>
          <a:stretch>
            <a:fillRect/>
          </a:stretch>
        </p:blipFill>
        <p:spPr>
          <a:xfrm>
            <a:off x="7313800" y="3198041"/>
            <a:ext cx="3660400" cy="5484259"/>
          </a:xfrm>
          <a:prstGeom prst="rect">
            <a:avLst/>
          </a:prstGeom>
          <a:noFill/>
          <a:ln>
            <a:noFill/>
          </a:ln>
        </p:spPr>
      </p:pic>
      <p:pic>
        <p:nvPicPr>
          <p:cNvPr id="199" name="Google Shape;199;p21"/>
          <p:cNvPicPr preferRelativeResize="0"/>
          <p:nvPr/>
        </p:nvPicPr>
        <p:blipFill>
          <a:blip r:embed="rId6">
            <a:alphaModFix/>
          </a:blip>
          <a:stretch>
            <a:fillRect/>
          </a:stretch>
        </p:blipFill>
        <p:spPr>
          <a:xfrm>
            <a:off x="10967225" y="3185376"/>
            <a:ext cx="3675200" cy="5506398"/>
          </a:xfrm>
          <a:prstGeom prst="rect">
            <a:avLst/>
          </a:prstGeom>
          <a:noFill/>
          <a:ln>
            <a:noFill/>
          </a:ln>
        </p:spPr>
      </p:pic>
      <p:pic>
        <p:nvPicPr>
          <p:cNvPr id="200" name="Google Shape;200;p21"/>
          <p:cNvPicPr preferRelativeResize="0"/>
          <p:nvPr/>
        </p:nvPicPr>
        <p:blipFill>
          <a:blip r:embed="rId7">
            <a:alphaModFix/>
          </a:blip>
          <a:stretch>
            <a:fillRect/>
          </a:stretch>
        </p:blipFill>
        <p:spPr>
          <a:xfrm>
            <a:off x="14642425" y="3195366"/>
            <a:ext cx="3649500" cy="5486935"/>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