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Prompt SemiBold"/>
      <p:regular r:id="rId34"/>
      <p:bold r:id="rId35"/>
      <p:italic r:id="rId36"/>
      <p:boldItalic r:id="rId37"/>
    </p:embeddedFont>
    <p:embeddedFont>
      <p:font typeface="Prompt"/>
      <p:regular r:id="rId38"/>
      <p:bold r:id="rId39"/>
      <p:italic r:id="rId40"/>
      <p:boldItalic r:id="rId41"/>
    </p:embeddedFont>
    <p:embeddedFont>
      <p:font typeface="Prompt Black"/>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086744-FBFA-4BBE-BFD7-20F17E203D90}">
  <a:tblStyle styleId="{2E086744-FBFA-4BBE-BFD7-20F17E203D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mpt-italic.fntdata"/><Relationship Id="rId20" Type="http://schemas.openxmlformats.org/officeDocument/2006/relationships/slide" Target="slides/slide14.xml"/><Relationship Id="rId42" Type="http://schemas.openxmlformats.org/officeDocument/2006/relationships/font" Target="fonts/PromptBlack-bold.fntdata"/><Relationship Id="rId41" Type="http://schemas.openxmlformats.org/officeDocument/2006/relationships/font" Target="fonts/Prompt-boldItalic.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PromptBlack-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romptSemiBold-bold.fntdata"/><Relationship Id="rId12" Type="http://schemas.openxmlformats.org/officeDocument/2006/relationships/slide" Target="slides/slide6.xml"/><Relationship Id="rId34" Type="http://schemas.openxmlformats.org/officeDocument/2006/relationships/font" Target="fonts/PromptSemiBold-regular.fntdata"/><Relationship Id="rId15" Type="http://schemas.openxmlformats.org/officeDocument/2006/relationships/slide" Target="slides/slide9.xml"/><Relationship Id="rId37" Type="http://schemas.openxmlformats.org/officeDocument/2006/relationships/font" Target="fonts/PromptSemiBold-boldItalic.fntdata"/><Relationship Id="rId14" Type="http://schemas.openxmlformats.org/officeDocument/2006/relationships/slide" Target="slides/slide8.xml"/><Relationship Id="rId36" Type="http://schemas.openxmlformats.org/officeDocument/2006/relationships/font" Target="fonts/PromptSemiBold-italic.fntdata"/><Relationship Id="rId17" Type="http://schemas.openxmlformats.org/officeDocument/2006/relationships/slide" Target="slides/slide11.xml"/><Relationship Id="rId39" Type="http://schemas.openxmlformats.org/officeDocument/2006/relationships/font" Target="fonts/Prompt-bold.fntdata"/><Relationship Id="rId16" Type="http://schemas.openxmlformats.org/officeDocument/2006/relationships/slide" Target="slides/slide10.xml"/><Relationship Id="rId38" Type="http://schemas.openxmlformats.org/officeDocument/2006/relationships/font" Target="fonts/Promp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55.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39.png"/><Relationship Id="rId6" Type="http://schemas.openxmlformats.org/officeDocument/2006/relationships/image" Target="../media/image54.png"/><Relationship Id="rId7"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0.png"/><Relationship Id="rId4" Type="http://schemas.openxmlformats.org/officeDocument/2006/relationships/image" Target="../media/image42.jpg"/><Relationship Id="rId5" Type="http://schemas.openxmlformats.org/officeDocument/2006/relationships/image" Target="../media/image51.png"/><Relationship Id="rId6" Type="http://schemas.openxmlformats.org/officeDocument/2006/relationships/image" Target="../media/image38.png"/><Relationship Id="rId7"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74.png"/><Relationship Id="rId5" Type="http://schemas.openxmlformats.org/officeDocument/2006/relationships/image" Target="../media/image61.png"/><Relationship Id="rId6" Type="http://schemas.openxmlformats.org/officeDocument/2006/relationships/image" Target="../media/image49.png"/><Relationship Id="rId7"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59.png"/><Relationship Id="rId5" Type="http://schemas.openxmlformats.org/officeDocument/2006/relationships/image" Target="../media/image71.png"/><Relationship Id="rId6" Type="http://schemas.openxmlformats.org/officeDocument/2006/relationships/image" Target="../media/image63.png"/><Relationship Id="rId7" Type="http://schemas.openxmlformats.org/officeDocument/2006/relationships/image" Target="../media/image69.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58.png"/><Relationship Id="rId5"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5.png"/><Relationship Id="rId4" Type="http://schemas.openxmlformats.org/officeDocument/2006/relationships/image" Target="../media/image73.png"/><Relationship Id="rId5" Type="http://schemas.openxmlformats.org/officeDocument/2006/relationships/image" Target="../media/image85.png"/><Relationship Id="rId6" Type="http://schemas.openxmlformats.org/officeDocument/2006/relationships/image" Target="../media/image79.png"/><Relationship Id="rId7"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9.png"/><Relationship Id="rId4" Type="http://schemas.openxmlformats.org/officeDocument/2006/relationships/image" Target="../media/image82.png"/><Relationship Id="rId5" Type="http://schemas.openxmlformats.org/officeDocument/2006/relationships/image" Target="../media/image10.png"/><Relationship Id="rId6" Type="http://schemas.openxmlformats.org/officeDocument/2006/relationships/image" Target="../media/image86.png"/><Relationship Id="rId7" Type="http://schemas.openxmlformats.org/officeDocument/2006/relationships/image" Target="../media/image84.png"/><Relationship Id="rId8"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7.png"/><Relationship Id="rId4" Type="http://schemas.openxmlformats.org/officeDocument/2006/relationships/image" Target="../media/image102.png"/><Relationship Id="rId5" Type="http://schemas.openxmlformats.org/officeDocument/2006/relationships/image" Target="../media/image100.png"/><Relationship Id="rId6"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3.png"/><Relationship Id="rId4" Type="http://schemas.openxmlformats.org/officeDocument/2006/relationships/image" Target="../media/image104.png"/><Relationship Id="rId5" Type="http://schemas.openxmlformats.org/officeDocument/2006/relationships/image" Target="../media/image92.png"/><Relationship Id="rId6"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9.png"/><Relationship Id="rId4" Type="http://schemas.openxmlformats.org/officeDocument/2006/relationships/image" Target="../media/image94.png"/><Relationship Id="rId5" Type="http://schemas.openxmlformats.org/officeDocument/2006/relationships/image" Target="../media/image101.png"/><Relationship Id="rId6" Type="http://schemas.openxmlformats.org/officeDocument/2006/relationships/image" Target="../media/image90.png"/><Relationship Id="rId7" Type="http://schemas.openxmlformats.org/officeDocument/2006/relationships/image" Target="../media/image96.png"/><Relationship Id="rId8" Type="http://schemas.openxmlformats.org/officeDocument/2006/relationships/image" Target="../media/image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5.png"/><Relationship Id="rId4" Type="http://schemas.openxmlformats.org/officeDocument/2006/relationships/image" Target="../media/image91.png"/><Relationship Id="rId5" Type="http://schemas.openxmlformats.org/officeDocument/2006/relationships/image" Target="../media/image105.png"/><Relationship Id="rId6" Type="http://schemas.openxmlformats.org/officeDocument/2006/relationships/image" Target="../media/image8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7.png"/><Relationship Id="rId4" Type="http://schemas.openxmlformats.org/officeDocument/2006/relationships/image" Target="../media/image130.png"/><Relationship Id="rId5" Type="http://schemas.openxmlformats.org/officeDocument/2006/relationships/image" Target="../media/image107.png"/><Relationship Id="rId6" Type="http://schemas.openxmlformats.org/officeDocument/2006/relationships/image" Target="../media/image106.png"/><Relationship Id="rId7" Type="http://schemas.openxmlformats.org/officeDocument/2006/relationships/image" Target="../media/image103.png"/><Relationship Id="rId8" Type="http://schemas.openxmlformats.org/officeDocument/2006/relationships/image" Target="../media/image125.png"/></Relationships>
</file>

<file path=ppt/slides/_rels/slide25.xml.rels><?xml version="1.0" encoding="UTF-8" standalone="yes"?><Relationships xmlns="http://schemas.openxmlformats.org/package/2006/relationships"><Relationship Id="rId40" Type="http://schemas.openxmlformats.org/officeDocument/2006/relationships/image" Target="../media/image88.png"/><Relationship Id="rId20" Type="http://schemas.openxmlformats.org/officeDocument/2006/relationships/image" Target="../media/image65.png"/><Relationship Id="rId22" Type="http://schemas.openxmlformats.org/officeDocument/2006/relationships/image" Target="../media/image10.png"/><Relationship Id="rId21" Type="http://schemas.openxmlformats.org/officeDocument/2006/relationships/image" Target="../media/image85.png"/><Relationship Id="rId24" Type="http://schemas.openxmlformats.org/officeDocument/2006/relationships/image" Target="../media/image142.png"/><Relationship Id="rId23"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4.png"/><Relationship Id="rId4" Type="http://schemas.openxmlformats.org/officeDocument/2006/relationships/image" Target="../media/image3.png"/><Relationship Id="rId9" Type="http://schemas.openxmlformats.org/officeDocument/2006/relationships/image" Target="../media/image30.png"/><Relationship Id="rId26" Type="http://schemas.openxmlformats.org/officeDocument/2006/relationships/image" Target="../media/image18.png"/><Relationship Id="rId25" Type="http://schemas.openxmlformats.org/officeDocument/2006/relationships/image" Target="../media/image5.png"/><Relationship Id="rId28" Type="http://schemas.openxmlformats.org/officeDocument/2006/relationships/image" Target="../media/image68.png"/><Relationship Id="rId27"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1.png"/><Relationship Id="rId29" Type="http://schemas.openxmlformats.org/officeDocument/2006/relationships/image" Target="../media/image69.png"/><Relationship Id="rId7" Type="http://schemas.openxmlformats.org/officeDocument/2006/relationships/image" Target="../media/image140.png"/><Relationship Id="rId8" Type="http://schemas.openxmlformats.org/officeDocument/2006/relationships/image" Target="../media/image12.png"/><Relationship Id="rId31" Type="http://schemas.openxmlformats.org/officeDocument/2006/relationships/image" Target="../media/image83.png"/><Relationship Id="rId30" Type="http://schemas.openxmlformats.org/officeDocument/2006/relationships/image" Target="../media/image137.png"/><Relationship Id="rId11" Type="http://schemas.openxmlformats.org/officeDocument/2006/relationships/image" Target="../media/image146.png"/><Relationship Id="rId33" Type="http://schemas.openxmlformats.org/officeDocument/2006/relationships/image" Target="../media/image162.png"/><Relationship Id="rId10" Type="http://schemas.openxmlformats.org/officeDocument/2006/relationships/image" Target="../media/image139.png"/><Relationship Id="rId32" Type="http://schemas.openxmlformats.org/officeDocument/2006/relationships/image" Target="../media/image92.png"/><Relationship Id="rId13" Type="http://schemas.openxmlformats.org/officeDocument/2006/relationships/image" Target="../media/image159.png"/><Relationship Id="rId35" Type="http://schemas.openxmlformats.org/officeDocument/2006/relationships/image" Target="../media/image161.png"/><Relationship Id="rId12" Type="http://schemas.openxmlformats.org/officeDocument/2006/relationships/image" Target="../media/image138.png"/><Relationship Id="rId34" Type="http://schemas.openxmlformats.org/officeDocument/2006/relationships/image" Target="../media/image9.png"/><Relationship Id="rId15" Type="http://schemas.openxmlformats.org/officeDocument/2006/relationships/image" Target="../media/image54.png"/><Relationship Id="rId37" Type="http://schemas.openxmlformats.org/officeDocument/2006/relationships/image" Target="../media/image59.png"/><Relationship Id="rId14" Type="http://schemas.openxmlformats.org/officeDocument/2006/relationships/image" Target="../media/image27.png"/><Relationship Id="rId36" Type="http://schemas.openxmlformats.org/officeDocument/2006/relationships/image" Target="../media/image49.png"/><Relationship Id="rId17" Type="http://schemas.openxmlformats.org/officeDocument/2006/relationships/image" Target="../media/image66.png"/><Relationship Id="rId39" Type="http://schemas.openxmlformats.org/officeDocument/2006/relationships/image" Target="../media/image84.png"/><Relationship Id="rId16" Type="http://schemas.openxmlformats.org/officeDocument/2006/relationships/image" Target="../media/image45.png"/><Relationship Id="rId38" Type="http://schemas.openxmlformats.org/officeDocument/2006/relationships/image" Target="../media/image86.png"/><Relationship Id="rId19" Type="http://schemas.openxmlformats.org/officeDocument/2006/relationships/image" Target="../media/image163.png"/><Relationship Id="rId18" Type="http://schemas.openxmlformats.org/officeDocument/2006/relationships/image" Target="../media/image56.png"/></Relationships>
</file>

<file path=ppt/slides/_rels/slide26.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105.png"/><Relationship Id="rId21" Type="http://schemas.openxmlformats.org/officeDocument/2006/relationships/image" Target="../media/image91.png"/><Relationship Id="rId24" Type="http://schemas.openxmlformats.org/officeDocument/2006/relationships/image" Target="../media/image175.png"/><Relationship Id="rId23"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8.png"/><Relationship Id="rId4" Type="http://schemas.openxmlformats.org/officeDocument/2006/relationships/image" Target="../media/image28.png"/><Relationship Id="rId9" Type="http://schemas.openxmlformats.org/officeDocument/2006/relationships/image" Target="../media/image160.png"/><Relationship Id="rId26" Type="http://schemas.openxmlformats.org/officeDocument/2006/relationships/image" Target="../media/image35.png"/><Relationship Id="rId25" Type="http://schemas.openxmlformats.org/officeDocument/2006/relationships/image" Target="../media/image156.png"/><Relationship Id="rId28" Type="http://schemas.openxmlformats.org/officeDocument/2006/relationships/image" Target="../media/image171.png"/><Relationship Id="rId27" Type="http://schemas.openxmlformats.org/officeDocument/2006/relationships/image" Target="../media/image21.png"/><Relationship Id="rId5" Type="http://schemas.openxmlformats.org/officeDocument/2006/relationships/image" Target="../media/image170.png"/><Relationship Id="rId6" Type="http://schemas.openxmlformats.org/officeDocument/2006/relationships/image" Target="../media/image39.png"/><Relationship Id="rId29" Type="http://schemas.openxmlformats.org/officeDocument/2006/relationships/image" Target="../media/image61.png"/><Relationship Id="rId7" Type="http://schemas.openxmlformats.org/officeDocument/2006/relationships/image" Target="../media/image48.png"/><Relationship Id="rId8" Type="http://schemas.openxmlformats.org/officeDocument/2006/relationships/image" Target="../media/image80.png"/><Relationship Id="rId31" Type="http://schemas.openxmlformats.org/officeDocument/2006/relationships/image" Target="../media/image97.png"/><Relationship Id="rId30" Type="http://schemas.openxmlformats.org/officeDocument/2006/relationships/image" Target="../media/image50.png"/><Relationship Id="rId11" Type="http://schemas.openxmlformats.org/officeDocument/2006/relationships/image" Target="../media/image176.png"/><Relationship Id="rId10" Type="http://schemas.openxmlformats.org/officeDocument/2006/relationships/image" Target="../media/image157.png"/><Relationship Id="rId13" Type="http://schemas.openxmlformats.org/officeDocument/2006/relationships/image" Target="../media/image81.png"/><Relationship Id="rId12" Type="http://schemas.openxmlformats.org/officeDocument/2006/relationships/image" Target="../media/image51.png"/><Relationship Id="rId15" Type="http://schemas.openxmlformats.org/officeDocument/2006/relationships/image" Target="../media/image96.png"/><Relationship Id="rId14" Type="http://schemas.openxmlformats.org/officeDocument/2006/relationships/image" Target="../media/image101.png"/><Relationship Id="rId17" Type="http://schemas.openxmlformats.org/officeDocument/2006/relationships/image" Target="../media/image172.png"/><Relationship Id="rId16" Type="http://schemas.openxmlformats.org/officeDocument/2006/relationships/image" Target="../media/image169.png"/><Relationship Id="rId19" Type="http://schemas.openxmlformats.org/officeDocument/2006/relationships/image" Target="../media/image41.png"/><Relationship Id="rId18"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6.png"/><Relationship Id="rId4" Type="http://schemas.openxmlformats.org/officeDocument/2006/relationships/image" Target="../media/image174.png"/><Relationship Id="rId5" Type="http://schemas.openxmlformats.org/officeDocument/2006/relationships/image" Target="../media/image173.png"/><Relationship Id="rId6" Type="http://schemas.openxmlformats.org/officeDocument/2006/relationships/image" Target="../media/image1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57.pn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22.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8.png"/><Relationship Id="rId4" Type="http://schemas.openxmlformats.org/officeDocument/2006/relationships/image" Target="../media/image29.png"/><Relationship Id="rId5"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9.png"/><Relationship Id="rId5" Type="http://schemas.openxmlformats.org/officeDocument/2006/relationships/image" Target="../media/image47.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4119475" y="6861888"/>
            <a:ext cx="6352875" cy="4793187"/>
          </a:xfrm>
          <a:prstGeom prst="rect">
            <a:avLst/>
          </a:prstGeom>
          <a:noFill/>
          <a:ln>
            <a:noFill/>
          </a:ln>
        </p:spPr>
      </p:pic>
      <p:sp>
        <p:nvSpPr>
          <p:cNvPr id="85" name="Google Shape;85;p13"/>
          <p:cNvSpPr txBox="1"/>
          <p:nvPr/>
        </p:nvSpPr>
        <p:spPr>
          <a:xfrm>
            <a:off x="7513042" y="7987419"/>
            <a:ext cx="9746258" cy="1638300"/>
          </a:xfrm>
          <a:prstGeom prst="rect">
            <a:avLst/>
          </a:prstGeom>
          <a:noFill/>
          <a:ln>
            <a:noFill/>
          </a:ln>
        </p:spPr>
        <p:txBody>
          <a:bodyPr anchorCtr="0" anchor="t" bIns="0" lIns="0" spcFirstLastPara="1" rIns="0" wrap="square" tIns="0">
            <a:spAutoFit/>
          </a:bodyPr>
          <a:lstStyle/>
          <a:p>
            <a:pPr indent="0" lvl="0" marL="0" marR="0" rtl="0" algn="r">
              <a:lnSpc>
                <a:spcPct val="119994"/>
              </a:lnSpc>
              <a:spcBef>
                <a:spcPts val="0"/>
              </a:spcBef>
              <a:spcAft>
                <a:spcPts val="0"/>
              </a:spcAft>
              <a:buNone/>
            </a:pPr>
            <a:r>
              <a:rPr b="0" i="0" lang="en-US" sz="10768" u="none" cap="none" strike="noStrike">
                <a:solidFill>
                  <a:srgbClr val="CCFE1F"/>
                </a:solidFill>
                <a:latin typeface="Prompt Black"/>
                <a:ea typeface="Prompt Black"/>
                <a:cs typeface="Prompt Black"/>
                <a:sym typeface="Prompt Black"/>
              </a:rPr>
              <a:t>BROCHURE</a:t>
            </a:r>
            <a:endParaRPr/>
          </a:p>
        </p:txBody>
      </p:sp>
      <p:sp>
        <p:nvSpPr>
          <p:cNvPr id="86" name="Google Shape;86;p13"/>
          <p:cNvSpPr txBox="1"/>
          <p:nvPr/>
        </p:nvSpPr>
        <p:spPr>
          <a:xfrm>
            <a:off x="1028700" y="769066"/>
            <a:ext cx="9389538" cy="1638300"/>
          </a:xfrm>
          <a:prstGeom prst="rect">
            <a:avLst/>
          </a:prstGeom>
          <a:noFill/>
          <a:ln>
            <a:noFill/>
          </a:ln>
        </p:spPr>
        <p:txBody>
          <a:bodyPr anchorCtr="0" anchor="t" bIns="0" lIns="0" spcFirstLastPara="1" rIns="0" wrap="square" tIns="0">
            <a:spAutoFit/>
          </a:bodyPr>
          <a:lstStyle/>
          <a:p>
            <a:pPr indent="0" lvl="0" marL="0" marR="0" rtl="0" algn="l">
              <a:lnSpc>
                <a:spcPct val="119994"/>
              </a:lnSpc>
              <a:spcBef>
                <a:spcPts val="0"/>
              </a:spcBef>
              <a:spcAft>
                <a:spcPts val="0"/>
              </a:spcAft>
              <a:buNone/>
            </a:pPr>
            <a:r>
              <a:rPr b="0" i="0" lang="en-US" sz="10768" u="none" cap="none" strike="noStrike">
                <a:solidFill>
                  <a:srgbClr val="CCFE1F"/>
                </a:solidFill>
                <a:latin typeface="Prompt Black"/>
                <a:ea typeface="Prompt Black"/>
                <a:cs typeface="Prompt Black"/>
                <a:sym typeface="Prompt Black"/>
              </a:rPr>
              <a:t>MARKETING</a:t>
            </a:r>
            <a:endParaRPr/>
          </a:p>
        </p:txBody>
      </p:sp>
      <p:sp>
        <p:nvSpPr>
          <p:cNvPr id="87" name="Google Shape;87;p13"/>
          <p:cNvSpPr/>
          <p:nvPr/>
        </p:nvSpPr>
        <p:spPr>
          <a:xfrm>
            <a:off x="15201900" y="-190500"/>
            <a:ext cx="4521323" cy="4521323"/>
          </a:xfrm>
          <a:custGeom>
            <a:rect b="b" l="l" r="r" t="t"/>
            <a:pathLst>
              <a:path extrusionOk="0" h="4521323" w="4521323">
                <a:moveTo>
                  <a:pt x="0" y="0"/>
                </a:moveTo>
                <a:lnTo>
                  <a:pt x="4521323" y="0"/>
                </a:lnTo>
                <a:lnTo>
                  <a:pt x="4521323" y="4521323"/>
                </a:lnTo>
                <a:lnTo>
                  <a:pt x="0" y="4521323"/>
                </a:lnTo>
                <a:lnTo>
                  <a:pt x="0" y="0"/>
                </a:lnTo>
                <a:close/>
              </a:path>
            </a:pathLst>
          </a:custGeom>
          <a:blipFill rotWithShape="1">
            <a:blip r:embed="rId4">
              <a:alphaModFix/>
            </a:blip>
            <a:stretch>
              <a:fillRect b="0" l="0" r="0" t="0"/>
            </a:stretch>
          </a:blipFill>
          <a:ln>
            <a:noFill/>
          </a:ln>
        </p:spPr>
      </p:sp>
      <p:sp>
        <p:nvSpPr>
          <p:cNvPr id="88" name="Google Shape;88;p13"/>
          <p:cNvSpPr/>
          <p:nvPr/>
        </p:nvSpPr>
        <p:spPr>
          <a:xfrm>
            <a:off x="1812709" y="3663572"/>
            <a:ext cx="1695633" cy="1689467"/>
          </a:xfrm>
          <a:custGeom>
            <a:rect b="b" l="l" r="r" t="t"/>
            <a:pathLst>
              <a:path extrusionOk="0" h="1689467" w="1695633">
                <a:moveTo>
                  <a:pt x="0" y="0"/>
                </a:moveTo>
                <a:lnTo>
                  <a:pt x="1695634" y="0"/>
                </a:lnTo>
                <a:lnTo>
                  <a:pt x="1695634" y="1689467"/>
                </a:lnTo>
                <a:lnTo>
                  <a:pt x="0" y="1689467"/>
                </a:lnTo>
                <a:lnTo>
                  <a:pt x="0" y="0"/>
                </a:lnTo>
                <a:close/>
              </a:path>
            </a:pathLst>
          </a:custGeom>
          <a:blipFill rotWithShape="1">
            <a:blip r:embed="rId5">
              <a:alphaModFix/>
            </a:blip>
            <a:stretch>
              <a:fillRect b="0" l="0" r="0" t="0"/>
            </a:stretch>
          </a:blipFill>
          <a:ln>
            <a:noFill/>
          </a:ln>
        </p:spPr>
      </p:sp>
      <p:sp>
        <p:nvSpPr>
          <p:cNvPr id="89" name="Google Shape;89;p13"/>
          <p:cNvSpPr/>
          <p:nvPr/>
        </p:nvSpPr>
        <p:spPr>
          <a:xfrm rot="2019621">
            <a:off x="15440866" y="5359477"/>
            <a:ext cx="1695633" cy="1689467"/>
          </a:xfrm>
          <a:custGeom>
            <a:rect b="b" l="l" r="r" t="t"/>
            <a:pathLst>
              <a:path extrusionOk="0" h="1689467" w="1695633">
                <a:moveTo>
                  <a:pt x="0" y="0"/>
                </a:moveTo>
                <a:lnTo>
                  <a:pt x="1695633" y="0"/>
                </a:lnTo>
                <a:lnTo>
                  <a:pt x="1695633" y="1689467"/>
                </a:lnTo>
                <a:lnTo>
                  <a:pt x="0" y="1689467"/>
                </a:lnTo>
                <a:lnTo>
                  <a:pt x="0" y="0"/>
                </a:lnTo>
                <a:close/>
              </a:path>
            </a:pathLst>
          </a:custGeom>
          <a:blipFill rotWithShape="1">
            <a:blip r:embed="rId6">
              <a:alphaModFix/>
            </a:blip>
            <a:stretch>
              <a:fillRect b="0" l="0" r="0" t="0"/>
            </a:stretch>
          </a:blipFill>
          <a:ln>
            <a:noFill/>
          </a:ln>
        </p:spPr>
      </p:sp>
      <p:pic>
        <p:nvPicPr>
          <p:cNvPr id="90" name="Google Shape;90;p13"/>
          <p:cNvPicPr preferRelativeResize="0"/>
          <p:nvPr/>
        </p:nvPicPr>
        <p:blipFill>
          <a:blip r:embed="rId7">
            <a:alphaModFix/>
          </a:blip>
          <a:stretch>
            <a:fillRect/>
          </a:stretch>
        </p:blipFill>
        <p:spPr>
          <a:xfrm>
            <a:off x="3304650" y="1148725"/>
            <a:ext cx="11388477" cy="7886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3" name="Shape 233"/>
        <p:cNvGrpSpPr/>
        <p:nvPr/>
      </p:nvGrpSpPr>
      <p:grpSpPr>
        <a:xfrm>
          <a:off x="0" y="0"/>
          <a:ext cx="0" cy="0"/>
          <a:chOff x="0" y="0"/>
          <a:chExt cx="0" cy="0"/>
        </a:xfrm>
      </p:grpSpPr>
      <p:grpSp>
        <p:nvGrpSpPr>
          <p:cNvPr id="234" name="Google Shape;234;p22"/>
          <p:cNvGrpSpPr/>
          <p:nvPr/>
        </p:nvGrpSpPr>
        <p:grpSpPr>
          <a:xfrm>
            <a:off x="0" y="-144661"/>
            <a:ext cx="18287996" cy="3575864"/>
            <a:chOff x="0" y="-38100"/>
            <a:chExt cx="4816592" cy="941791"/>
          </a:xfrm>
        </p:grpSpPr>
        <p:sp>
          <p:nvSpPr>
            <p:cNvPr id="235" name="Google Shape;235;p22"/>
            <p:cNvSpPr/>
            <p:nvPr/>
          </p:nvSpPr>
          <p:spPr>
            <a:xfrm>
              <a:off x="0" y="0"/>
              <a:ext cx="4816592" cy="903691"/>
            </a:xfrm>
            <a:custGeom>
              <a:rect b="b" l="l" r="r" t="t"/>
              <a:pathLst>
                <a:path extrusionOk="0" h="903691" w="4816592">
                  <a:moveTo>
                    <a:pt x="0" y="0"/>
                  </a:moveTo>
                  <a:lnTo>
                    <a:pt x="4816592" y="0"/>
                  </a:lnTo>
                  <a:lnTo>
                    <a:pt x="4816592" y="903691"/>
                  </a:lnTo>
                  <a:lnTo>
                    <a:pt x="0" y="903691"/>
                  </a:lnTo>
                  <a:close/>
                </a:path>
              </a:pathLst>
            </a:custGeom>
            <a:solidFill>
              <a:srgbClr val="F461F0"/>
            </a:solidFill>
            <a:ln>
              <a:noFill/>
            </a:ln>
          </p:spPr>
        </p:sp>
        <p:sp>
          <p:nvSpPr>
            <p:cNvPr id="236" name="Google Shape;236;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7" name="Google Shape;237;p22"/>
          <p:cNvPicPr preferRelativeResize="0"/>
          <p:nvPr/>
        </p:nvPicPr>
        <p:blipFill rotWithShape="1">
          <a:blip r:embed="rId3">
            <a:alphaModFix/>
          </a:blip>
          <a:srcRect b="25013" l="0" r="0" t="46851"/>
          <a:stretch/>
        </p:blipFill>
        <p:spPr>
          <a:xfrm>
            <a:off x="0" y="0"/>
            <a:ext cx="18288000" cy="3431203"/>
          </a:xfrm>
          <a:prstGeom prst="rect">
            <a:avLst/>
          </a:prstGeom>
          <a:noFill/>
          <a:ln>
            <a:noFill/>
          </a:ln>
        </p:spPr>
      </p:pic>
      <p:sp>
        <p:nvSpPr>
          <p:cNvPr id="238" name="Google Shape;238;p22"/>
          <p:cNvSpPr/>
          <p:nvPr/>
        </p:nvSpPr>
        <p:spPr>
          <a:xfrm>
            <a:off x="13974519" y="576064"/>
            <a:ext cx="3284781" cy="2365043"/>
          </a:xfrm>
          <a:custGeom>
            <a:rect b="b" l="l" r="r" t="t"/>
            <a:pathLst>
              <a:path extrusionOk="0" h="2365043" w="3284781">
                <a:moveTo>
                  <a:pt x="0" y="0"/>
                </a:moveTo>
                <a:lnTo>
                  <a:pt x="3284781" y="0"/>
                </a:lnTo>
                <a:lnTo>
                  <a:pt x="3284781" y="2365043"/>
                </a:lnTo>
                <a:lnTo>
                  <a:pt x="0" y="2365043"/>
                </a:lnTo>
                <a:lnTo>
                  <a:pt x="0" y="0"/>
                </a:lnTo>
                <a:close/>
              </a:path>
            </a:pathLst>
          </a:custGeom>
          <a:blipFill rotWithShape="1">
            <a:blip r:embed="rId4">
              <a:alphaModFix/>
            </a:blip>
            <a:stretch>
              <a:fillRect b="0" l="0" r="0" t="0"/>
            </a:stretch>
          </a:blipFill>
          <a:ln>
            <a:noFill/>
          </a:ln>
        </p:spPr>
      </p:sp>
      <p:grpSp>
        <p:nvGrpSpPr>
          <p:cNvPr id="239" name="Google Shape;239;p22"/>
          <p:cNvGrpSpPr/>
          <p:nvPr/>
        </p:nvGrpSpPr>
        <p:grpSpPr>
          <a:xfrm>
            <a:off x="1222579" y="5063427"/>
            <a:ext cx="3287890" cy="3287890"/>
            <a:chOff x="0" y="0"/>
            <a:chExt cx="812800" cy="812800"/>
          </a:xfrm>
        </p:grpSpPr>
        <p:sp>
          <p:nvSpPr>
            <p:cNvPr id="240" name="Google Shape;240;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CCFE1F"/>
            </a:solidFill>
            <a:ln>
              <a:noFill/>
            </a:ln>
          </p:spPr>
        </p:sp>
        <p:sp>
          <p:nvSpPr>
            <p:cNvPr id="241" name="Google Shape;241;p22"/>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22"/>
          <p:cNvGrpSpPr/>
          <p:nvPr/>
        </p:nvGrpSpPr>
        <p:grpSpPr>
          <a:xfrm>
            <a:off x="5294045" y="5063427"/>
            <a:ext cx="3287890" cy="3287890"/>
            <a:chOff x="0" y="0"/>
            <a:chExt cx="812800" cy="812800"/>
          </a:xfrm>
        </p:grpSpPr>
        <p:sp>
          <p:nvSpPr>
            <p:cNvPr id="243" name="Google Shape;243;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461F0"/>
            </a:solidFill>
            <a:ln>
              <a:noFill/>
            </a:ln>
          </p:spPr>
        </p:sp>
        <p:sp>
          <p:nvSpPr>
            <p:cNvPr id="244" name="Google Shape;244;p22"/>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2"/>
          <p:cNvGrpSpPr/>
          <p:nvPr/>
        </p:nvGrpSpPr>
        <p:grpSpPr>
          <a:xfrm>
            <a:off x="9446512" y="5063427"/>
            <a:ext cx="3287890" cy="3287890"/>
            <a:chOff x="0" y="0"/>
            <a:chExt cx="812800" cy="812800"/>
          </a:xfrm>
        </p:grpSpPr>
        <p:sp>
          <p:nvSpPr>
            <p:cNvPr id="246" name="Google Shape;246;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2F3FFF"/>
            </a:solidFill>
            <a:ln>
              <a:noFill/>
            </a:ln>
          </p:spPr>
        </p:sp>
        <p:sp>
          <p:nvSpPr>
            <p:cNvPr id="247" name="Google Shape;247;p22"/>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2"/>
          <p:cNvGrpSpPr/>
          <p:nvPr/>
        </p:nvGrpSpPr>
        <p:grpSpPr>
          <a:xfrm>
            <a:off x="13598979" y="5063427"/>
            <a:ext cx="3287890" cy="3287890"/>
            <a:chOff x="0" y="0"/>
            <a:chExt cx="812800" cy="812800"/>
          </a:xfrm>
        </p:grpSpPr>
        <p:sp>
          <p:nvSpPr>
            <p:cNvPr id="249" name="Google Shape;249;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FF"/>
            </a:solidFill>
            <a:ln>
              <a:noFill/>
            </a:ln>
          </p:spPr>
        </p:sp>
        <p:sp>
          <p:nvSpPr>
            <p:cNvPr id="250" name="Google Shape;250;p22"/>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22"/>
          <p:cNvSpPr/>
          <p:nvPr/>
        </p:nvSpPr>
        <p:spPr>
          <a:xfrm>
            <a:off x="6093219" y="5863276"/>
            <a:ext cx="1689543" cy="1600458"/>
          </a:xfrm>
          <a:custGeom>
            <a:rect b="b" l="l" r="r" t="t"/>
            <a:pathLst>
              <a:path extrusionOk="0" h="1600458" w="1689543">
                <a:moveTo>
                  <a:pt x="0" y="0"/>
                </a:moveTo>
                <a:lnTo>
                  <a:pt x="1689543" y="0"/>
                </a:lnTo>
                <a:lnTo>
                  <a:pt x="1689543" y="1600458"/>
                </a:lnTo>
                <a:lnTo>
                  <a:pt x="0" y="1600458"/>
                </a:lnTo>
                <a:lnTo>
                  <a:pt x="0" y="0"/>
                </a:lnTo>
                <a:close/>
              </a:path>
            </a:pathLst>
          </a:custGeom>
          <a:blipFill rotWithShape="1">
            <a:blip r:embed="rId5">
              <a:alphaModFix/>
            </a:blip>
            <a:stretch>
              <a:fillRect b="0" l="0" r="0" t="0"/>
            </a:stretch>
          </a:blipFill>
          <a:ln>
            <a:noFill/>
          </a:ln>
        </p:spPr>
      </p:sp>
      <p:sp>
        <p:nvSpPr>
          <p:cNvPr id="252" name="Google Shape;252;p22"/>
          <p:cNvSpPr/>
          <p:nvPr/>
        </p:nvSpPr>
        <p:spPr>
          <a:xfrm>
            <a:off x="10191660" y="5993969"/>
            <a:ext cx="1895516" cy="1426806"/>
          </a:xfrm>
          <a:custGeom>
            <a:rect b="b" l="l" r="r" t="t"/>
            <a:pathLst>
              <a:path extrusionOk="0" h="1426806" w="1895516">
                <a:moveTo>
                  <a:pt x="0" y="0"/>
                </a:moveTo>
                <a:lnTo>
                  <a:pt x="1895516" y="0"/>
                </a:lnTo>
                <a:lnTo>
                  <a:pt x="1895516" y="1426806"/>
                </a:lnTo>
                <a:lnTo>
                  <a:pt x="0" y="1426806"/>
                </a:lnTo>
                <a:lnTo>
                  <a:pt x="0" y="0"/>
                </a:lnTo>
                <a:close/>
              </a:path>
            </a:pathLst>
          </a:custGeom>
          <a:blipFill rotWithShape="1">
            <a:blip r:embed="rId6">
              <a:alphaModFix/>
            </a:blip>
            <a:stretch>
              <a:fillRect b="0" l="0" r="0" t="0"/>
            </a:stretch>
          </a:blipFill>
          <a:ln>
            <a:noFill/>
          </a:ln>
        </p:spPr>
      </p:sp>
      <p:sp>
        <p:nvSpPr>
          <p:cNvPr id="253" name="Google Shape;253;p22"/>
          <p:cNvSpPr/>
          <p:nvPr/>
        </p:nvSpPr>
        <p:spPr>
          <a:xfrm>
            <a:off x="1975664" y="5820317"/>
            <a:ext cx="1708656" cy="1643416"/>
          </a:xfrm>
          <a:custGeom>
            <a:rect b="b" l="l" r="r" t="t"/>
            <a:pathLst>
              <a:path extrusionOk="0" h="1643416" w="1708656">
                <a:moveTo>
                  <a:pt x="0" y="0"/>
                </a:moveTo>
                <a:lnTo>
                  <a:pt x="1708656" y="0"/>
                </a:lnTo>
                <a:lnTo>
                  <a:pt x="1708656" y="1643417"/>
                </a:lnTo>
                <a:lnTo>
                  <a:pt x="0" y="1643417"/>
                </a:lnTo>
                <a:lnTo>
                  <a:pt x="0" y="0"/>
                </a:lnTo>
                <a:close/>
              </a:path>
            </a:pathLst>
          </a:custGeom>
          <a:blipFill rotWithShape="1">
            <a:blip r:embed="rId7">
              <a:alphaModFix/>
            </a:blip>
            <a:stretch>
              <a:fillRect b="0" l="0" r="0" t="0"/>
            </a:stretch>
          </a:blipFill>
          <a:ln>
            <a:noFill/>
          </a:ln>
        </p:spPr>
      </p:sp>
      <p:sp>
        <p:nvSpPr>
          <p:cNvPr id="254" name="Google Shape;254;p22"/>
          <p:cNvSpPr/>
          <p:nvPr/>
        </p:nvSpPr>
        <p:spPr>
          <a:xfrm>
            <a:off x="14460940" y="6028306"/>
            <a:ext cx="1563968" cy="1689945"/>
          </a:xfrm>
          <a:custGeom>
            <a:rect b="b" l="l" r="r" t="t"/>
            <a:pathLst>
              <a:path extrusionOk="0" h="1689945" w="1563968">
                <a:moveTo>
                  <a:pt x="0" y="0"/>
                </a:moveTo>
                <a:lnTo>
                  <a:pt x="1563967" y="0"/>
                </a:lnTo>
                <a:lnTo>
                  <a:pt x="1563967" y="1689946"/>
                </a:lnTo>
                <a:lnTo>
                  <a:pt x="0" y="1689946"/>
                </a:lnTo>
                <a:lnTo>
                  <a:pt x="0" y="0"/>
                </a:lnTo>
                <a:close/>
              </a:path>
            </a:pathLst>
          </a:custGeom>
          <a:blipFill rotWithShape="1">
            <a:blip r:embed="rId8">
              <a:alphaModFix/>
            </a:blip>
            <a:stretch>
              <a:fillRect b="0" l="0" r="0" t="0"/>
            </a:stretch>
          </a:blipFill>
          <a:ln>
            <a:noFill/>
          </a:ln>
        </p:spPr>
      </p:sp>
      <p:sp>
        <p:nvSpPr>
          <p:cNvPr id="255" name="Google Shape;255;p22"/>
          <p:cNvSpPr txBox="1"/>
          <p:nvPr/>
        </p:nvSpPr>
        <p:spPr>
          <a:xfrm>
            <a:off x="1314059" y="1086802"/>
            <a:ext cx="6975682" cy="1141095"/>
          </a:xfrm>
          <a:prstGeom prst="rect">
            <a:avLst/>
          </a:prstGeom>
          <a:noFill/>
          <a:ln>
            <a:noFill/>
          </a:ln>
        </p:spPr>
        <p:txBody>
          <a:bodyPr anchorCtr="0" anchor="t" bIns="0" lIns="0" spcFirstLastPara="1" rIns="0" wrap="square" tIns="0">
            <a:spAutoFit/>
          </a:bodyPr>
          <a:lstStyle/>
          <a:p>
            <a:pPr indent="0" lvl="0" marL="0" marR="0" rtl="0" algn="l">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OUR SERVICES</a:t>
            </a:r>
            <a:endParaRPr/>
          </a:p>
        </p:txBody>
      </p:sp>
      <p:sp>
        <p:nvSpPr>
          <p:cNvPr id="256" name="Google Shape;256;p22"/>
          <p:cNvSpPr txBox="1"/>
          <p:nvPr/>
        </p:nvSpPr>
        <p:spPr>
          <a:xfrm>
            <a:off x="931148" y="4131115"/>
            <a:ext cx="387075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Prompt SemiBold"/>
                <a:ea typeface="Prompt SemiBold"/>
                <a:cs typeface="Prompt SemiBold"/>
                <a:sym typeface="Prompt SemiBold"/>
              </a:rPr>
              <a:t>Service One</a:t>
            </a:r>
            <a:endParaRPr/>
          </a:p>
        </p:txBody>
      </p:sp>
      <p:sp>
        <p:nvSpPr>
          <p:cNvPr id="257" name="Google Shape;257;p22"/>
          <p:cNvSpPr txBox="1"/>
          <p:nvPr/>
        </p:nvSpPr>
        <p:spPr>
          <a:xfrm>
            <a:off x="1369227" y="8665642"/>
            <a:ext cx="29946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258" name="Google Shape;258;p22"/>
          <p:cNvSpPr txBox="1"/>
          <p:nvPr/>
        </p:nvSpPr>
        <p:spPr>
          <a:xfrm>
            <a:off x="4921614" y="4131115"/>
            <a:ext cx="403275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Prompt SemiBold"/>
                <a:ea typeface="Prompt SemiBold"/>
                <a:cs typeface="Prompt SemiBold"/>
                <a:sym typeface="Prompt SemiBold"/>
              </a:rPr>
              <a:t>Service Two</a:t>
            </a:r>
            <a:endParaRPr/>
          </a:p>
        </p:txBody>
      </p:sp>
      <p:sp>
        <p:nvSpPr>
          <p:cNvPr id="259" name="Google Shape;259;p22"/>
          <p:cNvSpPr txBox="1"/>
          <p:nvPr/>
        </p:nvSpPr>
        <p:spPr>
          <a:xfrm>
            <a:off x="5440693" y="8665642"/>
            <a:ext cx="29946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260" name="Google Shape;260;p22"/>
          <p:cNvSpPr txBox="1"/>
          <p:nvPr/>
        </p:nvSpPr>
        <p:spPr>
          <a:xfrm>
            <a:off x="9074080" y="4131115"/>
            <a:ext cx="403275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Prompt SemiBold"/>
                <a:ea typeface="Prompt SemiBold"/>
                <a:cs typeface="Prompt SemiBold"/>
                <a:sym typeface="Prompt SemiBold"/>
              </a:rPr>
              <a:t>Service Three</a:t>
            </a:r>
            <a:endParaRPr/>
          </a:p>
        </p:txBody>
      </p:sp>
      <p:sp>
        <p:nvSpPr>
          <p:cNvPr id="261" name="Google Shape;261;p22"/>
          <p:cNvSpPr txBox="1"/>
          <p:nvPr/>
        </p:nvSpPr>
        <p:spPr>
          <a:xfrm>
            <a:off x="9593159" y="8665642"/>
            <a:ext cx="29946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262" name="Google Shape;262;p22"/>
          <p:cNvSpPr txBox="1"/>
          <p:nvPr/>
        </p:nvSpPr>
        <p:spPr>
          <a:xfrm>
            <a:off x="13226547" y="4131115"/>
            <a:ext cx="403275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Prompt SemiBold"/>
                <a:ea typeface="Prompt SemiBold"/>
                <a:cs typeface="Prompt SemiBold"/>
                <a:sym typeface="Prompt SemiBold"/>
              </a:rPr>
              <a:t>Service Four</a:t>
            </a:r>
            <a:endParaRPr/>
          </a:p>
        </p:txBody>
      </p:sp>
      <p:sp>
        <p:nvSpPr>
          <p:cNvPr id="263" name="Google Shape;263;p22"/>
          <p:cNvSpPr txBox="1"/>
          <p:nvPr/>
        </p:nvSpPr>
        <p:spPr>
          <a:xfrm>
            <a:off x="13745626" y="8665642"/>
            <a:ext cx="29946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7" name="Shape 267"/>
        <p:cNvGrpSpPr/>
        <p:nvPr/>
      </p:nvGrpSpPr>
      <p:grpSpPr>
        <a:xfrm>
          <a:off x="0" y="0"/>
          <a:ext cx="0" cy="0"/>
          <a:chOff x="0" y="0"/>
          <a:chExt cx="0" cy="0"/>
        </a:xfrm>
      </p:grpSpPr>
      <p:grpSp>
        <p:nvGrpSpPr>
          <p:cNvPr id="268" name="Google Shape;268;p23"/>
          <p:cNvGrpSpPr/>
          <p:nvPr/>
        </p:nvGrpSpPr>
        <p:grpSpPr>
          <a:xfrm>
            <a:off x="8727414" y="-144661"/>
            <a:ext cx="9560586" cy="10431661"/>
            <a:chOff x="0" y="-38100"/>
            <a:chExt cx="2518014" cy="2747433"/>
          </a:xfrm>
        </p:grpSpPr>
        <p:sp>
          <p:nvSpPr>
            <p:cNvPr id="269" name="Google Shape;269;p23"/>
            <p:cNvSpPr/>
            <p:nvPr/>
          </p:nvSpPr>
          <p:spPr>
            <a:xfrm>
              <a:off x="0" y="0"/>
              <a:ext cx="2518014" cy="2709333"/>
            </a:xfrm>
            <a:custGeom>
              <a:rect b="b" l="l" r="r" t="t"/>
              <a:pathLst>
                <a:path extrusionOk="0" h="2709333" w="2518014">
                  <a:moveTo>
                    <a:pt x="0" y="0"/>
                  </a:moveTo>
                  <a:lnTo>
                    <a:pt x="2518014" y="0"/>
                  </a:lnTo>
                  <a:lnTo>
                    <a:pt x="2518014" y="2709333"/>
                  </a:lnTo>
                  <a:lnTo>
                    <a:pt x="0" y="2709333"/>
                  </a:lnTo>
                  <a:close/>
                </a:path>
              </a:pathLst>
            </a:custGeom>
            <a:solidFill>
              <a:srgbClr val="FE6868"/>
            </a:solidFill>
            <a:ln>
              <a:noFill/>
            </a:ln>
          </p:spPr>
        </p:sp>
        <p:sp>
          <p:nvSpPr>
            <p:cNvPr id="270" name="Google Shape;270;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3"/>
          <p:cNvSpPr/>
          <p:nvPr/>
        </p:nvSpPr>
        <p:spPr>
          <a:xfrm>
            <a:off x="12522292" y="972502"/>
            <a:ext cx="5534058" cy="2394738"/>
          </a:xfrm>
          <a:custGeom>
            <a:rect b="b" l="l" r="r" t="t"/>
            <a:pathLst>
              <a:path extrusionOk="0" h="2394738" w="5534058">
                <a:moveTo>
                  <a:pt x="0" y="0"/>
                </a:moveTo>
                <a:lnTo>
                  <a:pt x="5534058" y="0"/>
                </a:lnTo>
                <a:lnTo>
                  <a:pt x="5534058" y="2394738"/>
                </a:lnTo>
                <a:lnTo>
                  <a:pt x="0" y="2394738"/>
                </a:lnTo>
                <a:lnTo>
                  <a:pt x="0" y="0"/>
                </a:lnTo>
                <a:close/>
              </a:path>
            </a:pathLst>
          </a:custGeom>
          <a:blipFill rotWithShape="1">
            <a:blip r:embed="rId3">
              <a:alphaModFix/>
            </a:blip>
            <a:stretch>
              <a:fillRect b="0" l="0" r="0" t="0"/>
            </a:stretch>
          </a:blipFill>
          <a:ln>
            <a:noFill/>
          </a:ln>
        </p:spPr>
      </p:sp>
      <p:pic>
        <p:nvPicPr>
          <p:cNvPr id="272" name="Google Shape;272;p23"/>
          <p:cNvPicPr preferRelativeResize="0"/>
          <p:nvPr/>
        </p:nvPicPr>
        <p:blipFill rotWithShape="1">
          <a:blip r:embed="rId4">
            <a:alphaModFix/>
          </a:blip>
          <a:srcRect b="24502" l="0" r="0" t="3742"/>
          <a:stretch/>
        </p:blipFill>
        <p:spPr>
          <a:xfrm>
            <a:off x="8727414" y="0"/>
            <a:ext cx="9560586" cy="10287000"/>
          </a:xfrm>
          <a:prstGeom prst="rect">
            <a:avLst/>
          </a:prstGeom>
          <a:noFill/>
          <a:ln>
            <a:noFill/>
          </a:ln>
        </p:spPr>
      </p:pic>
      <p:sp>
        <p:nvSpPr>
          <p:cNvPr id="273" name="Google Shape;273;p23"/>
          <p:cNvSpPr/>
          <p:nvPr/>
        </p:nvSpPr>
        <p:spPr>
          <a:xfrm>
            <a:off x="-4499372" y="972502"/>
            <a:ext cx="12205398" cy="1255395"/>
          </a:xfrm>
          <a:custGeom>
            <a:rect b="b" l="l" r="r" t="t"/>
            <a:pathLst>
              <a:path extrusionOk="0" h="259321" w="2521213">
                <a:moveTo>
                  <a:pt x="32349" y="0"/>
                </a:moveTo>
                <a:lnTo>
                  <a:pt x="2488864" y="0"/>
                </a:lnTo>
                <a:cubicBezTo>
                  <a:pt x="2497443" y="0"/>
                  <a:pt x="2505671" y="3408"/>
                  <a:pt x="2511738" y="9475"/>
                </a:cubicBezTo>
                <a:cubicBezTo>
                  <a:pt x="2517805" y="15542"/>
                  <a:pt x="2521213" y="23770"/>
                  <a:pt x="2521213" y="32349"/>
                </a:cubicBezTo>
                <a:lnTo>
                  <a:pt x="2521213" y="226972"/>
                </a:lnTo>
                <a:cubicBezTo>
                  <a:pt x="2521213" y="244838"/>
                  <a:pt x="2506730" y="259321"/>
                  <a:pt x="2488864" y="259321"/>
                </a:cubicBezTo>
                <a:lnTo>
                  <a:pt x="32349" y="259321"/>
                </a:lnTo>
                <a:cubicBezTo>
                  <a:pt x="14483" y="259321"/>
                  <a:pt x="0" y="244838"/>
                  <a:pt x="0" y="226972"/>
                </a:cubicBezTo>
                <a:lnTo>
                  <a:pt x="0" y="32349"/>
                </a:lnTo>
                <a:cubicBezTo>
                  <a:pt x="0" y="14483"/>
                  <a:pt x="14483" y="0"/>
                  <a:pt x="32349" y="0"/>
                </a:cubicBezTo>
                <a:close/>
              </a:path>
            </a:pathLst>
          </a:custGeom>
          <a:solidFill>
            <a:srgbClr val="FE6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3"/>
          <p:cNvSpPr txBox="1"/>
          <p:nvPr/>
        </p:nvSpPr>
        <p:spPr>
          <a:xfrm>
            <a:off x="1028700" y="1061589"/>
            <a:ext cx="6792600" cy="1077300"/>
          </a:xfrm>
          <a:prstGeom prst="rect">
            <a:avLst/>
          </a:prstGeom>
          <a:noFill/>
          <a:ln>
            <a:noFill/>
          </a:ln>
        </p:spPr>
        <p:txBody>
          <a:bodyPr anchorCtr="0" anchor="t" bIns="0" lIns="0" spcFirstLastPara="1" rIns="0" wrap="square" tIns="0">
            <a:spAutoFit/>
          </a:bodyPr>
          <a:lstStyle/>
          <a:p>
            <a:pPr indent="0" lvl="0" marL="0" marR="0" rtl="0" algn="l">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OUR PROJECT</a:t>
            </a:r>
            <a:endParaRPr/>
          </a:p>
        </p:txBody>
      </p:sp>
      <p:sp>
        <p:nvSpPr>
          <p:cNvPr id="275" name="Google Shape;275;p23"/>
          <p:cNvSpPr txBox="1"/>
          <p:nvPr/>
        </p:nvSpPr>
        <p:spPr>
          <a:xfrm>
            <a:off x="1028700" y="8171968"/>
            <a:ext cx="5492628" cy="846328"/>
          </a:xfrm>
          <a:prstGeom prst="rect">
            <a:avLst/>
          </a:prstGeom>
          <a:noFill/>
          <a:ln>
            <a:noFill/>
          </a:ln>
        </p:spPr>
        <p:txBody>
          <a:bodyPr anchorCtr="0" anchor="t" bIns="0" lIns="0" spcFirstLastPara="1" rIns="0" wrap="square" tIns="0">
            <a:spAutoFit/>
          </a:bodyPr>
          <a:lstStyle/>
          <a:p>
            <a:pPr indent="0" lvl="1" marL="0" marR="0" rtl="0" algn="l">
              <a:lnSpc>
                <a:spcPct val="158000"/>
              </a:lnSpc>
              <a:spcBef>
                <a:spcPts val="0"/>
              </a:spcBef>
              <a:spcAft>
                <a:spcPts val="0"/>
              </a:spcAft>
              <a:buNone/>
            </a:pPr>
            <a:r>
              <a:rPr b="1" i="0" lang="en-US" sz="2200" u="none" cap="none" strike="noStrike">
                <a:solidFill>
                  <a:srgbClr val="FFFFFF"/>
                </a:solidFill>
                <a:latin typeface="Prompt"/>
                <a:ea typeface="Prompt"/>
                <a:cs typeface="Prompt"/>
                <a:sym typeface="Prompt"/>
              </a:rPr>
              <a:t>YEAR: 2022</a:t>
            </a:r>
            <a:endParaRPr/>
          </a:p>
          <a:p>
            <a:pPr indent="0" lvl="1" marL="0" marR="0" rtl="0" algn="l">
              <a:lnSpc>
                <a:spcPct val="158000"/>
              </a:lnSpc>
              <a:spcBef>
                <a:spcPts val="0"/>
              </a:spcBef>
              <a:spcAft>
                <a:spcPts val="0"/>
              </a:spcAft>
              <a:buNone/>
            </a:pPr>
            <a:r>
              <a:rPr b="1" i="0" lang="en-US" sz="2200" u="none" cap="none" strike="noStrike">
                <a:solidFill>
                  <a:srgbClr val="FFFFFF"/>
                </a:solidFill>
                <a:latin typeface="Prompt"/>
                <a:ea typeface="Prompt"/>
                <a:cs typeface="Prompt"/>
                <a:sym typeface="Prompt"/>
              </a:rPr>
              <a:t>ROLE: WRITE YOUR ROLE</a:t>
            </a:r>
            <a:endParaRPr/>
          </a:p>
        </p:txBody>
      </p:sp>
      <p:sp>
        <p:nvSpPr>
          <p:cNvPr id="276" name="Google Shape;276;p23"/>
          <p:cNvSpPr txBox="1"/>
          <p:nvPr/>
        </p:nvSpPr>
        <p:spPr>
          <a:xfrm>
            <a:off x="1028700" y="3571240"/>
            <a:ext cx="5062969" cy="31064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77" name="Google Shape;277;p23"/>
          <p:cNvSpPr/>
          <p:nvPr/>
        </p:nvSpPr>
        <p:spPr>
          <a:xfrm rot="1233512">
            <a:off x="5239185" y="6691485"/>
            <a:ext cx="3016415" cy="3016415"/>
          </a:xfrm>
          <a:custGeom>
            <a:rect b="b" l="l" r="r" t="t"/>
            <a:pathLst>
              <a:path extrusionOk="0" h="3016415" w="3016415">
                <a:moveTo>
                  <a:pt x="0" y="0"/>
                </a:moveTo>
                <a:lnTo>
                  <a:pt x="3016415" y="0"/>
                </a:lnTo>
                <a:lnTo>
                  <a:pt x="3016415" y="3016415"/>
                </a:lnTo>
                <a:lnTo>
                  <a:pt x="0" y="301641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1" name="Shape 281"/>
        <p:cNvGrpSpPr/>
        <p:nvPr/>
      </p:nvGrpSpPr>
      <p:grpSpPr>
        <a:xfrm>
          <a:off x="0" y="0"/>
          <a:ext cx="0" cy="0"/>
          <a:chOff x="0" y="0"/>
          <a:chExt cx="0" cy="0"/>
        </a:xfrm>
      </p:grpSpPr>
      <p:grpSp>
        <p:nvGrpSpPr>
          <p:cNvPr id="282" name="Google Shape;282;p24"/>
          <p:cNvGrpSpPr/>
          <p:nvPr/>
        </p:nvGrpSpPr>
        <p:grpSpPr>
          <a:xfrm>
            <a:off x="3297567" y="5311716"/>
            <a:ext cx="7682614" cy="4466078"/>
            <a:chOff x="0" y="-38100"/>
            <a:chExt cx="2023405" cy="1176251"/>
          </a:xfrm>
        </p:grpSpPr>
        <p:sp>
          <p:nvSpPr>
            <p:cNvPr id="283" name="Google Shape;283;p24"/>
            <p:cNvSpPr/>
            <p:nvPr/>
          </p:nvSpPr>
          <p:spPr>
            <a:xfrm>
              <a:off x="0" y="0"/>
              <a:ext cx="2023405" cy="1138151"/>
            </a:xfrm>
            <a:custGeom>
              <a:rect b="b" l="l" r="r" t="t"/>
              <a:pathLst>
                <a:path extrusionOk="0" h="1138151" w="2023405">
                  <a:moveTo>
                    <a:pt x="37286" y="0"/>
                  </a:moveTo>
                  <a:lnTo>
                    <a:pt x="1986119" y="0"/>
                  </a:lnTo>
                  <a:cubicBezTo>
                    <a:pt x="2006711" y="0"/>
                    <a:pt x="2023405" y="16693"/>
                    <a:pt x="2023405" y="37286"/>
                  </a:cubicBezTo>
                  <a:lnTo>
                    <a:pt x="2023405" y="1100865"/>
                  </a:lnTo>
                  <a:cubicBezTo>
                    <a:pt x="2023405" y="1121458"/>
                    <a:pt x="2006711" y="1138151"/>
                    <a:pt x="1986119" y="1138151"/>
                  </a:cubicBezTo>
                  <a:lnTo>
                    <a:pt x="37286" y="1138151"/>
                  </a:lnTo>
                  <a:cubicBezTo>
                    <a:pt x="16693" y="1138151"/>
                    <a:pt x="0" y="1121458"/>
                    <a:pt x="0" y="1100865"/>
                  </a:cubicBezTo>
                  <a:lnTo>
                    <a:pt x="0" y="37286"/>
                  </a:lnTo>
                  <a:cubicBezTo>
                    <a:pt x="0" y="16693"/>
                    <a:pt x="16693" y="0"/>
                    <a:pt x="37286"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5" name="Google Shape;285;p24"/>
          <p:cNvPicPr preferRelativeResize="0"/>
          <p:nvPr/>
        </p:nvPicPr>
        <p:blipFill>
          <a:blip r:embed="rId3">
            <a:alphaModFix/>
          </a:blip>
          <a:stretch>
            <a:fillRect/>
          </a:stretch>
        </p:blipFill>
        <p:spPr>
          <a:xfrm>
            <a:off x="3297575" y="5456375"/>
            <a:ext cx="7681800" cy="4322700"/>
          </a:xfrm>
          <a:prstGeom prst="roundRect">
            <a:avLst>
              <a:gd fmla="val 3107" name="adj"/>
            </a:avLst>
          </a:prstGeom>
          <a:noFill/>
          <a:ln>
            <a:noFill/>
          </a:ln>
        </p:spPr>
      </p:pic>
      <p:sp>
        <p:nvSpPr>
          <p:cNvPr id="286" name="Google Shape;286;p24"/>
          <p:cNvSpPr/>
          <p:nvPr/>
        </p:nvSpPr>
        <p:spPr>
          <a:xfrm>
            <a:off x="3297567" y="509207"/>
            <a:ext cx="7682616" cy="4321417"/>
          </a:xfrm>
          <a:custGeom>
            <a:rect b="b" l="l" r="r" t="t"/>
            <a:pathLst>
              <a:path extrusionOk="0" h="1138151" w="2023405">
                <a:moveTo>
                  <a:pt x="37286" y="0"/>
                </a:moveTo>
                <a:lnTo>
                  <a:pt x="1986119" y="0"/>
                </a:lnTo>
                <a:cubicBezTo>
                  <a:pt x="2006711" y="0"/>
                  <a:pt x="2023405" y="16693"/>
                  <a:pt x="2023405" y="37286"/>
                </a:cubicBezTo>
                <a:lnTo>
                  <a:pt x="2023405" y="1100865"/>
                </a:lnTo>
                <a:cubicBezTo>
                  <a:pt x="2023405" y="1121458"/>
                  <a:pt x="2006711" y="1138151"/>
                  <a:pt x="1986119" y="1138151"/>
                </a:cubicBezTo>
                <a:lnTo>
                  <a:pt x="37286" y="1138151"/>
                </a:lnTo>
                <a:cubicBezTo>
                  <a:pt x="16693" y="1138151"/>
                  <a:pt x="0" y="1121458"/>
                  <a:pt x="0" y="1100865"/>
                </a:cubicBezTo>
                <a:lnTo>
                  <a:pt x="0" y="37286"/>
                </a:lnTo>
                <a:cubicBezTo>
                  <a:pt x="0" y="16693"/>
                  <a:pt x="16693" y="0"/>
                  <a:pt x="37286"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7" name="Google Shape;287;p24"/>
          <p:cNvPicPr preferRelativeResize="0"/>
          <p:nvPr/>
        </p:nvPicPr>
        <p:blipFill>
          <a:blip r:embed="rId4">
            <a:alphaModFix/>
          </a:blip>
          <a:stretch>
            <a:fillRect/>
          </a:stretch>
        </p:blipFill>
        <p:spPr>
          <a:xfrm>
            <a:off x="3297575" y="509200"/>
            <a:ext cx="7682700" cy="4323000"/>
          </a:xfrm>
          <a:prstGeom prst="roundRect">
            <a:avLst>
              <a:gd fmla="val 3434" name="adj"/>
            </a:avLst>
          </a:prstGeom>
          <a:noFill/>
          <a:ln>
            <a:noFill/>
          </a:ln>
        </p:spPr>
      </p:pic>
      <p:grpSp>
        <p:nvGrpSpPr>
          <p:cNvPr id="288" name="Google Shape;288;p24"/>
          <p:cNvGrpSpPr/>
          <p:nvPr/>
        </p:nvGrpSpPr>
        <p:grpSpPr>
          <a:xfrm>
            <a:off x="11431008" y="364546"/>
            <a:ext cx="6179058" cy="9413247"/>
            <a:chOff x="0" y="-38100"/>
            <a:chExt cx="1627406" cy="2479209"/>
          </a:xfrm>
        </p:grpSpPr>
        <p:sp>
          <p:nvSpPr>
            <p:cNvPr id="289" name="Google Shape;289;p24"/>
            <p:cNvSpPr/>
            <p:nvPr/>
          </p:nvSpPr>
          <p:spPr>
            <a:xfrm>
              <a:off x="0" y="0"/>
              <a:ext cx="1627406" cy="2441109"/>
            </a:xfrm>
            <a:custGeom>
              <a:rect b="b" l="l" r="r" t="t"/>
              <a:pathLst>
                <a:path extrusionOk="0" h="2441109" w="1627406">
                  <a:moveTo>
                    <a:pt x="46358" y="0"/>
                  </a:moveTo>
                  <a:lnTo>
                    <a:pt x="1581048" y="0"/>
                  </a:lnTo>
                  <a:cubicBezTo>
                    <a:pt x="1606651" y="0"/>
                    <a:pt x="1627406" y="20755"/>
                    <a:pt x="1627406" y="46358"/>
                  </a:cubicBezTo>
                  <a:lnTo>
                    <a:pt x="1627406" y="2394751"/>
                  </a:lnTo>
                  <a:cubicBezTo>
                    <a:pt x="1627406" y="2420354"/>
                    <a:pt x="1606651" y="2441109"/>
                    <a:pt x="1581048" y="2441109"/>
                  </a:cubicBezTo>
                  <a:lnTo>
                    <a:pt x="46358" y="2441109"/>
                  </a:lnTo>
                  <a:cubicBezTo>
                    <a:pt x="20755" y="2441109"/>
                    <a:pt x="0" y="2420354"/>
                    <a:pt x="0" y="2394751"/>
                  </a:cubicBezTo>
                  <a:lnTo>
                    <a:pt x="0" y="46358"/>
                  </a:lnTo>
                  <a:cubicBezTo>
                    <a:pt x="0" y="20755"/>
                    <a:pt x="20755" y="0"/>
                    <a:pt x="46358"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24"/>
          <p:cNvSpPr txBox="1"/>
          <p:nvPr/>
        </p:nvSpPr>
        <p:spPr>
          <a:xfrm rot="-5400000">
            <a:off x="-2839517" y="4572952"/>
            <a:ext cx="8934680"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GALLERY IMAGE</a:t>
            </a:r>
            <a:endParaRPr/>
          </a:p>
        </p:txBody>
      </p:sp>
      <p:sp>
        <p:nvSpPr>
          <p:cNvPr id="292" name="Google Shape;292;p24"/>
          <p:cNvSpPr/>
          <p:nvPr/>
        </p:nvSpPr>
        <p:spPr>
          <a:xfrm>
            <a:off x="3599986" y="6729346"/>
            <a:ext cx="2745278" cy="2881494"/>
          </a:xfrm>
          <a:custGeom>
            <a:rect b="b" l="l" r="r" t="t"/>
            <a:pathLst>
              <a:path extrusionOk="0" h="2881494" w="2745278">
                <a:moveTo>
                  <a:pt x="0" y="0"/>
                </a:moveTo>
                <a:lnTo>
                  <a:pt x="2745278" y="0"/>
                </a:lnTo>
                <a:lnTo>
                  <a:pt x="2745278" y="2881494"/>
                </a:lnTo>
                <a:lnTo>
                  <a:pt x="0" y="2881494"/>
                </a:lnTo>
                <a:lnTo>
                  <a:pt x="0" y="0"/>
                </a:lnTo>
                <a:close/>
              </a:path>
            </a:pathLst>
          </a:custGeom>
          <a:blipFill rotWithShape="1">
            <a:blip r:embed="rId5">
              <a:alphaModFix/>
            </a:blip>
            <a:stretch>
              <a:fillRect b="0" l="0" r="0" t="0"/>
            </a:stretch>
          </a:blipFill>
          <a:ln>
            <a:noFill/>
          </a:ln>
        </p:spPr>
      </p:sp>
      <p:sp>
        <p:nvSpPr>
          <p:cNvPr id="293" name="Google Shape;293;p24"/>
          <p:cNvSpPr/>
          <p:nvPr/>
        </p:nvSpPr>
        <p:spPr>
          <a:xfrm>
            <a:off x="16430374" y="348123"/>
            <a:ext cx="1657853" cy="4321417"/>
          </a:xfrm>
          <a:custGeom>
            <a:rect b="b" l="l" r="r" t="t"/>
            <a:pathLst>
              <a:path extrusionOk="0" h="4321417" w="1657853">
                <a:moveTo>
                  <a:pt x="0" y="0"/>
                </a:moveTo>
                <a:lnTo>
                  <a:pt x="1657852" y="0"/>
                </a:lnTo>
                <a:lnTo>
                  <a:pt x="1657852" y="4321417"/>
                </a:lnTo>
                <a:lnTo>
                  <a:pt x="0" y="4321417"/>
                </a:lnTo>
                <a:lnTo>
                  <a:pt x="0" y="0"/>
                </a:lnTo>
                <a:close/>
              </a:path>
            </a:pathLst>
          </a:custGeom>
          <a:blipFill rotWithShape="1">
            <a:blip r:embed="rId6">
              <a:alphaModFix/>
            </a:blip>
            <a:stretch>
              <a:fillRect b="0" l="0" r="0" t="0"/>
            </a:stretch>
          </a:blipFill>
          <a:ln>
            <a:noFill/>
          </a:ln>
        </p:spPr>
      </p:sp>
      <p:sp>
        <p:nvSpPr>
          <p:cNvPr id="294" name="Google Shape;294;p24"/>
          <p:cNvSpPr txBox="1"/>
          <p:nvPr/>
        </p:nvSpPr>
        <p:spPr>
          <a:xfrm>
            <a:off x="4242241" y="4938078"/>
            <a:ext cx="5793266"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What can you say about your projects?</a:t>
            </a:r>
            <a:endParaRPr/>
          </a:p>
        </p:txBody>
      </p:sp>
      <p:pic>
        <p:nvPicPr>
          <p:cNvPr id="295" name="Google Shape;295;p24"/>
          <p:cNvPicPr preferRelativeResize="0"/>
          <p:nvPr/>
        </p:nvPicPr>
        <p:blipFill>
          <a:blip r:embed="rId7">
            <a:alphaModFix/>
          </a:blip>
          <a:stretch>
            <a:fillRect/>
          </a:stretch>
        </p:blipFill>
        <p:spPr>
          <a:xfrm>
            <a:off x="11431000" y="509200"/>
            <a:ext cx="6179100" cy="9262200"/>
          </a:xfrm>
          <a:prstGeom prst="roundRect">
            <a:avLst>
              <a:gd fmla="val 2740"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9" name="Shape 299"/>
        <p:cNvGrpSpPr/>
        <p:nvPr/>
      </p:nvGrpSpPr>
      <p:grpSpPr>
        <a:xfrm>
          <a:off x="0" y="0"/>
          <a:ext cx="0" cy="0"/>
          <a:chOff x="0" y="0"/>
          <a:chExt cx="0" cy="0"/>
        </a:xfrm>
      </p:grpSpPr>
      <p:sp>
        <p:nvSpPr>
          <p:cNvPr id="300" name="Google Shape;300;p25"/>
          <p:cNvSpPr/>
          <p:nvPr/>
        </p:nvSpPr>
        <p:spPr>
          <a:xfrm rot="-1014422">
            <a:off x="1251174" y="964474"/>
            <a:ext cx="1508037" cy="2121280"/>
          </a:xfrm>
          <a:custGeom>
            <a:rect b="b" l="l" r="r" t="t"/>
            <a:pathLst>
              <a:path extrusionOk="0" h="2121280" w="1508037">
                <a:moveTo>
                  <a:pt x="0" y="0"/>
                </a:moveTo>
                <a:lnTo>
                  <a:pt x="1508037" y="0"/>
                </a:lnTo>
                <a:lnTo>
                  <a:pt x="1508037" y="2121280"/>
                </a:lnTo>
                <a:lnTo>
                  <a:pt x="0" y="2121280"/>
                </a:lnTo>
                <a:lnTo>
                  <a:pt x="0" y="0"/>
                </a:lnTo>
                <a:close/>
              </a:path>
            </a:pathLst>
          </a:custGeom>
          <a:blipFill rotWithShape="1">
            <a:blip r:embed="rId3">
              <a:alphaModFix/>
            </a:blip>
            <a:stretch>
              <a:fillRect b="0" l="0" r="0" t="0"/>
            </a:stretch>
          </a:blipFill>
          <a:ln>
            <a:noFill/>
          </a:ln>
        </p:spPr>
      </p:sp>
      <p:sp>
        <p:nvSpPr>
          <p:cNvPr id="301" name="Google Shape;301;p25"/>
          <p:cNvSpPr/>
          <p:nvPr/>
        </p:nvSpPr>
        <p:spPr>
          <a:xfrm rot="224894">
            <a:off x="14107815" y="607695"/>
            <a:ext cx="3325105" cy="2521034"/>
          </a:xfrm>
          <a:custGeom>
            <a:rect b="b" l="l" r="r" t="t"/>
            <a:pathLst>
              <a:path extrusionOk="0" h="2521034" w="3325105">
                <a:moveTo>
                  <a:pt x="0" y="0"/>
                </a:moveTo>
                <a:lnTo>
                  <a:pt x="3325105" y="0"/>
                </a:lnTo>
                <a:lnTo>
                  <a:pt x="3325105" y="2521034"/>
                </a:lnTo>
                <a:lnTo>
                  <a:pt x="0" y="2521034"/>
                </a:lnTo>
                <a:lnTo>
                  <a:pt x="0" y="0"/>
                </a:lnTo>
                <a:close/>
              </a:path>
            </a:pathLst>
          </a:custGeom>
          <a:blipFill rotWithShape="1">
            <a:blip r:embed="rId4">
              <a:alphaModFix/>
            </a:blip>
            <a:stretch>
              <a:fillRect b="0" l="0" r="0" t="0"/>
            </a:stretch>
          </a:blipFill>
          <a:ln>
            <a:noFill/>
          </a:ln>
        </p:spPr>
      </p:sp>
      <p:sp>
        <p:nvSpPr>
          <p:cNvPr id="302" name="Google Shape;302;p25"/>
          <p:cNvSpPr txBox="1"/>
          <p:nvPr/>
        </p:nvSpPr>
        <p:spPr>
          <a:xfrm>
            <a:off x="11368249" y="5988714"/>
            <a:ext cx="187624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Prompt SemiBold"/>
                <a:ea typeface="Prompt SemiBold"/>
                <a:cs typeface="Prompt SemiBold"/>
                <a:sym typeface="Prompt SemiBold"/>
              </a:rPr>
              <a:t>Example</a:t>
            </a:r>
            <a:endParaRPr/>
          </a:p>
        </p:txBody>
      </p:sp>
      <p:sp>
        <p:nvSpPr>
          <p:cNvPr id="303" name="Google Shape;303;p25"/>
          <p:cNvSpPr txBox="1"/>
          <p:nvPr/>
        </p:nvSpPr>
        <p:spPr>
          <a:xfrm>
            <a:off x="11368249" y="8464578"/>
            <a:ext cx="187624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FFFF"/>
                </a:solidFill>
                <a:latin typeface="Prompt SemiBold"/>
                <a:ea typeface="Prompt SemiBold"/>
                <a:cs typeface="Prompt SemiBold"/>
                <a:sym typeface="Prompt SemiBold"/>
              </a:rPr>
              <a:t>Example</a:t>
            </a:r>
            <a:endParaRPr/>
          </a:p>
        </p:txBody>
      </p:sp>
      <p:sp>
        <p:nvSpPr>
          <p:cNvPr id="304" name="Google Shape;304;p25"/>
          <p:cNvSpPr txBox="1"/>
          <p:nvPr/>
        </p:nvSpPr>
        <p:spPr>
          <a:xfrm>
            <a:off x="13829859" y="5871845"/>
            <a:ext cx="3293514"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Presentations are</a:t>
            </a:r>
            <a:endParaRPr/>
          </a:p>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communication tools</a:t>
            </a:r>
            <a:endParaRPr/>
          </a:p>
        </p:txBody>
      </p:sp>
      <p:sp>
        <p:nvSpPr>
          <p:cNvPr id="305" name="Google Shape;305;p25"/>
          <p:cNvSpPr txBox="1"/>
          <p:nvPr/>
        </p:nvSpPr>
        <p:spPr>
          <a:xfrm>
            <a:off x="13829859" y="8347710"/>
            <a:ext cx="3293514"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Presentations are</a:t>
            </a:r>
            <a:endParaRPr/>
          </a:p>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communication tools</a:t>
            </a:r>
            <a:endParaRPr/>
          </a:p>
        </p:txBody>
      </p:sp>
      <p:sp>
        <p:nvSpPr>
          <p:cNvPr id="306" name="Google Shape;306;p25"/>
          <p:cNvSpPr txBox="1"/>
          <p:nvPr/>
        </p:nvSpPr>
        <p:spPr>
          <a:xfrm>
            <a:off x="4458141" y="1029652"/>
            <a:ext cx="9371718"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MARKET RESEARCH</a:t>
            </a:r>
            <a:endParaRPr/>
          </a:p>
        </p:txBody>
      </p:sp>
      <p:sp>
        <p:nvSpPr>
          <p:cNvPr id="307" name="Google Shape;307;p25"/>
          <p:cNvSpPr txBox="1"/>
          <p:nvPr/>
        </p:nvSpPr>
        <p:spPr>
          <a:xfrm>
            <a:off x="2982803" y="2447882"/>
            <a:ext cx="12322393"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 you want to discuss. </a:t>
            </a:r>
            <a:endParaRPr/>
          </a:p>
        </p:txBody>
      </p:sp>
      <p:grpSp>
        <p:nvGrpSpPr>
          <p:cNvPr id="308" name="Google Shape;308;p25"/>
          <p:cNvGrpSpPr/>
          <p:nvPr/>
        </p:nvGrpSpPr>
        <p:grpSpPr>
          <a:xfrm>
            <a:off x="11035554" y="4253893"/>
            <a:ext cx="5986829" cy="1021721"/>
            <a:chOff x="12700" y="0"/>
            <a:chExt cx="13246100" cy="2260600"/>
          </a:xfrm>
        </p:grpSpPr>
        <p:sp>
          <p:nvSpPr>
            <p:cNvPr id="309" name="Google Shape;309;p25"/>
            <p:cNvSpPr/>
            <p:nvPr/>
          </p:nvSpPr>
          <p:spPr>
            <a:xfrm>
              <a:off x="12700" y="0"/>
              <a:ext cx="7912100" cy="2260600"/>
            </a:xfrm>
            <a:custGeom>
              <a:rect b="b" l="l" r="r" t="t"/>
              <a:pathLst>
                <a:path extrusionOk="0" h="2260600" w="7912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14400"/>
                  </a:move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38200" y="914400"/>
                  </a:lnTo>
                  <a:lnTo>
                    <a:pt x="1028700" y="1574800"/>
                  </a:lnTo>
                  <a:cubicBezTo>
                    <a:pt x="1041400" y="1587500"/>
                    <a:pt x="1028700" y="1600200"/>
                    <a:pt x="1028700" y="1612900"/>
                  </a:cubicBezTo>
                  <a:cubicBezTo>
                    <a:pt x="1016000" y="1612900"/>
                    <a:pt x="1003300" y="1625600"/>
                    <a:pt x="1003300" y="1625600"/>
                  </a:cubicBezTo>
                  <a:lnTo>
                    <a:pt x="901700" y="1625600"/>
                  </a:lnTo>
                  <a:lnTo>
                    <a:pt x="850900" y="2222500"/>
                  </a:lnTo>
                  <a:cubicBezTo>
                    <a:pt x="850900" y="2247900"/>
                    <a:pt x="838200" y="2260600"/>
                    <a:pt x="812800" y="2260600"/>
                  </a:cubicBezTo>
                  <a:lnTo>
                    <a:pt x="812800" y="2260600"/>
                  </a:lnTo>
                  <a:cubicBezTo>
                    <a:pt x="736600" y="2260600"/>
                    <a:pt x="673100" y="2197100"/>
                    <a:pt x="673100" y="2120900"/>
                  </a:cubicBezTo>
                  <a:lnTo>
                    <a:pt x="647700" y="1625600"/>
                  </a:lnTo>
                  <a:lnTo>
                    <a:pt x="596900" y="1625600"/>
                  </a:lnTo>
                  <a:lnTo>
                    <a:pt x="571500" y="2120900"/>
                  </a:lnTo>
                  <a:cubicBezTo>
                    <a:pt x="571500" y="2197100"/>
                    <a:pt x="508000" y="2260600"/>
                    <a:pt x="431800" y="2260600"/>
                  </a:cubicBezTo>
                  <a:lnTo>
                    <a:pt x="431800" y="2260600"/>
                  </a:lnTo>
                  <a:cubicBezTo>
                    <a:pt x="406400" y="2260600"/>
                    <a:pt x="393700" y="2247900"/>
                    <a:pt x="393700" y="2222500"/>
                  </a:cubicBezTo>
                  <a:lnTo>
                    <a:pt x="342900" y="1625600"/>
                  </a:lnTo>
                  <a:lnTo>
                    <a:pt x="241300" y="1625600"/>
                  </a:lnTo>
                  <a:cubicBezTo>
                    <a:pt x="241300" y="1625600"/>
                    <a:pt x="228600" y="1612900"/>
                    <a:pt x="215900" y="1612900"/>
                  </a:cubicBezTo>
                  <a:cubicBezTo>
                    <a:pt x="215900" y="1600200"/>
                    <a:pt x="203200" y="1587500"/>
                    <a:pt x="215900" y="1574800"/>
                  </a:cubicBezTo>
                  <a:lnTo>
                    <a:pt x="406400" y="9144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14400"/>
                  </a:move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71700" y="914400"/>
                  </a:lnTo>
                  <a:lnTo>
                    <a:pt x="2362200" y="1574800"/>
                  </a:lnTo>
                  <a:cubicBezTo>
                    <a:pt x="2374900" y="1587500"/>
                    <a:pt x="2362200" y="1600200"/>
                    <a:pt x="2362200" y="1612900"/>
                  </a:cubicBezTo>
                  <a:cubicBezTo>
                    <a:pt x="2349500" y="1612900"/>
                    <a:pt x="2336800" y="1625600"/>
                    <a:pt x="2336800" y="1625600"/>
                  </a:cubicBezTo>
                  <a:lnTo>
                    <a:pt x="2235200" y="1625600"/>
                  </a:lnTo>
                  <a:lnTo>
                    <a:pt x="2184400" y="2222500"/>
                  </a:lnTo>
                  <a:cubicBezTo>
                    <a:pt x="2184400" y="2247900"/>
                    <a:pt x="2171700" y="2260600"/>
                    <a:pt x="2146300" y="2260600"/>
                  </a:cubicBezTo>
                  <a:cubicBezTo>
                    <a:pt x="2070100" y="2260600"/>
                    <a:pt x="2006600" y="2197100"/>
                    <a:pt x="2006600" y="2120900"/>
                  </a:cubicBezTo>
                  <a:lnTo>
                    <a:pt x="1981200" y="1625600"/>
                  </a:lnTo>
                  <a:lnTo>
                    <a:pt x="1930400" y="1625600"/>
                  </a:lnTo>
                  <a:lnTo>
                    <a:pt x="1905000" y="2120900"/>
                  </a:lnTo>
                  <a:cubicBezTo>
                    <a:pt x="1905000" y="2197100"/>
                    <a:pt x="1841500" y="2260600"/>
                    <a:pt x="1765300" y="2260600"/>
                  </a:cubicBezTo>
                  <a:cubicBezTo>
                    <a:pt x="1739900" y="2260600"/>
                    <a:pt x="1727200" y="2247900"/>
                    <a:pt x="1727200" y="2222500"/>
                  </a:cubicBezTo>
                  <a:lnTo>
                    <a:pt x="1676400" y="1625600"/>
                  </a:lnTo>
                  <a:lnTo>
                    <a:pt x="1574800" y="1625600"/>
                  </a:lnTo>
                  <a:cubicBezTo>
                    <a:pt x="1574800" y="1625600"/>
                    <a:pt x="1562100" y="1612900"/>
                    <a:pt x="1549400" y="1612900"/>
                  </a:cubicBezTo>
                  <a:cubicBezTo>
                    <a:pt x="1549400" y="1600200"/>
                    <a:pt x="1536700" y="1587500"/>
                    <a:pt x="1549400" y="1574800"/>
                  </a:cubicBezTo>
                  <a:lnTo>
                    <a:pt x="1739900" y="9144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14400"/>
                  </a:move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05200" y="914400"/>
                  </a:lnTo>
                  <a:lnTo>
                    <a:pt x="3695700" y="1574800"/>
                  </a:lnTo>
                  <a:cubicBezTo>
                    <a:pt x="3708400" y="1587500"/>
                    <a:pt x="3695700" y="1600200"/>
                    <a:pt x="3695700" y="1612900"/>
                  </a:cubicBezTo>
                  <a:cubicBezTo>
                    <a:pt x="3683000" y="1612900"/>
                    <a:pt x="3670300" y="1625600"/>
                    <a:pt x="3670300" y="1625600"/>
                  </a:cubicBezTo>
                  <a:lnTo>
                    <a:pt x="3568700" y="1625600"/>
                  </a:lnTo>
                  <a:lnTo>
                    <a:pt x="3517900" y="2222500"/>
                  </a:lnTo>
                  <a:cubicBezTo>
                    <a:pt x="3517900" y="2247900"/>
                    <a:pt x="3505200" y="2260600"/>
                    <a:pt x="3479800" y="2260600"/>
                  </a:cubicBezTo>
                  <a:cubicBezTo>
                    <a:pt x="3403600" y="2260600"/>
                    <a:pt x="3340100" y="2197100"/>
                    <a:pt x="3340100" y="2120900"/>
                  </a:cubicBezTo>
                  <a:lnTo>
                    <a:pt x="3314700" y="1625600"/>
                  </a:lnTo>
                  <a:lnTo>
                    <a:pt x="3263900" y="1625600"/>
                  </a:lnTo>
                  <a:lnTo>
                    <a:pt x="3238500" y="2120900"/>
                  </a:lnTo>
                  <a:cubicBezTo>
                    <a:pt x="3238500" y="2197100"/>
                    <a:pt x="3175000" y="2260600"/>
                    <a:pt x="3098800" y="2260600"/>
                  </a:cubicBezTo>
                  <a:cubicBezTo>
                    <a:pt x="3073400" y="2260600"/>
                    <a:pt x="3060700" y="2247900"/>
                    <a:pt x="3060700" y="2222500"/>
                  </a:cubicBezTo>
                  <a:lnTo>
                    <a:pt x="3009900" y="1625600"/>
                  </a:lnTo>
                  <a:lnTo>
                    <a:pt x="2908300" y="1625600"/>
                  </a:lnTo>
                  <a:cubicBezTo>
                    <a:pt x="2908300" y="1625600"/>
                    <a:pt x="2895600" y="1612900"/>
                    <a:pt x="2882900" y="1612900"/>
                  </a:cubicBezTo>
                  <a:cubicBezTo>
                    <a:pt x="2882900" y="1600200"/>
                    <a:pt x="2870200" y="1587500"/>
                    <a:pt x="2882900" y="1574800"/>
                  </a:cubicBezTo>
                  <a:lnTo>
                    <a:pt x="3073400" y="9144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14400"/>
                  </a:move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38700" y="914400"/>
                  </a:lnTo>
                  <a:lnTo>
                    <a:pt x="5029200" y="1574800"/>
                  </a:lnTo>
                  <a:cubicBezTo>
                    <a:pt x="5041900" y="1587500"/>
                    <a:pt x="5029200" y="1600200"/>
                    <a:pt x="5029200" y="1612900"/>
                  </a:cubicBezTo>
                  <a:cubicBezTo>
                    <a:pt x="5016500" y="1612900"/>
                    <a:pt x="5003800" y="1625600"/>
                    <a:pt x="5003800" y="1625600"/>
                  </a:cubicBezTo>
                  <a:lnTo>
                    <a:pt x="4902200" y="1625600"/>
                  </a:lnTo>
                  <a:lnTo>
                    <a:pt x="4851400" y="2222500"/>
                  </a:lnTo>
                  <a:cubicBezTo>
                    <a:pt x="4851400" y="2247900"/>
                    <a:pt x="4838700" y="2260600"/>
                    <a:pt x="4813300" y="2260600"/>
                  </a:cubicBezTo>
                  <a:cubicBezTo>
                    <a:pt x="4737100" y="2260600"/>
                    <a:pt x="4673600" y="2197100"/>
                    <a:pt x="4673600" y="2120900"/>
                  </a:cubicBezTo>
                  <a:lnTo>
                    <a:pt x="4648200" y="1625600"/>
                  </a:lnTo>
                  <a:lnTo>
                    <a:pt x="4597400" y="1625600"/>
                  </a:lnTo>
                  <a:lnTo>
                    <a:pt x="4572000" y="2120900"/>
                  </a:lnTo>
                  <a:cubicBezTo>
                    <a:pt x="4572000" y="2197100"/>
                    <a:pt x="4508500" y="2260600"/>
                    <a:pt x="4432300" y="2260600"/>
                  </a:cubicBezTo>
                  <a:cubicBezTo>
                    <a:pt x="4406900" y="2260600"/>
                    <a:pt x="4394200" y="2247900"/>
                    <a:pt x="4394200" y="2222500"/>
                  </a:cubicBezTo>
                  <a:lnTo>
                    <a:pt x="4343400" y="1625600"/>
                  </a:lnTo>
                  <a:lnTo>
                    <a:pt x="4241800" y="1625600"/>
                  </a:lnTo>
                  <a:cubicBezTo>
                    <a:pt x="4241800" y="1625600"/>
                    <a:pt x="4229100" y="1612900"/>
                    <a:pt x="4216400" y="1612900"/>
                  </a:cubicBezTo>
                  <a:cubicBezTo>
                    <a:pt x="4216400" y="1600200"/>
                    <a:pt x="4203700" y="1587500"/>
                    <a:pt x="4216400" y="1574800"/>
                  </a:cubicBezTo>
                  <a:lnTo>
                    <a:pt x="4406900" y="914400"/>
                  </a:lnTo>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moveTo>
                    <a:pt x="5740400" y="914400"/>
                  </a:move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72200" y="914400"/>
                  </a:lnTo>
                  <a:lnTo>
                    <a:pt x="6362700" y="1574800"/>
                  </a:lnTo>
                  <a:cubicBezTo>
                    <a:pt x="6375400" y="1587500"/>
                    <a:pt x="6362700" y="1600200"/>
                    <a:pt x="6362700" y="1612900"/>
                  </a:cubicBezTo>
                  <a:cubicBezTo>
                    <a:pt x="6350000" y="1612900"/>
                    <a:pt x="6337300" y="1625600"/>
                    <a:pt x="6337300" y="1625600"/>
                  </a:cubicBezTo>
                  <a:lnTo>
                    <a:pt x="6235700" y="1625600"/>
                  </a:lnTo>
                  <a:lnTo>
                    <a:pt x="6184900" y="2222500"/>
                  </a:lnTo>
                  <a:cubicBezTo>
                    <a:pt x="6184900" y="2247900"/>
                    <a:pt x="6172200" y="2260600"/>
                    <a:pt x="6146800" y="2260600"/>
                  </a:cubicBezTo>
                  <a:cubicBezTo>
                    <a:pt x="6070600" y="2260600"/>
                    <a:pt x="6007100" y="2197100"/>
                    <a:pt x="6007100" y="2120900"/>
                  </a:cubicBezTo>
                  <a:lnTo>
                    <a:pt x="5981700" y="1625600"/>
                  </a:lnTo>
                  <a:lnTo>
                    <a:pt x="5930900" y="1625600"/>
                  </a:lnTo>
                  <a:lnTo>
                    <a:pt x="5905500" y="2120900"/>
                  </a:lnTo>
                  <a:cubicBezTo>
                    <a:pt x="5905500" y="2197100"/>
                    <a:pt x="5842000" y="2260600"/>
                    <a:pt x="5765800" y="2260600"/>
                  </a:cubicBezTo>
                  <a:cubicBezTo>
                    <a:pt x="5740400" y="2260600"/>
                    <a:pt x="5727700" y="2247900"/>
                    <a:pt x="5727700" y="2222500"/>
                  </a:cubicBezTo>
                  <a:lnTo>
                    <a:pt x="5676900" y="1625600"/>
                  </a:lnTo>
                  <a:lnTo>
                    <a:pt x="5575300" y="1625600"/>
                  </a:lnTo>
                  <a:cubicBezTo>
                    <a:pt x="5575300" y="1625600"/>
                    <a:pt x="5562600" y="1612900"/>
                    <a:pt x="5549900" y="1612900"/>
                  </a:cubicBezTo>
                  <a:cubicBezTo>
                    <a:pt x="5549900" y="1600200"/>
                    <a:pt x="5537200" y="1587500"/>
                    <a:pt x="5549900" y="1574800"/>
                  </a:cubicBezTo>
                  <a:lnTo>
                    <a:pt x="5740400" y="914400"/>
                  </a:lnTo>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moveTo>
                    <a:pt x="7073900" y="914400"/>
                  </a:move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05700" y="914400"/>
                  </a:lnTo>
                  <a:lnTo>
                    <a:pt x="7696200" y="1574800"/>
                  </a:lnTo>
                  <a:cubicBezTo>
                    <a:pt x="7708900" y="1587500"/>
                    <a:pt x="7696200" y="1600200"/>
                    <a:pt x="7696200" y="1612900"/>
                  </a:cubicBezTo>
                  <a:cubicBezTo>
                    <a:pt x="7683500" y="1612900"/>
                    <a:pt x="7670800" y="1625600"/>
                    <a:pt x="7670800" y="1625600"/>
                  </a:cubicBezTo>
                  <a:lnTo>
                    <a:pt x="7569200" y="1625600"/>
                  </a:lnTo>
                  <a:lnTo>
                    <a:pt x="7518400" y="2222500"/>
                  </a:lnTo>
                  <a:cubicBezTo>
                    <a:pt x="7518400" y="2247900"/>
                    <a:pt x="7505700" y="2260600"/>
                    <a:pt x="7480300" y="2260600"/>
                  </a:cubicBezTo>
                  <a:cubicBezTo>
                    <a:pt x="7404100" y="2260600"/>
                    <a:pt x="7340600" y="2197100"/>
                    <a:pt x="7340600" y="2120900"/>
                  </a:cubicBezTo>
                  <a:lnTo>
                    <a:pt x="7315200" y="1625600"/>
                  </a:lnTo>
                  <a:lnTo>
                    <a:pt x="7264400" y="1625600"/>
                  </a:lnTo>
                  <a:lnTo>
                    <a:pt x="7239000" y="2120900"/>
                  </a:lnTo>
                  <a:cubicBezTo>
                    <a:pt x="7239000" y="2197100"/>
                    <a:pt x="7175500" y="2260600"/>
                    <a:pt x="7099300" y="2260600"/>
                  </a:cubicBezTo>
                  <a:cubicBezTo>
                    <a:pt x="7073900" y="2260600"/>
                    <a:pt x="7061200" y="2247900"/>
                    <a:pt x="7061200" y="2222500"/>
                  </a:cubicBezTo>
                  <a:lnTo>
                    <a:pt x="7010400" y="1625600"/>
                  </a:lnTo>
                  <a:lnTo>
                    <a:pt x="6908800" y="1625600"/>
                  </a:lnTo>
                  <a:cubicBezTo>
                    <a:pt x="6908800" y="1625600"/>
                    <a:pt x="6896100" y="1612900"/>
                    <a:pt x="6883400" y="1612900"/>
                  </a:cubicBezTo>
                  <a:cubicBezTo>
                    <a:pt x="6883400" y="1600200"/>
                    <a:pt x="6870700" y="1587500"/>
                    <a:pt x="6883400" y="1574800"/>
                  </a:cubicBezTo>
                  <a:lnTo>
                    <a:pt x="7073900" y="914400"/>
                  </a:lnTo>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5"/>
            <p:cNvSpPr/>
            <p:nvPr/>
          </p:nvSpPr>
          <p:spPr>
            <a:xfrm>
              <a:off x="8013700" y="0"/>
              <a:ext cx="5245100" cy="2260600"/>
            </a:xfrm>
            <a:custGeom>
              <a:rect b="b" l="l" r="r" t="t"/>
              <a:pathLst>
                <a:path extrusionOk="0" h="2260600" w="5245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14400"/>
                  </a:move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38200" y="914400"/>
                  </a:lnTo>
                  <a:lnTo>
                    <a:pt x="1028700" y="1574800"/>
                  </a:lnTo>
                  <a:cubicBezTo>
                    <a:pt x="1041400" y="1587500"/>
                    <a:pt x="1028700" y="1600200"/>
                    <a:pt x="1028700" y="1612900"/>
                  </a:cubicBezTo>
                  <a:cubicBezTo>
                    <a:pt x="1016000" y="1612900"/>
                    <a:pt x="1003300" y="1625600"/>
                    <a:pt x="1003300" y="1625600"/>
                  </a:cubicBezTo>
                  <a:lnTo>
                    <a:pt x="901700" y="1625600"/>
                  </a:lnTo>
                  <a:lnTo>
                    <a:pt x="850900" y="2222500"/>
                  </a:lnTo>
                  <a:cubicBezTo>
                    <a:pt x="850900" y="2247900"/>
                    <a:pt x="838200" y="2260600"/>
                    <a:pt x="812800" y="2260600"/>
                  </a:cubicBezTo>
                  <a:cubicBezTo>
                    <a:pt x="736600" y="2260600"/>
                    <a:pt x="673100" y="2197100"/>
                    <a:pt x="673100" y="2120900"/>
                  </a:cubicBezTo>
                  <a:lnTo>
                    <a:pt x="647700" y="1625600"/>
                  </a:lnTo>
                  <a:lnTo>
                    <a:pt x="596900" y="1625600"/>
                  </a:lnTo>
                  <a:lnTo>
                    <a:pt x="571500" y="2120900"/>
                  </a:lnTo>
                  <a:cubicBezTo>
                    <a:pt x="571500" y="2197100"/>
                    <a:pt x="508000" y="2260600"/>
                    <a:pt x="431800" y="2260600"/>
                  </a:cubicBezTo>
                  <a:cubicBezTo>
                    <a:pt x="406400" y="2260600"/>
                    <a:pt x="393700" y="2247900"/>
                    <a:pt x="393700" y="2222500"/>
                  </a:cubicBezTo>
                  <a:lnTo>
                    <a:pt x="342900" y="1625600"/>
                  </a:lnTo>
                  <a:lnTo>
                    <a:pt x="241300" y="1625600"/>
                  </a:lnTo>
                  <a:cubicBezTo>
                    <a:pt x="241300" y="1625600"/>
                    <a:pt x="228600" y="1612900"/>
                    <a:pt x="215900" y="1612900"/>
                  </a:cubicBezTo>
                  <a:cubicBezTo>
                    <a:pt x="215900" y="1600200"/>
                    <a:pt x="203200" y="1587500"/>
                    <a:pt x="215900" y="1574800"/>
                  </a:cubicBezTo>
                  <a:lnTo>
                    <a:pt x="406400" y="9144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14400"/>
                  </a:move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71700" y="914400"/>
                  </a:lnTo>
                  <a:lnTo>
                    <a:pt x="2362200" y="1574800"/>
                  </a:lnTo>
                  <a:cubicBezTo>
                    <a:pt x="2374900" y="1587500"/>
                    <a:pt x="2362200" y="1600200"/>
                    <a:pt x="2362200" y="1612900"/>
                  </a:cubicBezTo>
                  <a:cubicBezTo>
                    <a:pt x="2349500" y="1612900"/>
                    <a:pt x="2336800" y="1625600"/>
                    <a:pt x="2336800" y="1625600"/>
                  </a:cubicBezTo>
                  <a:lnTo>
                    <a:pt x="2235200" y="1625600"/>
                  </a:lnTo>
                  <a:lnTo>
                    <a:pt x="2184400" y="2222500"/>
                  </a:lnTo>
                  <a:cubicBezTo>
                    <a:pt x="2184400" y="2247900"/>
                    <a:pt x="2171700" y="2260600"/>
                    <a:pt x="2146300" y="2260600"/>
                  </a:cubicBezTo>
                  <a:cubicBezTo>
                    <a:pt x="2070100" y="2260600"/>
                    <a:pt x="2006600" y="2197100"/>
                    <a:pt x="2006600" y="2120900"/>
                  </a:cubicBezTo>
                  <a:lnTo>
                    <a:pt x="1981200" y="1625600"/>
                  </a:lnTo>
                  <a:lnTo>
                    <a:pt x="1930400" y="1625600"/>
                  </a:lnTo>
                  <a:lnTo>
                    <a:pt x="1905000" y="2120900"/>
                  </a:lnTo>
                  <a:cubicBezTo>
                    <a:pt x="1905000" y="2197100"/>
                    <a:pt x="1841500" y="2260600"/>
                    <a:pt x="1765300" y="2260600"/>
                  </a:cubicBezTo>
                  <a:cubicBezTo>
                    <a:pt x="1739900" y="2260600"/>
                    <a:pt x="1727200" y="2247900"/>
                    <a:pt x="1727200" y="2222500"/>
                  </a:cubicBezTo>
                  <a:lnTo>
                    <a:pt x="1676400" y="1625600"/>
                  </a:lnTo>
                  <a:lnTo>
                    <a:pt x="1574800" y="1625600"/>
                  </a:lnTo>
                  <a:cubicBezTo>
                    <a:pt x="1574800" y="1625600"/>
                    <a:pt x="1562100" y="1612900"/>
                    <a:pt x="1549400" y="1612900"/>
                  </a:cubicBezTo>
                  <a:cubicBezTo>
                    <a:pt x="1549400" y="1600200"/>
                    <a:pt x="1536700" y="1587500"/>
                    <a:pt x="1549400" y="1574800"/>
                  </a:cubicBezTo>
                  <a:lnTo>
                    <a:pt x="1739900" y="9144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14400"/>
                  </a:move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05200" y="914400"/>
                  </a:lnTo>
                  <a:lnTo>
                    <a:pt x="3695700" y="1574800"/>
                  </a:lnTo>
                  <a:cubicBezTo>
                    <a:pt x="3708400" y="1587500"/>
                    <a:pt x="3695700" y="1600200"/>
                    <a:pt x="3695700" y="1612900"/>
                  </a:cubicBezTo>
                  <a:cubicBezTo>
                    <a:pt x="3683000" y="1612900"/>
                    <a:pt x="3670300" y="1625600"/>
                    <a:pt x="3670300" y="1625600"/>
                  </a:cubicBezTo>
                  <a:lnTo>
                    <a:pt x="3568700" y="1625600"/>
                  </a:lnTo>
                  <a:lnTo>
                    <a:pt x="3517900" y="2222500"/>
                  </a:lnTo>
                  <a:cubicBezTo>
                    <a:pt x="3517900" y="2247900"/>
                    <a:pt x="3505200" y="2260600"/>
                    <a:pt x="3479800" y="2260600"/>
                  </a:cubicBezTo>
                  <a:cubicBezTo>
                    <a:pt x="3403600" y="2260600"/>
                    <a:pt x="3340100" y="2197100"/>
                    <a:pt x="3340100" y="2120900"/>
                  </a:cubicBezTo>
                  <a:lnTo>
                    <a:pt x="3314700" y="1625600"/>
                  </a:lnTo>
                  <a:lnTo>
                    <a:pt x="3263900" y="1625600"/>
                  </a:lnTo>
                  <a:lnTo>
                    <a:pt x="3238500" y="2120900"/>
                  </a:lnTo>
                  <a:cubicBezTo>
                    <a:pt x="3238500" y="2197100"/>
                    <a:pt x="3175000" y="2260600"/>
                    <a:pt x="3098800" y="2260600"/>
                  </a:cubicBezTo>
                  <a:cubicBezTo>
                    <a:pt x="3073400" y="2260600"/>
                    <a:pt x="3060700" y="2247900"/>
                    <a:pt x="3060700" y="2222500"/>
                  </a:cubicBezTo>
                  <a:lnTo>
                    <a:pt x="3009900" y="1625600"/>
                  </a:lnTo>
                  <a:lnTo>
                    <a:pt x="2908300" y="1625600"/>
                  </a:lnTo>
                  <a:cubicBezTo>
                    <a:pt x="2908300" y="1625600"/>
                    <a:pt x="2895600" y="1612900"/>
                    <a:pt x="2882900" y="1612900"/>
                  </a:cubicBezTo>
                  <a:cubicBezTo>
                    <a:pt x="2882900" y="1600200"/>
                    <a:pt x="2870200" y="1587500"/>
                    <a:pt x="2882900" y="1574800"/>
                  </a:cubicBezTo>
                  <a:lnTo>
                    <a:pt x="3073400" y="9144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14400"/>
                  </a:move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38700" y="914400"/>
                  </a:lnTo>
                  <a:lnTo>
                    <a:pt x="5029200" y="1574800"/>
                  </a:lnTo>
                  <a:cubicBezTo>
                    <a:pt x="5041900" y="1587500"/>
                    <a:pt x="5029200" y="1600200"/>
                    <a:pt x="5029200" y="1612900"/>
                  </a:cubicBezTo>
                  <a:cubicBezTo>
                    <a:pt x="5016500" y="1612900"/>
                    <a:pt x="5003800" y="1625600"/>
                    <a:pt x="5003800" y="1625600"/>
                  </a:cubicBezTo>
                  <a:lnTo>
                    <a:pt x="4902200" y="1625600"/>
                  </a:lnTo>
                  <a:lnTo>
                    <a:pt x="4851400" y="2222500"/>
                  </a:lnTo>
                  <a:cubicBezTo>
                    <a:pt x="4851400" y="2247900"/>
                    <a:pt x="4838700" y="2260600"/>
                    <a:pt x="4813300" y="2260600"/>
                  </a:cubicBezTo>
                  <a:cubicBezTo>
                    <a:pt x="4737100" y="2260600"/>
                    <a:pt x="4673600" y="2197100"/>
                    <a:pt x="4673600" y="2120900"/>
                  </a:cubicBezTo>
                  <a:lnTo>
                    <a:pt x="4648200" y="1625600"/>
                  </a:lnTo>
                  <a:lnTo>
                    <a:pt x="4597400" y="1625600"/>
                  </a:lnTo>
                  <a:lnTo>
                    <a:pt x="4572000" y="2120900"/>
                  </a:lnTo>
                  <a:cubicBezTo>
                    <a:pt x="4572000" y="2197100"/>
                    <a:pt x="4508500" y="2260600"/>
                    <a:pt x="4432300" y="2260600"/>
                  </a:cubicBezTo>
                  <a:cubicBezTo>
                    <a:pt x="4406900" y="2260600"/>
                    <a:pt x="4394200" y="2247900"/>
                    <a:pt x="4394200" y="2222500"/>
                  </a:cubicBezTo>
                  <a:lnTo>
                    <a:pt x="4343400" y="1625600"/>
                  </a:lnTo>
                  <a:lnTo>
                    <a:pt x="4241800" y="1625600"/>
                  </a:lnTo>
                  <a:cubicBezTo>
                    <a:pt x="4241800" y="1625600"/>
                    <a:pt x="4229100" y="1612900"/>
                    <a:pt x="4216400" y="1612900"/>
                  </a:cubicBezTo>
                  <a:cubicBezTo>
                    <a:pt x="4216400" y="1600200"/>
                    <a:pt x="4203700" y="1587500"/>
                    <a:pt x="4216400" y="1574800"/>
                  </a:cubicBezTo>
                  <a:lnTo>
                    <a:pt x="4406900" y="914400"/>
                  </a:lnTo>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 name="Google Shape;311;p25"/>
          <p:cNvGrpSpPr/>
          <p:nvPr/>
        </p:nvGrpSpPr>
        <p:grpSpPr>
          <a:xfrm>
            <a:off x="11448328" y="7655774"/>
            <a:ext cx="5161284" cy="360620"/>
            <a:chOff x="-2195" y="-71"/>
            <a:chExt cx="1274391" cy="89042"/>
          </a:xfrm>
        </p:grpSpPr>
        <p:sp>
          <p:nvSpPr>
            <p:cNvPr id="312" name="Google Shape;312;p25"/>
            <p:cNvSpPr/>
            <p:nvPr/>
          </p:nvSpPr>
          <p:spPr>
            <a:xfrm>
              <a:off x="-2195" y="-71"/>
              <a:ext cx="1274391" cy="89042"/>
            </a:xfrm>
            <a:custGeom>
              <a:rect b="b" l="l" r="r" t="t"/>
              <a:pathLst>
                <a:path extrusionOk="0" h="89042" w="1274391">
                  <a:moveTo>
                    <a:pt x="46645" y="71"/>
                  </a:moveTo>
                  <a:lnTo>
                    <a:pt x="1227745" y="71"/>
                  </a:lnTo>
                  <a:lnTo>
                    <a:pt x="1227745" y="71"/>
                  </a:lnTo>
                  <a:cubicBezTo>
                    <a:pt x="1243673" y="0"/>
                    <a:pt x="1258421" y="8456"/>
                    <a:pt x="1266406" y="22238"/>
                  </a:cubicBezTo>
                  <a:cubicBezTo>
                    <a:pt x="1274390" y="36021"/>
                    <a:pt x="1274390" y="53021"/>
                    <a:pt x="1266406" y="66804"/>
                  </a:cubicBezTo>
                  <a:cubicBezTo>
                    <a:pt x="1258421" y="80586"/>
                    <a:pt x="1243673" y="89042"/>
                    <a:pt x="12277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5"/>
            <p:cNvSpPr/>
            <p:nvPr/>
          </p:nvSpPr>
          <p:spPr>
            <a:xfrm>
              <a:off x="-2195" y="-71"/>
              <a:ext cx="829891" cy="89042"/>
            </a:xfrm>
            <a:custGeom>
              <a:rect b="b" l="l" r="r" t="t"/>
              <a:pathLst>
                <a:path extrusionOk="0" h="89042" w="829891">
                  <a:moveTo>
                    <a:pt x="46645" y="71"/>
                  </a:moveTo>
                  <a:lnTo>
                    <a:pt x="783245" y="71"/>
                  </a:lnTo>
                  <a:lnTo>
                    <a:pt x="783245" y="71"/>
                  </a:lnTo>
                  <a:cubicBezTo>
                    <a:pt x="799173" y="0"/>
                    <a:pt x="813921" y="8456"/>
                    <a:pt x="821906" y="22238"/>
                  </a:cubicBezTo>
                  <a:cubicBezTo>
                    <a:pt x="829890" y="36021"/>
                    <a:pt x="829890" y="53021"/>
                    <a:pt x="821906" y="66804"/>
                  </a:cubicBezTo>
                  <a:cubicBezTo>
                    <a:pt x="813921" y="80586"/>
                    <a:pt x="799173" y="89042"/>
                    <a:pt x="783245" y="88971"/>
                  </a:cubicBezTo>
                  <a:lnTo>
                    <a:pt x="46645" y="88971"/>
                  </a:lnTo>
                  <a:cubicBezTo>
                    <a:pt x="30717" y="89042"/>
                    <a:pt x="15969" y="80586"/>
                    <a:pt x="7984" y="66804"/>
                  </a:cubicBezTo>
                  <a:cubicBezTo>
                    <a:pt x="0" y="53021"/>
                    <a:pt x="0" y="36021"/>
                    <a:pt x="7984" y="22238"/>
                  </a:cubicBezTo>
                  <a:cubicBezTo>
                    <a:pt x="15969" y="8456"/>
                    <a:pt x="30717" y="0"/>
                    <a:pt x="46645" y="71"/>
                  </a:cubicBezTo>
                  <a:close/>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 name="Google Shape;314;p25"/>
          <p:cNvGrpSpPr/>
          <p:nvPr/>
        </p:nvGrpSpPr>
        <p:grpSpPr>
          <a:xfrm>
            <a:off x="1028700" y="4011930"/>
            <a:ext cx="9146517" cy="5246331"/>
            <a:chOff x="0" y="0"/>
            <a:chExt cx="7981950" cy="4578350"/>
          </a:xfrm>
        </p:grpSpPr>
        <p:sp>
          <p:nvSpPr>
            <p:cNvPr id="315" name="Google Shape;315;p25"/>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5"/>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FF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5"/>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E6C3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5"/>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E6C3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9" name="Google Shape;319;p25"/>
          <p:cNvPicPr preferRelativeResize="0"/>
          <p:nvPr/>
        </p:nvPicPr>
        <p:blipFill>
          <a:blip r:embed="rId5">
            <a:alphaModFix/>
          </a:blip>
          <a:stretch>
            <a:fillRect/>
          </a:stretch>
        </p:blipFill>
        <p:spPr>
          <a:xfrm>
            <a:off x="2133900" y="4328650"/>
            <a:ext cx="6933851" cy="4343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3" name="Shape 323"/>
        <p:cNvGrpSpPr/>
        <p:nvPr/>
      </p:nvGrpSpPr>
      <p:grpSpPr>
        <a:xfrm>
          <a:off x="0" y="0"/>
          <a:ext cx="0" cy="0"/>
          <a:chOff x="0" y="0"/>
          <a:chExt cx="0" cy="0"/>
        </a:xfrm>
      </p:grpSpPr>
      <p:pic>
        <p:nvPicPr>
          <p:cNvPr id="324" name="Google Shape;324;p26"/>
          <p:cNvPicPr preferRelativeResize="0"/>
          <p:nvPr/>
        </p:nvPicPr>
        <p:blipFill>
          <a:blip r:embed="rId3">
            <a:alphaModFix/>
          </a:blip>
          <a:stretch>
            <a:fillRect/>
          </a:stretch>
        </p:blipFill>
        <p:spPr>
          <a:xfrm>
            <a:off x="2126618" y="1233101"/>
            <a:ext cx="7144200" cy="7854900"/>
          </a:xfrm>
          <a:prstGeom prst="round2SameRect">
            <a:avLst>
              <a:gd fmla="val 47583" name="adj1"/>
              <a:gd fmla="val 0" name="adj2"/>
            </a:avLst>
          </a:prstGeom>
          <a:noFill/>
          <a:ln>
            <a:noFill/>
          </a:ln>
        </p:spPr>
      </p:pic>
      <p:grpSp>
        <p:nvGrpSpPr>
          <p:cNvPr id="325" name="Google Shape;325;p26"/>
          <p:cNvGrpSpPr/>
          <p:nvPr/>
        </p:nvGrpSpPr>
        <p:grpSpPr>
          <a:xfrm>
            <a:off x="10834255" y="3936119"/>
            <a:ext cx="7784366" cy="3230760"/>
            <a:chOff x="0" y="-38100"/>
            <a:chExt cx="2050203" cy="850900"/>
          </a:xfrm>
        </p:grpSpPr>
        <p:sp>
          <p:nvSpPr>
            <p:cNvPr id="326" name="Google Shape;326;p26"/>
            <p:cNvSpPr/>
            <p:nvPr/>
          </p:nvSpPr>
          <p:spPr>
            <a:xfrm>
              <a:off x="0" y="0"/>
              <a:ext cx="2050203" cy="784181"/>
            </a:xfrm>
            <a:custGeom>
              <a:rect b="b" l="l" r="r" t="t"/>
              <a:pathLst>
                <a:path extrusionOk="0" h="784181" w="2050203">
                  <a:moveTo>
                    <a:pt x="0" y="0"/>
                  </a:moveTo>
                  <a:lnTo>
                    <a:pt x="2050203" y="0"/>
                  </a:lnTo>
                  <a:lnTo>
                    <a:pt x="2050203" y="784181"/>
                  </a:lnTo>
                  <a:lnTo>
                    <a:pt x="0" y="784181"/>
                  </a:lnTo>
                  <a:close/>
                </a:path>
              </a:pathLst>
            </a:custGeom>
            <a:solidFill>
              <a:srgbClr val="ED7843"/>
            </a:solidFill>
            <a:ln>
              <a:noFill/>
            </a:ln>
          </p:spPr>
        </p:sp>
        <p:sp>
          <p:nvSpPr>
            <p:cNvPr id="327" name="Google Shape;327;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8" name="Google Shape;328;p26"/>
          <p:cNvPicPr preferRelativeResize="0"/>
          <p:nvPr/>
        </p:nvPicPr>
        <p:blipFill rotWithShape="1">
          <a:blip r:embed="rId4">
            <a:alphaModFix/>
          </a:blip>
          <a:srcRect b="66830" l="0" r="0" t="3326"/>
          <a:stretch/>
        </p:blipFill>
        <p:spPr>
          <a:xfrm>
            <a:off x="10834255" y="4080780"/>
            <a:ext cx="7453745" cy="2977436"/>
          </a:xfrm>
          <a:prstGeom prst="rect">
            <a:avLst/>
          </a:prstGeom>
          <a:noFill/>
          <a:ln>
            <a:noFill/>
          </a:ln>
        </p:spPr>
      </p:pic>
      <p:sp>
        <p:nvSpPr>
          <p:cNvPr id="329" name="Google Shape;329;p26"/>
          <p:cNvSpPr/>
          <p:nvPr/>
        </p:nvSpPr>
        <p:spPr>
          <a:xfrm>
            <a:off x="-224686" y="681218"/>
            <a:ext cx="3542128" cy="2473049"/>
          </a:xfrm>
          <a:custGeom>
            <a:rect b="b" l="l" r="r" t="t"/>
            <a:pathLst>
              <a:path extrusionOk="0" h="2473049" w="3542128">
                <a:moveTo>
                  <a:pt x="0" y="0"/>
                </a:moveTo>
                <a:lnTo>
                  <a:pt x="3542128" y="0"/>
                </a:lnTo>
                <a:lnTo>
                  <a:pt x="3542128" y="2473050"/>
                </a:lnTo>
                <a:lnTo>
                  <a:pt x="0" y="2473050"/>
                </a:lnTo>
                <a:lnTo>
                  <a:pt x="0" y="0"/>
                </a:lnTo>
                <a:close/>
              </a:path>
            </a:pathLst>
          </a:custGeom>
          <a:blipFill rotWithShape="1">
            <a:blip r:embed="rId5">
              <a:alphaModFix/>
            </a:blip>
            <a:stretch>
              <a:fillRect b="0" l="0" r="0" t="0"/>
            </a:stretch>
          </a:blipFill>
          <a:ln>
            <a:noFill/>
          </a:ln>
        </p:spPr>
      </p:sp>
      <p:sp>
        <p:nvSpPr>
          <p:cNvPr id="330" name="Google Shape;330;p26"/>
          <p:cNvSpPr/>
          <p:nvPr/>
        </p:nvSpPr>
        <p:spPr>
          <a:xfrm>
            <a:off x="2126605" y="1917743"/>
            <a:ext cx="2381673" cy="2377343"/>
          </a:xfrm>
          <a:custGeom>
            <a:rect b="b" l="l" r="r" t="t"/>
            <a:pathLst>
              <a:path extrusionOk="0" h="2377343" w="2381673">
                <a:moveTo>
                  <a:pt x="0" y="0"/>
                </a:moveTo>
                <a:lnTo>
                  <a:pt x="2381673" y="0"/>
                </a:lnTo>
                <a:lnTo>
                  <a:pt x="2381673" y="2377342"/>
                </a:lnTo>
                <a:lnTo>
                  <a:pt x="0" y="2377342"/>
                </a:lnTo>
                <a:lnTo>
                  <a:pt x="0" y="0"/>
                </a:lnTo>
                <a:close/>
              </a:path>
            </a:pathLst>
          </a:custGeom>
          <a:blipFill rotWithShape="1">
            <a:blip r:embed="rId6">
              <a:alphaModFix/>
            </a:blip>
            <a:stretch>
              <a:fillRect b="0" l="0" r="0" t="0"/>
            </a:stretch>
          </a:blipFill>
          <a:ln>
            <a:noFill/>
          </a:ln>
        </p:spPr>
      </p:sp>
      <p:sp>
        <p:nvSpPr>
          <p:cNvPr id="331" name="Google Shape;331;p26"/>
          <p:cNvSpPr/>
          <p:nvPr/>
        </p:nvSpPr>
        <p:spPr>
          <a:xfrm>
            <a:off x="7675155" y="7058216"/>
            <a:ext cx="2646985" cy="2642172"/>
          </a:xfrm>
          <a:custGeom>
            <a:rect b="b" l="l" r="r" t="t"/>
            <a:pathLst>
              <a:path extrusionOk="0" h="2642172" w="2646985">
                <a:moveTo>
                  <a:pt x="0" y="0"/>
                </a:moveTo>
                <a:lnTo>
                  <a:pt x="2646985" y="0"/>
                </a:lnTo>
                <a:lnTo>
                  <a:pt x="2646985" y="2642172"/>
                </a:lnTo>
                <a:lnTo>
                  <a:pt x="0" y="2642172"/>
                </a:lnTo>
                <a:lnTo>
                  <a:pt x="0" y="0"/>
                </a:lnTo>
                <a:close/>
              </a:path>
            </a:pathLst>
          </a:custGeom>
          <a:blipFill rotWithShape="1">
            <a:blip r:embed="rId7">
              <a:alphaModFix/>
            </a:blip>
            <a:stretch>
              <a:fillRect b="0" l="0" r="0" t="0"/>
            </a:stretch>
          </a:blipFill>
          <a:ln>
            <a:noFill/>
          </a:ln>
        </p:spPr>
      </p:sp>
      <p:sp>
        <p:nvSpPr>
          <p:cNvPr id="332" name="Google Shape;332;p26"/>
          <p:cNvSpPr txBox="1"/>
          <p:nvPr/>
        </p:nvSpPr>
        <p:spPr>
          <a:xfrm>
            <a:off x="14137585" y="7695832"/>
            <a:ext cx="3028835" cy="504825"/>
          </a:xfrm>
          <a:prstGeom prst="rect">
            <a:avLst/>
          </a:prstGeom>
          <a:noFill/>
          <a:ln>
            <a:noFill/>
          </a:ln>
        </p:spPr>
        <p:txBody>
          <a:bodyPr anchorCtr="0" anchor="t" bIns="0" lIns="0" spcFirstLastPara="1" rIns="0" wrap="square" tIns="0">
            <a:spAutoFit/>
          </a:bodyPr>
          <a:lstStyle/>
          <a:p>
            <a:pPr indent="0" lvl="1" marL="0" marR="0" rtl="0" algn="r">
              <a:lnSpc>
                <a:spcPct val="140013"/>
              </a:lnSpc>
              <a:spcBef>
                <a:spcPts val="0"/>
              </a:spcBef>
              <a:spcAft>
                <a:spcPts val="0"/>
              </a:spcAft>
              <a:buNone/>
            </a:pPr>
            <a:r>
              <a:rPr b="1" i="0" lang="en-US" sz="2999" u="none" cap="none" strike="noStrike">
                <a:solidFill>
                  <a:srgbClr val="F461F0"/>
                </a:solidFill>
                <a:latin typeface="Prompt"/>
                <a:ea typeface="Prompt"/>
                <a:cs typeface="Prompt"/>
                <a:sym typeface="Prompt"/>
              </a:rPr>
              <a:t>Product 01</a:t>
            </a:r>
            <a:endParaRPr/>
          </a:p>
        </p:txBody>
      </p:sp>
      <p:sp>
        <p:nvSpPr>
          <p:cNvPr id="333" name="Google Shape;333;p26"/>
          <p:cNvSpPr txBox="1"/>
          <p:nvPr/>
        </p:nvSpPr>
        <p:spPr>
          <a:xfrm>
            <a:off x="14137585" y="8495030"/>
            <a:ext cx="3028835" cy="763270"/>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2199" u="none" cap="none" strike="noStrike">
                <a:solidFill>
                  <a:srgbClr val="FFFFFF"/>
                </a:solidFill>
                <a:latin typeface="Prompt"/>
                <a:ea typeface="Prompt"/>
                <a:cs typeface="Prompt"/>
                <a:sym typeface="Prompt"/>
              </a:rPr>
              <a:t>Describe the product</a:t>
            </a:r>
            <a:endParaRPr/>
          </a:p>
          <a:p>
            <a:pPr indent="0" lvl="1" marL="0" marR="0" rtl="0" algn="r">
              <a:lnSpc>
                <a:spcPct val="140018"/>
              </a:lnSpc>
              <a:spcBef>
                <a:spcPts val="0"/>
              </a:spcBef>
              <a:spcAft>
                <a:spcPts val="0"/>
              </a:spcAft>
              <a:buNone/>
            </a:pPr>
            <a:r>
              <a:rPr b="0" i="0" lang="en-US" sz="2199" u="none" cap="none" strike="noStrike">
                <a:solidFill>
                  <a:srgbClr val="FFFFFF"/>
                </a:solidFill>
                <a:latin typeface="Prompt"/>
                <a:ea typeface="Prompt"/>
                <a:cs typeface="Prompt"/>
                <a:sym typeface="Prompt"/>
              </a:rPr>
              <a:t>$75</a:t>
            </a:r>
            <a:endParaRPr/>
          </a:p>
        </p:txBody>
      </p:sp>
      <p:sp>
        <p:nvSpPr>
          <p:cNvPr id="334" name="Google Shape;334;p26"/>
          <p:cNvSpPr txBox="1"/>
          <p:nvPr/>
        </p:nvSpPr>
        <p:spPr>
          <a:xfrm>
            <a:off x="10834255" y="952500"/>
            <a:ext cx="6606600" cy="2154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PRODUCT GALLERY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8" name="Shape 338"/>
        <p:cNvGrpSpPr/>
        <p:nvPr/>
      </p:nvGrpSpPr>
      <p:grpSpPr>
        <a:xfrm>
          <a:off x="0" y="0"/>
          <a:ext cx="0" cy="0"/>
          <a:chOff x="0" y="0"/>
          <a:chExt cx="0" cy="0"/>
        </a:xfrm>
      </p:grpSpPr>
      <p:sp>
        <p:nvSpPr>
          <p:cNvPr id="339" name="Google Shape;339;p27"/>
          <p:cNvSpPr/>
          <p:nvPr/>
        </p:nvSpPr>
        <p:spPr>
          <a:xfrm>
            <a:off x="9855049" y="1237169"/>
            <a:ext cx="7144193" cy="7850762"/>
          </a:xfrm>
          <a:custGeom>
            <a:rect b="b" l="l" r="r" t="t"/>
            <a:pathLst>
              <a:path extrusionOk="0" h="701803" w="638641">
                <a:moveTo>
                  <a:pt x="212995" y="19070"/>
                </a:moveTo>
                <a:cubicBezTo>
                  <a:pt x="245631" y="7556"/>
                  <a:pt x="282960" y="0"/>
                  <a:pt x="319492" y="0"/>
                </a:cubicBezTo>
                <a:cubicBezTo>
                  <a:pt x="356026" y="0"/>
                  <a:pt x="391181" y="6476"/>
                  <a:pt x="423577" y="17990"/>
                </a:cubicBezTo>
                <a:cubicBezTo>
                  <a:pt x="424267" y="18350"/>
                  <a:pt x="424956" y="18350"/>
                  <a:pt x="425645" y="18710"/>
                </a:cubicBezTo>
                <a:cubicBezTo>
                  <a:pt x="547308" y="64765"/>
                  <a:pt x="636917" y="186379"/>
                  <a:pt x="638641" y="326036"/>
                </a:cubicBezTo>
                <a:lnTo>
                  <a:pt x="638641" y="701803"/>
                </a:lnTo>
                <a:lnTo>
                  <a:pt x="0" y="701803"/>
                </a:lnTo>
                <a:lnTo>
                  <a:pt x="0" y="326315"/>
                </a:lnTo>
                <a:cubicBezTo>
                  <a:pt x="1723" y="185660"/>
                  <a:pt x="89954" y="64045"/>
                  <a:pt x="212995" y="1907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27"/>
          <p:cNvPicPr preferRelativeResize="0"/>
          <p:nvPr/>
        </p:nvPicPr>
        <p:blipFill>
          <a:blip r:embed="rId3">
            <a:alphaModFix/>
          </a:blip>
          <a:stretch>
            <a:fillRect/>
          </a:stretch>
        </p:blipFill>
        <p:spPr>
          <a:xfrm>
            <a:off x="9855064" y="1233073"/>
            <a:ext cx="7144200" cy="7854900"/>
          </a:xfrm>
          <a:prstGeom prst="round2SameRect">
            <a:avLst>
              <a:gd fmla="val 50000" name="adj1"/>
              <a:gd fmla="val 0" name="adj2"/>
            </a:avLst>
          </a:prstGeom>
          <a:noFill/>
          <a:ln>
            <a:noFill/>
          </a:ln>
        </p:spPr>
      </p:pic>
      <p:grpSp>
        <p:nvGrpSpPr>
          <p:cNvPr id="341" name="Google Shape;341;p27"/>
          <p:cNvGrpSpPr/>
          <p:nvPr/>
        </p:nvGrpSpPr>
        <p:grpSpPr>
          <a:xfrm>
            <a:off x="-336404" y="3875697"/>
            <a:ext cx="7784366" cy="3230760"/>
            <a:chOff x="0" y="-38100"/>
            <a:chExt cx="2050203" cy="850900"/>
          </a:xfrm>
        </p:grpSpPr>
        <p:sp>
          <p:nvSpPr>
            <p:cNvPr id="342" name="Google Shape;342;p27"/>
            <p:cNvSpPr/>
            <p:nvPr/>
          </p:nvSpPr>
          <p:spPr>
            <a:xfrm>
              <a:off x="0" y="0"/>
              <a:ext cx="2050203" cy="784181"/>
            </a:xfrm>
            <a:custGeom>
              <a:rect b="b" l="l" r="r" t="t"/>
              <a:pathLst>
                <a:path extrusionOk="0" h="784181" w="2050203">
                  <a:moveTo>
                    <a:pt x="0" y="0"/>
                  </a:moveTo>
                  <a:lnTo>
                    <a:pt x="2050203" y="0"/>
                  </a:lnTo>
                  <a:lnTo>
                    <a:pt x="2050203" y="784181"/>
                  </a:lnTo>
                  <a:lnTo>
                    <a:pt x="0" y="784181"/>
                  </a:lnTo>
                  <a:close/>
                </a:path>
              </a:pathLst>
            </a:custGeom>
            <a:solidFill>
              <a:srgbClr val="2F3FFF"/>
            </a:solidFill>
            <a:ln>
              <a:noFill/>
            </a:ln>
          </p:spPr>
        </p:sp>
        <p:sp>
          <p:nvSpPr>
            <p:cNvPr id="343" name="Google Shape;343;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4" name="Google Shape;344;p27"/>
          <p:cNvPicPr preferRelativeResize="0"/>
          <p:nvPr/>
        </p:nvPicPr>
        <p:blipFill rotWithShape="1">
          <a:blip r:embed="rId4">
            <a:alphaModFix/>
          </a:blip>
          <a:srcRect b="34965" l="0" r="0" t="38404"/>
          <a:stretch/>
        </p:blipFill>
        <p:spPr>
          <a:xfrm>
            <a:off x="-5782" y="4020358"/>
            <a:ext cx="7453745" cy="2977436"/>
          </a:xfrm>
          <a:prstGeom prst="rect">
            <a:avLst/>
          </a:prstGeom>
          <a:noFill/>
          <a:ln>
            <a:noFill/>
          </a:ln>
        </p:spPr>
      </p:pic>
      <p:sp>
        <p:nvSpPr>
          <p:cNvPr id="345" name="Google Shape;345;p27"/>
          <p:cNvSpPr txBox="1"/>
          <p:nvPr/>
        </p:nvSpPr>
        <p:spPr>
          <a:xfrm>
            <a:off x="1234107" y="952500"/>
            <a:ext cx="66066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PRODUCT GALLERY</a:t>
            </a:r>
            <a:endParaRPr/>
          </a:p>
        </p:txBody>
      </p:sp>
      <p:sp>
        <p:nvSpPr>
          <p:cNvPr id="346" name="Google Shape;346;p27"/>
          <p:cNvSpPr/>
          <p:nvPr/>
        </p:nvSpPr>
        <p:spPr>
          <a:xfrm>
            <a:off x="5641931" y="2785083"/>
            <a:ext cx="3502069" cy="2470550"/>
          </a:xfrm>
          <a:custGeom>
            <a:rect b="b" l="l" r="r" t="t"/>
            <a:pathLst>
              <a:path extrusionOk="0" h="2470550" w="3502069">
                <a:moveTo>
                  <a:pt x="0" y="0"/>
                </a:moveTo>
                <a:lnTo>
                  <a:pt x="3502069" y="0"/>
                </a:lnTo>
                <a:lnTo>
                  <a:pt x="3502069" y="2470550"/>
                </a:lnTo>
                <a:lnTo>
                  <a:pt x="0" y="2470550"/>
                </a:lnTo>
                <a:lnTo>
                  <a:pt x="0" y="0"/>
                </a:lnTo>
                <a:close/>
              </a:path>
            </a:pathLst>
          </a:custGeom>
          <a:blipFill rotWithShape="1">
            <a:blip r:embed="rId5">
              <a:alphaModFix/>
            </a:blip>
            <a:stretch>
              <a:fillRect b="0" l="0" r="0" t="0"/>
            </a:stretch>
          </a:blipFill>
          <a:ln>
            <a:noFill/>
          </a:ln>
        </p:spPr>
      </p:sp>
      <p:sp>
        <p:nvSpPr>
          <p:cNvPr id="347" name="Google Shape;347;p27"/>
          <p:cNvSpPr/>
          <p:nvPr/>
        </p:nvSpPr>
        <p:spPr>
          <a:xfrm>
            <a:off x="9144000" y="7168617"/>
            <a:ext cx="2689545" cy="1168729"/>
          </a:xfrm>
          <a:custGeom>
            <a:rect b="b" l="l" r="r" t="t"/>
            <a:pathLst>
              <a:path extrusionOk="0" h="1168729" w="2689545">
                <a:moveTo>
                  <a:pt x="0" y="0"/>
                </a:moveTo>
                <a:lnTo>
                  <a:pt x="2689545" y="0"/>
                </a:lnTo>
                <a:lnTo>
                  <a:pt x="2689545" y="1168729"/>
                </a:lnTo>
                <a:lnTo>
                  <a:pt x="0" y="1168729"/>
                </a:lnTo>
                <a:lnTo>
                  <a:pt x="0" y="0"/>
                </a:lnTo>
                <a:close/>
              </a:path>
            </a:pathLst>
          </a:custGeom>
          <a:blipFill rotWithShape="1">
            <a:blip r:embed="rId6">
              <a:alphaModFix/>
            </a:blip>
            <a:stretch>
              <a:fillRect b="0" l="0" r="0" t="0"/>
            </a:stretch>
          </a:blipFill>
          <a:ln>
            <a:noFill/>
          </a:ln>
        </p:spPr>
      </p:sp>
      <p:sp>
        <p:nvSpPr>
          <p:cNvPr id="348" name="Google Shape;348;p27"/>
          <p:cNvSpPr/>
          <p:nvPr/>
        </p:nvSpPr>
        <p:spPr>
          <a:xfrm rot="-704273">
            <a:off x="14455296" y="1277730"/>
            <a:ext cx="3255950" cy="1249101"/>
          </a:xfrm>
          <a:custGeom>
            <a:rect b="b" l="l" r="r" t="t"/>
            <a:pathLst>
              <a:path extrusionOk="0" h="1249101" w="3255950">
                <a:moveTo>
                  <a:pt x="0" y="0"/>
                </a:moveTo>
                <a:lnTo>
                  <a:pt x="3255950" y="0"/>
                </a:lnTo>
                <a:lnTo>
                  <a:pt x="3255950" y="1249101"/>
                </a:lnTo>
                <a:lnTo>
                  <a:pt x="0" y="1249101"/>
                </a:lnTo>
                <a:lnTo>
                  <a:pt x="0" y="0"/>
                </a:lnTo>
                <a:close/>
              </a:path>
            </a:pathLst>
          </a:custGeom>
          <a:blipFill rotWithShape="1">
            <a:blip r:embed="rId7">
              <a:alphaModFix/>
            </a:blip>
            <a:stretch>
              <a:fillRect b="0" l="0" r="0" t="0"/>
            </a:stretch>
          </a:blipFill>
          <a:ln>
            <a:noFill/>
          </a:ln>
        </p:spPr>
      </p:sp>
      <p:sp>
        <p:nvSpPr>
          <p:cNvPr id="349" name="Google Shape;349;p27"/>
          <p:cNvSpPr txBox="1"/>
          <p:nvPr/>
        </p:nvSpPr>
        <p:spPr>
          <a:xfrm>
            <a:off x="1234107" y="7695832"/>
            <a:ext cx="3028835" cy="504825"/>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F461F0"/>
                </a:solidFill>
                <a:latin typeface="Prompt"/>
                <a:ea typeface="Prompt"/>
                <a:cs typeface="Prompt"/>
                <a:sym typeface="Prompt"/>
              </a:rPr>
              <a:t>Product 02</a:t>
            </a:r>
            <a:endParaRPr/>
          </a:p>
        </p:txBody>
      </p:sp>
      <p:sp>
        <p:nvSpPr>
          <p:cNvPr id="350" name="Google Shape;350;p27"/>
          <p:cNvSpPr txBox="1"/>
          <p:nvPr/>
        </p:nvSpPr>
        <p:spPr>
          <a:xfrm>
            <a:off x="1234107" y="8495030"/>
            <a:ext cx="3028835" cy="76327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FFFFFF"/>
                </a:solidFill>
                <a:latin typeface="Prompt"/>
                <a:ea typeface="Prompt"/>
                <a:cs typeface="Prompt"/>
                <a:sym typeface="Prompt"/>
              </a:rPr>
              <a:t>Describe the product</a:t>
            </a:r>
            <a:endParaRPr/>
          </a:p>
          <a:p>
            <a:pPr indent="0" lvl="1" marL="0" marR="0" rtl="0" algn="l">
              <a:lnSpc>
                <a:spcPct val="140018"/>
              </a:lnSpc>
              <a:spcBef>
                <a:spcPts val="0"/>
              </a:spcBef>
              <a:spcAft>
                <a:spcPts val="0"/>
              </a:spcAft>
              <a:buNone/>
            </a:pPr>
            <a:r>
              <a:rPr b="0" i="0" lang="en-US" sz="2199" u="none" cap="none" strike="noStrike">
                <a:solidFill>
                  <a:srgbClr val="FFFFFF"/>
                </a:solidFill>
                <a:latin typeface="Prompt"/>
                <a:ea typeface="Prompt"/>
                <a:cs typeface="Prompt"/>
                <a:sym typeface="Prompt"/>
              </a:rPr>
              <a:t>$75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4" name="Shape 354"/>
        <p:cNvGrpSpPr/>
        <p:nvPr/>
      </p:nvGrpSpPr>
      <p:grpSpPr>
        <a:xfrm>
          <a:off x="0" y="0"/>
          <a:ext cx="0" cy="0"/>
          <a:chOff x="0" y="0"/>
          <a:chExt cx="0" cy="0"/>
        </a:xfrm>
      </p:grpSpPr>
      <p:cxnSp>
        <p:nvCxnSpPr>
          <p:cNvPr id="355" name="Google Shape;355;p28"/>
          <p:cNvCxnSpPr/>
          <p:nvPr/>
        </p:nvCxnSpPr>
        <p:spPr>
          <a:xfrm>
            <a:off x="2513785" y="5031988"/>
            <a:ext cx="3077226" cy="0"/>
          </a:xfrm>
          <a:prstGeom prst="straightConnector1">
            <a:avLst/>
          </a:prstGeom>
          <a:noFill/>
          <a:ln cap="flat" cmpd="sng" w="38100">
            <a:solidFill>
              <a:srgbClr val="000000"/>
            </a:solidFill>
            <a:prstDash val="solid"/>
            <a:round/>
            <a:headEnd len="sm" w="sm" type="none"/>
            <a:tailEnd len="sm" w="sm" type="none"/>
          </a:ln>
        </p:spPr>
      </p:cxnSp>
      <p:cxnSp>
        <p:nvCxnSpPr>
          <p:cNvPr id="356" name="Google Shape;356;p28"/>
          <p:cNvCxnSpPr/>
          <p:nvPr/>
        </p:nvCxnSpPr>
        <p:spPr>
          <a:xfrm>
            <a:off x="12696989" y="5031988"/>
            <a:ext cx="3077226" cy="0"/>
          </a:xfrm>
          <a:prstGeom prst="straightConnector1">
            <a:avLst/>
          </a:prstGeom>
          <a:noFill/>
          <a:ln cap="flat" cmpd="sng" w="38100">
            <a:solidFill>
              <a:srgbClr val="000000"/>
            </a:solidFill>
            <a:prstDash val="solid"/>
            <a:round/>
            <a:headEnd len="sm" w="sm" type="none"/>
            <a:tailEnd len="sm" w="sm" type="none"/>
          </a:ln>
        </p:spPr>
      </p:cxnSp>
      <p:cxnSp>
        <p:nvCxnSpPr>
          <p:cNvPr id="357" name="Google Shape;357;p28"/>
          <p:cNvCxnSpPr/>
          <p:nvPr/>
        </p:nvCxnSpPr>
        <p:spPr>
          <a:xfrm>
            <a:off x="2513785" y="6115801"/>
            <a:ext cx="3077226" cy="0"/>
          </a:xfrm>
          <a:prstGeom prst="straightConnector1">
            <a:avLst/>
          </a:prstGeom>
          <a:noFill/>
          <a:ln cap="flat" cmpd="sng" w="38100">
            <a:solidFill>
              <a:srgbClr val="000000"/>
            </a:solidFill>
            <a:prstDash val="solid"/>
            <a:round/>
            <a:headEnd len="sm" w="sm" type="none"/>
            <a:tailEnd len="sm" w="sm" type="none"/>
          </a:ln>
        </p:spPr>
      </p:cxnSp>
      <p:cxnSp>
        <p:nvCxnSpPr>
          <p:cNvPr id="358" name="Google Shape;358;p28"/>
          <p:cNvCxnSpPr/>
          <p:nvPr/>
        </p:nvCxnSpPr>
        <p:spPr>
          <a:xfrm>
            <a:off x="12696989" y="6115801"/>
            <a:ext cx="3077226" cy="0"/>
          </a:xfrm>
          <a:prstGeom prst="straightConnector1">
            <a:avLst/>
          </a:prstGeom>
          <a:noFill/>
          <a:ln cap="flat" cmpd="sng" w="38100">
            <a:solidFill>
              <a:srgbClr val="000000"/>
            </a:solidFill>
            <a:prstDash val="solid"/>
            <a:round/>
            <a:headEnd len="sm" w="sm" type="none"/>
            <a:tailEnd len="sm" w="sm" type="none"/>
          </a:ln>
        </p:spPr>
      </p:cxnSp>
      <p:cxnSp>
        <p:nvCxnSpPr>
          <p:cNvPr id="359" name="Google Shape;359;p28"/>
          <p:cNvCxnSpPr/>
          <p:nvPr/>
        </p:nvCxnSpPr>
        <p:spPr>
          <a:xfrm>
            <a:off x="7605387" y="5012938"/>
            <a:ext cx="3077226" cy="0"/>
          </a:xfrm>
          <a:prstGeom prst="straightConnector1">
            <a:avLst/>
          </a:prstGeom>
          <a:noFill/>
          <a:ln cap="flat" cmpd="sng" w="38100">
            <a:solidFill>
              <a:srgbClr val="000000"/>
            </a:solidFill>
            <a:prstDash val="solid"/>
            <a:round/>
            <a:headEnd len="sm" w="sm" type="none"/>
            <a:tailEnd len="sm" w="sm" type="none"/>
          </a:ln>
        </p:spPr>
      </p:cxnSp>
      <p:sp>
        <p:nvSpPr>
          <p:cNvPr id="360" name="Google Shape;360;p28"/>
          <p:cNvSpPr/>
          <p:nvPr/>
        </p:nvSpPr>
        <p:spPr>
          <a:xfrm rot="367548">
            <a:off x="15009685" y="756020"/>
            <a:ext cx="2552744" cy="1731224"/>
          </a:xfrm>
          <a:custGeom>
            <a:rect b="b" l="l" r="r" t="t"/>
            <a:pathLst>
              <a:path extrusionOk="0" h="1731224" w="2552744">
                <a:moveTo>
                  <a:pt x="0" y="0"/>
                </a:moveTo>
                <a:lnTo>
                  <a:pt x="2552744" y="0"/>
                </a:lnTo>
                <a:lnTo>
                  <a:pt x="2552744" y="1731224"/>
                </a:lnTo>
                <a:lnTo>
                  <a:pt x="0" y="1731224"/>
                </a:lnTo>
                <a:lnTo>
                  <a:pt x="0" y="0"/>
                </a:lnTo>
                <a:close/>
              </a:path>
            </a:pathLst>
          </a:custGeom>
          <a:blipFill rotWithShape="1">
            <a:blip r:embed="rId3">
              <a:alphaModFix/>
            </a:blip>
            <a:stretch>
              <a:fillRect b="0" l="0" r="0" t="0"/>
            </a:stretch>
          </a:blipFill>
          <a:ln>
            <a:noFill/>
          </a:ln>
        </p:spPr>
      </p:sp>
      <p:sp>
        <p:nvSpPr>
          <p:cNvPr id="361" name="Google Shape;361;p28"/>
          <p:cNvSpPr/>
          <p:nvPr/>
        </p:nvSpPr>
        <p:spPr>
          <a:xfrm>
            <a:off x="2513785" y="3051590"/>
            <a:ext cx="3077226" cy="2030969"/>
          </a:xfrm>
          <a:custGeom>
            <a:rect b="b" l="l" r="r" t="t"/>
            <a:pathLst>
              <a:path extrusionOk="0" h="2030969" w="3077226">
                <a:moveTo>
                  <a:pt x="0" y="0"/>
                </a:moveTo>
                <a:lnTo>
                  <a:pt x="3077226" y="0"/>
                </a:lnTo>
                <a:lnTo>
                  <a:pt x="3077226" y="2030969"/>
                </a:lnTo>
                <a:lnTo>
                  <a:pt x="0" y="2030969"/>
                </a:lnTo>
                <a:lnTo>
                  <a:pt x="0" y="0"/>
                </a:lnTo>
                <a:close/>
              </a:path>
            </a:pathLst>
          </a:custGeom>
          <a:blipFill rotWithShape="1">
            <a:blip r:embed="rId4">
              <a:alphaModFix/>
            </a:blip>
            <a:stretch>
              <a:fillRect b="0" l="0" r="0" t="0"/>
            </a:stretch>
          </a:blipFill>
          <a:ln>
            <a:noFill/>
          </a:ln>
        </p:spPr>
      </p:sp>
      <p:sp>
        <p:nvSpPr>
          <p:cNvPr id="362" name="Google Shape;362;p28"/>
          <p:cNvSpPr/>
          <p:nvPr/>
        </p:nvSpPr>
        <p:spPr>
          <a:xfrm>
            <a:off x="7605387" y="3051590"/>
            <a:ext cx="3077226" cy="2030969"/>
          </a:xfrm>
          <a:custGeom>
            <a:rect b="b" l="l" r="r" t="t"/>
            <a:pathLst>
              <a:path extrusionOk="0" h="2030969" w="3077226">
                <a:moveTo>
                  <a:pt x="0" y="0"/>
                </a:moveTo>
                <a:lnTo>
                  <a:pt x="3077226" y="0"/>
                </a:lnTo>
                <a:lnTo>
                  <a:pt x="3077226" y="2030969"/>
                </a:lnTo>
                <a:lnTo>
                  <a:pt x="0" y="2030969"/>
                </a:lnTo>
                <a:lnTo>
                  <a:pt x="0" y="0"/>
                </a:lnTo>
                <a:close/>
              </a:path>
            </a:pathLst>
          </a:custGeom>
          <a:blipFill rotWithShape="1">
            <a:blip r:embed="rId5">
              <a:alphaModFix/>
            </a:blip>
            <a:stretch>
              <a:fillRect b="0" l="0" r="0" t="0"/>
            </a:stretch>
          </a:blipFill>
          <a:ln>
            <a:noFill/>
          </a:ln>
        </p:spPr>
      </p:sp>
      <p:sp>
        <p:nvSpPr>
          <p:cNvPr id="363" name="Google Shape;363;p28"/>
          <p:cNvSpPr/>
          <p:nvPr/>
        </p:nvSpPr>
        <p:spPr>
          <a:xfrm>
            <a:off x="12696989" y="3051590"/>
            <a:ext cx="3077226" cy="2030969"/>
          </a:xfrm>
          <a:custGeom>
            <a:rect b="b" l="l" r="r" t="t"/>
            <a:pathLst>
              <a:path extrusionOk="0" h="2030969" w="3077226">
                <a:moveTo>
                  <a:pt x="0" y="0"/>
                </a:moveTo>
                <a:lnTo>
                  <a:pt x="3077226" y="0"/>
                </a:lnTo>
                <a:lnTo>
                  <a:pt x="3077226" y="2030969"/>
                </a:lnTo>
                <a:lnTo>
                  <a:pt x="0" y="2030969"/>
                </a:lnTo>
                <a:lnTo>
                  <a:pt x="0" y="0"/>
                </a:lnTo>
                <a:close/>
              </a:path>
            </a:pathLst>
          </a:custGeom>
          <a:blipFill rotWithShape="1">
            <a:blip r:embed="rId6">
              <a:alphaModFix/>
            </a:blip>
            <a:stretch>
              <a:fillRect b="0" l="0" r="0" t="0"/>
            </a:stretch>
          </a:blipFill>
          <a:ln>
            <a:noFill/>
          </a:ln>
        </p:spPr>
      </p:sp>
      <p:sp>
        <p:nvSpPr>
          <p:cNvPr id="364" name="Google Shape;364;p28"/>
          <p:cNvSpPr txBox="1"/>
          <p:nvPr/>
        </p:nvSpPr>
        <p:spPr>
          <a:xfrm>
            <a:off x="3363398" y="1086802"/>
            <a:ext cx="11561204"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ADD A PRICING PAGE</a:t>
            </a:r>
            <a:endParaRPr/>
          </a:p>
        </p:txBody>
      </p:sp>
      <p:sp>
        <p:nvSpPr>
          <p:cNvPr id="365" name="Google Shape;365;p28"/>
          <p:cNvSpPr/>
          <p:nvPr/>
        </p:nvSpPr>
        <p:spPr>
          <a:xfrm rot="510345">
            <a:off x="16373154" y="8474055"/>
            <a:ext cx="2491628" cy="2487097"/>
          </a:xfrm>
          <a:custGeom>
            <a:rect b="b" l="l" r="r" t="t"/>
            <a:pathLst>
              <a:path extrusionOk="0" h="2487097" w="2491628">
                <a:moveTo>
                  <a:pt x="0" y="0"/>
                </a:moveTo>
                <a:lnTo>
                  <a:pt x="2491628" y="0"/>
                </a:lnTo>
                <a:lnTo>
                  <a:pt x="2491628" y="2487097"/>
                </a:lnTo>
                <a:lnTo>
                  <a:pt x="0" y="2487097"/>
                </a:lnTo>
                <a:lnTo>
                  <a:pt x="0" y="0"/>
                </a:lnTo>
                <a:close/>
              </a:path>
            </a:pathLst>
          </a:custGeom>
          <a:blipFill rotWithShape="1">
            <a:blip r:embed="rId7">
              <a:alphaModFix/>
            </a:blip>
            <a:stretch>
              <a:fillRect b="0" l="0" r="0" t="0"/>
            </a:stretch>
          </a:blipFill>
          <a:ln>
            <a:noFill/>
          </a:ln>
        </p:spPr>
      </p:sp>
      <p:graphicFrame>
        <p:nvGraphicFramePr>
          <p:cNvPr id="366" name="Google Shape;366;p28"/>
          <p:cNvGraphicFramePr/>
          <p:nvPr/>
        </p:nvGraphicFramePr>
        <p:xfrm>
          <a:off x="12600907" y="6001501"/>
          <a:ext cx="3000000" cy="3000000"/>
        </p:xfrm>
        <a:graphic>
          <a:graphicData uri="http://schemas.openxmlformats.org/drawingml/2006/table">
            <a:tbl>
              <a:tblPr>
                <a:noFill/>
                <a:tableStyleId>{2E086744-FBFA-4BBE-BFD7-20F17E203D90}</a:tableStyleId>
              </a:tblPr>
              <a:tblGrid>
                <a:gridCol w="3269400"/>
              </a:tblGrid>
              <a:tr h="5427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427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graphicFrame>
        <p:nvGraphicFramePr>
          <p:cNvPr id="367" name="Google Shape;367;p28"/>
          <p:cNvGraphicFramePr/>
          <p:nvPr/>
        </p:nvGraphicFramePr>
        <p:xfrm>
          <a:off x="7509305" y="6001501"/>
          <a:ext cx="3000000" cy="3000000"/>
        </p:xfrm>
        <a:graphic>
          <a:graphicData uri="http://schemas.openxmlformats.org/drawingml/2006/table">
            <a:tbl>
              <a:tblPr>
                <a:noFill/>
                <a:tableStyleId>{2E086744-FBFA-4BBE-BFD7-20F17E203D90}</a:tableStyleId>
              </a:tblPr>
              <a:tblGrid>
                <a:gridCol w="3269400"/>
              </a:tblGrid>
              <a:tr h="5427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54400">
                <a:tc>
                  <a:txBody>
                    <a:bodyPr/>
                    <a:lstStyle/>
                    <a:p>
                      <a:pPr indent="0" lvl="0" marL="0" marR="0" rtl="0" algn="ctr">
                        <a:lnSpc>
                          <a:spcPct val="279909"/>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42700">
                <a:tc>
                  <a:txBody>
                    <a:bodyPr/>
                    <a:lstStyle/>
                    <a:p>
                      <a:pPr indent="0" lvl="0" marL="0" marR="0" rtl="0" algn="ctr">
                        <a:lnSpc>
                          <a:spcPct val="279909"/>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graphicFrame>
        <p:nvGraphicFramePr>
          <p:cNvPr id="368" name="Google Shape;368;p28"/>
          <p:cNvGraphicFramePr/>
          <p:nvPr/>
        </p:nvGraphicFramePr>
        <p:xfrm>
          <a:off x="2417703" y="6001501"/>
          <a:ext cx="3000000" cy="3000000"/>
        </p:xfrm>
        <a:graphic>
          <a:graphicData uri="http://schemas.openxmlformats.org/drawingml/2006/table">
            <a:tbl>
              <a:tblPr>
                <a:noFill/>
                <a:tableStyleId>{2E086744-FBFA-4BBE-BFD7-20F17E203D90}</a:tableStyleId>
              </a:tblPr>
              <a:tblGrid>
                <a:gridCol w="3269400"/>
              </a:tblGrid>
              <a:tr h="5427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28575">
                      <a:solidFill>
                        <a:srgbClr val="FFFFFF"/>
                      </a:solidFill>
                      <a:prstDash val="solid"/>
                      <a:round/>
                      <a:headEnd len="sm" w="sm" type="none"/>
                      <a:tailEnd len="sm" w="sm" type="none"/>
                    </a:lnB>
                  </a:tcPr>
                </a:tc>
              </a:tr>
              <a:tr h="554400">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rompt"/>
                          <a:ea typeface="Prompt"/>
                          <a:cs typeface="Prompt"/>
                          <a:sym typeface="Prompt"/>
                        </a:rPr>
                        <a:t>Add a feature</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54400">
                <a:tc>
                  <a:txBody>
                    <a:bodyPr/>
                    <a:lstStyle/>
                    <a:p>
                      <a:pPr indent="0" lvl="0" marL="0" marR="0" rtl="0" algn="ctr">
                        <a:lnSpc>
                          <a:spcPct val="279909"/>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54400">
                <a:tc>
                  <a:txBody>
                    <a:bodyPr/>
                    <a:lstStyle/>
                    <a:p>
                      <a:pPr indent="0" lvl="0" marL="0" marR="0" rtl="0" algn="ctr">
                        <a:lnSpc>
                          <a:spcPct val="279909"/>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54400">
                <a:tc>
                  <a:txBody>
                    <a:bodyPr/>
                    <a:lstStyle/>
                    <a:p>
                      <a:pPr indent="0" lvl="0" marL="0" marR="0" rtl="0" algn="ctr">
                        <a:lnSpc>
                          <a:spcPct val="279909"/>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542700">
                <a:tc>
                  <a:txBody>
                    <a:bodyPr/>
                    <a:lstStyle/>
                    <a:p>
                      <a:pPr indent="0" lvl="0" marL="0" marR="0" rtl="0" algn="ctr">
                        <a:lnSpc>
                          <a:spcPct val="279909"/>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id="369" name="Google Shape;369;p28"/>
          <p:cNvSpPr/>
          <p:nvPr/>
        </p:nvSpPr>
        <p:spPr>
          <a:xfrm>
            <a:off x="2599007" y="7487200"/>
            <a:ext cx="2992004" cy="2230403"/>
          </a:xfrm>
          <a:custGeom>
            <a:rect b="b" l="l" r="r" t="t"/>
            <a:pathLst>
              <a:path extrusionOk="0" h="2230403" w="2992004">
                <a:moveTo>
                  <a:pt x="0" y="0"/>
                </a:moveTo>
                <a:lnTo>
                  <a:pt x="2992004" y="0"/>
                </a:lnTo>
                <a:lnTo>
                  <a:pt x="2992004" y="2230403"/>
                </a:lnTo>
                <a:lnTo>
                  <a:pt x="0" y="2230403"/>
                </a:lnTo>
                <a:lnTo>
                  <a:pt x="0" y="0"/>
                </a:lnTo>
                <a:close/>
              </a:path>
            </a:pathLst>
          </a:custGeom>
          <a:blipFill rotWithShape="1">
            <a:blip r:embed="rId8">
              <a:alphaModFix/>
            </a:blip>
            <a:stretch>
              <a:fillRect b="0" l="0" r="0" t="0"/>
            </a:stretch>
          </a:blipFill>
          <a:ln>
            <a:noFill/>
          </a:ln>
        </p:spPr>
      </p:sp>
      <p:sp>
        <p:nvSpPr>
          <p:cNvPr id="370" name="Google Shape;370;p28"/>
          <p:cNvSpPr txBox="1"/>
          <p:nvPr/>
        </p:nvSpPr>
        <p:spPr>
          <a:xfrm>
            <a:off x="2399361" y="5391814"/>
            <a:ext cx="3306074"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461F0"/>
                </a:solidFill>
                <a:latin typeface="Prompt"/>
                <a:ea typeface="Prompt"/>
                <a:cs typeface="Prompt"/>
                <a:sym typeface="Prompt"/>
              </a:rPr>
              <a:t>MONTHLY</a:t>
            </a:r>
            <a:endParaRPr/>
          </a:p>
        </p:txBody>
      </p:sp>
      <p:sp>
        <p:nvSpPr>
          <p:cNvPr id="371" name="Google Shape;371;p28"/>
          <p:cNvSpPr txBox="1"/>
          <p:nvPr/>
        </p:nvSpPr>
        <p:spPr>
          <a:xfrm>
            <a:off x="2399361" y="3611592"/>
            <a:ext cx="3306074"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000000"/>
                </a:solidFill>
                <a:latin typeface="Prompt"/>
                <a:ea typeface="Prompt"/>
                <a:cs typeface="Prompt"/>
                <a:sym typeface="Prompt"/>
              </a:rPr>
              <a:t>20$</a:t>
            </a:r>
            <a:endParaRPr/>
          </a:p>
        </p:txBody>
      </p:sp>
      <p:sp>
        <p:nvSpPr>
          <p:cNvPr id="372" name="Google Shape;372;p28"/>
          <p:cNvSpPr txBox="1"/>
          <p:nvPr/>
        </p:nvSpPr>
        <p:spPr>
          <a:xfrm>
            <a:off x="12582565" y="5391814"/>
            <a:ext cx="3306074"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461F0"/>
                </a:solidFill>
                <a:latin typeface="Prompt"/>
                <a:ea typeface="Prompt"/>
                <a:cs typeface="Prompt"/>
                <a:sym typeface="Prompt"/>
              </a:rPr>
              <a:t>YEARLY</a:t>
            </a:r>
            <a:endParaRPr/>
          </a:p>
        </p:txBody>
      </p:sp>
      <p:sp>
        <p:nvSpPr>
          <p:cNvPr id="373" name="Google Shape;373;p28"/>
          <p:cNvSpPr txBox="1"/>
          <p:nvPr/>
        </p:nvSpPr>
        <p:spPr>
          <a:xfrm>
            <a:off x="12582565" y="3611592"/>
            <a:ext cx="3306074"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000000"/>
                </a:solidFill>
                <a:latin typeface="Prompt"/>
                <a:ea typeface="Prompt"/>
                <a:cs typeface="Prompt"/>
                <a:sym typeface="Prompt"/>
              </a:rPr>
              <a:t>300$</a:t>
            </a:r>
            <a:endParaRPr/>
          </a:p>
        </p:txBody>
      </p:sp>
      <p:sp>
        <p:nvSpPr>
          <p:cNvPr id="374" name="Google Shape;374;p28"/>
          <p:cNvSpPr txBox="1"/>
          <p:nvPr/>
        </p:nvSpPr>
        <p:spPr>
          <a:xfrm>
            <a:off x="7490963" y="5391814"/>
            <a:ext cx="3306074"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461F0"/>
                </a:solidFill>
                <a:latin typeface="Prompt"/>
                <a:ea typeface="Prompt"/>
                <a:cs typeface="Prompt"/>
                <a:sym typeface="Prompt"/>
              </a:rPr>
              <a:t>MONTHLY</a:t>
            </a:r>
            <a:endParaRPr/>
          </a:p>
        </p:txBody>
      </p:sp>
      <p:sp>
        <p:nvSpPr>
          <p:cNvPr id="375" name="Google Shape;375;p28"/>
          <p:cNvSpPr txBox="1"/>
          <p:nvPr/>
        </p:nvSpPr>
        <p:spPr>
          <a:xfrm>
            <a:off x="7490963" y="3611592"/>
            <a:ext cx="3306074"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000000"/>
                </a:solidFill>
                <a:latin typeface="Prompt"/>
                <a:ea typeface="Prompt"/>
                <a:cs typeface="Prompt"/>
                <a:sym typeface="Prompt"/>
              </a:rPr>
              <a:t>30$</a:t>
            </a:r>
            <a:endParaRPr/>
          </a:p>
        </p:txBody>
      </p:sp>
      <p:sp>
        <p:nvSpPr>
          <p:cNvPr id="376" name="Google Shape;376;p28"/>
          <p:cNvSpPr/>
          <p:nvPr/>
        </p:nvSpPr>
        <p:spPr>
          <a:xfrm rot="-239041">
            <a:off x="914283" y="711676"/>
            <a:ext cx="2570432" cy="1967549"/>
          </a:xfrm>
          <a:custGeom>
            <a:rect b="b" l="l" r="r" t="t"/>
            <a:pathLst>
              <a:path extrusionOk="0" h="1967549" w="2570432">
                <a:moveTo>
                  <a:pt x="0" y="0"/>
                </a:moveTo>
                <a:lnTo>
                  <a:pt x="2570432" y="0"/>
                </a:lnTo>
                <a:lnTo>
                  <a:pt x="2570432" y="1967548"/>
                </a:lnTo>
                <a:lnTo>
                  <a:pt x="0" y="1967548"/>
                </a:lnTo>
                <a:lnTo>
                  <a:pt x="0" y="0"/>
                </a:lnTo>
                <a:close/>
              </a:path>
            </a:pathLst>
          </a:custGeom>
          <a:blipFill rotWithShape="1">
            <a:blip r:embed="rId9">
              <a:alphaModFix/>
            </a:blip>
            <a:stretch>
              <a:fillRect b="0" l="0" r="0" t="0"/>
            </a:stretch>
          </a:blipFill>
          <a:ln>
            <a:noFill/>
          </a:ln>
        </p:spPr>
      </p:sp>
      <p:cxnSp>
        <p:nvCxnSpPr>
          <p:cNvPr id="377" name="Google Shape;377;p28"/>
          <p:cNvCxnSpPr/>
          <p:nvPr/>
        </p:nvCxnSpPr>
        <p:spPr>
          <a:xfrm>
            <a:off x="-2942280" y="9698553"/>
            <a:ext cx="5463768" cy="0"/>
          </a:xfrm>
          <a:prstGeom prst="straightConnector1">
            <a:avLst/>
          </a:prstGeom>
          <a:noFill/>
          <a:ln cap="flat" cmpd="sng" w="133350">
            <a:solidFill>
              <a:srgbClr val="F461F0"/>
            </a:solidFill>
            <a:prstDash val="dot"/>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FF81"/>
        </a:solidFill>
      </p:bgPr>
    </p:bg>
    <p:spTree>
      <p:nvGrpSpPr>
        <p:cNvPr id="381" name="Shape 381"/>
        <p:cNvGrpSpPr/>
        <p:nvPr/>
      </p:nvGrpSpPr>
      <p:grpSpPr>
        <a:xfrm>
          <a:off x="0" y="0"/>
          <a:ext cx="0" cy="0"/>
          <a:chOff x="0" y="0"/>
          <a:chExt cx="0" cy="0"/>
        </a:xfrm>
      </p:grpSpPr>
      <p:pic>
        <p:nvPicPr>
          <p:cNvPr id="382" name="Google Shape;382;p29"/>
          <p:cNvPicPr preferRelativeResize="0"/>
          <p:nvPr/>
        </p:nvPicPr>
        <p:blipFill>
          <a:blip r:embed="rId3">
            <a:alphaModFix/>
          </a:blip>
          <a:stretch>
            <a:fillRect/>
          </a:stretch>
        </p:blipFill>
        <p:spPr>
          <a:xfrm>
            <a:off x="395650" y="909211"/>
            <a:ext cx="5596801" cy="4495140"/>
          </a:xfrm>
          <a:prstGeom prst="rect">
            <a:avLst/>
          </a:prstGeom>
          <a:noFill/>
          <a:ln>
            <a:noFill/>
          </a:ln>
        </p:spPr>
      </p:pic>
      <p:sp>
        <p:nvSpPr>
          <p:cNvPr id="383" name="Google Shape;383;p29"/>
          <p:cNvSpPr/>
          <p:nvPr/>
        </p:nvSpPr>
        <p:spPr>
          <a:xfrm>
            <a:off x="6928067" y="878440"/>
            <a:ext cx="4431866" cy="4431866"/>
          </a:xfrm>
          <a:custGeom>
            <a:rect b="b" l="l" r="r" t="t"/>
            <a:pathLst>
              <a:path extrusionOk="0" h="4431866" w="4431866">
                <a:moveTo>
                  <a:pt x="0" y="0"/>
                </a:moveTo>
                <a:lnTo>
                  <a:pt x="4431866" y="0"/>
                </a:lnTo>
                <a:lnTo>
                  <a:pt x="4431866" y="4431865"/>
                </a:lnTo>
                <a:lnTo>
                  <a:pt x="0" y="4431865"/>
                </a:lnTo>
                <a:lnTo>
                  <a:pt x="0" y="0"/>
                </a:lnTo>
                <a:close/>
              </a:path>
            </a:pathLst>
          </a:custGeom>
          <a:blipFill rotWithShape="1">
            <a:blip r:embed="rId4">
              <a:alphaModFix/>
            </a:blip>
            <a:stretch>
              <a:fillRect b="0" l="0" r="0" t="0"/>
            </a:stretch>
          </a:blipFill>
          <a:ln>
            <a:noFill/>
          </a:ln>
        </p:spPr>
      </p:sp>
      <p:grpSp>
        <p:nvGrpSpPr>
          <p:cNvPr id="384" name="Google Shape;384;p29"/>
          <p:cNvGrpSpPr/>
          <p:nvPr/>
        </p:nvGrpSpPr>
        <p:grpSpPr>
          <a:xfrm>
            <a:off x="1232999" y="5809881"/>
            <a:ext cx="15822003" cy="4119274"/>
            <a:chOff x="0" y="-38100"/>
            <a:chExt cx="3268278" cy="850900"/>
          </a:xfrm>
        </p:grpSpPr>
        <p:sp>
          <p:nvSpPr>
            <p:cNvPr id="385" name="Google Shape;385;p29"/>
            <p:cNvSpPr/>
            <p:nvPr/>
          </p:nvSpPr>
          <p:spPr>
            <a:xfrm>
              <a:off x="0" y="0"/>
              <a:ext cx="3268278" cy="513168"/>
            </a:xfrm>
            <a:custGeom>
              <a:rect b="b" l="l" r="r" t="t"/>
              <a:pathLst>
                <a:path extrusionOk="0" h="513168" w="3268278">
                  <a:moveTo>
                    <a:pt x="24955" y="0"/>
                  </a:moveTo>
                  <a:lnTo>
                    <a:pt x="3243323" y="0"/>
                  </a:lnTo>
                  <a:cubicBezTo>
                    <a:pt x="3257106" y="0"/>
                    <a:pt x="3268278" y="11173"/>
                    <a:pt x="3268278" y="24955"/>
                  </a:cubicBezTo>
                  <a:lnTo>
                    <a:pt x="3268278" y="488213"/>
                  </a:lnTo>
                  <a:cubicBezTo>
                    <a:pt x="3268278" y="501995"/>
                    <a:pt x="3257106" y="513168"/>
                    <a:pt x="3243323" y="513168"/>
                  </a:cubicBezTo>
                  <a:lnTo>
                    <a:pt x="24955" y="513168"/>
                  </a:lnTo>
                  <a:cubicBezTo>
                    <a:pt x="18337" y="513168"/>
                    <a:pt x="11989" y="510538"/>
                    <a:pt x="7309" y="505859"/>
                  </a:cubicBezTo>
                  <a:cubicBezTo>
                    <a:pt x="2629" y="501179"/>
                    <a:pt x="0" y="494831"/>
                    <a:pt x="0" y="488213"/>
                  </a:cubicBezTo>
                  <a:lnTo>
                    <a:pt x="0" y="24955"/>
                  </a:lnTo>
                  <a:cubicBezTo>
                    <a:pt x="0" y="11173"/>
                    <a:pt x="11173" y="0"/>
                    <a:pt x="24955" y="0"/>
                  </a:cubicBezTo>
                  <a:close/>
                </a:path>
              </a:pathLst>
            </a:custGeom>
            <a:solidFill>
              <a:srgbClr val="F461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9"/>
          <p:cNvSpPr txBox="1"/>
          <p:nvPr/>
        </p:nvSpPr>
        <p:spPr>
          <a:xfrm>
            <a:off x="1570708" y="6154010"/>
            <a:ext cx="15146585" cy="215882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4248" u="none" cap="none" strike="noStrike">
                <a:solidFill>
                  <a:srgbClr val="000000"/>
                </a:solidFill>
                <a:latin typeface="Prompt Black"/>
                <a:ea typeface="Prompt Black"/>
                <a:cs typeface="Prompt Black"/>
                <a:sym typeface="Prompt Black"/>
              </a:rPr>
              <a:t>ABOUT US</a:t>
            </a:r>
            <a:endParaRPr/>
          </a:p>
        </p:txBody>
      </p:sp>
      <p:sp>
        <p:nvSpPr>
          <p:cNvPr id="388" name="Google Shape;388;p29"/>
          <p:cNvSpPr txBox="1"/>
          <p:nvPr/>
        </p:nvSpPr>
        <p:spPr>
          <a:xfrm>
            <a:off x="7474346" y="1877953"/>
            <a:ext cx="3052058" cy="25757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975" u="none" cap="none" strike="noStrike">
                <a:solidFill>
                  <a:srgbClr val="B2FF81"/>
                </a:solidFill>
                <a:latin typeface="Prompt Black"/>
                <a:ea typeface="Prompt Black"/>
                <a:cs typeface="Prompt Black"/>
                <a:sym typeface="Prompt Black"/>
              </a:rPr>
              <a:t>03</a:t>
            </a:r>
            <a:endParaRPr/>
          </a:p>
        </p:txBody>
      </p:sp>
      <p:sp>
        <p:nvSpPr>
          <p:cNvPr id="389" name="Google Shape;389;p29"/>
          <p:cNvSpPr txBox="1"/>
          <p:nvPr/>
        </p:nvSpPr>
        <p:spPr>
          <a:xfrm>
            <a:off x="4144741" y="9092565"/>
            <a:ext cx="9998519"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rompt"/>
                <a:ea typeface="Prompt"/>
                <a:cs typeface="Prompt"/>
                <a:sym typeface="Prompt"/>
              </a:rPr>
              <a:t>Elaborate on what you want to discuss. </a:t>
            </a:r>
            <a:endParaRPr/>
          </a:p>
        </p:txBody>
      </p:sp>
      <p:sp>
        <p:nvSpPr>
          <p:cNvPr id="390" name="Google Shape;390;p29"/>
          <p:cNvSpPr/>
          <p:nvPr/>
        </p:nvSpPr>
        <p:spPr>
          <a:xfrm rot="-4851780">
            <a:off x="12807741" y="1259632"/>
            <a:ext cx="4604541" cy="3524567"/>
          </a:xfrm>
          <a:custGeom>
            <a:rect b="b" l="l" r="r" t="t"/>
            <a:pathLst>
              <a:path extrusionOk="0" h="3524567" w="4604541">
                <a:moveTo>
                  <a:pt x="0" y="0"/>
                </a:moveTo>
                <a:lnTo>
                  <a:pt x="4604541" y="0"/>
                </a:lnTo>
                <a:lnTo>
                  <a:pt x="4604541" y="3524567"/>
                </a:lnTo>
                <a:lnTo>
                  <a:pt x="0" y="352456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4" name="Shape 394"/>
        <p:cNvGrpSpPr/>
        <p:nvPr/>
      </p:nvGrpSpPr>
      <p:grpSpPr>
        <a:xfrm>
          <a:off x="0" y="0"/>
          <a:ext cx="0" cy="0"/>
          <a:chOff x="0" y="0"/>
          <a:chExt cx="0" cy="0"/>
        </a:xfrm>
      </p:grpSpPr>
      <p:grpSp>
        <p:nvGrpSpPr>
          <p:cNvPr id="395" name="Google Shape;395;p30"/>
          <p:cNvGrpSpPr/>
          <p:nvPr/>
        </p:nvGrpSpPr>
        <p:grpSpPr>
          <a:xfrm>
            <a:off x="3223888" y="3175287"/>
            <a:ext cx="2889356" cy="6083013"/>
            <a:chOff x="0" y="-38100"/>
            <a:chExt cx="812800" cy="1711202"/>
          </a:xfrm>
        </p:grpSpPr>
        <p:sp>
          <p:nvSpPr>
            <p:cNvPr id="396" name="Google Shape;396;p30"/>
            <p:cNvSpPr/>
            <p:nvPr/>
          </p:nvSpPr>
          <p:spPr>
            <a:xfrm>
              <a:off x="0" y="0"/>
              <a:ext cx="701428" cy="1673102"/>
            </a:xfrm>
            <a:custGeom>
              <a:rect b="b" l="l" r="r" t="t"/>
              <a:pathLst>
                <a:path extrusionOk="0" h="1673102" w="701428">
                  <a:moveTo>
                    <a:pt x="0" y="0"/>
                  </a:moveTo>
                  <a:lnTo>
                    <a:pt x="701428" y="0"/>
                  </a:lnTo>
                  <a:lnTo>
                    <a:pt x="701428" y="1673102"/>
                  </a:lnTo>
                  <a:lnTo>
                    <a:pt x="0" y="1673102"/>
                  </a:lnTo>
                  <a:close/>
                </a:path>
              </a:pathLst>
            </a:custGeom>
            <a:solidFill>
              <a:srgbClr val="2F3FFF"/>
            </a:solidFill>
            <a:ln>
              <a:noFill/>
            </a:ln>
          </p:spPr>
        </p:sp>
        <p:sp>
          <p:nvSpPr>
            <p:cNvPr id="397" name="Google Shape;397;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30"/>
          <p:cNvGrpSpPr/>
          <p:nvPr/>
        </p:nvGrpSpPr>
        <p:grpSpPr>
          <a:xfrm>
            <a:off x="6108357" y="3175287"/>
            <a:ext cx="2889356" cy="6083013"/>
            <a:chOff x="0" y="-38100"/>
            <a:chExt cx="812800" cy="1711202"/>
          </a:xfrm>
        </p:grpSpPr>
        <p:sp>
          <p:nvSpPr>
            <p:cNvPr id="399" name="Google Shape;399;p30"/>
            <p:cNvSpPr/>
            <p:nvPr/>
          </p:nvSpPr>
          <p:spPr>
            <a:xfrm>
              <a:off x="0" y="0"/>
              <a:ext cx="701428" cy="1673102"/>
            </a:xfrm>
            <a:custGeom>
              <a:rect b="b" l="l" r="r" t="t"/>
              <a:pathLst>
                <a:path extrusionOk="0" h="1673102" w="701428">
                  <a:moveTo>
                    <a:pt x="0" y="0"/>
                  </a:moveTo>
                  <a:lnTo>
                    <a:pt x="701428" y="0"/>
                  </a:lnTo>
                  <a:lnTo>
                    <a:pt x="701428" y="1673102"/>
                  </a:lnTo>
                  <a:lnTo>
                    <a:pt x="0" y="1673102"/>
                  </a:lnTo>
                  <a:close/>
                </a:path>
              </a:pathLst>
            </a:custGeom>
            <a:solidFill>
              <a:srgbClr val="F461F0"/>
            </a:solidFill>
            <a:ln>
              <a:noFill/>
            </a:ln>
          </p:spPr>
        </p:sp>
        <p:sp>
          <p:nvSpPr>
            <p:cNvPr id="400" name="Google Shape;400;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30"/>
          <p:cNvGrpSpPr/>
          <p:nvPr/>
        </p:nvGrpSpPr>
        <p:grpSpPr>
          <a:xfrm>
            <a:off x="8994188" y="3175287"/>
            <a:ext cx="2889356" cy="6083013"/>
            <a:chOff x="0" y="-38100"/>
            <a:chExt cx="812800" cy="1711202"/>
          </a:xfrm>
        </p:grpSpPr>
        <p:sp>
          <p:nvSpPr>
            <p:cNvPr id="402" name="Google Shape;402;p30"/>
            <p:cNvSpPr/>
            <p:nvPr/>
          </p:nvSpPr>
          <p:spPr>
            <a:xfrm>
              <a:off x="0" y="0"/>
              <a:ext cx="701428" cy="1673102"/>
            </a:xfrm>
            <a:custGeom>
              <a:rect b="b" l="l" r="r" t="t"/>
              <a:pathLst>
                <a:path extrusionOk="0" h="1673102" w="701428">
                  <a:moveTo>
                    <a:pt x="0" y="0"/>
                  </a:moveTo>
                  <a:lnTo>
                    <a:pt x="701428" y="0"/>
                  </a:lnTo>
                  <a:lnTo>
                    <a:pt x="701428" y="1673102"/>
                  </a:lnTo>
                  <a:lnTo>
                    <a:pt x="0" y="1673102"/>
                  </a:lnTo>
                  <a:close/>
                </a:path>
              </a:pathLst>
            </a:custGeom>
            <a:solidFill>
              <a:srgbClr val="81B7FF"/>
            </a:solidFill>
            <a:ln>
              <a:noFill/>
            </a:ln>
          </p:spPr>
        </p:sp>
        <p:sp>
          <p:nvSpPr>
            <p:cNvPr id="403" name="Google Shape;403;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30"/>
          <p:cNvGrpSpPr/>
          <p:nvPr/>
        </p:nvGrpSpPr>
        <p:grpSpPr>
          <a:xfrm>
            <a:off x="11880019" y="3175287"/>
            <a:ext cx="2889356" cy="6083013"/>
            <a:chOff x="0" y="-38100"/>
            <a:chExt cx="812800" cy="1711202"/>
          </a:xfrm>
        </p:grpSpPr>
        <p:sp>
          <p:nvSpPr>
            <p:cNvPr id="405" name="Google Shape;405;p30"/>
            <p:cNvSpPr/>
            <p:nvPr/>
          </p:nvSpPr>
          <p:spPr>
            <a:xfrm>
              <a:off x="0" y="0"/>
              <a:ext cx="701428" cy="1673102"/>
            </a:xfrm>
            <a:custGeom>
              <a:rect b="b" l="l" r="r" t="t"/>
              <a:pathLst>
                <a:path extrusionOk="0" h="1673102" w="701428">
                  <a:moveTo>
                    <a:pt x="0" y="0"/>
                  </a:moveTo>
                  <a:lnTo>
                    <a:pt x="701428" y="0"/>
                  </a:lnTo>
                  <a:lnTo>
                    <a:pt x="701428" y="1673102"/>
                  </a:lnTo>
                  <a:lnTo>
                    <a:pt x="0" y="1673102"/>
                  </a:lnTo>
                  <a:close/>
                </a:path>
              </a:pathLst>
            </a:custGeom>
            <a:solidFill>
              <a:srgbClr val="86EAE9"/>
            </a:solidFill>
            <a:ln>
              <a:noFill/>
            </a:ln>
          </p:spPr>
        </p:sp>
        <p:sp>
          <p:nvSpPr>
            <p:cNvPr id="406" name="Google Shape;406;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30"/>
          <p:cNvGrpSpPr/>
          <p:nvPr/>
        </p:nvGrpSpPr>
        <p:grpSpPr>
          <a:xfrm>
            <a:off x="14765851" y="3175287"/>
            <a:ext cx="2889356" cy="6083013"/>
            <a:chOff x="0" y="-38100"/>
            <a:chExt cx="812800" cy="1711202"/>
          </a:xfrm>
        </p:grpSpPr>
        <p:sp>
          <p:nvSpPr>
            <p:cNvPr id="408" name="Google Shape;408;p30"/>
            <p:cNvSpPr/>
            <p:nvPr/>
          </p:nvSpPr>
          <p:spPr>
            <a:xfrm>
              <a:off x="0" y="0"/>
              <a:ext cx="701428" cy="1673102"/>
            </a:xfrm>
            <a:custGeom>
              <a:rect b="b" l="l" r="r" t="t"/>
              <a:pathLst>
                <a:path extrusionOk="0" h="1673102" w="701428">
                  <a:moveTo>
                    <a:pt x="0" y="0"/>
                  </a:moveTo>
                  <a:lnTo>
                    <a:pt x="701428" y="0"/>
                  </a:lnTo>
                  <a:lnTo>
                    <a:pt x="701428" y="1673102"/>
                  </a:lnTo>
                  <a:lnTo>
                    <a:pt x="0" y="1673102"/>
                  </a:lnTo>
                  <a:close/>
                </a:path>
              </a:pathLst>
            </a:custGeom>
            <a:solidFill>
              <a:srgbClr val="CCFE1F"/>
            </a:solidFill>
            <a:ln>
              <a:noFill/>
            </a:ln>
          </p:spPr>
        </p:sp>
        <p:sp>
          <p:nvSpPr>
            <p:cNvPr id="409" name="Google Shape;409;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30"/>
          <p:cNvSpPr/>
          <p:nvPr/>
        </p:nvSpPr>
        <p:spPr>
          <a:xfrm>
            <a:off x="4146511" y="4470714"/>
            <a:ext cx="648203" cy="486153"/>
          </a:xfrm>
          <a:custGeom>
            <a:rect b="b" l="l" r="r" t="t"/>
            <a:pathLst>
              <a:path extrusionOk="0" h="486153" w="648203">
                <a:moveTo>
                  <a:pt x="0" y="0"/>
                </a:moveTo>
                <a:lnTo>
                  <a:pt x="648203" y="0"/>
                </a:lnTo>
                <a:lnTo>
                  <a:pt x="648203" y="486153"/>
                </a:lnTo>
                <a:lnTo>
                  <a:pt x="0" y="486153"/>
                </a:lnTo>
                <a:lnTo>
                  <a:pt x="0" y="0"/>
                </a:lnTo>
                <a:close/>
              </a:path>
            </a:pathLst>
          </a:custGeom>
          <a:blipFill rotWithShape="1">
            <a:blip r:embed="rId3">
              <a:alphaModFix/>
            </a:blip>
            <a:stretch>
              <a:fillRect b="0" l="0" r="0" t="0"/>
            </a:stretch>
          </a:blipFill>
          <a:ln>
            <a:noFill/>
          </a:ln>
        </p:spPr>
      </p:sp>
      <p:sp>
        <p:nvSpPr>
          <p:cNvPr id="411" name="Google Shape;411;p30"/>
          <p:cNvSpPr/>
          <p:nvPr/>
        </p:nvSpPr>
        <p:spPr>
          <a:xfrm>
            <a:off x="6956074" y="4470714"/>
            <a:ext cx="648203" cy="486153"/>
          </a:xfrm>
          <a:custGeom>
            <a:rect b="b" l="l" r="r" t="t"/>
            <a:pathLst>
              <a:path extrusionOk="0" h="486153" w="648203">
                <a:moveTo>
                  <a:pt x="0" y="0"/>
                </a:moveTo>
                <a:lnTo>
                  <a:pt x="648203" y="0"/>
                </a:lnTo>
                <a:lnTo>
                  <a:pt x="648203" y="486153"/>
                </a:lnTo>
                <a:lnTo>
                  <a:pt x="0" y="486153"/>
                </a:lnTo>
                <a:lnTo>
                  <a:pt x="0" y="0"/>
                </a:lnTo>
                <a:close/>
              </a:path>
            </a:pathLst>
          </a:custGeom>
          <a:blipFill rotWithShape="1">
            <a:blip r:embed="rId3">
              <a:alphaModFix/>
            </a:blip>
            <a:stretch>
              <a:fillRect b="0" l="0" r="0" t="0"/>
            </a:stretch>
          </a:blipFill>
          <a:ln>
            <a:noFill/>
          </a:ln>
        </p:spPr>
      </p:sp>
      <p:sp>
        <p:nvSpPr>
          <p:cNvPr id="412" name="Google Shape;412;p30"/>
          <p:cNvSpPr/>
          <p:nvPr/>
        </p:nvSpPr>
        <p:spPr>
          <a:xfrm>
            <a:off x="4146511" y="6941117"/>
            <a:ext cx="648203" cy="486153"/>
          </a:xfrm>
          <a:custGeom>
            <a:rect b="b" l="l" r="r" t="t"/>
            <a:pathLst>
              <a:path extrusionOk="0" h="486153" w="648203">
                <a:moveTo>
                  <a:pt x="0" y="0"/>
                </a:moveTo>
                <a:lnTo>
                  <a:pt x="648203" y="0"/>
                </a:lnTo>
                <a:lnTo>
                  <a:pt x="648203" y="486153"/>
                </a:lnTo>
                <a:lnTo>
                  <a:pt x="0" y="486153"/>
                </a:lnTo>
                <a:lnTo>
                  <a:pt x="0" y="0"/>
                </a:lnTo>
                <a:close/>
              </a:path>
            </a:pathLst>
          </a:custGeom>
          <a:blipFill rotWithShape="1">
            <a:blip r:embed="rId3">
              <a:alphaModFix/>
            </a:blip>
            <a:stretch>
              <a:fillRect b="0" l="0" r="0" t="0"/>
            </a:stretch>
          </a:blipFill>
          <a:ln>
            <a:noFill/>
          </a:ln>
        </p:spPr>
      </p:sp>
      <p:sp>
        <p:nvSpPr>
          <p:cNvPr id="413" name="Google Shape;413;p30"/>
          <p:cNvSpPr/>
          <p:nvPr/>
        </p:nvSpPr>
        <p:spPr>
          <a:xfrm>
            <a:off x="6956074" y="5741912"/>
            <a:ext cx="648203" cy="486153"/>
          </a:xfrm>
          <a:custGeom>
            <a:rect b="b" l="l" r="r" t="t"/>
            <a:pathLst>
              <a:path extrusionOk="0" h="486153" w="648203">
                <a:moveTo>
                  <a:pt x="0" y="0"/>
                </a:moveTo>
                <a:lnTo>
                  <a:pt x="648203" y="0"/>
                </a:lnTo>
                <a:lnTo>
                  <a:pt x="648203" y="486152"/>
                </a:lnTo>
                <a:lnTo>
                  <a:pt x="0" y="486152"/>
                </a:lnTo>
                <a:lnTo>
                  <a:pt x="0" y="0"/>
                </a:lnTo>
                <a:close/>
              </a:path>
            </a:pathLst>
          </a:custGeom>
          <a:blipFill rotWithShape="1">
            <a:blip r:embed="rId3">
              <a:alphaModFix/>
            </a:blip>
            <a:stretch>
              <a:fillRect b="0" l="0" r="0" t="0"/>
            </a:stretch>
          </a:blipFill>
          <a:ln>
            <a:noFill/>
          </a:ln>
        </p:spPr>
      </p:sp>
      <p:sp>
        <p:nvSpPr>
          <p:cNvPr id="414" name="Google Shape;414;p30"/>
          <p:cNvSpPr/>
          <p:nvPr/>
        </p:nvSpPr>
        <p:spPr>
          <a:xfrm>
            <a:off x="12817901" y="5741912"/>
            <a:ext cx="648203" cy="486153"/>
          </a:xfrm>
          <a:custGeom>
            <a:rect b="b" l="l" r="r" t="t"/>
            <a:pathLst>
              <a:path extrusionOk="0" h="486153" w="648203">
                <a:moveTo>
                  <a:pt x="0" y="0"/>
                </a:moveTo>
                <a:lnTo>
                  <a:pt x="648204" y="0"/>
                </a:lnTo>
                <a:lnTo>
                  <a:pt x="648204" y="486152"/>
                </a:lnTo>
                <a:lnTo>
                  <a:pt x="0" y="486152"/>
                </a:lnTo>
                <a:lnTo>
                  <a:pt x="0" y="0"/>
                </a:lnTo>
                <a:close/>
              </a:path>
            </a:pathLst>
          </a:custGeom>
          <a:blipFill rotWithShape="1">
            <a:blip r:embed="rId3">
              <a:alphaModFix/>
            </a:blip>
            <a:stretch>
              <a:fillRect b="0" l="0" r="0" t="0"/>
            </a:stretch>
          </a:blipFill>
          <a:ln>
            <a:noFill/>
          </a:ln>
        </p:spPr>
      </p:sp>
      <p:sp>
        <p:nvSpPr>
          <p:cNvPr id="415" name="Google Shape;415;p30"/>
          <p:cNvSpPr/>
          <p:nvPr/>
        </p:nvSpPr>
        <p:spPr>
          <a:xfrm>
            <a:off x="12817901" y="8141098"/>
            <a:ext cx="648203" cy="486153"/>
          </a:xfrm>
          <a:custGeom>
            <a:rect b="b" l="l" r="r" t="t"/>
            <a:pathLst>
              <a:path extrusionOk="0" h="486153" w="648203">
                <a:moveTo>
                  <a:pt x="0" y="0"/>
                </a:moveTo>
                <a:lnTo>
                  <a:pt x="648204" y="0"/>
                </a:lnTo>
                <a:lnTo>
                  <a:pt x="648204" y="486152"/>
                </a:lnTo>
                <a:lnTo>
                  <a:pt x="0" y="486152"/>
                </a:lnTo>
                <a:lnTo>
                  <a:pt x="0" y="0"/>
                </a:lnTo>
                <a:close/>
              </a:path>
            </a:pathLst>
          </a:custGeom>
          <a:blipFill rotWithShape="1">
            <a:blip r:embed="rId3">
              <a:alphaModFix/>
            </a:blip>
            <a:stretch>
              <a:fillRect b="0" l="0" r="0" t="0"/>
            </a:stretch>
          </a:blipFill>
          <a:ln>
            <a:noFill/>
          </a:ln>
        </p:spPr>
      </p:sp>
      <p:sp>
        <p:nvSpPr>
          <p:cNvPr id="416" name="Google Shape;416;p30"/>
          <p:cNvSpPr/>
          <p:nvPr/>
        </p:nvSpPr>
        <p:spPr>
          <a:xfrm>
            <a:off x="12817901" y="6941117"/>
            <a:ext cx="648203" cy="486153"/>
          </a:xfrm>
          <a:custGeom>
            <a:rect b="b" l="l" r="r" t="t"/>
            <a:pathLst>
              <a:path extrusionOk="0" h="486153" w="648203">
                <a:moveTo>
                  <a:pt x="0" y="0"/>
                </a:moveTo>
                <a:lnTo>
                  <a:pt x="648204" y="0"/>
                </a:lnTo>
                <a:lnTo>
                  <a:pt x="648204" y="486153"/>
                </a:lnTo>
                <a:lnTo>
                  <a:pt x="0" y="486153"/>
                </a:lnTo>
                <a:lnTo>
                  <a:pt x="0" y="0"/>
                </a:lnTo>
                <a:close/>
              </a:path>
            </a:pathLst>
          </a:custGeom>
          <a:blipFill rotWithShape="1">
            <a:blip r:embed="rId3">
              <a:alphaModFix/>
            </a:blip>
            <a:stretch>
              <a:fillRect b="0" l="0" r="0" t="0"/>
            </a:stretch>
          </a:blipFill>
          <a:ln>
            <a:noFill/>
          </a:ln>
        </p:spPr>
      </p:sp>
      <p:sp>
        <p:nvSpPr>
          <p:cNvPr id="417" name="Google Shape;417;p30"/>
          <p:cNvSpPr/>
          <p:nvPr/>
        </p:nvSpPr>
        <p:spPr>
          <a:xfrm>
            <a:off x="15764119" y="5741912"/>
            <a:ext cx="648203" cy="486153"/>
          </a:xfrm>
          <a:custGeom>
            <a:rect b="b" l="l" r="r" t="t"/>
            <a:pathLst>
              <a:path extrusionOk="0" h="486153" w="648203">
                <a:moveTo>
                  <a:pt x="0" y="0"/>
                </a:moveTo>
                <a:lnTo>
                  <a:pt x="648203" y="0"/>
                </a:lnTo>
                <a:lnTo>
                  <a:pt x="648203" y="486152"/>
                </a:lnTo>
                <a:lnTo>
                  <a:pt x="0" y="486152"/>
                </a:lnTo>
                <a:lnTo>
                  <a:pt x="0" y="0"/>
                </a:lnTo>
                <a:close/>
              </a:path>
            </a:pathLst>
          </a:custGeom>
          <a:blipFill rotWithShape="1">
            <a:blip r:embed="rId4">
              <a:alphaModFix/>
            </a:blip>
            <a:stretch>
              <a:fillRect b="0" l="0" r="0" t="0"/>
            </a:stretch>
          </a:blipFill>
          <a:ln>
            <a:noFill/>
          </a:ln>
        </p:spPr>
      </p:sp>
      <p:sp>
        <p:nvSpPr>
          <p:cNvPr id="418" name="Google Shape;418;p30"/>
          <p:cNvSpPr/>
          <p:nvPr/>
        </p:nvSpPr>
        <p:spPr>
          <a:xfrm>
            <a:off x="15764119" y="8141098"/>
            <a:ext cx="648203" cy="486153"/>
          </a:xfrm>
          <a:custGeom>
            <a:rect b="b" l="l" r="r" t="t"/>
            <a:pathLst>
              <a:path extrusionOk="0" h="486153" w="648203">
                <a:moveTo>
                  <a:pt x="0" y="0"/>
                </a:moveTo>
                <a:lnTo>
                  <a:pt x="648203" y="0"/>
                </a:lnTo>
                <a:lnTo>
                  <a:pt x="648203" y="486152"/>
                </a:lnTo>
                <a:lnTo>
                  <a:pt x="0" y="486152"/>
                </a:lnTo>
                <a:lnTo>
                  <a:pt x="0" y="0"/>
                </a:lnTo>
                <a:close/>
              </a:path>
            </a:pathLst>
          </a:custGeom>
          <a:blipFill rotWithShape="1">
            <a:blip r:embed="rId4">
              <a:alphaModFix/>
            </a:blip>
            <a:stretch>
              <a:fillRect b="0" l="0" r="0" t="0"/>
            </a:stretch>
          </a:blipFill>
          <a:ln>
            <a:noFill/>
          </a:ln>
        </p:spPr>
      </p:sp>
      <p:sp>
        <p:nvSpPr>
          <p:cNvPr id="419" name="Google Shape;419;p30"/>
          <p:cNvSpPr/>
          <p:nvPr/>
        </p:nvSpPr>
        <p:spPr>
          <a:xfrm>
            <a:off x="9916248" y="4470714"/>
            <a:ext cx="648203" cy="486153"/>
          </a:xfrm>
          <a:custGeom>
            <a:rect b="b" l="l" r="r" t="t"/>
            <a:pathLst>
              <a:path extrusionOk="0" h="486153" w="648203">
                <a:moveTo>
                  <a:pt x="0" y="0"/>
                </a:moveTo>
                <a:lnTo>
                  <a:pt x="648204" y="0"/>
                </a:lnTo>
                <a:lnTo>
                  <a:pt x="648204" y="486153"/>
                </a:lnTo>
                <a:lnTo>
                  <a:pt x="0" y="486153"/>
                </a:lnTo>
                <a:lnTo>
                  <a:pt x="0" y="0"/>
                </a:lnTo>
                <a:close/>
              </a:path>
            </a:pathLst>
          </a:custGeom>
          <a:blipFill rotWithShape="1">
            <a:blip r:embed="rId3">
              <a:alphaModFix/>
            </a:blip>
            <a:stretch>
              <a:fillRect b="0" l="0" r="0" t="0"/>
            </a:stretch>
          </a:blipFill>
          <a:ln>
            <a:noFill/>
          </a:ln>
        </p:spPr>
      </p:sp>
      <p:sp>
        <p:nvSpPr>
          <p:cNvPr id="420" name="Google Shape;420;p30"/>
          <p:cNvSpPr/>
          <p:nvPr/>
        </p:nvSpPr>
        <p:spPr>
          <a:xfrm>
            <a:off x="6956074" y="6941117"/>
            <a:ext cx="648203" cy="486153"/>
          </a:xfrm>
          <a:custGeom>
            <a:rect b="b" l="l" r="r" t="t"/>
            <a:pathLst>
              <a:path extrusionOk="0" h="486153" w="648203">
                <a:moveTo>
                  <a:pt x="0" y="0"/>
                </a:moveTo>
                <a:lnTo>
                  <a:pt x="648203" y="0"/>
                </a:lnTo>
                <a:lnTo>
                  <a:pt x="648203" y="486153"/>
                </a:lnTo>
                <a:lnTo>
                  <a:pt x="0" y="486153"/>
                </a:lnTo>
                <a:lnTo>
                  <a:pt x="0" y="0"/>
                </a:lnTo>
                <a:close/>
              </a:path>
            </a:pathLst>
          </a:custGeom>
          <a:blipFill rotWithShape="1">
            <a:blip r:embed="rId3">
              <a:alphaModFix/>
            </a:blip>
            <a:stretch>
              <a:fillRect b="0" l="0" r="0" t="0"/>
            </a:stretch>
          </a:blipFill>
          <a:ln>
            <a:noFill/>
          </a:ln>
        </p:spPr>
      </p:sp>
      <p:sp>
        <p:nvSpPr>
          <p:cNvPr id="421" name="Google Shape;421;p30"/>
          <p:cNvSpPr/>
          <p:nvPr/>
        </p:nvSpPr>
        <p:spPr>
          <a:xfrm>
            <a:off x="9900989" y="6941117"/>
            <a:ext cx="648203" cy="486153"/>
          </a:xfrm>
          <a:custGeom>
            <a:rect b="b" l="l" r="r" t="t"/>
            <a:pathLst>
              <a:path extrusionOk="0" h="486153" w="648203">
                <a:moveTo>
                  <a:pt x="0" y="0"/>
                </a:moveTo>
                <a:lnTo>
                  <a:pt x="648204" y="0"/>
                </a:lnTo>
                <a:lnTo>
                  <a:pt x="648204" y="486153"/>
                </a:lnTo>
                <a:lnTo>
                  <a:pt x="0" y="486153"/>
                </a:lnTo>
                <a:lnTo>
                  <a:pt x="0" y="0"/>
                </a:lnTo>
                <a:close/>
              </a:path>
            </a:pathLst>
          </a:custGeom>
          <a:blipFill rotWithShape="1">
            <a:blip r:embed="rId3">
              <a:alphaModFix/>
            </a:blip>
            <a:stretch>
              <a:fillRect b="0" l="0" r="0" t="0"/>
            </a:stretch>
          </a:blipFill>
          <a:ln>
            <a:noFill/>
          </a:ln>
        </p:spPr>
      </p:sp>
      <p:sp>
        <p:nvSpPr>
          <p:cNvPr id="422" name="Google Shape;422;p30"/>
          <p:cNvSpPr/>
          <p:nvPr/>
        </p:nvSpPr>
        <p:spPr>
          <a:xfrm>
            <a:off x="9900989" y="8141098"/>
            <a:ext cx="648203" cy="486153"/>
          </a:xfrm>
          <a:custGeom>
            <a:rect b="b" l="l" r="r" t="t"/>
            <a:pathLst>
              <a:path extrusionOk="0" h="486153" w="648203">
                <a:moveTo>
                  <a:pt x="0" y="0"/>
                </a:moveTo>
                <a:lnTo>
                  <a:pt x="648204" y="0"/>
                </a:lnTo>
                <a:lnTo>
                  <a:pt x="648204" y="486152"/>
                </a:lnTo>
                <a:lnTo>
                  <a:pt x="0" y="486152"/>
                </a:lnTo>
                <a:lnTo>
                  <a:pt x="0" y="0"/>
                </a:lnTo>
                <a:close/>
              </a:path>
            </a:pathLst>
          </a:custGeom>
          <a:blipFill rotWithShape="1">
            <a:blip r:embed="rId3">
              <a:alphaModFix/>
            </a:blip>
            <a:stretch>
              <a:fillRect b="0" l="0" r="0" t="0"/>
            </a:stretch>
          </a:blipFill>
          <a:ln>
            <a:noFill/>
          </a:ln>
        </p:spPr>
      </p:sp>
      <p:sp>
        <p:nvSpPr>
          <p:cNvPr id="423" name="Google Shape;423;p30"/>
          <p:cNvSpPr/>
          <p:nvPr/>
        </p:nvSpPr>
        <p:spPr>
          <a:xfrm>
            <a:off x="15764119" y="4470714"/>
            <a:ext cx="648203" cy="486153"/>
          </a:xfrm>
          <a:custGeom>
            <a:rect b="b" l="l" r="r" t="t"/>
            <a:pathLst>
              <a:path extrusionOk="0" h="486153" w="648203">
                <a:moveTo>
                  <a:pt x="0" y="0"/>
                </a:moveTo>
                <a:lnTo>
                  <a:pt x="648203" y="0"/>
                </a:lnTo>
                <a:lnTo>
                  <a:pt x="648203" y="486153"/>
                </a:lnTo>
                <a:lnTo>
                  <a:pt x="0" y="486153"/>
                </a:lnTo>
                <a:lnTo>
                  <a:pt x="0" y="0"/>
                </a:lnTo>
                <a:close/>
              </a:path>
            </a:pathLst>
          </a:custGeom>
          <a:blipFill rotWithShape="1">
            <a:blip r:embed="rId4">
              <a:alphaModFix/>
            </a:blip>
            <a:stretch>
              <a:fillRect b="0" l="0" r="0" t="0"/>
            </a:stretch>
          </a:blipFill>
          <a:ln>
            <a:noFill/>
          </a:ln>
        </p:spPr>
      </p:sp>
      <p:sp>
        <p:nvSpPr>
          <p:cNvPr id="424" name="Google Shape;424;p30"/>
          <p:cNvSpPr/>
          <p:nvPr/>
        </p:nvSpPr>
        <p:spPr>
          <a:xfrm>
            <a:off x="4177029" y="5709346"/>
            <a:ext cx="617685" cy="551284"/>
          </a:xfrm>
          <a:custGeom>
            <a:rect b="b" l="l" r="r" t="t"/>
            <a:pathLst>
              <a:path extrusionOk="0" h="551284" w="617685">
                <a:moveTo>
                  <a:pt x="0" y="0"/>
                </a:moveTo>
                <a:lnTo>
                  <a:pt x="617685" y="0"/>
                </a:lnTo>
                <a:lnTo>
                  <a:pt x="617685" y="551284"/>
                </a:lnTo>
                <a:lnTo>
                  <a:pt x="0" y="551284"/>
                </a:lnTo>
                <a:lnTo>
                  <a:pt x="0" y="0"/>
                </a:lnTo>
                <a:close/>
              </a:path>
            </a:pathLst>
          </a:custGeom>
          <a:blipFill rotWithShape="1">
            <a:blip r:embed="rId5">
              <a:alphaModFix/>
            </a:blip>
            <a:stretch>
              <a:fillRect b="0" l="0" r="0" t="0"/>
            </a:stretch>
          </a:blipFill>
          <a:ln>
            <a:noFill/>
          </a:ln>
        </p:spPr>
      </p:sp>
      <p:sp>
        <p:nvSpPr>
          <p:cNvPr id="425" name="Google Shape;425;p30"/>
          <p:cNvSpPr/>
          <p:nvPr/>
        </p:nvSpPr>
        <p:spPr>
          <a:xfrm>
            <a:off x="6986592" y="8108532"/>
            <a:ext cx="617685" cy="551284"/>
          </a:xfrm>
          <a:custGeom>
            <a:rect b="b" l="l" r="r" t="t"/>
            <a:pathLst>
              <a:path extrusionOk="0" h="551284" w="617685">
                <a:moveTo>
                  <a:pt x="0" y="0"/>
                </a:moveTo>
                <a:lnTo>
                  <a:pt x="617685" y="0"/>
                </a:lnTo>
                <a:lnTo>
                  <a:pt x="617685" y="551284"/>
                </a:lnTo>
                <a:lnTo>
                  <a:pt x="0" y="551284"/>
                </a:lnTo>
                <a:lnTo>
                  <a:pt x="0" y="0"/>
                </a:lnTo>
                <a:close/>
              </a:path>
            </a:pathLst>
          </a:custGeom>
          <a:blipFill rotWithShape="1">
            <a:blip r:embed="rId5">
              <a:alphaModFix/>
            </a:blip>
            <a:stretch>
              <a:fillRect b="0" l="0" r="0" t="0"/>
            </a:stretch>
          </a:blipFill>
          <a:ln>
            <a:noFill/>
          </a:ln>
        </p:spPr>
      </p:sp>
      <p:sp>
        <p:nvSpPr>
          <p:cNvPr id="426" name="Google Shape;426;p30"/>
          <p:cNvSpPr/>
          <p:nvPr/>
        </p:nvSpPr>
        <p:spPr>
          <a:xfrm>
            <a:off x="4177029" y="8108532"/>
            <a:ext cx="617685" cy="551284"/>
          </a:xfrm>
          <a:custGeom>
            <a:rect b="b" l="l" r="r" t="t"/>
            <a:pathLst>
              <a:path extrusionOk="0" h="551284" w="617685">
                <a:moveTo>
                  <a:pt x="0" y="0"/>
                </a:moveTo>
                <a:lnTo>
                  <a:pt x="617685" y="0"/>
                </a:lnTo>
                <a:lnTo>
                  <a:pt x="617685" y="551284"/>
                </a:lnTo>
                <a:lnTo>
                  <a:pt x="0" y="551284"/>
                </a:lnTo>
                <a:lnTo>
                  <a:pt x="0" y="0"/>
                </a:lnTo>
                <a:close/>
              </a:path>
            </a:pathLst>
          </a:custGeom>
          <a:blipFill rotWithShape="1">
            <a:blip r:embed="rId5">
              <a:alphaModFix/>
            </a:blip>
            <a:stretch>
              <a:fillRect b="0" l="0" r="0" t="0"/>
            </a:stretch>
          </a:blipFill>
          <a:ln>
            <a:noFill/>
          </a:ln>
        </p:spPr>
      </p:sp>
      <p:sp>
        <p:nvSpPr>
          <p:cNvPr id="427" name="Google Shape;427;p30"/>
          <p:cNvSpPr/>
          <p:nvPr/>
        </p:nvSpPr>
        <p:spPr>
          <a:xfrm>
            <a:off x="9931507" y="5709346"/>
            <a:ext cx="617685" cy="551284"/>
          </a:xfrm>
          <a:custGeom>
            <a:rect b="b" l="l" r="r" t="t"/>
            <a:pathLst>
              <a:path extrusionOk="0" h="551284" w="617685">
                <a:moveTo>
                  <a:pt x="0" y="0"/>
                </a:moveTo>
                <a:lnTo>
                  <a:pt x="617686" y="0"/>
                </a:lnTo>
                <a:lnTo>
                  <a:pt x="617686" y="551284"/>
                </a:lnTo>
                <a:lnTo>
                  <a:pt x="0" y="551284"/>
                </a:lnTo>
                <a:lnTo>
                  <a:pt x="0" y="0"/>
                </a:lnTo>
                <a:close/>
              </a:path>
            </a:pathLst>
          </a:custGeom>
          <a:blipFill rotWithShape="1">
            <a:blip r:embed="rId5">
              <a:alphaModFix/>
            </a:blip>
            <a:stretch>
              <a:fillRect b="0" l="0" r="0" t="0"/>
            </a:stretch>
          </a:blipFill>
          <a:ln>
            <a:noFill/>
          </a:ln>
        </p:spPr>
      </p:sp>
      <p:sp>
        <p:nvSpPr>
          <p:cNvPr id="428" name="Google Shape;428;p30"/>
          <p:cNvSpPr/>
          <p:nvPr/>
        </p:nvSpPr>
        <p:spPr>
          <a:xfrm>
            <a:off x="15703733" y="6908552"/>
            <a:ext cx="617685" cy="551284"/>
          </a:xfrm>
          <a:custGeom>
            <a:rect b="b" l="l" r="r" t="t"/>
            <a:pathLst>
              <a:path extrusionOk="0" h="551284" w="617685">
                <a:moveTo>
                  <a:pt x="0" y="0"/>
                </a:moveTo>
                <a:lnTo>
                  <a:pt x="617685" y="0"/>
                </a:lnTo>
                <a:lnTo>
                  <a:pt x="617685" y="551284"/>
                </a:lnTo>
                <a:lnTo>
                  <a:pt x="0" y="551284"/>
                </a:lnTo>
                <a:lnTo>
                  <a:pt x="0" y="0"/>
                </a:lnTo>
                <a:close/>
              </a:path>
            </a:pathLst>
          </a:custGeom>
          <a:blipFill rotWithShape="1">
            <a:blip r:embed="rId6">
              <a:alphaModFix/>
            </a:blip>
            <a:stretch>
              <a:fillRect b="0" l="0" r="0" t="0"/>
            </a:stretch>
          </a:blipFill>
          <a:ln>
            <a:noFill/>
          </a:ln>
        </p:spPr>
      </p:sp>
      <p:sp>
        <p:nvSpPr>
          <p:cNvPr id="429" name="Google Shape;429;p30"/>
          <p:cNvSpPr/>
          <p:nvPr/>
        </p:nvSpPr>
        <p:spPr>
          <a:xfrm>
            <a:off x="12817901" y="4438148"/>
            <a:ext cx="617685" cy="551284"/>
          </a:xfrm>
          <a:custGeom>
            <a:rect b="b" l="l" r="r" t="t"/>
            <a:pathLst>
              <a:path extrusionOk="0" h="551284" w="617685">
                <a:moveTo>
                  <a:pt x="0" y="0"/>
                </a:moveTo>
                <a:lnTo>
                  <a:pt x="617686" y="0"/>
                </a:lnTo>
                <a:lnTo>
                  <a:pt x="617686" y="551285"/>
                </a:lnTo>
                <a:lnTo>
                  <a:pt x="0" y="551285"/>
                </a:lnTo>
                <a:lnTo>
                  <a:pt x="0" y="0"/>
                </a:lnTo>
                <a:close/>
              </a:path>
            </a:pathLst>
          </a:custGeom>
          <a:blipFill rotWithShape="1">
            <a:blip r:embed="rId5">
              <a:alphaModFix/>
            </a:blip>
            <a:stretch>
              <a:fillRect b="0" l="0" r="0" t="0"/>
            </a:stretch>
          </a:blipFill>
          <a:ln>
            <a:noFill/>
          </a:ln>
        </p:spPr>
      </p:sp>
      <p:sp>
        <p:nvSpPr>
          <p:cNvPr id="430" name="Google Shape;430;p30"/>
          <p:cNvSpPr txBox="1"/>
          <p:nvPr/>
        </p:nvSpPr>
        <p:spPr>
          <a:xfrm>
            <a:off x="3223888" y="952500"/>
            <a:ext cx="14035500" cy="1077300"/>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COM</a:t>
            </a:r>
            <a:r>
              <a:rPr b="1" lang="en-US" sz="6999">
                <a:solidFill>
                  <a:srgbClr val="CCFE1F"/>
                </a:solidFill>
                <a:latin typeface="Prompt"/>
                <a:ea typeface="Prompt"/>
                <a:cs typeface="Prompt"/>
                <a:sym typeface="Prompt"/>
              </a:rPr>
              <a:t>PA</a:t>
            </a:r>
            <a:r>
              <a:rPr b="1" i="0" lang="en-US" sz="6999" u="none" cap="none" strike="noStrike">
                <a:solidFill>
                  <a:srgbClr val="CCFE1F"/>
                </a:solidFill>
                <a:latin typeface="Prompt"/>
                <a:ea typeface="Prompt"/>
                <a:cs typeface="Prompt"/>
                <a:sym typeface="Prompt"/>
              </a:rPr>
              <a:t>RISON CHART PAGE</a:t>
            </a:r>
            <a:endParaRPr/>
          </a:p>
        </p:txBody>
      </p:sp>
      <p:sp>
        <p:nvSpPr>
          <p:cNvPr id="431" name="Google Shape;431;p30"/>
          <p:cNvSpPr txBox="1"/>
          <p:nvPr/>
        </p:nvSpPr>
        <p:spPr>
          <a:xfrm>
            <a:off x="3298794" y="3502723"/>
            <a:ext cx="2343637" cy="48768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US" sz="3000" u="none" cap="none" strike="noStrike">
                <a:solidFill>
                  <a:srgbClr val="000000"/>
                </a:solidFill>
                <a:latin typeface="Prompt"/>
                <a:ea typeface="Prompt"/>
                <a:cs typeface="Prompt"/>
                <a:sym typeface="Prompt"/>
              </a:rPr>
              <a:t>PRICE</a:t>
            </a:r>
            <a:endParaRPr/>
          </a:p>
        </p:txBody>
      </p:sp>
      <p:sp>
        <p:nvSpPr>
          <p:cNvPr id="432" name="Google Shape;432;p30"/>
          <p:cNvSpPr txBox="1"/>
          <p:nvPr/>
        </p:nvSpPr>
        <p:spPr>
          <a:xfrm>
            <a:off x="6183826" y="3502723"/>
            <a:ext cx="2343637" cy="48768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US" sz="3000" u="none" cap="none" strike="noStrike">
                <a:solidFill>
                  <a:srgbClr val="000000"/>
                </a:solidFill>
                <a:latin typeface="Prompt"/>
                <a:ea typeface="Prompt"/>
                <a:cs typeface="Prompt"/>
                <a:sym typeface="Prompt"/>
              </a:rPr>
              <a:t>DESIGN</a:t>
            </a:r>
            <a:endParaRPr/>
          </a:p>
        </p:txBody>
      </p:sp>
      <p:sp>
        <p:nvSpPr>
          <p:cNvPr id="433" name="Google Shape;433;p30"/>
          <p:cNvSpPr txBox="1"/>
          <p:nvPr/>
        </p:nvSpPr>
        <p:spPr>
          <a:xfrm>
            <a:off x="9068531" y="3502723"/>
            <a:ext cx="2343637" cy="48768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US" sz="3000" u="none" cap="none" strike="noStrike">
                <a:solidFill>
                  <a:srgbClr val="000000"/>
                </a:solidFill>
                <a:latin typeface="Prompt"/>
                <a:ea typeface="Prompt"/>
                <a:cs typeface="Prompt"/>
                <a:sym typeface="Prompt"/>
              </a:rPr>
              <a:t>AMBIENCE</a:t>
            </a:r>
            <a:endParaRPr/>
          </a:p>
        </p:txBody>
      </p:sp>
      <p:sp>
        <p:nvSpPr>
          <p:cNvPr id="434" name="Google Shape;434;p30"/>
          <p:cNvSpPr txBox="1"/>
          <p:nvPr/>
        </p:nvSpPr>
        <p:spPr>
          <a:xfrm>
            <a:off x="11954362" y="3502723"/>
            <a:ext cx="2343637" cy="48768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US" sz="3000" u="none" cap="none" strike="noStrike">
                <a:solidFill>
                  <a:srgbClr val="000000"/>
                </a:solidFill>
                <a:latin typeface="Prompt"/>
                <a:ea typeface="Prompt"/>
                <a:cs typeface="Prompt"/>
                <a:sym typeface="Prompt"/>
              </a:rPr>
              <a:t>QUALITY</a:t>
            </a:r>
            <a:endParaRPr/>
          </a:p>
        </p:txBody>
      </p:sp>
      <p:sp>
        <p:nvSpPr>
          <p:cNvPr id="435" name="Google Shape;435;p30"/>
          <p:cNvSpPr txBox="1"/>
          <p:nvPr/>
        </p:nvSpPr>
        <p:spPr>
          <a:xfrm>
            <a:off x="14840757" y="3502723"/>
            <a:ext cx="2343637" cy="48768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US" sz="3000" u="none" cap="none" strike="noStrike">
                <a:solidFill>
                  <a:srgbClr val="000000"/>
                </a:solidFill>
                <a:latin typeface="Prompt"/>
                <a:ea typeface="Prompt"/>
                <a:cs typeface="Prompt"/>
                <a:sym typeface="Prompt"/>
              </a:rPr>
              <a:t>TREND</a:t>
            </a:r>
            <a:endParaRPr/>
          </a:p>
        </p:txBody>
      </p:sp>
      <p:sp>
        <p:nvSpPr>
          <p:cNvPr id="436" name="Google Shape;436;p30"/>
          <p:cNvSpPr txBox="1"/>
          <p:nvPr/>
        </p:nvSpPr>
        <p:spPr>
          <a:xfrm>
            <a:off x="1028700" y="4465180"/>
            <a:ext cx="207729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Category 1</a:t>
            </a:r>
            <a:endParaRPr/>
          </a:p>
        </p:txBody>
      </p:sp>
      <p:sp>
        <p:nvSpPr>
          <p:cNvPr id="437" name="Google Shape;437;p30"/>
          <p:cNvSpPr txBox="1"/>
          <p:nvPr/>
        </p:nvSpPr>
        <p:spPr>
          <a:xfrm>
            <a:off x="1028700" y="5703037"/>
            <a:ext cx="207729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Category 2</a:t>
            </a:r>
            <a:endParaRPr/>
          </a:p>
        </p:txBody>
      </p:sp>
      <p:sp>
        <p:nvSpPr>
          <p:cNvPr id="438" name="Google Shape;438;p30"/>
          <p:cNvSpPr txBox="1"/>
          <p:nvPr/>
        </p:nvSpPr>
        <p:spPr>
          <a:xfrm>
            <a:off x="1028700" y="6940894"/>
            <a:ext cx="207729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Category 3</a:t>
            </a:r>
            <a:endParaRPr/>
          </a:p>
        </p:txBody>
      </p:sp>
      <p:sp>
        <p:nvSpPr>
          <p:cNvPr id="439" name="Google Shape;439;p30"/>
          <p:cNvSpPr txBox="1"/>
          <p:nvPr/>
        </p:nvSpPr>
        <p:spPr>
          <a:xfrm>
            <a:off x="1028700" y="8178752"/>
            <a:ext cx="207729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Category 4</a:t>
            </a:r>
            <a:endParaRPr/>
          </a:p>
        </p:txBody>
      </p:sp>
      <p:sp>
        <p:nvSpPr>
          <p:cNvPr id="440" name="Google Shape;440;p30"/>
          <p:cNvSpPr/>
          <p:nvPr/>
        </p:nvSpPr>
        <p:spPr>
          <a:xfrm>
            <a:off x="589809" y="662419"/>
            <a:ext cx="3587220" cy="2941521"/>
          </a:xfrm>
          <a:custGeom>
            <a:rect b="b" l="l" r="r" t="t"/>
            <a:pathLst>
              <a:path extrusionOk="0" h="2941521" w="3587220">
                <a:moveTo>
                  <a:pt x="0" y="0"/>
                </a:moveTo>
                <a:lnTo>
                  <a:pt x="3587220" y="0"/>
                </a:lnTo>
                <a:lnTo>
                  <a:pt x="3587220" y="2941520"/>
                </a:lnTo>
                <a:lnTo>
                  <a:pt x="0" y="294152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4" name="Shape 444"/>
        <p:cNvGrpSpPr/>
        <p:nvPr/>
      </p:nvGrpSpPr>
      <p:grpSpPr>
        <a:xfrm>
          <a:off x="0" y="0"/>
          <a:ext cx="0" cy="0"/>
          <a:chOff x="0" y="0"/>
          <a:chExt cx="0" cy="0"/>
        </a:xfrm>
      </p:grpSpPr>
      <p:grpSp>
        <p:nvGrpSpPr>
          <p:cNvPr id="445" name="Google Shape;445;p31"/>
          <p:cNvGrpSpPr/>
          <p:nvPr/>
        </p:nvGrpSpPr>
        <p:grpSpPr>
          <a:xfrm>
            <a:off x="13088075" y="5252629"/>
            <a:ext cx="4118261" cy="4371779"/>
            <a:chOff x="0" y="-38100"/>
            <a:chExt cx="817240" cy="867548"/>
          </a:xfrm>
        </p:grpSpPr>
        <p:sp>
          <p:nvSpPr>
            <p:cNvPr id="446" name="Google Shape;446;p31"/>
            <p:cNvSpPr/>
            <p:nvPr/>
          </p:nvSpPr>
          <p:spPr>
            <a:xfrm>
              <a:off x="0" y="0"/>
              <a:ext cx="817240" cy="829448"/>
            </a:xfrm>
            <a:custGeom>
              <a:rect b="b" l="l" r="r" t="t"/>
              <a:pathLst>
                <a:path extrusionOk="0" h="829448" w="817240">
                  <a:moveTo>
                    <a:pt x="103395" y="0"/>
                  </a:moveTo>
                  <a:lnTo>
                    <a:pt x="713845" y="0"/>
                  </a:lnTo>
                  <a:cubicBezTo>
                    <a:pt x="741267" y="0"/>
                    <a:pt x="767566" y="10893"/>
                    <a:pt x="786956" y="30284"/>
                  </a:cubicBezTo>
                  <a:cubicBezTo>
                    <a:pt x="806346" y="49674"/>
                    <a:pt x="817240" y="75973"/>
                    <a:pt x="817240" y="103395"/>
                  </a:cubicBezTo>
                  <a:lnTo>
                    <a:pt x="817240" y="726054"/>
                  </a:lnTo>
                  <a:cubicBezTo>
                    <a:pt x="817240" y="753476"/>
                    <a:pt x="806346" y="779774"/>
                    <a:pt x="786956" y="799165"/>
                  </a:cubicBezTo>
                  <a:cubicBezTo>
                    <a:pt x="767566" y="818555"/>
                    <a:pt x="741267" y="829448"/>
                    <a:pt x="713845" y="829448"/>
                  </a:cubicBezTo>
                  <a:lnTo>
                    <a:pt x="103395" y="829448"/>
                  </a:lnTo>
                  <a:cubicBezTo>
                    <a:pt x="46291" y="829448"/>
                    <a:pt x="0" y="783157"/>
                    <a:pt x="0" y="726054"/>
                  </a:cubicBezTo>
                  <a:lnTo>
                    <a:pt x="0" y="103395"/>
                  </a:lnTo>
                  <a:cubicBezTo>
                    <a:pt x="0" y="75973"/>
                    <a:pt x="10893" y="49674"/>
                    <a:pt x="30284" y="30284"/>
                  </a:cubicBezTo>
                  <a:cubicBezTo>
                    <a:pt x="49674" y="10893"/>
                    <a:pt x="75973" y="0"/>
                    <a:pt x="103395" y="0"/>
                  </a:cubicBezTo>
                  <a:close/>
                </a:path>
              </a:pathLst>
            </a:custGeom>
            <a:solidFill>
              <a:srgbClr val="1961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8" name="Google Shape;448;p31"/>
          <p:cNvPicPr preferRelativeResize="0"/>
          <p:nvPr/>
        </p:nvPicPr>
        <p:blipFill rotWithShape="1">
          <a:blip r:embed="rId3">
            <a:alphaModFix/>
          </a:blip>
          <a:srcRect b="-629" l="-1050" r="-948" t="630"/>
          <a:stretch/>
        </p:blipFill>
        <p:spPr>
          <a:xfrm>
            <a:off x="13088075" y="5444725"/>
            <a:ext cx="4118100" cy="4173600"/>
          </a:xfrm>
          <a:prstGeom prst="roundRect">
            <a:avLst>
              <a:gd fmla="val 11174" name="adj"/>
            </a:avLst>
          </a:prstGeom>
          <a:noFill/>
          <a:ln>
            <a:noFill/>
          </a:ln>
        </p:spPr>
      </p:pic>
      <p:grpSp>
        <p:nvGrpSpPr>
          <p:cNvPr id="449" name="Google Shape;449;p31"/>
          <p:cNvGrpSpPr/>
          <p:nvPr/>
        </p:nvGrpSpPr>
        <p:grpSpPr>
          <a:xfrm>
            <a:off x="13088075" y="460701"/>
            <a:ext cx="4118261" cy="4371779"/>
            <a:chOff x="0" y="-38100"/>
            <a:chExt cx="817240" cy="867548"/>
          </a:xfrm>
        </p:grpSpPr>
        <p:sp>
          <p:nvSpPr>
            <p:cNvPr id="450" name="Google Shape;450;p31"/>
            <p:cNvSpPr/>
            <p:nvPr/>
          </p:nvSpPr>
          <p:spPr>
            <a:xfrm>
              <a:off x="0" y="0"/>
              <a:ext cx="817240" cy="829448"/>
            </a:xfrm>
            <a:custGeom>
              <a:rect b="b" l="l" r="r" t="t"/>
              <a:pathLst>
                <a:path extrusionOk="0" h="829448" w="817240">
                  <a:moveTo>
                    <a:pt x="103395" y="0"/>
                  </a:moveTo>
                  <a:lnTo>
                    <a:pt x="713845" y="0"/>
                  </a:lnTo>
                  <a:cubicBezTo>
                    <a:pt x="741267" y="0"/>
                    <a:pt x="767566" y="10893"/>
                    <a:pt x="786956" y="30284"/>
                  </a:cubicBezTo>
                  <a:cubicBezTo>
                    <a:pt x="806346" y="49674"/>
                    <a:pt x="817240" y="75973"/>
                    <a:pt x="817240" y="103395"/>
                  </a:cubicBezTo>
                  <a:lnTo>
                    <a:pt x="817240" y="726054"/>
                  </a:lnTo>
                  <a:cubicBezTo>
                    <a:pt x="817240" y="753476"/>
                    <a:pt x="806346" y="779774"/>
                    <a:pt x="786956" y="799165"/>
                  </a:cubicBezTo>
                  <a:cubicBezTo>
                    <a:pt x="767566" y="818555"/>
                    <a:pt x="741267" y="829448"/>
                    <a:pt x="713845" y="829448"/>
                  </a:cubicBezTo>
                  <a:lnTo>
                    <a:pt x="103395" y="829448"/>
                  </a:lnTo>
                  <a:cubicBezTo>
                    <a:pt x="46291" y="829448"/>
                    <a:pt x="0" y="783157"/>
                    <a:pt x="0" y="726054"/>
                  </a:cubicBezTo>
                  <a:lnTo>
                    <a:pt x="0" y="103395"/>
                  </a:lnTo>
                  <a:cubicBezTo>
                    <a:pt x="0" y="75973"/>
                    <a:pt x="10893" y="49674"/>
                    <a:pt x="30284" y="30284"/>
                  </a:cubicBezTo>
                  <a:cubicBezTo>
                    <a:pt x="49674" y="10893"/>
                    <a:pt x="75973" y="0"/>
                    <a:pt x="103395" y="0"/>
                  </a:cubicBezTo>
                  <a:close/>
                </a:path>
              </a:pathLst>
            </a:custGeom>
            <a:solidFill>
              <a:srgbClr val="1961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2" name="Google Shape;452;p31"/>
          <p:cNvPicPr preferRelativeResize="0"/>
          <p:nvPr/>
        </p:nvPicPr>
        <p:blipFill rotWithShape="1">
          <a:blip r:embed="rId4">
            <a:alphaModFix/>
          </a:blip>
          <a:srcRect b="0" l="-1069" r="-794" t="0"/>
          <a:stretch/>
        </p:blipFill>
        <p:spPr>
          <a:xfrm>
            <a:off x="13088075" y="652700"/>
            <a:ext cx="4118100" cy="4179600"/>
          </a:xfrm>
          <a:prstGeom prst="roundRect">
            <a:avLst>
              <a:gd fmla="val 12451" name="adj"/>
            </a:avLst>
          </a:prstGeom>
          <a:noFill/>
          <a:ln>
            <a:noFill/>
          </a:ln>
        </p:spPr>
      </p:pic>
      <p:sp>
        <p:nvSpPr>
          <p:cNvPr id="453" name="Google Shape;453;p31"/>
          <p:cNvSpPr/>
          <p:nvPr/>
        </p:nvSpPr>
        <p:spPr>
          <a:xfrm>
            <a:off x="3580062" y="1471455"/>
            <a:ext cx="3289090" cy="3277130"/>
          </a:xfrm>
          <a:custGeom>
            <a:rect b="b" l="l" r="r" t="t"/>
            <a:pathLst>
              <a:path extrusionOk="0" h="3277130" w="3289090">
                <a:moveTo>
                  <a:pt x="0" y="0"/>
                </a:moveTo>
                <a:lnTo>
                  <a:pt x="3289090" y="0"/>
                </a:lnTo>
                <a:lnTo>
                  <a:pt x="3289090" y="3277130"/>
                </a:lnTo>
                <a:lnTo>
                  <a:pt x="0" y="3277130"/>
                </a:lnTo>
                <a:lnTo>
                  <a:pt x="0" y="0"/>
                </a:lnTo>
                <a:close/>
              </a:path>
            </a:pathLst>
          </a:custGeom>
          <a:blipFill rotWithShape="1">
            <a:blip r:embed="rId5">
              <a:alphaModFix/>
            </a:blip>
            <a:stretch>
              <a:fillRect b="0" l="0" r="0" t="0"/>
            </a:stretch>
          </a:blipFill>
          <a:ln>
            <a:noFill/>
          </a:ln>
        </p:spPr>
      </p:sp>
      <p:sp>
        <p:nvSpPr>
          <p:cNvPr id="454" name="Google Shape;454;p31"/>
          <p:cNvSpPr/>
          <p:nvPr/>
        </p:nvSpPr>
        <p:spPr>
          <a:xfrm>
            <a:off x="8072589" y="652696"/>
            <a:ext cx="4531596" cy="9063192"/>
          </a:xfrm>
          <a:custGeom>
            <a:rect b="b" l="l" r="r" t="t"/>
            <a:pathLst>
              <a:path extrusionOk="0" h="2387014" w="1193507">
                <a:moveTo>
                  <a:pt x="133258" y="0"/>
                </a:moveTo>
                <a:lnTo>
                  <a:pt x="1060249" y="0"/>
                </a:lnTo>
                <a:cubicBezTo>
                  <a:pt x="1133845" y="0"/>
                  <a:pt x="1193507" y="59661"/>
                  <a:pt x="1193507" y="133258"/>
                </a:cubicBezTo>
                <a:lnTo>
                  <a:pt x="1193507" y="2253756"/>
                </a:lnTo>
                <a:cubicBezTo>
                  <a:pt x="1193507" y="2327352"/>
                  <a:pt x="1133845" y="2387014"/>
                  <a:pt x="1060249" y="2387014"/>
                </a:cubicBezTo>
                <a:lnTo>
                  <a:pt x="133258" y="2387014"/>
                </a:lnTo>
                <a:cubicBezTo>
                  <a:pt x="97916" y="2387014"/>
                  <a:pt x="64021" y="2372974"/>
                  <a:pt x="39030" y="2347983"/>
                </a:cubicBezTo>
                <a:cubicBezTo>
                  <a:pt x="14040" y="2322993"/>
                  <a:pt x="0" y="2289098"/>
                  <a:pt x="0" y="2253756"/>
                </a:cubicBezTo>
                <a:lnTo>
                  <a:pt x="0" y="133258"/>
                </a:lnTo>
                <a:cubicBezTo>
                  <a:pt x="0" y="97916"/>
                  <a:pt x="14040" y="64021"/>
                  <a:pt x="39030" y="39030"/>
                </a:cubicBezTo>
                <a:cubicBezTo>
                  <a:pt x="64021" y="14040"/>
                  <a:pt x="97916" y="0"/>
                  <a:pt x="133258"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1"/>
          <p:cNvSpPr/>
          <p:nvPr/>
        </p:nvSpPr>
        <p:spPr>
          <a:xfrm rot="341771">
            <a:off x="6064492" y="6196450"/>
            <a:ext cx="3097340" cy="2990341"/>
          </a:xfrm>
          <a:custGeom>
            <a:rect b="b" l="l" r="r" t="t"/>
            <a:pathLst>
              <a:path extrusionOk="0" h="2990341" w="3097340">
                <a:moveTo>
                  <a:pt x="0" y="0"/>
                </a:moveTo>
                <a:lnTo>
                  <a:pt x="3097340" y="0"/>
                </a:lnTo>
                <a:lnTo>
                  <a:pt x="3097340" y="2990340"/>
                </a:lnTo>
                <a:lnTo>
                  <a:pt x="0" y="2990340"/>
                </a:lnTo>
                <a:lnTo>
                  <a:pt x="0" y="0"/>
                </a:lnTo>
                <a:close/>
              </a:path>
            </a:pathLst>
          </a:custGeom>
          <a:blipFill rotWithShape="1">
            <a:blip r:embed="rId6">
              <a:alphaModFix/>
            </a:blip>
            <a:stretch>
              <a:fillRect b="0" l="0" r="0" t="0"/>
            </a:stretch>
          </a:blipFill>
          <a:ln>
            <a:noFill/>
          </a:ln>
        </p:spPr>
      </p:sp>
      <p:sp>
        <p:nvSpPr>
          <p:cNvPr id="456" name="Google Shape;456;p31"/>
          <p:cNvSpPr txBox="1"/>
          <p:nvPr/>
        </p:nvSpPr>
        <p:spPr>
          <a:xfrm>
            <a:off x="1464078" y="1915585"/>
            <a:ext cx="62028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OUR</a:t>
            </a:r>
            <a:endParaRPr/>
          </a:p>
          <a:p>
            <a:pPr indent="0" lvl="0" marL="0" marR="0" rtl="0" algn="l">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HISTORY</a:t>
            </a:r>
            <a:endParaRPr/>
          </a:p>
        </p:txBody>
      </p:sp>
      <p:sp>
        <p:nvSpPr>
          <p:cNvPr id="457" name="Google Shape;457;p31"/>
          <p:cNvSpPr txBox="1"/>
          <p:nvPr/>
        </p:nvSpPr>
        <p:spPr>
          <a:xfrm>
            <a:off x="1464078" y="4980546"/>
            <a:ext cx="4231968" cy="27158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Presentations are communication tools that can be used as demonstrations, lectures, speeches, reports, and more. It is mostly presented before an audience. </a:t>
            </a:r>
            <a:endParaRPr/>
          </a:p>
        </p:txBody>
      </p:sp>
      <p:sp>
        <p:nvSpPr>
          <p:cNvPr id="458" name="Google Shape;458;p31"/>
          <p:cNvSpPr/>
          <p:nvPr/>
        </p:nvSpPr>
        <p:spPr>
          <a:xfrm>
            <a:off x="16424855" y="1651441"/>
            <a:ext cx="2586218" cy="2576814"/>
          </a:xfrm>
          <a:custGeom>
            <a:rect b="b" l="l" r="r" t="t"/>
            <a:pathLst>
              <a:path extrusionOk="0" h="2576814" w="2586218">
                <a:moveTo>
                  <a:pt x="0" y="0"/>
                </a:moveTo>
                <a:lnTo>
                  <a:pt x="2586218" y="0"/>
                </a:lnTo>
                <a:lnTo>
                  <a:pt x="2586218" y="2576814"/>
                </a:lnTo>
                <a:lnTo>
                  <a:pt x="0" y="2576814"/>
                </a:lnTo>
                <a:lnTo>
                  <a:pt x="0" y="0"/>
                </a:lnTo>
                <a:close/>
              </a:path>
            </a:pathLst>
          </a:custGeom>
          <a:blipFill rotWithShape="1">
            <a:blip r:embed="rId7">
              <a:alphaModFix/>
            </a:blip>
            <a:stretch>
              <a:fillRect b="0" l="0" r="0" t="0"/>
            </a:stretch>
          </a:blipFill>
          <a:ln>
            <a:noFill/>
          </a:ln>
        </p:spPr>
      </p:sp>
      <p:pic>
        <p:nvPicPr>
          <p:cNvPr id="459" name="Google Shape;459;p31"/>
          <p:cNvPicPr preferRelativeResize="0"/>
          <p:nvPr/>
        </p:nvPicPr>
        <p:blipFill rotWithShape="1">
          <a:blip r:embed="rId8">
            <a:alphaModFix/>
          </a:blip>
          <a:srcRect b="0" l="0" r="279" t="0"/>
          <a:stretch/>
        </p:blipFill>
        <p:spPr>
          <a:xfrm>
            <a:off x="8072600" y="652700"/>
            <a:ext cx="4531500" cy="9063300"/>
          </a:xfrm>
          <a:prstGeom prst="roundRect">
            <a:avLst>
              <a:gd fmla="val 11336"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a:off x="12308789" y="6490832"/>
            <a:ext cx="6254491" cy="4034301"/>
          </a:xfrm>
          <a:prstGeom prst="rect">
            <a:avLst/>
          </a:prstGeom>
          <a:noFill/>
          <a:ln>
            <a:noFill/>
          </a:ln>
        </p:spPr>
      </p:pic>
      <p:sp>
        <p:nvSpPr>
          <p:cNvPr id="96" name="Google Shape;96;p14"/>
          <p:cNvSpPr txBox="1"/>
          <p:nvPr/>
        </p:nvSpPr>
        <p:spPr>
          <a:xfrm>
            <a:off x="6883950" y="3510143"/>
            <a:ext cx="4520100" cy="4396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Prompt"/>
                <a:ea typeface="Prompt"/>
                <a:cs typeface="Prompt"/>
                <a:sym typeface="Prompt"/>
              </a:rPr>
              <a:t>Click on the "PowerPoint" button below this presentation preview. Start editing your presentation.</a:t>
            </a:r>
            <a:endParaRPr/>
          </a:p>
          <a:p>
            <a:pPr indent="0" lvl="1" marL="0" marR="0" rtl="0" algn="ctr">
              <a:lnSpc>
                <a:spcPct val="140000"/>
              </a:lnSpc>
              <a:spcBef>
                <a:spcPts val="0"/>
              </a:spcBef>
              <a:spcAft>
                <a:spcPts val="0"/>
              </a:spcAft>
              <a:buNone/>
            </a:pPr>
            <a:r>
              <a:rPr b="0" i="0" lang="en-US" sz="2100" u="sng" cap="none" strike="noStrike">
                <a:solidFill>
                  <a:srgbClr val="FFFFFF"/>
                </a:solidFill>
                <a:latin typeface="Prompt"/>
                <a:ea typeface="Prompt"/>
                <a:cs typeface="Prompt"/>
                <a:sym typeface="Prompt"/>
              </a:rPr>
              <a:t>Alternative:</a:t>
            </a:r>
            <a:r>
              <a:rPr b="0" i="0" lang="en-US" sz="2100" u="none" cap="none" strike="noStrike">
                <a:solidFill>
                  <a:srgbClr val="FFFFFF"/>
                </a:solidFill>
                <a:latin typeface="Prompt"/>
                <a:ea typeface="Prompt"/>
                <a:cs typeface="Prompt"/>
                <a:sym typeface="Prompt"/>
              </a:rPr>
              <a:t> From Canva template file, Click on the "Share" button on the top right corner in Canva and click on "More" at the bottom of the menu. Enter "PowerPoint" in the search bar and click on the PowerPoint icon to download.</a:t>
            </a:r>
            <a:endParaRPr/>
          </a:p>
        </p:txBody>
      </p:sp>
      <p:grpSp>
        <p:nvGrpSpPr>
          <p:cNvPr id="97" name="Google Shape;97;p14"/>
          <p:cNvGrpSpPr/>
          <p:nvPr/>
        </p:nvGrpSpPr>
        <p:grpSpPr>
          <a:xfrm>
            <a:off x="1242933" y="2406090"/>
            <a:ext cx="4574320" cy="3230762"/>
            <a:chOff x="0" y="-38100"/>
            <a:chExt cx="1204759" cy="850900"/>
          </a:xfrm>
        </p:grpSpPr>
        <p:sp>
          <p:nvSpPr>
            <p:cNvPr id="98" name="Google Shape;98;p14"/>
            <p:cNvSpPr/>
            <p:nvPr/>
          </p:nvSpPr>
          <p:spPr>
            <a:xfrm>
              <a:off x="0" y="0"/>
              <a:ext cx="1204759" cy="175085"/>
            </a:xfrm>
            <a:custGeom>
              <a:rect b="b" l="l" r="r" t="t"/>
              <a:pathLst>
                <a:path extrusionOk="0" h="175085" w="1204759">
                  <a:moveTo>
                    <a:pt x="86316" y="0"/>
                  </a:moveTo>
                  <a:lnTo>
                    <a:pt x="1118443" y="0"/>
                  </a:lnTo>
                  <a:cubicBezTo>
                    <a:pt x="1141335" y="0"/>
                    <a:pt x="1163290" y="9094"/>
                    <a:pt x="1179478" y="25281"/>
                  </a:cubicBezTo>
                  <a:cubicBezTo>
                    <a:pt x="1195665" y="41469"/>
                    <a:pt x="1204759" y="63424"/>
                    <a:pt x="1204759" y="86316"/>
                  </a:cubicBezTo>
                  <a:lnTo>
                    <a:pt x="1204759" y="88769"/>
                  </a:lnTo>
                  <a:cubicBezTo>
                    <a:pt x="1204759" y="136440"/>
                    <a:pt x="1166114" y="175085"/>
                    <a:pt x="1118443" y="175085"/>
                  </a:cubicBezTo>
                  <a:lnTo>
                    <a:pt x="86316" y="175085"/>
                  </a:lnTo>
                  <a:cubicBezTo>
                    <a:pt x="63424" y="175085"/>
                    <a:pt x="41469" y="165991"/>
                    <a:pt x="25281" y="149804"/>
                  </a:cubicBezTo>
                  <a:cubicBezTo>
                    <a:pt x="9094" y="133616"/>
                    <a:pt x="0" y="111661"/>
                    <a:pt x="0" y="88769"/>
                  </a:cubicBezTo>
                  <a:lnTo>
                    <a:pt x="0" y="86316"/>
                  </a:lnTo>
                  <a:cubicBezTo>
                    <a:pt x="0" y="63424"/>
                    <a:pt x="9094" y="41469"/>
                    <a:pt x="25281" y="25281"/>
                  </a:cubicBezTo>
                  <a:cubicBezTo>
                    <a:pt x="41469" y="9094"/>
                    <a:pt x="63424" y="0"/>
                    <a:pt x="86316" y="0"/>
                  </a:cubicBezTo>
                  <a:close/>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4"/>
          <p:cNvSpPr/>
          <p:nvPr/>
        </p:nvSpPr>
        <p:spPr>
          <a:xfrm>
            <a:off x="6856840" y="2550751"/>
            <a:ext cx="4574320" cy="664776"/>
          </a:xfrm>
          <a:custGeom>
            <a:rect b="b" l="l" r="r" t="t"/>
            <a:pathLst>
              <a:path extrusionOk="0" h="175085" w="1204759">
                <a:moveTo>
                  <a:pt x="86316" y="0"/>
                </a:moveTo>
                <a:lnTo>
                  <a:pt x="1118443" y="0"/>
                </a:lnTo>
                <a:cubicBezTo>
                  <a:pt x="1141335" y="0"/>
                  <a:pt x="1163290" y="9094"/>
                  <a:pt x="1179478" y="25281"/>
                </a:cubicBezTo>
                <a:cubicBezTo>
                  <a:pt x="1195665" y="41469"/>
                  <a:pt x="1204759" y="63424"/>
                  <a:pt x="1204759" y="86316"/>
                </a:cubicBezTo>
                <a:lnTo>
                  <a:pt x="1204759" y="88769"/>
                </a:lnTo>
                <a:cubicBezTo>
                  <a:pt x="1204759" y="136440"/>
                  <a:pt x="1166114" y="175085"/>
                  <a:pt x="1118443" y="175085"/>
                </a:cubicBezTo>
                <a:lnTo>
                  <a:pt x="86316" y="175085"/>
                </a:lnTo>
                <a:cubicBezTo>
                  <a:pt x="63424" y="175085"/>
                  <a:pt x="41469" y="165991"/>
                  <a:pt x="25281" y="149804"/>
                </a:cubicBezTo>
                <a:cubicBezTo>
                  <a:pt x="9094" y="133616"/>
                  <a:pt x="0" y="111661"/>
                  <a:pt x="0" y="88769"/>
                </a:cubicBezTo>
                <a:lnTo>
                  <a:pt x="0" y="86316"/>
                </a:lnTo>
                <a:cubicBezTo>
                  <a:pt x="0" y="63424"/>
                  <a:pt x="9094" y="41469"/>
                  <a:pt x="25281" y="25281"/>
                </a:cubicBezTo>
                <a:cubicBezTo>
                  <a:pt x="41469" y="9094"/>
                  <a:pt x="63424" y="0"/>
                  <a:pt x="86316" y="0"/>
                </a:cubicBezTo>
                <a:close/>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 name="Google Shape;101;p14"/>
          <p:cNvGrpSpPr/>
          <p:nvPr/>
        </p:nvGrpSpPr>
        <p:grpSpPr>
          <a:xfrm>
            <a:off x="12591989" y="2406090"/>
            <a:ext cx="4574320" cy="3230762"/>
            <a:chOff x="0" y="-38100"/>
            <a:chExt cx="1204759" cy="850900"/>
          </a:xfrm>
        </p:grpSpPr>
        <p:sp>
          <p:nvSpPr>
            <p:cNvPr id="102" name="Google Shape;102;p14"/>
            <p:cNvSpPr/>
            <p:nvPr/>
          </p:nvSpPr>
          <p:spPr>
            <a:xfrm>
              <a:off x="0" y="0"/>
              <a:ext cx="1204759" cy="175085"/>
            </a:xfrm>
            <a:custGeom>
              <a:rect b="b" l="l" r="r" t="t"/>
              <a:pathLst>
                <a:path extrusionOk="0" h="175085" w="1204759">
                  <a:moveTo>
                    <a:pt x="86316" y="0"/>
                  </a:moveTo>
                  <a:lnTo>
                    <a:pt x="1118443" y="0"/>
                  </a:lnTo>
                  <a:cubicBezTo>
                    <a:pt x="1141335" y="0"/>
                    <a:pt x="1163290" y="9094"/>
                    <a:pt x="1179478" y="25281"/>
                  </a:cubicBezTo>
                  <a:cubicBezTo>
                    <a:pt x="1195665" y="41469"/>
                    <a:pt x="1204759" y="63424"/>
                    <a:pt x="1204759" y="86316"/>
                  </a:cubicBezTo>
                  <a:lnTo>
                    <a:pt x="1204759" y="88769"/>
                  </a:lnTo>
                  <a:cubicBezTo>
                    <a:pt x="1204759" y="136440"/>
                    <a:pt x="1166114" y="175085"/>
                    <a:pt x="1118443" y="175085"/>
                  </a:cubicBezTo>
                  <a:lnTo>
                    <a:pt x="86316" y="175085"/>
                  </a:lnTo>
                  <a:cubicBezTo>
                    <a:pt x="63424" y="175085"/>
                    <a:pt x="41469" y="165991"/>
                    <a:pt x="25281" y="149804"/>
                  </a:cubicBezTo>
                  <a:cubicBezTo>
                    <a:pt x="9094" y="133616"/>
                    <a:pt x="0" y="111661"/>
                    <a:pt x="0" y="88769"/>
                  </a:cubicBezTo>
                  <a:lnTo>
                    <a:pt x="0" y="86316"/>
                  </a:lnTo>
                  <a:cubicBezTo>
                    <a:pt x="0" y="63424"/>
                    <a:pt x="9094" y="41469"/>
                    <a:pt x="25281" y="25281"/>
                  </a:cubicBezTo>
                  <a:cubicBezTo>
                    <a:pt x="41469" y="9094"/>
                    <a:pt x="63424" y="0"/>
                    <a:pt x="86316" y="0"/>
                  </a:cubicBezTo>
                  <a:close/>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4"/>
          <p:cNvSpPr txBox="1"/>
          <p:nvPr/>
        </p:nvSpPr>
        <p:spPr>
          <a:xfrm>
            <a:off x="838200" y="924293"/>
            <a:ext cx="16611600"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999" u="none" cap="none" strike="noStrike">
                <a:solidFill>
                  <a:srgbClr val="FFFFFF"/>
                </a:solidFill>
                <a:latin typeface="Prompt"/>
                <a:ea typeface="Prompt"/>
                <a:cs typeface="Prompt"/>
                <a:sym typeface="Prompt"/>
              </a:rPr>
              <a:t>HOW TO USE THIS PRESENTATION</a:t>
            </a:r>
            <a:endParaRPr/>
          </a:p>
        </p:txBody>
      </p:sp>
      <p:sp>
        <p:nvSpPr>
          <p:cNvPr id="105" name="Google Shape;105;p14"/>
          <p:cNvSpPr txBox="1"/>
          <p:nvPr/>
        </p:nvSpPr>
        <p:spPr>
          <a:xfrm>
            <a:off x="1081111" y="3510143"/>
            <a:ext cx="4898100" cy="530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Prompt"/>
                <a:ea typeface="Prompt"/>
                <a:cs typeface="Prompt"/>
                <a:sym typeface="Prompt"/>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FFFFFF"/>
                </a:solidFill>
                <a:latin typeface="Prompt"/>
                <a:ea typeface="Prompt"/>
                <a:cs typeface="Prompt"/>
                <a:sym typeface="Prompt"/>
              </a:rPr>
              <a:t>Alternative:</a:t>
            </a:r>
            <a:r>
              <a:rPr b="0" i="0" lang="en-US" sz="2100" u="none" cap="none" strike="noStrike">
                <a:solidFill>
                  <a:srgbClr val="FFFFFF"/>
                </a:solidFill>
                <a:latin typeface="Prompt"/>
                <a:ea typeface="Prompt"/>
                <a:cs typeface="Prompt"/>
                <a:sym typeface="Promp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4"/>
          <p:cNvSpPr txBox="1"/>
          <p:nvPr/>
        </p:nvSpPr>
        <p:spPr>
          <a:xfrm>
            <a:off x="1368074" y="2616439"/>
            <a:ext cx="4324038"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rompt"/>
                <a:ea typeface="Prompt"/>
                <a:cs typeface="Prompt"/>
                <a:sym typeface="Prompt"/>
              </a:rPr>
              <a:t>GOOGLE SLIDES</a:t>
            </a:r>
            <a:endParaRPr/>
          </a:p>
        </p:txBody>
      </p:sp>
      <p:sp>
        <p:nvSpPr>
          <p:cNvPr id="107" name="Google Shape;107;p14"/>
          <p:cNvSpPr txBox="1"/>
          <p:nvPr/>
        </p:nvSpPr>
        <p:spPr>
          <a:xfrm>
            <a:off x="6573349" y="261643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rompt"/>
                <a:ea typeface="Prompt"/>
                <a:cs typeface="Prompt"/>
                <a:sym typeface="Prompt"/>
              </a:rPr>
              <a:t>POWERPOINT</a:t>
            </a:r>
            <a:endParaRPr/>
          </a:p>
        </p:txBody>
      </p:sp>
      <p:sp>
        <p:nvSpPr>
          <p:cNvPr id="108" name="Google Shape;108;p14"/>
          <p:cNvSpPr txBox="1"/>
          <p:nvPr/>
        </p:nvSpPr>
        <p:spPr>
          <a:xfrm>
            <a:off x="12693188" y="3510143"/>
            <a:ext cx="4371900" cy="21333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Prompt"/>
                <a:ea typeface="Prompt"/>
                <a:cs typeface="Prompt"/>
                <a:sym typeface="Prompt"/>
              </a:rPr>
              <a:t>Click on the "Canva" button under this presentation preview. Start editing your presentation. You need to sign in to your Canva account.</a:t>
            </a:r>
            <a:endParaRPr/>
          </a:p>
        </p:txBody>
      </p:sp>
      <p:sp>
        <p:nvSpPr>
          <p:cNvPr id="109" name="Google Shape;109;p14"/>
          <p:cNvSpPr txBox="1"/>
          <p:nvPr/>
        </p:nvSpPr>
        <p:spPr>
          <a:xfrm>
            <a:off x="12308499" y="261643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Prompt"/>
                <a:ea typeface="Prompt"/>
                <a:cs typeface="Prompt"/>
                <a:sym typeface="Prompt"/>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grpSp>
        <p:nvGrpSpPr>
          <p:cNvPr id="464" name="Google Shape;464;p32"/>
          <p:cNvGrpSpPr/>
          <p:nvPr/>
        </p:nvGrpSpPr>
        <p:grpSpPr>
          <a:xfrm>
            <a:off x="1630309" y="4223263"/>
            <a:ext cx="4844599" cy="5203210"/>
            <a:chOff x="0" y="-38100"/>
            <a:chExt cx="961376" cy="1032540"/>
          </a:xfrm>
        </p:grpSpPr>
        <p:sp>
          <p:nvSpPr>
            <p:cNvPr id="465" name="Google Shape;465;p32"/>
            <p:cNvSpPr/>
            <p:nvPr/>
          </p:nvSpPr>
          <p:spPr>
            <a:xfrm>
              <a:off x="0" y="0"/>
              <a:ext cx="961376" cy="994440"/>
            </a:xfrm>
            <a:custGeom>
              <a:rect b="b" l="l" r="r" t="t"/>
              <a:pathLst>
                <a:path extrusionOk="0" h="994440" w="961376">
                  <a:moveTo>
                    <a:pt x="87893" y="0"/>
                  </a:moveTo>
                  <a:lnTo>
                    <a:pt x="873483" y="0"/>
                  </a:lnTo>
                  <a:cubicBezTo>
                    <a:pt x="922025" y="0"/>
                    <a:pt x="961376" y="39351"/>
                    <a:pt x="961376" y="87893"/>
                  </a:cubicBezTo>
                  <a:lnTo>
                    <a:pt x="961376" y="906547"/>
                  </a:lnTo>
                  <a:cubicBezTo>
                    <a:pt x="961376" y="955089"/>
                    <a:pt x="922025" y="994440"/>
                    <a:pt x="873483" y="994440"/>
                  </a:cubicBezTo>
                  <a:lnTo>
                    <a:pt x="87893" y="994440"/>
                  </a:lnTo>
                  <a:cubicBezTo>
                    <a:pt x="39351" y="994440"/>
                    <a:pt x="0" y="955089"/>
                    <a:pt x="0" y="906547"/>
                  </a:cubicBezTo>
                  <a:lnTo>
                    <a:pt x="0" y="87893"/>
                  </a:lnTo>
                  <a:cubicBezTo>
                    <a:pt x="0" y="39351"/>
                    <a:pt x="39351" y="0"/>
                    <a:pt x="87893" y="0"/>
                  </a:cubicBezTo>
                  <a:close/>
                </a:path>
              </a:pathLst>
            </a:custGeom>
            <a:solidFill>
              <a:srgbClr val="FFCE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32"/>
          <p:cNvGrpSpPr/>
          <p:nvPr/>
        </p:nvGrpSpPr>
        <p:grpSpPr>
          <a:xfrm>
            <a:off x="11938960" y="1717655"/>
            <a:ext cx="4844599" cy="5203210"/>
            <a:chOff x="0" y="-38100"/>
            <a:chExt cx="961376" cy="1032540"/>
          </a:xfrm>
        </p:grpSpPr>
        <p:sp>
          <p:nvSpPr>
            <p:cNvPr id="468" name="Google Shape;468;p32"/>
            <p:cNvSpPr/>
            <p:nvPr/>
          </p:nvSpPr>
          <p:spPr>
            <a:xfrm>
              <a:off x="0" y="0"/>
              <a:ext cx="961376" cy="994440"/>
            </a:xfrm>
            <a:custGeom>
              <a:rect b="b" l="l" r="r" t="t"/>
              <a:pathLst>
                <a:path extrusionOk="0" h="994440" w="961376">
                  <a:moveTo>
                    <a:pt x="87893" y="0"/>
                  </a:moveTo>
                  <a:lnTo>
                    <a:pt x="873483" y="0"/>
                  </a:lnTo>
                  <a:cubicBezTo>
                    <a:pt x="922025" y="0"/>
                    <a:pt x="961376" y="39351"/>
                    <a:pt x="961376" y="87893"/>
                  </a:cubicBezTo>
                  <a:lnTo>
                    <a:pt x="961376" y="906547"/>
                  </a:lnTo>
                  <a:cubicBezTo>
                    <a:pt x="961376" y="955089"/>
                    <a:pt x="922025" y="994440"/>
                    <a:pt x="873483" y="994440"/>
                  </a:cubicBezTo>
                  <a:lnTo>
                    <a:pt x="87893" y="994440"/>
                  </a:lnTo>
                  <a:cubicBezTo>
                    <a:pt x="39351" y="994440"/>
                    <a:pt x="0" y="955089"/>
                    <a:pt x="0" y="906547"/>
                  </a:cubicBezTo>
                  <a:lnTo>
                    <a:pt x="0" y="87893"/>
                  </a:lnTo>
                  <a:cubicBezTo>
                    <a:pt x="0" y="39351"/>
                    <a:pt x="39351" y="0"/>
                    <a:pt x="87893" y="0"/>
                  </a:cubicBezTo>
                  <a:close/>
                </a:path>
              </a:pathLst>
            </a:custGeom>
            <a:solidFill>
              <a:srgbClr val="FE6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32"/>
          <p:cNvSpPr/>
          <p:nvPr/>
        </p:nvSpPr>
        <p:spPr>
          <a:xfrm rot="-397663">
            <a:off x="979423" y="3335011"/>
            <a:ext cx="2224655" cy="1925338"/>
          </a:xfrm>
          <a:custGeom>
            <a:rect b="b" l="l" r="r" t="t"/>
            <a:pathLst>
              <a:path extrusionOk="0" h="1925338" w="2224655">
                <a:moveTo>
                  <a:pt x="0" y="0"/>
                </a:moveTo>
                <a:lnTo>
                  <a:pt x="2224655" y="0"/>
                </a:lnTo>
                <a:lnTo>
                  <a:pt x="2224655" y="1925338"/>
                </a:lnTo>
                <a:lnTo>
                  <a:pt x="0" y="1925338"/>
                </a:lnTo>
                <a:lnTo>
                  <a:pt x="0" y="0"/>
                </a:lnTo>
                <a:close/>
              </a:path>
            </a:pathLst>
          </a:custGeom>
          <a:blipFill rotWithShape="1">
            <a:blip r:embed="rId3">
              <a:alphaModFix/>
            </a:blip>
            <a:stretch>
              <a:fillRect b="0" l="0" r="0" t="0"/>
            </a:stretch>
          </a:blipFill>
          <a:ln>
            <a:noFill/>
          </a:ln>
        </p:spPr>
      </p:sp>
      <p:sp>
        <p:nvSpPr>
          <p:cNvPr id="471" name="Google Shape;471;p32"/>
          <p:cNvSpPr/>
          <p:nvPr/>
        </p:nvSpPr>
        <p:spPr>
          <a:xfrm>
            <a:off x="8888034" y="4242747"/>
            <a:ext cx="3584185" cy="1291098"/>
          </a:xfrm>
          <a:custGeom>
            <a:rect b="b" l="l" r="r" t="t"/>
            <a:pathLst>
              <a:path extrusionOk="0" h="292788" w="812800">
                <a:moveTo>
                  <a:pt x="110161" y="0"/>
                </a:moveTo>
                <a:lnTo>
                  <a:pt x="702639" y="0"/>
                </a:lnTo>
                <a:cubicBezTo>
                  <a:pt x="731855" y="0"/>
                  <a:pt x="759875" y="11606"/>
                  <a:pt x="780535" y="32265"/>
                </a:cubicBezTo>
                <a:cubicBezTo>
                  <a:pt x="801194" y="52925"/>
                  <a:pt x="812800" y="80945"/>
                  <a:pt x="812800" y="110161"/>
                </a:cubicBezTo>
                <a:lnTo>
                  <a:pt x="812800" y="182626"/>
                </a:lnTo>
                <a:cubicBezTo>
                  <a:pt x="812800" y="211843"/>
                  <a:pt x="801194" y="239863"/>
                  <a:pt x="780535" y="260522"/>
                </a:cubicBezTo>
                <a:cubicBezTo>
                  <a:pt x="759875" y="281181"/>
                  <a:pt x="731855" y="292788"/>
                  <a:pt x="702639" y="292788"/>
                </a:cubicBezTo>
                <a:lnTo>
                  <a:pt x="110161" y="292788"/>
                </a:lnTo>
                <a:cubicBezTo>
                  <a:pt x="80945" y="292788"/>
                  <a:pt x="52925" y="281181"/>
                  <a:pt x="32265" y="260522"/>
                </a:cubicBezTo>
                <a:cubicBezTo>
                  <a:pt x="11606" y="239863"/>
                  <a:pt x="0" y="211843"/>
                  <a:pt x="0" y="182626"/>
                </a:cubicBezTo>
                <a:lnTo>
                  <a:pt x="0" y="110161"/>
                </a:lnTo>
                <a:cubicBezTo>
                  <a:pt x="0" y="80945"/>
                  <a:pt x="11606" y="52925"/>
                  <a:pt x="32265" y="32265"/>
                </a:cubicBezTo>
                <a:cubicBezTo>
                  <a:pt x="52925" y="11606"/>
                  <a:pt x="80945" y="0"/>
                  <a:pt x="110161" y="0"/>
                </a:cubicBezTo>
                <a:close/>
              </a:path>
            </a:pathLst>
          </a:custGeom>
          <a:solidFill>
            <a:srgbClr val="B2FF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2"/>
          <p:cNvSpPr txBox="1"/>
          <p:nvPr/>
        </p:nvSpPr>
        <p:spPr>
          <a:xfrm>
            <a:off x="1588554" y="792487"/>
            <a:ext cx="10007862" cy="1141095"/>
          </a:xfrm>
          <a:prstGeom prst="rect">
            <a:avLst/>
          </a:prstGeom>
          <a:noFill/>
          <a:ln>
            <a:noFill/>
          </a:ln>
        </p:spPr>
        <p:txBody>
          <a:bodyPr anchorCtr="0" anchor="t" bIns="0" lIns="0" spcFirstLastPara="1" rIns="0" wrap="square" tIns="0">
            <a:spAutoFit/>
          </a:bodyPr>
          <a:lstStyle/>
          <a:p>
            <a:pPr indent="0" lvl="0" marL="0" marR="0" rtl="0" algn="l">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TEAM MEMBERS PAGE</a:t>
            </a:r>
            <a:endParaRPr/>
          </a:p>
        </p:txBody>
      </p:sp>
      <p:sp>
        <p:nvSpPr>
          <p:cNvPr id="473" name="Google Shape;473;p32"/>
          <p:cNvSpPr txBox="1"/>
          <p:nvPr/>
        </p:nvSpPr>
        <p:spPr>
          <a:xfrm>
            <a:off x="1588554" y="2080895"/>
            <a:ext cx="6348315"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 you want to discuss. </a:t>
            </a:r>
            <a:endParaRPr/>
          </a:p>
        </p:txBody>
      </p:sp>
      <p:sp>
        <p:nvSpPr>
          <p:cNvPr id="474" name="Google Shape;474;p32"/>
          <p:cNvSpPr txBox="1"/>
          <p:nvPr/>
        </p:nvSpPr>
        <p:spPr>
          <a:xfrm>
            <a:off x="9269188" y="4935921"/>
            <a:ext cx="2821876"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rompt"/>
                <a:ea typeface="Prompt"/>
                <a:cs typeface="Prompt"/>
                <a:sym typeface="Prompt"/>
              </a:rPr>
              <a:t>Title or Position</a:t>
            </a:r>
            <a:endParaRPr/>
          </a:p>
        </p:txBody>
      </p:sp>
      <p:sp>
        <p:nvSpPr>
          <p:cNvPr id="475" name="Google Shape;475;p32"/>
          <p:cNvSpPr txBox="1"/>
          <p:nvPr/>
        </p:nvSpPr>
        <p:spPr>
          <a:xfrm>
            <a:off x="9269188" y="4373946"/>
            <a:ext cx="2821876" cy="5238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3000" u="none" cap="none" strike="noStrike">
                <a:solidFill>
                  <a:srgbClr val="000000"/>
                </a:solidFill>
                <a:latin typeface="Prompt"/>
                <a:ea typeface="Prompt"/>
                <a:cs typeface="Prompt"/>
                <a:sym typeface="Prompt"/>
              </a:rPr>
              <a:t>JOHN DOE</a:t>
            </a:r>
            <a:endParaRPr/>
          </a:p>
        </p:txBody>
      </p:sp>
      <p:pic>
        <p:nvPicPr>
          <p:cNvPr id="476" name="Google Shape;476;p32"/>
          <p:cNvPicPr preferRelativeResize="0"/>
          <p:nvPr/>
        </p:nvPicPr>
        <p:blipFill>
          <a:blip r:embed="rId4">
            <a:alphaModFix/>
          </a:blip>
          <a:stretch>
            <a:fillRect/>
          </a:stretch>
        </p:blipFill>
        <p:spPr>
          <a:xfrm>
            <a:off x="1630300" y="4420800"/>
            <a:ext cx="4844700" cy="5005800"/>
          </a:xfrm>
          <a:prstGeom prst="roundRect">
            <a:avLst>
              <a:gd fmla="val 8695" name="adj"/>
            </a:avLst>
          </a:prstGeom>
          <a:noFill/>
          <a:ln>
            <a:noFill/>
          </a:ln>
        </p:spPr>
      </p:pic>
      <p:sp>
        <p:nvSpPr>
          <p:cNvPr id="477" name="Google Shape;477;p32"/>
          <p:cNvSpPr/>
          <p:nvPr/>
        </p:nvSpPr>
        <p:spPr>
          <a:xfrm>
            <a:off x="5567426" y="7038443"/>
            <a:ext cx="3584185" cy="1291098"/>
          </a:xfrm>
          <a:custGeom>
            <a:rect b="b" l="l" r="r" t="t"/>
            <a:pathLst>
              <a:path extrusionOk="0" h="292788" w="812800">
                <a:moveTo>
                  <a:pt x="110161" y="0"/>
                </a:moveTo>
                <a:lnTo>
                  <a:pt x="702639" y="0"/>
                </a:lnTo>
                <a:cubicBezTo>
                  <a:pt x="731855" y="0"/>
                  <a:pt x="759875" y="11606"/>
                  <a:pt x="780535" y="32265"/>
                </a:cubicBezTo>
                <a:cubicBezTo>
                  <a:pt x="801194" y="52925"/>
                  <a:pt x="812800" y="80945"/>
                  <a:pt x="812800" y="110161"/>
                </a:cubicBezTo>
                <a:lnTo>
                  <a:pt x="812800" y="182626"/>
                </a:lnTo>
                <a:cubicBezTo>
                  <a:pt x="812800" y="211843"/>
                  <a:pt x="801194" y="239863"/>
                  <a:pt x="780535" y="260522"/>
                </a:cubicBezTo>
                <a:cubicBezTo>
                  <a:pt x="759875" y="281181"/>
                  <a:pt x="731855" y="292788"/>
                  <a:pt x="702639" y="292788"/>
                </a:cubicBezTo>
                <a:lnTo>
                  <a:pt x="110161" y="292788"/>
                </a:lnTo>
                <a:cubicBezTo>
                  <a:pt x="80945" y="292788"/>
                  <a:pt x="52925" y="281181"/>
                  <a:pt x="32265" y="260522"/>
                </a:cubicBezTo>
                <a:cubicBezTo>
                  <a:pt x="11606" y="239863"/>
                  <a:pt x="0" y="211843"/>
                  <a:pt x="0" y="182626"/>
                </a:cubicBezTo>
                <a:lnTo>
                  <a:pt x="0" y="110161"/>
                </a:lnTo>
                <a:cubicBezTo>
                  <a:pt x="0" y="80945"/>
                  <a:pt x="11606" y="52925"/>
                  <a:pt x="32265" y="32265"/>
                </a:cubicBezTo>
                <a:cubicBezTo>
                  <a:pt x="52925" y="11606"/>
                  <a:pt x="80945" y="0"/>
                  <a:pt x="110161"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2"/>
          <p:cNvSpPr txBox="1"/>
          <p:nvPr/>
        </p:nvSpPr>
        <p:spPr>
          <a:xfrm>
            <a:off x="5948580" y="7731617"/>
            <a:ext cx="28218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Title or Position</a:t>
            </a:r>
            <a:endParaRPr/>
          </a:p>
        </p:txBody>
      </p:sp>
      <p:sp>
        <p:nvSpPr>
          <p:cNvPr id="479" name="Google Shape;479;p32"/>
          <p:cNvSpPr txBox="1"/>
          <p:nvPr/>
        </p:nvSpPr>
        <p:spPr>
          <a:xfrm>
            <a:off x="5948580" y="7169642"/>
            <a:ext cx="2821800" cy="461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3000" u="none" cap="none" strike="noStrike">
                <a:solidFill>
                  <a:srgbClr val="FFFFFF"/>
                </a:solidFill>
                <a:latin typeface="Prompt"/>
                <a:ea typeface="Prompt"/>
                <a:cs typeface="Prompt"/>
                <a:sym typeface="Prompt"/>
              </a:rPr>
              <a:t>JANE DOE</a:t>
            </a:r>
            <a:endParaRPr/>
          </a:p>
        </p:txBody>
      </p:sp>
      <p:pic>
        <p:nvPicPr>
          <p:cNvPr id="480" name="Google Shape;480;p32"/>
          <p:cNvPicPr preferRelativeResize="0"/>
          <p:nvPr/>
        </p:nvPicPr>
        <p:blipFill>
          <a:blip r:embed="rId5">
            <a:alphaModFix/>
          </a:blip>
          <a:stretch>
            <a:fillRect/>
          </a:stretch>
        </p:blipFill>
        <p:spPr>
          <a:xfrm>
            <a:off x="11938950" y="1898325"/>
            <a:ext cx="5035800" cy="5203200"/>
          </a:xfrm>
          <a:prstGeom prst="roundRect">
            <a:avLst>
              <a:gd fmla="val 9774" name="adj"/>
            </a:avLst>
          </a:prstGeom>
          <a:noFill/>
          <a:ln>
            <a:noFill/>
          </a:ln>
        </p:spPr>
      </p:pic>
      <p:sp>
        <p:nvSpPr>
          <p:cNvPr id="481" name="Google Shape;481;p32"/>
          <p:cNvSpPr/>
          <p:nvPr/>
        </p:nvSpPr>
        <p:spPr>
          <a:xfrm rot="1497902">
            <a:off x="13824261" y="5333105"/>
            <a:ext cx="4959276" cy="4959276"/>
          </a:xfrm>
          <a:custGeom>
            <a:rect b="b" l="l" r="r" t="t"/>
            <a:pathLst>
              <a:path extrusionOk="0" h="4954170" w="4954170">
                <a:moveTo>
                  <a:pt x="0" y="0"/>
                </a:moveTo>
                <a:lnTo>
                  <a:pt x="4954170" y="0"/>
                </a:lnTo>
                <a:lnTo>
                  <a:pt x="4954170" y="4954170"/>
                </a:lnTo>
                <a:lnTo>
                  <a:pt x="0" y="495417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5" name="Shape 485"/>
        <p:cNvGrpSpPr/>
        <p:nvPr/>
      </p:nvGrpSpPr>
      <p:grpSpPr>
        <a:xfrm>
          <a:off x="0" y="0"/>
          <a:ext cx="0" cy="0"/>
          <a:chOff x="0" y="0"/>
          <a:chExt cx="0" cy="0"/>
        </a:xfrm>
      </p:grpSpPr>
      <p:sp>
        <p:nvSpPr>
          <p:cNvPr id="486" name="Google Shape;486;p33"/>
          <p:cNvSpPr/>
          <p:nvPr/>
        </p:nvSpPr>
        <p:spPr>
          <a:xfrm>
            <a:off x="5228291" y="1227791"/>
            <a:ext cx="7831419" cy="7831419"/>
          </a:xfrm>
          <a:custGeom>
            <a:rect b="b" l="l" r="r" t="t"/>
            <a:pathLst>
              <a:path extrusionOk="0" h="7831419" w="7831419">
                <a:moveTo>
                  <a:pt x="0" y="0"/>
                </a:moveTo>
                <a:lnTo>
                  <a:pt x="7831418" y="0"/>
                </a:lnTo>
                <a:lnTo>
                  <a:pt x="7831418" y="7831418"/>
                </a:lnTo>
                <a:lnTo>
                  <a:pt x="0" y="7831418"/>
                </a:lnTo>
                <a:lnTo>
                  <a:pt x="0" y="0"/>
                </a:lnTo>
                <a:close/>
              </a:path>
            </a:pathLst>
          </a:custGeom>
          <a:blipFill rotWithShape="1">
            <a:blip r:embed="rId3">
              <a:alphaModFix/>
            </a:blip>
            <a:stretch>
              <a:fillRect b="0" l="0" r="0" t="0"/>
            </a:stretch>
          </a:blipFill>
          <a:ln>
            <a:noFill/>
          </a:ln>
        </p:spPr>
      </p:sp>
      <p:pic>
        <p:nvPicPr>
          <p:cNvPr id="487" name="Google Shape;487;p33"/>
          <p:cNvPicPr preferRelativeResize="0"/>
          <p:nvPr/>
        </p:nvPicPr>
        <p:blipFill>
          <a:blip r:embed="rId4">
            <a:alphaModFix/>
          </a:blip>
          <a:stretch>
            <a:fillRect/>
          </a:stretch>
        </p:blipFill>
        <p:spPr>
          <a:xfrm>
            <a:off x="5228300" y="1227817"/>
            <a:ext cx="7831500" cy="7831500"/>
          </a:xfrm>
          <a:prstGeom prst="ellipse">
            <a:avLst/>
          </a:prstGeom>
          <a:noFill/>
          <a:ln>
            <a:noFill/>
          </a:ln>
        </p:spPr>
      </p:pic>
      <p:sp>
        <p:nvSpPr>
          <p:cNvPr id="488" name="Google Shape;488;p33"/>
          <p:cNvSpPr txBox="1"/>
          <p:nvPr/>
        </p:nvSpPr>
        <p:spPr>
          <a:xfrm>
            <a:off x="1028700" y="762000"/>
            <a:ext cx="52197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OUR FOUNDER</a:t>
            </a:r>
            <a:endParaRPr/>
          </a:p>
        </p:txBody>
      </p:sp>
      <p:sp>
        <p:nvSpPr>
          <p:cNvPr id="489" name="Google Shape;489;p33"/>
          <p:cNvSpPr txBox="1"/>
          <p:nvPr/>
        </p:nvSpPr>
        <p:spPr>
          <a:xfrm>
            <a:off x="12613939" y="6044506"/>
            <a:ext cx="4645361" cy="504825"/>
          </a:xfrm>
          <a:prstGeom prst="rect">
            <a:avLst/>
          </a:prstGeom>
          <a:noFill/>
          <a:ln>
            <a:noFill/>
          </a:ln>
        </p:spPr>
        <p:txBody>
          <a:bodyPr anchorCtr="0" anchor="t" bIns="0" lIns="0" spcFirstLastPara="1" rIns="0" wrap="square" tIns="0">
            <a:spAutoFit/>
          </a:bodyPr>
          <a:lstStyle/>
          <a:p>
            <a:pPr indent="0" lvl="1" marL="0" marR="0" rtl="0" algn="r">
              <a:lnSpc>
                <a:spcPct val="140013"/>
              </a:lnSpc>
              <a:spcBef>
                <a:spcPts val="0"/>
              </a:spcBef>
              <a:spcAft>
                <a:spcPts val="0"/>
              </a:spcAft>
              <a:buNone/>
            </a:pPr>
            <a:r>
              <a:rPr b="1" i="0" lang="en-US" sz="2999" u="none" cap="none" strike="noStrike">
                <a:solidFill>
                  <a:srgbClr val="F461F0"/>
                </a:solidFill>
                <a:latin typeface="Prompt"/>
                <a:ea typeface="Prompt"/>
                <a:cs typeface="Prompt"/>
                <a:sym typeface="Prompt"/>
              </a:rPr>
              <a:t>NAME SURNAME</a:t>
            </a:r>
            <a:endParaRPr/>
          </a:p>
        </p:txBody>
      </p:sp>
      <p:sp>
        <p:nvSpPr>
          <p:cNvPr id="490" name="Google Shape;490;p33"/>
          <p:cNvSpPr txBox="1"/>
          <p:nvPr/>
        </p:nvSpPr>
        <p:spPr>
          <a:xfrm>
            <a:off x="12865304" y="6932930"/>
            <a:ext cx="4394100" cy="2370300"/>
          </a:xfrm>
          <a:prstGeom prst="rect">
            <a:avLst/>
          </a:prstGeom>
          <a:noFill/>
          <a:ln>
            <a:noFill/>
          </a:ln>
        </p:spPr>
        <p:txBody>
          <a:bodyPr anchorCtr="0" anchor="t" bIns="0" lIns="0" spcFirstLastPara="1" rIns="0" wrap="square" tIns="0">
            <a:spAutoFit/>
          </a:bodyPr>
          <a:lstStyle/>
          <a:p>
            <a:pPr indent="0" lvl="1" marL="0" marR="0" rtl="0" algn="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Presentations are communication tools that can be used as demonstrations, lectures, speeches, reports, and more. It is mostly presented before an audience. </a:t>
            </a:r>
            <a:endParaRPr/>
          </a:p>
        </p:txBody>
      </p:sp>
      <p:sp>
        <p:nvSpPr>
          <p:cNvPr id="491" name="Google Shape;491;p33"/>
          <p:cNvSpPr/>
          <p:nvPr/>
        </p:nvSpPr>
        <p:spPr>
          <a:xfrm>
            <a:off x="11715698" y="1910329"/>
            <a:ext cx="6138240" cy="3772228"/>
          </a:xfrm>
          <a:custGeom>
            <a:rect b="b" l="l" r="r" t="t"/>
            <a:pathLst>
              <a:path extrusionOk="0" h="3772228" w="6138240">
                <a:moveTo>
                  <a:pt x="0" y="0"/>
                </a:moveTo>
                <a:lnTo>
                  <a:pt x="6138240" y="0"/>
                </a:lnTo>
                <a:lnTo>
                  <a:pt x="6138240" y="3772227"/>
                </a:lnTo>
                <a:lnTo>
                  <a:pt x="0" y="3772227"/>
                </a:lnTo>
                <a:lnTo>
                  <a:pt x="0" y="0"/>
                </a:lnTo>
                <a:close/>
              </a:path>
            </a:pathLst>
          </a:custGeom>
          <a:blipFill rotWithShape="1">
            <a:blip r:embed="rId5">
              <a:alphaModFix/>
            </a:blip>
            <a:stretch>
              <a:fillRect b="0" l="0" r="0" t="0"/>
            </a:stretch>
          </a:blipFill>
          <a:ln>
            <a:noFill/>
          </a:ln>
        </p:spPr>
      </p:sp>
      <p:sp>
        <p:nvSpPr>
          <p:cNvPr id="492" name="Google Shape;492;p33"/>
          <p:cNvSpPr/>
          <p:nvPr/>
        </p:nvSpPr>
        <p:spPr>
          <a:xfrm>
            <a:off x="1139246" y="5888666"/>
            <a:ext cx="4560380" cy="2736228"/>
          </a:xfrm>
          <a:custGeom>
            <a:rect b="b" l="l" r="r" t="t"/>
            <a:pathLst>
              <a:path extrusionOk="0" h="2736228" w="4560380">
                <a:moveTo>
                  <a:pt x="0" y="0"/>
                </a:moveTo>
                <a:lnTo>
                  <a:pt x="4560379" y="0"/>
                </a:lnTo>
                <a:lnTo>
                  <a:pt x="4560379" y="2736228"/>
                </a:lnTo>
                <a:lnTo>
                  <a:pt x="0" y="273622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6" name="Shape 496"/>
        <p:cNvGrpSpPr/>
        <p:nvPr/>
      </p:nvGrpSpPr>
      <p:grpSpPr>
        <a:xfrm>
          <a:off x="0" y="0"/>
          <a:ext cx="0" cy="0"/>
          <a:chOff x="0" y="0"/>
          <a:chExt cx="0" cy="0"/>
        </a:xfrm>
      </p:grpSpPr>
      <p:sp>
        <p:nvSpPr>
          <p:cNvPr id="497" name="Google Shape;497;p34"/>
          <p:cNvSpPr txBox="1"/>
          <p:nvPr/>
        </p:nvSpPr>
        <p:spPr>
          <a:xfrm>
            <a:off x="4567114" y="952500"/>
            <a:ext cx="9153772"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OUR PROMOTIONS</a:t>
            </a:r>
            <a:endParaRPr/>
          </a:p>
        </p:txBody>
      </p:sp>
      <p:grpSp>
        <p:nvGrpSpPr>
          <p:cNvPr id="498" name="Google Shape;498;p34"/>
          <p:cNvGrpSpPr/>
          <p:nvPr/>
        </p:nvGrpSpPr>
        <p:grpSpPr>
          <a:xfrm>
            <a:off x="12460793" y="3258842"/>
            <a:ext cx="5030593" cy="4150316"/>
            <a:chOff x="0" y="0"/>
            <a:chExt cx="6707457" cy="5533755"/>
          </a:xfrm>
        </p:grpSpPr>
        <p:sp>
          <p:nvSpPr>
            <p:cNvPr id="499" name="Google Shape;499;p34"/>
            <p:cNvSpPr/>
            <p:nvPr/>
          </p:nvSpPr>
          <p:spPr>
            <a:xfrm rot="-5400000">
              <a:off x="1304905" y="-1304905"/>
              <a:ext cx="4097647" cy="6707457"/>
            </a:xfrm>
            <a:custGeom>
              <a:rect b="b" l="l" r="r" t="t"/>
              <a:pathLst>
                <a:path extrusionOk="0" h="6707457" w="4097647">
                  <a:moveTo>
                    <a:pt x="0" y="0"/>
                  </a:moveTo>
                  <a:lnTo>
                    <a:pt x="4097647" y="0"/>
                  </a:lnTo>
                  <a:lnTo>
                    <a:pt x="4097647" y="6707457"/>
                  </a:lnTo>
                  <a:lnTo>
                    <a:pt x="0" y="6707457"/>
                  </a:lnTo>
                  <a:lnTo>
                    <a:pt x="0" y="0"/>
                  </a:lnTo>
                  <a:close/>
                </a:path>
              </a:pathLst>
            </a:custGeom>
            <a:blipFill rotWithShape="1">
              <a:blip r:embed="rId3">
                <a:alphaModFix/>
              </a:blip>
              <a:stretch>
                <a:fillRect b="0" l="0" r="0" t="0"/>
              </a:stretch>
            </a:blipFill>
            <a:ln>
              <a:noFill/>
            </a:ln>
          </p:spPr>
        </p:sp>
        <p:sp>
          <p:nvSpPr>
            <p:cNvPr id="500" name="Google Shape;500;p34"/>
            <p:cNvSpPr/>
            <p:nvPr/>
          </p:nvSpPr>
          <p:spPr>
            <a:xfrm>
              <a:off x="0" y="4720063"/>
              <a:ext cx="6707457" cy="813692"/>
            </a:xfrm>
            <a:custGeom>
              <a:rect b="b" l="l" r="r" t="t"/>
              <a:pathLst>
                <a:path extrusionOk="0" h="160729" w="1324930">
                  <a:moveTo>
                    <a:pt x="26162" y="0"/>
                  </a:moveTo>
                  <a:lnTo>
                    <a:pt x="1298767" y="0"/>
                  </a:lnTo>
                  <a:cubicBezTo>
                    <a:pt x="1313217" y="0"/>
                    <a:pt x="1324930" y="11713"/>
                    <a:pt x="1324930" y="26162"/>
                  </a:cubicBezTo>
                  <a:lnTo>
                    <a:pt x="1324930" y="134567"/>
                  </a:lnTo>
                  <a:cubicBezTo>
                    <a:pt x="1324930" y="149016"/>
                    <a:pt x="1313217" y="160729"/>
                    <a:pt x="1298767" y="160729"/>
                  </a:cubicBezTo>
                  <a:lnTo>
                    <a:pt x="26162" y="160729"/>
                  </a:lnTo>
                  <a:cubicBezTo>
                    <a:pt x="11713" y="160729"/>
                    <a:pt x="0" y="149016"/>
                    <a:pt x="0" y="134567"/>
                  </a:cubicBezTo>
                  <a:lnTo>
                    <a:pt x="0" y="26162"/>
                  </a:lnTo>
                  <a:cubicBezTo>
                    <a:pt x="0" y="11713"/>
                    <a:pt x="11713" y="0"/>
                    <a:pt x="26162" y="0"/>
                  </a:cubicBezTo>
                  <a:close/>
                </a:path>
              </a:pathLst>
            </a:custGeom>
            <a:solidFill>
              <a:srgbClr val="FE6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4"/>
            <p:cNvSpPr txBox="1"/>
            <p:nvPr/>
          </p:nvSpPr>
          <p:spPr>
            <a:xfrm>
              <a:off x="1046385" y="454907"/>
              <a:ext cx="3260974" cy="2946384"/>
            </a:xfrm>
            <a:prstGeom prst="rect">
              <a:avLst/>
            </a:prstGeom>
            <a:noFill/>
            <a:ln>
              <a:noFill/>
            </a:ln>
          </p:spPr>
          <p:txBody>
            <a:bodyPr anchorCtr="0" anchor="t" bIns="0" lIns="0" spcFirstLastPara="1" rIns="0" wrap="square" tIns="0">
              <a:spAutoFit/>
            </a:bodyPr>
            <a:lstStyle/>
            <a:p>
              <a:pPr indent="0" lvl="0" marL="0" marR="0" rtl="0" algn="ctr">
                <a:lnSpc>
                  <a:spcPct val="132002"/>
                </a:lnSpc>
                <a:spcBef>
                  <a:spcPts val="0"/>
                </a:spcBef>
                <a:spcAft>
                  <a:spcPts val="0"/>
                </a:spcAft>
                <a:buNone/>
              </a:pPr>
              <a:r>
                <a:rPr b="1" i="0" lang="en-US" sz="13727" u="none" cap="none" strike="noStrike">
                  <a:solidFill>
                    <a:srgbClr val="000000"/>
                  </a:solidFill>
                  <a:latin typeface="Prompt"/>
                  <a:ea typeface="Prompt"/>
                  <a:cs typeface="Prompt"/>
                  <a:sym typeface="Prompt"/>
                </a:rPr>
                <a:t>25</a:t>
              </a:r>
              <a:endParaRPr/>
            </a:p>
          </p:txBody>
        </p:sp>
        <p:sp>
          <p:nvSpPr>
            <p:cNvPr id="502" name="Google Shape;502;p34"/>
            <p:cNvSpPr txBox="1"/>
            <p:nvPr/>
          </p:nvSpPr>
          <p:spPr>
            <a:xfrm>
              <a:off x="3950820" y="826816"/>
              <a:ext cx="1352274" cy="1352325"/>
            </a:xfrm>
            <a:prstGeom prst="rect">
              <a:avLst/>
            </a:prstGeom>
            <a:noFill/>
            <a:ln>
              <a:noFill/>
            </a:ln>
          </p:spPr>
          <p:txBody>
            <a:bodyPr anchorCtr="0" anchor="t" bIns="0" lIns="0" spcFirstLastPara="1" rIns="0" wrap="square" tIns="0">
              <a:spAutoFit/>
            </a:bodyPr>
            <a:lstStyle/>
            <a:p>
              <a:pPr indent="0" lvl="0" marL="0" marR="0" rtl="0" algn="ctr">
                <a:lnSpc>
                  <a:spcPct val="131997"/>
                </a:lnSpc>
                <a:spcBef>
                  <a:spcPts val="0"/>
                </a:spcBef>
                <a:spcAft>
                  <a:spcPts val="0"/>
                </a:spcAft>
                <a:buNone/>
              </a:pPr>
              <a:r>
                <a:rPr b="1" i="0" lang="en-US" sz="6338" u="none" cap="none" strike="noStrike">
                  <a:solidFill>
                    <a:srgbClr val="000000"/>
                  </a:solidFill>
                  <a:latin typeface="Prompt"/>
                  <a:ea typeface="Prompt"/>
                  <a:cs typeface="Prompt"/>
                  <a:sym typeface="Prompt"/>
                </a:rPr>
                <a:t>%</a:t>
              </a:r>
              <a:endParaRPr/>
            </a:p>
          </p:txBody>
        </p:sp>
        <p:sp>
          <p:nvSpPr>
            <p:cNvPr id="503" name="Google Shape;503;p34"/>
            <p:cNvSpPr txBox="1"/>
            <p:nvPr/>
          </p:nvSpPr>
          <p:spPr>
            <a:xfrm>
              <a:off x="4103220" y="2058491"/>
              <a:ext cx="1517374" cy="899682"/>
            </a:xfrm>
            <a:prstGeom prst="rect">
              <a:avLst/>
            </a:prstGeom>
            <a:noFill/>
            <a:ln>
              <a:noFill/>
            </a:ln>
          </p:spPr>
          <p:txBody>
            <a:bodyPr anchorCtr="0" anchor="t" bIns="0" lIns="0" spcFirstLastPara="1" rIns="0" wrap="square" tIns="0">
              <a:spAutoFit/>
            </a:bodyPr>
            <a:lstStyle/>
            <a:p>
              <a:pPr indent="0" lvl="0" marL="0" marR="0" rtl="0" algn="l">
                <a:lnSpc>
                  <a:spcPct val="131998"/>
                </a:lnSpc>
                <a:spcBef>
                  <a:spcPts val="0"/>
                </a:spcBef>
                <a:spcAft>
                  <a:spcPts val="0"/>
                </a:spcAft>
                <a:buNone/>
              </a:pPr>
              <a:r>
                <a:rPr b="1" i="0" lang="en-US" sz="4169" u="none" cap="none" strike="noStrike">
                  <a:solidFill>
                    <a:srgbClr val="000000"/>
                  </a:solidFill>
                  <a:latin typeface="Prompt"/>
                  <a:ea typeface="Prompt"/>
                  <a:cs typeface="Prompt"/>
                  <a:sym typeface="Prompt"/>
                </a:rPr>
                <a:t>OFF</a:t>
              </a:r>
              <a:endParaRPr/>
            </a:p>
          </p:txBody>
        </p:sp>
        <p:sp>
          <p:nvSpPr>
            <p:cNvPr id="504" name="Google Shape;504;p34"/>
            <p:cNvSpPr txBox="1"/>
            <p:nvPr/>
          </p:nvSpPr>
          <p:spPr>
            <a:xfrm>
              <a:off x="1149680" y="4905400"/>
              <a:ext cx="4408200" cy="451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000000"/>
                  </a:solidFill>
                  <a:latin typeface="Prompt"/>
                  <a:ea typeface="Prompt"/>
                  <a:cs typeface="Prompt"/>
                  <a:sym typeface="Prompt"/>
                </a:rPr>
                <a:t>SITEWIDE</a:t>
              </a:r>
              <a:endParaRPr/>
            </a:p>
          </p:txBody>
        </p:sp>
      </p:grpSp>
      <p:sp>
        <p:nvSpPr>
          <p:cNvPr id="505" name="Google Shape;505;p34"/>
          <p:cNvSpPr/>
          <p:nvPr/>
        </p:nvSpPr>
        <p:spPr>
          <a:xfrm>
            <a:off x="6821266" y="2881201"/>
            <a:ext cx="4645468" cy="1697707"/>
          </a:xfrm>
          <a:custGeom>
            <a:rect b="b" l="l" r="r" t="t"/>
            <a:pathLst>
              <a:path extrusionOk="0" h="1697707" w="4645468">
                <a:moveTo>
                  <a:pt x="0" y="0"/>
                </a:moveTo>
                <a:lnTo>
                  <a:pt x="4645468" y="0"/>
                </a:lnTo>
                <a:lnTo>
                  <a:pt x="4645468" y="1697707"/>
                </a:lnTo>
                <a:lnTo>
                  <a:pt x="0" y="1697707"/>
                </a:lnTo>
                <a:lnTo>
                  <a:pt x="0" y="0"/>
                </a:lnTo>
                <a:close/>
              </a:path>
            </a:pathLst>
          </a:custGeom>
          <a:blipFill rotWithShape="1">
            <a:blip r:embed="rId4">
              <a:alphaModFix/>
            </a:blip>
            <a:stretch>
              <a:fillRect b="0" l="0" r="0" t="0"/>
            </a:stretch>
          </a:blipFill>
          <a:ln>
            <a:noFill/>
          </a:ln>
        </p:spPr>
      </p:sp>
      <p:grpSp>
        <p:nvGrpSpPr>
          <p:cNvPr id="506" name="Google Shape;506;p34"/>
          <p:cNvGrpSpPr/>
          <p:nvPr/>
        </p:nvGrpSpPr>
        <p:grpSpPr>
          <a:xfrm>
            <a:off x="796614" y="3946500"/>
            <a:ext cx="5030593" cy="4150316"/>
            <a:chOff x="0" y="0"/>
            <a:chExt cx="6707457" cy="5533755"/>
          </a:xfrm>
        </p:grpSpPr>
        <p:sp>
          <p:nvSpPr>
            <p:cNvPr id="507" name="Google Shape;507;p34"/>
            <p:cNvSpPr/>
            <p:nvPr/>
          </p:nvSpPr>
          <p:spPr>
            <a:xfrm rot="-5400000">
              <a:off x="1304905" y="-1304905"/>
              <a:ext cx="4097647" cy="6707457"/>
            </a:xfrm>
            <a:custGeom>
              <a:rect b="b" l="l" r="r" t="t"/>
              <a:pathLst>
                <a:path extrusionOk="0" h="6707457" w="4097647">
                  <a:moveTo>
                    <a:pt x="0" y="0"/>
                  </a:moveTo>
                  <a:lnTo>
                    <a:pt x="4097647" y="0"/>
                  </a:lnTo>
                  <a:lnTo>
                    <a:pt x="4097647" y="6707457"/>
                  </a:lnTo>
                  <a:lnTo>
                    <a:pt x="0" y="6707457"/>
                  </a:lnTo>
                  <a:lnTo>
                    <a:pt x="0" y="0"/>
                  </a:lnTo>
                  <a:close/>
                </a:path>
              </a:pathLst>
            </a:custGeom>
            <a:blipFill rotWithShape="1">
              <a:blip r:embed="rId5">
                <a:alphaModFix/>
              </a:blip>
              <a:stretch>
                <a:fillRect b="0" l="0" r="0" t="0"/>
              </a:stretch>
            </a:blipFill>
            <a:ln>
              <a:noFill/>
            </a:ln>
          </p:spPr>
        </p:sp>
        <p:sp>
          <p:nvSpPr>
            <p:cNvPr id="508" name="Google Shape;508;p34"/>
            <p:cNvSpPr/>
            <p:nvPr/>
          </p:nvSpPr>
          <p:spPr>
            <a:xfrm>
              <a:off x="0" y="4720063"/>
              <a:ext cx="6707457" cy="813692"/>
            </a:xfrm>
            <a:custGeom>
              <a:rect b="b" l="l" r="r" t="t"/>
              <a:pathLst>
                <a:path extrusionOk="0" h="160729" w="1324930">
                  <a:moveTo>
                    <a:pt x="26162" y="0"/>
                  </a:moveTo>
                  <a:lnTo>
                    <a:pt x="1298767" y="0"/>
                  </a:lnTo>
                  <a:cubicBezTo>
                    <a:pt x="1313217" y="0"/>
                    <a:pt x="1324930" y="11713"/>
                    <a:pt x="1324930" y="26162"/>
                  </a:cubicBezTo>
                  <a:lnTo>
                    <a:pt x="1324930" y="134567"/>
                  </a:lnTo>
                  <a:cubicBezTo>
                    <a:pt x="1324930" y="149016"/>
                    <a:pt x="1313217" y="160729"/>
                    <a:pt x="1298767" y="160729"/>
                  </a:cubicBezTo>
                  <a:lnTo>
                    <a:pt x="26162" y="160729"/>
                  </a:lnTo>
                  <a:cubicBezTo>
                    <a:pt x="11713" y="160729"/>
                    <a:pt x="0" y="149016"/>
                    <a:pt x="0" y="134567"/>
                  </a:cubicBezTo>
                  <a:lnTo>
                    <a:pt x="0" y="26162"/>
                  </a:lnTo>
                  <a:cubicBezTo>
                    <a:pt x="0" y="11713"/>
                    <a:pt x="11713" y="0"/>
                    <a:pt x="26162" y="0"/>
                  </a:cubicBezTo>
                  <a:close/>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4"/>
            <p:cNvSpPr txBox="1"/>
            <p:nvPr/>
          </p:nvSpPr>
          <p:spPr>
            <a:xfrm>
              <a:off x="1212496" y="454907"/>
              <a:ext cx="2928753" cy="2946384"/>
            </a:xfrm>
            <a:prstGeom prst="rect">
              <a:avLst/>
            </a:prstGeom>
            <a:noFill/>
            <a:ln>
              <a:noFill/>
            </a:ln>
          </p:spPr>
          <p:txBody>
            <a:bodyPr anchorCtr="0" anchor="t" bIns="0" lIns="0" spcFirstLastPara="1" rIns="0" wrap="square" tIns="0">
              <a:spAutoFit/>
            </a:bodyPr>
            <a:lstStyle/>
            <a:p>
              <a:pPr indent="0" lvl="0" marL="0" marR="0" rtl="0" algn="ctr">
                <a:lnSpc>
                  <a:spcPct val="132002"/>
                </a:lnSpc>
                <a:spcBef>
                  <a:spcPts val="0"/>
                </a:spcBef>
                <a:spcAft>
                  <a:spcPts val="0"/>
                </a:spcAft>
                <a:buNone/>
              </a:pPr>
              <a:r>
                <a:rPr b="1" i="0" lang="en-US" sz="13727" u="none" cap="none" strike="noStrike">
                  <a:solidFill>
                    <a:srgbClr val="000000"/>
                  </a:solidFill>
                  <a:latin typeface="Prompt"/>
                  <a:ea typeface="Prompt"/>
                  <a:cs typeface="Prompt"/>
                  <a:sym typeface="Prompt"/>
                </a:rPr>
                <a:t>35</a:t>
              </a:r>
              <a:endParaRPr/>
            </a:p>
          </p:txBody>
        </p:sp>
        <p:sp>
          <p:nvSpPr>
            <p:cNvPr id="510" name="Google Shape;510;p34"/>
            <p:cNvSpPr txBox="1"/>
            <p:nvPr/>
          </p:nvSpPr>
          <p:spPr>
            <a:xfrm>
              <a:off x="3950820" y="826816"/>
              <a:ext cx="1352274" cy="1352325"/>
            </a:xfrm>
            <a:prstGeom prst="rect">
              <a:avLst/>
            </a:prstGeom>
            <a:noFill/>
            <a:ln>
              <a:noFill/>
            </a:ln>
          </p:spPr>
          <p:txBody>
            <a:bodyPr anchorCtr="0" anchor="t" bIns="0" lIns="0" spcFirstLastPara="1" rIns="0" wrap="square" tIns="0">
              <a:spAutoFit/>
            </a:bodyPr>
            <a:lstStyle/>
            <a:p>
              <a:pPr indent="0" lvl="0" marL="0" marR="0" rtl="0" algn="ctr">
                <a:lnSpc>
                  <a:spcPct val="131997"/>
                </a:lnSpc>
                <a:spcBef>
                  <a:spcPts val="0"/>
                </a:spcBef>
                <a:spcAft>
                  <a:spcPts val="0"/>
                </a:spcAft>
                <a:buNone/>
              </a:pPr>
              <a:r>
                <a:rPr b="1" i="0" lang="en-US" sz="6338" u="none" cap="none" strike="noStrike">
                  <a:solidFill>
                    <a:srgbClr val="000000"/>
                  </a:solidFill>
                  <a:latin typeface="Prompt"/>
                  <a:ea typeface="Prompt"/>
                  <a:cs typeface="Prompt"/>
                  <a:sym typeface="Prompt"/>
                </a:rPr>
                <a:t>%</a:t>
              </a:r>
              <a:endParaRPr/>
            </a:p>
          </p:txBody>
        </p:sp>
        <p:sp>
          <p:nvSpPr>
            <p:cNvPr id="511" name="Google Shape;511;p34"/>
            <p:cNvSpPr txBox="1"/>
            <p:nvPr/>
          </p:nvSpPr>
          <p:spPr>
            <a:xfrm>
              <a:off x="4103220" y="2058491"/>
              <a:ext cx="1517374" cy="899682"/>
            </a:xfrm>
            <a:prstGeom prst="rect">
              <a:avLst/>
            </a:prstGeom>
            <a:noFill/>
            <a:ln>
              <a:noFill/>
            </a:ln>
          </p:spPr>
          <p:txBody>
            <a:bodyPr anchorCtr="0" anchor="t" bIns="0" lIns="0" spcFirstLastPara="1" rIns="0" wrap="square" tIns="0">
              <a:spAutoFit/>
            </a:bodyPr>
            <a:lstStyle/>
            <a:p>
              <a:pPr indent="0" lvl="0" marL="0" marR="0" rtl="0" algn="l">
                <a:lnSpc>
                  <a:spcPct val="131998"/>
                </a:lnSpc>
                <a:spcBef>
                  <a:spcPts val="0"/>
                </a:spcBef>
                <a:spcAft>
                  <a:spcPts val="0"/>
                </a:spcAft>
                <a:buNone/>
              </a:pPr>
              <a:r>
                <a:rPr b="1" i="0" lang="en-US" sz="4169" u="none" cap="none" strike="noStrike">
                  <a:solidFill>
                    <a:srgbClr val="000000"/>
                  </a:solidFill>
                  <a:latin typeface="Prompt"/>
                  <a:ea typeface="Prompt"/>
                  <a:cs typeface="Prompt"/>
                  <a:sym typeface="Prompt"/>
                </a:rPr>
                <a:t>OFF</a:t>
              </a:r>
              <a:endParaRPr/>
            </a:p>
          </p:txBody>
        </p:sp>
        <p:sp>
          <p:nvSpPr>
            <p:cNvPr id="512" name="Google Shape;512;p34"/>
            <p:cNvSpPr txBox="1"/>
            <p:nvPr/>
          </p:nvSpPr>
          <p:spPr>
            <a:xfrm>
              <a:off x="1149680" y="4905400"/>
              <a:ext cx="4408200" cy="451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000000"/>
                  </a:solidFill>
                  <a:latin typeface="Prompt"/>
                  <a:ea typeface="Prompt"/>
                  <a:cs typeface="Prompt"/>
                  <a:sym typeface="Prompt"/>
                </a:rPr>
                <a:t>Your order of $100+</a:t>
              </a:r>
              <a:endParaRPr/>
            </a:p>
          </p:txBody>
        </p:sp>
      </p:grpSp>
      <p:grpSp>
        <p:nvGrpSpPr>
          <p:cNvPr id="513" name="Google Shape;513;p34"/>
          <p:cNvGrpSpPr/>
          <p:nvPr/>
        </p:nvGrpSpPr>
        <p:grpSpPr>
          <a:xfrm>
            <a:off x="6628703" y="5366513"/>
            <a:ext cx="5030593" cy="4150316"/>
            <a:chOff x="0" y="0"/>
            <a:chExt cx="6707457" cy="5533755"/>
          </a:xfrm>
        </p:grpSpPr>
        <p:sp>
          <p:nvSpPr>
            <p:cNvPr id="514" name="Google Shape;514;p34"/>
            <p:cNvSpPr/>
            <p:nvPr/>
          </p:nvSpPr>
          <p:spPr>
            <a:xfrm rot="-5400000">
              <a:off x="1304905" y="-1304905"/>
              <a:ext cx="4097647" cy="6707457"/>
            </a:xfrm>
            <a:custGeom>
              <a:rect b="b" l="l" r="r" t="t"/>
              <a:pathLst>
                <a:path extrusionOk="0" h="6707457" w="4097647">
                  <a:moveTo>
                    <a:pt x="0" y="0"/>
                  </a:moveTo>
                  <a:lnTo>
                    <a:pt x="4097647" y="0"/>
                  </a:lnTo>
                  <a:lnTo>
                    <a:pt x="4097647" y="6707457"/>
                  </a:lnTo>
                  <a:lnTo>
                    <a:pt x="0" y="6707457"/>
                  </a:lnTo>
                  <a:lnTo>
                    <a:pt x="0" y="0"/>
                  </a:lnTo>
                  <a:close/>
                </a:path>
              </a:pathLst>
            </a:custGeom>
            <a:blipFill rotWithShape="1">
              <a:blip r:embed="rId6">
                <a:alphaModFix/>
              </a:blip>
              <a:stretch>
                <a:fillRect b="0" l="0" r="0" t="0"/>
              </a:stretch>
            </a:blipFill>
            <a:ln>
              <a:noFill/>
            </a:ln>
          </p:spPr>
        </p:sp>
        <p:sp>
          <p:nvSpPr>
            <p:cNvPr id="515" name="Google Shape;515;p34"/>
            <p:cNvSpPr/>
            <p:nvPr/>
          </p:nvSpPr>
          <p:spPr>
            <a:xfrm>
              <a:off x="0" y="4720063"/>
              <a:ext cx="6707457" cy="813692"/>
            </a:xfrm>
            <a:custGeom>
              <a:rect b="b" l="l" r="r" t="t"/>
              <a:pathLst>
                <a:path extrusionOk="0" h="160729" w="1324930">
                  <a:moveTo>
                    <a:pt x="26162" y="0"/>
                  </a:moveTo>
                  <a:lnTo>
                    <a:pt x="1298767" y="0"/>
                  </a:lnTo>
                  <a:cubicBezTo>
                    <a:pt x="1313217" y="0"/>
                    <a:pt x="1324930" y="11713"/>
                    <a:pt x="1324930" y="26162"/>
                  </a:cubicBezTo>
                  <a:lnTo>
                    <a:pt x="1324930" y="134567"/>
                  </a:lnTo>
                  <a:cubicBezTo>
                    <a:pt x="1324930" y="149016"/>
                    <a:pt x="1313217" y="160729"/>
                    <a:pt x="1298767" y="160729"/>
                  </a:cubicBezTo>
                  <a:lnTo>
                    <a:pt x="26162" y="160729"/>
                  </a:lnTo>
                  <a:cubicBezTo>
                    <a:pt x="11713" y="160729"/>
                    <a:pt x="0" y="149016"/>
                    <a:pt x="0" y="134567"/>
                  </a:cubicBezTo>
                  <a:lnTo>
                    <a:pt x="0" y="26162"/>
                  </a:lnTo>
                  <a:cubicBezTo>
                    <a:pt x="0" y="11713"/>
                    <a:pt x="11713" y="0"/>
                    <a:pt x="26162" y="0"/>
                  </a:cubicBezTo>
                  <a:close/>
                </a:path>
              </a:pathLst>
            </a:custGeom>
            <a:solidFill>
              <a:srgbClr val="F461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4"/>
            <p:cNvSpPr txBox="1"/>
            <p:nvPr/>
          </p:nvSpPr>
          <p:spPr>
            <a:xfrm>
              <a:off x="1046385" y="454907"/>
              <a:ext cx="3260974" cy="2946384"/>
            </a:xfrm>
            <a:prstGeom prst="rect">
              <a:avLst/>
            </a:prstGeom>
            <a:noFill/>
            <a:ln>
              <a:noFill/>
            </a:ln>
          </p:spPr>
          <p:txBody>
            <a:bodyPr anchorCtr="0" anchor="t" bIns="0" lIns="0" spcFirstLastPara="1" rIns="0" wrap="square" tIns="0">
              <a:spAutoFit/>
            </a:bodyPr>
            <a:lstStyle/>
            <a:p>
              <a:pPr indent="0" lvl="0" marL="0" marR="0" rtl="0" algn="ctr">
                <a:lnSpc>
                  <a:spcPct val="132002"/>
                </a:lnSpc>
                <a:spcBef>
                  <a:spcPts val="0"/>
                </a:spcBef>
                <a:spcAft>
                  <a:spcPts val="0"/>
                </a:spcAft>
                <a:buNone/>
              </a:pPr>
              <a:r>
                <a:rPr b="1" i="0" lang="en-US" sz="13727" u="none" cap="none" strike="noStrike">
                  <a:solidFill>
                    <a:srgbClr val="000000"/>
                  </a:solidFill>
                  <a:latin typeface="Prompt"/>
                  <a:ea typeface="Prompt"/>
                  <a:cs typeface="Prompt"/>
                  <a:sym typeface="Prompt"/>
                </a:rPr>
                <a:t>30</a:t>
              </a:r>
              <a:endParaRPr/>
            </a:p>
          </p:txBody>
        </p:sp>
        <p:sp>
          <p:nvSpPr>
            <p:cNvPr id="517" name="Google Shape;517;p34"/>
            <p:cNvSpPr txBox="1"/>
            <p:nvPr/>
          </p:nvSpPr>
          <p:spPr>
            <a:xfrm>
              <a:off x="3950820" y="826816"/>
              <a:ext cx="1352274" cy="1352325"/>
            </a:xfrm>
            <a:prstGeom prst="rect">
              <a:avLst/>
            </a:prstGeom>
            <a:noFill/>
            <a:ln>
              <a:noFill/>
            </a:ln>
          </p:spPr>
          <p:txBody>
            <a:bodyPr anchorCtr="0" anchor="t" bIns="0" lIns="0" spcFirstLastPara="1" rIns="0" wrap="square" tIns="0">
              <a:spAutoFit/>
            </a:bodyPr>
            <a:lstStyle/>
            <a:p>
              <a:pPr indent="0" lvl="0" marL="0" marR="0" rtl="0" algn="ctr">
                <a:lnSpc>
                  <a:spcPct val="131997"/>
                </a:lnSpc>
                <a:spcBef>
                  <a:spcPts val="0"/>
                </a:spcBef>
                <a:spcAft>
                  <a:spcPts val="0"/>
                </a:spcAft>
                <a:buNone/>
              </a:pPr>
              <a:r>
                <a:rPr b="1" i="0" lang="en-US" sz="6338" u="none" cap="none" strike="noStrike">
                  <a:solidFill>
                    <a:srgbClr val="000000"/>
                  </a:solidFill>
                  <a:latin typeface="Prompt"/>
                  <a:ea typeface="Prompt"/>
                  <a:cs typeface="Prompt"/>
                  <a:sym typeface="Prompt"/>
                </a:rPr>
                <a:t>%</a:t>
              </a:r>
              <a:endParaRPr/>
            </a:p>
          </p:txBody>
        </p:sp>
        <p:sp>
          <p:nvSpPr>
            <p:cNvPr id="518" name="Google Shape;518;p34"/>
            <p:cNvSpPr txBox="1"/>
            <p:nvPr/>
          </p:nvSpPr>
          <p:spPr>
            <a:xfrm>
              <a:off x="4103220" y="2058491"/>
              <a:ext cx="1517374" cy="899682"/>
            </a:xfrm>
            <a:prstGeom prst="rect">
              <a:avLst/>
            </a:prstGeom>
            <a:noFill/>
            <a:ln>
              <a:noFill/>
            </a:ln>
          </p:spPr>
          <p:txBody>
            <a:bodyPr anchorCtr="0" anchor="t" bIns="0" lIns="0" spcFirstLastPara="1" rIns="0" wrap="square" tIns="0">
              <a:spAutoFit/>
            </a:bodyPr>
            <a:lstStyle/>
            <a:p>
              <a:pPr indent="0" lvl="0" marL="0" marR="0" rtl="0" algn="l">
                <a:lnSpc>
                  <a:spcPct val="131998"/>
                </a:lnSpc>
                <a:spcBef>
                  <a:spcPts val="0"/>
                </a:spcBef>
                <a:spcAft>
                  <a:spcPts val="0"/>
                </a:spcAft>
                <a:buNone/>
              </a:pPr>
              <a:r>
                <a:rPr b="1" i="0" lang="en-US" sz="4169" u="none" cap="none" strike="noStrike">
                  <a:solidFill>
                    <a:srgbClr val="000000"/>
                  </a:solidFill>
                  <a:latin typeface="Prompt"/>
                  <a:ea typeface="Prompt"/>
                  <a:cs typeface="Prompt"/>
                  <a:sym typeface="Prompt"/>
                </a:rPr>
                <a:t>OFF</a:t>
              </a:r>
              <a:endParaRPr/>
            </a:p>
          </p:txBody>
        </p:sp>
        <p:sp>
          <p:nvSpPr>
            <p:cNvPr id="519" name="Google Shape;519;p34"/>
            <p:cNvSpPr txBox="1"/>
            <p:nvPr/>
          </p:nvSpPr>
          <p:spPr>
            <a:xfrm>
              <a:off x="1149680" y="4905400"/>
              <a:ext cx="4408200" cy="451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000000"/>
                  </a:solidFill>
                  <a:latin typeface="Prompt"/>
                  <a:ea typeface="Prompt"/>
                  <a:cs typeface="Prompt"/>
                  <a:sym typeface="Prompt"/>
                </a:rPr>
                <a:t>Your order of $50+</a:t>
              </a:r>
              <a:endParaRPr/>
            </a:p>
          </p:txBody>
        </p:sp>
      </p:grpSp>
      <p:sp>
        <p:nvSpPr>
          <p:cNvPr id="520" name="Google Shape;520;p34"/>
          <p:cNvSpPr/>
          <p:nvPr/>
        </p:nvSpPr>
        <p:spPr>
          <a:xfrm rot="-574508">
            <a:off x="719171" y="714147"/>
            <a:ext cx="3661918" cy="2543368"/>
          </a:xfrm>
          <a:custGeom>
            <a:rect b="b" l="l" r="r" t="t"/>
            <a:pathLst>
              <a:path extrusionOk="0" h="2543368" w="3661918">
                <a:moveTo>
                  <a:pt x="0" y="0"/>
                </a:moveTo>
                <a:lnTo>
                  <a:pt x="3661918" y="0"/>
                </a:lnTo>
                <a:lnTo>
                  <a:pt x="3661918" y="2543369"/>
                </a:lnTo>
                <a:lnTo>
                  <a:pt x="0" y="2543369"/>
                </a:lnTo>
                <a:lnTo>
                  <a:pt x="0" y="0"/>
                </a:lnTo>
                <a:close/>
              </a:path>
            </a:pathLst>
          </a:custGeom>
          <a:blipFill rotWithShape="1">
            <a:blip r:embed="rId7">
              <a:alphaModFix/>
            </a:blip>
            <a:stretch>
              <a:fillRect b="0" l="0" r="0" t="0"/>
            </a:stretch>
          </a:blipFill>
          <a:ln>
            <a:noFill/>
          </a:ln>
        </p:spPr>
      </p:sp>
      <p:pic>
        <p:nvPicPr>
          <p:cNvPr id="521" name="Google Shape;521;p34"/>
          <p:cNvPicPr preferRelativeResize="0"/>
          <p:nvPr/>
        </p:nvPicPr>
        <p:blipFill>
          <a:blip r:embed="rId8">
            <a:alphaModFix/>
          </a:blip>
          <a:stretch>
            <a:fillRect/>
          </a:stretch>
        </p:blipFill>
        <p:spPr>
          <a:xfrm>
            <a:off x="16168800" y="-19050"/>
            <a:ext cx="1704600" cy="40783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5" name="Shape 525"/>
        <p:cNvGrpSpPr/>
        <p:nvPr/>
      </p:nvGrpSpPr>
      <p:grpSpPr>
        <a:xfrm>
          <a:off x="0" y="0"/>
          <a:ext cx="0" cy="0"/>
          <a:chOff x="0" y="0"/>
          <a:chExt cx="0" cy="0"/>
        </a:xfrm>
      </p:grpSpPr>
      <p:grpSp>
        <p:nvGrpSpPr>
          <p:cNvPr id="526" name="Google Shape;526;p35"/>
          <p:cNvGrpSpPr/>
          <p:nvPr/>
        </p:nvGrpSpPr>
        <p:grpSpPr>
          <a:xfrm>
            <a:off x="0" y="869276"/>
            <a:ext cx="10077175" cy="4694153"/>
            <a:chOff x="0" y="-38100"/>
            <a:chExt cx="2408296" cy="1121833"/>
          </a:xfrm>
        </p:grpSpPr>
        <p:sp>
          <p:nvSpPr>
            <p:cNvPr id="527" name="Google Shape;527;p35"/>
            <p:cNvSpPr/>
            <p:nvPr/>
          </p:nvSpPr>
          <p:spPr>
            <a:xfrm>
              <a:off x="0" y="0"/>
              <a:ext cx="2408296" cy="1083733"/>
            </a:xfrm>
            <a:custGeom>
              <a:rect b="b" l="l" r="r" t="t"/>
              <a:pathLst>
                <a:path extrusionOk="0" h="1083733" w="2408296">
                  <a:moveTo>
                    <a:pt x="0" y="0"/>
                  </a:moveTo>
                  <a:lnTo>
                    <a:pt x="2408296" y="0"/>
                  </a:lnTo>
                  <a:lnTo>
                    <a:pt x="2408296" y="1083733"/>
                  </a:lnTo>
                  <a:lnTo>
                    <a:pt x="0" y="1083733"/>
                  </a:lnTo>
                  <a:close/>
                </a:path>
              </a:pathLst>
            </a:custGeom>
            <a:solidFill>
              <a:srgbClr val="1961FB"/>
            </a:solidFill>
            <a:ln>
              <a:noFill/>
            </a:ln>
          </p:spPr>
        </p:sp>
        <p:sp>
          <p:nvSpPr>
            <p:cNvPr id="528" name="Google Shape;528;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9" name="Google Shape;529;p35"/>
          <p:cNvPicPr preferRelativeResize="0"/>
          <p:nvPr/>
        </p:nvPicPr>
        <p:blipFill rotWithShape="1">
          <a:blip r:embed="rId3">
            <a:alphaModFix/>
          </a:blip>
          <a:srcRect b="16250" l="0" r="0" t="16250"/>
          <a:stretch/>
        </p:blipFill>
        <p:spPr>
          <a:xfrm>
            <a:off x="0" y="1028700"/>
            <a:ext cx="10077175" cy="4534729"/>
          </a:xfrm>
          <a:prstGeom prst="rect">
            <a:avLst/>
          </a:prstGeom>
          <a:noFill/>
          <a:ln>
            <a:noFill/>
          </a:ln>
        </p:spPr>
      </p:pic>
      <p:sp>
        <p:nvSpPr>
          <p:cNvPr id="530" name="Google Shape;530;p35"/>
          <p:cNvSpPr txBox="1"/>
          <p:nvPr/>
        </p:nvSpPr>
        <p:spPr>
          <a:xfrm>
            <a:off x="1028700" y="6059805"/>
            <a:ext cx="9456000" cy="3447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6999" u="none" cap="none" strike="noStrike">
                <a:solidFill>
                  <a:srgbClr val="CCFE1F"/>
                </a:solidFill>
                <a:latin typeface="Prompt"/>
                <a:ea typeface="Prompt"/>
                <a:cs typeface="Prompt"/>
                <a:sym typeface="Prompt"/>
              </a:rPr>
              <a:t>WRITE AN ORIGINAL STATEMENT OR INSPIRING QUOTE</a:t>
            </a:r>
            <a:endParaRPr/>
          </a:p>
        </p:txBody>
      </p:sp>
      <p:grpSp>
        <p:nvGrpSpPr>
          <p:cNvPr id="531" name="Google Shape;531;p35"/>
          <p:cNvGrpSpPr/>
          <p:nvPr/>
        </p:nvGrpSpPr>
        <p:grpSpPr>
          <a:xfrm>
            <a:off x="8254830" y="1005805"/>
            <a:ext cx="8054368" cy="6834222"/>
            <a:chOff x="0" y="0"/>
            <a:chExt cx="10739157" cy="9112296"/>
          </a:xfrm>
        </p:grpSpPr>
        <p:sp>
          <p:nvSpPr>
            <p:cNvPr id="532" name="Google Shape;532;p35"/>
            <p:cNvSpPr/>
            <p:nvPr/>
          </p:nvSpPr>
          <p:spPr>
            <a:xfrm rot="-587609">
              <a:off x="3999526" y="4640100"/>
              <a:ext cx="6450486" cy="3952389"/>
            </a:xfrm>
            <a:custGeom>
              <a:rect b="b" l="l" r="r" t="t"/>
              <a:pathLst>
                <a:path extrusionOk="0" h="3952389" w="6450486">
                  <a:moveTo>
                    <a:pt x="0" y="0"/>
                  </a:moveTo>
                  <a:lnTo>
                    <a:pt x="6450486" y="0"/>
                  </a:lnTo>
                  <a:lnTo>
                    <a:pt x="6450486" y="3952388"/>
                  </a:lnTo>
                  <a:lnTo>
                    <a:pt x="0" y="3952388"/>
                  </a:lnTo>
                  <a:lnTo>
                    <a:pt x="0" y="0"/>
                  </a:lnTo>
                  <a:close/>
                </a:path>
              </a:pathLst>
            </a:custGeom>
            <a:blipFill rotWithShape="1">
              <a:blip r:embed="rId4">
                <a:alphaModFix/>
              </a:blip>
              <a:stretch>
                <a:fillRect b="0" l="0" r="0" t="0"/>
              </a:stretch>
            </a:blipFill>
            <a:ln>
              <a:noFill/>
            </a:ln>
          </p:spPr>
        </p:sp>
        <p:sp>
          <p:nvSpPr>
            <p:cNvPr id="533" name="Google Shape;533;p35"/>
            <p:cNvSpPr/>
            <p:nvPr/>
          </p:nvSpPr>
          <p:spPr>
            <a:xfrm rot="959116">
              <a:off x="636789" y="740338"/>
              <a:ext cx="6147183" cy="5487758"/>
            </a:xfrm>
            <a:custGeom>
              <a:rect b="b" l="l" r="r" t="t"/>
              <a:pathLst>
                <a:path extrusionOk="0" h="5487758" w="6147183">
                  <a:moveTo>
                    <a:pt x="0" y="0"/>
                  </a:moveTo>
                  <a:lnTo>
                    <a:pt x="6147184" y="0"/>
                  </a:lnTo>
                  <a:lnTo>
                    <a:pt x="6147184" y="5487758"/>
                  </a:lnTo>
                  <a:lnTo>
                    <a:pt x="0" y="5487758"/>
                  </a:lnTo>
                  <a:lnTo>
                    <a:pt x="0" y="0"/>
                  </a:lnTo>
                  <a:close/>
                </a:path>
              </a:pathLst>
            </a:custGeom>
            <a:blipFill rotWithShape="1">
              <a:blip r:embed="rId5">
                <a:alphaModFix/>
              </a:blip>
              <a:stretch>
                <a:fillRect b="0" l="0" r="0" t="0"/>
              </a:stretch>
            </a:blipFill>
            <a:ln>
              <a:noFill/>
            </a:ln>
          </p:spPr>
        </p:sp>
      </p:grpSp>
      <p:sp>
        <p:nvSpPr>
          <p:cNvPr id="534" name="Google Shape;534;p35"/>
          <p:cNvSpPr/>
          <p:nvPr/>
        </p:nvSpPr>
        <p:spPr>
          <a:xfrm rot="408790">
            <a:off x="14526107" y="949839"/>
            <a:ext cx="2929886" cy="2711476"/>
          </a:xfrm>
          <a:custGeom>
            <a:rect b="b" l="l" r="r" t="t"/>
            <a:pathLst>
              <a:path extrusionOk="0" h="2711476" w="2929886">
                <a:moveTo>
                  <a:pt x="0" y="0"/>
                </a:moveTo>
                <a:lnTo>
                  <a:pt x="2929886" y="0"/>
                </a:lnTo>
                <a:lnTo>
                  <a:pt x="2929886" y="2711476"/>
                </a:lnTo>
                <a:lnTo>
                  <a:pt x="0" y="2711476"/>
                </a:lnTo>
                <a:lnTo>
                  <a:pt x="0" y="0"/>
                </a:lnTo>
                <a:close/>
              </a:path>
            </a:pathLst>
          </a:custGeom>
          <a:blipFill rotWithShape="1">
            <a:blip r:embed="rId6">
              <a:alphaModFix/>
            </a:blip>
            <a:stretch>
              <a:fillRect b="0" l="0" r="0" t="0"/>
            </a:stretch>
          </a:blipFill>
          <a:ln>
            <a:noFill/>
          </a:ln>
        </p:spPr>
      </p:sp>
      <p:sp>
        <p:nvSpPr>
          <p:cNvPr id="535" name="Google Shape;535;p35"/>
          <p:cNvSpPr txBox="1"/>
          <p:nvPr/>
        </p:nvSpPr>
        <p:spPr>
          <a:xfrm>
            <a:off x="7803269" y="8955443"/>
            <a:ext cx="9456031" cy="37274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 Include a credit, citation, or supporting message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9" name="Shape 539"/>
        <p:cNvGrpSpPr/>
        <p:nvPr/>
      </p:nvGrpSpPr>
      <p:grpSpPr>
        <a:xfrm>
          <a:off x="0" y="0"/>
          <a:ext cx="0" cy="0"/>
          <a:chOff x="0" y="0"/>
          <a:chExt cx="0" cy="0"/>
        </a:xfrm>
      </p:grpSpPr>
      <p:sp>
        <p:nvSpPr>
          <p:cNvPr id="540" name="Google Shape;540;p36"/>
          <p:cNvSpPr/>
          <p:nvPr/>
        </p:nvSpPr>
        <p:spPr>
          <a:xfrm rot="458909">
            <a:off x="10946710" y="1821325"/>
            <a:ext cx="7192042" cy="3596021"/>
          </a:xfrm>
          <a:custGeom>
            <a:rect b="b" l="l" r="r" t="t"/>
            <a:pathLst>
              <a:path extrusionOk="0" h="3596021" w="7192042">
                <a:moveTo>
                  <a:pt x="0" y="0"/>
                </a:moveTo>
                <a:lnTo>
                  <a:pt x="7192042" y="0"/>
                </a:lnTo>
                <a:lnTo>
                  <a:pt x="7192042" y="3596021"/>
                </a:lnTo>
                <a:lnTo>
                  <a:pt x="0" y="3596021"/>
                </a:lnTo>
                <a:lnTo>
                  <a:pt x="0" y="0"/>
                </a:lnTo>
                <a:close/>
              </a:path>
            </a:pathLst>
          </a:custGeom>
          <a:blipFill rotWithShape="1">
            <a:blip r:embed="rId3">
              <a:alphaModFix/>
            </a:blip>
            <a:stretch>
              <a:fillRect b="0" l="0" r="0" t="0"/>
            </a:stretch>
          </a:blipFill>
          <a:ln>
            <a:noFill/>
          </a:ln>
        </p:spPr>
      </p:sp>
      <p:pic>
        <p:nvPicPr>
          <p:cNvPr id="541" name="Google Shape;541;p36"/>
          <p:cNvPicPr preferRelativeResize="0"/>
          <p:nvPr/>
        </p:nvPicPr>
        <p:blipFill rotWithShape="1">
          <a:blip r:embed="rId4">
            <a:alphaModFix/>
          </a:blip>
          <a:srcRect b="0" l="13269" r="44000" t="0"/>
          <a:stretch/>
        </p:blipFill>
        <p:spPr>
          <a:xfrm>
            <a:off x="11696700" y="0"/>
            <a:ext cx="6591300" cy="10287000"/>
          </a:xfrm>
          <a:prstGeom prst="rect">
            <a:avLst/>
          </a:prstGeom>
          <a:noFill/>
          <a:ln>
            <a:noFill/>
          </a:ln>
        </p:spPr>
      </p:pic>
      <p:sp>
        <p:nvSpPr>
          <p:cNvPr id="542" name="Google Shape;542;p36"/>
          <p:cNvSpPr/>
          <p:nvPr/>
        </p:nvSpPr>
        <p:spPr>
          <a:xfrm>
            <a:off x="3399894" y="7085450"/>
            <a:ext cx="1198453" cy="1002342"/>
          </a:xfrm>
          <a:custGeom>
            <a:rect b="b" l="l" r="r" t="t"/>
            <a:pathLst>
              <a:path extrusionOk="0" h="1002342" w="1198453">
                <a:moveTo>
                  <a:pt x="0" y="0"/>
                </a:moveTo>
                <a:lnTo>
                  <a:pt x="1198452" y="0"/>
                </a:lnTo>
                <a:lnTo>
                  <a:pt x="1198452" y="1002342"/>
                </a:lnTo>
                <a:lnTo>
                  <a:pt x="0" y="1002342"/>
                </a:lnTo>
                <a:lnTo>
                  <a:pt x="0" y="0"/>
                </a:lnTo>
                <a:close/>
              </a:path>
            </a:pathLst>
          </a:custGeom>
          <a:blipFill rotWithShape="1">
            <a:blip r:embed="rId5">
              <a:alphaModFix/>
            </a:blip>
            <a:stretch>
              <a:fillRect b="0" l="0" r="0" t="0"/>
            </a:stretch>
          </a:blipFill>
          <a:ln>
            <a:noFill/>
          </a:ln>
        </p:spPr>
      </p:sp>
      <p:sp>
        <p:nvSpPr>
          <p:cNvPr id="543" name="Google Shape;543;p36"/>
          <p:cNvSpPr/>
          <p:nvPr/>
        </p:nvSpPr>
        <p:spPr>
          <a:xfrm>
            <a:off x="3543140" y="4081156"/>
            <a:ext cx="911961" cy="1313032"/>
          </a:xfrm>
          <a:custGeom>
            <a:rect b="b" l="l" r="r" t="t"/>
            <a:pathLst>
              <a:path extrusionOk="0" h="1313032" w="911961">
                <a:moveTo>
                  <a:pt x="0" y="0"/>
                </a:moveTo>
                <a:lnTo>
                  <a:pt x="911960" y="0"/>
                </a:lnTo>
                <a:lnTo>
                  <a:pt x="911960" y="1313032"/>
                </a:lnTo>
                <a:lnTo>
                  <a:pt x="0" y="1313032"/>
                </a:lnTo>
                <a:lnTo>
                  <a:pt x="0" y="0"/>
                </a:lnTo>
                <a:close/>
              </a:path>
            </a:pathLst>
          </a:custGeom>
          <a:blipFill rotWithShape="1">
            <a:blip r:embed="rId6">
              <a:alphaModFix/>
            </a:blip>
            <a:stretch>
              <a:fillRect b="0" l="0" r="0" t="0"/>
            </a:stretch>
          </a:blipFill>
          <a:ln>
            <a:noFill/>
          </a:ln>
        </p:spPr>
      </p:sp>
      <p:sp>
        <p:nvSpPr>
          <p:cNvPr id="544" name="Google Shape;544;p36"/>
          <p:cNvSpPr/>
          <p:nvPr/>
        </p:nvSpPr>
        <p:spPr>
          <a:xfrm>
            <a:off x="7474754" y="4267684"/>
            <a:ext cx="1401048" cy="939976"/>
          </a:xfrm>
          <a:custGeom>
            <a:rect b="b" l="l" r="r" t="t"/>
            <a:pathLst>
              <a:path extrusionOk="0" h="939976" w="1401048">
                <a:moveTo>
                  <a:pt x="0" y="0"/>
                </a:moveTo>
                <a:lnTo>
                  <a:pt x="1401048" y="0"/>
                </a:lnTo>
                <a:lnTo>
                  <a:pt x="1401048" y="939976"/>
                </a:lnTo>
                <a:lnTo>
                  <a:pt x="0" y="939976"/>
                </a:lnTo>
                <a:lnTo>
                  <a:pt x="0" y="0"/>
                </a:lnTo>
                <a:close/>
              </a:path>
            </a:pathLst>
          </a:custGeom>
          <a:blipFill rotWithShape="1">
            <a:blip r:embed="rId7">
              <a:alphaModFix/>
            </a:blip>
            <a:stretch>
              <a:fillRect b="0" l="0" r="0" t="0"/>
            </a:stretch>
          </a:blipFill>
          <a:ln>
            <a:noFill/>
          </a:ln>
        </p:spPr>
      </p:sp>
      <p:sp>
        <p:nvSpPr>
          <p:cNvPr id="545" name="Google Shape;545;p36"/>
          <p:cNvSpPr/>
          <p:nvPr/>
        </p:nvSpPr>
        <p:spPr>
          <a:xfrm>
            <a:off x="7613331" y="7173739"/>
            <a:ext cx="1123894" cy="1038069"/>
          </a:xfrm>
          <a:custGeom>
            <a:rect b="b" l="l" r="r" t="t"/>
            <a:pathLst>
              <a:path extrusionOk="0" h="1038069" w="1123894">
                <a:moveTo>
                  <a:pt x="0" y="0"/>
                </a:moveTo>
                <a:lnTo>
                  <a:pt x="1123894" y="0"/>
                </a:lnTo>
                <a:lnTo>
                  <a:pt x="1123894" y="1038070"/>
                </a:lnTo>
                <a:lnTo>
                  <a:pt x="0" y="1038070"/>
                </a:lnTo>
                <a:lnTo>
                  <a:pt x="0" y="0"/>
                </a:lnTo>
                <a:close/>
              </a:path>
            </a:pathLst>
          </a:custGeom>
          <a:blipFill rotWithShape="1">
            <a:blip r:embed="rId8">
              <a:alphaModFix/>
            </a:blip>
            <a:stretch>
              <a:fillRect b="0" l="0" r="0" t="0"/>
            </a:stretch>
          </a:blipFill>
          <a:ln>
            <a:noFill/>
          </a:ln>
        </p:spPr>
      </p:sp>
      <p:sp>
        <p:nvSpPr>
          <p:cNvPr id="546" name="Google Shape;546;p36"/>
          <p:cNvSpPr txBox="1"/>
          <p:nvPr/>
        </p:nvSpPr>
        <p:spPr>
          <a:xfrm>
            <a:off x="2607598" y="1447428"/>
            <a:ext cx="6667111"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CONTACT US</a:t>
            </a:r>
            <a:endParaRPr/>
          </a:p>
        </p:txBody>
      </p:sp>
      <p:sp>
        <p:nvSpPr>
          <p:cNvPr id="547" name="Google Shape;547;p36"/>
          <p:cNvSpPr txBox="1"/>
          <p:nvPr/>
        </p:nvSpPr>
        <p:spPr>
          <a:xfrm>
            <a:off x="1914968" y="5651363"/>
            <a:ext cx="4090020"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123 Anywhere St., Any City,ST</a:t>
            </a:r>
            <a:endParaRPr/>
          </a:p>
        </p:txBody>
      </p:sp>
      <p:sp>
        <p:nvSpPr>
          <p:cNvPr id="548" name="Google Shape;548;p36"/>
          <p:cNvSpPr txBox="1"/>
          <p:nvPr/>
        </p:nvSpPr>
        <p:spPr>
          <a:xfrm>
            <a:off x="3091603" y="8459688"/>
            <a:ext cx="1828205"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123-456-7890</a:t>
            </a:r>
            <a:endParaRPr/>
          </a:p>
        </p:txBody>
      </p:sp>
      <p:sp>
        <p:nvSpPr>
          <p:cNvPr id="549" name="Google Shape;549;p36"/>
          <p:cNvSpPr txBox="1"/>
          <p:nvPr/>
        </p:nvSpPr>
        <p:spPr>
          <a:xfrm>
            <a:off x="6534522" y="5651363"/>
            <a:ext cx="3466728"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hello@reallygreatsite.com</a:t>
            </a:r>
            <a:endParaRPr/>
          </a:p>
        </p:txBody>
      </p:sp>
      <p:sp>
        <p:nvSpPr>
          <p:cNvPr id="550" name="Google Shape;550;p36"/>
          <p:cNvSpPr txBox="1"/>
          <p:nvPr/>
        </p:nvSpPr>
        <p:spPr>
          <a:xfrm>
            <a:off x="6947334" y="8459688"/>
            <a:ext cx="2567955"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reallygreatsite.com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4" name="Shape 554"/>
        <p:cNvGrpSpPr/>
        <p:nvPr/>
      </p:nvGrpSpPr>
      <p:grpSpPr>
        <a:xfrm>
          <a:off x="0" y="0"/>
          <a:ext cx="0" cy="0"/>
          <a:chOff x="0" y="0"/>
          <a:chExt cx="0" cy="0"/>
        </a:xfrm>
      </p:grpSpPr>
      <p:sp>
        <p:nvSpPr>
          <p:cNvPr id="555" name="Google Shape;555;p37"/>
          <p:cNvSpPr txBox="1"/>
          <p:nvPr/>
        </p:nvSpPr>
        <p:spPr>
          <a:xfrm>
            <a:off x="1028700" y="882569"/>
            <a:ext cx="4534800" cy="194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07" u="none" cap="none" strike="noStrike">
                <a:solidFill>
                  <a:srgbClr val="CCFE1F"/>
                </a:solidFill>
                <a:latin typeface="Prompt"/>
                <a:ea typeface="Prompt"/>
                <a:cs typeface="Prompt"/>
                <a:sym typeface="Prompt"/>
              </a:rPr>
              <a:t>RESOURCE </a:t>
            </a:r>
            <a:endParaRPr/>
          </a:p>
          <a:p>
            <a:pPr indent="0" lvl="0" marL="0" marR="0" rtl="0" algn="l">
              <a:lnSpc>
                <a:spcPct val="100000"/>
              </a:lnSpc>
              <a:spcBef>
                <a:spcPts val="0"/>
              </a:spcBef>
              <a:spcAft>
                <a:spcPts val="0"/>
              </a:spcAft>
              <a:buNone/>
            </a:pPr>
            <a:r>
              <a:rPr b="1" i="0" lang="en-US" sz="6307" u="none" cap="none" strike="noStrike">
                <a:solidFill>
                  <a:srgbClr val="CCFE1F"/>
                </a:solidFill>
                <a:latin typeface="Prompt"/>
                <a:ea typeface="Prompt"/>
                <a:cs typeface="Prompt"/>
                <a:sym typeface="Prompt"/>
              </a:rPr>
              <a:t>PAGE</a:t>
            </a:r>
            <a:endParaRPr/>
          </a:p>
        </p:txBody>
      </p:sp>
      <p:sp>
        <p:nvSpPr>
          <p:cNvPr id="556" name="Google Shape;556;p37"/>
          <p:cNvSpPr txBox="1"/>
          <p:nvPr/>
        </p:nvSpPr>
        <p:spPr>
          <a:xfrm>
            <a:off x="1028700" y="4733290"/>
            <a:ext cx="4773900" cy="44361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This presentation template uses</a:t>
            </a:r>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the following free fonts:</a:t>
            </a:r>
            <a:endParaRPr/>
          </a:p>
          <a:p>
            <a:pPr indent="0" lvl="1" marL="0" marR="0" rtl="0" algn="l">
              <a:lnSpc>
                <a:spcPct val="110000"/>
              </a:lnSpc>
              <a:spcBef>
                <a:spcPts val="0"/>
              </a:spcBef>
              <a:spcAft>
                <a:spcPts val="0"/>
              </a:spcAft>
              <a:buNone/>
            </a:pPr>
            <a:r>
              <a:t/>
            </a:r>
            <a:endParaRPr b="0" i="0" sz="2200" u="none" cap="none" strike="noStrike">
              <a:solidFill>
                <a:srgbClr val="FFFFFF"/>
              </a:solidFill>
              <a:latin typeface="Prompt"/>
              <a:ea typeface="Prompt"/>
              <a:cs typeface="Prompt"/>
              <a:sym typeface="Prompt"/>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Titles: Paytone One</a:t>
            </a:r>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Headers: Nunito</a:t>
            </a:r>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Body Copy: Nunito</a:t>
            </a:r>
            <a:endParaRPr/>
          </a:p>
          <a:p>
            <a:pPr indent="0" lvl="1" marL="0" marR="0" rtl="0" algn="l">
              <a:lnSpc>
                <a:spcPct val="110000"/>
              </a:lnSpc>
              <a:spcBef>
                <a:spcPts val="0"/>
              </a:spcBef>
              <a:spcAft>
                <a:spcPts val="0"/>
              </a:spcAft>
              <a:buNone/>
            </a:pPr>
            <a:r>
              <a:t/>
            </a:r>
            <a:endParaRPr b="0" i="0" sz="2200" u="none" cap="none" strike="noStrike">
              <a:solidFill>
                <a:srgbClr val="FFFFFF"/>
              </a:solidFill>
              <a:latin typeface="Prompt"/>
              <a:ea typeface="Prompt"/>
              <a:cs typeface="Prompt"/>
              <a:sym typeface="Prompt"/>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You can find these fonts</a:t>
            </a:r>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online too. Happy designing! </a:t>
            </a:r>
            <a:endParaRPr/>
          </a:p>
          <a:p>
            <a:pPr indent="0" lvl="1" marL="0" marR="0" rtl="0" algn="l">
              <a:lnSpc>
                <a:spcPct val="110000"/>
              </a:lnSpc>
              <a:spcBef>
                <a:spcPts val="0"/>
              </a:spcBef>
              <a:spcAft>
                <a:spcPts val="0"/>
              </a:spcAft>
              <a:buNone/>
            </a:pPr>
            <a:r>
              <a:t/>
            </a:r>
            <a:endParaRPr b="0" i="0" sz="2200" u="none" cap="none" strike="noStrike">
              <a:solidFill>
                <a:srgbClr val="FFFFFF"/>
              </a:solidFill>
              <a:latin typeface="Prompt"/>
              <a:ea typeface="Prompt"/>
              <a:cs typeface="Prompt"/>
              <a:sym typeface="Prompt"/>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Don't forget to delete this</a:t>
            </a:r>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page before presenting. </a:t>
            </a:r>
            <a:endParaRPr/>
          </a:p>
        </p:txBody>
      </p:sp>
      <p:sp>
        <p:nvSpPr>
          <p:cNvPr id="557" name="Google Shape;557;p37"/>
          <p:cNvSpPr txBox="1"/>
          <p:nvPr/>
        </p:nvSpPr>
        <p:spPr>
          <a:xfrm>
            <a:off x="1028700" y="3333692"/>
            <a:ext cx="4534800" cy="7110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Use these design resources</a:t>
            </a:r>
            <a:endParaRPr/>
          </a:p>
          <a:p>
            <a:pPr indent="0" lvl="1" marL="0" marR="0" rtl="0" algn="l">
              <a:lnSpc>
                <a:spcPct val="110000"/>
              </a:lnSpc>
              <a:spcBef>
                <a:spcPts val="0"/>
              </a:spcBef>
              <a:spcAft>
                <a:spcPts val="0"/>
              </a:spcAft>
              <a:buNone/>
            </a:pPr>
            <a:r>
              <a:rPr b="0" i="0" lang="en-US" sz="2200" u="none" cap="none" strike="noStrike">
                <a:solidFill>
                  <a:srgbClr val="FFFFFF"/>
                </a:solidFill>
                <a:latin typeface="Prompt"/>
                <a:ea typeface="Prompt"/>
                <a:cs typeface="Prompt"/>
                <a:sym typeface="Prompt"/>
              </a:rPr>
              <a:t>in your Canva Presentation.</a:t>
            </a:r>
            <a:endParaRPr/>
          </a:p>
        </p:txBody>
      </p:sp>
      <p:sp>
        <p:nvSpPr>
          <p:cNvPr id="558" name="Google Shape;558;p37"/>
          <p:cNvSpPr/>
          <p:nvPr/>
        </p:nvSpPr>
        <p:spPr>
          <a:xfrm>
            <a:off x="14643121" y="6360761"/>
            <a:ext cx="1282638" cy="967809"/>
          </a:xfrm>
          <a:custGeom>
            <a:rect b="b" l="l" r="r" t="t"/>
            <a:pathLst>
              <a:path extrusionOk="0" h="967809" w="1282638">
                <a:moveTo>
                  <a:pt x="0" y="0"/>
                </a:moveTo>
                <a:lnTo>
                  <a:pt x="1282639" y="0"/>
                </a:lnTo>
                <a:lnTo>
                  <a:pt x="1282639" y="967809"/>
                </a:lnTo>
                <a:lnTo>
                  <a:pt x="0" y="967809"/>
                </a:lnTo>
                <a:lnTo>
                  <a:pt x="0" y="0"/>
                </a:lnTo>
                <a:close/>
              </a:path>
            </a:pathLst>
          </a:custGeom>
          <a:blipFill rotWithShape="1">
            <a:blip r:embed="rId3">
              <a:alphaModFix/>
            </a:blip>
            <a:stretch>
              <a:fillRect b="0" l="0" r="0" t="0"/>
            </a:stretch>
          </a:blipFill>
          <a:ln>
            <a:noFill/>
          </a:ln>
        </p:spPr>
      </p:sp>
      <p:sp>
        <p:nvSpPr>
          <p:cNvPr id="559" name="Google Shape;559;p37"/>
          <p:cNvSpPr/>
          <p:nvPr/>
        </p:nvSpPr>
        <p:spPr>
          <a:xfrm>
            <a:off x="16436831" y="6339767"/>
            <a:ext cx="1009798" cy="1009798"/>
          </a:xfrm>
          <a:custGeom>
            <a:rect b="b" l="l" r="r" t="t"/>
            <a:pathLst>
              <a:path extrusionOk="0" h="1009798" w="1009798">
                <a:moveTo>
                  <a:pt x="0" y="0"/>
                </a:moveTo>
                <a:lnTo>
                  <a:pt x="1009797" y="0"/>
                </a:lnTo>
                <a:lnTo>
                  <a:pt x="1009797" y="1009798"/>
                </a:lnTo>
                <a:lnTo>
                  <a:pt x="0" y="1009798"/>
                </a:lnTo>
                <a:lnTo>
                  <a:pt x="0" y="0"/>
                </a:lnTo>
                <a:close/>
              </a:path>
            </a:pathLst>
          </a:custGeom>
          <a:blipFill rotWithShape="1">
            <a:blip r:embed="rId4">
              <a:alphaModFix/>
            </a:blip>
            <a:stretch>
              <a:fillRect b="0" l="0" r="0" t="0"/>
            </a:stretch>
          </a:blipFill>
          <a:ln>
            <a:noFill/>
          </a:ln>
        </p:spPr>
      </p:sp>
      <p:sp>
        <p:nvSpPr>
          <p:cNvPr id="560" name="Google Shape;560;p37"/>
          <p:cNvSpPr/>
          <p:nvPr/>
        </p:nvSpPr>
        <p:spPr>
          <a:xfrm>
            <a:off x="7782677" y="6486249"/>
            <a:ext cx="719450" cy="716834"/>
          </a:xfrm>
          <a:custGeom>
            <a:rect b="b" l="l" r="r" t="t"/>
            <a:pathLst>
              <a:path extrusionOk="0" h="716834" w="719450">
                <a:moveTo>
                  <a:pt x="0" y="0"/>
                </a:moveTo>
                <a:lnTo>
                  <a:pt x="719451" y="0"/>
                </a:lnTo>
                <a:lnTo>
                  <a:pt x="719451" y="716834"/>
                </a:lnTo>
                <a:lnTo>
                  <a:pt x="0" y="716834"/>
                </a:lnTo>
                <a:lnTo>
                  <a:pt x="0" y="0"/>
                </a:lnTo>
                <a:close/>
              </a:path>
            </a:pathLst>
          </a:custGeom>
          <a:blipFill rotWithShape="1">
            <a:blip r:embed="rId5">
              <a:alphaModFix/>
            </a:blip>
            <a:stretch>
              <a:fillRect b="0" l="0" r="0" t="0"/>
            </a:stretch>
          </a:blipFill>
          <a:ln>
            <a:noFill/>
          </a:ln>
        </p:spPr>
      </p:sp>
      <p:sp>
        <p:nvSpPr>
          <p:cNvPr id="561" name="Google Shape;561;p37"/>
          <p:cNvSpPr/>
          <p:nvPr/>
        </p:nvSpPr>
        <p:spPr>
          <a:xfrm>
            <a:off x="11691051" y="6386653"/>
            <a:ext cx="916025" cy="916025"/>
          </a:xfrm>
          <a:custGeom>
            <a:rect b="b" l="l" r="r" t="t"/>
            <a:pathLst>
              <a:path extrusionOk="0" h="916025" w="916025">
                <a:moveTo>
                  <a:pt x="0" y="0"/>
                </a:moveTo>
                <a:lnTo>
                  <a:pt x="916025" y="0"/>
                </a:lnTo>
                <a:lnTo>
                  <a:pt x="916025" y="916025"/>
                </a:lnTo>
                <a:lnTo>
                  <a:pt x="0" y="916025"/>
                </a:lnTo>
                <a:lnTo>
                  <a:pt x="0" y="0"/>
                </a:lnTo>
                <a:close/>
              </a:path>
            </a:pathLst>
          </a:custGeom>
          <a:blipFill rotWithShape="1">
            <a:blip r:embed="rId6">
              <a:alphaModFix/>
            </a:blip>
            <a:stretch>
              <a:fillRect b="0" l="0" r="0" t="0"/>
            </a:stretch>
          </a:blipFill>
          <a:ln>
            <a:noFill/>
          </a:ln>
        </p:spPr>
      </p:sp>
      <p:sp>
        <p:nvSpPr>
          <p:cNvPr id="562" name="Google Shape;562;p37"/>
          <p:cNvSpPr/>
          <p:nvPr/>
        </p:nvSpPr>
        <p:spPr>
          <a:xfrm rot="-186065">
            <a:off x="11354230" y="4608464"/>
            <a:ext cx="1266725" cy="663303"/>
          </a:xfrm>
          <a:custGeom>
            <a:rect b="b" l="l" r="r" t="t"/>
            <a:pathLst>
              <a:path extrusionOk="0" h="663303" w="1266725">
                <a:moveTo>
                  <a:pt x="0" y="0"/>
                </a:moveTo>
                <a:lnTo>
                  <a:pt x="1266726" y="0"/>
                </a:lnTo>
                <a:lnTo>
                  <a:pt x="1266726" y="663303"/>
                </a:lnTo>
                <a:lnTo>
                  <a:pt x="0" y="663303"/>
                </a:lnTo>
                <a:lnTo>
                  <a:pt x="0" y="0"/>
                </a:lnTo>
                <a:close/>
              </a:path>
            </a:pathLst>
          </a:custGeom>
          <a:blipFill rotWithShape="1">
            <a:blip r:embed="rId7">
              <a:alphaModFix/>
            </a:blip>
            <a:stretch>
              <a:fillRect b="0" l="0" r="0" t="0"/>
            </a:stretch>
          </a:blipFill>
          <a:ln>
            <a:noFill/>
          </a:ln>
        </p:spPr>
      </p:sp>
      <p:sp>
        <p:nvSpPr>
          <p:cNvPr id="563" name="Google Shape;563;p37"/>
          <p:cNvSpPr/>
          <p:nvPr/>
        </p:nvSpPr>
        <p:spPr>
          <a:xfrm>
            <a:off x="9013199" y="6445816"/>
            <a:ext cx="706326" cy="797699"/>
          </a:xfrm>
          <a:custGeom>
            <a:rect b="b" l="l" r="r" t="t"/>
            <a:pathLst>
              <a:path extrusionOk="0" h="797699" w="706326">
                <a:moveTo>
                  <a:pt x="0" y="0"/>
                </a:moveTo>
                <a:lnTo>
                  <a:pt x="706325" y="0"/>
                </a:lnTo>
                <a:lnTo>
                  <a:pt x="706325" y="797699"/>
                </a:lnTo>
                <a:lnTo>
                  <a:pt x="0" y="797699"/>
                </a:lnTo>
                <a:lnTo>
                  <a:pt x="0" y="0"/>
                </a:lnTo>
                <a:close/>
              </a:path>
            </a:pathLst>
          </a:custGeom>
          <a:blipFill rotWithShape="1">
            <a:blip r:embed="rId8">
              <a:alphaModFix/>
            </a:blip>
            <a:stretch>
              <a:fillRect b="0" l="0" r="0" t="0"/>
            </a:stretch>
          </a:blipFill>
          <a:ln>
            <a:noFill/>
          </a:ln>
        </p:spPr>
      </p:sp>
      <p:sp>
        <p:nvSpPr>
          <p:cNvPr id="564" name="Google Shape;564;p37"/>
          <p:cNvSpPr/>
          <p:nvPr/>
        </p:nvSpPr>
        <p:spPr>
          <a:xfrm>
            <a:off x="9915911" y="4642790"/>
            <a:ext cx="1065335" cy="594651"/>
          </a:xfrm>
          <a:custGeom>
            <a:rect b="b" l="l" r="r" t="t"/>
            <a:pathLst>
              <a:path extrusionOk="0" h="594651" w="1065335">
                <a:moveTo>
                  <a:pt x="0" y="0"/>
                </a:moveTo>
                <a:lnTo>
                  <a:pt x="1065335" y="0"/>
                </a:lnTo>
                <a:lnTo>
                  <a:pt x="1065335" y="594651"/>
                </a:lnTo>
                <a:lnTo>
                  <a:pt x="0" y="594651"/>
                </a:lnTo>
                <a:lnTo>
                  <a:pt x="0" y="0"/>
                </a:lnTo>
                <a:close/>
              </a:path>
            </a:pathLst>
          </a:custGeom>
          <a:blipFill rotWithShape="1">
            <a:blip r:embed="rId9">
              <a:alphaModFix/>
            </a:blip>
            <a:stretch>
              <a:fillRect b="0" l="0" r="0" t="0"/>
            </a:stretch>
          </a:blipFill>
          <a:ln>
            <a:noFill/>
          </a:ln>
        </p:spPr>
      </p:sp>
      <p:sp>
        <p:nvSpPr>
          <p:cNvPr id="565" name="Google Shape;565;p37"/>
          <p:cNvSpPr/>
          <p:nvPr/>
        </p:nvSpPr>
        <p:spPr>
          <a:xfrm>
            <a:off x="11223659" y="1106714"/>
            <a:ext cx="875019" cy="828881"/>
          </a:xfrm>
          <a:custGeom>
            <a:rect b="b" l="l" r="r" t="t"/>
            <a:pathLst>
              <a:path extrusionOk="0" h="828881" w="875019">
                <a:moveTo>
                  <a:pt x="0" y="0"/>
                </a:moveTo>
                <a:lnTo>
                  <a:pt x="875018" y="0"/>
                </a:lnTo>
                <a:lnTo>
                  <a:pt x="875018" y="828881"/>
                </a:lnTo>
                <a:lnTo>
                  <a:pt x="0" y="828881"/>
                </a:lnTo>
                <a:lnTo>
                  <a:pt x="0" y="0"/>
                </a:lnTo>
                <a:close/>
              </a:path>
            </a:pathLst>
          </a:custGeom>
          <a:blipFill rotWithShape="1">
            <a:blip r:embed="rId10">
              <a:alphaModFix/>
            </a:blip>
            <a:stretch>
              <a:fillRect b="0" l="0" r="0" t="0"/>
            </a:stretch>
          </a:blipFill>
          <a:ln>
            <a:noFill/>
          </a:ln>
        </p:spPr>
      </p:sp>
      <p:sp>
        <p:nvSpPr>
          <p:cNvPr id="566" name="Google Shape;566;p37"/>
          <p:cNvSpPr/>
          <p:nvPr/>
        </p:nvSpPr>
        <p:spPr>
          <a:xfrm>
            <a:off x="9359199" y="1151681"/>
            <a:ext cx="981693" cy="738947"/>
          </a:xfrm>
          <a:custGeom>
            <a:rect b="b" l="l" r="r" t="t"/>
            <a:pathLst>
              <a:path extrusionOk="0" h="738947" w="981693">
                <a:moveTo>
                  <a:pt x="0" y="0"/>
                </a:moveTo>
                <a:lnTo>
                  <a:pt x="981692" y="0"/>
                </a:lnTo>
                <a:lnTo>
                  <a:pt x="981692" y="738947"/>
                </a:lnTo>
                <a:lnTo>
                  <a:pt x="0" y="738947"/>
                </a:lnTo>
                <a:lnTo>
                  <a:pt x="0" y="0"/>
                </a:lnTo>
                <a:close/>
              </a:path>
            </a:pathLst>
          </a:custGeom>
          <a:blipFill rotWithShape="1">
            <a:blip r:embed="rId11">
              <a:alphaModFix/>
            </a:blip>
            <a:stretch>
              <a:fillRect b="0" l="0" r="0" t="0"/>
            </a:stretch>
          </a:blipFill>
          <a:ln>
            <a:noFill/>
          </a:ln>
        </p:spPr>
      </p:sp>
      <p:sp>
        <p:nvSpPr>
          <p:cNvPr id="567" name="Google Shape;567;p37"/>
          <p:cNvSpPr/>
          <p:nvPr/>
        </p:nvSpPr>
        <p:spPr>
          <a:xfrm>
            <a:off x="14674195" y="1095590"/>
            <a:ext cx="884917" cy="851130"/>
          </a:xfrm>
          <a:custGeom>
            <a:rect b="b" l="l" r="r" t="t"/>
            <a:pathLst>
              <a:path extrusionOk="0" h="851130" w="884917">
                <a:moveTo>
                  <a:pt x="0" y="0"/>
                </a:moveTo>
                <a:lnTo>
                  <a:pt x="884918" y="0"/>
                </a:lnTo>
                <a:lnTo>
                  <a:pt x="884918" y="851130"/>
                </a:lnTo>
                <a:lnTo>
                  <a:pt x="0" y="851130"/>
                </a:lnTo>
                <a:lnTo>
                  <a:pt x="0" y="0"/>
                </a:lnTo>
                <a:close/>
              </a:path>
            </a:pathLst>
          </a:custGeom>
          <a:blipFill rotWithShape="1">
            <a:blip r:embed="rId12">
              <a:alphaModFix/>
            </a:blip>
            <a:stretch>
              <a:fillRect b="0" l="0" r="0" t="0"/>
            </a:stretch>
          </a:blipFill>
          <a:ln>
            <a:noFill/>
          </a:ln>
        </p:spPr>
      </p:sp>
      <p:sp>
        <p:nvSpPr>
          <p:cNvPr id="568" name="Google Shape;568;p37"/>
          <p:cNvSpPr/>
          <p:nvPr/>
        </p:nvSpPr>
        <p:spPr>
          <a:xfrm>
            <a:off x="12981445" y="1083541"/>
            <a:ext cx="809983" cy="875227"/>
          </a:xfrm>
          <a:custGeom>
            <a:rect b="b" l="l" r="r" t="t"/>
            <a:pathLst>
              <a:path extrusionOk="0" h="875227" w="809983">
                <a:moveTo>
                  <a:pt x="0" y="0"/>
                </a:moveTo>
                <a:lnTo>
                  <a:pt x="809983" y="0"/>
                </a:lnTo>
                <a:lnTo>
                  <a:pt x="809983" y="875227"/>
                </a:lnTo>
                <a:lnTo>
                  <a:pt x="0" y="875227"/>
                </a:lnTo>
                <a:lnTo>
                  <a:pt x="0" y="0"/>
                </a:lnTo>
                <a:close/>
              </a:path>
            </a:pathLst>
          </a:custGeom>
          <a:blipFill rotWithShape="1">
            <a:blip r:embed="rId13">
              <a:alphaModFix/>
            </a:blip>
            <a:stretch>
              <a:fillRect b="0" l="0" r="0" t="0"/>
            </a:stretch>
          </a:blipFill>
          <a:ln>
            <a:noFill/>
          </a:ln>
        </p:spPr>
      </p:sp>
      <p:sp>
        <p:nvSpPr>
          <p:cNvPr id="569" name="Google Shape;569;p37"/>
          <p:cNvSpPr/>
          <p:nvPr/>
        </p:nvSpPr>
        <p:spPr>
          <a:xfrm>
            <a:off x="13118147" y="6337714"/>
            <a:ext cx="1013904" cy="1013904"/>
          </a:xfrm>
          <a:custGeom>
            <a:rect b="b" l="l" r="r" t="t"/>
            <a:pathLst>
              <a:path extrusionOk="0" h="1013904" w="1013904">
                <a:moveTo>
                  <a:pt x="0" y="0"/>
                </a:moveTo>
                <a:lnTo>
                  <a:pt x="1013904" y="0"/>
                </a:lnTo>
                <a:lnTo>
                  <a:pt x="1013904" y="1013904"/>
                </a:lnTo>
                <a:lnTo>
                  <a:pt x="0" y="1013904"/>
                </a:lnTo>
                <a:lnTo>
                  <a:pt x="0" y="0"/>
                </a:lnTo>
                <a:close/>
              </a:path>
            </a:pathLst>
          </a:custGeom>
          <a:blipFill rotWithShape="1">
            <a:blip r:embed="rId14">
              <a:alphaModFix/>
            </a:blip>
            <a:stretch>
              <a:fillRect b="0" l="0" r="0" t="0"/>
            </a:stretch>
          </a:blipFill>
          <a:ln>
            <a:noFill/>
          </a:ln>
        </p:spPr>
      </p:sp>
      <p:sp>
        <p:nvSpPr>
          <p:cNvPr id="570" name="Google Shape;570;p37"/>
          <p:cNvSpPr/>
          <p:nvPr/>
        </p:nvSpPr>
        <p:spPr>
          <a:xfrm>
            <a:off x="16711625" y="4250373"/>
            <a:ext cx="529221" cy="1379485"/>
          </a:xfrm>
          <a:custGeom>
            <a:rect b="b" l="l" r="r" t="t"/>
            <a:pathLst>
              <a:path extrusionOk="0" h="1379485" w="529221">
                <a:moveTo>
                  <a:pt x="0" y="0"/>
                </a:moveTo>
                <a:lnTo>
                  <a:pt x="529220" y="0"/>
                </a:lnTo>
                <a:lnTo>
                  <a:pt x="529220" y="1379485"/>
                </a:lnTo>
                <a:lnTo>
                  <a:pt x="0" y="1379485"/>
                </a:lnTo>
                <a:lnTo>
                  <a:pt x="0" y="0"/>
                </a:lnTo>
                <a:close/>
              </a:path>
            </a:pathLst>
          </a:custGeom>
          <a:blipFill rotWithShape="1">
            <a:blip r:embed="rId15">
              <a:alphaModFix/>
            </a:blip>
            <a:stretch>
              <a:fillRect b="0" l="0" r="0" t="0"/>
            </a:stretch>
          </a:blipFill>
          <a:ln>
            <a:noFill/>
          </a:ln>
        </p:spPr>
      </p:sp>
      <p:sp>
        <p:nvSpPr>
          <p:cNvPr id="571" name="Google Shape;571;p37"/>
          <p:cNvSpPr/>
          <p:nvPr/>
        </p:nvSpPr>
        <p:spPr>
          <a:xfrm rot="-1014422">
            <a:off x="9001367" y="4608009"/>
            <a:ext cx="472195" cy="664214"/>
          </a:xfrm>
          <a:custGeom>
            <a:rect b="b" l="l" r="r" t="t"/>
            <a:pathLst>
              <a:path extrusionOk="0" h="664214" w="472195">
                <a:moveTo>
                  <a:pt x="0" y="0"/>
                </a:moveTo>
                <a:lnTo>
                  <a:pt x="472195" y="0"/>
                </a:lnTo>
                <a:lnTo>
                  <a:pt x="472195" y="664213"/>
                </a:lnTo>
                <a:lnTo>
                  <a:pt x="0" y="664213"/>
                </a:lnTo>
                <a:lnTo>
                  <a:pt x="0" y="0"/>
                </a:lnTo>
                <a:close/>
              </a:path>
            </a:pathLst>
          </a:custGeom>
          <a:blipFill rotWithShape="1">
            <a:blip r:embed="rId16">
              <a:alphaModFix/>
            </a:blip>
            <a:stretch>
              <a:fillRect b="0" l="0" r="0" t="0"/>
            </a:stretch>
          </a:blipFill>
          <a:ln>
            <a:noFill/>
          </a:ln>
        </p:spPr>
      </p:sp>
      <p:sp>
        <p:nvSpPr>
          <p:cNvPr id="572" name="Google Shape;572;p37"/>
          <p:cNvSpPr/>
          <p:nvPr/>
        </p:nvSpPr>
        <p:spPr>
          <a:xfrm rot="367548">
            <a:off x="7605715" y="4627286"/>
            <a:ext cx="922555" cy="625660"/>
          </a:xfrm>
          <a:custGeom>
            <a:rect b="b" l="l" r="r" t="t"/>
            <a:pathLst>
              <a:path extrusionOk="0" h="625660" w="922555">
                <a:moveTo>
                  <a:pt x="0" y="0"/>
                </a:moveTo>
                <a:lnTo>
                  <a:pt x="922555" y="0"/>
                </a:lnTo>
                <a:lnTo>
                  <a:pt x="922555" y="625660"/>
                </a:lnTo>
                <a:lnTo>
                  <a:pt x="0" y="625660"/>
                </a:lnTo>
                <a:lnTo>
                  <a:pt x="0" y="0"/>
                </a:lnTo>
                <a:close/>
              </a:path>
            </a:pathLst>
          </a:custGeom>
          <a:blipFill rotWithShape="1">
            <a:blip r:embed="rId17">
              <a:alphaModFix/>
            </a:blip>
            <a:stretch>
              <a:fillRect b="0" l="0" r="0" t="0"/>
            </a:stretch>
          </a:blipFill>
          <a:ln>
            <a:noFill/>
          </a:ln>
        </p:spPr>
      </p:sp>
      <p:sp>
        <p:nvSpPr>
          <p:cNvPr id="573" name="Google Shape;573;p37"/>
          <p:cNvSpPr/>
          <p:nvPr/>
        </p:nvSpPr>
        <p:spPr>
          <a:xfrm>
            <a:off x="6190304" y="6441635"/>
            <a:ext cx="1081303" cy="806062"/>
          </a:xfrm>
          <a:custGeom>
            <a:rect b="b" l="l" r="r" t="t"/>
            <a:pathLst>
              <a:path extrusionOk="0" h="806062" w="1081303">
                <a:moveTo>
                  <a:pt x="0" y="0"/>
                </a:moveTo>
                <a:lnTo>
                  <a:pt x="1081303" y="0"/>
                </a:lnTo>
                <a:lnTo>
                  <a:pt x="1081303" y="806062"/>
                </a:lnTo>
                <a:lnTo>
                  <a:pt x="0" y="806062"/>
                </a:lnTo>
                <a:lnTo>
                  <a:pt x="0" y="0"/>
                </a:lnTo>
                <a:close/>
              </a:path>
            </a:pathLst>
          </a:custGeom>
          <a:blipFill rotWithShape="1">
            <a:blip r:embed="rId18">
              <a:alphaModFix/>
            </a:blip>
            <a:stretch>
              <a:fillRect b="0" l="0" r="0" t="0"/>
            </a:stretch>
          </a:blipFill>
          <a:ln>
            <a:noFill/>
          </a:ln>
        </p:spPr>
      </p:sp>
      <p:sp>
        <p:nvSpPr>
          <p:cNvPr id="574" name="Google Shape;574;p37"/>
          <p:cNvSpPr/>
          <p:nvPr/>
        </p:nvSpPr>
        <p:spPr>
          <a:xfrm>
            <a:off x="12993940" y="4481156"/>
            <a:ext cx="1210686" cy="917920"/>
          </a:xfrm>
          <a:custGeom>
            <a:rect b="b" l="l" r="r" t="t"/>
            <a:pathLst>
              <a:path extrusionOk="0" h="917920" w="1210686">
                <a:moveTo>
                  <a:pt x="0" y="0"/>
                </a:moveTo>
                <a:lnTo>
                  <a:pt x="1210686" y="0"/>
                </a:lnTo>
                <a:lnTo>
                  <a:pt x="1210686" y="917920"/>
                </a:lnTo>
                <a:lnTo>
                  <a:pt x="0" y="917920"/>
                </a:lnTo>
                <a:lnTo>
                  <a:pt x="0" y="0"/>
                </a:lnTo>
                <a:close/>
              </a:path>
            </a:pathLst>
          </a:custGeom>
          <a:blipFill rotWithShape="1">
            <a:blip r:embed="rId19">
              <a:alphaModFix/>
            </a:blip>
            <a:stretch>
              <a:fillRect b="0" l="0" r="0" t="0"/>
            </a:stretch>
          </a:blipFill>
          <a:ln>
            <a:noFill/>
          </a:ln>
        </p:spPr>
      </p:sp>
      <p:sp>
        <p:nvSpPr>
          <p:cNvPr id="575" name="Google Shape;575;p37"/>
          <p:cNvSpPr/>
          <p:nvPr/>
        </p:nvSpPr>
        <p:spPr>
          <a:xfrm>
            <a:off x="7942945" y="1321097"/>
            <a:ext cx="533486" cy="400115"/>
          </a:xfrm>
          <a:custGeom>
            <a:rect b="b" l="l" r="r" t="t"/>
            <a:pathLst>
              <a:path extrusionOk="0" h="400115" w="533486">
                <a:moveTo>
                  <a:pt x="0" y="0"/>
                </a:moveTo>
                <a:lnTo>
                  <a:pt x="533486" y="0"/>
                </a:lnTo>
                <a:lnTo>
                  <a:pt x="533486" y="400115"/>
                </a:lnTo>
                <a:lnTo>
                  <a:pt x="0" y="400115"/>
                </a:lnTo>
                <a:lnTo>
                  <a:pt x="0" y="0"/>
                </a:lnTo>
                <a:close/>
              </a:path>
            </a:pathLst>
          </a:custGeom>
          <a:blipFill rotWithShape="1">
            <a:blip r:embed="rId20">
              <a:alphaModFix/>
            </a:blip>
            <a:stretch>
              <a:fillRect b="0" l="0" r="0" t="0"/>
            </a:stretch>
          </a:blipFill>
          <a:ln>
            <a:noFill/>
          </a:ln>
        </p:spPr>
      </p:sp>
      <p:sp>
        <p:nvSpPr>
          <p:cNvPr id="576" name="Google Shape;576;p37"/>
          <p:cNvSpPr/>
          <p:nvPr/>
        </p:nvSpPr>
        <p:spPr>
          <a:xfrm>
            <a:off x="6401733" y="1227324"/>
            <a:ext cx="658444" cy="587661"/>
          </a:xfrm>
          <a:custGeom>
            <a:rect b="b" l="l" r="r" t="t"/>
            <a:pathLst>
              <a:path extrusionOk="0" h="587661" w="658444">
                <a:moveTo>
                  <a:pt x="0" y="0"/>
                </a:moveTo>
                <a:lnTo>
                  <a:pt x="658445" y="0"/>
                </a:lnTo>
                <a:lnTo>
                  <a:pt x="658445" y="587661"/>
                </a:lnTo>
                <a:lnTo>
                  <a:pt x="0" y="587661"/>
                </a:lnTo>
                <a:lnTo>
                  <a:pt x="0" y="0"/>
                </a:lnTo>
                <a:close/>
              </a:path>
            </a:pathLst>
          </a:custGeom>
          <a:blipFill rotWithShape="1">
            <a:blip r:embed="rId21">
              <a:alphaModFix/>
            </a:blip>
            <a:stretch>
              <a:fillRect b="0" l="0" r="0" t="0"/>
            </a:stretch>
          </a:blipFill>
          <a:ln>
            <a:noFill/>
          </a:ln>
        </p:spPr>
      </p:sp>
      <p:sp>
        <p:nvSpPr>
          <p:cNvPr id="577" name="Google Shape;577;p37"/>
          <p:cNvSpPr/>
          <p:nvPr/>
        </p:nvSpPr>
        <p:spPr>
          <a:xfrm>
            <a:off x="10230595" y="6371699"/>
            <a:ext cx="949386" cy="945933"/>
          </a:xfrm>
          <a:custGeom>
            <a:rect b="b" l="l" r="r" t="t"/>
            <a:pathLst>
              <a:path extrusionOk="0" h="945933" w="949386">
                <a:moveTo>
                  <a:pt x="0" y="0"/>
                </a:moveTo>
                <a:lnTo>
                  <a:pt x="949386" y="0"/>
                </a:lnTo>
                <a:lnTo>
                  <a:pt x="949386" y="945933"/>
                </a:lnTo>
                <a:lnTo>
                  <a:pt x="0" y="945933"/>
                </a:lnTo>
                <a:lnTo>
                  <a:pt x="0" y="0"/>
                </a:lnTo>
                <a:close/>
              </a:path>
            </a:pathLst>
          </a:custGeom>
          <a:blipFill rotWithShape="1">
            <a:blip r:embed="rId22">
              <a:alphaModFix/>
            </a:blip>
            <a:stretch>
              <a:fillRect b="0" l="0" r="0" t="0"/>
            </a:stretch>
          </a:blipFill>
          <a:ln>
            <a:noFill/>
          </a:ln>
        </p:spPr>
      </p:sp>
      <p:sp>
        <p:nvSpPr>
          <p:cNvPr id="578" name="Google Shape;578;p37"/>
          <p:cNvSpPr/>
          <p:nvPr/>
        </p:nvSpPr>
        <p:spPr>
          <a:xfrm>
            <a:off x="6242915" y="4517739"/>
            <a:ext cx="976081" cy="844753"/>
          </a:xfrm>
          <a:custGeom>
            <a:rect b="b" l="l" r="r" t="t"/>
            <a:pathLst>
              <a:path extrusionOk="0" h="844753" w="976081">
                <a:moveTo>
                  <a:pt x="0" y="0"/>
                </a:moveTo>
                <a:lnTo>
                  <a:pt x="976081" y="0"/>
                </a:lnTo>
                <a:lnTo>
                  <a:pt x="976081" y="844753"/>
                </a:lnTo>
                <a:lnTo>
                  <a:pt x="0" y="844753"/>
                </a:lnTo>
                <a:lnTo>
                  <a:pt x="0" y="0"/>
                </a:lnTo>
                <a:close/>
              </a:path>
            </a:pathLst>
          </a:custGeom>
          <a:blipFill rotWithShape="1">
            <a:blip r:embed="rId23">
              <a:alphaModFix/>
            </a:blip>
            <a:stretch>
              <a:fillRect b="0" l="0" r="0" t="0"/>
            </a:stretch>
          </a:blipFill>
          <a:ln>
            <a:noFill/>
          </a:ln>
        </p:spPr>
      </p:sp>
      <p:sp>
        <p:nvSpPr>
          <p:cNvPr id="579" name="Google Shape;579;p37"/>
          <p:cNvSpPr/>
          <p:nvPr/>
        </p:nvSpPr>
        <p:spPr>
          <a:xfrm>
            <a:off x="11001025" y="2657973"/>
            <a:ext cx="1281992" cy="827468"/>
          </a:xfrm>
          <a:custGeom>
            <a:rect b="b" l="l" r="r" t="t"/>
            <a:pathLst>
              <a:path extrusionOk="0" h="827468" w="1281992">
                <a:moveTo>
                  <a:pt x="0" y="0"/>
                </a:moveTo>
                <a:lnTo>
                  <a:pt x="1281992" y="0"/>
                </a:lnTo>
                <a:lnTo>
                  <a:pt x="1281992" y="827468"/>
                </a:lnTo>
                <a:lnTo>
                  <a:pt x="0" y="827468"/>
                </a:lnTo>
                <a:lnTo>
                  <a:pt x="0" y="0"/>
                </a:lnTo>
                <a:close/>
              </a:path>
            </a:pathLst>
          </a:custGeom>
          <a:blipFill rotWithShape="1">
            <a:blip r:embed="rId24">
              <a:alphaModFix/>
            </a:blip>
            <a:stretch>
              <a:fillRect b="0" l="0" r="0" t="0"/>
            </a:stretch>
          </a:blipFill>
          <a:ln>
            <a:noFill/>
          </a:ln>
        </p:spPr>
      </p:sp>
      <p:sp>
        <p:nvSpPr>
          <p:cNvPr id="580" name="Google Shape;580;p37"/>
          <p:cNvSpPr/>
          <p:nvPr/>
        </p:nvSpPr>
        <p:spPr>
          <a:xfrm rot="5400000">
            <a:off x="16496684" y="2754136"/>
            <a:ext cx="1065023" cy="635141"/>
          </a:xfrm>
          <a:custGeom>
            <a:rect b="b" l="l" r="r" t="t"/>
            <a:pathLst>
              <a:path extrusionOk="0" h="635141" w="1065023">
                <a:moveTo>
                  <a:pt x="0" y="0"/>
                </a:moveTo>
                <a:lnTo>
                  <a:pt x="1065023" y="0"/>
                </a:lnTo>
                <a:lnTo>
                  <a:pt x="1065023" y="635141"/>
                </a:lnTo>
                <a:lnTo>
                  <a:pt x="0" y="635141"/>
                </a:lnTo>
                <a:lnTo>
                  <a:pt x="0" y="0"/>
                </a:lnTo>
                <a:close/>
              </a:path>
            </a:pathLst>
          </a:custGeom>
          <a:blipFill rotWithShape="1">
            <a:blip r:embed="rId25">
              <a:alphaModFix/>
            </a:blip>
            <a:stretch>
              <a:fillRect b="0" l="0" r="0" t="0"/>
            </a:stretch>
          </a:blipFill>
          <a:ln>
            <a:noFill/>
          </a:ln>
        </p:spPr>
      </p:sp>
      <p:sp>
        <p:nvSpPr>
          <p:cNvPr id="581" name="Google Shape;581;p37"/>
          <p:cNvSpPr/>
          <p:nvPr/>
        </p:nvSpPr>
        <p:spPr>
          <a:xfrm>
            <a:off x="15416136" y="2648004"/>
            <a:ext cx="847405" cy="847405"/>
          </a:xfrm>
          <a:custGeom>
            <a:rect b="b" l="l" r="r" t="t"/>
            <a:pathLst>
              <a:path extrusionOk="0" h="847405" w="847405">
                <a:moveTo>
                  <a:pt x="0" y="0"/>
                </a:moveTo>
                <a:lnTo>
                  <a:pt x="847405" y="0"/>
                </a:lnTo>
                <a:lnTo>
                  <a:pt x="847405" y="847405"/>
                </a:lnTo>
                <a:lnTo>
                  <a:pt x="0" y="847405"/>
                </a:lnTo>
                <a:lnTo>
                  <a:pt x="0" y="0"/>
                </a:lnTo>
                <a:close/>
              </a:path>
            </a:pathLst>
          </a:custGeom>
          <a:blipFill rotWithShape="1">
            <a:blip r:embed="rId26">
              <a:alphaModFix/>
            </a:blip>
            <a:stretch>
              <a:fillRect b="0" l="0" r="0" t="0"/>
            </a:stretch>
          </a:blipFill>
          <a:ln>
            <a:noFill/>
          </a:ln>
        </p:spPr>
      </p:sp>
      <p:sp>
        <p:nvSpPr>
          <p:cNvPr id="582" name="Google Shape;582;p37"/>
          <p:cNvSpPr/>
          <p:nvPr/>
        </p:nvSpPr>
        <p:spPr>
          <a:xfrm>
            <a:off x="7735090" y="2600776"/>
            <a:ext cx="1374069" cy="941862"/>
          </a:xfrm>
          <a:custGeom>
            <a:rect b="b" l="l" r="r" t="t"/>
            <a:pathLst>
              <a:path extrusionOk="0" h="941862" w="1374069">
                <a:moveTo>
                  <a:pt x="0" y="0"/>
                </a:moveTo>
                <a:lnTo>
                  <a:pt x="1374069" y="0"/>
                </a:lnTo>
                <a:lnTo>
                  <a:pt x="1374069" y="941862"/>
                </a:lnTo>
                <a:lnTo>
                  <a:pt x="0" y="941862"/>
                </a:lnTo>
                <a:lnTo>
                  <a:pt x="0" y="0"/>
                </a:lnTo>
                <a:close/>
              </a:path>
            </a:pathLst>
          </a:custGeom>
          <a:blipFill rotWithShape="1">
            <a:blip r:embed="rId27">
              <a:alphaModFix/>
            </a:blip>
            <a:stretch>
              <a:fillRect b="0" l="0" r="0" t="0"/>
            </a:stretch>
          </a:blipFill>
          <a:ln>
            <a:noFill/>
          </a:ln>
        </p:spPr>
      </p:sp>
      <p:sp>
        <p:nvSpPr>
          <p:cNvPr id="583" name="Google Shape;583;p37"/>
          <p:cNvSpPr/>
          <p:nvPr/>
        </p:nvSpPr>
        <p:spPr>
          <a:xfrm>
            <a:off x="6174905" y="2704713"/>
            <a:ext cx="1112102" cy="733987"/>
          </a:xfrm>
          <a:custGeom>
            <a:rect b="b" l="l" r="r" t="t"/>
            <a:pathLst>
              <a:path extrusionOk="0" h="733987" w="1112102">
                <a:moveTo>
                  <a:pt x="0" y="0"/>
                </a:moveTo>
                <a:lnTo>
                  <a:pt x="1112101" y="0"/>
                </a:lnTo>
                <a:lnTo>
                  <a:pt x="1112101" y="733987"/>
                </a:lnTo>
                <a:lnTo>
                  <a:pt x="0" y="733987"/>
                </a:lnTo>
                <a:lnTo>
                  <a:pt x="0" y="0"/>
                </a:lnTo>
                <a:close/>
              </a:path>
            </a:pathLst>
          </a:custGeom>
          <a:blipFill rotWithShape="1">
            <a:blip r:embed="rId28">
              <a:alphaModFix/>
            </a:blip>
            <a:stretch>
              <a:fillRect b="0" l="0" r="0" t="0"/>
            </a:stretch>
          </a:blipFill>
          <a:ln>
            <a:noFill/>
          </a:ln>
        </p:spPr>
      </p:sp>
      <p:sp>
        <p:nvSpPr>
          <p:cNvPr id="584" name="Google Shape;584;p37"/>
          <p:cNvSpPr/>
          <p:nvPr/>
        </p:nvSpPr>
        <p:spPr>
          <a:xfrm>
            <a:off x="14101169" y="2639053"/>
            <a:ext cx="866883" cy="865307"/>
          </a:xfrm>
          <a:custGeom>
            <a:rect b="b" l="l" r="r" t="t"/>
            <a:pathLst>
              <a:path extrusionOk="0" h="865307" w="866883">
                <a:moveTo>
                  <a:pt x="0" y="0"/>
                </a:moveTo>
                <a:lnTo>
                  <a:pt x="866883" y="0"/>
                </a:lnTo>
                <a:lnTo>
                  <a:pt x="866883" y="865307"/>
                </a:lnTo>
                <a:lnTo>
                  <a:pt x="0" y="865307"/>
                </a:lnTo>
                <a:lnTo>
                  <a:pt x="0" y="0"/>
                </a:lnTo>
                <a:close/>
              </a:path>
            </a:pathLst>
          </a:custGeom>
          <a:blipFill rotWithShape="1">
            <a:blip r:embed="rId29">
              <a:alphaModFix/>
            </a:blip>
            <a:stretch>
              <a:fillRect b="0" l="0" r="0" t="0"/>
            </a:stretch>
          </a:blipFill>
          <a:ln>
            <a:noFill/>
          </a:ln>
        </p:spPr>
      </p:sp>
      <p:sp>
        <p:nvSpPr>
          <p:cNvPr id="585" name="Google Shape;585;p37"/>
          <p:cNvSpPr/>
          <p:nvPr/>
        </p:nvSpPr>
        <p:spPr>
          <a:xfrm>
            <a:off x="9557242" y="2690625"/>
            <a:ext cx="995700" cy="762163"/>
          </a:xfrm>
          <a:custGeom>
            <a:rect b="b" l="l" r="r" t="t"/>
            <a:pathLst>
              <a:path extrusionOk="0" h="762163" w="995700">
                <a:moveTo>
                  <a:pt x="0" y="0"/>
                </a:moveTo>
                <a:lnTo>
                  <a:pt x="995700" y="0"/>
                </a:lnTo>
                <a:lnTo>
                  <a:pt x="995700" y="762163"/>
                </a:lnTo>
                <a:lnTo>
                  <a:pt x="0" y="762163"/>
                </a:lnTo>
                <a:lnTo>
                  <a:pt x="0" y="0"/>
                </a:lnTo>
                <a:close/>
              </a:path>
            </a:pathLst>
          </a:custGeom>
          <a:blipFill rotWithShape="1">
            <a:blip r:embed="rId30">
              <a:alphaModFix/>
            </a:blip>
            <a:stretch>
              <a:fillRect b="0" l="0" r="0" t="0"/>
            </a:stretch>
          </a:blipFill>
          <a:ln>
            <a:noFill/>
          </a:ln>
        </p:spPr>
      </p:sp>
      <p:sp>
        <p:nvSpPr>
          <p:cNvPr id="586" name="Google Shape;586;p37"/>
          <p:cNvSpPr/>
          <p:nvPr/>
        </p:nvSpPr>
        <p:spPr>
          <a:xfrm>
            <a:off x="12731101" y="2610714"/>
            <a:ext cx="921985" cy="921985"/>
          </a:xfrm>
          <a:custGeom>
            <a:rect b="b" l="l" r="r" t="t"/>
            <a:pathLst>
              <a:path extrusionOk="0" h="921985" w="921985">
                <a:moveTo>
                  <a:pt x="0" y="0"/>
                </a:moveTo>
                <a:lnTo>
                  <a:pt x="921985" y="0"/>
                </a:lnTo>
                <a:lnTo>
                  <a:pt x="921985" y="921985"/>
                </a:lnTo>
                <a:lnTo>
                  <a:pt x="0" y="921985"/>
                </a:lnTo>
                <a:lnTo>
                  <a:pt x="0" y="0"/>
                </a:lnTo>
                <a:close/>
              </a:path>
            </a:pathLst>
          </a:custGeom>
          <a:blipFill rotWithShape="1">
            <a:blip r:embed="rId31">
              <a:alphaModFix/>
            </a:blip>
            <a:stretch>
              <a:fillRect b="0" l="0" r="0" t="0"/>
            </a:stretch>
          </a:blipFill>
          <a:ln>
            <a:noFill/>
          </a:ln>
        </p:spPr>
      </p:sp>
      <p:sp>
        <p:nvSpPr>
          <p:cNvPr id="587" name="Google Shape;587;p37"/>
          <p:cNvSpPr/>
          <p:nvPr/>
        </p:nvSpPr>
        <p:spPr>
          <a:xfrm>
            <a:off x="14560596" y="4388543"/>
            <a:ext cx="1795059" cy="1103145"/>
          </a:xfrm>
          <a:custGeom>
            <a:rect b="b" l="l" r="r" t="t"/>
            <a:pathLst>
              <a:path extrusionOk="0" h="1103145" w="1795059">
                <a:moveTo>
                  <a:pt x="0" y="0"/>
                </a:moveTo>
                <a:lnTo>
                  <a:pt x="1795058" y="0"/>
                </a:lnTo>
                <a:lnTo>
                  <a:pt x="1795058" y="1103145"/>
                </a:lnTo>
                <a:lnTo>
                  <a:pt x="0" y="1103145"/>
                </a:lnTo>
                <a:lnTo>
                  <a:pt x="0" y="0"/>
                </a:lnTo>
                <a:close/>
              </a:path>
            </a:pathLst>
          </a:custGeom>
          <a:blipFill rotWithShape="1">
            <a:blip r:embed="rId32">
              <a:alphaModFix/>
            </a:blip>
            <a:stretch>
              <a:fillRect b="0" l="0" r="0" t="0"/>
            </a:stretch>
          </a:blipFill>
          <a:ln>
            <a:noFill/>
          </a:ln>
        </p:spPr>
      </p:sp>
      <p:sp>
        <p:nvSpPr>
          <p:cNvPr id="588" name="Google Shape;588;p37"/>
          <p:cNvSpPr/>
          <p:nvPr/>
        </p:nvSpPr>
        <p:spPr>
          <a:xfrm>
            <a:off x="12296951" y="8318859"/>
            <a:ext cx="1423461" cy="618558"/>
          </a:xfrm>
          <a:custGeom>
            <a:rect b="b" l="l" r="r" t="t"/>
            <a:pathLst>
              <a:path extrusionOk="0" h="618558" w="1423461">
                <a:moveTo>
                  <a:pt x="0" y="0"/>
                </a:moveTo>
                <a:lnTo>
                  <a:pt x="1423461" y="0"/>
                </a:lnTo>
                <a:lnTo>
                  <a:pt x="1423461" y="618559"/>
                </a:lnTo>
                <a:lnTo>
                  <a:pt x="0" y="618559"/>
                </a:lnTo>
                <a:lnTo>
                  <a:pt x="0" y="0"/>
                </a:lnTo>
                <a:close/>
              </a:path>
            </a:pathLst>
          </a:custGeom>
          <a:blipFill rotWithShape="1">
            <a:blip r:embed="rId33">
              <a:alphaModFix/>
            </a:blip>
            <a:stretch>
              <a:fillRect b="0" l="0" r="0" t="0"/>
            </a:stretch>
          </a:blipFill>
          <a:ln>
            <a:noFill/>
          </a:ln>
        </p:spPr>
      </p:sp>
      <p:sp>
        <p:nvSpPr>
          <p:cNvPr id="589" name="Google Shape;589;p37"/>
          <p:cNvSpPr/>
          <p:nvPr/>
        </p:nvSpPr>
        <p:spPr>
          <a:xfrm>
            <a:off x="14150830" y="8370932"/>
            <a:ext cx="1768292" cy="514412"/>
          </a:xfrm>
          <a:custGeom>
            <a:rect b="b" l="l" r="r" t="t"/>
            <a:pathLst>
              <a:path extrusionOk="0" h="514412" w="1768292">
                <a:moveTo>
                  <a:pt x="0" y="0"/>
                </a:moveTo>
                <a:lnTo>
                  <a:pt x="1768292" y="0"/>
                </a:lnTo>
                <a:lnTo>
                  <a:pt x="1768292" y="514413"/>
                </a:lnTo>
                <a:lnTo>
                  <a:pt x="0" y="514413"/>
                </a:lnTo>
                <a:lnTo>
                  <a:pt x="0" y="0"/>
                </a:lnTo>
                <a:close/>
              </a:path>
            </a:pathLst>
          </a:custGeom>
          <a:blipFill rotWithShape="1">
            <a:blip r:embed="rId34">
              <a:alphaModFix/>
            </a:blip>
            <a:stretch>
              <a:fillRect b="0" l="0" r="0" t="0"/>
            </a:stretch>
          </a:blipFill>
          <a:ln>
            <a:noFill/>
          </a:ln>
        </p:spPr>
      </p:sp>
      <p:sp>
        <p:nvSpPr>
          <p:cNvPr id="590" name="Google Shape;590;p37"/>
          <p:cNvSpPr/>
          <p:nvPr/>
        </p:nvSpPr>
        <p:spPr>
          <a:xfrm>
            <a:off x="10875802" y="8154389"/>
            <a:ext cx="990731" cy="947499"/>
          </a:xfrm>
          <a:custGeom>
            <a:rect b="b" l="l" r="r" t="t"/>
            <a:pathLst>
              <a:path extrusionOk="0" h="947499" w="990731">
                <a:moveTo>
                  <a:pt x="0" y="0"/>
                </a:moveTo>
                <a:lnTo>
                  <a:pt x="990731" y="0"/>
                </a:lnTo>
                <a:lnTo>
                  <a:pt x="990731" y="947499"/>
                </a:lnTo>
                <a:lnTo>
                  <a:pt x="0" y="947499"/>
                </a:lnTo>
                <a:lnTo>
                  <a:pt x="0" y="0"/>
                </a:lnTo>
                <a:close/>
              </a:path>
            </a:pathLst>
          </a:custGeom>
          <a:blipFill rotWithShape="1">
            <a:blip r:embed="rId35">
              <a:alphaModFix/>
            </a:blip>
            <a:stretch>
              <a:fillRect b="0" l="0" r="0" t="0"/>
            </a:stretch>
          </a:blipFill>
          <a:ln>
            <a:noFill/>
          </a:ln>
        </p:spPr>
      </p:sp>
      <p:sp>
        <p:nvSpPr>
          <p:cNvPr id="591" name="Google Shape;591;p37"/>
          <p:cNvSpPr/>
          <p:nvPr/>
        </p:nvSpPr>
        <p:spPr>
          <a:xfrm>
            <a:off x="16349540" y="8355811"/>
            <a:ext cx="1253390" cy="544655"/>
          </a:xfrm>
          <a:custGeom>
            <a:rect b="b" l="l" r="r" t="t"/>
            <a:pathLst>
              <a:path extrusionOk="0" h="544655" w="1253390">
                <a:moveTo>
                  <a:pt x="0" y="0"/>
                </a:moveTo>
                <a:lnTo>
                  <a:pt x="1253390" y="0"/>
                </a:lnTo>
                <a:lnTo>
                  <a:pt x="1253390" y="544655"/>
                </a:lnTo>
                <a:lnTo>
                  <a:pt x="0" y="544655"/>
                </a:lnTo>
                <a:lnTo>
                  <a:pt x="0" y="0"/>
                </a:lnTo>
                <a:close/>
              </a:path>
            </a:pathLst>
          </a:custGeom>
          <a:blipFill rotWithShape="1">
            <a:blip r:embed="rId36">
              <a:alphaModFix/>
            </a:blip>
            <a:stretch>
              <a:fillRect b="0" l="0" r="0" t="0"/>
            </a:stretch>
          </a:blipFill>
          <a:ln>
            <a:noFill/>
          </a:ln>
        </p:spPr>
      </p:sp>
      <p:sp>
        <p:nvSpPr>
          <p:cNvPr id="592" name="Google Shape;592;p37"/>
          <p:cNvSpPr/>
          <p:nvPr/>
        </p:nvSpPr>
        <p:spPr>
          <a:xfrm>
            <a:off x="9149663" y="8132231"/>
            <a:ext cx="1295721" cy="991816"/>
          </a:xfrm>
          <a:custGeom>
            <a:rect b="b" l="l" r="r" t="t"/>
            <a:pathLst>
              <a:path extrusionOk="0" h="991816" w="1295721">
                <a:moveTo>
                  <a:pt x="0" y="0"/>
                </a:moveTo>
                <a:lnTo>
                  <a:pt x="1295721" y="0"/>
                </a:lnTo>
                <a:lnTo>
                  <a:pt x="1295721" y="991815"/>
                </a:lnTo>
                <a:lnTo>
                  <a:pt x="0" y="991815"/>
                </a:lnTo>
                <a:lnTo>
                  <a:pt x="0" y="0"/>
                </a:lnTo>
                <a:close/>
              </a:path>
            </a:pathLst>
          </a:custGeom>
          <a:blipFill rotWithShape="1">
            <a:blip r:embed="rId37">
              <a:alphaModFix/>
            </a:blip>
            <a:stretch>
              <a:fillRect b="0" l="0" r="0" t="0"/>
            </a:stretch>
          </a:blipFill>
          <a:ln>
            <a:noFill/>
          </a:ln>
        </p:spPr>
      </p:sp>
      <p:sp>
        <p:nvSpPr>
          <p:cNvPr id="593" name="Google Shape;593;p37"/>
          <p:cNvSpPr/>
          <p:nvPr/>
        </p:nvSpPr>
        <p:spPr>
          <a:xfrm>
            <a:off x="7725571" y="8148465"/>
            <a:ext cx="993674" cy="959347"/>
          </a:xfrm>
          <a:custGeom>
            <a:rect b="b" l="l" r="r" t="t"/>
            <a:pathLst>
              <a:path extrusionOk="0" h="959347" w="993674">
                <a:moveTo>
                  <a:pt x="0" y="0"/>
                </a:moveTo>
                <a:lnTo>
                  <a:pt x="993674" y="0"/>
                </a:lnTo>
                <a:lnTo>
                  <a:pt x="993674" y="959347"/>
                </a:lnTo>
                <a:lnTo>
                  <a:pt x="0" y="959347"/>
                </a:lnTo>
                <a:lnTo>
                  <a:pt x="0" y="0"/>
                </a:lnTo>
                <a:close/>
              </a:path>
            </a:pathLst>
          </a:custGeom>
          <a:blipFill rotWithShape="1">
            <a:blip r:embed="rId38">
              <a:alphaModFix/>
            </a:blip>
            <a:stretch>
              <a:fillRect b="0" l="0" r="0" t="0"/>
            </a:stretch>
          </a:blipFill>
          <a:ln>
            <a:noFill/>
          </a:ln>
        </p:spPr>
      </p:sp>
      <p:sp>
        <p:nvSpPr>
          <p:cNvPr id="594" name="Google Shape;594;p37"/>
          <p:cNvSpPr/>
          <p:nvPr/>
        </p:nvSpPr>
        <p:spPr>
          <a:xfrm>
            <a:off x="6166758" y="8065993"/>
            <a:ext cx="1128395" cy="1124292"/>
          </a:xfrm>
          <a:custGeom>
            <a:rect b="b" l="l" r="r" t="t"/>
            <a:pathLst>
              <a:path extrusionOk="0" h="1124292" w="1128395">
                <a:moveTo>
                  <a:pt x="0" y="0"/>
                </a:moveTo>
                <a:lnTo>
                  <a:pt x="1128395" y="0"/>
                </a:lnTo>
                <a:lnTo>
                  <a:pt x="1128395" y="1124291"/>
                </a:lnTo>
                <a:lnTo>
                  <a:pt x="0" y="1124291"/>
                </a:lnTo>
                <a:lnTo>
                  <a:pt x="0" y="0"/>
                </a:lnTo>
                <a:close/>
              </a:path>
            </a:pathLst>
          </a:custGeom>
          <a:blipFill rotWithShape="1">
            <a:blip r:embed="rId39">
              <a:alphaModFix/>
            </a:blip>
            <a:stretch>
              <a:fillRect b="0" l="0" r="0" t="0"/>
            </a:stretch>
          </a:blipFill>
          <a:ln>
            <a:noFill/>
          </a:ln>
        </p:spPr>
      </p:sp>
      <p:sp>
        <p:nvSpPr>
          <p:cNvPr id="595" name="Google Shape;595;p37"/>
          <p:cNvSpPr/>
          <p:nvPr/>
        </p:nvSpPr>
        <p:spPr>
          <a:xfrm>
            <a:off x="16441880" y="1058567"/>
            <a:ext cx="999699" cy="925176"/>
          </a:xfrm>
          <a:custGeom>
            <a:rect b="b" l="l" r="r" t="t"/>
            <a:pathLst>
              <a:path extrusionOk="0" h="925176" w="999699">
                <a:moveTo>
                  <a:pt x="0" y="0"/>
                </a:moveTo>
                <a:lnTo>
                  <a:pt x="999699" y="0"/>
                </a:lnTo>
                <a:lnTo>
                  <a:pt x="999699" y="925176"/>
                </a:lnTo>
                <a:lnTo>
                  <a:pt x="0" y="925176"/>
                </a:lnTo>
                <a:lnTo>
                  <a:pt x="0" y="0"/>
                </a:lnTo>
                <a:close/>
              </a:path>
            </a:pathLst>
          </a:custGeom>
          <a:blipFill rotWithShape="1">
            <a:blip r:embed="rId40">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9" name="Shape 599"/>
        <p:cNvGrpSpPr/>
        <p:nvPr/>
      </p:nvGrpSpPr>
      <p:grpSpPr>
        <a:xfrm>
          <a:off x="0" y="0"/>
          <a:ext cx="0" cy="0"/>
          <a:chOff x="0" y="0"/>
          <a:chExt cx="0" cy="0"/>
        </a:xfrm>
      </p:grpSpPr>
      <p:sp>
        <p:nvSpPr>
          <p:cNvPr id="600" name="Google Shape;600;p38"/>
          <p:cNvSpPr/>
          <p:nvPr/>
        </p:nvSpPr>
        <p:spPr>
          <a:xfrm>
            <a:off x="10641389" y="1003499"/>
            <a:ext cx="2106787" cy="1191292"/>
          </a:xfrm>
          <a:custGeom>
            <a:rect b="b" l="l" r="r" t="t"/>
            <a:pathLst>
              <a:path extrusionOk="0" h="1191292" w="2106787">
                <a:moveTo>
                  <a:pt x="0" y="0"/>
                </a:moveTo>
                <a:lnTo>
                  <a:pt x="2106788" y="0"/>
                </a:lnTo>
                <a:lnTo>
                  <a:pt x="2106788" y="1191293"/>
                </a:lnTo>
                <a:lnTo>
                  <a:pt x="0" y="1191293"/>
                </a:lnTo>
                <a:lnTo>
                  <a:pt x="0" y="0"/>
                </a:lnTo>
                <a:close/>
              </a:path>
            </a:pathLst>
          </a:custGeom>
          <a:blipFill rotWithShape="1">
            <a:blip r:embed="rId3">
              <a:alphaModFix/>
            </a:blip>
            <a:stretch>
              <a:fillRect b="0" l="0" r="0" t="0"/>
            </a:stretch>
          </a:blipFill>
          <a:ln>
            <a:noFill/>
          </a:ln>
        </p:spPr>
      </p:sp>
      <p:sp>
        <p:nvSpPr>
          <p:cNvPr id="601" name="Google Shape;601;p38"/>
          <p:cNvSpPr/>
          <p:nvPr/>
        </p:nvSpPr>
        <p:spPr>
          <a:xfrm>
            <a:off x="8051865" y="969315"/>
            <a:ext cx="1749530" cy="1259662"/>
          </a:xfrm>
          <a:custGeom>
            <a:rect b="b" l="l" r="r" t="t"/>
            <a:pathLst>
              <a:path extrusionOk="0" h="1259662" w="1749530">
                <a:moveTo>
                  <a:pt x="0" y="0"/>
                </a:moveTo>
                <a:lnTo>
                  <a:pt x="1749530" y="0"/>
                </a:lnTo>
                <a:lnTo>
                  <a:pt x="1749530" y="1259662"/>
                </a:lnTo>
                <a:lnTo>
                  <a:pt x="0" y="1259662"/>
                </a:lnTo>
                <a:lnTo>
                  <a:pt x="0" y="0"/>
                </a:lnTo>
                <a:close/>
              </a:path>
            </a:pathLst>
          </a:custGeom>
          <a:blipFill rotWithShape="1">
            <a:blip r:embed="rId4">
              <a:alphaModFix/>
            </a:blip>
            <a:stretch>
              <a:fillRect b="0" l="0" r="0" t="0"/>
            </a:stretch>
          </a:blipFill>
          <a:ln>
            <a:noFill/>
          </a:ln>
        </p:spPr>
      </p:sp>
      <p:sp>
        <p:nvSpPr>
          <p:cNvPr id="602" name="Google Shape;602;p38"/>
          <p:cNvSpPr/>
          <p:nvPr/>
        </p:nvSpPr>
        <p:spPr>
          <a:xfrm>
            <a:off x="2602250" y="1115809"/>
            <a:ext cx="2233907" cy="966673"/>
          </a:xfrm>
          <a:custGeom>
            <a:rect b="b" l="l" r="r" t="t"/>
            <a:pathLst>
              <a:path extrusionOk="0" h="966673" w="2233907">
                <a:moveTo>
                  <a:pt x="0" y="0"/>
                </a:moveTo>
                <a:lnTo>
                  <a:pt x="2233907" y="0"/>
                </a:lnTo>
                <a:lnTo>
                  <a:pt x="2233907" y="966673"/>
                </a:lnTo>
                <a:lnTo>
                  <a:pt x="0" y="966673"/>
                </a:lnTo>
                <a:lnTo>
                  <a:pt x="0" y="0"/>
                </a:lnTo>
                <a:close/>
              </a:path>
            </a:pathLst>
          </a:custGeom>
          <a:blipFill rotWithShape="1">
            <a:blip r:embed="rId5">
              <a:alphaModFix/>
            </a:blip>
            <a:stretch>
              <a:fillRect b="0" l="0" r="0" t="0"/>
            </a:stretch>
          </a:blipFill>
          <a:ln>
            <a:noFill/>
          </a:ln>
        </p:spPr>
      </p:sp>
      <p:sp>
        <p:nvSpPr>
          <p:cNvPr id="603" name="Google Shape;603;p38"/>
          <p:cNvSpPr/>
          <p:nvPr/>
        </p:nvSpPr>
        <p:spPr>
          <a:xfrm>
            <a:off x="16090564" y="836531"/>
            <a:ext cx="1453127" cy="1525229"/>
          </a:xfrm>
          <a:custGeom>
            <a:rect b="b" l="l" r="r" t="t"/>
            <a:pathLst>
              <a:path extrusionOk="0" h="1525229" w="1453127">
                <a:moveTo>
                  <a:pt x="0" y="0"/>
                </a:moveTo>
                <a:lnTo>
                  <a:pt x="1453128" y="0"/>
                </a:lnTo>
                <a:lnTo>
                  <a:pt x="1453128" y="1525229"/>
                </a:lnTo>
                <a:lnTo>
                  <a:pt x="0" y="1525229"/>
                </a:lnTo>
                <a:lnTo>
                  <a:pt x="0" y="0"/>
                </a:lnTo>
                <a:close/>
              </a:path>
            </a:pathLst>
          </a:custGeom>
          <a:blipFill rotWithShape="1">
            <a:blip r:embed="rId6">
              <a:alphaModFix/>
            </a:blip>
            <a:stretch>
              <a:fillRect b="0" l="0" r="0" t="0"/>
            </a:stretch>
          </a:blipFill>
          <a:ln>
            <a:noFill/>
          </a:ln>
        </p:spPr>
      </p:sp>
      <p:sp>
        <p:nvSpPr>
          <p:cNvPr id="604" name="Google Shape;604;p38"/>
          <p:cNvSpPr/>
          <p:nvPr/>
        </p:nvSpPr>
        <p:spPr>
          <a:xfrm>
            <a:off x="5676151" y="1016968"/>
            <a:ext cx="1535720" cy="1164355"/>
          </a:xfrm>
          <a:custGeom>
            <a:rect b="b" l="l" r="r" t="t"/>
            <a:pathLst>
              <a:path extrusionOk="0" h="1164355" w="1535720">
                <a:moveTo>
                  <a:pt x="0" y="0"/>
                </a:moveTo>
                <a:lnTo>
                  <a:pt x="1535720" y="0"/>
                </a:lnTo>
                <a:lnTo>
                  <a:pt x="1535720" y="1164355"/>
                </a:lnTo>
                <a:lnTo>
                  <a:pt x="0" y="1164355"/>
                </a:lnTo>
                <a:lnTo>
                  <a:pt x="0" y="0"/>
                </a:lnTo>
                <a:close/>
              </a:path>
            </a:pathLst>
          </a:custGeom>
          <a:blipFill rotWithShape="1">
            <a:blip r:embed="rId7">
              <a:alphaModFix/>
            </a:blip>
            <a:stretch>
              <a:fillRect b="0" l="0" r="0" t="0"/>
            </a:stretch>
          </a:blipFill>
          <a:ln>
            <a:noFill/>
          </a:ln>
        </p:spPr>
      </p:sp>
      <p:sp>
        <p:nvSpPr>
          <p:cNvPr id="605" name="Google Shape;605;p38"/>
          <p:cNvSpPr/>
          <p:nvPr/>
        </p:nvSpPr>
        <p:spPr>
          <a:xfrm>
            <a:off x="13588171" y="917562"/>
            <a:ext cx="1662400" cy="1363168"/>
          </a:xfrm>
          <a:custGeom>
            <a:rect b="b" l="l" r="r" t="t"/>
            <a:pathLst>
              <a:path extrusionOk="0" h="1363168" w="1662400">
                <a:moveTo>
                  <a:pt x="0" y="0"/>
                </a:moveTo>
                <a:lnTo>
                  <a:pt x="1662400" y="0"/>
                </a:lnTo>
                <a:lnTo>
                  <a:pt x="1662400" y="1363168"/>
                </a:lnTo>
                <a:lnTo>
                  <a:pt x="0" y="1363168"/>
                </a:lnTo>
                <a:lnTo>
                  <a:pt x="0" y="0"/>
                </a:lnTo>
                <a:close/>
              </a:path>
            </a:pathLst>
          </a:custGeom>
          <a:blipFill rotWithShape="1">
            <a:blip r:embed="rId8">
              <a:alphaModFix/>
            </a:blip>
            <a:stretch>
              <a:fillRect b="0" l="0" r="0" t="0"/>
            </a:stretch>
          </a:blipFill>
          <a:ln>
            <a:noFill/>
          </a:ln>
        </p:spPr>
      </p:sp>
      <p:sp>
        <p:nvSpPr>
          <p:cNvPr id="606" name="Google Shape;606;p38"/>
          <p:cNvSpPr/>
          <p:nvPr/>
        </p:nvSpPr>
        <p:spPr>
          <a:xfrm>
            <a:off x="1155239" y="870194"/>
            <a:ext cx="607018" cy="1457903"/>
          </a:xfrm>
          <a:custGeom>
            <a:rect b="b" l="l" r="r" t="t"/>
            <a:pathLst>
              <a:path extrusionOk="0" h="1457903" w="607018">
                <a:moveTo>
                  <a:pt x="0" y="0"/>
                </a:moveTo>
                <a:lnTo>
                  <a:pt x="607017" y="0"/>
                </a:lnTo>
                <a:lnTo>
                  <a:pt x="607017" y="1457903"/>
                </a:lnTo>
                <a:lnTo>
                  <a:pt x="0" y="1457903"/>
                </a:lnTo>
                <a:lnTo>
                  <a:pt x="0" y="0"/>
                </a:lnTo>
                <a:close/>
              </a:path>
            </a:pathLst>
          </a:custGeom>
          <a:blipFill rotWithShape="1">
            <a:blip r:embed="rId9">
              <a:alphaModFix/>
            </a:blip>
            <a:stretch>
              <a:fillRect b="0" l="0" r="0" t="0"/>
            </a:stretch>
          </a:blipFill>
          <a:ln>
            <a:noFill/>
          </a:ln>
        </p:spPr>
      </p:sp>
      <p:sp>
        <p:nvSpPr>
          <p:cNvPr id="607" name="Google Shape;607;p38"/>
          <p:cNvSpPr/>
          <p:nvPr/>
        </p:nvSpPr>
        <p:spPr>
          <a:xfrm>
            <a:off x="8400267" y="3267184"/>
            <a:ext cx="1951093" cy="1479283"/>
          </a:xfrm>
          <a:custGeom>
            <a:rect b="b" l="l" r="r" t="t"/>
            <a:pathLst>
              <a:path extrusionOk="0" h="1479283" w="1951093">
                <a:moveTo>
                  <a:pt x="0" y="0"/>
                </a:moveTo>
                <a:lnTo>
                  <a:pt x="1951094" y="0"/>
                </a:lnTo>
                <a:lnTo>
                  <a:pt x="1951094" y="1479283"/>
                </a:lnTo>
                <a:lnTo>
                  <a:pt x="0" y="1479283"/>
                </a:lnTo>
                <a:lnTo>
                  <a:pt x="0" y="0"/>
                </a:lnTo>
                <a:close/>
              </a:path>
            </a:pathLst>
          </a:custGeom>
          <a:blipFill rotWithShape="1">
            <a:blip r:embed="rId10">
              <a:alphaModFix/>
            </a:blip>
            <a:stretch>
              <a:fillRect b="0" l="0" r="0" t="0"/>
            </a:stretch>
          </a:blipFill>
          <a:ln>
            <a:noFill/>
          </a:ln>
        </p:spPr>
      </p:sp>
      <p:sp>
        <p:nvSpPr>
          <p:cNvPr id="608" name="Google Shape;608;p38"/>
          <p:cNvSpPr/>
          <p:nvPr/>
        </p:nvSpPr>
        <p:spPr>
          <a:xfrm>
            <a:off x="11257878" y="3558188"/>
            <a:ext cx="1672885" cy="897275"/>
          </a:xfrm>
          <a:custGeom>
            <a:rect b="b" l="l" r="r" t="t"/>
            <a:pathLst>
              <a:path extrusionOk="0" h="897275" w="1672885">
                <a:moveTo>
                  <a:pt x="0" y="0"/>
                </a:moveTo>
                <a:lnTo>
                  <a:pt x="1672884" y="0"/>
                </a:lnTo>
                <a:lnTo>
                  <a:pt x="1672884" y="897275"/>
                </a:lnTo>
                <a:lnTo>
                  <a:pt x="0" y="897275"/>
                </a:lnTo>
                <a:lnTo>
                  <a:pt x="0" y="0"/>
                </a:lnTo>
                <a:close/>
              </a:path>
            </a:pathLst>
          </a:custGeom>
          <a:blipFill rotWithShape="1">
            <a:blip r:embed="rId11">
              <a:alphaModFix/>
            </a:blip>
            <a:stretch>
              <a:fillRect b="0" l="0" r="0" t="0"/>
            </a:stretch>
          </a:blipFill>
          <a:ln>
            <a:noFill/>
          </a:ln>
        </p:spPr>
      </p:sp>
      <p:sp>
        <p:nvSpPr>
          <p:cNvPr id="609" name="Google Shape;609;p38"/>
          <p:cNvSpPr/>
          <p:nvPr/>
        </p:nvSpPr>
        <p:spPr>
          <a:xfrm>
            <a:off x="16062768" y="3480145"/>
            <a:ext cx="1508721" cy="1053361"/>
          </a:xfrm>
          <a:custGeom>
            <a:rect b="b" l="l" r="r" t="t"/>
            <a:pathLst>
              <a:path extrusionOk="0" h="1053361" w="1508721">
                <a:moveTo>
                  <a:pt x="0" y="0"/>
                </a:moveTo>
                <a:lnTo>
                  <a:pt x="1508720" y="0"/>
                </a:lnTo>
                <a:lnTo>
                  <a:pt x="1508720" y="1053361"/>
                </a:lnTo>
                <a:lnTo>
                  <a:pt x="0" y="1053361"/>
                </a:lnTo>
                <a:lnTo>
                  <a:pt x="0" y="0"/>
                </a:lnTo>
                <a:close/>
              </a:path>
            </a:pathLst>
          </a:custGeom>
          <a:blipFill rotWithShape="1">
            <a:blip r:embed="rId12">
              <a:alphaModFix/>
            </a:blip>
            <a:stretch>
              <a:fillRect b="0" l="0" r="0" t="0"/>
            </a:stretch>
          </a:blipFill>
          <a:ln>
            <a:noFill/>
          </a:ln>
        </p:spPr>
      </p:sp>
      <p:sp>
        <p:nvSpPr>
          <p:cNvPr id="610" name="Google Shape;610;p38"/>
          <p:cNvSpPr/>
          <p:nvPr/>
        </p:nvSpPr>
        <p:spPr>
          <a:xfrm>
            <a:off x="13837279" y="3347340"/>
            <a:ext cx="1318971" cy="1318971"/>
          </a:xfrm>
          <a:custGeom>
            <a:rect b="b" l="l" r="r" t="t"/>
            <a:pathLst>
              <a:path extrusionOk="0" h="1318971" w="1318971">
                <a:moveTo>
                  <a:pt x="0" y="0"/>
                </a:moveTo>
                <a:lnTo>
                  <a:pt x="1318972" y="0"/>
                </a:lnTo>
                <a:lnTo>
                  <a:pt x="1318972" y="1318971"/>
                </a:lnTo>
                <a:lnTo>
                  <a:pt x="0" y="1318971"/>
                </a:lnTo>
                <a:lnTo>
                  <a:pt x="0" y="0"/>
                </a:lnTo>
                <a:close/>
              </a:path>
            </a:pathLst>
          </a:custGeom>
          <a:blipFill rotWithShape="1">
            <a:blip r:embed="rId13">
              <a:alphaModFix/>
            </a:blip>
            <a:stretch>
              <a:fillRect b="0" l="0" r="0" t="0"/>
            </a:stretch>
          </a:blipFill>
          <a:ln>
            <a:noFill/>
          </a:ln>
        </p:spPr>
      </p:sp>
      <p:sp>
        <p:nvSpPr>
          <p:cNvPr id="611" name="Google Shape;611;p38"/>
          <p:cNvSpPr/>
          <p:nvPr/>
        </p:nvSpPr>
        <p:spPr>
          <a:xfrm rot="-5400000">
            <a:off x="6191303" y="3198309"/>
            <a:ext cx="987861" cy="1617034"/>
          </a:xfrm>
          <a:custGeom>
            <a:rect b="b" l="l" r="r" t="t"/>
            <a:pathLst>
              <a:path extrusionOk="0" h="1617034" w="987861">
                <a:moveTo>
                  <a:pt x="0" y="0"/>
                </a:moveTo>
                <a:lnTo>
                  <a:pt x="987861" y="0"/>
                </a:lnTo>
                <a:lnTo>
                  <a:pt x="987861" y="1617034"/>
                </a:lnTo>
                <a:lnTo>
                  <a:pt x="0" y="1617034"/>
                </a:lnTo>
                <a:lnTo>
                  <a:pt x="0" y="0"/>
                </a:lnTo>
                <a:close/>
              </a:path>
            </a:pathLst>
          </a:custGeom>
          <a:blipFill rotWithShape="1">
            <a:blip r:embed="rId14">
              <a:alphaModFix/>
            </a:blip>
            <a:stretch>
              <a:fillRect b="0" l="0" r="0" t="0"/>
            </a:stretch>
          </a:blipFill>
          <a:ln>
            <a:noFill/>
          </a:ln>
        </p:spPr>
      </p:sp>
      <p:sp>
        <p:nvSpPr>
          <p:cNvPr id="612" name="Google Shape;612;p38"/>
          <p:cNvSpPr/>
          <p:nvPr/>
        </p:nvSpPr>
        <p:spPr>
          <a:xfrm>
            <a:off x="762216" y="3397566"/>
            <a:ext cx="1754413" cy="1218520"/>
          </a:xfrm>
          <a:custGeom>
            <a:rect b="b" l="l" r="r" t="t"/>
            <a:pathLst>
              <a:path extrusionOk="0" h="1218520" w="1754413">
                <a:moveTo>
                  <a:pt x="0" y="0"/>
                </a:moveTo>
                <a:lnTo>
                  <a:pt x="1754413" y="0"/>
                </a:lnTo>
                <a:lnTo>
                  <a:pt x="1754413" y="1218519"/>
                </a:lnTo>
                <a:lnTo>
                  <a:pt x="0" y="1218519"/>
                </a:lnTo>
                <a:lnTo>
                  <a:pt x="0" y="0"/>
                </a:lnTo>
                <a:close/>
              </a:path>
            </a:pathLst>
          </a:custGeom>
          <a:blipFill rotWithShape="1">
            <a:blip r:embed="rId15">
              <a:alphaModFix/>
            </a:blip>
            <a:stretch>
              <a:fillRect b="0" l="0" r="0" t="0"/>
            </a:stretch>
          </a:blipFill>
          <a:ln>
            <a:noFill/>
          </a:ln>
        </p:spPr>
      </p:sp>
      <p:sp>
        <p:nvSpPr>
          <p:cNvPr id="613" name="Google Shape;613;p38"/>
          <p:cNvSpPr/>
          <p:nvPr/>
        </p:nvSpPr>
        <p:spPr>
          <a:xfrm>
            <a:off x="3423146" y="3077918"/>
            <a:ext cx="1547053" cy="1857815"/>
          </a:xfrm>
          <a:custGeom>
            <a:rect b="b" l="l" r="r" t="t"/>
            <a:pathLst>
              <a:path extrusionOk="0" h="1857815" w="1547053">
                <a:moveTo>
                  <a:pt x="0" y="0"/>
                </a:moveTo>
                <a:lnTo>
                  <a:pt x="1547053" y="0"/>
                </a:lnTo>
                <a:lnTo>
                  <a:pt x="1547053" y="1857815"/>
                </a:lnTo>
                <a:lnTo>
                  <a:pt x="0" y="1857815"/>
                </a:lnTo>
                <a:lnTo>
                  <a:pt x="0" y="0"/>
                </a:lnTo>
                <a:close/>
              </a:path>
            </a:pathLst>
          </a:custGeom>
          <a:blipFill rotWithShape="1">
            <a:blip r:embed="rId16">
              <a:alphaModFix/>
            </a:blip>
            <a:stretch>
              <a:fillRect b="0" l="0" r="0" t="0"/>
            </a:stretch>
          </a:blipFill>
          <a:ln>
            <a:noFill/>
          </a:ln>
        </p:spPr>
      </p:sp>
      <p:sp>
        <p:nvSpPr>
          <p:cNvPr id="614" name="Google Shape;614;p38"/>
          <p:cNvSpPr/>
          <p:nvPr/>
        </p:nvSpPr>
        <p:spPr>
          <a:xfrm>
            <a:off x="15043806" y="5575691"/>
            <a:ext cx="2499886" cy="1536294"/>
          </a:xfrm>
          <a:custGeom>
            <a:rect b="b" l="l" r="r" t="t"/>
            <a:pathLst>
              <a:path extrusionOk="0" h="1536294" w="2499886">
                <a:moveTo>
                  <a:pt x="0" y="0"/>
                </a:moveTo>
                <a:lnTo>
                  <a:pt x="2499886" y="0"/>
                </a:lnTo>
                <a:lnTo>
                  <a:pt x="2499886" y="1536294"/>
                </a:lnTo>
                <a:lnTo>
                  <a:pt x="0" y="1536294"/>
                </a:lnTo>
                <a:lnTo>
                  <a:pt x="0" y="0"/>
                </a:lnTo>
                <a:close/>
              </a:path>
            </a:pathLst>
          </a:custGeom>
          <a:blipFill rotWithShape="1">
            <a:blip r:embed="rId17">
              <a:alphaModFix/>
            </a:blip>
            <a:stretch>
              <a:fillRect b="0" l="0" r="0" t="0"/>
            </a:stretch>
          </a:blipFill>
          <a:ln>
            <a:noFill/>
          </a:ln>
        </p:spPr>
      </p:sp>
      <p:sp>
        <p:nvSpPr>
          <p:cNvPr id="615" name="Google Shape;615;p38"/>
          <p:cNvSpPr/>
          <p:nvPr/>
        </p:nvSpPr>
        <p:spPr>
          <a:xfrm>
            <a:off x="8125099" y="5746842"/>
            <a:ext cx="1196166" cy="1193991"/>
          </a:xfrm>
          <a:custGeom>
            <a:rect b="b" l="l" r="r" t="t"/>
            <a:pathLst>
              <a:path extrusionOk="0" h="1193991" w="1196166">
                <a:moveTo>
                  <a:pt x="0" y="0"/>
                </a:moveTo>
                <a:lnTo>
                  <a:pt x="1196166" y="0"/>
                </a:lnTo>
                <a:lnTo>
                  <a:pt x="1196166" y="1193991"/>
                </a:lnTo>
                <a:lnTo>
                  <a:pt x="0" y="1193991"/>
                </a:lnTo>
                <a:lnTo>
                  <a:pt x="0" y="0"/>
                </a:lnTo>
                <a:close/>
              </a:path>
            </a:pathLst>
          </a:custGeom>
          <a:blipFill rotWithShape="1">
            <a:blip r:embed="rId18">
              <a:alphaModFix/>
            </a:blip>
            <a:stretch>
              <a:fillRect b="0" l="0" r="0" t="0"/>
            </a:stretch>
          </a:blipFill>
          <a:ln>
            <a:noFill/>
          </a:ln>
        </p:spPr>
      </p:sp>
      <p:sp>
        <p:nvSpPr>
          <p:cNvPr id="616" name="Google Shape;616;p38"/>
          <p:cNvSpPr/>
          <p:nvPr/>
        </p:nvSpPr>
        <p:spPr>
          <a:xfrm>
            <a:off x="6057203" y="5680339"/>
            <a:ext cx="1329416" cy="1326998"/>
          </a:xfrm>
          <a:custGeom>
            <a:rect b="b" l="l" r="r" t="t"/>
            <a:pathLst>
              <a:path extrusionOk="0" h="1326998" w="1329416">
                <a:moveTo>
                  <a:pt x="0" y="0"/>
                </a:moveTo>
                <a:lnTo>
                  <a:pt x="1329415" y="0"/>
                </a:lnTo>
                <a:lnTo>
                  <a:pt x="1329415" y="1326998"/>
                </a:lnTo>
                <a:lnTo>
                  <a:pt x="0" y="1326998"/>
                </a:lnTo>
                <a:lnTo>
                  <a:pt x="0" y="0"/>
                </a:lnTo>
                <a:close/>
              </a:path>
            </a:pathLst>
          </a:custGeom>
          <a:blipFill rotWithShape="1">
            <a:blip r:embed="rId19">
              <a:alphaModFix/>
            </a:blip>
            <a:stretch>
              <a:fillRect b="0" l="0" r="0" t="0"/>
            </a:stretch>
          </a:blipFill>
          <a:ln>
            <a:noFill/>
          </a:ln>
        </p:spPr>
      </p:sp>
      <p:sp>
        <p:nvSpPr>
          <p:cNvPr id="617" name="Google Shape;617;p38"/>
          <p:cNvSpPr/>
          <p:nvPr/>
        </p:nvSpPr>
        <p:spPr>
          <a:xfrm>
            <a:off x="12296637" y="6008985"/>
            <a:ext cx="1832525" cy="669705"/>
          </a:xfrm>
          <a:custGeom>
            <a:rect b="b" l="l" r="r" t="t"/>
            <a:pathLst>
              <a:path extrusionOk="0" h="669705" w="1832525">
                <a:moveTo>
                  <a:pt x="0" y="0"/>
                </a:moveTo>
                <a:lnTo>
                  <a:pt x="1832525" y="0"/>
                </a:lnTo>
                <a:lnTo>
                  <a:pt x="1832525" y="669705"/>
                </a:lnTo>
                <a:lnTo>
                  <a:pt x="0" y="669705"/>
                </a:lnTo>
                <a:lnTo>
                  <a:pt x="0" y="0"/>
                </a:lnTo>
                <a:close/>
              </a:path>
            </a:pathLst>
          </a:custGeom>
          <a:blipFill rotWithShape="1">
            <a:blip r:embed="rId20">
              <a:alphaModFix/>
            </a:blip>
            <a:stretch>
              <a:fillRect b="0" l="0" r="0" t="0"/>
            </a:stretch>
          </a:blipFill>
          <a:ln>
            <a:noFill/>
          </a:ln>
        </p:spPr>
      </p:sp>
      <p:sp>
        <p:nvSpPr>
          <p:cNvPr id="618" name="Google Shape;618;p38"/>
          <p:cNvSpPr/>
          <p:nvPr/>
        </p:nvSpPr>
        <p:spPr>
          <a:xfrm>
            <a:off x="10059746" y="5884780"/>
            <a:ext cx="1498409" cy="918116"/>
          </a:xfrm>
          <a:custGeom>
            <a:rect b="b" l="l" r="r" t="t"/>
            <a:pathLst>
              <a:path extrusionOk="0" h="918116" w="1498409">
                <a:moveTo>
                  <a:pt x="0" y="0"/>
                </a:moveTo>
                <a:lnTo>
                  <a:pt x="1498409" y="0"/>
                </a:lnTo>
                <a:lnTo>
                  <a:pt x="1498409" y="918116"/>
                </a:lnTo>
                <a:lnTo>
                  <a:pt x="0" y="918116"/>
                </a:lnTo>
                <a:lnTo>
                  <a:pt x="0" y="0"/>
                </a:lnTo>
                <a:close/>
              </a:path>
            </a:pathLst>
          </a:custGeom>
          <a:blipFill rotWithShape="1">
            <a:blip r:embed="rId21">
              <a:alphaModFix/>
            </a:blip>
            <a:stretch>
              <a:fillRect b="0" l="0" r="0" t="0"/>
            </a:stretch>
          </a:blipFill>
          <a:ln>
            <a:noFill/>
          </a:ln>
        </p:spPr>
      </p:sp>
      <p:sp>
        <p:nvSpPr>
          <p:cNvPr id="619" name="Google Shape;619;p38"/>
          <p:cNvSpPr/>
          <p:nvPr/>
        </p:nvSpPr>
        <p:spPr>
          <a:xfrm>
            <a:off x="3890768" y="5706451"/>
            <a:ext cx="1427954" cy="1274773"/>
          </a:xfrm>
          <a:custGeom>
            <a:rect b="b" l="l" r="r" t="t"/>
            <a:pathLst>
              <a:path extrusionOk="0" h="1274773" w="1427954">
                <a:moveTo>
                  <a:pt x="0" y="0"/>
                </a:moveTo>
                <a:lnTo>
                  <a:pt x="1427954" y="0"/>
                </a:lnTo>
                <a:lnTo>
                  <a:pt x="1427954" y="1274773"/>
                </a:lnTo>
                <a:lnTo>
                  <a:pt x="0" y="1274773"/>
                </a:lnTo>
                <a:lnTo>
                  <a:pt x="0" y="0"/>
                </a:lnTo>
                <a:close/>
              </a:path>
            </a:pathLst>
          </a:custGeom>
          <a:blipFill rotWithShape="1">
            <a:blip r:embed="rId22">
              <a:alphaModFix/>
            </a:blip>
            <a:stretch>
              <a:fillRect b="0" l="0" r="0" t="0"/>
            </a:stretch>
          </a:blipFill>
          <a:ln>
            <a:noFill/>
          </a:ln>
        </p:spPr>
      </p:sp>
      <p:sp>
        <p:nvSpPr>
          <p:cNvPr id="620" name="Google Shape;620;p38"/>
          <p:cNvSpPr/>
          <p:nvPr/>
        </p:nvSpPr>
        <p:spPr>
          <a:xfrm>
            <a:off x="716512" y="5734894"/>
            <a:ext cx="2435775" cy="1217888"/>
          </a:xfrm>
          <a:custGeom>
            <a:rect b="b" l="l" r="r" t="t"/>
            <a:pathLst>
              <a:path extrusionOk="0" h="1217888" w="2435775">
                <a:moveTo>
                  <a:pt x="0" y="0"/>
                </a:moveTo>
                <a:lnTo>
                  <a:pt x="2435775" y="0"/>
                </a:lnTo>
                <a:lnTo>
                  <a:pt x="2435775" y="1217888"/>
                </a:lnTo>
                <a:lnTo>
                  <a:pt x="0" y="1217888"/>
                </a:lnTo>
                <a:lnTo>
                  <a:pt x="0" y="0"/>
                </a:lnTo>
                <a:close/>
              </a:path>
            </a:pathLst>
          </a:custGeom>
          <a:blipFill rotWithShape="1">
            <a:blip r:embed="rId23">
              <a:alphaModFix/>
            </a:blip>
            <a:stretch>
              <a:fillRect b="0" l="0" r="0" t="0"/>
            </a:stretch>
          </a:blipFill>
          <a:ln>
            <a:noFill/>
          </a:ln>
        </p:spPr>
      </p:sp>
      <p:sp>
        <p:nvSpPr>
          <p:cNvPr id="621" name="Google Shape;621;p38"/>
          <p:cNvSpPr/>
          <p:nvPr/>
        </p:nvSpPr>
        <p:spPr>
          <a:xfrm>
            <a:off x="2931904" y="8107399"/>
            <a:ext cx="1563081" cy="1082789"/>
          </a:xfrm>
          <a:custGeom>
            <a:rect b="b" l="l" r="r" t="t"/>
            <a:pathLst>
              <a:path extrusionOk="0" h="1082789" w="1563081">
                <a:moveTo>
                  <a:pt x="0" y="0"/>
                </a:moveTo>
                <a:lnTo>
                  <a:pt x="1563080" y="0"/>
                </a:lnTo>
                <a:lnTo>
                  <a:pt x="1563080" y="1082789"/>
                </a:lnTo>
                <a:lnTo>
                  <a:pt x="0" y="1082789"/>
                </a:lnTo>
                <a:lnTo>
                  <a:pt x="0" y="0"/>
                </a:lnTo>
                <a:close/>
              </a:path>
            </a:pathLst>
          </a:custGeom>
          <a:blipFill rotWithShape="1">
            <a:blip r:embed="rId24">
              <a:alphaModFix/>
            </a:blip>
            <a:stretch>
              <a:fillRect b="0" l="0" r="0" t="0"/>
            </a:stretch>
          </a:blipFill>
          <a:ln>
            <a:noFill/>
          </a:ln>
        </p:spPr>
      </p:sp>
      <p:sp>
        <p:nvSpPr>
          <p:cNvPr id="622" name="Google Shape;622;p38"/>
          <p:cNvSpPr/>
          <p:nvPr/>
        </p:nvSpPr>
        <p:spPr>
          <a:xfrm>
            <a:off x="13549101" y="8190511"/>
            <a:ext cx="1938885" cy="916564"/>
          </a:xfrm>
          <a:custGeom>
            <a:rect b="b" l="l" r="r" t="t"/>
            <a:pathLst>
              <a:path extrusionOk="0" h="916564" w="1938885">
                <a:moveTo>
                  <a:pt x="0" y="0"/>
                </a:moveTo>
                <a:lnTo>
                  <a:pt x="1938885" y="0"/>
                </a:lnTo>
                <a:lnTo>
                  <a:pt x="1938885" y="916564"/>
                </a:lnTo>
                <a:lnTo>
                  <a:pt x="0" y="916564"/>
                </a:lnTo>
                <a:lnTo>
                  <a:pt x="0" y="0"/>
                </a:lnTo>
                <a:close/>
              </a:path>
            </a:pathLst>
          </a:custGeom>
          <a:blipFill rotWithShape="1">
            <a:blip r:embed="rId25">
              <a:alphaModFix/>
            </a:blip>
            <a:stretch>
              <a:fillRect b="0" l="0" r="0" t="0"/>
            </a:stretch>
          </a:blipFill>
          <a:ln>
            <a:noFill/>
          </a:ln>
        </p:spPr>
      </p:sp>
      <p:sp>
        <p:nvSpPr>
          <p:cNvPr id="623" name="Google Shape;623;p38"/>
          <p:cNvSpPr/>
          <p:nvPr/>
        </p:nvSpPr>
        <p:spPr>
          <a:xfrm rot="385233">
            <a:off x="4950636" y="8124316"/>
            <a:ext cx="1849119" cy="1048955"/>
          </a:xfrm>
          <a:custGeom>
            <a:rect b="b" l="l" r="r" t="t"/>
            <a:pathLst>
              <a:path extrusionOk="0" h="1048955" w="1849119">
                <a:moveTo>
                  <a:pt x="0" y="0"/>
                </a:moveTo>
                <a:lnTo>
                  <a:pt x="1849119" y="0"/>
                </a:lnTo>
                <a:lnTo>
                  <a:pt x="1849119" y="1048955"/>
                </a:lnTo>
                <a:lnTo>
                  <a:pt x="0" y="1048955"/>
                </a:lnTo>
                <a:lnTo>
                  <a:pt x="0" y="0"/>
                </a:lnTo>
                <a:close/>
              </a:path>
            </a:pathLst>
          </a:custGeom>
          <a:blipFill rotWithShape="1">
            <a:blip r:embed="rId26">
              <a:alphaModFix/>
            </a:blip>
            <a:stretch>
              <a:fillRect b="0" l="0" r="0" t="0"/>
            </a:stretch>
          </a:blipFill>
          <a:ln>
            <a:noFill/>
          </a:ln>
        </p:spPr>
      </p:sp>
      <p:sp>
        <p:nvSpPr>
          <p:cNvPr id="624" name="Google Shape;624;p38"/>
          <p:cNvSpPr/>
          <p:nvPr/>
        </p:nvSpPr>
        <p:spPr>
          <a:xfrm>
            <a:off x="11524170" y="8181325"/>
            <a:ext cx="1622131" cy="934937"/>
          </a:xfrm>
          <a:custGeom>
            <a:rect b="b" l="l" r="r" t="t"/>
            <a:pathLst>
              <a:path extrusionOk="0" h="934937" w="1622131">
                <a:moveTo>
                  <a:pt x="0" y="0"/>
                </a:moveTo>
                <a:lnTo>
                  <a:pt x="1622131" y="0"/>
                </a:lnTo>
                <a:lnTo>
                  <a:pt x="1622131" y="934937"/>
                </a:lnTo>
                <a:lnTo>
                  <a:pt x="0" y="934937"/>
                </a:lnTo>
                <a:lnTo>
                  <a:pt x="0" y="0"/>
                </a:lnTo>
                <a:close/>
              </a:path>
            </a:pathLst>
          </a:custGeom>
          <a:blipFill rotWithShape="1">
            <a:blip r:embed="rId27">
              <a:alphaModFix/>
            </a:blip>
            <a:stretch>
              <a:fillRect b="0" l="0" r="0" t="0"/>
            </a:stretch>
          </a:blipFill>
          <a:ln>
            <a:noFill/>
          </a:ln>
        </p:spPr>
      </p:sp>
      <p:sp>
        <p:nvSpPr>
          <p:cNvPr id="625" name="Google Shape;625;p38"/>
          <p:cNvSpPr/>
          <p:nvPr/>
        </p:nvSpPr>
        <p:spPr>
          <a:xfrm>
            <a:off x="9435617" y="7988285"/>
            <a:ext cx="1685753" cy="1321017"/>
          </a:xfrm>
          <a:custGeom>
            <a:rect b="b" l="l" r="r" t="t"/>
            <a:pathLst>
              <a:path extrusionOk="0" h="1321017" w="1685753">
                <a:moveTo>
                  <a:pt x="0" y="0"/>
                </a:moveTo>
                <a:lnTo>
                  <a:pt x="1685753" y="0"/>
                </a:lnTo>
                <a:lnTo>
                  <a:pt x="1685753" y="1321017"/>
                </a:lnTo>
                <a:lnTo>
                  <a:pt x="0" y="1321017"/>
                </a:lnTo>
                <a:lnTo>
                  <a:pt x="0" y="0"/>
                </a:lnTo>
                <a:close/>
              </a:path>
            </a:pathLst>
          </a:custGeom>
          <a:blipFill rotWithShape="1">
            <a:blip r:embed="rId28">
              <a:alphaModFix/>
            </a:blip>
            <a:stretch>
              <a:fillRect b="0" l="0" r="0" t="0"/>
            </a:stretch>
          </a:blipFill>
          <a:ln>
            <a:noFill/>
          </a:ln>
        </p:spPr>
      </p:sp>
      <p:sp>
        <p:nvSpPr>
          <p:cNvPr id="626" name="Google Shape;626;p38"/>
          <p:cNvSpPr/>
          <p:nvPr/>
        </p:nvSpPr>
        <p:spPr>
          <a:xfrm>
            <a:off x="15890786" y="8055964"/>
            <a:ext cx="1680703" cy="1185659"/>
          </a:xfrm>
          <a:custGeom>
            <a:rect b="b" l="l" r="r" t="t"/>
            <a:pathLst>
              <a:path extrusionOk="0" h="1185659" w="1680703">
                <a:moveTo>
                  <a:pt x="0" y="0"/>
                </a:moveTo>
                <a:lnTo>
                  <a:pt x="1680702" y="0"/>
                </a:lnTo>
                <a:lnTo>
                  <a:pt x="1680702" y="1185659"/>
                </a:lnTo>
                <a:lnTo>
                  <a:pt x="0" y="1185659"/>
                </a:lnTo>
                <a:lnTo>
                  <a:pt x="0" y="0"/>
                </a:lnTo>
                <a:close/>
              </a:path>
            </a:pathLst>
          </a:custGeom>
          <a:blipFill rotWithShape="1">
            <a:blip r:embed="rId29">
              <a:alphaModFix/>
            </a:blip>
            <a:stretch>
              <a:fillRect b="0" l="0" r="0" t="0"/>
            </a:stretch>
          </a:blipFill>
          <a:ln>
            <a:noFill/>
          </a:ln>
        </p:spPr>
      </p:sp>
      <p:sp>
        <p:nvSpPr>
          <p:cNvPr id="627" name="Google Shape;627;p38"/>
          <p:cNvSpPr/>
          <p:nvPr/>
        </p:nvSpPr>
        <p:spPr>
          <a:xfrm>
            <a:off x="716512" y="8301105"/>
            <a:ext cx="1812592" cy="695376"/>
          </a:xfrm>
          <a:custGeom>
            <a:rect b="b" l="l" r="r" t="t"/>
            <a:pathLst>
              <a:path extrusionOk="0" h="695376" w="1812592">
                <a:moveTo>
                  <a:pt x="0" y="0"/>
                </a:moveTo>
                <a:lnTo>
                  <a:pt x="1812592" y="0"/>
                </a:lnTo>
                <a:lnTo>
                  <a:pt x="1812592" y="695376"/>
                </a:lnTo>
                <a:lnTo>
                  <a:pt x="0" y="695376"/>
                </a:lnTo>
                <a:lnTo>
                  <a:pt x="0" y="0"/>
                </a:lnTo>
                <a:close/>
              </a:path>
            </a:pathLst>
          </a:custGeom>
          <a:blipFill rotWithShape="1">
            <a:blip r:embed="rId30">
              <a:alphaModFix/>
            </a:blip>
            <a:stretch>
              <a:fillRect b="0" l="0" r="0" t="0"/>
            </a:stretch>
          </a:blipFill>
          <a:ln>
            <a:noFill/>
          </a:ln>
        </p:spPr>
      </p:sp>
      <p:sp>
        <p:nvSpPr>
          <p:cNvPr id="628" name="Google Shape;628;p38"/>
          <p:cNvSpPr/>
          <p:nvPr/>
        </p:nvSpPr>
        <p:spPr>
          <a:xfrm>
            <a:off x="7255406" y="8115570"/>
            <a:ext cx="1777412" cy="1066447"/>
          </a:xfrm>
          <a:custGeom>
            <a:rect b="b" l="l" r="r" t="t"/>
            <a:pathLst>
              <a:path extrusionOk="0" h="1066447" w="1777412">
                <a:moveTo>
                  <a:pt x="0" y="0"/>
                </a:moveTo>
                <a:lnTo>
                  <a:pt x="1777411" y="0"/>
                </a:lnTo>
                <a:lnTo>
                  <a:pt x="1777411" y="1066447"/>
                </a:lnTo>
                <a:lnTo>
                  <a:pt x="0" y="1066447"/>
                </a:lnTo>
                <a:lnTo>
                  <a:pt x="0" y="0"/>
                </a:lnTo>
                <a:close/>
              </a:path>
            </a:pathLst>
          </a:custGeom>
          <a:blipFill rotWithShape="1">
            <a:blip r:embed="rId31">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2" name="Shape 632"/>
        <p:cNvGrpSpPr/>
        <p:nvPr/>
      </p:nvGrpSpPr>
      <p:grpSpPr>
        <a:xfrm>
          <a:off x="0" y="0"/>
          <a:ext cx="0" cy="0"/>
          <a:chOff x="0" y="0"/>
          <a:chExt cx="0" cy="0"/>
        </a:xfrm>
      </p:grpSpPr>
      <p:pic>
        <p:nvPicPr>
          <p:cNvPr id="633" name="Google Shape;633;p39"/>
          <p:cNvPicPr preferRelativeResize="0"/>
          <p:nvPr/>
        </p:nvPicPr>
        <p:blipFill>
          <a:blip r:embed="rId3">
            <a:alphaModFix/>
          </a:blip>
          <a:stretch>
            <a:fillRect/>
          </a:stretch>
        </p:blipFill>
        <p:spPr>
          <a:xfrm>
            <a:off x="2716575" y="3277750"/>
            <a:ext cx="4674299" cy="1168575"/>
          </a:xfrm>
          <a:prstGeom prst="rect">
            <a:avLst/>
          </a:prstGeom>
          <a:noFill/>
          <a:ln>
            <a:noFill/>
          </a:ln>
        </p:spPr>
      </p:pic>
      <p:grpSp>
        <p:nvGrpSpPr>
          <p:cNvPr id="634" name="Google Shape;634;p39"/>
          <p:cNvGrpSpPr/>
          <p:nvPr/>
        </p:nvGrpSpPr>
        <p:grpSpPr>
          <a:xfrm>
            <a:off x="10077518" y="-454538"/>
            <a:ext cx="8607929" cy="11051415"/>
            <a:chOff x="0" y="-38100"/>
            <a:chExt cx="2267109" cy="2910661"/>
          </a:xfrm>
        </p:grpSpPr>
        <p:sp>
          <p:nvSpPr>
            <p:cNvPr id="635" name="Google Shape;635;p39"/>
            <p:cNvSpPr/>
            <p:nvPr/>
          </p:nvSpPr>
          <p:spPr>
            <a:xfrm>
              <a:off x="0" y="0"/>
              <a:ext cx="2267109" cy="2872561"/>
            </a:xfrm>
            <a:custGeom>
              <a:rect b="b" l="l" r="r" t="t"/>
              <a:pathLst>
                <a:path extrusionOk="0" h="2872561" w="2267109">
                  <a:moveTo>
                    <a:pt x="0" y="0"/>
                  </a:moveTo>
                  <a:lnTo>
                    <a:pt x="2267109" y="0"/>
                  </a:lnTo>
                  <a:lnTo>
                    <a:pt x="2267109" y="2872561"/>
                  </a:lnTo>
                  <a:lnTo>
                    <a:pt x="0" y="2872561"/>
                  </a:lnTo>
                  <a:close/>
                </a:path>
              </a:pathLst>
            </a:custGeom>
            <a:solidFill>
              <a:srgbClr val="2F3FFF"/>
            </a:solidFill>
            <a:ln>
              <a:noFill/>
            </a:ln>
          </p:spPr>
        </p:sp>
        <p:sp>
          <p:nvSpPr>
            <p:cNvPr id="636" name="Google Shape;636;p3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7" name="Google Shape;637;p39"/>
          <p:cNvSpPr/>
          <p:nvPr/>
        </p:nvSpPr>
        <p:spPr>
          <a:xfrm>
            <a:off x="14151896" y="-709927"/>
            <a:ext cx="3936112" cy="4726773"/>
          </a:xfrm>
          <a:custGeom>
            <a:rect b="b" l="l" r="r" t="t"/>
            <a:pathLst>
              <a:path extrusionOk="0" h="4726773" w="3936112">
                <a:moveTo>
                  <a:pt x="0" y="0"/>
                </a:moveTo>
                <a:lnTo>
                  <a:pt x="3936113" y="0"/>
                </a:lnTo>
                <a:lnTo>
                  <a:pt x="3936113" y="4726772"/>
                </a:lnTo>
                <a:lnTo>
                  <a:pt x="0" y="4726772"/>
                </a:lnTo>
                <a:lnTo>
                  <a:pt x="0" y="0"/>
                </a:lnTo>
                <a:close/>
              </a:path>
            </a:pathLst>
          </a:custGeom>
          <a:blipFill rotWithShape="1">
            <a:blip r:embed="rId4">
              <a:alphaModFix/>
            </a:blip>
            <a:stretch>
              <a:fillRect b="0" l="0" r="0" t="0"/>
            </a:stretch>
          </a:blipFill>
          <a:ln>
            <a:noFill/>
          </a:ln>
        </p:spPr>
      </p:sp>
      <p:sp>
        <p:nvSpPr>
          <p:cNvPr id="638" name="Google Shape;638;p39"/>
          <p:cNvSpPr/>
          <p:nvPr/>
        </p:nvSpPr>
        <p:spPr>
          <a:xfrm>
            <a:off x="10143079" y="8043811"/>
            <a:ext cx="4433001" cy="2216501"/>
          </a:xfrm>
          <a:custGeom>
            <a:rect b="b" l="l" r="r" t="t"/>
            <a:pathLst>
              <a:path extrusionOk="0" h="2216501" w="4433001">
                <a:moveTo>
                  <a:pt x="0" y="0"/>
                </a:moveTo>
                <a:lnTo>
                  <a:pt x="4433001" y="0"/>
                </a:lnTo>
                <a:lnTo>
                  <a:pt x="4433001" y="2216501"/>
                </a:lnTo>
                <a:lnTo>
                  <a:pt x="0" y="2216501"/>
                </a:lnTo>
                <a:lnTo>
                  <a:pt x="0" y="0"/>
                </a:lnTo>
                <a:close/>
              </a:path>
            </a:pathLst>
          </a:custGeom>
          <a:blipFill rotWithShape="1">
            <a:blip r:embed="rId5">
              <a:alphaModFix/>
            </a:blip>
            <a:stretch>
              <a:fillRect b="0" l="0" r="0" t="0"/>
            </a:stretch>
          </a:blipFill>
          <a:ln>
            <a:noFill/>
          </a:ln>
        </p:spPr>
      </p:sp>
      <p:pic>
        <p:nvPicPr>
          <p:cNvPr id="639" name="Google Shape;639;p39"/>
          <p:cNvPicPr preferRelativeResize="0"/>
          <p:nvPr/>
        </p:nvPicPr>
        <p:blipFill rotWithShape="1">
          <a:blip r:embed="rId6">
            <a:alphaModFix/>
          </a:blip>
          <a:srcRect b="16106" l="0" r="0" t="0"/>
          <a:stretch/>
        </p:blipFill>
        <p:spPr>
          <a:xfrm flipH="1">
            <a:off x="10077518" y="0"/>
            <a:ext cx="8210482" cy="10287000"/>
          </a:xfrm>
          <a:prstGeom prst="rect">
            <a:avLst/>
          </a:prstGeom>
          <a:noFill/>
          <a:ln>
            <a:noFill/>
          </a:ln>
        </p:spPr>
      </p:pic>
      <p:sp>
        <p:nvSpPr>
          <p:cNvPr id="640" name="Google Shape;640;p39"/>
          <p:cNvSpPr txBox="1"/>
          <p:nvPr/>
        </p:nvSpPr>
        <p:spPr>
          <a:xfrm>
            <a:off x="161925" y="1291324"/>
            <a:ext cx="9783528" cy="1037355"/>
          </a:xfrm>
          <a:prstGeom prst="rect">
            <a:avLst/>
          </a:prstGeom>
          <a:noFill/>
          <a:ln>
            <a:noFill/>
          </a:ln>
        </p:spPr>
        <p:txBody>
          <a:bodyPr anchorCtr="0" anchor="t" bIns="0" lIns="0" spcFirstLastPara="1" rIns="0" wrap="square" tIns="0">
            <a:spAutoFit/>
          </a:bodyPr>
          <a:lstStyle/>
          <a:p>
            <a:pPr indent="0" lvl="0" marL="0" marR="0" rtl="0" algn="ctr">
              <a:lnSpc>
                <a:spcPct val="131996"/>
              </a:lnSpc>
              <a:spcBef>
                <a:spcPts val="0"/>
              </a:spcBef>
              <a:spcAft>
                <a:spcPts val="0"/>
              </a:spcAft>
              <a:buNone/>
            </a:pPr>
            <a:r>
              <a:rPr b="1" i="0" lang="en-US" sz="6307" u="none" cap="none" strike="noStrike">
                <a:solidFill>
                  <a:srgbClr val="CCFE1F"/>
                </a:solidFill>
                <a:latin typeface="Prompt"/>
                <a:ea typeface="Prompt"/>
                <a:cs typeface="Prompt"/>
                <a:sym typeface="Prompt"/>
              </a:rPr>
              <a:t>CREDITS</a:t>
            </a:r>
            <a:endParaRPr/>
          </a:p>
        </p:txBody>
      </p:sp>
      <p:sp>
        <p:nvSpPr>
          <p:cNvPr id="641" name="Google Shape;641;p39"/>
          <p:cNvSpPr txBox="1"/>
          <p:nvPr/>
        </p:nvSpPr>
        <p:spPr>
          <a:xfrm>
            <a:off x="1710692" y="4865424"/>
            <a:ext cx="6685994"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This presentation template is free for everyone to use thanks to the following:</a:t>
            </a:r>
            <a:endParaRPr/>
          </a:p>
        </p:txBody>
      </p:sp>
      <p:sp>
        <p:nvSpPr>
          <p:cNvPr id="642" name="Google Shape;642;p39"/>
          <p:cNvSpPr txBox="1"/>
          <p:nvPr/>
        </p:nvSpPr>
        <p:spPr>
          <a:xfrm>
            <a:off x="1805804" y="6167882"/>
            <a:ext cx="6495769"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SlidesCarnival for the presentation template</a:t>
            </a:r>
            <a:endParaRPr/>
          </a:p>
          <a:p>
            <a:pPr indent="0" lvl="1" marL="0" marR="0" rtl="0" algn="ctr">
              <a:lnSpc>
                <a:spcPct val="140000"/>
              </a:lnSpc>
              <a:spcBef>
                <a:spcPts val="0"/>
              </a:spcBef>
              <a:spcAft>
                <a:spcPts val="0"/>
              </a:spcAft>
              <a:buNone/>
            </a:pPr>
            <a:r>
              <a:rPr b="0" i="0" lang="en-US" sz="2200" u="none" cap="none" strike="noStrike">
                <a:solidFill>
                  <a:srgbClr val="FFFFFF"/>
                </a:solidFill>
                <a:latin typeface="Prompt"/>
                <a:ea typeface="Prompt"/>
                <a:cs typeface="Prompt"/>
                <a:sym typeface="Prompt"/>
              </a:rPr>
              <a:t>Pexels for the photos</a:t>
            </a:r>
            <a:endParaRPr/>
          </a:p>
        </p:txBody>
      </p:sp>
      <p:sp>
        <p:nvSpPr>
          <p:cNvPr id="643" name="Google Shape;643;p39"/>
          <p:cNvSpPr txBox="1"/>
          <p:nvPr/>
        </p:nvSpPr>
        <p:spPr>
          <a:xfrm>
            <a:off x="2716565" y="8270589"/>
            <a:ext cx="4674248" cy="565785"/>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US" sz="3500" u="none" cap="none" strike="noStrike">
                <a:solidFill>
                  <a:srgbClr val="F461F0"/>
                </a:solidFill>
                <a:latin typeface="Prompt"/>
                <a:ea typeface="Prompt"/>
                <a:cs typeface="Prompt"/>
                <a:sym typeface="Prompt"/>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3" name="Shape 113"/>
        <p:cNvGrpSpPr/>
        <p:nvPr/>
      </p:nvGrpSpPr>
      <p:grpSpPr>
        <a:xfrm>
          <a:off x="0" y="0"/>
          <a:ext cx="0" cy="0"/>
          <a:chOff x="0" y="0"/>
          <a:chExt cx="0" cy="0"/>
        </a:xfrm>
      </p:grpSpPr>
      <p:sp>
        <p:nvSpPr>
          <p:cNvPr id="114" name="Google Shape;114;p15"/>
          <p:cNvSpPr/>
          <p:nvPr/>
        </p:nvSpPr>
        <p:spPr>
          <a:xfrm rot="5400000">
            <a:off x="987474" y="1728911"/>
            <a:ext cx="4166942" cy="2485013"/>
          </a:xfrm>
          <a:custGeom>
            <a:rect b="b" l="l" r="r" t="t"/>
            <a:pathLst>
              <a:path extrusionOk="0" h="2485013" w="4166942">
                <a:moveTo>
                  <a:pt x="0" y="0"/>
                </a:moveTo>
                <a:lnTo>
                  <a:pt x="4166942" y="0"/>
                </a:lnTo>
                <a:lnTo>
                  <a:pt x="4166942" y="2485013"/>
                </a:lnTo>
                <a:lnTo>
                  <a:pt x="0" y="2485013"/>
                </a:lnTo>
                <a:lnTo>
                  <a:pt x="0" y="0"/>
                </a:lnTo>
                <a:close/>
              </a:path>
            </a:pathLst>
          </a:custGeom>
          <a:blipFill rotWithShape="1">
            <a:blip r:embed="rId3">
              <a:alphaModFix/>
            </a:blip>
            <a:stretch>
              <a:fillRect b="0" l="0" r="0" t="0"/>
            </a:stretch>
          </a:blipFill>
          <a:ln>
            <a:noFill/>
          </a:ln>
        </p:spPr>
      </p:sp>
      <p:sp>
        <p:nvSpPr>
          <p:cNvPr id="115" name="Google Shape;115;p15"/>
          <p:cNvSpPr/>
          <p:nvPr/>
        </p:nvSpPr>
        <p:spPr>
          <a:xfrm rot="5400000">
            <a:off x="7060529" y="2714135"/>
            <a:ext cx="4166942" cy="2485013"/>
          </a:xfrm>
          <a:custGeom>
            <a:rect b="b" l="l" r="r" t="t"/>
            <a:pathLst>
              <a:path extrusionOk="0" h="2485013" w="4166942">
                <a:moveTo>
                  <a:pt x="0" y="0"/>
                </a:moveTo>
                <a:lnTo>
                  <a:pt x="4166942" y="0"/>
                </a:lnTo>
                <a:lnTo>
                  <a:pt x="4166942" y="2485013"/>
                </a:lnTo>
                <a:lnTo>
                  <a:pt x="0" y="2485013"/>
                </a:lnTo>
                <a:lnTo>
                  <a:pt x="0" y="0"/>
                </a:lnTo>
                <a:close/>
              </a:path>
            </a:pathLst>
          </a:custGeom>
          <a:blipFill rotWithShape="1">
            <a:blip r:embed="rId4">
              <a:alphaModFix/>
            </a:blip>
            <a:stretch>
              <a:fillRect b="0" l="0" r="0" t="0"/>
            </a:stretch>
          </a:blipFill>
          <a:ln>
            <a:noFill/>
          </a:ln>
        </p:spPr>
      </p:sp>
      <p:cxnSp>
        <p:nvCxnSpPr>
          <p:cNvPr id="116" name="Google Shape;116;p15"/>
          <p:cNvCxnSpPr/>
          <p:nvPr/>
        </p:nvCxnSpPr>
        <p:spPr>
          <a:xfrm rot="10800000">
            <a:off x="14939516" y="-103066"/>
            <a:ext cx="0" cy="3555027"/>
          </a:xfrm>
          <a:prstGeom prst="straightConnector1">
            <a:avLst/>
          </a:prstGeom>
          <a:noFill/>
          <a:ln cap="flat" cmpd="sng" w="66675">
            <a:solidFill>
              <a:srgbClr val="FFF500"/>
            </a:solidFill>
            <a:prstDash val="solid"/>
            <a:round/>
            <a:headEnd len="sm" w="sm" type="none"/>
            <a:tailEnd len="sm" w="sm" type="none"/>
          </a:ln>
        </p:spPr>
      </p:cxnSp>
      <p:sp>
        <p:nvSpPr>
          <p:cNvPr id="117" name="Google Shape;117;p15"/>
          <p:cNvSpPr/>
          <p:nvPr/>
        </p:nvSpPr>
        <p:spPr>
          <a:xfrm rot="5400000">
            <a:off x="12889382" y="4039467"/>
            <a:ext cx="4166942" cy="2485013"/>
          </a:xfrm>
          <a:custGeom>
            <a:rect b="b" l="l" r="r" t="t"/>
            <a:pathLst>
              <a:path extrusionOk="0" h="2485013" w="4166942">
                <a:moveTo>
                  <a:pt x="0" y="0"/>
                </a:moveTo>
                <a:lnTo>
                  <a:pt x="4166942" y="0"/>
                </a:lnTo>
                <a:lnTo>
                  <a:pt x="4166942" y="2485013"/>
                </a:lnTo>
                <a:lnTo>
                  <a:pt x="0" y="2485013"/>
                </a:lnTo>
                <a:lnTo>
                  <a:pt x="0" y="0"/>
                </a:lnTo>
                <a:close/>
              </a:path>
            </a:pathLst>
          </a:custGeom>
          <a:blipFill rotWithShape="1">
            <a:blip r:embed="rId5">
              <a:alphaModFix/>
            </a:blip>
            <a:stretch>
              <a:fillRect b="0" l="0" r="0" t="0"/>
            </a:stretch>
          </a:blipFill>
          <a:ln>
            <a:noFill/>
          </a:ln>
        </p:spPr>
      </p:sp>
      <p:sp>
        <p:nvSpPr>
          <p:cNvPr id="118" name="Google Shape;118;p15"/>
          <p:cNvSpPr/>
          <p:nvPr/>
        </p:nvSpPr>
        <p:spPr>
          <a:xfrm>
            <a:off x="2451269" y="2103321"/>
            <a:ext cx="990637" cy="2697279"/>
          </a:xfrm>
          <a:custGeom>
            <a:rect b="b" l="l" r="r" t="t"/>
            <a:pathLst>
              <a:path extrusionOk="0" h="2697279" w="990637">
                <a:moveTo>
                  <a:pt x="0" y="0"/>
                </a:moveTo>
                <a:lnTo>
                  <a:pt x="990637" y="0"/>
                </a:lnTo>
                <a:lnTo>
                  <a:pt x="990637" y="2697279"/>
                </a:lnTo>
                <a:lnTo>
                  <a:pt x="0" y="2697279"/>
                </a:lnTo>
                <a:lnTo>
                  <a:pt x="0" y="0"/>
                </a:lnTo>
                <a:close/>
              </a:path>
            </a:pathLst>
          </a:custGeom>
          <a:blipFill rotWithShape="1">
            <a:blip r:embed="rId6">
              <a:alphaModFix/>
            </a:blip>
            <a:stretch>
              <a:fillRect b="0" l="0" r="0" t="0"/>
            </a:stretch>
          </a:blipFill>
          <a:ln>
            <a:noFill/>
          </a:ln>
        </p:spPr>
      </p:sp>
      <p:sp>
        <p:nvSpPr>
          <p:cNvPr id="119" name="Google Shape;119;p15"/>
          <p:cNvSpPr/>
          <p:nvPr/>
        </p:nvSpPr>
        <p:spPr>
          <a:xfrm>
            <a:off x="8273514" y="3010094"/>
            <a:ext cx="1740971" cy="2697279"/>
          </a:xfrm>
          <a:custGeom>
            <a:rect b="b" l="l" r="r" t="t"/>
            <a:pathLst>
              <a:path extrusionOk="0" h="2697279" w="1740971">
                <a:moveTo>
                  <a:pt x="0" y="0"/>
                </a:moveTo>
                <a:lnTo>
                  <a:pt x="1740972" y="0"/>
                </a:lnTo>
                <a:lnTo>
                  <a:pt x="1740972" y="2697279"/>
                </a:lnTo>
                <a:lnTo>
                  <a:pt x="0" y="2697279"/>
                </a:lnTo>
                <a:lnTo>
                  <a:pt x="0" y="0"/>
                </a:lnTo>
                <a:close/>
              </a:path>
            </a:pathLst>
          </a:custGeom>
          <a:blipFill rotWithShape="1">
            <a:blip r:embed="rId7">
              <a:alphaModFix/>
            </a:blip>
            <a:stretch>
              <a:fillRect b="0" l="0" r="0" t="0"/>
            </a:stretch>
          </a:blipFill>
          <a:ln>
            <a:noFill/>
          </a:ln>
        </p:spPr>
      </p:sp>
      <p:sp>
        <p:nvSpPr>
          <p:cNvPr id="120" name="Google Shape;120;p15"/>
          <p:cNvSpPr/>
          <p:nvPr/>
        </p:nvSpPr>
        <p:spPr>
          <a:xfrm>
            <a:off x="14036162" y="4464164"/>
            <a:ext cx="1873383" cy="2697279"/>
          </a:xfrm>
          <a:custGeom>
            <a:rect b="b" l="l" r="r" t="t"/>
            <a:pathLst>
              <a:path extrusionOk="0" h="2697279" w="1873383">
                <a:moveTo>
                  <a:pt x="0" y="0"/>
                </a:moveTo>
                <a:lnTo>
                  <a:pt x="1873383" y="0"/>
                </a:lnTo>
                <a:lnTo>
                  <a:pt x="1873383" y="2697280"/>
                </a:lnTo>
                <a:lnTo>
                  <a:pt x="0" y="2697280"/>
                </a:lnTo>
                <a:lnTo>
                  <a:pt x="0" y="0"/>
                </a:lnTo>
                <a:close/>
              </a:path>
            </a:pathLst>
          </a:custGeom>
          <a:blipFill rotWithShape="1">
            <a:blip r:embed="rId8">
              <a:alphaModFix/>
            </a:blip>
            <a:stretch>
              <a:fillRect b="0" l="0" r="0" t="0"/>
            </a:stretch>
          </a:blipFill>
          <a:ln>
            <a:noFill/>
          </a:ln>
        </p:spPr>
      </p:sp>
      <p:sp>
        <p:nvSpPr>
          <p:cNvPr id="121" name="Google Shape;121;p15"/>
          <p:cNvSpPr txBox="1"/>
          <p:nvPr/>
        </p:nvSpPr>
        <p:spPr>
          <a:xfrm>
            <a:off x="7490963" y="6430498"/>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86EAE9"/>
                </a:solidFill>
                <a:latin typeface="Prompt"/>
                <a:ea typeface="Prompt"/>
                <a:cs typeface="Prompt"/>
                <a:sym typeface="Prompt"/>
              </a:rPr>
              <a:t>OUR PRODUCTS</a:t>
            </a:r>
            <a:endParaRPr/>
          </a:p>
        </p:txBody>
      </p:sp>
      <p:sp>
        <p:nvSpPr>
          <p:cNvPr id="122" name="Google Shape;122;p15"/>
          <p:cNvSpPr txBox="1"/>
          <p:nvPr/>
        </p:nvSpPr>
        <p:spPr>
          <a:xfrm>
            <a:off x="1417908" y="5415547"/>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EE77FD"/>
                </a:solidFill>
                <a:latin typeface="Prompt"/>
                <a:ea typeface="Prompt"/>
                <a:cs typeface="Prompt"/>
                <a:sym typeface="Prompt"/>
              </a:rPr>
              <a:t>INTRODUCTION</a:t>
            </a:r>
            <a:endParaRPr/>
          </a:p>
        </p:txBody>
      </p:sp>
      <p:sp>
        <p:nvSpPr>
          <p:cNvPr id="123" name="Google Shape;123;p15"/>
          <p:cNvSpPr txBox="1"/>
          <p:nvPr/>
        </p:nvSpPr>
        <p:spPr>
          <a:xfrm>
            <a:off x="1417908" y="6058216"/>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24" name="Google Shape;124;p15"/>
          <p:cNvSpPr txBox="1"/>
          <p:nvPr/>
        </p:nvSpPr>
        <p:spPr>
          <a:xfrm>
            <a:off x="7490963" y="7073166"/>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25" name="Google Shape;125;p15"/>
          <p:cNvSpPr txBox="1"/>
          <p:nvPr/>
        </p:nvSpPr>
        <p:spPr>
          <a:xfrm>
            <a:off x="13319816" y="8432762"/>
            <a:ext cx="33060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26" name="Google Shape;126;p15"/>
          <p:cNvSpPr txBox="1"/>
          <p:nvPr/>
        </p:nvSpPr>
        <p:spPr>
          <a:xfrm>
            <a:off x="13075614" y="7790094"/>
            <a:ext cx="3794478"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EF468"/>
                </a:solidFill>
                <a:latin typeface="Prompt"/>
                <a:ea typeface="Prompt"/>
                <a:cs typeface="Prompt"/>
                <a:sym typeface="Prompt"/>
              </a:rPr>
              <a:t>ABOUT US</a:t>
            </a:r>
            <a:endParaRPr/>
          </a:p>
        </p:txBody>
      </p:sp>
      <p:sp>
        <p:nvSpPr>
          <p:cNvPr id="127" name="Google Shape;127;p15"/>
          <p:cNvSpPr txBox="1"/>
          <p:nvPr/>
        </p:nvSpPr>
        <p:spPr>
          <a:xfrm>
            <a:off x="1066800" y="8546404"/>
            <a:ext cx="9968799"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CCFE1F"/>
                </a:solidFill>
                <a:latin typeface="Prompt"/>
                <a:ea typeface="Prompt"/>
                <a:cs typeface="Prompt"/>
                <a:sym typeface="Prompt"/>
              </a:rPr>
              <a:t>TABLE OF CONTENTS</a:t>
            </a:r>
            <a:endParaRPr/>
          </a:p>
        </p:txBody>
      </p:sp>
      <p:cxnSp>
        <p:nvCxnSpPr>
          <p:cNvPr id="128" name="Google Shape;128;p15"/>
          <p:cNvCxnSpPr/>
          <p:nvPr/>
        </p:nvCxnSpPr>
        <p:spPr>
          <a:xfrm rot="10800000">
            <a:off x="3037607" y="-926511"/>
            <a:ext cx="0" cy="1955211"/>
          </a:xfrm>
          <a:prstGeom prst="straightConnector1">
            <a:avLst/>
          </a:prstGeom>
          <a:noFill/>
          <a:ln cap="flat" cmpd="sng" w="66675">
            <a:solidFill>
              <a:srgbClr val="F461F0"/>
            </a:solidFill>
            <a:prstDash val="solid"/>
            <a:round/>
            <a:headEnd len="sm" w="sm" type="none"/>
            <a:tailEnd len="sm" w="sm" type="none"/>
          </a:ln>
        </p:spPr>
      </p:cxnSp>
      <p:cxnSp>
        <p:nvCxnSpPr>
          <p:cNvPr id="129" name="Google Shape;129;p15"/>
          <p:cNvCxnSpPr/>
          <p:nvPr/>
        </p:nvCxnSpPr>
        <p:spPr>
          <a:xfrm rot="10800000">
            <a:off x="9144000" y="-188863"/>
            <a:ext cx="0" cy="2195168"/>
          </a:xfrm>
          <a:prstGeom prst="straightConnector1">
            <a:avLst/>
          </a:prstGeom>
          <a:noFill/>
          <a:ln cap="flat" cmpd="sng" w="66675">
            <a:solidFill>
              <a:srgbClr val="86EAE9"/>
            </a:solidFill>
            <a:prstDash val="solid"/>
            <a:round/>
            <a:headEnd len="sm" w="sm" type="none"/>
            <a:tailEnd len="sm" w="sm" type="none"/>
          </a:ln>
        </p:spPr>
      </p:cxnSp>
      <p:pic>
        <p:nvPicPr>
          <p:cNvPr id="130" name="Google Shape;130;p15"/>
          <p:cNvPicPr preferRelativeResize="0"/>
          <p:nvPr/>
        </p:nvPicPr>
        <p:blipFill>
          <a:blip r:embed="rId9">
            <a:alphaModFix/>
          </a:blip>
          <a:stretch>
            <a:fillRect/>
          </a:stretch>
        </p:blipFill>
        <p:spPr>
          <a:xfrm>
            <a:off x="11413520" y="293592"/>
            <a:ext cx="5885432" cy="2777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FF81"/>
        </a:solidFill>
      </p:bgPr>
    </p:bg>
    <p:spTree>
      <p:nvGrpSpPr>
        <p:cNvPr id="134" name="Shape 134"/>
        <p:cNvGrpSpPr/>
        <p:nvPr/>
      </p:nvGrpSpPr>
      <p:grpSpPr>
        <a:xfrm>
          <a:off x="0" y="0"/>
          <a:ext cx="0" cy="0"/>
          <a:chOff x="0" y="0"/>
          <a:chExt cx="0" cy="0"/>
        </a:xfrm>
      </p:grpSpPr>
      <p:pic>
        <p:nvPicPr>
          <p:cNvPr id="135" name="Google Shape;135;p16"/>
          <p:cNvPicPr preferRelativeResize="0"/>
          <p:nvPr/>
        </p:nvPicPr>
        <p:blipFill>
          <a:blip r:embed="rId3">
            <a:alphaModFix/>
          </a:blip>
          <a:stretch>
            <a:fillRect/>
          </a:stretch>
        </p:blipFill>
        <p:spPr>
          <a:xfrm>
            <a:off x="-1112075" y="187566"/>
            <a:ext cx="7238900" cy="4062399"/>
          </a:xfrm>
          <a:prstGeom prst="rect">
            <a:avLst/>
          </a:prstGeom>
          <a:noFill/>
          <a:ln>
            <a:noFill/>
          </a:ln>
        </p:spPr>
      </p:pic>
      <p:sp>
        <p:nvSpPr>
          <p:cNvPr id="136" name="Google Shape;136;p16"/>
          <p:cNvSpPr/>
          <p:nvPr/>
        </p:nvSpPr>
        <p:spPr>
          <a:xfrm>
            <a:off x="6928067" y="878440"/>
            <a:ext cx="4431866" cy="4431866"/>
          </a:xfrm>
          <a:custGeom>
            <a:rect b="b" l="l" r="r" t="t"/>
            <a:pathLst>
              <a:path extrusionOk="0" h="4431866" w="4431866">
                <a:moveTo>
                  <a:pt x="0" y="0"/>
                </a:moveTo>
                <a:lnTo>
                  <a:pt x="4431866" y="0"/>
                </a:lnTo>
                <a:lnTo>
                  <a:pt x="4431866" y="4431865"/>
                </a:lnTo>
                <a:lnTo>
                  <a:pt x="0" y="4431865"/>
                </a:lnTo>
                <a:lnTo>
                  <a:pt x="0" y="0"/>
                </a:lnTo>
                <a:close/>
              </a:path>
            </a:pathLst>
          </a:custGeom>
          <a:blipFill rotWithShape="1">
            <a:blip r:embed="rId4">
              <a:alphaModFix/>
            </a:blip>
            <a:stretch>
              <a:fillRect b="0" l="0" r="0" t="0"/>
            </a:stretch>
          </a:blipFill>
          <a:ln>
            <a:noFill/>
          </a:ln>
        </p:spPr>
      </p:sp>
      <p:grpSp>
        <p:nvGrpSpPr>
          <p:cNvPr id="137" name="Google Shape;137;p16"/>
          <p:cNvGrpSpPr/>
          <p:nvPr/>
        </p:nvGrpSpPr>
        <p:grpSpPr>
          <a:xfrm>
            <a:off x="1232999" y="5809881"/>
            <a:ext cx="15822003" cy="4119274"/>
            <a:chOff x="0" y="-38100"/>
            <a:chExt cx="3268278" cy="850900"/>
          </a:xfrm>
        </p:grpSpPr>
        <p:sp>
          <p:nvSpPr>
            <p:cNvPr id="138" name="Google Shape;138;p16"/>
            <p:cNvSpPr/>
            <p:nvPr/>
          </p:nvSpPr>
          <p:spPr>
            <a:xfrm>
              <a:off x="0" y="0"/>
              <a:ext cx="3268278" cy="513168"/>
            </a:xfrm>
            <a:custGeom>
              <a:rect b="b" l="l" r="r" t="t"/>
              <a:pathLst>
                <a:path extrusionOk="0" h="513168" w="3268278">
                  <a:moveTo>
                    <a:pt x="24955" y="0"/>
                  </a:moveTo>
                  <a:lnTo>
                    <a:pt x="3243323" y="0"/>
                  </a:lnTo>
                  <a:cubicBezTo>
                    <a:pt x="3257106" y="0"/>
                    <a:pt x="3268278" y="11173"/>
                    <a:pt x="3268278" y="24955"/>
                  </a:cubicBezTo>
                  <a:lnTo>
                    <a:pt x="3268278" y="488213"/>
                  </a:lnTo>
                  <a:cubicBezTo>
                    <a:pt x="3268278" y="501995"/>
                    <a:pt x="3257106" y="513168"/>
                    <a:pt x="3243323" y="513168"/>
                  </a:cubicBezTo>
                  <a:lnTo>
                    <a:pt x="24955" y="513168"/>
                  </a:lnTo>
                  <a:cubicBezTo>
                    <a:pt x="18337" y="513168"/>
                    <a:pt x="11989" y="510538"/>
                    <a:pt x="7309" y="505859"/>
                  </a:cubicBezTo>
                  <a:cubicBezTo>
                    <a:pt x="2629" y="501179"/>
                    <a:pt x="0" y="494831"/>
                    <a:pt x="0" y="488213"/>
                  </a:cubicBezTo>
                  <a:lnTo>
                    <a:pt x="0" y="24955"/>
                  </a:lnTo>
                  <a:cubicBezTo>
                    <a:pt x="0" y="11173"/>
                    <a:pt x="11173" y="0"/>
                    <a:pt x="24955"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6"/>
          <p:cNvSpPr txBox="1"/>
          <p:nvPr/>
        </p:nvSpPr>
        <p:spPr>
          <a:xfrm>
            <a:off x="1570708" y="6154010"/>
            <a:ext cx="15146585" cy="215882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4248" u="none" cap="none" strike="noStrike">
                <a:solidFill>
                  <a:srgbClr val="B2FF81"/>
                </a:solidFill>
                <a:latin typeface="Prompt Black"/>
                <a:ea typeface="Prompt Black"/>
                <a:cs typeface="Prompt Black"/>
                <a:sym typeface="Prompt Black"/>
              </a:rPr>
              <a:t>INTRODUCTION</a:t>
            </a:r>
            <a:endParaRPr/>
          </a:p>
        </p:txBody>
      </p:sp>
      <p:sp>
        <p:nvSpPr>
          <p:cNvPr id="141" name="Google Shape;141;p16"/>
          <p:cNvSpPr txBox="1"/>
          <p:nvPr/>
        </p:nvSpPr>
        <p:spPr>
          <a:xfrm>
            <a:off x="7474346" y="1877953"/>
            <a:ext cx="3052058" cy="25757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975" u="none" cap="none" strike="noStrike">
                <a:solidFill>
                  <a:srgbClr val="000000"/>
                </a:solidFill>
                <a:latin typeface="Prompt Black"/>
                <a:ea typeface="Prompt Black"/>
                <a:cs typeface="Prompt Black"/>
                <a:sym typeface="Prompt Black"/>
              </a:rPr>
              <a:t>01</a:t>
            </a:r>
            <a:endParaRPr/>
          </a:p>
        </p:txBody>
      </p:sp>
      <p:sp>
        <p:nvSpPr>
          <p:cNvPr id="142" name="Google Shape;142;p16"/>
          <p:cNvSpPr txBox="1"/>
          <p:nvPr/>
        </p:nvSpPr>
        <p:spPr>
          <a:xfrm>
            <a:off x="5307611" y="9092565"/>
            <a:ext cx="767277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rompt"/>
                <a:ea typeface="Prompt"/>
                <a:cs typeface="Prompt"/>
                <a:sym typeface="Prompt"/>
              </a:rPr>
              <a:t>Elaborate on what you want to discuss. </a:t>
            </a:r>
            <a:endParaRPr/>
          </a:p>
        </p:txBody>
      </p:sp>
      <p:sp>
        <p:nvSpPr>
          <p:cNvPr id="143" name="Google Shape;143;p16"/>
          <p:cNvSpPr/>
          <p:nvPr/>
        </p:nvSpPr>
        <p:spPr>
          <a:xfrm rot="1376374">
            <a:off x="10969742" y="1886966"/>
            <a:ext cx="7267837" cy="2114280"/>
          </a:xfrm>
          <a:custGeom>
            <a:rect b="b" l="l" r="r" t="t"/>
            <a:pathLst>
              <a:path extrusionOk="0" h="2114280" w="7267837">
                <a:moveTo>
                  <a:pt x="0" y="0"/>
                </a:moveTo>
                <a:lnTo>
                  <a:pt x="7267837" y="0"/>
                </a:lnTo>
                <a:lnTo>
                  <a:pt x="7267837" y="2114279"/>
                </a:lnTo>
                <a:lnTo>
                  <a:pt x="0" y="2114279"/>
                </a:lnTo>
                <a:lnTo>
                  <a:pt x="0" y="0"/>
                </a:lnTo>
                <a:close/>
              </a:path>
            </a:pathLst>
          </a:custGeom>
          <a:blipFill rotWithShape="1">
            <a:blip r:embed="rId5">
              <a:alphaModFix/>
            </a:blip>
            <a:stretch>
              <a:fillRect b="0" l="0" r="0" t="0"/>
            </a:stretch>
          </a:blipFill>
          <a:ln>
            <a:noFill/>
          </a:ln>
        </p:spPr>
      </p:sp>
      <p:pic>
        <p:nvPicPr>
          <p:cNvPr id="144" name="Google Shape;144;p16"/>
          <p:cNvPicPr preferRelativeResize="0"/>
          <p:nvPr/>
        </p:nvPicPr>
        <p:blipFill>
          <a:blip r:embed="rId6">
            <a:alphaModFix/>
          </a:blip>
          <a:stretch>
            <a:fillRect/>
          </a:stretch>
        </p:blipFill>
        <p:spPr>
          <a:xfrm>
            <a:off x="1870375" y="2981050"/>
            <a:ext cx="4777843" cy="269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8" name="Shape 148"/>
        <p:cNvGrpSpPr/>
        <p:nvPr/>
      </p:nvGrpSpPr>
      <p:grpSpPr>
        <a:xfrm>
          <a:off x="0" y="0"/>
          <a:ext cx="0" cy="0"/>
          <a:chOff x="0" y="0"/>
          <a:chExt cx="0" cy="0"/>
        </a:xfrm>
      </p:grpSpPr>
      <p:pic>
        <p:nvPicPr>
          <p:cNvPr id="149" name="Google Shape;149;p17"/>
          <p:cNvPicPr preferRelativeResize="0"/>
          <p:nvPr/>
        </p:nvPicPr>
        <p:blipFill>
          <a:blip r:embed="rId3">
            <a:alphaModFix/>
          </a:blip>
          <a:stretch>
            <a:fillRect/>
          </a:stretch>
        </p:blipFill>
        <p:spPr>
          <a:xfrm>
            <a:off x="9575450" y="733550"/>
            <a:ext cx="7888324" cy="4852405"/>
          </a:xfrm>
          <a:prstGeom prst="rect">
            <a:avLst/>
          </a:prstGeom>
          <a:noFill/>
          <a:ln>
            <a:noFill/>
          </a:ln>
        </p:spPr>
      </p:pic>
      <p:grpSp>
        <p:nvGrpSpPr>
          <p:cNvPr id="150" name="Google Shape;150;p17"/>
          <p:cNvGrpSpPr/>
          <p:nvPr/>
        </p:nvGrpSpPr>
        <p:grpSpPr>
          <a:xfrm>
            <a:off x="1028715" y="1401911"/>
            <a:ext cx="7483178" cy="7483178"/>
            <a:chOff x="0" y="0"/>
            <a:chExt cx="812800" cy="812800"/>
          </a:xfrm>
        </p:grpSpPr>
        <p:sp>
          <p:nvSpPr>
            <p:cNvPr id="151" name="Google Shape;1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FE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3" name="Google Shape;153;p17"/>
          <p:cNvPicPr preferRelativeResize="0"/>
          <p:nvPr/>
        </p:nvPicPr>
        <p:blipFill>
          <a:blip r:embed="rId4">
            <a:alphaModFix/>
          </a:blip>
          <a:stretch>
            <a:fillRect/>
          </a:stretch>
        </p:blipFill>
        <p:spPr>
          <a:xfrm>
            <a:off x="1028700" y="1401900"/>
            <a:ext cx="7470600" cy="7483200"/>
          </a:xfrm>
          <a:prstGeom prst="ellipse">
            <a:avLst/>
          </a:prstGeom>
          <a:noFill/>
          <a:ln>
            <a:noFill/>
          </a:ln>
        </p:spPr>
      </p:pic>
      <p:sp>
        <p:nvSpPr>
          <p:cNvPr id="154" name="Google Shape;154;p17"/>
          <p:cNvSpPr txBox="1"/>
          <p:nvPr/>
        </p:nvSpPr>
        <p:spPr>
          <a:xfrm>
            <a:off x="9014751" y="5827103"/>
            <a:ext cx="87375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WELCOME TO PRESENTATION</a:t>
            </a:r>
            <a:endParaRPr/>
          </a:p>
        </p:txBody>
      </p:sp>
      <p:sp>
        <p:nvSpPr>
          <p:cNvPr id="155" name="Google Shape;155;p17"/>
          <p:cNvSpPr/>
          <p:nvPr/>
        </p:nvSpPr>
        <p:spPr>
          <a:xfrm>
            <a:off x="6622886" y="1600083"/>
            <a:ext cx="2296615" cy="2593713"/>
          </a:xfrm>
          <a:custGeom>
            <a:rect b="b" l="l" r="r" t="t"/>
            <a:pathLst>
              <a:path extrusionOk="0" h="2593713" w="2296615">
                <a:moveTo>
                  <a:pt x="0" y="0"/>
                </a:moveTo>
                <a:lnTo>
                  <a:pt x="2296615" y="0"/>
                </a:lnTo>
                <a:lnTo>
                  <a:pt x="2296615" y="2593712"/>
                </a:lnTo>
                <a:lnTo>
                  <a:pt x="0" y="2593712"/>
                </a:lnTo>
                <a:lnTo>
                  <a:pt x="0" y="0"/>
                </a:lnTo>
                <a:close/>
              </a:path>
            </a:pathLst>
          </a:custGeom>
          <a:blipFill rotWithShape="1">
            <a:blip r:embed="rId5">
              <a:alphaModFix/>
            </a:blip>
            <a:stretch>
              <a:fillRect b="0" l="0" r="0" t="0"/>
            </a:stretch>
          </a:blipFill>
          <a:ln>
            <a:noFill/>
          </a:ln>
        </p:spPr>
      </p:sp>
      <p:sp>
        <p:nvSpPr>
          <p:cNvPr id="156" name="Google Shape;156;p17"/>
          <p:cNvSpPr txBox="1"/>
          <p:nvPr/>
        </p:nvSpPr>
        <p:spPr>
          <a:xfrm>
            <a:off x="9852548" y="8378953"/>
            <a:ext cx="7061769" cy="926592"/>
          </a:xfrm>
          <a:prstGeom prst="rect">
            <a:avLst/>
          </a:prstGeom>
          <a:noFill/>
          <a:ln>
            <a:noFill/>
          </a:ln>
        </p:spPr>
        <p:txBody>
          <a:bodyPr anchorCtr="0" anchor="t" bIns="0" lIns="0" spcFirstLastPara="1" rIns="0" wrap="square" tIns="0">
            <a:spAutoFit/>
          </a:bodyPr>
          <a:lstStyle/>
          <a:p>
            <a:pPr indent="0" lvl="1" marL="0" marR="0" rtl="0" algn="ctr">
              <a:lnSpc>
                <a:spcPct val="177000"/>
              </a:lnSpc>
              <a:spcBef>
                <a:spcPts val="0"/>
              </a:spcBef>
              <a:spcAft>
                <a:spcPts val="0"/>
              </a:spcAft>
              <a:buNone/>
            </a:pPr>
            <a:r>
              <a:rPr b="0" i="0" lang="en-US" sz="2200" u="none" cap="none" strike="noStrike">
                <a:solidFill>
                  <a:srgbClr val="FFFFFF"/>
                </a:solidFill>
                <a:latin typeface="Prompt"/>
                <a:ea typeface="Prompt"/>
                <a:cs typeface="Prompt"/>
                <a:sym typeface="Prompt"/>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grpSp>
        <p:nvGrpSpPr>
          <p:cNvPr id="161" name="Google Shape;161;p18"/>
          <p:cNvGrpSpPr/>
          <p:nvPr/>
        </p:nvGrpSpPr>
        <p:grpSpPr>
          <a:xfrm>
            <a:off x="769320" y="630278"/>
            <a:ext cx="16749360" cy="6082174"/>
            <a:chOff x="0" y="-38100"/>
            <a:chExt cx="4411354" cy="1601889"/>
          </a:xfrm>
        </p:grpSpPr>
        <p:sp>
          <p:nvSpPr>
            <p:cNvPr id="162" name="Google Shape;162;p18"/>
            <p:cNvSpPr/>
            <p:nvPr/>
          </p:nvSpPr>
          <p:spPr>
            <a:xfrm>
              <a:off x="0" y="0"/>
              <a:ext cx="4411354" cy="1563789"/>
            </a:xfrm>
            <a:custGeom>
              <a:rect b="b" l="l" r="r" t="t"/>
              <a:pathLst>
                <a:path extrusionOk="0" h="1563789" w="4411354">
                  <a:moveTo>
                    <a:pt x="0" y="0"/>
                  </a:moveTo>
                  <a:lnTo>
                    <a:pt x="4411354" y="0"/>
                  </a:lnTo>
                  <a:lnTo>
                    <a:pt x="4411354" y="1563789"/>
                  </a:lnTo>
                  <a:lnTo>
                    <a:pt x="0" y="1563789"/>
                  </a:lnTo>
                  <a:close/>
                </a:path>
              </a:pathLst>
            </a:custGeom>
            <a:solidFill>
              <a:srgbClr val="2F3FFF"/>
            </a:solidFill>
            <a:ln>
              <a:noFill/>
            </a:ln>
          </p:spPr>
        </p:sp>
        <p:sp>
          <p:nvSpPr>
            <p:cNvPr id="163" name="Google Shape;163;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4" name="Google Shape;164;p18"/>
          <p:cNvPicPr preferRelativeResize="0"/>
          <p:nvPr/>
        </p:nvPicPr>
        <p:blipFill rotWithShape="1">
          <a:blip r:embed="rId3">
            <a:alphaModFix/>
          </a:blip>
          <a:srcRect b="37601" l="0" r="0" t="38779"/>
          <a:stretch/>
        </p:blipFill>
        <p:spPr>
          <a:xfrm flipH="1">
            <a:off x="769320" y="774939"/>
            <a:ext cx="16749360" cy="5937513"/>
          </a:xfrm>
          <a:prstGeom prst="rect">
            <a:avLst/>
          </a:prstGeom>
          <a:noFill/>
          <a:ln>
            <a:noFill/>
          </a:ln>
        </p:spPr>
      </p:pic>
      <p:sp>
        <p:nvSpPr>
          <p:cNvPr id="165" name="Google Shape;165;p18"/>
          <p:cNvSpPr/>
          <p:nvPr/>
        </p:nvSpPr>
        <p:spPr>
          <a:xfrm>
            <a:off x="11873393" y="4622061"/>
            <a:ext cx="4036842" cy="2165215"/>
          </a:xfrm>
          <a:custGeom>
            <a:rect b="b" l="l" r="r" t="t"/>
            <a:pathLst>
              <a:path extrusionOk="0" h="2165215" w="4036842">
                <a:moveTo>
                  <a:pt x="0" y="0"/>
                </a:moveTo>
                <a:lnTo>
                  <a:pt x="4036842" y="0"/>
                </a:lnTo>
                <a:lnTo>
                  <a:pt x="4036842" y="2165215"/>
                </a:lnTo>
                <a:lnTo>
                  <a:pt x="0" y="2165215"/>
                </a:lnTo>
                <a:lnTo>
                  <a:pt x="0" y="0"/>
                </a:lnTo>
                <a:close/>
              </a:path>
            </a:pathLst>
          </a:custGeom>
          <a:blipFill rotWithShape="1">
            <a:blip r:embed="rId4">
              <a:alphaModFix/>
            </a:blip>
            <a:stretch>
              <a:fillRect b="0" l="0" r="0" t="0"/>
            </a:stretch>
          </a:blipFill>
          <a:ln>
            <a:noFill/>
          </a:ln>
        </p:spPr>
      </p:sp>
      <p:grpSp>
        <p:nvGrpSpPr>
          <p:cNvPr id="166" name="Google Shape;166;p18"/>
          <p:cNvGrpSpPr/>
          <p:nvPr/>
        </p:nvGrpSpPr>
        <p:grpSpPr>
          <a:xfrm>
            <a:off x="7909381" y="7404488"/>
            <a:ext cx="4272443" cy="3230754"/>
            <a:chOff x="0" y="-38100"/>
            <a:chExt cx="1125252" cy="850900"/>
          </a:xfrm>
        </p:grpSpPr>
        <p:sp>
          <p:nvSpPr>
            <p:cNvPr id="167" name="Google Shape;167;p18"/>
            <p:cNvSpPr/>
            <p:nvPr/>
          </p:nvSpPr>
          <p:spPr>
            <a:xfrm>
              <a:off x="0" y="0"/>
              <a:ext cx="1125252" cy="169505"/>
            </a:xfrm>
            <a:custGeom>
              <a:rect b="b" l="l" r="r" t="t"/>
              <a:pathLst>
                <a:path extrusionOk="0" h="169505" w="1125252">
                  <a:moveTo>
                    <a:pt x="32617" y="0"/>
                  </a:moveTo>
                  <a:lnTo>
                    <a:pt x="1092635" y="0"/>
                  </a:lnTo>
                  <a:cubicBezTo>
                    <a:pt x="1101286" y="0"/>
                    <a:pt x="1109582" y="3436"/>
                    <a:pt x="1115699" y="9553"/>
                  </a:cubicBezTo>
                  <a:cubicBezTo>
                    <a:pt x="1121816" y="15670"/>
                    <a:pt x="1125252" y="23966"/>
                    <a:pt x="1125252" y="32617"/>
                  </a:cubicBezTo>
                  <a:lnTo>
                    <a:pt x="1125252" y="136888"/>
                  </a:lnTo>
                  <a:cubicBezTo>
                    <a:pt x="1125252" y="145538"/>
                    <a:pt x="1121816" y="153834"/>
                    <a:pt x="1115699" y="159951"/>
                  </a:cubicBezTo>
                  <a:cubicBezTo>
                    <a:pt x="1109582" y="166068"/>
                    <a:pt x="1101286" y="169505"/>
                    <a:pt x="1092635" y="169505"/>
                  </a:cubicBezTo>
                  <a:lnTo>
                    <a:pt x="32617" y="169505"/>
                  </a:lnTo>
                  <a:cubicBezTo>
                    <a:pt x="23966" y="169505"/>
                    <a:pt x="15670" y="166068"/>
                    <a:pt x="9553" y="159951"/>
                  </a:cubicBezTo>
                  <a:cubicBezTo>
                    <a:pt x="3436" y="153834"/>
                    <a:pt x="0" y="145538"/>
                    <a:pt x="0" y="136888"/>
                  </a:cubicBezTo>
                  <a:lnTo>
                    <a:pt x="0" y="32617"/>
                  </a:lnTo>
                  <a:cubicBezTo>
                    <a:pt x="0" y="23966"/>
                    <a:pt x="3436" y="15670"/>
                    <a:pt x="9553" y="9553"/>
                  </a:cubicBezTo>
                  <a:cubicBezTo>
                    <a:pt x="15670" y="3436"/>
                    <a:pt x="23966" y="0"/>
                    <a:pt x="32617" y="0"/>
                  </a:cubicBezTo>
                  <a:close/>
                </a:path>
              </a:pathLst>
            </a:custGeom>
            <a:solidFill>
              <a:srgbClr val="F461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8"/>
          <p:cNvGrpSpPr/>
          <p:nvPr/>
        </p:nvGrpSpPr>
        <p:grpSpPr>
          <a:xfrm>
            <a:off x="13090396" y="7404488"/>
            <a:ext cx="4272443" cy="3230754"/>
            <a:chOff x="0" y="-38100"/>
            <a:chExt cx="1125252" cy="850900"/>
          </a:xfrm>
        </p:grpSpPr>
        <p:sp>
          <p:nvSpPr>
            <p:cNvPr id="170" name="Google Shape;170;p18"/>
            <p:cNvSpPr/>
            <p:nvPr/>
          </p:nvSpPr>
          <p:spPr>
            <a:xfrm>
              <a:off x="0" y="0"/>
              <a:ext cx="1125252" cy="169505"/>
            </a:xfrm>
            <a:custGeom>
              <a:rect b="b" l="l" r="r" t="t"/>
              <a:pathLst>
                <a:path extrusionOk="0" h="169505" w="1125252">
                  <a:moveTo>
                    <a:pt x="32617" y="0"/>
                  </a:moveTo>
                  <a:lnTo>
                    <a:pt x="1092635" y="0"/>
                  </a:lnTo>
                  <a:cubicBezTo>
                    <a:pt x="1101286" y="0"/>
                    <a:pt x="1109582" y="3436"/>
                    <a:pt x="1115699" y="9553"/>
                  </a:cubicBezTo>
                  <a:cubicBezTo>
                    <a:pt x="1121816" y="15670"/>
                    <a:pt x="1125252" y="23966"/>
                    <a:pt x="1125252" y="32617"/>
                  </a:cubicBezTo>
                  <a:lnTo>
                    <a:pt x="1125252" y="136888"/>
                  </a:lnTo>
                  <a:cubicBezTo>
                    <a:pt x="1125252" y="145538"/>
                    <a:pt x="1121816" y="153834"/>
                    <a:pt x="1115699" y="159951"/>
                  </a:cubicBezTo>
                  <a:cubicBezTo>
                    <a:pt x="1109582" y="166068"/>
                    <a:pt x="1101286" y="169505"/>
                    <a:pt x="1092635" y="169505"/>
                  </a:cubicBezTo>
                  <a:lnTo>
                    <a:pt x="32617" y="169505"/>
                  </a:lnTo>
                  <a:cubicBezTo>
                    <a:pt x="23966" y="169505"/>
                    <a:pt x="15670" y="166068"/>
                    <a:pt x="9553" y="159951"/>
                  </a:cubicBezTo>
                  <a:cubicBezTo>
                    <a:pt x="3436" y="153834"/>
                    <a:pt x="0" y="145538"/>
                    <a:pt x="0" y="136888"/>
                  </a:cubicBezTo>
                  <a:lnTo>
                    <a:pt x="0" y="32617"/>
                  </a:lnTo>
                  <a:cubicBezTo>
                    <a:pt x="0" y="23966"/>
                    <a:pt x="3436" y="15670"/>
                    <a:pt x="9553" y="9553"/>
                  </a:cubicBezTo>
                  <a:cubicBezTo>
                    <a:pt x="15670" y="3436"/>
                    <a:pt x="23966" y="0"/>
                    <a:pt x="32617"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8"/>
          <p:cNvSpPr txBox="1"/>
          <p:nvPr/>
        </p:nvSpPr>
        <p:spPr>
          <a:xfrm>
            <a:off x="990600" y="7162283"/>
            <a:ext cx="53007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CCFE1F"/>
                </a:solidFill>
                <a:latin typeface="Prompt"/>
                <a:ea typeface="Prompt"/>
                <a:cs typeface="Prompt"/>
                <a:sym typeface="Prompt"/>
              </a:rPr>
              <a:t>OUR COMPANY</a:t>
            </a:r>
            <a:endParaRPr/>
          </a:p>
        </p:txBody>
      </p:sp>
      <p:sp>
        <p:nvSpPr>
          <p:cNvPr id="173" name="Google Shape;173;p18"/>
          <p:cNvSpPr txBox="1"/>
          <p:nvPr/>
        </p:nvSpPr>
        <p:spPr>
          <a:xfrm>
            <a:off x="12934555" y="7632818"/>
            <a:ext cx="45841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Prompt"/>
                <a:ea typeface="Prompt"/>
                <a:cs typeface="Prompt"/>
                <a:sym typeface="Prompt"/>
              </a:rPr>
              <a:t>WHAT WE DO? </a:t>
            </a:r>
            <a:endParaRPr/>
          </a:p>
        </p:txBody>
      </p:sp>
      <p:sp>
        <p:nvSpPr>
          <p:cNvPr id="174" name="Google Shape;174;p18"/>
          <p:cNvSpPr txBox="1"/>
          <p:nvPr/>
        </p:nvSpPr>
        <p:spPr>
          <a:xfrm>
            <a:off x="8484974" y="7632818"/>
            <a:ext cx="3251028"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Prompt"/>
                <a:ea typeface="Prompt"/>
                <a:cs typeface="Prompt"/>
                <a:sym typeface="Prompt"/>
              </a:rPr>
              <a:t>WHO WE ARE?</a:t>
            </a:r>
            <a:endParaRPr/>
          </a:p>
        </p:txBody>
      </p:sp>
      <p:sp>
        <p:nvSpPr>
          <p:cNvPr id="175" name="Google Shape;175;p18"/>
          <p:cNvSpPr txBox="1"/>
          <p:nvPr/>
        </p:nvSpPr>
        <p:spPr>
          <a:xfrm>
            <a:off x="13155281" y="8342630"/>
            <a:ext cx="4142673" cy="881126"/>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200" u="none" cap="none" strike="noStrike">
                <a:solidFill>
                  <a:srgbClr val="FFFFFF"/>
                </a:solidFill>
                <a:latin typeface="Prompt"/>
                <a:ea typeface="Prompt"/>
                <a:cs typeface="Prompt"/>
                <a:sym typeface="Prompt"/>
              </a:rPr>
              <a:t>Briefly elaborate on</a:t>
            </a:r>
            <a:endParaRPr/>
          </a:p>
          <a:p>
            <a:pPr indent="0" lvl="1" marL="0" marR="0" rtl="0" algn="ctr">
              <a:lnSpc>
                <a:spcPct val="166000"/>
              </a:lnSpc>
              <a:spcBef>
                <a:spcPts val="0"/>
              </a:spcBef>
              <a:spcAft>
                <a:spcPts val="0"/>
              </a:spcAft>
              <a:buNone/>
            </a:pPr>
            <a:r>
              <a:rPr b="0" i="0" lang="en-US" sz="2200" u="none" cap="none" strike="noStrike">
                <a:solidFill>
                  <a:srgbClr val="FFFFFF"/>
                </a:solidFill>
                <a:latin typeface="Prompt"/>
                <a:ea typeface="Prompt"/>
                <a:cs typeface="Prompt"/>
                <a:sym typeface="Prompt"/>
              </a:rPr>
              <a:t>what you want to discuss.</a:t>
            </a:r>
            <a:endParaRPr/>
          </a:p>
        </p:txBody>
      </p:sp>
      <p:sp>
        <p:nvSpPr>
          <p:cNvPr id="176" name="Google Shape;176;p18"/>
          <p:cNvSpPr txBox="1"/>
          <p:nvPr/>
        </p:nvSpPr>
        <p:spPr>
          <a:xfrm>
            <a:off x="8039152" y="8342630"/>
            <a:ext cx="4142673" cy="881126"/>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200" u="none" cap="none" strike="noStrike">
                <a:solidFill>
                  <a:srgbClr val="FFFFFF"/>
                </a:solidFill>
                <a:latin typeface="Prompt"/>
                <a:ea typeface="Prompt"/>
                <a:cs typeface="Prompt"/>
                <a:sym typeface="Prompt"/>
              </a:rPr>
              <a:t>Briefly elaborate on</a:t>
            </a:r>
            <a:endParaRPr/>
          </a:p>
          <a:p>
            <a:pPr indent="0" lvl="1" marL="0" marR="0" rtl="0" algn="ctr">
              <a:lnSpc>
                <a:spcPct val="166000"/>
              </a:lnSpc>
              <a:spcBef>
                <a:spcPts val="0"/>
              </a:spcBef>
              <a:spcAft>
                <a:spcPts val="0"/>
              </a:spcAft>
              <a:buNone/>
            </a:pPr>
            <a:r>
              <a:rPr b="0" i="0" lang="en-US" sz="2200" u="none" cap="none" strike="noStrike">
                <a:solidFill>
                  <a:srgbClr val="FFFFFF"/>
                </a:solidFill>
                <a:latin typeface="Prompt"/>
                <a:ea typeface="Prompt"/>
                <a:cs typeface="Prompt"/>
                <a:sym typeface="Prompt"/>
              </a:rPr>
              <a:t>what you want to discuss.</a:t>
            </a:r>
            <a:endParaRPr/>
          </a:p>
        </p:txBody>
      </p:sp>
      <p:pic>
        <p:nvPicPr>
          <p:cNvPr id="177" name="Google Shape;177;p18"/>
          <p:cNvPicPr preferRelativeResize="0"/>
          <p:nvPr/>
        </p:nvPicPr>
        <p:blipFill>
          <a:blip r:embed="rId5">
            <a:alphaModFix/>
          </a:blip>
          <a:stretch>
            <a:fillRect/>
          </a:stretch>
        </p:blipFill>
        <p:spPr>
          <a:xfrm>
            <a:off x="249550" y="364525"/>
            <a:ext cx="4708175" cy="35691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1" name="Shape 181"/>
        <p:cNvGrpSpPr/>
        <p:nvPr/>
      </p:nvGrpSpPr>
      <p:grpSpPr>
        <a:xfrm>
          <a:off x="0" y="0"/>
          <a:ext cx="0" cy="0"/>
          <a:chOff x="0" y="0"/>
          <a:chExt cx="0" cy="0"/>
        </a:xfrm>
      </p:grpSpPr>
      <p:sp>
        <p:nvSpPr>
          <p:cNvPr id="182" name="Google Shape;182;p19"/>
          <p:cNvSpPr txBox="1"/>
          <p:nvPr/>
        </p:nvSpPr>
        <p:spPr>
          <a:xfrm>
            <a:off x="1028700" y="1086802"/>
            <a:ext cx="16230600" cy="1141095"/>
          </a:xfrm>
          <a:prstGeom prst="rect">
            <a:avLst/>
          </a:prstGeom>
          <a:noFill/>
          <a:ln>
            <a:noFill/>
          </a:ln>
        </p:spPr>
        <p:txBody>
          <a:bodyPr anchorCtr="0" anchor="t" bIns="0" lIns="0" spcFirstLastPara="1" rIns="0" wrap="square" tIns="0">
            <a:spAutoFit/>
          </a:bodyPr>
          <a:lstStyle/>
          <a:p>
            <a:pPr indent="0" lvl="0" marL="0" marR="0" rtl="0" algn="ctr">
              <a:lnSpc>
                <a:spcPct val="132004"/>
              </a:lnSpc>
              <a:spcBef>
                <a:spcPts val="0"/>
              </a:spcBef>
              <a:spcAft>
                <a:spcPts val="0"/>
              </a:spcAft>
              <a:buNone/>
            </a:pPr>
            <a:r>
              <a:rPr b="1" i="0" lang="en-US" sz="6999" u="none" cap="none" strike="noStrike">
                <a:solidFill>
                  <a:srgbClr val="CCFE1F"/>
                </a:solidFill>
                <a:latin typeface="Prompt"/>
                <a:ea typeface="Prompt"/>
                <a:cs typeface="Prompt"/>
                <a:sym typeface="Prompt"/>
              </a:rPr>
              <a:t>CYBER MONDAY EVENTS</a:t>
            </a:r>
            <a:endParaRPr/>
          </a:p>
        </p:txBody>
      </p:sp>
      <p:sp>
        <p:nvSpPr>
          <p:cNvPr id="183" name="Google Shape;183;p19"/>
          <p:cNvSpPr txBox="1"/>
          <p:nvPr/>
        </p:nvSpPr>
        <p:spPr>
          <a:xfrm>
            <a:off x="1379006" y="3996239"/>
            <a:ext cx="3321230"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86EAE9"/>
                </a:solidFill>
                <a:latin typeface="Prompt"/>
                <a:ea typeface="Prompt"/>
                <a:cs typeface="Prompt"/>
                <a:sym typeface="Prompt"/>
              </a:rPr>
              <a:t>EARLY BLACK FRIDAY DEALS</a:t>
            </a:r>
            <a:endParaRPr/>
          </a:p>
        </p:txBody>
      </p:sp>
      <p:sp>
        <p:nvSpPr>
          <p:cNvPr id="184" name="Google Shape;184;p19"/>
          <p:cNvSpPr txBox="1"/>
          <p:nvPr/>
        </p:nvSpPr>
        <p:spPr>
          <a:xfrm>
            <a:off x="10340856" y="3996239"/>
            <a:ext cx="1735108"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461F0"/>
                </a:solidFill>
                <a:latin typeface="Prompt"/>
                <a:ea typeface="Prompt"/>
                <a:cs typeface="Prompt"/>
                <a:sym typeface="Prompt"/>
              </a:rPr>
              <a:t>BLACK FRIDAY</a:t>
            </a:r>
            <a:endParaRPr/>
          </a:p>
        </p:txBody>
      </p:sp>
      <p:sp>
        <p:nvSpPr>
          <p:cNvPr id="185" name="Google Shape;185;p19"/>
          <p:cNvSpPr txBox="1"/>
          <p:nvPr/>
        </p:nvSpPr>
        <p:spPr>
          <a:xfrm>
            <a:off x="14290991" y="3996239"/>
            <a:ext cx="200508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Prompt"/>
                <a:ea typeface="Prompt"/>
                <a:cs typeface="Prompt"/>
                <a:sym typeface="Prompt"/>
              </a:rPr>
              <a:t>CYBER MONDAY</a:t>
            </a:r>
            <a:endParaRPr/>
          </a:p>
        </p:txBody>
      </p:sp>
      <p:cxnSp>
        <p:nvCxnSpPr>
          <p:cNvPr id="186" name="Google Shape;186;p19"/>
          <p:cNvCxnSpPr/>
          <p:nvPr/>
        </p:nvCxnSpPr>
        <p:spPr>
          <a:xfrm>
            <a:off x="-244679" y="6559004"/>
            <a:ext cx="18777358" cy="0"/>
          </a:xfrm>
          <a:prstGeom prst="straightConnector1">
            <a:avLst/>
          </a:prstGeom>
          <a:noFill/>
          <a:ln cap="flat" cmpd="sng" w="114300">
            <a:solidFill>
              <a:srgbClr val="B2FF81"/>
            </a:solidFill>
            <a:prstDash val="solid"/>
            <a:round/>
            <a:headEnd len="sm" w="sm" type="none"/>
            <a:tailEnd len="sm" w="sm" type="none"/>
          </a:ln>
        </p:spPr>
      </p:cxnSp>
      <p:sp>
        <p:nvSpPr>
          <p:cNvPr id="187" name="Google Shape;187;p19"/>
          <p:cNvSpPr/>
          <p:nvPr/>
        </p:nvSpPr>
        <p:spPr>
          <a:xfrm>
            <a:off x="5944767" y="5383283"/>
            <a:ext cx="2313342" cy="2313342"/>
          </a:xfrm>
          <a:custGeom>
            <a:rect b="b" l="l" r="r" t="t"/>
            <a:pathLst>
              <a:path extrusionOk="0" h="2313342" w="2313342">
                <a:moveTo>
                  <a:pt x="0" y="0"/>
                </a:moveTo>
                <a:lnTo>
                  <a:pt x="2313342" y="0"/>
                </a:lnTo>
                <a:lnTo>
                  <a:pt x="2313342" y="2313342"/>
                </a:lnTo>
                <a:lnTo>
                  <a:pt x="0" y="2313342"/>
                </a:lnTo>
                <a:lnTo>
                  <a:pt x="0" y="0"/>
                </a:lnTo>
                <a:close/>
              </a:path>
            </a:pathLst>
          </a:custGeom>
          <a:blipFill rotWithShape="1">
            <a:blip r:embed="rId3">
              <a:alphaModFix/>
            </a:blip>
            <a:stretch>
              <a:fillRect b="0" l="0" r="0" t="0"/>
            </a:stretch>
          </a:blipFill>
          <a:ln>
            <a:noFill/>
          </a:ln>
        </p:spPr>
      </p:sp>
      <p:sp>
        <p:nvSpPr>
          <p:cNvPr id="188" name="Google Shape;188;p19"/>
          <p:cNvSpPr txBox="1"/>
          <p:nvPr/>
        </p:nvSpPr>
        <p:spPr>
          <a:xfrm>
            <a:off x="6597244" y="6060269"/>
            <a:ext cx="1008300" cy="9696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000" u="none" cap="none" strike="noStrike">
                <a:solidFill>
                  <a:srgbClr val="FFFFFF"/>
                </a:solidFill>
                <a:latin typeface="Prompt SemiBold"/>
                <a:ea typeface="Prompt SemiBold"/>
                <a:cs typeface="Prompt SemiBold"/>
                <a:sym typeface="Prompt SemiBold"/>
              </a:rPr>
              <a:t>Nov 19-24</a:t>
            </a:r>
            <a:endParaRPr/>
          </a:p>
        </p:txBody>
      </p:sp>
      <p:sp>
        <p:nvSpPr>
          <p:cNvPr id="189" name="Google Shape;189;p19"/>
          <p:cNvSpPr txBox="1"/>
          <p:nvPr/>
        </p:nvSpPr>
        <p:spPr>
          <a:xfrm>
            <a:off x="1335312" y="812525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90" name="Google Shape;190;p19"/>
          <p:cNvSpPr txBox="1"/>
          <p:nvPr/>
        </p:nvSpPr>
        <p:spPr>
          <a:xfrm>
            <a:off x="5440822" y="812525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91" name="Google Shape;191;p19"/>
          <p:cNvSpPr txBox="1"/>
          <p:nvPr/>
        </p:nvSpPr>
        <p:spPr>
          <a:xfrm>
            <a:off x="13589225" y="812525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92" name="Google Shape;192;p19"/>
          <p:cNvSpPr txBox="1"/>
          <p:nvPr/>
        </p:nvSpPr>
        <p:spPr>
          <a:xfrm>
            <a:off x="6103868" y="3996239"/>
            <a:ext cx="2038833"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CCFE1F"/>
                </a:solidFill>
                <a:latin typeface="Prompt"/>
                <a:ea typeface="Prompt"/>
                <a:cs typeface="Prompt"/>
                <a:sym typeface="Prompt"/>
              </a:rPr>
              <a:t>BLACK WEEK</a:t>
            </a:r>
            <a:endParaRPr/>
          </a:p>
        </p:txBody>
      </p:sp>
      <p:sp>
        <p:nvSpPr>
          <p:cNvPr id="193" name="Google Shape;193;p19"/>
          <p:cNvSpPr txBox="1"/>
          <p:nvPr/>
        </p:nvSpPr>
        <p:spPr>
          <a:xfrm>
            <a:off x="9504100" y="812525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Elaborate on what</a:t>
            </a:r>
            <a:endParaRPr/>
          </a:p>
          <a:p>
            <a:pPr indent="0" lvl="1" marL="0" marR="0" rtl="0" algn="ctr">
              <a:lnSpc>
                <a:spcPct val="120000"/>
              </a:lnSpc>
              <a:spcBef>
                <a:spcPts val="0"/>
              </a:spcBef>
              <a:spcAft>
                <a:spcPts val="0"/>
              </a:spcAft>
              <a:buNone/>
            </a:pPr>
            <a:r>
              <a:rPr b="0" i="0" lang="en-US" sz="2200" u="none" cap="none" strike="noStrike">
                <a:solidFill>
                  <a:srgbClr val="FFFFFF"/>
                </a:solidFill>
                <a:latin typeface="Prompt"/>
                <a:ea typeface="Prompt"/>
                <a:cs typeface="Prompt"/>
                <a:sym typeface="Prompt"/>
              </a:rPr>
              <a:t>you want to discuss.</a:t>
            </a:r>
            <a:endParaRPr/>
          </a:p>
        </p:txBody>
      </p:sp>
      <p:sp>
        <p:nvSpPr>
          <p:cNvPr id="194" name="Google Shape;194;p19"/>
          <p:cNvSpPr/>
          <p:nvPr/>
        </p:nvSpPr>
        <p:spPr>
          <a:xfrm>
            <a:off x="1859642" y="5383283"/>
            <a:ext cx="2313342" cy="2313342"/>
          </a:xfrm>
          <a:custGeom>
            <a:rect b="b" l="l" r="r" t="t"/>
            <a:pathLst>
              <a:path extrusionOk="0" h="2313342" w="2313342">
                <a:moveTo>
                  <a:pt x="0" y="0"/>
                </a:moveTo>
                <a:lnTo>
                  <a:pt x="2313342" y="0"/>
                </a:lnTo>
                <a:lnTo>
                  <a:pt x="2313342" y="2313342"/>
                </a:lnTo>
                <a:lnTo>
                  <a:pt x="0" y="2313342"/>
                </a:lnTo>
                <a:lnTo>
                  <a:pt x="0" y="0"/>
                </a:lnTo>
                <a:close/>
              </a:path>
            </a:pathLst>
          </a:custGeom>
          <a:blipFill rotWithShape="1">
            <a:blip r:embed="rId3">
              <a:alphaModFix/>
            </a:blip>
            <a:stretch>
              <a:fillRect b="0" l="0" r="0" t="0"/>
            </a:stretch>
          </a:blipFill>
          <a:ln>
            <a:noFill/>
          </a:ln>
        </p:spPr>
      </p:sp>
      <p:sp>
        <p:nvSpPr>
          <p:cNvPr id="195" name="Google Shape;195;p19"/>
          <p:cNvSpPr txBox="1"/>
          <p:nvPr/>
        </p:nvSpPr>
        <p:spPr>
          <a:xfrm>
            <a:off x="2361718" y="6060269"/>
            <a:ext cx="1312200" cy="9696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000" u="none" cap="none" strike="noStrike">
                <a:solidFill>
                  <a:srgbClr val="FFFFFF"/>
                </a:solidFill>
                <a:latin typeface="Prompt SemiBold"/>
                <a:ea typeface="Prompt SemiBold"/>
                <a:cs typeface="Prompt SemiBold"/>
                <a:sym typeface="Prompt SemiBold"/>
              </a:rPr>
              <a:t>Nov</a:t>
            </a:r>
            <a:endParaRPr/>
          </a:p>
          <a:p>
            <a:pPr indent="0" lvl="0" marL="0" marR="0" rtl="0" algn="ctr">
              <a:lnSpc>
                <a:spcPct val="110000"/>
              </a:lnSpc>
              <a:spcBef>
                <a:spcPts val="0"/>
              </a:spcBef>
              <a:spcAft>
                <a:spcPts val="0"/>
              </a:spcAft>
              <a:buNone/>
            </a:pPr>
            <a:r>
              <a:rPr b="1" i="0" lang="en-US" sz="3000" u="none" cap="none" strike="noStrike">
                <a:solidFill>
                  <a:srgbClr val="FFFFFF"/>
                </a:solidFill>
                <a:latin typeface="Prompt SemiBold"/>
                <a:ea typeface="Prompt SemiBold"/>
                <a:cs typeface="Prompt SemiBold"/>
                <a:sym typeface="Prompt SemiBold"/>
              </a:rPr>
              <a:t>15-18</a:t>
            </a:r>
            <a:endParaRPr/>
          </a:p>
        </p:txBody>
      </p:sp>
      <p:sp>
        <p:nvSpPr>
          <p:cNvPr id="196" name="Google Shape;196;p19"/>
          <p:cNvSpPr/>
          <p:nvPr/>
        </p:nvSpPr>
        <p:spPr>
          <a:xfrm>
            <a:off x="10029891" y="5383283"/>
            <a:ext cx="2313342" cy="2313342"/>
          </a:xfrm>
          <a:custGeom>
            <a:rect b="b" l="l" r="r" t="t"/>
            <a:pathLst>
              <a:path extrusionOk="0" h="2313342" w="2313342">
                <a:moveTo>
                  <a:pt x="0" y="0"/>
                </a:moveTo>
                <a:lnTo>
                  <a:pt x="2313342" y="0"/>
                </a:lnTo>
                <a:lnTo>
                  <a:pt x="2313342" y="2313342"/>
                </a:lnTo>
                <a:lnTo>
                  <a:pt x="0" y="2313342"/>
                </a:lnTo>
                <a:lnTo>
                  <a:pt x="0" y="0"/>
                </a:lnTo>
                <a:close/>
              </a:path>
            </a:pathLst>
          </a:custGeom>
          <a:blipFill rotWithShape="1">
            <a:blip r:embed="rId3">
              <a:alphaModFix/>
            </a:blip>
            <a:stretch>
              <a:fillRect b="0" l="0" r="0" t="0"/>
            </a:stretch>
          </a:blipFill>
          <a:ln>
            <a:noFill/>
          </a:ln>
        </p:spPr>
      </p:sp>
      <p:sp>
        <p:nvSpPr>
          <p:cNvPr id="197" name="Google Shape;197;p19"/>
          <p:cNvSpPr txBox="1"/>
          <p:nvPr/>
        </p:nvSpPr>
        <p:spPr>
          <a:xfrm>
            <a:off x="10564253" y="6060269"/>
            <a:ext cx="1244700" cy="9696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000" u="none" cap="none" strike="noStrike">
                <a:solidFill>
                  <a:srgbClr val="FFFFFF"/>
                </a:solidFill>
                <a:latin typeface="Prompt SemiBold"/>
                <a:ea typeface="Prompt SemiBold"/>
                <a:cs typeface="Prompt SemiBold"/>
                <a:sym typeface="Prompt SemiBold"/>
              </a:rPr>
              <a:t>Nov 24</a:t>
            </a:r>
            <a:endParaRPr/>
          </a:p>
        </p:txBody>
      </p:sp>
      <p:sp>
        <p:nvSpPr>
          <p:cNvPr id="198" name="Google Shape;198;p19"/>
          <p:cNvSpPr/>
          <p:nvPr/>
        </p:nvSpPr>
        <p:spPr>
          <a:xfrm>
            <a:off x="14115016" y="5383283"/>
            <a:ext cx="2313342" cy="2313342"/>
          </a:xfrm>
          <a:custGeom>
            <a:rect b="b" l="l" r="r" t="t"/>
            <a:pathLst>
              <a:path extrusionOk="0" h="2313342" w="2313342">
                <a:moveTo>
                  <a:pt x="0" y="0"/>
                </a:moveTo>
                <a:lnTo>
                  <a:pt x="2313342" y="0"/>
                </a:lnTo>
                <a:lnTo>
                  <a:pt x="2313342" y="2313342"/>
                </a:lnTo>
                <a:lnTo>
                  <a:pt x="0" y="2313342"/>
                </a:lnTo>
                <a:lnTo>
                  <a:pt x="0" y="0"/>
                </a:lnTo>
                <a:close/>
              </a:path>
            </a:pathLst>
          </a:custGeom>
          <a:blipFill rotWithShape="1">
            <a:blip r:embed="rId3">
              <a:alphaModFix/>
            </a:blip>
            <a:stretch>
              <a:fillRect b="0" l="0" r="0" t="0"/>
            </a:stretch>
          </a:blipFill>
          <a:ln>
            <a:noFill/>
          </a:ln>
        </p:spPr>
      </p:sp>
      <p:sp>
        <p:nvSpPr>
          <p:cNvPr id="199" name="Google Shape;199;p19"/>
          <p:cNvSpPr txBox="1"/>
          <p:nvPr/>
        </p:nvSpPr>
        <p:spPr>
          <a:xfrm>
            <a:off x="14671225" y="6060269"/>
            <a:ext cx="1244700" cy="9696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000" u="none" cap="none" strike="noStrike">
                <a:solidFill>
                  <a:srgbClr val="FFFFFF"/>
                </a:solidFill>
                <a:latin typeface="Prompt SemiBold"/>
                <a:ea typeface="Prompt SemiBold"/>
                <a:cs typeface="Prompt SemiBold"/>
                <a:sym typeface="Prompt SemiBold"/>
              </a:rPr>
              <a:t>Nov 27</a:t>
            </a:r>
            <a:endParaRPr/>
          </a:p>
        </p:txBody>
      </p:sp>
      <p:sp>
        <p:nvSpPr>
          <p:cNvPr id="200" name="Google Shape;200;p19"/>
          <p:cNvSpPr/>
          <p:nvPr/>
        </p:nvSpPr>
        <p:spPr>
          <a:xfrm rot="385233">
            <a:off x="15306666" y="1027199"/>
            <a:ext cx="3378737" cy="1916665"/>
          </a:xfrm>
          <a:custGeom>
            <a:rect b="b" l="l" r="r" t="t"/>
            <a:pathLst>
              <a:path extrusionOk="0" h="1916665" w="3378737">
                <a:moveTo>
                  <a:pt x="0" y="0"/>
                </a:moveTo>
                <a:lnTo>
                  <a:pt x="3378736" y="0"/>
                </a:lnTo>
                <a:lnTo>
                  <a:pt x="3378736" y="1916665"/>
                </a:lnTo>
                <a:lnTo>
                  <a:pt x="0" y="1916665"/>
                </a:lnTo>
                <a:lnTo>
                  <a:pt x="0" y="0"/>
                </a:lnTo>
                <a:close/>
              </a:path>
            </a:pathLst>
          </a:custGeom>
          <a:blipFill rotWithShape="1">
            <a:blip r:embed="rId4">
              <a:alphaModFix/>
            </a:blip>
            <a:stretch>
              <a:fillRect b="0" l="0" r="0" t="0"/>
            </a:stretch>
          </a:blipFill>
          <a:ln>
            <a:noFill/>
          </a:ln>
        </p:spPr>
      </p:sp>
      <p:sp>
        <p:nvSpPr>
          <p:cNvPr id="201" name="Google Shape;201;p19"/>
          <p:cNvSpPr/>
          <p:nvPr/>
        </p:nvSpPr>
        <p:spPr>
          <a:xfrm rot="-492169">
            <a:off x="282402" y="1047004"/>
            <a:ext cx="2963981" cy="1708331"/>
          </a:xfrm>
          <a:custGeom>
            <a:rect b="b" l="l" r="r" t="t"/>
            <a:pathLst>
              <a:path extrusionOk="0" h="1708331" w="2963981">
                <a:moveTo>
                  <a:pt x="0" y="0"/>
                </a:moveTo>
                <a:lnTo>
                  <a:pt x="2963981" y="0"/>
                </a:lnTo>
                <a:lnTo>
                  <a:pt x="2963981" y="1708330"/>
                </a:lnTo>
                <a:lnTo>
                  <a:pt x="0" y="170833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5" name="Shape 205"/>
        <p:cNvGrpSpPr/>
        <p:nvPr/>
      </p:nvGrpSpPr>
      <p:grpSpPr>
        <a:xfrm>
          <a:off x="0" y="0"/>
          <a:ext cx="0" cy="0"/>
          <a:chOff x="0" y="0"/>
          <a:chExt cx="0" cy="0"/>
        </a:xfrm>
      </p:grpSpPr>
      <p:pic>
        <p:nvPicPr>
          <p:cNvPr id="206" name="Google Shape;206;p20"/>
          <p:cNvPicPr preferRelativeResize="0"/>
          <p:nvPr/>
        </p:nvPicPr>
        <p:blipFill>
          <a:blip r:embed="rId3">
            <a:alphaModFix/>
          </a:blip>
          <a:stretch>
            <a:fillRect/>
          </a:stretch>
        </p:blipFill>
        <p:spPr>
          <a:xfrm>
            <a:off x="14011325" y="-1790425"/>
            <a:ext cx="4533150" cy="8672693"/>
          </a:xfrm>
          <a:prstGeom prst="rect">
            <a:avLst/>
          </a:prstGeom>
          <a:noFill/>
          <a:ln>
            <a:noFill/>
          </a:ln>
        </p:spPr>
      </p:pic>
      <p:sp>
        <p:nvSpPr>
          <p:cNvPr id="207" name="Google Shape;207;p20"/>
          <p:cNvSpPr/>
          <p:nvPr/>
        </p:nvSpPr>
        <p:spPr>
          <a:xfrm>
            <a:off x="573699" y="988329"/>
            <a:ext cx="6578604" cy="4509334"/>
          </a:xfrm>
          <a:custGeom>
            <a:rect b="b" l="l" r="r" t="t"/>
            <a:pathLst>
              <a:path extrusionOk="0" h="4509334" w="6578604">
                <a:moveTo>
                  <a:pt x="0" y="0"/>
                </a:moveTo>
                <a:lnTo>
                  <a:pt x="6578604" y="0"/>
                </a:lnTo>
                <a:lnTo>
                  <a:pt x="6578604" y="4509334"/>
                </a:lnTo>
                <a:lnTo>
                  <a:pt x="0" y="4509334"/>
                </a:lnTo>
                <a:lnTo>
                  <a:pt x="0" y="0"/>
                </a:lnTo>
                <a:close/>
              </a:path>
            </a:pathLst>
          </a:custGeom>
          <a:blipFill rotWithShape="1">
            <a:blip r:embed="rId4">
              <a:alphaModFix/>
            </a:blip>
            <a:stretch>
              <a:fillRect b="0" l="0" r="0" t="0"/>
            </a:stretch>
          </a:blipFill>
          <a:ln>
            <a:noFill/>
          </a:ln>
        </p:spPr>
      </p:sp>
      <p:pic>
        <p:nvPicPr>
          <p:cNvPr id="208" name="Google Shape;208;p20"/>
          <p:cNvPicPr preferRelativeResize="0"/>
          <p:nvPr/>
        </p:nvPicPr>
        <p:blipFill rotWithShape="1">
          <a:blip r:embed="rId5">
            <a:alphaModFix/>
          </a:blip>
          <a:srcRect b="7811" l="0" r="0" t="7812"/>
          <a:stretch/>
        </p:blipFill>
        <p:spPr>
          <a:xfrm>
            <a:off x="0" y="0"/>
            <a:ext cx="18288000" cy="10287000"/>
          </a:xfrm>
          <a:prstGeom prst="rect">
            <a:avLst/>
          </a:prstGeom>
          <a:noFill/>
          <a:ln>
            <a:noFill/>
          </a:ln>
        </p:spPr>
      </p:pic>
      <p:grpSp>
        <p:nvGrpSpPr>
          <p:cNvPr id="209" name="Google Shape;209;p20"/>
          <p:cNvGrpSpPr/>
          <p:nvPr/>
        </p:nvGrpSpPr>
        <p:grpSpPr>
          <a:xfrm>
            <a:off x="7321278" y="6552924"/>
            <a:ext cx="11471201" cy="4119273"/>
            <a:chOff x="0" y="-38100"/>
            <a:chExt cx="2369553" cy="850900"/>
          </a:xfrm>
        </p:grpSpPr>
        <p:sp>
          <p:nvSpPr>
            <p:cNvPr id="210" name="Google Shape;210;p20"/>
            <p:cNvSpPr/>
            <p:nvPr/>
          </p:nvSpPr>
          <p:spPr>
            <a:xfrm>
              <a:off x="0" y="0"/>
              <a:ext cx="2369553" cy="279911"/>
            </a:xfrm>
            <a:custGeom>
              <a:rect b="b" l="l" r="r" t="t"/>
              <a:pathLst>
                <a:path extrusionOk="0" h="279911" w="2369553">
                  <a:moveTo>
                    <a:pt x="48593" y="0"/>
                  </a:moveTo>
                  <a:lnTo>
                    <a:pt x="2320961" y="0"/>
                  </a:lnTo>
                  <a:cubicBezTo>
                    <a:pt x="2333848" y="0"/>
                    <a:pt x="2346208" y="5120"/>
                    <a:pt x="2355321" y="14233"/>
                  </a:cubicBezTo>
                  <a:cubicBezTo>
                    <a:pt x="2364434" y="23345"/>
                    <a:pt x="2369553" y="35705"/>
                    <a:pt x="2369553" y="48593"/>
                  </a:cubicBezTo>
                  <a:lnTo>
                    <a:pt x="2369553" y="231318"/>
                  </a:lnTo>
                  <a:cubicBezTo>
                    <a:pt x="2369553" y="258155"/>
                    <a:pt x="2347798" y="279911"/>
                    <a:pt x="2320961" y="279911"/>
                  </a:cubicBezTo>
                  <a:lnTo>
                    <a:pt x="48593" y="279911"/>
                  </a:lnTo>
                  <a:cubicBezTo>
                    <a:pt x="35705" y="279911"/>
                    <a:pt x="23345" y="274791"/>
                    <a:pt x="14233" y="265678"/>
                  </a:cubicBezTo>
                  <a:cubicBezTo>
                    <a:pt x="5120" y="256565"/>
                    <a:pt x="0" y="244206"/>
                    <a:pt x="0" y="231318"/>
                  </a:cubicBezTo>
                  <a:lnTo>
                    <a:pt x="0" y="48593"/>
                  </a:lnTo>
                  <a:cubicBezTo>
                    <a:pt x="0" y="35705"/>
                    <a:pt x="5120" y="23345"/>
                    <a:pt x="14233" y="14233"/>
                  </a:cubicBezTo>
                  <a:cubicBezTo>
                    <a:pt x="23345" y="5120"/>
                    <a:pt x="35705" y="0"/>
                    <a:pt x="48593"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20"/>
          <p:cNvGrpSpPr/>
          <p:nvPr/>
        </p:nvGrpSpPr>
        <p:grpSpPr>
          <a:xfrm>
            <a:off x="7321278" y="8231050"/>
            <a:ext cx="11471201" cy="4119273"/>
            <a:chOff x="0" y="-38100"/>
            <a:chExt cx="2369553" cy="850900"/>
          </a:xfrm>
        </p:grpSpPr>
        <p:sp>
          <p:nvSpPr>
            <p:cNvPr id="213" name="Google Shape;213;p20"/>
            <p:cNvSpPr/>
            <p:nvPr/>
          </p:nvSpPr>
          <p:spPr>
            <a:xfrm>
              <a:off x="0" y="0"/>
              <a:ext cx="2369553" cy="279911"/>
            </a:xfrm>
            <a:custGeom>
              <a:rect b="b" l="l" r="r" t="t"/>
              <a:pathLst>
                <a:path extrusionOk="0" h="279911" w="2369553">
                  <a:moveTo>
                    <a:pt x="48593" y="0"/>
                  </a:moveTo>
                  <a:lnTo>
                    <a:pt x="2320961" y="0"/>
                  </a:lnTo>
                  <a:cubicBezTo>
                    <a:pt x="2333848" y="0"/>
                    <a:pt x="2346208" y="5120"/>
                    <a:pt x="2355321" y="14233"/>
                  </a:cubicBezTo>
                  <a:cubicBezTo>
                    <a:pt x="2364434" y="23345"/>
                    <a:pt x="2369553" y="35705"/>
                    <a:pt x="2369553" y="48593"/>
                  </a:cubicBezTo>
                  <a:lnTo>
                    <a:pt x="2369553" y="231318"/>
                  </a:lnTo>
                  <a:cubicBezTo>
                    <a:pt x="2369553" y="258155"/>
                    <a:pt x="2347798" y="279911"/>
                    <a:pt x="2320961" y="279911"/>
                  </a:cubicBezTo>
                  <a:lnTo>
                    <a:pt x="48593" y="279911"/>
                  </a:lnTo>
                  <a:cubicBezTo>
                    <a:pt x="35705" y="279911"/>
                    <a:pt x="23345" y="274791"/>
                    <a:pt x="14233" y="265678"/>
                  </a:cubicBezTo>
                  <a:cubicBezTo>
                    <a:pt x="5120" y="256565"/>
                    <a:pt x="0" y="244206"/>
                    <a:pt x="0" y="231318"/>
                  </a:cubicBezTo>
                  <a:lnTo>
                    <a:pt x="0" y="48593"/>
                  </a:lnTo>
                  <a:cubicBezTo>
                    <a:pt x="0" y="35705"/>
                    <a:pt x="5120" y="23345"/>
                    <a:pt x="14233" y="14233"/>
                  </a:cubicBezTo>
                  <a:cubicBezTo>
                    <a:pt x="23345" y="5120"/>
                    <a:pt x="35705" y="0"/>
                    <a:pt x="48593" y="0"/>
                  </a:cubicBezTo>
                  <a:close/>
                </a:path>
              </a:pathLst>
            </a:custGeom>
            <a:solidFill>
              <a:srgbClr val="2F3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20"/>
          <p:cNvSpPr txBox="1"/>
          <p:nvPr/>
        </p:nvSpPr>
        <p:spPr>
          <a:xfrm>
            <a:off x="7692153" y="6861194"/>
            <a:ext cx="10138500" cy="2747100"/>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1" i="0" lang="en-US" sz="6999" u="none" cap="none" strike="noStrike">
                <a:solidFill>
                  <a:srgbClr val="000000"/>
                </a:solidFill>
                <a:latin typeface="Prompt"/>
                <a:ea typeface="Prompt"/>
                <a:cs typeface="Prompt"/>
                <a:sym typeface="Prompt"/>
              </a:rPr>
              <a:t>A PICTURE IS WORTH A THOUSAND WORDS</a:t>
            </a:r>
            <a:endParaRPr/>
          </a:p>
        </p:txBody>
      </p:sp>
      <p:pic>
        <p:nvPicPr>
          <p:cNvPr id="216" name="Google Shape;216;p20"/>
          <p:cNvPicPr preferRelativeResize="0"/>
          <p:nvPr/>
        </p:nvPicPr>
        <p:blipFill>
          <a:blip r:embed="rId6">
            <a:alphaModFix/>
          </a:blip>
          <a:stretch>
            <a:fillRect/>
          </a:stretch>
        </p:blipFill>
        <p:spPr>
          <a:xfrm>
            <a:off x="-652200" y="6146425"/>
            <a:ext cx="6411954" cy="3624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FF81"/>
        </a:solidFill>
      </p:bgPr>
    </p:bg>
    <p:spTree>
      <p:nvGrpSpPr>
        <p:cNvPr id="220" name="Shape 220"/>
        <p:cNvGrpSpPr/>
        <p:nvPr/>
      </p:nvGrpSpPr>
      <p:grpSpPr>
        <a:xfrm>
          <a:off x="0" y="0"/>
          <a:ext cx="0" cy="0"/>
          <a:chOff x="0" y="0"/>
          <a:chExt cx="0" cy="0"/>
        </a:xfrm>
      </p:grpSpPr>
      <p:pic>
        <p:nvPicPr>
          <p:cNvPr id="221" name="Google Shape;221;p21"/>
          <p:cNvPicPr preferRelativeResize="0"/>
          <p:nvPr/>
        </p:nvPicPr>
        <p:blipFill>
          <a:blip r:embed="rId3">
            <a:alphaModFix/>
          </a:blip>
          <a:stretch>
            <a:fillRect/>
          </a:stretch>
        </p:blipFill>
        <p:spPr>
          <a:xfrm>
            <a:off x="12434025" y="389725"/>
            <a:ext cx="6614824" cy="5192824"/>
          </a:xfrm>
          <a:prstGeom prst="rect">
            <a:avLst/>
          </a:prstGeom>
          <a:noFill/>
          <a:ln>
            <a:noFill/>
          </a:ln>
        </p:spPr>
      </p:pic>
      <p:sp>
        <p:nvSpPr>
          <p:cNvPr id="222" name="Google Shape;222;p21"/>
          <p:cNvSpPr/>
          <p:nvPr/>
        </p:nvSpPr>
        <p:spPr>
          <a:xfrm>
            <a:off x="6928067" y="878440"/>
            <a:ext cx="4431866" cy="4431866"/>
          </a:xfrm>
          <a:custGeom>
            <a:rect b="b" l="l" r="r" t="t"/>
            <a:pathLst>
              <a:path extrusionOk="0" h="4431866" w="4431866">
                <a:moveTo>
                  <a:pt x="0" y="0"/>
                </a:moveTo>
                <a:lnTo>
                  <a:pt x="4431866" y="0"/>
                </a:lnTo>
                <a:lnTo>
                  <a:pt x="4431866" y="4431865"/>
                </a:lnTo>
                <a:lnTo>
                  <a:pt x="0" y="4431865"/>
                </a:lnTo>
                <a:lnTo>
                  <a:pt x="0" y="0"/>
                </a:lnTo>
                <a:close/>
              </a:path>
            </a:pathLst>
          </a:custGeom>
          <a:blipFill rotWithShape="1">
            <a:blip r:embed="rId4">
              <a:alphaModFix/>
            </a:blip>
            <a:stretch>
              <a:fillRect b="0" l="0" r="0" t="0"/>
            </a:stretch>
          </a:blipFill>
          <a:ln>
            <a:noFill/>
          </a:ln>
        </p:spPr>
      </p:sp>
      <p:grpSp>
        <p:nvGrpSpPr>
          <p:cNvPr id="223" name="Google Shape;223;p21"/>
          <p:cNvGrpSpPr/>
          <p:nvPr/>
        </p:nvGrpSpPr>
        <p:grpSpPr>
          <a:xfrm>
            <a:off x="1232999" y="5809881"/>
            <a:ext cx="15822003" cy="4119274"/>
            <a:chOff x="0" y="-38100"/>
            <a:chExt cx="3268278" cy="850900"/>
          </a:xfrm>
        </p:grpSpPr>
        <p:sp>
          <p:nvSpPr>
            <p:cNvPr id="224" name="Google Shape;224;p21"/>
            <p:cNvSpPr/>
            <p:nvPr/>
          </p:nvSpPr>
          <p:spPr>
            <a:xfrm>
              <a:off x="0" y="0"/>
              <a:ext cx="3268278" cy="513168"/>
            </a:xfrm>
            <a:custGeom>
              <a:rect b="b" l="l" r="r" t="t"/>
              <a:pathLst>
                <a:path extrusionOk="0" h="513168" w="3268278">
                  <a:moveTo>
                    <a:pt x="24955" y="0"/>
                  </a:moveTo>
                  <a:lnTo>
                    <a:pt x="3243323" y="0"/>
                  </a:lnTo>
                  <a:cubicBezTo>
                    <a:pt x="3257106" y="0"/>
                    <a:pt x="3268278" y="11173"/>
                    <a:pt x="3268278" y="24955"/>
                  </a:cubicBezTo>
                  <a:lnTo>
                    <a:pt x="3268278" y="488213"/>
                  </a:lnTo>
                  <a:cubicBezTo>
                    <a:pt x="3268278" y="501995"/>
                    <a:pt x="3257106" y="513168"/>
                    <a:pt x="3243323" y="513168"/>
                  </a:cubicBezTo>
                  <a:lnTo>
                    <a:pt x="24955" y="513168"/>
                  </a:lnTo>
                  <a:cubicBezTo>
                    <a:pt x="18337" y="513168"/>
                    <a:pt x="11989" y="510538"/>
                    <a:pt x="7309" y="505859"/>
                  </a:cubicBezTo>
                  <a:cubicBezTo>
                    <a:pt x="2629" y="501179"/>
                    <a:pt x="0" y="494831"/>
                    <a:pt x="0" y="488213"/>
                  </a:cubicBezTo>
                  <a:lnTo>
                    <a:pt x="0" y="24955"/>
                  </a:lnTo>
                  <a:cubicBezTo>
                    <a:pt x="0" y="11173"/>
                    <a:pt x="11173" y="0"/>
                    <a:pt x="24955" y="0"/>
                  </a:cubicBezTo>
                  <a:close/>
                </a:path>
              </a:pathLst>
            </a:custGeom>
            <a:solidFill>
              <a:srgbClr val="FE6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1"/>
          <p:cNvSpPr txBox="1"/>
          <p:nvPr/>
        </p:nvSpPr>
        <p:spPr>
          <a:xfrm>
            <a:off x="1570708" y="6154010"/>
            <a:ext cx="15146585" cy="215882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4248" u="none" cap="none" strike="noStrike">
                <a:solidFill>
                  <a:srgbClr val="000000"/>
                </a:solidFill>
                <a:latin typeface="Prompt Black"/>
                <a:ea typeface="Prompt Black"/>
                <a:cs typeface="Prompt Black"/>
                <a:sym typeface="Prompt Black"/>
              </a:rPr>
              <a:t>OUR PRODUCTS</a:t>
            </a:r>
            <a:endParaRPr/>
          </a:p>
        </p:txBody>
      </p:sp>
      <p:sp>
        <p:nvSpPr>
          <p:cNvPr id="227" name="Google Shape;227;p21"/>
          <p:cNvSpPr txBox="1"/>
          <p:nvPr/>
        </p:nvSpPr>
        <p:spPr>
          <a:xfrm>
            <a:off x="7474346" y="1877953"/>
            <a:ext cx="3052058" cy="25757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975" u="none" cap="none" strike="noStrike">
                <a:solidFill>
                  <a:srgbClr val="FEF468"/>
                </a:solidFill>
                <a:latin typeface="Prompt Black"/>
                <a:ea typeface="Prompt Black"/>
                <a:cs typeface="Prompt Black"/>
                <a:sym typeface="Prompt Black"/>
              </a:rPr>
              <a:t>02</a:t>
            </a:r>
            <a:endParaRPr/>
          </a:p>
        </p:txBody>
      </p:sp>
      <p:sp>
        <p:nvSpPr>
          <p:cNvPr id="228" name="Google Shape;228;p21"/>
          <p:cNvSpPr txBox="1"/>
          <p:nvPr/>
        </p:nvSpPr>
        <p:spPr>
          <a:xfrm>
            <a:off x="4929709" y="9092565"/>
            <a:ext cx="8428581"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Prompt"/>
                <a:ea typeface="Prompt"/>
                <a:cs typeface="Prompt"/>
                <a:sym typeface="Prompt"/>
              </a:rPr>
              <a:t>Elaborate on what you want to discuss. </a:t>
            </a:r>
            <a:endParaRPr/>
          </a:p>
        </p:txBody>
      </p:sp>
      <p:sp>
        <p:nvSpPr>
          <p:cNvPr id="229" name="Google Shape;229;p21"/>
          <p:cNvSpPr/>
          <p:nvPr/>
        </p:nvSpPr>
        <p:spPr>
          <a:xfrm rot="-562783">
            <a:off x="1010400" y="1619299"/>
            <a:ext cx="4880941" cy="2724452"/>
          </a:xfrm>
          <a:custGeom>
            <a:rect b="b" l="l" r="r" t="t"/>
            <a:pathLst>
              <a:path extrusionOk="0" h="2724452" w="4880941">
                <a:moveTo>
                  <a:pt x="0" y="0"/>
                </a:moveTo>
                <a:lnTo>
                  <a:pt x="4880940" y="0"/>
                </a:lnTo>
                <a:lnTo>
                  <a:pt x="4880940" y="2724452"/>
                </a:lnTo>
                <a:lnTo>
                  <a:pt x="0" y="2724452"/>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