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10287000" cx="18288000"/>
  <p:notesSz cx="6858000" cy="9144000"/>
  <p:embeddedFontLst>
    <p:embeddedFont>
      <p:font typeface="Caveat"/>
      <p:bold r:id="rId36"/>
    </p:embeddedFont>
    <p:embeddedFont>
      <p:font typeface="Playfair Display"/>
      <p:bold r:id="rId37"/>
      <p:boldItalic r:id="rId38"/>
    </p:embeddedFont>
    <p:embeddedFont>
      <p:font typeface="Inter"/>
      <p:regular r:id="rId39"/>
      <p:bold r:id="rId40"/>
    </p:embeddedFont>
    <p:embeddedFont>
      <p:font typeface="Cabin"/>
      <p:regular r:id="rId41"/>
      <p:bold r:id="rId42"/>
      <p:italic r:id="rId43"/>
      <p:boldItalic r:id="rId44"/>
    </p:embeddedFont>
    <p:embeddedFont>
      <p:font typeface="Lilita One"/>
      <p:regular r:id="rId45"/>
    </p:embeddedFont>
    <p:embeddedFont>
      <p:font typeface="Kalam"/>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5.xml"/><Relationship Id="rId42" Type="http://schemas.openxmlformats.org/officeDocument/2006/relationships/font" Target="fonts/Cabin-bold.fntdata"/><Relationship Id="rId41" Type="http://schemas.openxmlformats.org/officeDocument/2006/relationships/font" Target="fonts/Cabin-regular.fntdata"/><Relationship Id="rId22" Type="http://schemas.openxmlformats.org/officeDocument/2006/relationships/slide" Target="slides/slide17.xml"/><Relationship Id="rId44" Type="http://schemas.openxmlformats.org/officeDocument/2006/relationships/font" Target="fonts/Cabin-boldItalic.fntdata"/><Relationship Id="rId21" Type="http://schemas.openxmlformats.org/officeDocument/2006/relationships/slide" Target="slides/slide16.xml"/><Relationship Id="rId43" Type="http://schemas.openxmlformats.org/officeDocument/2006/relationships/font" Target="fonts/Cabin-italic.fntdata"/><Relationship Id="rId24" Type="http://schemas.openxmlformats.org/officeDocument/2006/relationships/slide" Target="slides/slide19.xml"/><Relationship Id="rId46" Type="http://schemas.openxmlformats.org/officeDocument/2006/relationships/font" Target="fonts/Kalam-regular.fntdata"/><Relationship Id="rId23" Type="http://schemas.openxmlformats.org/officeDocument/2006/relationships/slide" Target="slides/slide18.xml"/><Relationship Id="rId45" Type="http://schemas.openxmlformats.org/officeDocument/2006/relationships/font" Target="fonts/LilitaOn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Kalam-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PlayfairDisplay-bold.fntdata"/><Relationship Id="rId14" Type="http://schemas.openxmlformats.org/officeDocument/2006/relationships/slide" Target="slides/slide9.xml"/><Relationship Id="rId36" Type="http://schemas.openxmlformats.org/officeDocument/2006/relationships/font" Target="fonts/Caveat-bold.fntdata"/><Relationship Id="rId17" Type="http://schemas.openxmlformats.org/officeDocument/2006/relationships/slide" Target="slides/slide12.xml"/><Relationship Id="rId39" Type="http://schemas.openxmlformats.org/officeDocument/2006/relationships/font" Target="fonts/Inter-regular.fntdata"/><Relationship Id="rId16" Type="http://schemas.openxmlformats.org/officeDocument/2006/relationships/slide" Target="slides/slide11.xml"/><Relationship Id="rId38" Type="http://schemas.openxmlformats.org/officeDocument/2006/relationships/font" Target="fonts/PlayfairDisplay-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7f14253e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27f14253ee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7f14253ee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g27f14253eeb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7f14253ee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27f14253eeb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7f14253ee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g27f14253eeb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7f14253ee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g27f14253eeb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7f14253ee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27f14253eeb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7f14253eeb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g27f14253eeb_0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7f14253eeb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g27f14253eeb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7f14253ee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g27f14253eeb_0_2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7f14253eeb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g27f14253eeb_0_2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7f14253eeb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g27f14253eeb_0_3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7f14253eeb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g27f14253eeb_0_3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27f14253eeb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g27f14253eeb_0_4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27f14253eeb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g27f14253eeb_0_4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27f14253eeb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g27f14253eeb_0_5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9.jpg"/><Relationship Id="rId5" Type="http://schemas.openxmlformats.org/officeDocument/2006/relationships/image" Target="../media/image28.jpg"/><Relationship Id="rId6" Type="http://schemas.openxmlformats.org/officeDocument/2006/relationships/image" Target="../media/image39.png"/><Relationship Id="rId7" Type="http://schemas.openxmlformats.org/officeDocument/2006/relationships/image" Target="../media/image37.png"/><Relationship Id="rId8"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4.jpg"/><Relationship Id="rId4" Type="http://schemas.openxmlformats.org/officeDocument/2006/relationships/image" Target="../media/image41.jpg"/><Relationship Id="rId5" Type="http://schemas.openxmlformats.org/officeDocument/2006/relationships/image" Target="../media/image34.jpg"/><Relationship Id="rId6" Type="http://schemas.openxmlformats.org/officeDocument/2006/relationships/image" Target="../media/image42.jpg"/><Relationship Id="rId7" Type="http://schemas.openxmlformats.org/officeDocument/2006/relationships/image" Target="../media/image47.jpg"/><Relationship Id="rId8" Type="http://schemas.openxmlformats.org/officeDocument/2006/relationships/image" Target="../media/image4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40.jpg"/><Relationship Id="rId5" Type="http://schemas.openxmlformats.org/officeDocument/2006/relationships/image" Target="../media/image36.png"/><Relationship Id="rId6"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38.png"/><Relationship Id="rId8" Type="http://schemas.openxmlformats.org/officeDocument/2006/relationships/image" Target="../media/image5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8.jpg"/><Relationship Id="rId4" Type="http://schemas.openxmlformats.org/officeDocument/2006/relationships/image" Target="../media/image54.jpg"/><Relationship Id="rId5" Type="http://schemas.openxmlformats.org/officeDocument/2006/relationships/image" Target="../media/image59.png"/><Relationship Id="rId6"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9.jpg"/><Relationship Id="rId4" Type="http://schemas.openxmlformats.org/officeDocument/2006/relationships/image" Target="../media/image53.png"/><Relationship Id="rId5"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7.jpg"/><Relationship Id="rId4" Type="http://schemas.openxmlformats.org/officeDocument/2006/relationships/image" Target="../media/image64.png"/><Relationship Id="rId5" Type="http://schemas.openxmlformats.org/officeDocument/2006/relationships/image" Target="../media/image69.png"/><Relationship Id="rId6" Type="http://schemas.openxmlformats.org/officeDocument/2006/relationships/image" Target="../media/image57.png"/><Relationship Id="rId7" Type="http://schemas.openxmlformats.org/officeDocument/2006/relationships/image" Target="../media/image63.png"/><Relationship Id="rId8"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65.png"/><Relationship Id="rId11" Type="http://schemas.openxmlformats.org/officeDocument/2006/relationships/image" Target="../media/image70.png"/><Relationship Id="rId10" Type="http://schemas.openxmlformats.org/officeDocument/2006/relationships/image" Target="../media/image68.png"/><Relationship Id="rId12" Type="http://schemas.openxmlformats.org/officeDocument/2006/relationships/image" Target="../media/image78.png"/><Relationship Id="rId9" Type="http://schemas.openxmlformats.org/officeDocument/2006/relationships/image" Target="../media/image72.png"/><Relationship Id="rId5" Type="http://schemas.openxmlformats.org/officeDocument/2006/relationships/image" Target="../media/image80.png"/><Relationship Id="rId6" Type="http://schemas.openxmlformats.org/officeDocument/2006/relationships/image" Target="../media/image74.png"/><Relationship Id="rId7" Type="http://schemas.openxmlformats.org/officeDocument/2006/relationships/image" Target="../media/image83.png"/><Relationship Id="rId8"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7.png"/><Relationship Id="rId4" Type="http://schemas.openxmlformats.org/officeDocument/2006/relationships/image" Target="../media/image71.png"/><Relationship Id="rId5" Type="http://schemas.openxmlformats.org/officeDocument/2006/relationships/image" Target="../media/image82.png"/><Relationship Id="rId6" Type="http://schemas.openxmlformats.org/officeDocument/2006/relationships/image" Target="../media/image75.png"/><Relationship Id="rId7" Type="http://schemas.openxmlformats.org/officeDocument/2006/relationships/image" Target="../media/image9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4.png"/><Relationship Id="rId4" Type="http://schemas.openxmlformats.org/officeDocument/2006/relationships/image" Target="../media/image88.jpg"/><Relationship Id="rId5" Type="http://schemas.openxmlformats.org/officeDocument/2006/relationships/image" Target="../media/image90.png"/><Relationship Id="rId6"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6.png"/><Relationship Id="rId4" Type="http://schemas.openxmlformats.org/officeDocument/2006/relationships/image" Target="../media/image76.png"/><Relationship Id="rId5" Type="http://schemas.openxmlformats.org/officeDocument/2006/relationships/image" Target="../media/image8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4.png"/><Relationship Id="rId4" Type="http://schemas.openxmlformats.org/officeDocument/2006/relationships/image" Target="../media/image116.png"/><Relationship Id="rId5" Type="http://schemas.openxmlformats.org/officeDocument/2006/relationships/image" Target="../media/image10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7.png"/><Relationship Id="rId4" Type="http://schemas.openxmlformats.org/officeDocument/2006/relationships/image" Target="../media/image101.png"/><Relationship Id="rId5" Type="http://schemas.openxmlformats.org/officeDocument/2006/relationships/image" Target="../media/image8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5.png"/><Relationship Id="rId4" Type="http://schemas.openxmlformats.org/officeDocument/2006/relationships/image" Target="../media/image96.png"/><Relationship Id="rId10" Type="http://schemas.openxmlformats.org/officeDocument/2006/relationships/image" Target="../media/image106.png"/><Relationship Id="rId9" Type="http://schemas.openxmlformats.org/officeDocument/2006/relationships/image" Target="../media/image93.png"/><Relationship Id="rId5" Type="http://schemas.openxmlformats.org/officeDocument/2006/relationships/image" Target="../media/image112.png"/><Relationship Id="rId6" Type="http://schemas.openxmlformats.org/officeDocument/2006/relationships/image" Target="../media/image125.png"/><Relationship Id="rId7" Type="http://schemas.openxmlformats.org/officeDocument/2006/relationships/image" Target="../media/image105.png"/><Relationship Id="rId8" Type="http://schemas.openxmlformats.org/officeDocument/2006/relationships/image" Target="../media/image110.png"/></Relationships>
</file>

<file path=ppt/slides/_rels/slide29.xml.rels><?xml version="1.0" encoding="UTF-8" standalone="yes"?><Relationships xmlns="http://schemas.openxmlformats.org/package/2006/relationships"><Relationship Id="rId40" Type="http://schemas.openxmlformats.org/officeDocument/2006/relationships/image" Target="../media/image95.png"/><Relationship Id="rId20" Type="http://schemas.openxmlformats.org/officeDocument/2006/relationships/image" Target="../media/image83.png"/><Relationship Id="rId42" Type="http://schemas.openxmlformats.org/officeDocument/2006/relationships/image" Target="../media/image125.png"/><Relationship Id="rId41" Type="http://schemas.openxmlformats.org/officeDocument/2006/relationships/image" Target="../media/image96.png"/><Relationship Id="rId22" Type="http://schemas.openxmlformats.org/officeDocument/2006/relationships/image" Target="../media/image72.png"/><Relationship Id="rId44" Type="http://schemas.openxmlformats.org/officeDocument/2006/relationships/image" Target="../media/image110.png"/><Relationship Id="rId21" Type="http://schemas.openxmlformats.org/officeDocument/2006/relationships/image" Target="../media/image73.png"/><Relationship Id="rId43" Type="http://schemas.openxmlformats.org/officeDocument/2006/relationships/image" Target="../media/image105.png"/><Relationship Id="rId24" Type="http://schemas.openxmlformats.org/officeDocument/2006/relationships/image" Target="../media/image70.png"/><Relationship Id="rId46" Type="http://schemas.openxmlformats.org/officeDocument/2006/relationships/image" Target="../media/image106.png"/><Relationship Id="rId23" Type="http://schemas.openxmlformats.org/officeDocument/2006/relationships/image" Target="../media/image68.png"/><Relationship Id="rId45"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1.png"/><Relationship Id="rId9" Type="http://schemas.openxmlformats.org/officeDocument/2006/relationships/image" Target="../media/image103.png"/><Relationship Id="rId26" Type="http://schemas.openxmlformats.org/officeDocument/2006/relationships/image" Target="../media/image77.png"/><Relationship Id="rId25" Type="http://schemas.openxmlformats.org/officeDocument/2006/relationships/image" Target="../media/image78.png"/><Relationship Id="rId28" Type="http://schemas.openxmlformats.org/officeDocument/2006/relationships/image" Target="../media/image82.png"/><Relationship Id="rId27" Type="http://schemas.openxmlformats.org/officeDocument/2006/relationships/image" Target="../media/image71.png"/><Relationship Id="rId5" Type="http://schemas.openxmlformats.org/officeDocument/2006/relationships/image" Target="../media/image21.png"/><Relationship Id="rId6" Type="http://schemas.openxmlformats.org/officeDocument/2006/relationships/image" Target="../media/image15.png"/><Relationship Id="rId29" Type="http://schemas.openxmlformats.org/officeDocument/2006/relationships/image" Target="../media/image75.png"/><Relationship Id="rId7" Type="http://schemas.openxmlformats.org/officeDocument/2006/relationships/image" Target="../media/image18.png"/><Relationship Id="rId8" Type="http://schemas.openxmlformats.org/officeDocument/2006/relationships/image" Target="../media/image26.png"/><Relationship Id="rId31" Type="http://schemas.openxmlformats.org/officeDocument/2006/relationships/image" Target="../media/image84.png"/><Relationship Id="rId30" Type="http://schemas.openxmlformats.org/officeDocument/2006/relationships/image" Target="../media/image91.png"/><Relationship Id="rId11" Type="http://schemas.openxmlformats.org/officeDocument/2006/relationships/image" Target="../media/image134.png"/><Relationship Id="rId33" Type="http://schemas.openxmlformats.org/officeDocument/2006/relationships/image" Target="../media/image81.png"/><Relationship Id="rId10" Type="http://schemas.openxmlformats.org/officeDocument/2006/relationships/image" Target="../media/image119.png"/><Relationship Id="rId32" Type="http://schemas.openxmlformats.org/officeDocument/2006/relationships/image" Target="../media/image90.png"/><Relationship Id="rId13" Type="http://schemas.openxmlformats.org/officeDocument/2006/relationships/image" Target="../media/image53.png"/><Relationship Id="rId35" Type="http://schemas.openxmlformats.org/officeDocument/2006/relationships/image" Target="../media/image76.png"/><Relationship Id="rId12" Type="http://schemas.openxmlformats.org/officeDocument/2006/relationships/image" Target="../media/image133.png"/><Relationship Id="rId34" Type="http://schemas.openxmlformats.org/officeDocument/2006/relationships/image" Target="../media/image86.png"/><Relationship Id="rId15" Type="http://schemas.openxmlformats.org/officeDocument/2006/relationships/image" Target="../media/image64.png"/><Relationship Id="rId37" Type="http://schemas.openxmlformats.org/officeDocument/2006/relationships/image" Target="../media/image87.png"/><Relationship Id="rId14" Type="http://schemas.openxmlformats.org/officeDocument/2006/relationships/image" Target="../media/image58.png"/><Relationship Id="rId36" Type="http://schemas.openxmlformats.org/officeDocument/2006/relationships/image" Target="../media/image124.png"/><Relationship Id="rId17" Type="http://schemas.openxmlformats.org/officeDocument/2006/relationships/image" Target="../media/image57.png"/><Relationship Id="rId39" Type="http://schemas.openxmlformats.org/officeDocument/2006/relationships/image" Target="../media/image89.png"/><Relationship Id="rId16" Type="http://schemas.openxmlformats.org/officeDocument/2006/relationships/image" Target="../media/image69.png"/><Relationship Id="rId38" Type="http://schemas.openxmlformats.org/officeDocument/2006/relationships/image" Target="../media/image101.png"/><Relationship Id="rId19" Type="http://schemas.openxmlformats.org/officeDocument/2006/relationships/image" Target="../media/image74.png"/><Relationship Id="rId18"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48.png"/><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9.png"/><Relationship Id="rId10" Type="http://schemas.openxmlformats.org/officeDocument/2006/relationships/image" Target="../media/image19.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8.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9.jpg"/><Relationship Id="rId5" Type="http://schemas.openxmlformats.org/officeDocument/2006/relationships/image" Target="../media/image21.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4"/>
        </a:solidFill>
      </p:bgPr>
    </p:bg>
    <p:spTree>
      <p:nvGrpSpPr>
        <p:cNvPr id="83" name="Shape 83"/>
        <p:cNvGrpSpPr/>
        <p:nvPr/>
      </p:nvGrpSpPr>
      <p:grpSpPr>
        <a:xfrm>
          <a:off x="0" y="0"/>
          <a:ext cx="0" cy="0"/>
          <a:chOff x="0" y="0"/>
          <a:chExt cx="0" cy="0"/>
        </a:xfrm>
      </p:grpSpPr>
      <p:sp>
        <p:nvSpPr>
          <p:cNvPr id="84" name="Google Shape;84;p13"/>
          <p:cNvSpPr txBox="1"/>
          <p:nvPr/>
        </p:nvSpPr>
        <p:spPr>
          <a:xfrm>
            <a:off x="1745591" y="2156507"/>
            <a:ext cx="14796900" cy="563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8300" u="none" cap="none" strike="noStrike">
                <a:solidFill>
                  <a:srgbClr val="2A4C9A"/>
                </a:solidFill>
                <a:latin typeface="Alice"/>
                <a:ea typeface="Alice"/>
                <a:cs typeface="Alice"/>
                <a:sym typeface="Alice"/>
              </a:rPr>
              <a:t>FOOD</a:t>
            </a:r>
            <a:endParaRPr/>
          </a:p>
          <a:p>
            <a:pPr indent="0" lvl="0" marL="0" marR="0" rtl="0" algn="ctr">
              <a:lnSpc>
                <a:spcPct val="100000"/>
              </a:lnSpc>
              <a:spcBef>
                <a:spcPts val="0"/>
              </a:spcBef>
              <a:spcAft>
                <a:spcPts val="0"/>
              </a:spcAft>
              <a:buNone/>
            </a:pPr>
            <a:r>
              <a:rPr b="1" i="0" lang="en-US" sz="18300" u="none" cap="none" strike="noStrike">
                <a:solidFill>
                  <a:srgbClr val="2A4C9A"/>
                </a:solidFill>
                <a:latin typeface="Alice"/>
                <a:ea typeface="Alice"/>
                <a:cs typeface="Alice"/>
                <a:sym typeface="Alice"/>
              </a:rPr>
              <a:t>BROCHURE</a:t>
            </a:r>
            <a:endParaRPr/>
          </a:p>
        </p:txBody>
      </p:sp>
      <p:grpSp>
        <p:nvGrpSpPr>
          <p:cNvPr id="85" name="Google Shape;85;p13"/>
          <p:cNvGrpSpPr/>
          <p:nvPr/>
        </p:nvGrpSpPr>
        <p:grpSpPr>
          <a:xfrm>
            <a:off x="-679824" y="8840155"/>
            <a:ext cx="19647647" cy="3230761"/>
            <a:chOff x="0" y="-38100"/>
            <a:chExt cx="5174689" cy="850900"/>
          </a:xfrm>
        </p:grpSpPr>
        <p:sp>
          <p:nvSpPr>
            <p:cNvPr id="86" name="Google Shape;86;p13"/>
            <p:cNvSpPr/>
            <p:nvPr/>
          </p:nvSpPr>
          <p:spPr>
            <a:xfrm>
              <a:off x="0" y="0"/>
              <a:ext cx="5174689" cy="342962"/>
            </a:xfrm>
            <a:custGeom>
              <a:rect b="b" l="l" r="r" t="t"/>
              <a:pathLst>
                <a:path extrusionOk="0" h="342962" w="5174689">
                  <a:moveTo>
                    <a:pt x="0" y="0"/>
                  </a:moveTo>
                  <a:lnTo>
                    <a:pt x="5174689" y="0"/>
                  </a:lnTo>
                  <a:lnTo>
                    <a:pt x="5174689" y="342962"/>
                  </a:lnTo>
                  <a:lnTo>
                    <a:pt x="0" y="342962"/>
                  </a:lnTo>
                  <a:close/>
                </a:path>
              </a:pathLst>
            </a:custGeom>
            <a:solidFill>
              <a:srgbClr val="2A4C9A"/>
            </a:solidFill>
            <a:ln>
              <a:noFill/>
            </a:ln>
          </p:spPr>
        </p:sp>
        <p:sp>
          <p:nvSpPr>
            <p:cNvPr id="87" name="Google Shape;87;p1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13"/>
          <p:cNvGrpSpPr/>
          <p:nvPr/>
        </p:nvGrpSpPr>
        <p:grpSpPr>
          <a:xfrm>
            <a:off x="-679824" y="-144661"/>
            <a:ext cx="19647647" cy="3230761"/>
            <a:chOff x="0" y="-38100"/>
            <a:chExt cx="5174689" cy="850900"/>
          </a:xfrm>
        </p:grpSpPr>
        <p:sp>
          <p:nvSpPr>
            <p:cNvPr id="89" name="Google Shape;89;p13"/>
            <p:cNvSpPr/>
            <p:nvPr/>
          </p:nvSpPr>
          <p:spPr>
            <a:xfrm>
              <a:off x="0" y="0"/>
              <a:ext cx="5174689" cy="342962"/>
            </a:xfrm>
            <a:custGeom>
              <a:rect b="b" l="l" r="r" t="t"/>
              <a:pathLst>
                <a:path extrusionOk="0" h="342962" w="5174689">
                  <a:moveTo>
                    <a:pt x="0" y="0"/>
                  </a:moveTo>
                  <a:lnTo>
                    <a:pt x="5174689" y="0"/>
                  </a:lnTo>
                  <a:lnTo>
                    <a:pt x="5174689" y="342962"/>
                  </a:lnTo>
                  <a:lnTo>
                    <a:pt x="0" y="342962"/>
                  </a:lnTo>
                  <a:close/>
                </a:path>
              </a:pathLst>
            </a:custGeom>
            <a:solidFill>
              <a:srgbClr val="2A4C9A"/>
            </a:solidFill>
            <a:ln>
              <a:noFill/>
            </a:ln>
          </p:spPr>
        </p:sp>
        <p:sp>
          <p:nvSpPr>
            <p:cNvPr id="90" name="Google Shape;90;p1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3"/>
          <p:cNvSpPr/>
          <p:nvPr/>
        </p:nvSpPr>
        <p:spPr>
          <a:xfrm>
            <a:off x="5163212" y="4806072"/>
            <a:ext cx="7961576" cy="213030"/>
          </a:xfrm>
          <a:custGeom>
            <a:rect b="b" l="l" r="r" t="t"/>
            <a:pathLst>
              <a:path extrusionOk="0" h="56107" w="2096876">
                <a:moveTo>
                  <a:pt x="28053" y="0"/>
                </a:moveTo>
                <a:lnTo>
                  <a:pt x="2068823" y="0"/>
                </a:lnTo>
                <a:cubicBezTo>
                  <a:pt x="2084316" y="0"/>
                  <a:pt x="2096876" y="12560"/>
                  <a:pt x="2096876" y="28053"/>
                </a:cubicBezTo>
                <a:lnTo>
                  <a:pt x="2096876" y="28053"/>
                </a:lnTo>
                <a:cubicBezTo>
                  <a:pt x="2096876" y="43547"/>
                  <a:pt x="2084316" y="56107"/>
                  <a:pt x="2068823" y="56107"/>
                </a:cubicBezTo>
                <a:lnTo>
                  <a:pt x="28053" y="56107"/>
                </a:lnTo>
                <a:cubicBezTo>
                  <a:pt x="12560" y="56107"/>
                  <a:pt x="0" y="43547"/>
                  <a:pt x="0" y="28053"/>
                </a:cubicBezTo>
                <a:lnTo>
                  <a:pt x="0" y="28053"/>
                </a:lnTo>
                <a:cubicBezTo>
                  <a:pt x="0" y="12560"/>
                  <a:pt x="12560" y="0"/>
                  <a:pt x="28053"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 name="Google Shape;92;p13"/>
          <p:cNvPicPr preferRelativeResize="0"/>
          <p:nvPr/>
        </p:nvPicPr>
        <p:blipFill rotWithShape="1">
          <a:blip r:embed="rId3">
            <a:alphaModFix/>
          </a:blip>
          <a:srcRect b="0" l="18175" r="45491" t="0"/>
          <a:stretch/>
        </p:blipFill>
        <p:spPr>
          <a:xfrm flipH="1">
            <a:off x="-1994828" y="2562931"/>
            <a:ext cx="5222900" cy="9595568"/>
          </a:xfrm>
          <a:prstGeom prst="rect">
            <a:avLst/>
          </a:prstGeom>
          <a:noFill/>
          <a:ln>
            <a:noFill/>
          </a:ln>
        </p:spPr>
      </p:pic>
      <p:grpSp>
        <p:nvGrpSpPr>
          <p:cNvPr id="93" name="Google Shape;93;p13"/>
          <p:cNvGrpSpPr/>
          <p:nvPr/>
        </p:nvGrpSpPr>
        <p:grpSpPr>
          <a:xfrm>
            <a:off x="12866744" y="3774195"/>
            <a:ext cx="6346513" cy="5136330"/>
            <a:chOff x="0" y="0"/>
            <a:chExt cx="910154" cy="736600"/>
          </a:xfrm>
        </p:grpSpPr>
        <p:sp>
          <p:nvSpPr>
            <p:cNvPr id="94" name="Google Shape;94;p13"/>
            <p:cNvSpPr/>
            <p:nvPr/>
          </p:nvSpPr>
          <p:spPr>
            <a:xfrm>
              <a:off x="0" y="0"/>
              <a:ext cx="910154" cy="178532"/>
            </a:xfrm>
            <a:custGeom>
              <a:rect b="b" l="l" r="r" t="t"/>
              <a:pathLst>
                <a:path extrusionOk="0" h="178532" w="910154">
                  <a:moveTo>
                    <a:pt x="455077" y="0"/>
                  </a:moveTo>
                  <a:cubicBezTo>
                    <a:pt x="203745" y="0"/>
                    <a:pt x="0" y="39966"/>
                    <a:pt x="0" y="89266"/>
                  </a:cubicBezTo>
                  <a:cubicBezTo>
                    <a:pt x="0" y="138567"/>
                    <a:pt x="203745" y="178532"/>
                    <a:pt x="455077" y="178532"/>
                  </a:cubicBezTo>
                  <a:cubicBezTo>
                    <a:pt x="706409" y="178532"/>
                    <a:pt x="910154" y="138567"/>
                    <a:pt x="910154" y="89266"/>
                  </a:cubicBezTo>
                  <a:cubicBezTo>
                    <a:pt x="910154" y="39966"/>
                    <a:pt x="706409" y="0"/>
                    <a:pt x="455077"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13"/>
          <p:cNvSpPr/>
          <p:nvPr/>
        </p:nvSpPr>
        <p:spPr>
          <a:xfrm>
            <a:off x="2163082" y="7514653"/>
            <a:ext cx="13961927" cy="213033"/>
          </a:xfrm>
          <a:custGeom>
            <a:rect b="b" l="l" r="r" t="t"/>
            <a:pathLst>
              <a:path extrusionOk="0" h="56107" w="3677191">
                <a:moveTo>
                  <a:pt x="28053" y="0"/>
                </a:moveTo>
                <a:lnTo>
                  <a:pt x="3649138" y="0"/>
                </a:lnTo>
                <a:cubicBezTo>
                  <a:pt x="3664631" y="0"/>
                  <a:pt x="3677191" y="12560"/>
                  <a:pt x="3677191" y="28053"/>
                </a:cubicBezTo>
                <a:lnTo>
                  <a:pt x="3677191" y="28053"/>
                </a:lnTo>
                <a:cubicBezTo>
                  <a:pt x="3677191" y="43547"/>
                  <a:pt x="3664631" y="56107"/>
                  <a:pt x="3649138" y="56107"/>
                </a:cubicBezTo>
                <a:lnTo>
                  <a:pt x="28053" y="56107"/>
                </a:lnTo>
                <a:cubicBezTo>
                  <a:pt x="12560" y="56107"/>
                  <a:pt x="0" y="43547"/>
                  <a:pt x="0" y="28053"/>
                </a:cubicBezTo>
                <a:lnTo>
                  <a:pt x="0" y="28053"/>
                </a:lnTo>
                <a:cubicBezTo>
                  <a:pt x="0" y="12560"/>
                  <a:pt x="12560" y="0"/>
                  <a:pt x="28053"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 name="Google Shape;97;p13"/>
          <p:cNvPicPr preferRelativeResize="0"/>
          <p:nvPr/>
        </p:nvPicPr>
        <p:blipFill rotWithShape="1">
          <a:blip r:embed="rId4">
            <a:alphaModFix/>
          </a:blip>
          <a:srcRect b="17411" l="16452" r="18029" t="32062"/>
          <a:stretch/>
        </p:blipFill>
        <p:spPr>
          <a:xfrm>
            <a:off x="13210565" y="442050"/>
            <a:ext cx="5658872" cy="4364022"/>
          </a:xfrm>
          <a:prstGeom prst="rect">
            <a:avLst/>
          </a:prstGeom>
          <a:noFill/>
          <a:ln>
            <a:noFill/>
          </a:ln>
        </p:spPr>
      </p:pic>
      <p:pic>
        <p:nvPicPr>
          <p:cNvPr id="98" name="Google Shape;98;p13"/>
          <p:cNvPicPr preferRelativeResize="0"/>
          <p:nvPr/>
        </p:nvPicPr>
        <p:blipFill rotWithShape="1">
          <a:blip r:embed="rId5">
            <a:alphaModFix/>
          </a:blip>
          <a:srcRect b="67767" l="61170" r="16954" t="0"/>
          <a:stretch/>
        </p:blipFill>
        <p:spPr>
          <a:xfrm>
            <a:off x="1028700" y="328873"/>
            <a:ext cx="3667758" cy="3602870"/>
          </a:xfrm>
          <a:prstGeom prst="rect">
            <a:avLst/>
          </a:prstGeom>
          <a:noFill/>
          <a:ln>
            <a:noFill/>
          </a:ln>
        </p:spPr>
      </p:pic>
      <p:pic>
        <p:nvPicPr>
          <p:cNvPr id="99" name="Google Shape;99;p13"/>
          <p:cNvPicPr preferRelativeResize="0"/>
          <p:nvPr/>
        </p:nvPicPr>
        <p:blipFill rotWithShape="1">
          <a:blip r:embed="rId5">
            <a:alphaModFix/>
          </a:blip>
          <a:srcRect b="29667" l="33694" r="46178" t="41430"/>
          <a:stretch/>
        </p:blipFill>
        <p:spPr>
          <a:xfrm rot="765875">
            <a:off x="13789423" y="6577403"/>
            <a:ext cx="3989048" cy="3818772"/>
          </a:xfrm>
          <a:prstGeom prst="rect">
            <a:avLst/>
          </a:prstGeom>
          <a:noFill/>
          <a:ln>
            <a:noFill/>
          </a:ln>
        </p:spPr>
      </p:pic>
      <p:sp>
        <p:nvSpPr>
          <p:cNvPr id="100" name="Google Shape;100;p13"/>
          <p:cNvSpPr txBox="1"/>
          <p:nvPr/>
        </p:nvSpPr>
        <p:spPr>
          <a:xfrm>
            <a:off x="5229033" y="423000"/>
            <a:ext cx="7829933" cy="456184"/>
          </a:xfrm>
          <a:prstGeom prst="rect">
            <a:avLst/>
          </a:prstGeom>
          <a:noFill/>
          <a:ln>
            <a:noFill/>
          </a:ln>
        </p:spPr>
        <p:txBody>
          <a:bodyPr anchorCtr="0" anchor="t" bIns="0" lIns="0" spcFirstLastPara="1" rIns="0" wrap="square" tIns="0">
            <a:spAutoFit/>
          </a:bodyPr>
          <a:lstStyle/>
          <a:p>
            <a:pPr indent="0" lvl="1" marL="0" marR="0" rtl="0" algn="ctr">
              <a:lnSpc>
                <a:spcPct val="131000"/>
              </a:lnSpc>
              <a:spcBef>
                <a:spcPts val="0"/>
              </a:spcBef>
              <a:spcAft>
                <a:spcPts val="0"/>
              </a:spcAft>
              <a:buNone/>
            </a:pPr>
            <a:r>
              <a:rPr b="0" i="0" lang="en-US" sz="2800" u="none" cap="none" strike="noStrike">
                <a:solidFill>
                  <a:srgbClr val="EDEDE4"/>
                </a:solidFill>
                <a:latin typeface="Inter"/>
                <a:ea typeface="Inter"/>
                <a:cs typeface="Inter"/>
                <a:sym typeface="Inter"/>
              </a:rPr>
              <a:t>Elaborate on what you want to discuss.</a:t>
            </a:r>
            <a:endParaRPr/>
          </a:p>
        </p:txBody>
      </p:sp>
      <p:sp>
        <p:nvSpPr>
          <p:cNvPr id="101" name="Google Shape;101;p13"/>
          <p:cNvSpPr txBox="1"/>
          <p:nvPr/>
        </p:nvSpPr>
        <p:spPr>
          <a:xfrm>
            <a:off x="5229033" y="9388766"/>
            <a:ext cx="7829933" cy="456184"/>
          </a:xfrm>
          <a:prstGeom prst="rect">
            <a:avLst/>
          </a:prstGeom>
          <a:noFill/>
          <a:ln>
            <a:noFill/>
          </a:ln>
        </p:spPr>
        <p:txBody>
          <a:bodyPr anchorCtr="0" anchor="t" bIns="0" lIns="0" spcFirstLastPara="1" rIns="0" wrap="square" tIns="0">
            <a:spAutoFit/>
          </a:bodyPr>
          <a:lstStyle/>
          <a:p>
            <a:pPr indent="0" lvl="1" marL="0" marR="0" rtl="0" algn="ctr">
              <a:lnSpc>
                <a:spcPct val="131000"/>
              </a:lnSpc>
              <a:spcBef>
                <a:spcPts val="0"/>
              </a:spcBef>
              <a:spcAft>
                <a:spcPts val="0"/>
              </a:spcAft>
              <a:buNone/>
            </a:pPr>
            <a:r>
              <a:rPr b="0" i="0" lang="en-US" sz="2800" u="none" cap="none" strike="noStrike">
                <a:solidFill>
                  <a:srgbClr val="EDEDE4"/>
                </a:solidFill>
                <a:latin typeface="Inter"/>
                <a:ea typeface="Inter"/>
                <a:cs typeface="Inter"/>
                <a:sym typeface="Inter"/>
              </a:rPr>
              <a:t>Elaborate on what you want to discuss.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grpSp>
        <p:nvGrpSpPr>
          <p:cNvPr id="486" name="Google Shape;486;p22"/>
          <p:cNvGrpSpPr/>
          <p:nvPr/>
        </p:nvGrpSpPr>
        <p:grpSpPr>
          <a:xfrm>
            <a:off x="12192000" y="-285750"/>
            <a:ext cx="6096000" cy="10572750"/>
            <a:chOff x="0" y="-38100"/>
            <a:chExt cx="812800" cy="1409700"/>
          </a:xfrm>
        </p:grpSpPr>
        <p:sp>
          <p:nvSpPr>
            <p:cNvPr id="487" name="Google Shape;487;p22"/>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574732"/>
            </a:solidFill>
            <a:ln>
              <a:noFill/>
            </a:ln>
          </p:spPr>
        </p:sp>
        <p:sp>
          <p:nvSpPr>
            <p:cNvPr id="488" name="Google Shape;488;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2"/>
          <p:cNvGrpSpPr/>
          <p:nvPr/>
        </p:nvGrpSpPr>
        <p:grpSpPr>
          <a:xfrm>
            <a:off x="12636224" y="158474"/>
            <a:ext cx="6096000" cy="9646200"/>
            <a:chOff x="0" y="-38100"/>
            <a:chExt cx="812800" cy="1286160"/>
          </a:xfrm>
        </p:grpSpPr>
        <p:sp>
          <p:nvSpPr>
            <p:cNvPr id="490" name="Google Shape;490;p22"/>
            <p:cNvSpPr/>
            <p:nvPr/>
          </p:nvSpPr>
          <p:spPr>
            <a:xfrm>
              <a:off x="0" y="0"/>
              <a:ext cx="694340" cy="1248060"/>
            </a:xfrm>
            <a:custGeom>
              <a:rect b="b" l="l" r="r" t="t"/>
              <a:pathLst>
                <a:path extrusionOk="0" h="1248060" w="694340">
                  <a:moveTo>
                    <a:pt x="0" y="0"/>
                  </a:moveTo>
                  <a:lnTo>
                    <a:pt x="694340" y="0"/>
                  </a:lnTo>
                  <a:lnTo>
                    <a:pt x="694340" y="1248060"/>
                  </a:lnTo>
                  <a:lnTo>
                    <a:pt x="0" y="1248060"/>
                  </a:lnTo>
                  <a:close/>
                </a:path>
              </a:pathLst>
            </a:custGeom>
            <a:solidFill>
              <a:srgbClr val="000000">
                <a:alpha val="0"/>
              </a:srgbClr>
            </a:solidFill>
            <a:ln cap="sq" cmpd="sng" w="28575">
              <a:solidFill>
                <a:srgbClr val="DBAB54"/>
              </a:solidFill>
              <a:prstDash val="solid"/>
              <a:miter lim="8000"/>
              <a:headEnd len="sm" w="sm" type="none"/>
              <a:tailEnd len="sm" w="sm" type="none"/>
            </a:ln>
          </p:spPr>
        </p:sp>
        <p:sp>
          <p:nvSpPr>
            <p:cNvPr id="491" name="Google Shape;491;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2"/>
          <p:cNvGrpSpPr/>
          <p:nvPr/>
        </p:nvGrpSpPr>
        <p:grpSpPr>
          <a:xfrm>
            <a:off x="14283392" y="1908954"/>
            <a:ext cx="3530909" cy="3230760"/>
            <a:chOff x="0" y="-38100"/>
            <a:chExt cx="929951" cy="850900"/>
          </a:xfrm>
        </p:grpSpPr>
        <p:sp>
          <p:nvSpPr>
            <p:cNvPr id="493" name="Google Shape;493;p22"/>
            <p:cNvSpPr/>
            <p:nvPr/>
          </p:nvSpPr>
          <p:spPr>
            <a:xfrm>
              <a:off x="0" y="0"/>
              <a:ext cx="929951" cy="289638"/>
            </a:xfrm>
            <a:custGeom>
              <a:rect b="b" l="l" r="r" t="t"/>
              <a:pathLst>
                <a:path extrusionOk="0" h="289638" w="929951">
                  <a:moveTo>
                    <a:pt x="0" y="0"/>
                  </a:moveTo>
                  <a:lnTo>
                    <a:pt x="929951" y="0"/>
                  </a:lnTo>
                  <a:lnTo>
                    <a:pt x="929951" y="289638"/>
                  </a:lnTo>
                  <a:lnTo>
                    <a:pt x="0" y="289638"/>
                  </a:lnTo>
                  <a:close/>
                </a:path>
              </a:pathLst>
            </a:custGeom>
            <a:solidFill>
              <a:srgbClr val="FDF9F3"/>
            </a:solidFill>
            <a:ln>
              <a:noFill/>
            </a:ln>
          </p:spPr>
        </p:sp>
        <p:sp>
          <p:nvSpPr>
            <p:cNvPr id="494" name="Google Shape;494;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22"/>
          <p:cNvGrpSpPr/>
          <p:nvPr/>
        </p:nvGrpSpPr>
        <p:grpSpPr>
          <a:xfrm>
            <a:off x="12666029" y="3585627"/>
            <a:ext cx="3530909" cy="3230760"/>
            <a:chOff x="0" y="-38100"/>
            <a:chExt cx="929951" cy="850900"/>
          </a:xfrm>
        </p:grpSpPr>
        <p:sp>
          <p:nvSpPr>
            <p:cNvPr id="496" name="Google Shape;496;p22"/>
            <p:cNvSpPr/>
            <p:nvPr/>
          </p:nvSpPr>
          <p:spPr>
            <a:xfrm>
              <a:off x="0" y="0"/>
              <a:ext cx="929951" cy="289638"/>
            </a:xfrm>
            <a:custGeom>
              <a:rect b="b" l="l" r="r" t="t"/>
              <a:pathLst>
                <a:path extrusionOk="0" h="289638" w="929951">
                  <a:moveTo>
                    <a:pt x="0" y="0"/>
                  </a:moveTo>
                  <a:lnTo>
                    <a:pt x="929951" y="0"/>
                  </a:lnTo>
                  <a:lnTo>
                    <a:pt x="929951" y="289638"/>
                  </a:lnTo>
                  <a:lnTo>
                    <a:pt x="0" y="289638"/>
                  </a:lnTo>
                  <a:close/>
                </a:path>
              </a:pathLst>
            </a:custGeom>
            <a:solidFill>
              <a:srgbClr val="FDF9F3"/>
            </a:solidFill>
            <a:ln>
              <a:noFill/>
            </a:ln>
          </p:spPr>
        </p:sp>
        <p:sp>
          <p:nvSpPr>
            <p:cNvPr id="497" name="Google Shape;497;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22"/>
          <p:cNvGrpSpPr/>
          <p:nvPr/>
        </p:nvGrpSpPr>
        <p:grpSpPr>
          <a:xfrm>
            <a:off x="15741790" y="3389827"/>
            <a:ext cx="1744148" cy="1744148"/>
            <a:chOff x="0" y="0"/>
            <a:chExt cx="812800" cy="812800"/>
          </a:xfrm>
        </p:grpSpPr>
        <p:sp>
          <p:nvSpPr>
            <p:cNvPr id="499" name="Google Shape;49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4732"/>
            </a:solidFill>
            <a:ln cap="sq" cmpd="sng" w="19050">
              <a:solidFill>
                <a:srgbClr val="DBAB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1" name="Google Shape;501;p22"/>
          <p:cNvPicPr preferRelativeResize="0"/>
          <p:nvPr/>
        </p:nvPicPr>
        <p:blipFill>
          <a:blip r:embed="rId3">
            <a:alphaModFix/>
          </a:blip>
          <a:stretch>
            <a:fillRect/>
          </a:stretch>
        </p:blipFill>
        <p:spPr>
          <a:xfrm>
            <a:off x="15854125" y="3502179"/>
            <a:ext cx="1519500" cy="1519500"/>
          </a:xfrm>
          <a:prstGeom prst="ellipse">
            <a:avLst/>
          </a:prstGeom>
          <a:noFill/>
          <a:ln>
            <a:noFill/>
          </a:ln>
        </p:spPr>
      </p:pic>
      <p:grpSp>
        <p:nvGrpSpPr>
          <p:cNvPr id="502" name="Google Shape;502;p22"/>
          <p:cNvGrpSpPr/>
          <p:nvPr/>
        </p:nvGrpSpPr>
        <p:grpSpPr>
          <a:xfrm>
            <a:off x="0" y="-285750"/>
            <a:ext cx="6096000" cy="10572750"/>
            <a:chOff x="0" y="-38100"/>
            <a:chExt cx="812800" cy="1409700"/>
          </a:xfrm>
        </p:grpSpPr>
        <p:sp>
          <p:nvSpPr>
            <p:cNvPr id="503" name="Google Shape;503;p22"/>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DF9F3"/>
            </a:solidFill>
            <a:ln>
              <a:noFill/>
            </a:ln>
          </p:spPr>
        </p:sp>
        <p:sp>
          <p:nvSpPr>
            <p:cNvPr id="504" name="Google Shape;504;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22"/>
          <p:cNvGrpSpPr/>
          <p:nvPr/>
        </p:nvGrpSpPr>
        <p:grpSpPr>
          <a:xfrm>
            <a:off x="6096000" y="-285750"/>
            <a:ext cx="6096000" cy="10572750"/>
            <a:chOff x="0" y="-38100"/>
            <a:chExt cx="812800" cy="1409700"/>
          </a:xfrm>
        </p:grpSpPr>
        <p:sp>
          <p:nvSpPr>
            <p:cNvPr id="506" name="Google Shape;506;p22"/>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DF9F3"/>
            </a:solidFill>
            <a:ln>
              <a:noFill/>
            </a:ln>
          </p:spPr>
        </p:sp>
        <p:sp>
          <p:nvSpPr>
            <p:cNvPr id="507" name="Google Shape;507;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22"/>
          <p:cNvGrpSpPr/>
          <p:nvPr/>
        </p:nvGrpSpPr>
        <p:grpSpPr>
          <a:xfrm>
            <a:off x="6540224" y="158474"/>
            <a:ext cx="6096002" cy="9646202"/>
            <a:chOff x="0" y="-38100"/>
            <a:chExt cx="812800" cy="1286160"/>
          </a:xfrm>
        </p:grpSpPr>
        <p:sp>
          <p:nvSpPr>
            <p:cNvPr id="509" name="Google Shape;509;p22"/>
            <p:cNvSpPr/>
            <p:nvPr/>
          </p:nvSpPr>
          <p:spPr>
            <a:xfrm>
              <a:off x="0" y="0"/>
              <a:ext cx="694340" cy="1248060"/>
            </a:xfrm>
            <a:custGeom>
              <a:rect b="b" l="l" r="r" t="t"/>
              <a:pathLst>
                <a:path extrusionOk="0" h="1248060" w="694340">
                  <a:moveTo>
                    <a:pt x="0" y="0"/>
                  </a:moveTo>
                  <a:lnTo>
                    <a:pt x="694340" y="0"/>
                  </a:lnTo>
                  <a:lnTo>
                    <a:pt x="694340" y="1248060"/>
                  </a:lnTo>
                  <a:lnTo>
                    <a:pt x="0" y="1248060"/>
                  </a:lnTo>
                  <a:close/>
                </a:path>
              </a:pathLst>
            </a:custGeom>
            <a:solidFill>
              <a:srgbClr val="000000">
                <a:alpha val="0"/>
              </a:srgbClr>
            </a:solidFill>
            <a:ln cap="sq" cmpd="sng" w="28575">
              <a:solidFill>
                <a:srgbClr val="DBAB54"/>
              </a:solidFill>
              <a:prstDash val="solid"/>
              <a:miter lim="8000"/>
              <a:headEnd len="sm" w="sm" type="none"/>
              <a:tailEnd len="sm" w="sm" type="none"/>
            </a:ln>
          </p:spPr>
        </p:sp>
        <p:sp>
          <p:nvSpPr>
            <p:cNvPr id="510" name="Google Shape;510;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1" name="Google Shape;511;p22"/>
          <p:cNvCxnSpPr/>
          <p:nvPr/>
        </p:nvCxnSpPr>
        <p:spPr>
          <a:xfrm>
            <a:off x="15036694" y="2471254"/>
            <a:ext cx="2281155" cy="0"/>
          </a:xfrm>
          <a:prstGeom prst="straightConnector1">
            <a:avLst/>
          </a:prstGeom>
          <a:noFill/>
          <a:ln cap="flat" cmpd="sng" w="19050">
            <a:solidFill>
              <a:srgbClr val="DBAB54"/>
            </a:solidFill>
            <a:prstDash val="solid"/>
            <a:round/>
            <a:headEnd len="sm" w="sm" type="none"/>
            <a:tailEnd len="sm" w="sm" type="none"/>
          </a:ln>
        </p:spPr>
      </p:cxnSp>
      <p:grpSp>
        <p:nvGrpSpPr>
          <p:cNvPr id="512" name="Google Shape;512;p22"/>
          <p:cNvGrpSpPr/>
          <p:nvPr/>
        </p:nvGrpSpPr>
        <p:grpSpPr>
          <a:xfrm>
            <a:off x="14283392" y="5256327"/>
            <a:ext cx="3530909" cy="3230760"/>
            <a:chOff x="0" y="-38100"/>
            <a:chExt cx="929951" cy="850900"/>
          </a:xfrm>
        </p:grpSpPr>
        <p:sp>
          <p:nvSpPr>
            <p:cNvPr id="513" name="Google Shape;513;p22"/>
            <p:cNvSpPr/>
            <p:nvPr/>
          </p:nvSpPr>
          <p:spPr>
            <a:xfrm>
              <a:off x="0" y="0"/>
              <a:ext cx="929951" cy="289638"/>
            </a:xfrm>
            <a:custGeom>
              <a:rect b="b" l="l" r="r" t="t"/>
              <a:pathLst>
                <a:path extrusionOk="0" h="289638" w="929951">
                  <a:moveTo>
                    <a:pt x="0" y="0"/>
                  </a:moveTo>
                  <a:lnTo>
                    <a:pt x="929951" y="0"/>
                  </a:lnTo>
                  <a:lnTo>
                    <a:pt x="929951" y="289638"/>
                  </a:lnTo>
                  <a:lnTo>
                    <a:pt x="0" y="289638"/>
                  </a:lnTo>
                  <a:close/>
                </a:path>
              </a:pathLst>
            </a:custGeom>
            <a:solidFill>
              <a:srgbClr val="FDF9F3"/>
            </a:solidFill>
            <a:ln>
              <a:noFill/>
            </a:ln>
          </p:spPr>
        </p:sp>
        <p:sp>
          <p:nvSpPr>
            <p:cNvPr id="514" name="Google Shape;514;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5" name="Google Shape;515;p22"/>
          <p:cNvCxnSpPr/>
          <p:nvPr/>
        </p:nvCxnSpPr>
        <p:spPr>
          <a:xfrm>
            <a:off x="15036694" y="5818627"/>
            <a:ext cx="2281155" cy="0"/>
          </a:xfrm>
          <a:prstGeom prst="straightConnector1">
            <a:avLst/>
          </a:prstGeom>
          <a:noFill/>
          <a:ln cap="flat" cmpd="sng" w="19050">
            <a:solidFill>
              <a:srgbClr val="DBAB54"/>
            </a:solidFill>
            <a:prstDash val="solid"/>
            <a:round/>
            <a:headEnd len="sm" w="sm" type="none"/>
            <a:tailEnd len="sm" w="sm" type="none"/>
          </a:ln>
        </p:spPr>
      </p:cxnSp>
      <p:cxnSp>
        <p:nvCxnSpPr>
          <p:cNvPr id="516" name="Google Shape;516;p22"/>
          <p:cNvCxnSpPr/>
          <p:nvPr/>
        </p:nvCxnSpPr>
        <p:spPr>
          <a:xfrm>
            <a:off x="13048833" y="4147927"/>
            <a:ext cx="2281155" cy="0"/>
          </a:xfrm>
          <a:prstGeom prst="straightConnector1">
            <a:avLst/>
          </a:prstGeom>
          <a:noFill/>
          <a:ln cap="flat" cmpd="sng" w="19050">
            <a:solidFill>
              <a:srgbClr val="DBAB54"/>
            </a:solidFill>
            <a:prstDash val="solid"/>
            <a:round/>
            <a:headEnd len="sm" w="sm" type="none"/>
            <a:tailEnd len="sm" w="sm" type="none"/>
          </a:ln>
        </p:spPr>
      </p:cxnSp>
      <p:grpSp>
        <p:nvGrpSpPr>
          <p:cNvPr id="517" name="Google Shape;517;p22"/>
          <p:cNvGrpSpPr/>
          <p:nvPr/>
        </p:nvGrpSpPr>
        <p:grpSpPr>
          <a:xfrm>
            <a:off x="13162150" y="1731403"/>
            <a:ext cx="1744148" cy="1744148"/>
            <a:chOff x="0" y="0"/>
            <a:chExt cx="812800" cy="812800"/>
          </a:xfrm>
        </p:grpSpPr>
        <p:sp>
          <p:nvSpPr>
            <p:cNvPr id="518" name="Google Shape;51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4732"/>
            </a:solidFill>
            <a:ln cap="sq" cmpd="sng" w="19050">
              <a:solidFill>
                <a:srgbClr val="DBAB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22"/>
          <p:cNvGrpSpPr/>
          <p:nvPr/>
        </p:nvGrpSpPr>
        <p:grpSpPr>
          <a:xfrm>
            <a:off x="13162150" y="5078776"/>
            <a:ext cx="1744148" cy="1744148"/>
            <a:chOff x="0" y="0"/>
            <a:chExt cx="812800" cy="812800"/>
          </a:xfrm>
        </p:grpSpPr>
        <p:sp>
          <p:nvSpPr>
            <p:cNvPr id="521" name="Google Shape;52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4732"/>
            </a:solidFill>
            <a:ln cap="sq" cmpd="sng" w="19050">
              <a:solidFill>
                <a:srgbClr val="DBAB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3" name="Google Shape;523;p22"/>
          <p:cNvPicPr preferRelativeResize="0"/>
          <p:nvPr/>
        </p:nvPicPr>
        <p:blipFill rotWithShape="1">
          <a:blip r:embed="rId4">
            <a:alphaModFix/>
          </a:blip>
          <a:srcRect b="0" l="28691" r="28690" t="0"/>
          <a:stretch/>
        </p:blipFill>
        <p:spPr>
          <a:xfrm>
            <a:off x="0" y="0"/>
            <a:ext cx="6096000" cy="10287000"/>
          </a:xfrm>
          <a:prstGeom prst="rect">
            <a:avLst/>
          </a:prstGeom>
          <a:noFill/>
          <a:ln>
            <a:noFill/>
          </a:ln>
        </p:spPr>
      </p:pic>
      <p:pic>
        <p:nvPicPr>
          <p:cNvPr id="524" name="Google Shape;524;p22"/>
          <p:cNvPicPr preferRelativeResize="0"/>
          <p:nvPr/>
        </p:nvPicPr>
        <p:blipFill rotWithShape="1">
          <a:blip r:embed="rId5">
            <a:alphaModFix/>
          </a:blip>
          <a:srcRect b="0" l="25590" r="25590" t="0"/>
          <a:stretch/>
        </p:blipFill>
        <p:spPr>
          <a:xfrm>
            <a:off x="9584873" y="6868736"/>
            <a:ext cx="1875134" cy="2562249"/>
          </a:xfrm>
          <a:prstGeom prst="rect">
            <a:avLst/>
          </a:prstGeom>
          <a:noFill/>
          <a:ln>
            <a:noFill/>
          </a:ln>
        </p:spPr>
      </p:pic>
      <p:grpSp>
        <p:nvGrpSpPr>
          <p:cNvPr id="525" name="Google Shape;525;p22"/>
          <p:cNvGrpSpPr/>
          <p:nvPr/>
        </p:nvGrpSpPr>
        <p:grpSpPr>
          <a:xfrm>
            <a:off x="13626577" y="7003900"/>
            <a:ext cx="5557682" cy="5557682"/>
            <a:chOff x="0" y="0"/>
            <a:chExt cx="812800" cy="812800"/>
          </a:xfrm>
        </p:grpSpPr>
        <p:sp>
          <p:nvSpPr>
            <p:cNvPr id="526" name="Google Shape;52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4732"/>
            </a:solidFill>
            <a:ln cap="sq" cmpd="sng" w="28575">
              <a:solidFill>
                <a:srgbClr val="DBAB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8" name="Google Shape;528;p22"/>
          <p:cNvSpPr txBox="1"/>
          <p:nvPr/>
        </p:nvSpPr>
        <p:spPr>
          <a:xfrm>
            <a:off x="15072576" y="2135173"/>
            <a:ext cx="1332843"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Noodle Menu 1</a:t>
            </a:r>
            <a:endParaRPr/>
          </a:p>
        </p:txBody>
      </p:sp>
      <p:sp>
        <p:nvSpPr>
          <p:cNvPr id="529" name="Google Shape;529;p22"/>
          <p:cNvSpPr txBox="1"/>
          <p:nvPr/>
        </p:nvSpPr>
        <p:spPr>
          <a:xfrm>
            <a:off x="16405419" y="2125647"/>
            <a:ext cx="876550"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DBAB54"/>
                </a:solidFill>
                <a:latin typeface="Alice"/>
                <a:ea typeface="Alice"/>
                <a:cs typeface="Alice"/>
                <a:sym typeface="Alice"/>
              </a:rPr>
              <a:t>$13.50</a:t>
            </a:r>
            <a:endParaRPr/>
          </a:p>
        </p:txBody>
      </p:sp>
      <p:sp>
        <p:nvSpPr>
          <p:cNvPr id="530" name="Google Shape;530;p22"/>
          <p:cNvSpPr txBox="1"/>
          <p:nvPr/>
        </p:nvSpPr>
        <p:spPr>
          <a:xfrm>
            <a:off x="15072576" y="2526038"/>
            <a:ext cx="2209392" cy="424178"/>
          </a:xfrm>
          <a:prstGeom prst="rect">
            <a:avLst/>
          </a:prstGeom>
          <a:noFill/>
          <a:ln>
            <a:noFill/>
          </a:ln>
        </p:spPr>
        <p:txBody>
          <a:bodyPr anchorCtr="0" anchor="t" bIns="0" lIns="0" spcFirstLastPara="1" rIns="0" wrap="square" tIns="0">
            <a:spAutoFit/>
          </a:bodyPr>
          <a:lstStyle/>
          <a:p>
            <a:pPr indent="0" lvl="1" marL="0" marR="0" rtl="0" algn="l">
              <a:lnSpc>
                <a:spcPct val="176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531" name="Google Shape;531;p22"/>
          <p:cNvSpPr txBox="1"/>
          <p:nvPr/>
        </p:nvSpPr>
        <p:spPr>
          <a:xfrm>
            <a:off x="15072576" y="5482546"/>
            <a:ext cx="1332843"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Noodle Menu 3</a:t>
            </a:r>
            <a:endParaRPr/>
          </a:p>
        </p:txBody>
      </p:sp>
      <p:sp>
        <p:nvSpPr>
          <p:cNvPr id="532" name="Google Shape;532;p22"/>
          <p:cNvSpPr txBox="1"/>
          <p:nvPr/>
        </p:nvSpPr>
        <p:spPr>
          <a:xfrm>
            <a:off x="16405419" y="5473020"/>
            <a:ext cx="876550"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DBAB54"/>
                </a:solidFill>
                <a:latin typeface="Alice"/>
                <a:ea typeface="Alice"/>
                <a:cs typeface="Alice"/>
                <a:sym typeface="Alice"/>
              </a:rPr>
              <a:t>$13.50</a:t>
            </a:r>
            <a:endParaRPr/>
          </a:p>
        </p:txBody>
      </p:sp>
      <p:sp>
        <p:nvSpPr>
          <p:cNvPr id="533" name="Google Shape;533;p22"/>
          <p:cNvSpPr txBox="1"/>
          <p:nvPr/>
        </p:nvSpPr>
        <p:spPr>
          <a:xfrm>
            <a:off x="15072576" y="5873411"/>
            <a:ext cx="2209392" cy="424178"/>
          </a:xfrm>
          <a:prstGeom prst="rect">
            <a:avLst/>
          </a:prstGeom>
          <a:noFill/>
          <a:ln>
            <a:noFill/>
          </a:ln>
        </p:spPr>
        <p:txBody>
          <a:bodyPr anchorCtr="0" anchor="t" bIns="0" lIns="0" spcFirstLastPara="1" rIns="0" wrap="square" tIns="0">
            <a:spAutoFit/>
          </a:bodyPr>
          <a:lstStyle/>
          <a:p>
            <a:pPr indent="0" lvl="1" marL="0" marR="0" rtl="0" algn="l">
              <a:lnSpc>
                <a:spcPct val="176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534" name="Google Shape;534;p22"/>
          <p:cNvSpPr txBox="1"/>
          <p:nvPr/>
        </p:nvSpPr>
        <p:spPr>
          <a:xfrm>
            <a:off x="13084714" y="3811846"/>
            <a:ext cx="1332843"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Noodle Menu 2</a:t>
            </a:r>
            <a:endParaRPr/>
          </a:p>
        </p:txBody>
      </p:sp>
      <p:sp>
        <p:nvSpPr>
          <p:cNvPr id="535" name="Google Shape;535;p22"/>
          <p:cNvSpPr txBox="1"/>
          <p:nvPr/>
        </p:nvSpPr>
        <p:spPr>
          <a:xfrm>
            <a:off x="14417557" y="3802320"/>
            <a:ext cx="876550"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DBAB54"/>
                </a:solidFill>
                <a:latin typeface="Alice"/>
                <a:ea typeface="Alice"/>
                <a:cs typeface="Alice"/>
                <a:sym typeface="Alice"/>
              </a:rPr>
              <a:t>$13.50</a:t>
            </a:r>
            <a:endParaRPr/>
          </a:p>
        </p:txBody>
      </p:sp>
      <p:sp>
        <p:nvSpPr>
          <p:cNvPr id="536" name="Google Shape;536;p22"/>
          <p:cNvSpPr txBox="1"/>
          <p:nvPr/>
        </p:nvSpPr>
        <p:spPr>
          <a:xfrm>
            <a:off x="8309409" y="6924226"/>
            <a:ext cx="876550"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DBAB54"/>
                </a:solidFill>
                <a:latin typeface="Alice"/>
                <a:ea typeface="Alice"/>
                <a:cs typeface="Alice"/>
                <a:sym typeface="Alice"/>
              </a:rPr>
              <a:t>$5.50</a:t>
            </a:r>
            <a:endParaRPr/>
          </a:p>
        </p:txBody>
      </p:sp>
      <p:sp>
        <p:nvSpPr>
          <p:cNvPr id="537" name="Google Shape;537;p22"/>
          <p:cNvSpPr txBox="1"/>
          <p:nvPr/>
        </p:nvSpPr>
        <p:spPr>
          <a:xfrm>
            <a:off x="8309409" y="7833490"/>
            <a:ext cx="876550"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DBAB54"/>
                </a:solidFill>
                <a:latin typeface="Alice"/>
                <a:ea typeface="Alice"/>
                <a:cs typeface="Alice"/>
                <a:sym typeface="Alice"/>
              </a:rPr>
              <a:t>$6.00</a:t>
            </a:r>
            <a:endParaRPr/>
          </a:p>
        </p:txBody>
      </p:sp>
      <p:sp>
        <p:nvSpPr>
          <p:cNvPr id="538" name="Google Shape;538;p22"/>
          <p:cNvSpPr txBox="1"/>
          <p:nvPr/>
        </p:nvSpPr>
        <p:spPr>
          <a:xfrm>
            <a:off x="8309409" y="8746537"/>
            <a:ext cx="876550"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DBAB54"/>
                </a:solidFill>
                <a:latin typeface="Alice"/>
                <a:ea typeface="Alice"/>
                <a:cs typeface="Alice"/>
                <a:sym typeface="Alice"/>
              </a:rPr>
              <a:t>$4.50</a:t>
            </a:r>
            <a:endParaRPr/>
          </a:p>
        </p:txBody>
      </p:sp>
      <p:sp>
        <p:nvSpPr>
          <p:cNvPr id="539" name="Google Shape;539;p22"/>
          <p:cNvSpPr txBox="1"/>
          <p:nvPr/>
        </p:nvSpPr>
        <p:spPr>
          <a:xfrm>
            <a:off x="13084714" y="4202711"/>
            <a:ext cx="2209392" cy="424178"/>
          </a:xfrm>
          <a:prstGeom prst="rect">
            <a:avLst/>
          </a:prstGeom>
          <a:noFill/>
          <a:ln>
            <a:noFill/>
          </a:ln>
        </p:spPr>
        <p:txBody>
          <a:bodyPr anchorCtr="0" anchor="t" bIns="0" lIns="0" spcFirstLastPara="1" rIns="0" wrap="square" tIns="0">
            <a:spAutoFit/>
          </a:bodyPr>
          <a:lstStyle/>
          <a:p>
            <a:pPr indent="0" lvl="1" marL="0" marR="0" rtl="0" algn="l">
              <a:lnSpc>
                <a:spcPct val="176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540" name="Google Shape;540;p22"/>
          <p:cNvSpPr txBox="1"/>
          <p:nvPr/>
        </p:nvSpPr>
        <p:spPr>
          <a:xfrm>
            <a:off x="13298549" y="1019175"/>
            <a:ext cx="388290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NOODLE MENU</a:t>
            </a:r>
            <a:endParaRPr/>
          </a:p>
        </p:txBody>
      </p:sp>
      <p:sp>
        <p:nvSpPr>
          <p:cNvPr id="541" name="Google Shape;541;p22"/>
          <p:cNvSpPr txBox="1"/>
          <p:nvPr/>
        </p:nvSpPr>
        <p:spPr>
          <a:xfrm>
            <a:off x="7202549" y="1019175"/>
            <a:ext cx="388290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574732"/>
                </a:solidFill>
                <a:latin typeface="Alice"/>
                <a:ea typeface="Alice"/>
                <a:cs typeface="Alice"/>
                <a:sym typeface="Alice"/>
              </a:rPr>
              <a:t>SIGNATURE MENU</a:t>
            </a:r>
            <a:endParaRPr/>
          </a:p>
        </p:txBody>
      </p:sp>
      <p:sp>
        <p:nvSpPr>
          <p:cNvPr id="542" name="Google Shape;542;p22"/>
          <p:cNvSpPr txBox="1"/>
          <p:nvPr/>
        </p:nvSpPr>
        <p:spPr>
          <a:xfrm>
            <a:off x="7202549" y="6178184"/>
            <a:ext cx="388290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574732"/>
                </a:solidFill>
                <a:latin typeface="Alice"/>
                <a:ea typeface="Alice"/>
                <a:cs typeface="Alice"/>
                <a:sym typeface="Alice"/>
              </a:rPr>
              <a:t>SIDE DISHES</a:t>
            </a:r>
            <a:endParaRPr/>
          </a:p>
        </p:txBody>
      </p:sp>
      <p:sp>
        <p:nvSpPr>
          <p:cNvPr id="543" name="Google Shape;543;p22"/>
          <p:cNvSpPr txBox="1"/>
          <p:nvPr/>
        </p:nvSpPr>
        <p:spPr>
          <a:xfrm>
            <a:off x="7022983" y="1833158"/>
            <a:ext cx="2070707"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Our Signature Menu 1</a:t>
            </a:r>
            <a:endParaRPr/>
          </a:p>
        </p:txBody>
      </p:sp>
      <p:sp>
        <p:nvSpPr>
          <p:cNvPr id="544" name="Google Shape;544;p22"/>
          <p:cNvSpPr txBox="1"/>
          <p:nvPr/>
        </p:nvSpPr>
        <p:spPr>
          <a:xfrm>
            <a:off x="7022983" y="6930659"/>
            <a:ext cx="1724700"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Side Dish 1</a:t>
            </a:r>
            <a:endParaRPr/>
          </a:p>
        </p:txBody>
      </p:sp>
      <p:sp>
        <p:nvSpPr>
          <p:cNvPr id="545" name="Google Shape;545;p22"/>
          <p:cNvSpPr txBox="1"/>
          <p:nvPr/>
        </p:nvSpPr>
        <p:spPr>
          <a:xfrm>
            <a:off x="7022983" y="7843016"/>
            <a:ext cx="1724700"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Side Dish 2</a:t>
            </a:r>
            <a:endParaRPr/>
          </a:p>
        </p:txBody>
      </p:sp>
      <p:sp>
        <p:nvSpPr>
          <p:cNvPr id="546" name="Google Shape;546;p22"/>
          <p:cNvSpPr txBox="1"/>
          <p:nvPr/>
        </p:nvSpPr>
        <p:spPr>
          <a:xfrm>
            <a:off x="7022983" y="8756062"/>
            <a:ext cx="1724700"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Side Dish 3</a:t>
            </a:r>
            <a:endParaRPr/>
          </a:p>
        </p:txBody>
      </p:sp>
      <p:sp>
        <p:nvSpPr>
          <p:cNvPr id="547" name="Google Shape;547;p22"/>
          <p:cNvSpPr txBox="1"/>
          <p:nvPr/>
        </p:nvSpPr>
        <p:spPr>
          <a:xfrm>
            <a:off x="7022983" y="2819918"/>
            <a:ext cx="2070707"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Our Signature Menu 2</a:t>
            </a:r>
            <a:endParaRPr/>
          </a:p>
        </p:txBody>
      </p:sp>
      <p:sp>
        <p:nvSpPr>
          <p:cNvPr id="548" name="Google Shape;548;p22"/>
          <p:cNvSpPr txBox="1"/>
          <p:nvPr/>
        </p:nvSpPr>
        <p:spPr>
          <a:xfrm>
            <a:off x="7022983" y="3885365"/>
            <a:ext cx="2070707"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Our Signature Menu 3</a:t>
            </a:r>
            <a:endParaRPr/>
          </a:p>
        </p:txBody>
      </p:sp>
      <p:sp>
        <p:nvSpPr>
          <p:cNvPr id="549" name="Google Shape;549;p22"/>
          <p:cNvSpPr txBox="1"/>
          <p:nvPr/>
        </p:nvSpPr>
        <p:spPr>
          <a:xfrm>
            <a:off x="7022983" y="5027012"/>
            <a:ext cx="2070707"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Our Signature Menu 4</a:t>
            </a:r>
            <a:endParaRPr/>
          </a:p>
        </p:txBody>
      </p:sp>
      <p:sp>
        <p:nvSpPr>
          <p:cNvPr id="550" name="Google Shape;550;p22"/>
          <p:cNvSpPr txBox="1"/>
          <p:nvPr/>
        </p:nvSpPr>
        <p:spPr>
          <a:xfrm>
            <a:off x="9779863" y="1795058"/>
            <a:ext cx="1485153"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551" name="Google Shape;551;p22"/>
          <p:cNvSpPr txBox="1"/>
          <p:nvPr/>
        </p:nvSpPr>
        <p:spPr>
          <a:xfrm>
            <a:off x="9779863" y="2781818"/>
            <a:ext cx="1485153"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552" name="Google Shape;552;p22"/>
          <p:cNvSpPr txBox="1"/>
          <p:nvPr/>
        </p:nvSpPr>
        <p:spPr>
          <a:xfrm>
            <a:off x="9779863" y="3847265"/>
            <a:ext cx="1485153"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553" name="Google Shape;553;p22"/>
          <p:cNvSpPr txBox="1"/>
          <p:nvPr/>
        </p:nvSpPr>
        <p:spPr>
          <a:xfrm>
            <a:off x="9779863" y="4988912"/>
            <a:ext cx="1485153"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554" name="Google Shape;554;p22"/>
          <p:cNvSpPr txBox="1"/>
          <p:nvPr/>
        </p:nvSpPr>
        <p:spPr>
          <a:xfrm>
            <a:off x="7022983" y="2202854"/>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555" name="Google Shape;555;p22"/>
          <p:cNvSpPr txBox="1"/>
          <p:nvPr/>
        </p:nvSpPr>
        <p:spPr>
          <a:xfrm>
            <a:off x="7022983" y="7276651"/>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556" name="Google Shape;556;p22"/>
          <p:cNvSpPr txBox="1"/>
          <p:nvPr/>
        </p:nvSpPr>
        <p:spPr>
          <a:xfrm>
            <a:off x="7022983" y="8189008"/>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557" name="Google Shape;557;p22"/>
          <p:cNvSpPr txBox="1"/>
          <p:nvPr/>
        </p:nvSpPr>
        <p:spPr>
          <a:xfrm>
            <a:off x="7022983" y="9102055"/>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558" name="Google Shape;558;p22"/>
          <p:cNvSpPr txBox="1"/>
          <p:nvPr/>
        </p:nvSpPr>
        <p:spPr>
          <a:xfrm>
            <a:off x="7022983" y="3189614"/>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559" name="Google Shape;559;p22"/>
          <p:cNvSpPr txBox="1"/>
          <p:nvPr/>
        </p:nvSpPr>
        <p:spPr>
          <a:xfrm>
            <a:off x="7022983" y="4255061"/>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560" name="Google Shape;560;p22"/>
          <p:cNvSpPr txBox="1"/>
          <p:nvPr/>
        </p:nvSpPr>
        <p:spPr>
          <a:xfrm>
            <a:off x="7022983" y="5396708"/>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cxnSp>
        <p:nvCxnSpPr>
          <p:cNvPr id="561" name="Google Shape;561;p22"/>
          <p:cNvCxnSpPr/>
          <p:nvPr/>
        </p:nvCxnSpPr>
        <p:spPr>
          <a:xfrm>
            <a:off x="7022983" y="2163748"/>
            <a:ext cx="4316669" cy="0"/>
          </a:xfrm>
          <a:prstGeom prst="straightConnector1">
            <a:avLst/>
          </a:prstGeom>
          <a:noFill/>
          <a:ln cap="flat" cmpd="sng" w="19050">
            <a:solidFill>
              <a:srgbClr val="DBAB54"/>
            </a:solidFill>
            <a:prstDash val="solid"/>
            <a:round/>
            <a:headEnd len="sm" w="sm" type="none"/>
            <a:tailEnd len="sm" w="sm" type="none"/>
          </a:ln>
        </p:spPr>
      </p:cxnSp>
      <p:cxnSp>
        <p:nvCxnSpPr>
          <p:cNvPr id="562" name="Google Shape;562;p22"/>
          <p:cNvCxnSpPr/>
          <p:nvPr/>
        </p:nvCxnSpPr>
        <p:spPr>
          <a:xfrm>
            <a:off x="7022983" y="7248076"/>
            <a:ext cx="2188355" cy="0"/>
          </a:xfrm>
          <a:prstGeom prst="straightConnector1">
            <a:avLst/>
          </a:prstGeom>
          <a:noFill/>
          <a:ln cap="flat" cmpd="sng" w="19050">
            <a:solidFill>
              <a:srgbClr val="DBAB54"/>
            </a:solidFill>
            <a:prstDash val="solid"/>
            <a:round/>
            <a:headEnd len="sm" w="sm" type="none"/>
            <a:tailEnd len="sm" w="sm" type="none"/>
          </a:ln>
        </p:spPr>
      </p:cxnSp>
      <p:cxnSp>
        <p:nvCxnSpPr>
          <p:cNvPr id="563" name="Google Shape;563;p22"/>
          <p:cNvCxnSpPr/>
          <p:nvPr/>
        </p:nvCxnSpPr>
        <p:spPr>
          <a:xfrm>
            <a:off x="7022983" y="8159385"/>
            <a:ext cx="2188355" cy="0"/>
          </a:xfrm>
          <a:prstGeom prst="straightConnector1">
            <a:avLst/>
          </a:prstGeom>
          <a:noFill/>
          <a:ln cap="flat" cmpd="sng" w="19050">
            <a:solidFill>
              <a:srgbClr val="DBAB54"/>
            </a:solidFill>
            <a:prstDash val="solid"/>
            <a:round/>
            <a:headEnd len="sm" w="sm" type="none"/>
            <a:tailEnd len="sm" w="sm" type="none"/>
          </a:ln>
        </p:spPr>
      </p:cxnSp>
      <p:cxnSp>
        <p:nvCxnSpPr>
          <p:cNvPr id="564" name="Google Shape;564;p22"/>
          <p:cNvCxnSpPr/>
          <p:nvPr/>
        </p:nvCxnSpPr>
        <p:spPr>
          <a:xfrm>
            <a:off x="7022983" y="9070387"/>
            <a:ext cx="2188355" cy="0"/>
          </a:xfrm>
          <a:prstGeom prst="straightConnector1">
            <a:avLst/>
          </a:prstGeom>
          <a:noFill/>
          <a:ln cap="flat" cmpd="sng" w="19050">
            <a:solidFill>
              <a:srgbClr val="DBAB54"/>
            </a:solidFill>
            <a:prstDash val="solid"/>
            <a:round/>
            <a:headEnd len="sm" w="sm" type="none"/>
            <a:tailEnd len="sm" w="sm" type="none"/>
          </a:ln>
        </p:spPr>
      </p:cxnSp>
      <p:cxnSp>
        <p:nvCxnSpPr>
          <p:cNvPr id="565" name="Google Shape;565;p22"/>
          <p:cNvCxnSpPr/>
          <p:nvPr/>
        </p:nvCxnSpPr>
        <p:spPr>
          <a:xfrm>
            <a:off x="7022983" y="3143809"/>
            <a:ext cx="4316669" cy="0"/>
          </a:xfrm>
          <a:prstGeom prst="straightConnector1">
            <a:avLst/>
          </a:prstGeom>
          <a:noFill/>
          <a:ln cap="flat" cmpd="sng" w="19050">
            <a:solidFill>
              <a:srgbClr val="DBAB54"/>
            </a:solidFill>
            <a:prstDash val="solid"/>
            <a:round/>
            <a:headEnd len="sm" w="sm" type="none"/>
            <a:tailEnd len="sm" w="sm" type="none"/>
          </a:ln>
        </p:spPr>
      </p:cxnSp>
      <p:pic>
        <p:nvPicPr>
          <p:cNvPr id="566" name="Google Shape;566;p22"/>
          <p:cNvPicPr preferRelativeResize="0"/>
          <p:nvPr/>
        </p:nvPicPr>
        <p:blipFill>
          <a:blip r:embed="rId6">
            <a:alphaModFix/>
          </a:blip>
          <a:stretch>
            <a:fillRect/>
          </a:stretch>
        </p:blipFill>
        <p:spPr>
          <a:xfrm>
            <a:off x="13280779" y="5191125"/>
            <a:ext cx="1506900" cy="1519500"/>
          </a:xfrm>
          <a:prstGeom prst="ellipse">
            <a:avLst/>
          </a:prstGeom>
          <a:noFill/>
          <a:ln>
            <a:noFill/>
          </a:ln>
        </p:spPr>
      </p:pic>
      <p:cxnSp>
        <p:nvCxnSpPr>
          <p:cNvPr id="567" name="Google Shape;567;p22"/>
          <p:cNvCxnSpPr/>
          <p:nvPr/>
        </p:nvCxnSpPr>
        <p:spPr>
          <a:xfrm>
            <a:off x="7022983" y="4212308"/>
            <a:ext cx="4316669" cy="0"/>
          </a:xfrm>
          <a:prstGeom prst="straightConnector1">
            <a:avLst/>
          </a:prstGeom>
          <a:noFill/>
          <a:ln cap="flat" cmpd="sng" w="19050">
            <a:solidFill>
              <a:srgbClr val="DBAB54"/>
            </a:solidFill>
            <a:prstDash val="solid"/>
            <a:round/>
            <a:headEnd len="sm" w="sm" type="none"/>
            <a:tailEnd len="sm" w="sm" type="none"/>
          </a:ln>
        </p:spPr>
      </p:cxnSp>
      <p:cxnSp>
        <p:nvCxnSpPr>
          <p:cNvPr id="568" name="Google Shape;568;p22"/>
          <p:cNvCxnSpPr/>
          <p:nvPr/>
        </p:nvCxnSpPr>
        <p:spPr>
          <a:xfrm>
            <a:off x="7022983" y="5353955"/>
            <a:ext cx="4316669" cy="0"/>
          </a:xfrm>
          <a:prstGeom prst="straightConnector1">
            <a:avLst/>
          </a:prstGeom>
          <a:noFill/>
          <a:ln cap="flat" cmpd="sng" w="19050">
            <a:solidFill>
              <a:srgbClr val="DBAB54"/>
            </a:solidFill>
            <a:prstDash val="solid"/>
            <a:round/>
            <a:headEnd len="sm" w="sm" type="none"/>
            <a:tailEnd len="sm" w="sm" type="none"/>
          </a:ln>
        </p:spPr>
      </p:cxnSp>
      <p:pic>
        <p:nvPicPr>
          <p:cNvPr id="569" name="Google Shape;569;p22"/>
          <p:cNvPicPr preferRelativeResize="0"/>
          <p:nvPr/>
        </p:nvPicPr>
        <p:blipFill>
          <a:blip r:embed="rId7">
            <a:alphaModFix/>
          </a:blip>
          <a:stretch>
            <a:fillRect/>
          </a:stretch>
        </p:blipFill>
        <p:spPr>
          <a:xfrm>
            <a:off x="13274475" y="1843754"/>
            <a:ext cx="1519500" cy="1519500"/>
          </a:xfrm>
          <a:prstGeom prst="ellipse">
            <a:avLst/>
          </a:prstGeom>
          <a:noFill/>
          <a:ln>
            <a:noFill/>
          </a:ln>
        </p:spPr>
      </p:pic>
      <p:pic>
        <p:nvPicPr>
          <p:cNvPr id="570" name="Google Shape;570;p22"/>
          <p:cNvPicPr preferRelativeResize="0"/>
          <p:nvPr/>
        </p:nvPicPr>
        <p:blipFill>
          <a:blip r:embed="rId8">
            <a:alphaModFix/>
          </a:blip>
          <a:stretch>
            <a:fillRect/>
          </a:stretch>
        </p:blipFill>
        <p:spPr>
          <a:xfrm>
            <a:off x="13984563" y="7361875"/>
            <a:ext cx="4841700" cy="48417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9F3"/>
        </a:solidFill>
      </p:bgPr>
    </p:bg>
    <p:spTree>
      <p:nvGrpSpPr>
        <p:cNvPr id="574" name="Shape 574"/>
        <p:cNvGrpSpPr/>
        <p:nvPr/>
      </p:nvGrpSpPr>
      <p:grpSpPr>
        <a:xfrm>
          <a:off x="0" y="0"/>
          <a:ext cx="0" cy="0"/>
          <a:chOff x="0" y="0"/>
          <a:chExt cx="0" cy="0"/>
        </a:xfrm>
      </p:grpSpPr>
      <p:grpSp>
        <p:nvGrpSpPr>
          <p:cNvPr id="575" name="Google Shape;575;p23"/>
          <p:cNvGrpSpPr/>
          <p:nvPr/>
        </p:nvGrpSpPr>
        <p:grpSpPr>
          <a:xfrm>
            <a:off x="9144000" y="-285750"/>
            <a:ext cx="9144000" cy="10572750"/>
            <a:chOff x="0" y="-38100"/>
            <a:chExt cx="1219200" cy="1409700"/>
          </a:xfrm>
        </p:grpSpPr>
        <p:sp>
          <p:nvSpPr>
            <p:cNvPr id="576" name="Google Shape;576;p23"/>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574732"/>
            </a:solidFill>
            <a:ln>
              <a:noFill/>
            </a:ln>
          </p:spPr>
        </p:sp>
        <p:sp>
          <p:nvSpPr>
            <p:cNvPr id="577" name="Google Shape;577;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3"/>
          <p:cNvGrpSpPr/>
          <p:nvPr/>
        </p:nvGrpSpPr>
        <p:grpSpPr>
          <a:xfrm>
            <a:off x="9453330" y="46394"/>
            <a:ext cx="8525339" cy="9908462"/>
            <a:chOff x="0" y="-38100"/>
            <a:chExt cx="1136712" cy="1321128"/>
          </a:xfrm>
        </p:grpSpPr>
        <p:sp>
          <p:nvSpPr>
            <p:cNvPr id="579" name="Google Shape;579;p23"/>
            <p:cNvSpPr/>
            <p:nvPr/>
          </p:nvSpPr>
          <p:spPr>
            <a:xfrm>
              <a:off x="0" y="0"/>
              <a:ext cx="1136712" cy="1283028"/>
            </a:xfrm>
            <a:custGeom>
              <a:rect b="b" l="l" r="r" t="t"/>
              <a:pathLst>
                <a:path extrusionOk="0" h="1283028" w="1136712">
                  <a:moveTo>
                    <a:pt x="0" y="0"/>
                  </a:moveTo>
                  <a:lnTo>
                    <a:pt x="1136712" y="0"/>
                  </a:lnTo>
                  <a:lnTo>
                    <a:pt x="1136712" y="1283028"/>
                  </a:lnTo>
                  <a:lnTo>
                    <a:pt x="0" y="1283028"/>
                  </a:lnTo>
                  <a:close/>
                </a:path>
              </a:pathLst>
            </a:custGeom>
            <a:solidFill>
              <a:srgbClr val="000000">
                <a:alpha val="0"/>
              </a:srgbClr>
            </a:solidFill>
            <a:ln cap="sq" cmpd="sng" w="28575">
              <a:solidFill>
                <a:srgbClr val="DBAB54"/>
              </a:solidFill>
              <a:prstDash val="solid"/>
              <a:miter lim="8000"/>
              <a:headEnd len="sm" w="sm" type="none"/>
              <a:tailEnd len="sm" w="sm" type="none"/>
            </a:ln>
          </p:spPr>
        </p:sp>
        <p:sp>
          <p:nvSpPr>
            <p:cNvPr id="580" name="Google Shape;580;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1" name="Google Shape;581;p23"/>
          <p:cNvPicPr preferRelativeResize="0"/>
          <p:nvPr/>
        </p:nvPicPr>
        <p:blipFill rotWithShape="1">
          <a:blip r:embed="rId3">
            <a:alphaModFix/>
          </a:blip>
          <a:srcRect b="31158" l="0" r="0" t="31157"/>
          <a:stretch/>
        </p:blipFill>
        <p:spPr>
          <a:xfrm>
            <a:off x="9481084" y="5143500"/>
            <a:ext cx="8469832" cy="4787544"/>
          </a:xfrm>
          <a:prstGeom prst="rect">
            <a:avLst/>
          </a:prstGeom>
          <a:noFill/>
          <a:ln>
            <a:noFill/>
          </a:ln>
        </p:spPr>
      </p:pic>
      <p:grpSp>
        <p:nvGrpSpPr>
          <p:cNvPr id="582" name="Google Shape;582;p23"/>
          <p:cNvGrpSpPr/>
          <p:nvPr/>
        </p:nvGrpSpPr>
        <p:grpSpPr>
          <a:xfrm>
            <a:off x="0" y="-285750"/>
            <a:ext cx="9144000" cy="10572750"/>
            <a:chOff x="0" y="-38100"/>
            <a:chExt cx="1219200" cy="1409700"/>
          </a:xfrm>
        </p:grpSpPr>
        <p:sp>
          <p:nvSpPr>
            <p:cNvPr id="583" name="Google Shape;583;p23"/>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FDF9F3"/>
            </a:solidFill>
            <a:ln>
              <a:noFill/>
            </a:ln>
          </p:spPr>
        </p:sp>
        <p:sp>
          <p:nvSpPr>
            <p:cNvPr id="584" name="Google Shape;584;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23"/>
          <p:cNvGrpSpPr/>
          <p:nvPr/>
        </p:nvGrpSpPr>
        <p:grpSpPr>
          <a:xfrm>
            <a:off x="309330" y="46394"/>
            <a:ext cx="8525339" cy="9908462"/>
            <a:chOff x="0" y="-38100"/>
            <a:chExt cx="1136712" cy="1321128"/>
          </a:xfrm>
        </p:grpSpPr>
        <p:sp>
          <p:nvSpPr>
            <p:cNvPr id="586" name="Google Shape;586;p23"/>
            <p:cNvSpPr/>
            <p:nvPr/>
          </p:nvSpPr>
          <p:spPr>
            <a:xfrm>
              <a:off x="0" y="0"/>
              <a:ext cx="1136712" cy="1283028"/>
            </a:xfrm>
            <a:custGeom>
              <a:rect b="b" l="l" r="r" t="t"/>
              <a:pathLst>
                <a:path extrusionOk="0" h="1283028" w="1136712">
                  <a:moveTo>
                    <a:pt x="0" y="0"/>
                  </a:moveTo>
                  <a:lnTo>
                    <a:pt x="1136712" y="0"/>
                  </a:lnTo>
                  <a:lnTo>
                    <a:pt x="1136712" y="1283028"/>
                  </a:lnTo>
                  <a:lnTo>
                    <a:pt x="0" y="1283028"/>
                  </a:lnTo>
                  <a:close/>
                </a:path>
              </a:pathLst>
            </a:custGeom>
            <a:solidFill>
              <a:srgbClr val="000000">
                <a:alpha val="0"/>
              </a:srgbClr>
            </a:solidFill>
            <a:ln cap="sq" cmpd="sng" w="28575">
              <a:solidFill>
                <a:srgbClr val="DBAB54"/>
              </a:solidFill>
              <a:prstDash val="solid"/>
              <a:miter lim="8000"/>
              <a:headEnd len="sm" w="sm" type="none"/>
              <a:tailEnd len="sm" w="sm" type="none"/>
            </a:ln>
          </p:spPr>
        </p:sp>
        <p:sp>
          <p:nvSpPr>
            <p:cNvPr id="587" name="Google Shape;587;p2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8" name="Google Shape;588;p23"/>
          <p:cNvPicPr preferRelativeResize="0"/>
          <p:nvPr/>
        </p:nvPicPr>
        <p:blipFill rotWithShape="1">
          <a:blip r:embed="rId4">
            <a:alphaModFix/>
          </a:blip>
          <a:srcRect b="12233" l="17268" r="29500" t="0"/>
          <a:stretch/>
        </p:blipFill>
        <p:spPr>
          <a:xfrm>
            <a:off x="1489126" y="1028700"/>
            <a:ext cx="3259996" cy="3583401"/>
          </a:xfrm>
          <a:prstGeom prst="rect">
            <a:avLst/>
          </a:prstGeom>
          <a:noFill/>
          <a:ln>
            <a:noFill/>
          </a:ln>
        </p:spPr>
      </p:pic>
      <p:pic>
        <p:nvPicPr>
          <p:cNvPr id="589" name="Google Shape;589;p23"/>
          <p:cNvPicPr preferRelativeResize="0"/>
          <p:nvPr/>
        </p:nvPicPr>
        <p:blipFill rotWithShape="1">
          <a:blip r:embed="rId5">
            <a:alphaModFix/>
          </a:blip>
          <a:srcRect b="38318" l="5414" r="34707" t="10829"/>
          <a:stretch/>
        </p:blipFill>
        <p:spPr>
          <a:xfrm>
            <a:off x="786877" y="5937499"/>
            <a:ext cx="1991175" cy="2536623"/>
          </a:xfrm>
          <a:prstGeom prst="rect">
            <a:avLst/>
          </a:prstGeom>
          <a:noFill/>
          <a:ln>
            <a:noFill/>
          </a:ln>
        </p:spPr>
      </p:pic>
      <p:pic>
        <p:nvPicPr>
          <p:cNvPr id="590" name="Google Shape;590;p23"/>
          <p:cNvPicPr preferRelativeResize="0"/>
          <p:nvPr/>
        </p:nvPicPr>
        <p:blipFill rotWithShape="1">
          <a:blip r:embed="rId6">
            <a:alphaModFix/>
          </a:blip>
          <a:srcRect b="42290" l="12067" r="21207" t="1006"/>
          <a:stretch/>
        </p:blipFill>
        <p:spPr>
          <a:xfrm>
            <a:off x="3159673" y="5937499"/>
            <a:ext cx="1991175" cy="2536623"/>
          </a:xfrm>
          <a:prstGeom prst="rect">
            <a:avLst/>
          </a:prstGeom>
          <a:noFill/>
          <a:ln>
            <a:noFill/>
          </a:ln>
        </p:spPr>
      </p:pic>
      <p:pic>
        <p:nvPicPr>
          <p:cNvPr id="591" name="Google Shape;591;p23"/>
          <p:cNvPicPr preferRelativeResize="0"/>
          <p:nvPr/>
        </p:nvPicPr>
        <p:blipFill rotWithShape="1">
          <a:blip r:embed="rId7">
            <a:alphaModFix/>
          </a:blip>
          <a:srcRect b="40853" l="30357" r="0" t="0"/>
          <a:stretch/>
        </p:blipFill>
        <p:spPr>
          <a:xfrm>
            <a:off x="5532469" y="5937499"/>
            <a:ext cx="1991175" cy="2536623"/>
          </a:xfrm>
          <a:prstGeom prst="rect">
            <a:avLst/>
          </a:prstGeom>
          <a:noFill/>
          <a:ln>
            <a:noFill/>
          </a:ln>
        </p:spPr>
      </p:pic>
      <p:pic>
        <p:nvPicPr>
          <p:cNvPr id="592" name="Google Shape;592;p23"/>
          <p:cNvPicPr preferRelativeResize="0"/>
          <p:nvPr/>
        </p:nvPicPr>
        <p:blipFill rotWithShape="1">
          <a:blip r:embed="rId8">
            <a:alphaModFix/>
          </a:blip>
          <a:srcRect b="3276" l="0" r="0" t="3276"/>
          <a:stretch/>
        </p:blipFill>
        <p:spPr>
          <a:xfrm>
            <a:off x="5055471" y="1028700"/>
            <a:ext cx="3316585" cy="2066171"/>
          </a:xfrm>
          <a:prstGeom prst="rect">
            <a:avLst/>
          </a:prstGeom>
          <a:noFill/>
          <a:ln>
            <a:noFill/>
          </a:ln>
        </p:spPr>
      </p:pic>
      <p:sp>
        <p:nvSpPr>
          <p:cNvPr id="593" name="Google Shape;593;p23"/>
          <p:cNvSpPr txBox="1"/>
          <p:nvPr/>
        </p:nvSpPr>
        <p:spPr>
          <a:xfrm>
            <a:off x="10361311" y="1028700"/>
            <a:ext cx="6709379"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DBAB54"/>
                </a:solidFill>
                <a:latin typeface="Alice"/>
                <a:ea typeface="Alice"/>
                <a:cs typeface="Alice"/>
                <a:sym typeface="Alice"/>
              </a:rPr>
              <a:t>ABOUT THE RESTAURANT</a:t>
            </a:r>
            <a:endParaRPr/>
          </a:p>
        </p:txBody>
      </p:sp>
      <p:sp>
        <p:nvSpPr>
          <p:cNvPr id="594" name="Google Shape;594;p23"/>
          <p:cNvSpPr txBox="1"/>
          <p:nvPr/>
        </p:nvSpPr>
        <p:spPr>
          <a:xfrm>
            <a:off x="12680646" y="2400641"/>
            <a:ext cx="2070707" cy="26415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1600" u="none" cap="none" strike="noStrike">
                <a:solidFill>
                  <a:srgbClr val="FDF9F3"/>
                </a:solidFill>
                <a:latin typeface="Cabin"/>
                <a:ea typeface="Cabin"/>
                <a:cs typeface="Cabin"/>
                <a:sym typeface="Cabin"/>
              </a:rPr>
              <a:t>Write a main topic</a:t>
            </a:r>
            <a:endParaRPr/>
          </a:p>
        </p:txBody>
      </p:sp>
      <p:sp>
        <p:nvSpPr>
          <p:cNvPr id="595" name="Google Shape;595;p23"/>
          <p:cNvSpPr txBox="1"/>
          <p:nvPr/>
        </p:nvSpPr>
        <p:spPr>
          <a:xfrm>
            <a:off x="10768521" y="2854081"/>
            <a:ext cx="5894959" cy="881631"/>
          </a:xfrm>
          <a:prstGeom prst="rect">
            <a:avLst/>
          </a:prstGeom>
          <a:noFill/>
          <a:ln>
            <a:noFill/>
          </a:ln>
        </p:spPr>
        <p:txBody>
          <a:bodyPr anchorCtr="0" anchor="t" bIns="0" lIns="0" spcFirstLastPara="1" rIns="0" wrap="square" tIns="0">
            <a:spAutoFit/>
          </a:bodyPr>
          <a:lstStyle/>
          <a:p>
            <a:pPr indent="0" lvl="1" marL="0" marR="0" rtl="0" algn="ctr">
              <a:lnSpc>
                <a:spcPct val="204000"/>
              </a:lnSpc>
              <a:spcBef>
                <a:spcPts val="0"/>
              </a:spcBef>
              <a:spcAft>
                <a:spcPts val="0"/>
              </a:spcAft>
              <a:buNone/>
            </a:pPr>
            <a:r>
              <a:rPr b="0" i="0" lang="en-US" sz="1200" u="none" cap="none" strike="noStrike">
                <a:solidFill>
                  <a:srgbClr val="FDF9F3"/>
                </a:solidFill>
                <a:latin typeface="Cabin"/>
                <a:ea typeface="Cabin"/>
                <a:cs typeface="Cabin"/>
                <a:sym typeface="Cabin"/>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596" name="Google Shape;596;p23"/>
          <p:cNvSpPr txBox="1"/>
          <p:nvPr/>
        </p:nvSpPr>
        <p:spPr>
          <a:xfrm>
            <a:off x="5313948" y="3313946"/>
            <a:ext cx="3058108" cy="264159"/>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600" u="none" cap="none" strike="noStrike">
                <a:solidFill>
                  <a:srgbClr val="574732"/>
                </a:solidFill>
                <a:latin typeface="Cabin"/>
                <a:ea typeface="Cabin"/>
                <a:cs typeface="Cabin"/>
                <a:sym typeface="Cabin"/>
              </a:rPr>
              <a:t>Name Surname</a:t>
            </a:r>
            <a:endParaRPr/>
          </a:p>
        </p:txBody>
      </p:sp>
      <p:sp>
        <p:nvSpPr>
          <p:cNvPr id="597" name="Google Shape;597;p23"/>
          <p:cNvSpPr txBox="1"/>
          <p:nvPr/>
        </p:nvSpPr>
        <p:spPr>
          <a:xfrm>
            <a:off x="4883106" y="3730470"/>
            <a:ext cx="3488950" cy="881631"/>
          </a:xfrm>
          <a:prstGeom prst="rect">
            <a:avLst/>
          </a:prstGeom>
          <a:noFill/>
          <a:ln>
            <a:noFill/>
          </a:ln>
        </p:spPr>
        <p:txBody>
          <a:bodyPr anchorCtr="0" anchor="t" bIns="0" lIns="0" spcFirstLastPara="1" rIns="0" wrap="square" tIns="0">
            <a:spAutoFit/>
          </a:bodyPr>
          <a:lstStyle/>
          <a:p>
            <a:pPr indent="0" lvl="1" marL="0" marR="0" rtl="0" algn="r">
              <a:lnSpc>
                <a:spcPct val="204000"/>
              </a:lnSpc>
              <a:spcBef>
                <a:spcPts val="0"/>
              </a:spcBef>
              <a:spcAft>
                <a:spcPts val="0"/>
              </a:spcAft>
              <a:buNone/>
            </a:pPr>
            <a:r>
              <a:rPr b="0" i="0" lang="en-US" sz="1200" u="none" cap="none" strike="noStrike">
                <a:solidFill>
                  <a:srgbClr val="574732"/>
                </a:solidFill>
                <a:latin typeface="Cabin"/>
                <a:ea typeface="Cabin"/>
                <a:cs typeface="Cabin"/>
                <a:sym typeface="Cabin"/>
              </a:rPr>
              <a:t>Presentations are communication tools that can be used as demonstrations, lectures, speeches, reports, and more. It is mostly presented before an audience. </a:t>
            </a:r>
            <a:endParaRPr/>
          </a:p>
        </p:txBody>
      </p:sp>
      <p:sp>
        <p:nvSpPr>
          <p:cNvPr id="598" name="Google Shape;598;p23"/>
          <p:cNvSpPr txBox="1"/>
          <p:nvPr/>
        </p:nvSpPr>
        <p:spPr>
          <a:xfrm rot="-5400000">
            <a:off x="-1098893" y="2328881"/>
            <a:ext cx="4042564"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DBAB54"/>
                </a:solidFill>
                <a:latin typeface="Alice"/>
                <a:ea typeface="Alice"/>
                <a:cs typeface="Alice"/>
                <a:sym typeface="Alice"/>
              </a:rPr>
              <a:t>OUR FOUNDER</a:t>
            </a:r>
            <a:endParaRPr/>
          </a:p>
        </p:txBody>
      </p:sp>
      <p:sp>
        <p:nvSpPr>
          <p:cNvPr id="599" name="Google Shape;599;p23"/>
          <p:cNvSpPr txBox="1"/>
          <p:nvPr/>
        </p:nvSpPr>
        <p:spPr>
          <a:xfrm rot="5400000">
            <a:off x="6088837" y="6975081"/>
            <a:ext cx="4042564" cy="52387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3499" u="none" cap="none" strike="noStrike">
                <a:solidFill>
                  <a:srgbClr val="DBAB54"/>
                </a:solidFill>
                <a:latin typeface="Alice"/>
                <a:ea typeface="Alice"/>
                <a:cs typeface="Alice"/>
                <a:sym typeface="Alice"/>
              </a:rPr>
              <a:t>TEAM MEMBERS</a:t>
            </a:r>
            <a:endParaRPr/>
          </a:p>
        </p:txBody>
      </p:sp>
      <p:sp>
        <p:nvSpPr>
          <p:cNvPr id="600" name="Google Shape;600;p23"/>
          <p:cNvSpPr txBox="1"/>
          <p:nvPr/>
        </p:nvSpPr>
        <p:spPr>
          <a:xfrm>
            <a:off x="1218062" y="8617768"/>
            <a:ext cx="1128805" cy="26415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1600" u="none" cap="none" strike="noStrike">
                <a:solidFill>
                  <a:srgbClr val="574732"/>
                </a:solidFill>
                <a:latin typeface="Cabin"/>
                <a:ea typeface="Cabin"/>
                <a:cs typeface="Cabin"/>
                <a:sym typeface="Cabin"/>
              </a:rPr>
              <a:t> Name</a:t>
            </a:r>
            <a:endParaRPr/>
          </a:p>
        </p:txBody>
      </p:sp>
      <p:sp>
        <p:nvSpPr>
          <p:cNvPr id="601" name="Google Shape;601;p23"/>
          <p:cNvSpPr txBox="1"/>
          <p:nvPr/>
        </p:nvSpPr>
        <p:spPr>
          <a:xfrm>
            <a:off x="3590858" y="8617768"/>
            <a:ext cx="1128805" cy="26415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1600" u="none" cap="none" strike="noStrike">
                <a:solidFill>
                  <a:srgbClr val="574732"/>
                </a:solidFill>
                <a:latin typeface="Cabin"/>
                <a:ea typeface="Cabin"/>
                <a:cs typeface="Cabin"/>
                <a:sym typeface="Cabin"/>
              </a:rPr>
              <a:t> Name</a:t>
            </a:r>
            <a:endParaRPr/>
          </a:p>
        </p:txBody>
      </p:sp>
      <p:sp>
        <p:nvSpPr>
          <p:cNvPr id="602" name="Google Shape;602;p23"/>
          <p:cNvSpPr txBox="1"/>
          <p:nvPr/>
        </p:nvSpPr>
        <p:spPr>
          <a:xfrm>
            <a:off x="5963654" y="8617768"/>
            <a:ext cx="1128805" cy="26415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1600" u="none" cap="none" strike="noStrike">
                <a:solidFill>
                  <a:srgbClr val="574732"/>
                </a:solidFill>
                <a:latin typeface="Cabin"/>
                <a:ea typeface="Cabin"/>
                <a:cs typeface="Cabin"/>
                <a:sym typeface="Cabin"/>
              </a:rPr>
              <a:t> Name</a:t>
            </a:r>
            <a:endParaRPr/>
          </a:p>
        </p:txBody>
      </p:sp>
      <p:sp>
        <p:nvSpPr>
          <p:cNvPr id="603" name="Google Shape;603;p23"/>
          <p:cNvSpPr txBox="1"/>
          <p:nvPr/>
        </p:nvSpPr>
        <p:spPr>
          <a:xfrm>
            <a:off x="1218062" y="8865014"/>
            <a:ext cx="1128805" cy="272031"/>
          </a:xfrm>
          <a:prstGeom prst="rect">
            <a:avLst/>
          </a:prstGeom>
          <a:noFill/>
          <a:ln>
            <a:noFill/>
          </a:ln>
        </p:spPr>
        <p:txBody>
          <a:bodyPr anchorCtr="0" anchor="t" bIns="0" lIns="0" spcFirstLastPara="1" rIns="0" wrap="square" tIns="0">
            <a:spAutoFit/>
          </a:bodyPr>
          <a:lstStyle/>
          <a:p>
            <a:pPr indent="0" lvl="1" marL="0" marR="0" rtl="0" algn="ctr">
              <a:lnSpc>
                <a:spcPct val="204000"/>
              </a:lnSpc>
              <a:spcBef>
                <a:spcPts val="0"/>
              </a:spcBef>
              <a:spcAft>
                <a:spcPts val="0"/>
              </a:spcAft>
              <a:buNone/>
            </a:pPr>
            <a:r>
              <a:rPr b="0" i="0" lang="en-US" sz="1200" u="none" cap="none" strike="noStrike">
                <a:solidFill>
                  <a:srgbClr val="574732"/>
                </a:solidFill>
                <a:latin typeface="Cabin"/>
                <a:ea typeface="Cabin"/>
                <a:cs typeface="Cabin"/>
                <a:sym typeface="Cabin"/>
              </a:rPr>
              <a:t>Title or Position</a:t>
            </a:r>
            <a:endParaRPr/>
          </a:p>
        </p:txBody>
      </p:sp>
      <p:sp>
        <p:nvSpPr>
          <p:cNvPr id="604" name="Google Shape;604;p23"/>
          <p:cNvSpPr txBox="1"/>
          <p:nvPr/>
        </p:nvSpPr>
        <p:spPr>
          <a:xfrm>
            <a:off x="3590858" y="8865014"/>
            <a:ext cx="1128805" cy="272031"/>
          </a:xfrm>
          <a:prstGeom prst="rect">
            <a:avLst/>
          </a:prstGeom>
          <a:noFill/>
          <a:ln>
            <a:noFill/>
          </a:ln>
        </p:spPr>
        <p:txBody>
          <a:bodyPr anchorCtr="0" anchor="t" bIns="0" lIns="0" spcFirstLastPara="1" rIns="0" wrap="square" tIns="0">
            <a:spAutoFit/>
          </a:bodyPr>
          <a:lstStyle/>
          <a:p>
            <a:pPr indent="0" lvl="1" marL="0" marR="0" rtl="0" algn="ctr">
              <a:lnSpc>
                <a:spcPct val="204000"/>
              </a:lnSpc>
              <a:spcBef>
                <a:spcPts val="0"/>
              </a:spcBef>
              <a:spcAft>
                <a:spcPts val="0"/>
              </a:spcAft>
              <a:buNone/>
            </a:pPr>
            <a:r>
              <a:rPr b="0" i="0" lang="en-US" sz="1200" u="none" cap="none" strike="noStrike">
                <a:solidFill>
                  <a:srgbClr val="574732"/>
                </a:solidFill>
                <a:latin typeface="Cabin"/>
                <a:ea typeface="Cabin"/>
                <a:cs typeface="Cabin"/>
                <a:sym typeface="Cabin"/>
              </a:rPr>
              <a:t>Title or Position</a:t>
            </a:r>
            <a:endParaRPr/>
          </a:p>
        </p:txBody>
      </p:sp>
      <p:sp>
        <p:nvSpPr>
          <p:cNvPr id="605" name="Google Shape;605;p23"/>
          <p:cNvSpPr txBox="1"/>
          <p:nvPr/>
        </p:nvSpPr>
        <p:spPr>
          <a:xfrm>
            <a:off x="5963654" y="8865014"/>
            <a:ext cx="1128805" cy="272031"/>
          </a:xfrm>
          <a:prstGeom prst="rect">
            <a:avLst/>
          </a:prstGeom>
          <a:noFill/>
          <a:ln>
            <a:noFill/>
          </a:ln>
        </p:spPr>
        <p:txBody>
          <a:bodyPr anchorCtr="0" anchor="t" bIns="0" lIns="0" spcFirstLastPara="1" rIns="0" wrap="square" tIns="0">
            <a:spAutoFit/>
          </a:bodyPr>
          <a:lstStyle/>
          <a:p>
            <a:pPr indent="0" lvl="1" marL="0" marR="0" rtl="0" algn="ctr">
              <a:lnSpc>
                <a:spcPct val="204000"/>
              </a:lnSpc>
              <a:spcBef>
                <a:spcPts val="0"/>
              </a:spcBef>
              <a:spcAft>
                <a:spcPts val="0"/>
              </a:spcAft>
              <a:buNone/>
            </a:pPr>
            <a:r>
              <a:rPr b="0" i="0" lang="en-US" sz="1200" u="none" cap="none" strike="noStrike">
                <a:solidFill>
                  <a:srgbClr val="574732"/>
                </a:solidFill>
                <a:latin typeface="Cabin"/>
                <a:ea typeface="Cabin"/>
                <a:cs typeface="Cabin"/>
                <a:sym typeface="Cabin"/>
              </a:rPr>
              <a:t>Title or Position</a:t>
            </a:r>
            <a:endParaRPr/>
          </a:p>
        </p:txBody>
      </p:sp>
      <p:cxnSp>
        <p:nvCxnSpPr>
          <p:cNvPr id="606" name="Google Shape;606;p23"/>
          <p:cNvCxnSpPr/>
          <p:nvPr/>
        </p:nvCxnSpPr>
        <p:spPr>
          <a:xfrm>
            <a:off x="13465193" y="2810875"/>
            <a:ext cx="501613" cy="0"/>
          </a:xfrm>
          <a:prstGeom prst="straightConnector1">
            <a:avLst/>
          </a:prstGeom>
          <a:noFill/>
          <a:ln cap="flat" cmpd="sng" w="19050">
            <a:solidFill>
              <a:srgbClr val="DBAB54"/>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4732"/>
        </a:solidFill>
      </p:bgPr>
    </p:bg>
    <p:spTree>
      <p:nvGrpSpPr>
        <p:cNvPr id="610" name="Shape 610"/>
        <p:cNvGrpSpPr/>
        <p:nvPr/>
      </p:nvGrpSpPr>
      <p:grpSpPr>
        <a:xfrm>
          <a:off x="0" y="0"/>
          <a:ext cx="0" cy="0"/>
          <a:chOff x="0" y="0"/>
          <a:chExt cx="0" cy="0"/>
        </a:xfrm>
      </p:grpSpPr>
      <p:grpSp>
        <p:nvGrpSpPr>
          <p:cNvPr id="611" name="Google Shape;611;p24"/>
          <p:cNvGrpSpPr/>
          <p:nvPr/>
        </p:nvGrpSpPr>
        <p:grpSpPr>
          <a:xfrm>
            <a:off x="9144000" y="-285750"/>
            <a:ext cx="9144000" cy="10572750"/>
            <a:chOff x="0" y="-38100"/>
            <a:chExt cx="1219200" cy="1409700"/>
          </a:xfrm>
        </p:grpSpPr>
        <p:sp>
          <p:nvSpPr>
            <p:cNvPr id="612" name="Google Shape;612;p24"/>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FDF9F3"/>
            </a:solidFill>
            <a:ln>
              <a:noFill/>
            </a:ln>
          </p:spPr>
        </p:sp>
        <p:sp>
          <p:nvSpPr>
            <p:cNvPr id="613" name="Google Shape;613;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24"/>
          <p:cNvGrpSpPr/>
          <p:nvPr/>
        </p:nvGrpSpPr>
        <p:grpSpPr>
          <a:xfrm>
            <a:off x="0" y="-285750"/>
            <a:ext cx="9144000" cy="10572750"/>
            <a:chOff x="0" y="-38100"/>
            <a:chExt cx="1219200" cy="1409700"/>
          </a:xfrm>
        </p:grpSpPr>
        <p:sp>
          <p:nvSpPr>
            <p:cNvPr id="615" name="Google Shape;615;p24"/>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574732"/>
            </a:solidFill>
            <a:ln>
              <a:noFill/>
            </a:ln>
          </p:spPr>
        </p:sp>
        <p:sp>
          <p:nvSpPr>
            <p:cNvPr id="616" name="Google Shape;616;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24"/>
          <p:cNvGrpSpPr/>
          <p:nvPr/>
        </p:nvGrpSpPr>
        <p:grpSpPr>
          <a:xfrm>
            <a:off x="6026124" y="2025624"/>
            <a:ext cx="6235751" cy="6235751"/>
            <a:chOff x="0" y="0"/>
            <a:chExt cx="812800" cy="812800"/>
          </a:xfrm>
        </p:grpSpPr>
        <p:sp>
          <p:nvSpPr>
            <p:cNvPr id="618" name="Google Shape;61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4732"/>
            </a:solidFill>
            <a:ln cap="sq" cmpd="sng" w="28575">
              <a:solidFill>
                <a:srgbClr val="DBAB5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20" name="Google Shape;620;p24"/>
          <p:cNvCxnSpPr/>
          <p:nvPr/>
        </p:nvCxnSpPr>
        <p:spPr>
          <a:xfrm>
            <a:off x="742042" y="1967468"/>
            <a:ext cx="4316669" cy="0"/>
          </a:xfrm>
          <a:prstGeom prst="straightConnector1">
            <a:avLst/>
          </a:prstGeom>
          <a:noFill/>
          <a:ln cap="flat" cmpd="sng" w="19050">
            <a:solidFill>
              <a:srgbClr val="DBAB54"/>
            </a:solidFill>
            <a:prstDash val="solid"/>
            <a:round/>
            <a:headEnd len="sm" w="sm" type="none"/>
            <a:tailEnd len="sm" w="sm" type="none"/>
          </a:ln>
        </p:spPr>
      </p:cxnSp>
      <p:cxnSp>
        <p:nvCxnSpPr>
          <p:cNvPr id="621" name="Google Shape;621;p24"/>
          <p:cNvCxnSpPr/>
          <p:nvPr/>
        </p:nvCxnSpPr>
        <p:spPr>
          <a:xfrm>
            <a:off x="12942631" y="1967468"/>
            <a:ext cx="4316669" cy="0"/>
          </a:xfrm>
          <a:prstGeom prst="straightConnector1">
            <a:avLst/>
          </a:prstGeom>
          <a:noFill/>
          <a:ln cap="flat" cmpd="sng" w="19050">
            <a:solidFill>
              <a:srgbClr val="DBAB54"/>
            </a:solidFill>
            <a:prstDash val="solid"/>
            <a:round/>
            <a:headEnd len="sm" w="sm" type="none"/>
            <a:tailEnd len="sm" w="sm" type="none"/>
          </a:ln>
        </p:spPr>
      </p:cxnSp>
      <p:cxnSp>
        <p:nvCxnSpPr>
          <p:cNvPr id="622" name="Google Shape;622;p24"/>
          <p:cNvCxnSpPr/>
          <p:nvPr/>
        </p:nvCxnSpPr>
        <p:spPr>
          <a:xfrm>
            <a:off x="742042" y="2947530"/>
            <a:ext cx="4316669" cy="0"/>
          </a:xfrm>
          <a:prstGeom prst="straightConnector1">
            <a:avLst/>
          </a:prstGeom>
          <a:noFill/>
          <a:ln cap="flat" cmpd="sng" w="19050">
            <a:solidFill>
              <a:srgbClr val="DBAB54"/>
            </a:solidFill>
            <a:prstDash val="solid"/>
            <a:round/>
            <a:headEnd len="sm" w="sm" type="none"/>
            <a:tailEnd len="sm" w="sm" type="none"/>
          </a:ln>
        </p:spPr>
      </p:cxnSp>
      <p:cxnSp>
        <p:nvCxnSpPr>
          <p:cNvPr id="623" name="Google Shape;623;p24"/>
          <p:cNvCxnSpPr/>
          <p:nvPr/>
        </p:nvCxnSpPr>
        <p:spPr>
          <a:xfrm>
            <a:off x="12942631" y="2947530"/>
            <a:ext cx="4316669" cy="0"/>
          </a:xfrm>
          <a:prstGeom prst="straightConnector1">
            <a:avLst/>
          </a:prstGeom>
          <a:noFill/>
          <a:ln cap="flat" cmpd="sng" w="19050">
            <a:solidFill>
              <a:srgbClr val="DBAB54"/>
            </a:solidFill>
            <a:prstDash val="solid"/>
            <a:round/>
            <a:headEnd len="sm" w="sm" type="none"/>
            <a:tailEnd len="sm" w="sm" type="none"/>
          </a:ln>
        </p:spPr>
      </p:cxnSp>
      <p:cxnSp>
        <p:nvCxnSpPr>
          <p:cNvPr id="624" name="Google Shape;624;p24"/>
          <p:cNvCxnSpPr/>
          <p:nvPr/>
        </p:nvCxnSpPr>
        <p:spPr>
          <a:xfrm>
            <a:off x="742042" y="4016028"/>
            <a:ext cx="4316669" cy="0"/>
          </a:xfrm>
          <a:prstGeom prst="straightConnector1">
            <a:avLst/>
          </a:prstGeom>
          <a:noFill/>
          <a:ln cap="flat" cmpd="sng" w="19050">
            <a:solidFill>
              <a:srgbClr val="DBAB54"/>
            </a:solidFill>
            <a:prstDash val="solid"/>
            <a:round/>
            <a:headEnd len="sm" w="sm" type="none"/>
            <a:tailEnd len="sm" w="sm" type="none"/>
          </a:ln>
        </p:spPr>
      </p:cxnSp>
      <p:cxnSp>
        <p:nvCxnSpPr>
          <p:cNvPr id="625" name="Google Shape;625;p24"/>
          <p:cNvCxnSpPr/>
          <p:nvPr/>
        </p:nvCxnSpPr>
        <p:spPr>
          <a:xfrm>
            <a:off x="12942631" y="4016028"/>
            <a:ext cx="4316669" cy="0"/>
          </a:xfrm>
          <a:prstGeom prst="straightConnector1">
            <a:avLst/>
          </a:prstGeom>
          <a:noFill/>
          <a:ln cap="flat" cmpd="sng" w="19050">
            <a:solidFill>
              <a:srgbClr val="DBAB54"/>
            </a:solidFill>
            <a:prstDash val="solid"/>
            <a:round/>
            <a:headEnd len="sm" w="sm" type="none"/>
            <a:tailEnd len="sm" w="sm" type="none"/>
          </a:ln>
        </p:spPr>
      </p:cxnSp>
      <p:cxnSp>
        <p:nvCxnSpPr>
          <p:cNvPr id="626" name="Google Shape;626;p24"/>
          <p:cNvCxnSpPr/>
          <p:nvPr/>
        </p:nvCxnSpPr>
        <p:spPr>
          <a:xfrm>
            <a:off x="742042" y="5157675"/>
            <a:ext cx="4316669" cy="0"/>
          </a:xfrm>
          <a:prstGeom prst="straightConnector1">
            <a:avLst/>
          </a:prstGeom>
          <a:noFill/>
          <a:ln cap="flat" cmpd="sng" w="19050">
            <a:solidFill>
              <a:srgbClr val="DBAB54"/>
            </a:solidFill>
            <a:prstDash val="solid"/>
            <a:round/>
            <a:headEnd len="sm" w="sm" type="none"/>
            <a:tailEnd len="sm" w="sm" type="none"/>
          </a:ln>
        </p:spPr>
      </p:cxnSp>
      <p:cxnSp>
        <p:nvCxnSpPr>
          <p:cNvPr id="627" name="Google Shape;627;p24"/>
          <p:cNvCxnSpPr/>
          <p:nvPr/>
        </p:nvCxnSpPr>
        <p:spPr>
          <a:xfrm>
            <a:off x="12942631" y="5157675"/>
            <a:ext cx="4316669" cy="0"/>
          </a:xfrm>
          <a:prstGeom prst="straightConnector1">
            <a:avLst/>
          </a:prstGeom>
          <a:noFill/>
          <a:ln cap="flat" cmpd="sng" w="19050">
            <a:solidFill>
              <a:srgbClr val="DBAB54"/>
            </a:solidFill>
            <a:prstDash val="solid"/>
            <a:round/>
            <a:headEnd len="sm" w="sm" type="none"/>
            <a:tailEnd len="sm" w="sm" type="none"/>
          </a:ln>
        </p:spPr>
      </p:cxnSp>
      <p:pic>
        <p:nvPicPr>
          <p:cNvPr id="628" name="Google Shape;628;p24"/>
          <p:cNvPicPr preferRelativeResize="0"/>
          <p:nvPr/>
        </p:nvPicPr>
        <p:blipFill rotWithShape="1">
          <a:blip r:embed="rId3">
            <a:alphaModFix/>
          </a:blip>
          <a:srcRect b="0" l="17920" r="17919" t="0"/>
          <a:stretch/>
        </p:blipFill>
        <p:spPr>
          <a:xfrm>
            <a:off x="3497319" y="6859132"/>
            <a:ext cx="2464343" cy="2562249"/>
          </a:xfrm>
          <a:prstGeom prst="rect">
            <a:avLst/>
          </a:prstGeom>
          <a:noFill/>
          <a:ln>
            <a:noFill/>
          </a:ln>
        </p:spPr>
      </p:pic>
      <p:pic>
        <p:nvPicPr>
          <p:cNvPr id="629" name="Google Shape;629;p24"/>
          <p:cNvPicPr preferRelativeResize="0"/>
          <p:nvPr/>
        </p:nvPicPr>
        <p:blipFill rotWithShape="1">
          <a:blip r:embed="rId4">
            <a:alphaModFix/>
          </a:blip>
          <a:srcRect b="16500" l="33260" r="15338" t="3332"/>
          <a:stretch/>
        </p:blipFill>
        <p:spPr>
          <a:xfrm>
            <a:off x="12326338" y="6859132"/>
            <a:ext cx="2464343" cy="2562249"/>
          </a:xfrm>
          <a:prstGeom prst="rect">
            <a:avLst/>
          </a:prstGeom>
          <a:noFill/>
          <a:ln>
            <a:noFill/>
          </a:ln>
        </p:spPr>
      </p:pic>
      <p:cxnSp>
        <p:nvCxnSpPr>
          <p:cNvPr id="630" name="Google Shape;630;p24"/>
          <p:cNvCxnSpPr/>
          <p:nvPr/>
        </p:nvCxnSpPr>
        <p:spPr>
          <a:xfrm>
            <a:off x="742042" y="7208850"/>
            <a:ext cx="2188355" cy="0"/>
          </a:xfrm>
          <a:prstGeom prst="straightConnector1">
            <a:avLst/>
          </a:prstGeom>
          <a:noFill/>
          <a:ln cap="flat" cmpd="sng" w="19050">
            <a:solidFill>
              <a:srgbClr val="DBAB54"/>
            </a:solidFill>
            <a:prstDash val="solid"/>
            <a:round/>
            <a:headEnd len="sm" w="sm" type="none"/>
            <a:tailEnd len="sm" w="sm" type="none"/>
          </a:ln>
        </p:spPr>
      </p:cxnSp>
      <p:cxnSp>
        <p:nvCxnSpPr>
          <p:cNvPr id="631" name="Google Shape;631;p24"/>
          <p:cNvCxnSpPr/>
          <p:nvPr/>
        </p:nvCxnSpPr>
        <p:spPr>
          <a:xfrm>
            <a:off x="15069049" y="7208850"/>
            <a:ext cx="2188355" cy="0"/>
          </a:xfrm>
          <a:prstGeom prst="straightConnector1">
            <a:avLst/>
          </a:prstGeom>
          <a:noFill/>
          <a:ln cap="flat" cmpd="sng" w="19050">
            <a:solidFill>
              <a:srgbClr val="DBAB54"/>
            </a:solidFill>
            <a:prstDash val="solid"/>
            <a:round/>
            <a:headEnd len="sm" w="sm" type="none"/>
            <a:tailEnd len="sm" w="sm" type="none"/>
          </a:ln>
        </p:spPr>
      </p:cxnSp>
      <p:cxnSp>
        <p:nvCxnSpPr>
          <p:cNvPr id="632" name="Google Shape;632;p24"/>
          <p:cNvCxnSpPr/>
          <p:nvPr/>
        </p:nvCxnSpPr>
        <p:spPr>
          <a:xfrm>
            <a:off x="15069049" y="8112027"/>
            <a:ext cx="2188355" cy="0"/>
          </a:xfrm>
          <a:prstGeom prst="straightConnector1">
            <a:avLst/>
          </a:prstGeom>
          <a:noFill/>
          <a:ln cap="flat" cmpd="sng" w="19050">
            <a:solidFill>
              <a:srgbClr val="DBAB54"/>
            </a:solidFill>
            <a:prstDash val="solid"/>
            <a:round/>
            <a:headEnd len="sm" w="sm" type="none"/>
            <a:tailEnd len="sm" w="sm" type="none"/>
          </a:ln>
        </p:spPr>
      </p:cxnSp>
      <p:cxnSp>
        <p:nvCxnSpPr>
          <p:cNvPr id="633" name="Google Shape;633;p24"/>
          <p:cNvCxnSpPr/>
          <p:nvPr/>
        </p:nvCxnSpPr>
        <p:spPr>
          <a:xfrm>
            <a:off x="742042" y="8120159"/>
            <a:ext cx="2188355" cy="0"/>
          </a:xfrm>
          <a:prstGeom prst="straightConnector1">
            <a:avLst/>
          </a:prstGeom>
          <a:noFill/>
          <a:ln cap="flat" cmpd="sng" w="19050">
            <a:solidFill>
              <a:srgbClr val="DBAB54"/>
            </a:solidFill>
            <a:prstDash val="solid"/>
            <a:round/>
            <a:headEnd len="sm" w="sm" type="none"/>
            <a:tailEnd len="sm" w="sm" type="none"/>
          </a:ln>
        </p:spPr>
      </p:cxnSp>
      <p:cxnSp>
        <p:nvCxnSpPr>
          <p:cNvPr id="634" name="Google Shape;634;p24"/>
          <p:cNvCxnSpPr/>
          <p:nvPr/>
        </p:nvCxnSpPr>
        <p:spPr>
          <a:xfrm>
            <a:off x="742042" y="9031161"/>
            <a:ext cx="2188355" cy="0"/>
          </a:xfrm>
          <a:prstGeom prst="straightConnector1">
            <a:avLst/>
          </a:prstGeom>
          <a:noFill/>
          <a:ln cap="flat" cmpd="sng" w="19050">
            <a:solidFill>
              <a:srgbClr val="DBAB54"/>
            </a:solidFill>
            <a:prstDash val="solid"/>
            <a:round/>
            <a:headEnd len="sm" w="sm" type="none"/>
            <a:tailEnd len="sm" w="sm" type="none"/>
          </a:ln>
        </p:spPr>
      </p:cxnSp>
      <p:sp>
        <p:nvSpPr>
          <p:cNvPr id="635" name="Google Shape;635;p24"/>
          <p:cNvSpPr/>
          <p:nvPr/>
        </p:nvSpPr>
        <p:spPr>
          <a:xfrm>
            <a:off x="6210393" y="832421"/>
            <a:ext cx="1527725" cy="1266623"/>
          </a:xfrm>
          <a:custGeom>
            <a:rect b="b" l="l" r="r" t="t"/>
            <a:pathLst>
              <a:path extrusionOk="0" h="1266623" w="1527725">
                <a:moveTo>
                  <a:pt x="0" y="0"/>
                </a:moveTo>
                <a:lnTo>
                  <a:pt x="1527724" y="0"/>
                </a:lnTo>
                <a:lnTo>
                  <a:pt x="1527724" y="1266622"/>
                </a:lnTo>
                <a:lnTo>
                  <a:pt x="0" y="1266622"/>
                </a:lnTo>
                <a:lnTo>
                  <a:pt x="0" y="0"/>
                </a:lnTo>
                <a:close/>
              </a:path>
            </a:pathLst>
          </a:custGeom>
          <a:blipFill rotWithShape="1">
            <a:blip r:embed="rId5">
              <a:alphaModFix/>
            </a:blip>
            <a:stretch>
              <a:fillRect b="0" l="0" r="0" t="0"/>
            </a:stretch>
          </a:blipFill>
          <a:ln>
            <a:noFill/>
          </a:ln>
        </p:spPr>
      </p:sp>
      <p:grpSp>
        <p:nvGrpSpPr>
          <p:cNvPr id="636" name="Google Shape;636;p24"/>
          <p:cNvGrpSpPr/>
          <p:nvPr/>
        </p:nvGrpSpPr>
        <p:grpSpPr>
          <a:xfrm>
            <a:off x="14811944" y="8652542"/>
            <a:ext cx="2447356" cy="739216"/>
            <a:chOff x="0" y="-9525"/>
            <a:chExt cx="3263142" cy="985622"/>
          </a:xfrm>
        </p:grpSpPr>
        <p:cxnSp>
          <p:nvCxnSpPr>
            <p:cNvPr id="637" name="Google Shape;637;p24"/>
            <p:cNvCxnSpPr/>
            <p:nvPr/>
          </p:nvCxnSpPr>
          <p:spPr>
            <a:xfrm>
              <a:off x="342807" y="474024"/>
              <a:ext cx="2917806" cy="0"/>
            </a:xfrm>
            <a:prstGeom prst="straightConnector1">
              <a:avLst/>
            </a:prstGeom>
            <a:noFill/>
            <a:ln cap="flat" cmpd="sng" w="25400">
              <a:solidFill>
                <a:srgbClr val="DBAB54"/>
              </a:solidFill>
              <a:prstDash val="solid"/>
              <a:round/>
              <a:headEnd len="sm" w="sm" type="none"/>
              <a:tailEnd len="sm" w="sm" type="none"/>
            </a:ln>
          </p:spPr>
        </p:cxnSp>
        <p:sp>
          <p:nvSpPr>
            <p:cNvPr id="638" name="Google Shape;638;p24"/>
            <p:cNvSpPr txBox="1"/>
            <p:nvPr/>
          </p:nvSpPr>
          <p:spPr>
            <a:xfrm>
              <a:off x="1631571" y="63501"/>
              <a:ext cx="1629043" cy="342899"/>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Drink 3</a:t>
              </a:r>
              <a:endParaRPr/>
            </a:p>
          </p:txBody>
        </p:sp>
        <p:sp>
          <p:nvSpPr>
            <p:cNvPr id="639" name="Google Shape;639;p24"/>
            <p:cNvSpPr txBox="1"/>
            <p:nvPr/>
          </p:nvSpPr>
          <p:spPr>
            <a:xfrm>
              <a:off x="342807" y="-9525"/>
              <a:ext cx="1168733" cy="415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$5.50</a:t>
              </a:r>
              <a:endParaRPr/>
            </a:p>
          </p:txBody>
        </p:sp>
        <p:sp>
          <p:nvSpPr>
            <p:cNvPr id="640" name="Google Shape;640;p24"/>
            <p:cNvSpPr txBox="1"/>
            <p:nvPr/>
          </p:nvSpPr>
          <p:spPr>
            <a:xfrm>
              <a:off x="0" y="543874"/>
              <a:ext cx="3263142" cy="432223"/>
            </a:xfrm>
            <a:prstGeom prst="rect">
              <a:avLst/>
            </a:prstGeom>
            <a:noFill/>
            <a:ln>
              <a:noFill/>
            </a:ln>
          </p:spPr>
          <p:txBody>
            <a:bodyPr anchorCtr="0" anchor="t" bIns="0" lIns="0" spcFirstLastPara="1" rIns="0" wrap="square" tIns="0">
              <a:spAutoFit/>
            </a:bodyPr>
            <a:lstStyle/>
            <a:p>
              <a:pPr indent="0" lvl="1" marL="0" marR="0" rtl="0" algn="r">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grpSp>
      <p:sp>
        <p:nvSpPr>
          <p:cNvPr id="641" name="Google Shape;641;p24"/>
          <p:cNvSpPr txBox="1"/>
          <p:nvPr/>
        </p:nvSpPr>
        <p:spPr>
          <a:xfrm>
            <a:off x="921608" y="822896"/>
            <a:ext cx="388290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SIGNATURE MENU</a:t>
            </a:r>
            <a:endParaRPr/>
          </a:p>
        </p:txBody>
      </p:sp>
      <p:sp>
        <p:nvSpPr>
          <p:cNvPr id="642" name="Google Shape;642;p24"/>
          <p:cNvSpPr txBox="1"/>
          <p:nvPr/>
        </p:nvSpPr>
        <p:spPr>
          <a:xfrm>
            <a:off x="13122197" y="822896"/>
            <a:ext cx="388290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SIGNATURE MENU</a:t>
            </a:r>
            <a:endParaRPr/>
          </a:p>
        </p:txBody>
      </p:sp>
      <p:sp>
        <p:nvSpPr>
          <p:cNvPr id="643" name="Google Shape;643;p24"/>
          <p:cNvSpPr txBox="1"/>
          <p:nvPr/>
        </p:nvSpPr>
        <p:spPr>
          <a:xfrm>
            <a:off x="742042" y="1636879"/>
            <a:ext cx="2070707"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Our Signature Menu 1</a:t>
            </a:r>
            <a:endParaRPr/>
          </a:p>
        </p:txBody>
      </p:sp>
      <p:sp>
        <p:nvSpPr>
          <p:cNvPr id="644" name="Google Shape;644;p24"/>
          <p:cNvSpPr txBox="1"/>
          <p:nvPr/>
        </p:nvSpPr>
        <p:spPr>
          <a:xfrm>
            <a:off x="15188593" y="1636879"/>
            <a:ext cx="2070707" cy="266699"/>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Our Signature Menu 1</a:t>
            </a:r>
            <a:endParaRPr/>
          </a:p>
        </p:txBody>
      </p:sp>
      <p:sp>
        <p:nvSpPr>
          <p:cNvPr id="645" name="Google Shape;645;p24"/>
          <p:cNvSpPr txBox="1"/>
          <p:nvPr/>
        </p:nvSpPr>
        <p:spPr>
          <a:xfrm>
            <a:off x="15188593" y="2623639"/>
            <a:ext cx="2070707" cy="266699"/>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Our Signature Menu 2</a:t>
            </a:r>
            <a:endParaRPr/>
          </a:p>
        </p:txBody>
      </p:sp>
      <p:sp>
        <p:nvSpPr>
          <p:cNvPr id="646" name="Google Shape;646;p24"/>
          <p:cNvSpPr txBox="1"/>
          <p:nvPr/>
        </p:nvSpPr>
        <p:spPr>
          <a:xfrm>
            <a:off x="15188593" y="3681003"/>
            <a:ext cx="2070707" cy="266699"/>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Our Signature Menu 3</a:t>
            </a:r>
            <a:endParaRPr/>
          </a:p>
        </p:txBody>
      </p:sp>
      <p:sp>
        <p:nvSpPr>
          <p:cNvPr id="647" name="Google Shape;647;p24"/>
          <p:cNvSpPr txBox="1"/>
          <p:nvPr/>
        </p:nvSpPr>
        <p:spPr>
          <a:xfrm>
            <a:off x="15188593" y="4822650"/>
            <a:ext cx="2070707" cy="266699"/>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Our Signature Menu 4</a:t>
            </a:r>
            <a:endParaRPr/>
          </a:p>
        </p:txBody>
      </p:sp>
      <p:sp>
        <p:nvSpPr>
          <p:cNvPr id="648" name="Google Shape;648;p24"/>
          <p:cNvSpPr txBox="1"/>
          <p:nvPr/>
        </p:nvSpPr>
        <p:spPr>
          <a:xfrm>
            <a:off x="742042" y="2623639"/>
            <a:ext cx="2070707"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Our Signature Menu 2</a:t>
            </a:r>
            <a:endParaRPr/>
          </a:p>
        </p:txBody>
      </p:sp>
      <p:sp>
        <p:nvSpPr>
          <p:cNvPr id="649" name="Google Shape;649;p24"/>
          <p:cNvSpPr txBox="1"/>
          <p:nvPr/>
        </p:nvSpPr>
        <p:spPr>
          <a:xfrm>
            <a:off x="742042" y="3689086"/>
            <a:ext cx="2070707"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Our Signature Menu 3</a:t>
            </a:r>
            <a:endParaRPr/>
          </a:p>
        </p:txBody>
      </p:sp>
      <p:sp>
        <p:nvSpPr>
          <p:cNvPr id="650" name="Google Shape;650;p24"/>
          <p:cNvSpPr txBox="1"/>
          <p:nvPr/>
        </p:nvSpPr>
        <p:spPr>
          <a:xfrm>
            <a:off x="742042" y="4830733"/>
            <a:ext cx="2070707"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Our Signature Menu 4</a:t>
            </a:r>
            <a:endParaRPr/>
          </a:p>
        </p:txBody>
      </p:sp>
      <p:sp>
        <p:nvSpPr>
          <p:cNvPr id="651" name="Google Shape;651;p24"/>
          <p:cNvSpPr txBox="1"/>
          <p:nvPr/>
        </p:nvSpPr>
        <p:spPr>
          <a:xfrm>
            <a:off x="3498922" y="1598778"/>
            <a:ext cx="1485153"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652" name="Google Shape;652;p24"/>
          <p:cNvSpPr txBox="1"/>
          <p:nvPr/>
        </p:nvSpPr>
        <p:spPr>
          <a:xfrm>
            <a:off x="12942631" y="1598778"/>
            <a:ext cx="148515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653" name="Google Shape;653;p24"/>
          <p:cNvSpPr txBox="1"/>
          <p:nvPr/>
        </p:nvSpPr>
        <p:spPr>
          <a:xfrm>
            <a:off x="12942631" y="2585539"/>
            <a:ext cx="148515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654" name="Google Shape;654;p24"/>
          <p:cNvSpPr txBox="1"/>
          <p:nvPr/>
        </p:nvSpPr>
        <p:spPr>
          <a:xfrm>
            <a:off x="12942631" y="3642903"/>
            <a:ext cx="148515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655" name="Google Shape;655;p24"/>
          <p:cNvSpPr txBox="1"/>
          <p:nvPr/>
        </p:nvSpPr>
        <p:spPr>
          <a:xfrm>
            <a:off x="12942631" y="4784550"/>
            <a:ext cx="1485153"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656" name="Google Shape;656;p24"/>
          <p:cNvSpPr txBox="1"/>
          <p:nvPr/>
        </p:nvSpPr>
        <p:spPr>
          <a:xfrm>
            <a:off x="3498922" y="2585539"/>
            <a:ext cx="1485153"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657" name="Google Shape;657;p24"/>
          <p:cNvSpPr txBox="1"/>
          <p:nvPr/>
        </p:nvSpPr>
        <p:spPr>
          <a:xfrm>
            <a:off x="3498922" y="3650986"/>
            <a:ext cx="1485153"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658" name="Google Shape;658;p24"/>
          <p:cNvSpPr txBox="1"/>
          <p:nvPr/>
        </p:nvSpPr>
        <p:spPr>
          <a:xfrm>
            <a:off x="3498922" y="4792633"/>
            <a:ext cx="1485153"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$13.50</a:t>
            </a:r>
            <a:endParaRPr/>
          </a:p>
        </p:txBody>
      </p:sp>
      <p:sp>
        <p:nvSpPr>
          <p:cNvPr id="659" name="Google Shape;659;p24"/>
          <p:cNvSpPr txBox="1"/>
          <p:nvPr/>
        </p:nvSpPr>
        <p:spPr>
          <a:xfrm>
            <a:off x="742042" y="2006574"/>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FDF9F3"/>
                </a:solidFill>
                <a:latin typeface="Cabin"/>
                <a:ea typeface="Cabin"/>
                <a:cs typeface="Cabin"/>
                <a:sym typeface="Cabin"/>
              </a:rPr>
              <a:t>Lorem ipsum dolor sit amet, consectetur adipiscing elit, sed do eiusmod tempor.</a:t>
            </a:r>
            <a:endParaRPr/>
          </a:p>
        </p:txBody>
      </p:sp>
      <p:sp>
        <p:nvSpPr>
          <p:cNvPr id="660" name="Google Shape;660;p24"/>
          <p:cNvSpPr txBox="1"/>
          <p:nvPr/>
        </p:nvSpPr>
        <p:spPr>
          <a:xfrm>
            <a:off x="14811944" y="2006574"/>
            <a:ext cx="2447356" cy="328930"/>
          </a:xfrm>
          <a:prstGeom prst="rect">
            <a:avLst/>
          </a:prstGeom>
          <a:noFill/>
          <a:ln>
            <a:noFill/>
          </a:ln>
        </p:spPr>
        <p:txBody>
          <a:bodyPr anchorCtr="0" anchor="t" bIns="0" lIns="0" spcFirstLastPara="1" rIns="0" wrap="square" tIns="0">
            <a:spAutoFit/>
          </a:bodyPr>
          <a:lstStyle/>
          <a:p>
            <a:pPr indent="0" lvl="1" marL="0" marR="0" rtl="0" algn="r">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661" name="Google Shape;661;p24"/>
          <p:cNvSpPr txBox="1"/>
          <p:nvPr/>
        </p:nvSpPr>
        <p:spPr>
          <a:xfrm>
            <a:off x="14811944" y="2993334"/>
            <a:ext cx="2447356" cy="328930"/>
          </a:xfrm>
          <a:prstGeom prst="rect">
            <a:avLst/>
          </a:prstGeom>
          <a:noFill/>
          <a:ln>
            <a:noFill/>
          </a:ln>
        </p:spPr>
        <p:txBody>
          <a:bodyPr anchorCtr="0" anchor="t" bIns="0" lIns="0" spcFirstLastPara="1" rIns="0" wrap="square" tIns="0">
            <a:spAutoFit/>
          </a:bodyPr>
          <a:lstStyle/>
          <a:p>
            <a:pPr indent="0" lvl="1" marL="0" marR="0" rtl="0" algn="r">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662" name="Google Shape;662;p24"/>
          <p:cNvSpPr txBox="1"/>
          <p:nvPr/>
        </p:nvSpPr>
        <p:spPr>
          <a:xfrm>
            <a:off x="14811944" y="4050699"/>
            <a:ext cx="2447356" cy="328930"/>
          </a:xfrm>
          <a:prstGeom prst="rect">
            <a:avLst/>
          </a:prstGeom>
          <a:noFill/>
          <a:ln>
            <a:noFill/>
          </a:ln>
        </p:spPr>
        <p:txBody>
          <a:bodyPr anchorCtr="0" anchor="t" bIns="0" lIns="0" spcFirstLastPara="1" rIns="0" wrap="square" tIns="0">
            <a:spAutoFit/>
          </a:bodyPr>
          <a:lstStyle/>
          <a:p>
            <a:pPr indent="0" lvl="1" marL="0" marR="0" rtl="0" algn="r">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663" name="Google Shape;663;p24"/>
          <p:cNvSpPr txBox="1"/>
          <p:nvPr/>
        </p:nvSpPr>
        <p:spPr>
          <a:xfrm>
            <a:off x="14811944" y="5192346"/>
            <a:ext cx="2447356" cy="328930"/>
          </a:xfrm>
          <a:prstGeom prst="rect">
            <a:avLst/>
          </a:prstGeom>
          <a:noFill/>
          <a:ln>
            <a:noFill/>
          </a:ln>
        </p:spPr>
        <p:txBody>
          <a:bodyPr anchorCtr="0" anchor="t" bIns="0" lIns="0" spcFirstLastPara="1" rIns="0" wrap="square" tIns="0">
            <a:spAutoFit/>
          </a:bodyPr>
          <a:lstStyle/>
          <a:p>
            <a:pPr indent="0" lvl="1" marL="0" marR="0" rtl="0" algn="r">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664" name="Google Shape;664;p24"/>
          <p:cNvSpPr txBox="1"/>
          <p:nvPr/>
        </p:nvSpPr>
        <p:spPr>
          <a:xfrm>
            <a:off x="742042" y="2993334"/>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FDF9F3"/>
                </a:solidFill>
                <a:latin typeface="Cabin"/>
                <a:ea typeface="Cabin"/>
                <a:cs typeface="Cabin"/>
                <a:sym typeface="Cabin"/>
              </a:rPr>
              <a:t>Lorem ipsum dolor sit amet, consectetur adipiscing elit, sed do eiusmod tempor.</a:t>
            </a:r>
            <a:endParaRPr/>
          </a:p>
        </p:txBody>
      </p:sp>
      <p:sp>
        <p:nvSpPr>
          <p:cNvPr id="665" name="Google Shape;665;p24"/>
          <p:cNvSpPr txBox="1"/>
          <p:nvPr/>
        </p:nvSpPr>
        <p:spPr>
          <a:xfrm>
            <a:off x="742042" y="4058781"/>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FDF9F3"/>
                </a:solidFill>
                <a:latin typeface="Cabin"/>
                <a:ea typeface="Cabin"/>
                <a:cs typeface="Cabin"/>
                <a:sym typeface="Cabin"/>
              </a:rPr>
              <a:t>Lorem ipsum dolor sit amet, consectetur adipiscing elit, sed do eiusmod tempor.</a:t>
            </a:r>
            <a:endParaRPr/>
          </a:p>
        </p:txBody>
      </p:sp>
      <p:sp>
        <p:nvSpPr>
          <p:cNvPr id="666" name="Google Shape;666;p24"/>
          <p:cNvSpPr txBox="1"/>
          <p:nvPr/>
        </p:nvSpPr>
        <p:spPr>
          <a:xfrm>
            <a:off x="742042" y="5200429"/>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FDF9F3"/>
                </a:solidFill>
                <a:latin typeface="Cabin"/>
                <a:ea typeface="Cabin"/>
                <a:cs typeface="Cabin"/>
                <a:sym typeface="Cabin"/>
              </a:rPr>
              <a:t>Lorem ipsum dolor sit amet, consectetur adipiscing elit, sed do eiusmod tempor.</a:t>
            </a:r>
            <a:endParaRPr/>
          </a:p>
        </p:txBody>
      </p:sp>
      <p:sp>
        <p:nvSpPr>
          <p:cNvPr id="667" name="Google Shape;667;p24"/>
          <p:cNvSpPr txBox="1"/>
          <p:nvPr/>
        </p:nvSpPr>
        <p:spPr>
          <a:xfrm>
            <a:off x="2028467" y="6854879"/>
            <a:ext cx="876550"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$5.50</a:t>
            </a:r>
            <a:endParaRPr/>
          </a:p>
        </p:txBody>
      </p:sp>
      <p:sp>
        <p:nvSpPr>
          <p:cNvPr id="668" name="Google Shape;668;p24"/>
          <p:cNvSpPr txBox="1"/>
          <p:nvPr/>
        </p:nvSpPr>
        <p:spPr>
          <a:xfrm>
            <a:off x="2028467" y="7764143"/>
            <a:ext cx="876550"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$6.00</a:t>
            </a:r>
            <a:endParaRPr/>
          </a:p>
        </p:txBody>
      </p:sp>
      <p:sp>
        <p:nvSpPr>
          <p:cNvPr id="669" name="Google Shape;669;p24"/>
          <p:cNvSpPr txBox="1"/>
          <p:nvPr/>
        </p:nvSpPr>
        <p:spPr>
          <a:xfrm>
            <a:off x="2028467" y="8677190"/>
            <a:ext cx="876550" cy="314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$4.50</a:t>
            </a:r>
            <a:endParaRPr/>
          </a:p>
        </p:txBody>
      </p:sp>
      <p:sp>
        <p:nvSpPr>
          <p:cNvPr id="670" name="Google Shape;670;p24"/>
          <p:cNvSpPr txBox="1"/>
          <p:nvPr/>
        </p:nvSpPr>
        <p:spPr>
          <a:xfrm>
            <a:off x="921608" y="6138958"/>
            <a:ext cx="388290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SIDE DISHES</a:t>
            </a:r>
            <a:endParaRPr/>
          </a:p>
        </p:txBody>
      </p:sp>
      <p:sp>
        <p:nvSpPr>
          <p:cNvPr id="671" name="Google Shape;671;p24"/>
          <p:cNvSpPr txBox="1"/>
          <p:nvPr/>
        </p:nvSpPr>
        <p:spPr>
          <a:xfrm>
            <a:off x="13122197" y="6138958"/>
            <a:ext cx="388290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DRINKS</a:t>
            </a:r>
            <a:endParaRPr/>
          </a:p>
        </p:txBody>
      </p:sp>
      <p:sp>
        <p:nvSpPr>
          <p:cNvPr id="672" name="Google Shape;672;p24"/>
          <p:cNvSpPr txBox="1"/>
          <p:nvPr/>
        </p:nvSpPr>
        <p:spPr>
          <a:xfrm>
            <a:off x="742042" y="6891433"/>
            <a:ext cx="1724700"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Side Dish 1</a:t>
            </a:r>
            <a:endParaRPr/>
          </a:p>
        </p:txBody>
      </p:sp>
      <p:sp>
        <p:nvSpPr>
          <p:cNvPr id="673" name="Google Shape;673;p24"/>
          <p:cNvSpPr txBox="1"/>
          <p:nvPr/>
        </p:nvSpPr>
        <p:spPr>
          <a:xfrm>
            <a:off x="16035622" y="6891433"/>
            <a:ext cx="1221782" cy="266699"/>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Drink 1</a:t>
            </a:r>
            <a:endParaRPr/>
          </a:p>
        </p:txBody>
      </p:sp>
      <p:sp>
        <p:nvSpPr>
          <p:cNvPr id="674" name="Google Shape;674;p24"/>
          <p:cNvSpPr txBox="1"/>
          <p:nvPr/>
        </p:nvSpPr>
        <p:spPr>
          <a:xfrm>
            <a:off x="16035622" y="7794610"/>
            <a:ext cx="1221782" cy="266699"/>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Drink 2</a:t>
            </a:r>
            <a:endParaRPr/>
          </a:p>
        </p:txBody>
      </p:sp>
      <p:sp>
        <p:nvSpPr>
          <p:cNvPr id="675" name="Google Shape;675;p24"/>
          <p:cNvSpPr txBox="1"/>
          <p:nvPr/>
        </p:nvSpPr>
        <p:spPr>
          <a:xfrm>
            <a:off x="15069049" y="6843808"/>
            <a:ext cx="876550"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$5.50</a:t>
            </a:r>
            <a:endParaRPr/>
          </a:p>
        </p:txBody>
      </p:sp>
      <p:sp>
        <p:nvSpPr>
          <p:cNvPr id="676" name="Google Shape;676;p24"/>
          <p:cNvSpPr txBox="1"/>
          <p:nvPr/>
        </p:nvSpPr>
        <p:spPr>
          <a:xfrm>
            <a:off x="15069049" y="7746984"/>
            <a:ext cx="876550"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000" u="none" cap="none" strike="noStrike">
                <a:solidFill>
                  <a:srgbClr val="DBAB54"/>
                </a:solidFill>
                <a:latin typeface="Alice"/>
                <a:ea typeface="Alice"/>
                <a:cs typeface="Alice"/>
                <a:sym typeface="Alice"/>
              </a:rPr>
              <a:t>$5.50</a:t>
            </a:r>
            <a:endParaRPr/>
          </a:p>
        </p:txBody>
      </p:sp>
      <p:sp>
        <p:nvSpPr>
          <p:cNvPr id="677" name="Google Shape;677;p24"/>
          <p:cNvSpPr txBox="1"/>
          <p:nvPr/>
        </p:nvSpPr>
        <p:spPr>
          <a:xfrm>
            <a:off x="742042" y="7803789"/>
            <a:ext cx="1724700"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Side Dish 2</a:t>
            </a:r>
            <a:endParaRPr/>
          </a:p>
        </p:txBody>
      </p:sp>
      <p:sp>
        <p:nvSpPr>
          <p:cNvPr id="678" name="Google Shape;678;p24"/>
          <p:cNvSpPr txBox="1"/>
          <p:nvPr/>
        </p:nvSpPr>
        <p:spPr>
          <a:xfrm>
            <a:off x="742042" y="8716836"/>
            <a:ext cx="1724700"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Side Dish 3</a:t>
            </a:r>
            <a:endParaRPr/>
          </a:p>
        </p:txBody>
      </p:sp>
      <p:sp>
        <p:nvSpPr>
          <p:cNvPr id="679" name="Google Shape;679;p24"/>
          <p:cNvSpPr txBox="1"/>
          <p:nvPr/>
        </p:nvSpPr>
        <p:spPr>
          <a:xfrm>
            <a:off x="742042" y="7237425"/>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FDF9F3"/>
                </a:solidFill>
                <a:latin typeface="Cabin"/>
                <a:ea typeface="Cabin"/>
                <a:cs typeface="Cabin"/>
                <a:sym typeface="Cabin"/>
              </a:rPr>
              <a:t>Lorem ipsum dolor sit amet, consectetur adipiscing elit, sed do eiusmod tempor.</a:t>
            </a:r>
            <a:endParaRPr/>
          </a:p>
        </p:txBody>
      </p:sp>
      <p:sp>
        <p:nvSpPr>
          <p:cNvPr id="680" name="Google Shape;680;p24"/>
          <p:cNvSpPr txBox="1"/>
          <p:nvPr/>
        </p:nvSpPr>
        <p:spPr>
          <a:xfrm>
            <a:off x="14811944" y="7256475"/>
            <a:ext cx="2447356" cy="328930"/>
          </a:xfrm>
          <a:prstGeom prst="rect">
            <a:avLst/>
          </a:prstGeom>
          <a:noFill/>
          <a:ln>
            <a:noFill/>
          </a:ln>
        </p:spPr>
        <p:txBody>
          <a:bodyPr anchorCtr="0" anchor="t" bIns="0" lIns="0" spcFirstLastPara="1" rIns="0" wrap="square" tIns="0">
            <a:spAutoFit/>
          </a:bodyPr>
          <a:lstStyle/>
          <a:p>
            <a:pPr indent="0" lvl="1" marL="0" marR="0" rtl="0" algn="r">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681" name="Google Shape;681;p24"/>
          <p:cNvSpPr txBox="1"/>
          <p:nvPr/>
        </p:nvSpPr>
        <p:spPr>
          <a:xfrm>
            <a:off x="14811944" y="8159652"/>
            <a:ext cx="2447356" cy="328930"/>
          </a:xfrm>
          <a:prstGeom prst="rect">
            <a:avLst/>
          </a:prstGeom>
          <a:noFill/>
          <a:ln>
            <a:noFill/>
          </a:ln>
        </p:spPr>
        <p:txBody>
          <a:bodyPr anchorCtr="0" anchor="t" bIns="0" lIns="0" spcFirstLastPara="1" rIns="0" wrap="square" tIns="0">
            <a:spAutoFit/>
          </a:bodyPr>
          <a:lstStyle/>
          <a:p>
            <a:pPr indent="0" lvl="1" marL="0" marR="0" rtl="0" algn="r">
              <a:lnSpc>
                <a:spcPct val="131000"/>
              </a:lnSpc>
              <a:spcBef>
                <a:spcPts val="0"/>
              </a:spcBef>
              <a:spcAft>
                <a:spcPts val="0"/>
              </a:spcAft>
              <a:buNone/>
            </a:pPr>
            <a:r>
              <a:rPr b="0" i="0" lang="en-US" sz="1000" u="none" cap="none" strike="noStrike">
                <a:solidFill>
                  <a:srgbClr val="574732"/>
                </a:solidFill>
                <a:latin typeface="Cabin"/>
                <a:ea typeface="Cabin"/>
                <a:cs typeface="Cabin"/>
                <a:sym typeface="Cabin"/>
              </a:rPr>
              <a:t>Lorem ipsum dolor sit amet, consectetur adipiscing elit, sed do eiusmod tempor.</a:t>
            </a:r>
            <a:endParaRPr/>
          </a:p>
        </p:txBody>
      </p:sp>
      <p:sp>
        <p:nvSpPr>
          <p:cNvPr id="682" name="Google Shape;682;p24"/>
          <p:cNvSpPr txBox="1"/>
          <p:nvPr/>
        </p:nvSpPr>
        <p:spPr>
          <a:xfrm>
            <a:off x="742042" y="8149782"/>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FDF9F3"/>
                </a:solidFill>
                <a:latin typeface="Cabin"/>
                <a:ea typeface="Cabin"/>
                <a:cs typeface="Cabin"/>
                <a:sym typeface="Cabin"/>
              </a:rPr>
              <a:t>Lorem ipsum dolor sit amet, consectetur adipiscing elit, sed do eiusmod tempor.</a:t>
            </a:r>
            <a:endParaRPr/>
          </a:p>
        </p:txBody>
      </p:sp>
      <p:sp>
        <p:nvSpPr>
          <p:cNvPr id="683" name="Google Shape;683;p24"/>
          <p:cNvSpPr txBox="1"/>
          <p:nvPr/>
        </p:nvSpPr>
        <p:spPr>
          <a:xfrm>
            <a:off x="742042" y="9062829"/>
            <a:ext cx="2447356" cy="328930"/>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1000" u="none" cap="none" strike="noStrike">
                <a:solidFill>
                  <a:srgbClr val="FDF9F3"/>
                </a:solidFill>
                <a:latin typeface="Cabin"/>
                <a:ea typeface="Cabin"/>
                <a:cs typeface="Cabin"/>
                <a:sym typeface="Cabin"/>
              </a:rPr>
              <a:t>Lorem ipsum dolor sit amet, consectetur adipiscing elit, sed do eiusmod tempor.</a:t>
            </a:r>
            <a:endParaRPr/>
          </a:p>
        </p:txBody>
      </p:sp>
      <p:pic>
        <p:nvPicPr>
          <p:cNvPr id="684" name="Google Shape;684;p24"/>
          <p:cNvPicPr preferRelativeResize="0"/>
          <p:nvPr/>
        </p:nvPicPr>
        <p:blipFill>
          <a:blip r:embed="rId6">
            <a:alphaModFix/>
          </a:blip>
          <a:stretch>
            <a:fillRect/>
          </a:stretch>
        </p:blipFill>
        <p:spPr>
          <a:xfrm>
            <a:off x="6427800" y="2427287"/>
            <a:ext cx="5432400" cy="54324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C9A"/>
        </a:solidFill>
      </p:bgPr>
    </p:bg>
    <p:spTree>
      <p:nvGrpSpPr>
        <p:cNvPr id="688" name="Shape 688"/>
        <p:cNvGrpSpPr/>
        <p:nvPr/>
      </p:nvGrpSpPr>
      <p:grpSpPr>
        <a:xfrm>
          <a:off x="0" y="0"/>
          <a:ext cx="0" cy="0"/>
          <a:chOff x="0" y="0"/>
          <a:chExt cx="0" cy="0"/>
        </a:xfrm>
      </p:grpSpPr>
      <p:sp>
        <p:nvSpPr>
          <p:cNvPr id="689" name="Google Shape;689;p25"/>
          <p:cNvSpPr txBox="1"/>
          <p:nvPr/>
        </p:nvSpPr>
        <p:spPr>
          <a:xfrm>
            <a:off x="1396394" y="1396394"/>
            <a:ext cx="13969800" cy="658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Modern</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Minimal</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Dark</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Wine Bar</a:t>
            </a:r>
            <a:endParaRPr/>
          </a:p>
        </p:txBody>
      </p:sp>
      <p:sp>
        <p:nvSpPr>
          <p:cNvPr id="690" name="Google Shape;690;p25"/>
          <p:cNvSpPr txBox="1"/>
          <p:nvPr/>
        </p:nvSpPr>
        <p:spPr>
          <a:xfrm>
            <a:off x="2062861" y="8885555"/>
            <a:ext cx="9172316"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DEDE4"/>
                </a:solidFill>
                <a:latin typeface="Inter"/>
                <a:ea typeface="Inter"/>
                <a:cs typeface="Inter"/>
                <a:sym typeface="Inter"/>
              </a:rPr>
              <a:t>Elaborate on what you want to discuss. </a:t>
            </a:r>
            <a:endParaRPr/>
          </a:p>
        </p:txBody>
      </p:sp>
      <p:sp>
        <p:nvSpPr>
          <p:cNvPr id="691" name="Google Shape;691;p25"/>
          <p:cNvSpPr txBox="1"/>
          <p:nvPr/>
        </p:nvSpPr>
        <p:spPr>
          <a:xfrm>
            <a:off x="12801148" y="292800"/>
            <a:ext cx="4309200" cy="31965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20767" u="none" cap="none" strike="noStrike">
                <a:solidFill>
                  <a:srgbClr val="EDEDE4"/>
                </a:solidFill>
                <a:latin typeface="Alice"/>
                <a:ea typeface="Alice"/>
                <a:cs typeface="Alice"/>
                <a:sym typeface="Alice"/>
              </a:rPr>
              <a:t>03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4"/>
        </a:solidFill>
      </p:bgPr>
    </p:bg>
    <p:spTree>
      <p:nvGrpSpPr>
        <p:cNvPr id="695" name="Shape 695"/>
        <p:cNvGrpSpPr/>
        <p:nvPr/>
      </p:nvGrpSpPr>
      <p:grpSpPr>
        <a:xfrm>
          <a:off x="0" y="0"/>
          <a:ext cx="0" cy="0"/>
          <a:chOff x="0" y="0"/>
          <a:chExt cx="0" cy="0"/>
        </a:xfrm>
      </p:grpSpPr>
      <p:grpSp>
        <p:nvGrpSpPr>
          <p:cNvPr id="696" name="Google Shape;696;p26"/>
          <p:cNvGrpSpPr/>
          <p:nvPr/>
        </p:nvGrpSpPr>
        <p:grpSpPr>
          <a:xfrm>
            <a:off x="9144000" y="-285750"/>
            <a:ext cx="9144000" cy="10572750"/>
            <a:chOff x="0" y="-38100"/>
            <a:chExt cx="1219200" cy="1409700"/>
          </a:xfrm>
        </p:grpSpPr>
        <p:sp>
          <p:nvSpPr>
            <p:cNvPr id="697" name="Google Shape;697;p26"/>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273A69"/>
            </a:solidFill>
            <a:ln>
              <a:noFill/>
            </a:ln>
          </p:spPr>
        </p:sp>
        <p:sp>
          <p:nvSpPr>
            <p:cNvPr id="698" name="Google Shape;698;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9" name="Google Shape;699;p26"/>
          <p:cNvPicPr preferRelativeResize="0"/>
          <p:nvPr/>
        </p:nvPicPr>
        <p:blipFill>
          <a:blip r:embed="rId3">
            <a:alphaModFix/>
          </a:blip>
          <a:stretch>
            <a:fillRect/>
          </a:stretch>
        </p:blipFill>
        <p:spPr>
          <a:xfrm>
            <a:off x="0" y="4333836"/>
            <a:ext cx="18288000" cy="6054328"/>
          </a:xfrm>
          <a:prstGeom prst="rect">
            <a:avLst/>
          </a:prstGeom>
          <a:noFill/>
          <a:ln>
            <a:noFill/>
          </a:ln>
        </p:spPr>
      </p:pic>
      <p:grpSp>
        <p:nvGrpSpPr>
          <p:cNvPr id="700" name="Google Shape;700;p26"/>
          <p:cNvGrpSpPr/>
          <p:nvPr/>
        </p:nvGrpSpPr>
        <p:grpSpPr>
          <a:xfrm>
            <a:off x="0" y="-285750"/>
            <a:ext cx="9144000" cy="10572750"/>
            <a:chOff x="0" y="-38100"/>
            <a:chExt cx="1219200" cy="1409700"/>
          </a:xfrm>
        </p:grpSpPr>
        <p:sp>
          <p:nvSpPr>
            <p:cNvPr id="701" name="Google Shape;701;p26"/>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273A69"/>
            </a:solidFill>
            <a:ln>
              <a:noFill/>
            </a:ln>
          </p:spPr>
        </p:sp>
        <p:sp>
          <p:nvSpPr>
            <p:cNvPr id="702" name="Google Shape;702;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3" name="Google Shape;703;p26"/>
          <p:cNvSpPr/>
          <p:nvPr/>
        </p:nvSpPr>
        <p:spPr>
          <a:xfrm>
            <a:off x="5199221" y="8063606"/>
            <a:ext cx="277172" cy="268605"/>
          </a:xfrm>
          <a:custGeom>
            <a:rect b="b" l="l" r="r" t="t"/>
            <a:pathLst>
              <a:path extrusionOk="0" h="268605" w="277172">
                <a:moveTo>
                  <a:pt x="0" y="0"/>
                </a:moveTo>
                <a:lnTo>
                  <a:pt x="277172" y="0"/>
                </a:lnTo>
                <a:lnTo>
                  <a:pt x="277172" y="268605"/>
                </a:lnTo>
                <a:lnTo>
                  <a:pt x="0" y="268605"/>
                </a:lnTo>
                <a:lnTo>
                  <a:pt x="0" y="0"/>
                </a:lnTo>
                <a:close/>
              </a:path>
            </a:pathLst>
          </a:custGeom>
          <a:blipFill rotWithShape="1">
            <a:blip r:embed="rId4">
              <a:alphaModFix/>
            </a:blip>
            <a:stretch>
              <a:fillRect b="0" l="0" r="0" t="0"/>
            </a:stretch>
          </a:blipFill>
          <a:ln>
            <a:noFill/>
          </a:ln>
        </p:spPr>
      </p:sp>
      <p:sp>
        <p:nvSpPr>
          <p:cNvPr id="704" name="Google Shape;704;p26"/>
          <p:cNvSpPr/>
          <p:nvPr/>
        </p:nvSpPr>
        <p:spPr>
          <a:xfrm>
            <a:off x="5211548" y="8608226"/>
            <a:ext cx="271567" cy="268605"/>
          </a:xfrm>
          <a:custGeom>
            <a:rect b="b" l="l" r="r" t="t"/>
            <a:pathLst>
              <a:path extrusionOk="0" h="268605" w="271567">
                <a:moveTo>
                  <a:pt x="0" y="0"/>
                </a:moveTo>
                <a:lnTo>
                  <a:pt x="271567" y="0"/>
                </a:lnTo>
                <a:lnTo>
                  <a:pt x="271567" y="268604"/>
                </a:lnTo>
                <a:lnTo>
                  <a:pt x="0" y="268604"/>
                </a:lnTo>
                <a:lnTo>
                  <a:pt x="0" y="0"/>
                </a:lnTo>
                <a:close/>
              </a:path>
            </a:pathLst>
          </a:custGeom>
          <a:blipFill rotWithShape="1">
            <a:blip r:embed="rId5">
              <a:alphaModFix/>
            </a:blip>
            <a:stretch>
              <a:fillRect b="0" l="0" r="0" t="0"/>
            </a:stretch>
          </a:blipFill>
          <a:ln>
            <a:noFill/>
          </a:ln>
        </p:spPr>
      </p:sp>
      <p:sp>
        <p:nvSpPr>
          <p:cNvPr id="705" name="Google Shape;705;p26"/>
          <p:cNvSpPr/>
          <p:nvPr/>
        </p:nvSpPr>
        <p:spPr>
          <a:xfrm rot="3020731">
            <a:off x="12133821" y="1180105"/>
            <a:ext cx="1144140" cy="4160508"/>
          </a:xfrm>
          <a:custGeom>
            <a:rect b="b" l="l" r="r" t="t"/>
            <a:pathLst>
              <a:path extrusionOk="0" h="4160508" w="1144140">
                <a:moveTo>
                  <a:pt x="0" y="0"/>
                </a:moveTo>
                <a:lnTo>
                  <a:pt x="1144139" y="0"/>
                </a:lnTo>
                <a:lnTo>
                  <a:pt x="1144139" y="4160508"/>
                </a:lnTo>
                <a:lnTo>
                  <a:pt x="0" y="4160508"/>
                </a:lnTo>
                <a:lnTo>
                  <a:pt x="0" y="0"/>
                </a:lnTo>
                <a:close/>
              </a:path>
            </a:pathLst>
          </a:custGeom>
          <a:blipFill rotWithShape="1">
            <a:blip r:embed="rId6">
              <a:alphaModFix/>
            </a:blip>
            <a:stretch>
              <a:fillRect b="0" l="0" r="0" t="0"/>
            </a:stretch>
          </a:blipFill>
          <a:ln>
            <a:noFill/>
          </a:ln>
        </p:spPr>
      </p:sp>
      <p:sp>
        <p:nvSpPr>
          <p:cNvPr id="706" name="Google Shape;706;p26"/>
          <p:cNvSpPr/>
          <p:nvPr/>
        </p:nvSpPr>
        <p:spPr>
          <a:xfrm>
            <a:off x="14391023" y="2894482"/>
            <a:ext cx="1289896" cy="3062068"/>
          </a:xfrm>
          <a:custGeom>
            <a:rect b="b" l="l" r="r" t="t"/>
            <a:pathLst>
              <a:path extrusionOk="0" h="3062068" w="1289896">
                <a:moveTo>
                  <a:pt x="0" y="0"/>
                </a:moveTo>
                <a:lnTo>
                  <a:pt x="1289896" y="0"/>
                </a:lnTo>
                <a:lnTo>
                  <a:pt x="1289896" y="3062068"/>
                </a:lnTo>
                <a:lnTo>
                  <a:pt x="0" y="3062068"/>
                </a:lnTo>
                <a:lnTo>
                  <a:pt x="0" y="0"/>
                </a:lnTo>
                <a:close/>
              </a:path>
            </a:pathLst>
          </a:custGeom>
          <a:blipFill rotWithShape="1">
            <a:blip r:embed="rId7">
              <a:alphaModFix/>
            </a:blip>
            <a:stretch>
              <a:fillRect b="0" l="0" r="0" t="0"/>
            </a:stretch>
          </a:blipFill>
          <a:ln>
            <a:noFill/>
          </a:ln>
        </p:spPr>
      </p:sp>
      <p:pic>
        <p:nvPicPr>
          <p:cNvPr id="707" name="Google Shape;707;p26"/>
          <p:cNvPicPr preferRelativeResize="0"/>
          <p:nvPr/>
        </p:nvPicPr>
        <p:blipFill rotWithShape="1">
          <a:blip r:embed="rId8">
            <a:alphaModFix/>
          </a:blip>
          <a:srcRect b="26546" l="0" r="0" t="26546"/>
          <a:stretch/>
        </p:blipFill>
        <p:spPr>
          <a:xfrm>
            <a:off x="0" y="0"/>
            <a:ext cx="9144000" cy="6433593"/>
          </a:xfrm>
          <a:prstGeom prst="rect">
            <a:avLst/>
          </a:prstGeom>
          <a:noFill/>
          <a:ln>
            <a:noFill/>
          </a:ln>
        </p:spPr>
      </p:pic>
      <p:sp>
        <p:nvSpPr>
          <p:cNvPr id="708" name="Google Shape;708;p26"/>
          <p:cNvSpPr/>
          <p:nvPr/>
        </p:nvSpPr>
        <p:spPr>
          <a:xfrm>
            <a:off x="5245337" y="9076015"/>
            <a:ext cx="231056" cy="330079"/>
          </a:xfrm>
          <a:custGeom>
            <a:rect b="b" l="l" r="r" t="t"/>
            <a:pathLst>
              <a:path extrusionOk="0" h="330079" w="231056">
                <a:moveTo>
                  <a:pt x="0" y="0"/>
                </a:moveTo>
                <a:lnTo>
                  <a:pt x="231056" y="0"/>
                </a:lnTo>
                <a:lnTo>
                  <a:pt x="231056" y="330080"/>
                </a:lnTo>
                <a:lnTo>
                  <a:pt x="0" y="330080"/>
                </a:lnTo>
                <a:lnTo>
                  <a:pt x="0" y="0"/>
                </a:lnTo>
                <a:close/>
              </a:path>
            </a:pathLst>
          </a:custGeom>
          <a:blipFill rotWithShape="1">
            <a:blip r:embed="rId9">
              <a:alphaModFix/>
            </a:blip>
            <a:stretch>
              <a:fillRect b="0" l="0" r="0" t="0"/>
            </a:stretch>
          </a:blipFill>
          <a:ln>
            <a:noFill/>
          </a:ln>
        </p:spPr>
      </p:sp>
      <p:sp>
        <p:nvSpPr>
          <p:cNvPr id="709" name="Google Shape;709;p26"/>
          <p:cNvSpPr txBox="1"/>
          <p:nvPr/>
        </p:nvSpPr>
        <p:spPr>
          <a:xfrm>
            <a:off x="4724072" y="7117753"/>
            <a:ext cx="3831572" cy="369316"/>
          </a:xfrm>
          <a:prstGeom prst="rect">
            <a:avLst/>
          </a:prstGeom>
          <a:noFill/>
          <a:ln>
            <a:noFill/>
          </a:ln>
        </p:spPr>
        <p:txBody>
          <a:bodyPr anchorCtr="0" anchor="t" bIns="0" lIns="0" spcFirstLastPara="1" rIns="0" wrap="square" tIns="0">
            <a:spAutoFit/>
          </a:bodyPr>
          <a:lstStyle/>
          <a:p>
            <a:pPr indent="0" lvl="0" marL="0" marR="0" rtl="0" algn="ctr">
              <a:lnSpc>
                <a:spcPct val="112004"/>
              </a:lnSpc>
              <a:spcBef>
                <a:spcPts val="0"/>
              </a:spcBef>
              <a:spcAft>
                <a:spcPts val="0"/>
              </a:spcAft>
              <a:buNone/>
            </a:pPr>
            <a:r>
              <a:rPr b="1" i="0" lang="en-US" sz="2599" u="none" cap="none" strike="noStrike">
                <a:solidFill>
                  <a:srgbClr val="FDD67A"/>
                </a:solidFill>
                <a:latin typeface="Playfair Display"/>
                <a:ea typeface="Playfair Display"/>
                <a:cs typeface="Playfair Display"/>
                <a:sym typeface="Playfair Display"/>
              </a:rPr>
              <a:t>RESERVATION</a:t>
            </a:r>
            <a:endParaRPr/>
          </a:p>
        </p:txBody>
      </p:sp>
      <p:sp>
        <p:nvSpPr>
          <p:cNvPr id="710" name="Google Shape;710;p26"/>
          <p:cNvSpPr txBox="1"/>
          <p:nvPr/>
        </p:nvSpPr>
        <p:spPr>
          <a:xfrm>
            <a:off x="5655764" y="8049229"/>
            <a:ext cx="4892954"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EDEDE4"/>
                </a:solidFill>
                <a:latin typeface="Cabin"/>
                <a:ea typeface="Cabin"/>
                <a:cs typeface="Cabin"/>
                <a:sym typeface="Cabin"/>
              </a:rPr>
              <a:t>123-456-7890</a:t>
            </a:r>
            <a:endParaRPr/>
          </a:p>
        </p:txBody>
      </p:sp>
      <p:sp>
        <p:nvSpPr>
          <p:cNvPr id="711" name="Google Shape;711;p26"/>
          <p:cNvSpPr txBox="1"/>
          <p:nvPr/>
        </p:nvSpPr>
        <p:spPr>
          <a:xfrm>
            <a:off x="5655764" y="8583565"/>
            <a:ext cx="4892954"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EDEDE4"/>
                </a:solidFill>
                <a:latin typeface="Cabin"/>
                <a:ea typeface="Cabin"/>
                <a:cs typeface="Cabin"/>
                <a:sym typeface="Cabin"/>
              </a:rPr>
              <a:t>reallygreatsite.com</a:t>
            </a:r>
            <a:endParaRPr/>
          </a:p>
        </p:txBody>
      </p:sp>
      <p:sp>
        <p:nvSpPr>
          <p:cNvPr id="712" name="Google Shape;712;p26"/>
          <p:cNvSpPr txBox="1"/>
          <p:nvPr/>
        </p:nvSpPr>
        <p:spPr>
          <a:xfrm>
            <a:off x="5655764" y="9118869"/>
            <a:ext cx="2899879"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EDEDE4"/>
                </a:solidFill>
                <a:latin typeface="Cabin"/>
                <a:ea typeface="Cabin"/>
                <a:cs typeface="Cabin"/>
                <a:sym typeface="Cabin"/>
              </a:rPr>
              <a:t>123 Anywhere St., Any City,ST 12345</a:t>
            </a:r>
            <a:endParaRPr/>
          </a:p>
        </p:txBody>
      </p:sp>
      <p:sp>
        <p:nvSpPr>
          <p:cNvPr id="713" name="Google Shape;713;p26"/>
          <p:cNvSpPr txBox="1"/>
          <p:nvPr/>
        </p:nvSpPr>
        <p:spPr>
          <a:xfrm>
            <a:off x="9144000" y="7891494"/>
            <a:ext cx="9144000" cy="814613"/>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1" i="0" lang="en-US" sz="5658" u="none" cap="none" strike="noStrike">
                <a:solidFill>
                  <a:srgbClr val="273A69"/>
                </a:solidFill>
                <a:latin typeface="Playfair Display"/>
                <a:ea typeface="Playfair Display"/>
                <a:cs typeface="Playfair Display"/>
                <a:sym typeface="Playfair Display"/>
              </a:rPr>
              <a:t>WINE/COCKTAIL BAR</a:t>
            </a:r>
            <a:endParaRPr/>
          </a:p>
        </p:txBody>
      </p:sp>
      <p:sp>
        <p:nvSpPr>
          <p:cNvPr id="714" name="Google Shape;714;p26"/>
          <p:cNvSpPr txBox="1"/>
          <p:nvPr/>
        </p:nvSpPr>
        <p:spPr>
          <a:xfrm>
            <a:off x="10172700" y="868870"/>
            <a:ext cx="7086600" cy="338709"/>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1" i="0" lang="en-US" sz="2400" u="none" cap="none" strike="noStrike">
                <a:solidFill>
                  <a:srgbClr val="FDD67A"/>
                </a:solidFill>
                <a:latin typeface="Playfair Display"/>
                <a:ea typeface="Playfair Display"/>
                <a:cs typeface="Playfair Display"/>
                <a:sym typeface="Playfair Display"/>
              </a:rPr>
              <a:t>YOUR RESTAURANT NAME</a:t>
            </a:r>
            <a:endParaRPr/>
          </a:p>
        </p:txBody>
      </p:sp>
      <p:sp>
        <p:nvSpPr>
          <p:cNvPr id="715" name="Google Shape;715;p26"/>
          <p:cNvSpPr txBox="1"/>
          <p:nvPr/>
        </p:nvSpPr>
        <p:spPr>
          <a:xfrm>
            <a:off x="11430260" y="9003506"/>
            <a:ext cx="4571481" cy="53339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I'm Rain, and I'll be sharing with you my beautiful ideas. Follow me at @reallygreatsite to learn more. </a:t>
            </a:r>
            <a:endParaRPr/>
          </a:p>
        </p:txBody>
      </p:sp>
      <p:sp>
        <p:nvSpPr>
          <p:cNvPr id="716" name="Google Shape;716;p26"/>
          <p:cNvSpPr txBox="1"/>
          <p:nvPr/>
        </p:nvSpPr>
        <p:spPr>
          <a:xfrm>
            <a:off x="163329" y="7117753"/>
            <a:ext cx="4560743" cy="369316"/>
          </a:xfrm>
          <a:prstGeom prst="rect">
            <a:avLst/>
          </a:prstGeom>
          <a:noFill/>
          <a:ln>
            <a:noFill/>
          </a:ln>
        </p:spPr>
        <p:txBody>
          <a:bodyPr anchorCtr="0" anchor="t" bIns="0" lIns="0" spcFirstLastPara="1" rIns="0" wrap="square" tIns="0">
            <a:spAutoFit/>
          </a:bodyPr>
          <a:lstStyle/>
          <a:p>
            <a:pPr indent="0" lvl="0" marL="0" marR="0" rtl="0" algn="ctr">
              <a:lnSpc>
                <a:spcPct val="112004"/>
              </a:lnSpc>
              <a:spcBef>
                <a:spcPts val="0"/>
              </a:spcBef>
              <a:spcAft>
                <a:spcPts val="0"/>
              </a:spcAft>
              <a:buNone/>
            </a:pPr>
            <a:r>
              <a:rPr b="1" i="0" lang="en-US" sz="2599" u="none" cap="none" strike="noStrike">
                <a:solidFill>
                  <a:srgbClr val="FDD67A"/>
                </a:solidFill>
                <a:latin typeface="Playfair Display"/>
                <a:ea typeface="Playfair Display"/>
                <a:cs typeface="Playfair Display"/>
                <a:sym typeface="Playfair Display"/>
              </a:rPr>
              <a:t>BUSINESS HOURS</a:t>
            </a:r>
            <a:endParaRPr/>
          </a:p>
        </p:txBody>
      </p:sp>
      <p:sp>
        <p:nvSpPr>
          <p:cNvPr id="717" name="Google Shape;717;p26"/>
          <p:cNvSpPr txBox="1"/>
          <p:nvPr/>
        </p:nvSpPr>
        <p:spPr>
          <a:xfrm>
            <a:off x="726221" y="8069248"/>
            <a:ext cx="3434958" cy="20574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1" i="0" lang="en-US" sz="1500" u="none" cap="none" strike="noStrike">
                <a:solidFill>
                  <a:srgbClr val="FDD67A"/>
                </a:solidFill>
                <a:latin typeface="Playfair Display"/>
                <a:ea typeface="Playfair Display"/>
                <a:cs typeface="Playfair Display"/>
                <a:sym typeface="Playfair Display"/>
              </a:rPr>
              <a:t>Monday to Saturday</a:t>
            </a:r>
            <a:endParaRPr/>
          </a:p>
        </p:txBody>
      </p:sp>
      <p:sp>
        <p:nvSpPr>
          <p:cNvPr id="718" name="Google Shape;718;p26"/>
          <p:cNvSpPr txBox="1"/>
          <p:nvPr/>
        </p:nvSpPr>
        <p:spPr>
          <a:xfrm>
            <a:off x="1613181" y="8953815"/>
            <a:ext cx="1661039" cy="20574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1" i="0" lang="en-US" sz="1500" u="none" cap="none" strike="noStrike">
                <a:solidFill>
                  <a:srgbClr val="FDD67A"/>
                </a:solidFill>
                <a:latin typeface="Playfair Display"/>
                <a:ea typeface="Playfair Display"/>
                <a:cs typeface="Playfair Display"/>
                <a:sym typeface="Playfair Display"/>
              </a:rPr>
              <a:t>Closed</a:t>
            </a:r>
            <a:endParaRPr/>
          </a:p>
        </p:txBody>
      </p:sp>
      <p:sp>
        <p:nvSpPr>
          <p:cNvPr id="719" name="Google Shape;719;p26"/>
          <p:cNvSpPr txBox="1"/>
          <p:nvPr/>
        </p:nvSpPr>
        <p:spPr>
          <a:xfrm>
            <a:off x="1613181" y="8307974"/>
            <a:ext cx="1661039" cy="2406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EDEDE4"/>
                </a:solidFill>
                <a:latin typeface="Cabin"/>
                <a:ea typeface="Cabin"/>
                <a:cs typeface="Cabin"/>
                <a:sym typeface="Cabin"/>
              </a:rPr>
              <a:t>9AM – 6PM</a:t>
            </a:r>
            <a:endParaRPr/>
          </a:p>
        </p:txBody>
      </p:sp>
      <p:sp>
        <p:nvSpPr>
          <p:cNvPr id="720" name="Google Shape;720;p26"/>
          <p:cNvSpPr txBox="1"/>
          <p:nvPr/>
        </p:nvSpPr>
        <p:spPr>
          <a:xfrm>
            <a:off x="1613181" y="9165431"/>
            <a:ext cx="1661039" cy="2406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EDEDE4"/>
                </a:solidFill>
                <a:latin typeface="Cabin"/>
                <a:ea typeface="Cabin"/>
                <a:cs typeface="Cabin"/>
                <a:sym typeface="Cabin"/>
              </a:rPr>
              <a:t>Sunday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4"/>
        </a:solidFill>
      </p:bgPr>
    </p:bg>
    <p:spTree>
      <p:nvGrpSpPr>
        <p:cNvPr id="724" name="Shape 724"/>
        <p:cNvGrpSpPr/>
        <p:nvPr/>
      </p:nvGrpSpPr>
      <p:grpSpPr>
        <a:xfrm>
          <a:off x="0" y="0"/>
          <a:ext cx="0" cy="0"/>
          <a:chOff x="0" y="0"/>
          <a:chExt cx="0" cy="0"/>
        </a:xfrm>
      </p:grpSpPr>
      <p:grpSp>
        <p:nvGrpSpPr>
          <p:cNvPr id="725" name="Google Shape;725;p27"/>
          <p:cNvGrpSpPr/>
          <p:nvPr/>
        </p:nvGrpSpPr>
        <p:grpSpPr>
          <a:xfrm>
            <a:off x="0" y="-285750"/>
            <a:ext cx="9144000" cy="10572750"/>
            <a:chOff x="0" y="-38100"/>
            <a:chExt cx="1219200" cy="1409700"/>
          </a:xfrm>
        </p:grpSpPr>
        <p:sp>
          <p:nvSpPr>
            <p:cNvPr id="726" name="Google Shape;726;p27"/>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F4EDDE"/>
            </a:solidFill>
            <a:ln>
              <a:noFill/>
            </a:ln>
          </p:spPr>
        </p:sp>
        <p:sp>
          <p:nvSpPr>
            <p:cNvPr id="727" name="Google Shape;727;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8" name="Google Shape;728;p27"/>
          <p:cNvPicPr preferRelativeResize="0"/>
          <p:nvPr/>
        </p:nvPicPr>
        <p:blipFill rotWithShape="1">
          <a:blip r:embed="rId3">
            <a:alphaModFix/>
          </a:blip>
          <a:srcRect b="0" l="15782" r="44718" t="0"/>
          <a:stretch/>
        </p:blipFill>
        <p:spPr>
          <a:xfrm>
            <a:off x="0" y="0"/>
            <a:ext cx="2708869" cy="10287000"/>
          </a:xfrm>
          <a:prstGeom prst="rect">
            <a:avLst/>
          </a:prstGeom>
          <a:noFill/>
          <a:ln>
            <a:noFill/>
          </a:ln>
        </p:spPr>
      </p:pic>
      <p:cxnSp>
        <p:nvCxnSpPr>
          <p:cNvPr id="729" name="Google Shape;729;p27"/>
          <p:cNvCxnSpPr/>
          <p:nvPr/>
        </p:nvCxnSpPr>
        <p:spPr>
          <a:xfrm rot="10800000">
            <a:off x="3235479" y="641807"/>
            <a:ext cx="0" cy="4144505"/>
          </a:xfrm>
          <a:prstGeom prst="straightConnector1">
            <a:avLst/>
          </a:prstGeom>
          <a:noFill/>
          <a:ln cap="flat" cmpd="sng" w="19050">
            <a:solidFill>
              <a:srgbClr val="273A69"/>
            </a:solidFill>
            <a:prstDash val="solid"/>
            <a:round/>
            <a:headEnd len="sm" w="sm" type="none"/>
            <a:tailEnd len="sm" w="sm" type="none"/>
          </a:ln>
        </p:spPr>
      </p:cxnSp>
      <p:grpSp>
        <p:nvGrpSpPr>
          <p:cNvPr id="730" name="Google Shape;730;p27"/>
          <p:cNvGrpSpPr/>
          <p:nvPr/>
        </p:nvGrpSpPr>
        <p:grpSpPr>
          <a:xfrm>
            <a:off x="9144000" y="-285750"/>
            <a:ext cx="9144000" cy="10572750"/>
            <a:chOff x="0" y="-38100"/>
            <a:chExt cx="1219200" cy="1409700"/>
          </a:xfrm>
        </p:grpSpPr>
        <p:sp>
          <p:nvSpPr>
            <p:cNvPr id="731" name="Google Shape;731;p27"/>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273A69"/>
            </a:solidFill>
            <a:ln>
              <a:noFill/>
            </a:ln>
          </p:spPr>
        </p:sp>
        <p:sp>
          <p:nvSpPr>
            <p:cNvPr id="732" name="Google Shape;732;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33" name="Google Shape;733;p27"/>
          <p:cNvPicPr preferRelativeResize="0"/>
          <p:nvPr/>
        </p:nvPicPr>
        <p:blipFill rotWithShape="1">
          <a:blip r:embed="rId4">
            <a:alphaModFix/>
          </a:blip>
          <a:srcRect b="0" l="30256" r="30255" t="0"/>
          <a:stretch/>
        </p:blipFill>
        <p:spPr>
          <a:xfrm>
            <a:off x="15579131" y="0"/>
            <a:ext cx="2708869" cy="10287000"/>
          </a:xfrm>
          <a:prstGeom prst="rect">
            <a:avLst/>
          </a:prstGeom>
          <a:noFill/>
          <a:ln>
            <a:noFill/>
          </a:ln>
        </p:spPr>
      </p:pic>
      <p:cxnSp>
        <p:nvCxnSpPr>
          <p:cNvPr id="734" name="Google Shape;734;p27"/>
          <p:cNvCxnSpPr/>
          <p:nvPr/>
        </p:nvCxnSpPr>
        <p:spPr>
          <a:xfrm rot="10800000">
            <a:off x="9886950" y="641807"/>
            <a:ext cx="0" cy="2992023"/>
          </a:xfrm>
          <a:prstGeom prst="straightConnector1">
            <a:avLst/>
          </a:prstGeom>
          <a:noFill/>
          <a:ln cap="flat" cmpd="sng" w="19050">
            <a:solidFill>
              <a:srgbClr val="FDD67A"/>
            </a:solidFill>
            <a:prstDash val="solid"/>
            <a:round/>
            <a:headEnd len="sm" w="sm" type="none"/>
            <a:tailEnd len="sm" w="sm" type="none"/>
          </a:ln>
        </p:spPr>
      </p:cxnSp>
      <p:cxnSp>
        <p:nvCxnSpPr>
          <p:cNvPr id="735" name="Google Shape;735;p27"/>
          <p:cNvCxnSpPr/>
          <p:nvPr/>
        </p:nvCxnSpPr>
        <p:spPr>
          <a:xfrm rot="10800000">
            <a:off x="3235479" y="5514042"/>
            <a:ext cx="0" cy="4144505"/>
          </a:xfrm>
          <a:prstGeom prst="straightConnector1">
            <a:avLst/>
          </a:prstGeom>
          <a:noFill/>
          <a:ln cap="flat" cmpd="sng" w="19050">
            <a:solidFill>
              <a:srgbClr val="273A69"/>
            </a:solidFill>
            <a:prstDash val="solid"/>
            <a:round/>
            <a:headEnd len="sm" w="sm" type="none"/>
            <a:tailEnd len="sm" w="sm" type="none"/>
          </a:ln>
        </p:spPr>
      </p:cxnSp>
      <p:cxnSp>
        <p:nvCxnSpPr>
          <p:cNvPr id="736" name="Google Shape;736;p27"/>
          <p:cNvCxnSpPr/>
          <p:nvPr/>
        </p:nvCxnSpPr>
        <p:spPr>
          <a:xfrm rot="10800000">
            <a:off x="9886950" y="4323555"/>
            <a:ext cx="0" cy="4144505"/>
          </a:xfrm>
          <a:prstGeom prst="straightConnector1">
            <a:avLst/>
          </a:prstGeom>
          <a:noFill/>
          <a:ln cap="flat" cmpd="sng" w="19050">
            <a:solidFill>
              <a:srgbClr val="FDD67A"/>
            </a:solidFill>
            <a:prstDash val="solid"/>
            <a:round/>
            <a:headEnd len="sm" w="sm" type="none"/>
            <a:tailEnd len="sm" w="sm" type="none"/>
          </a:ln>
        </p:spPr>
      </p:cxnSp>
      <p:sp>
        <p:nvSpPr>
          <p:cNvPr id="737" name="Google Shape;737;p27"/>
          <p:cNvSpPr/>
          <p:nvPr/>
        </p:nvSpPr>
        <p:spPr>
          <a:xfrm>
            <a:off x="11385431" y="8725236"/>
            <a:ext cx="1333257" cy="2380816"/>
          </a:xfrm>
          <a:custGeom>
            <a:rect b="b" l="l" r="r" t="t"/>
            <a:pathLst>
              <a:path extrusionOk="0" h="2380816" w="1333257">
                <a:moveTo>
                  <a:pt x="0" y="0"/>
                </a:moveTo>
                <a:lnTo>
                  <a:pt x="1333257" y="0"/>
                </a:lnTo>
                <a:lnTo>
                  <a:pt x="1333257" y="2380815"/>
                </a:lnTo>
                <a:lnTo>
                  <a:pt x="0" y="2380815"/>
                </a:lnTo>
                <a:lnTo>
                  <a:pt x="0" y="0"/>
                </a:lnTo>
                <a:close/>
              </a:path>
            </a:pathLst>
          </a:custGeom>
          <a:blipFill rotWithShape="1">
            <a:blip r:embed="rId5">
              <a:alphaModFix/>
            </a:blip>
            <a:stretch>
              <a:fillRect b="0" l="0" r="0" t="0"/>
            </a:stretch>
          </a:blipFill>
          <a:ln>
            <a:noFill/>
          </a:ln>
        </p:spPr>
      </p:sp>
      <p:sp>
        <p:nvSpPr>
          <p:cNvPr id="738" name="Google Shape;738;p27"/>
          <p:cNvSpPr/>
          <p:nvPr/>
        </p:nvSpPr>
        <p:spPr>
          <a:xfrm>
            <a:off x="13256276" y="8121722"/>
            <a:ext cx="849096" cy="3073649"/>
          </a:xfrm>
          <a:custGeom>
            <a:rect b="b" l="l" r="r" t="t"/>
            <a:pathLst>
              <a:path extrusionOk="0" h="3073649" w="849096">
                <a:moveTo>
                  <a:pt x="0" y="0"/>
                </a:moveTo>
                <a:lnTo>
                  <a:pt x="849096" y="0"/>
                </a:lnTo>
                <a:lnTo>
                  <a:pt x="849096" y="3073650"/>
                </a:lnTo>
                <a:lnTo>
                  <a:pt x="0" y="3073650"/>
                </a:lnTo>
                <a:lnTo>
                  <a:pt x="0" y="0"/>
                </a:lnTo>
                <a:close/>
              </a:path>
            </a:pathLst>
          </a:custGeom>
          <a:blipFill rotWithShape="1">
            <a:blip r:embed="rId6">
              <a:alphaModFix/>
            </a:blip>
            <a:stretch>
              <a:fillRect b="0" l="0" r="0" t="0"/>
            </a:stretch>
          </a:blipFill>
          <a:ln>
            <a:noFill/>
          </a:ln>
        </p:spPr>
      </p:sp>
      <p:sp>
        <p:nvSpPr>
          <p:cNvPr id="739" name="Google Shape;739;p27"/>
          <p:cNvSpPr txBox="1"/>
          <p:nvPr/>
        </p:nvSpPr>
        <p:spPr>
          <a:xfrm>
            <a:off x="3487570" y="657028"/>
            <a:ext cx="2736236" cy="538472"/>
          </a:xfrm>
          <a:prstGeom prst="rect">
            <a:avLst/>
          </a:prstGeom>
          <a:noFill/>
          <a:ln>
            <a:noFill/>
          </a:ln>
        </p:spPr>
        <p:txBody>
          <a:bodyPr anchorCtr="0" anchor="t" bIns="0" lIns="0" spcFirstLastPara="1" rIns="0" wrap="square" tIns="0">
            <a:spAutoFit/>
          </a:bodyPr>
          <a:lstStyle/>
          <a:p>
            <a:pPr indent="0" lvl="0" marL="0" marR="0" rtl="0" algn="l">
              <a:lnSpc>
                <a:spcPct val="111986"/>
              </a:lnSpc>
              <a:spcBef>
                <a:spcPts val="0"/>
              </a:spcBef>
              <a:spcAft>
                <a:spcPts val="0"/>
              </a:spcAft>
              <a:buNone/>
            </a:pPr>
            <a:r>
              <a:rPr b="1" i="0" lang="en-US" sz="3796" u="none" cap="none" strike="noStrike">
                <a:solidFill>
                  <a:srgbClr val="273A69"/>
                </a:solidFill>
                <a:latin typeface="Playfair Display"/>
                <a:ea typeface="Playfair Display"/>
                <a:cs typeface="Playfair Display"/>
                <a:sym typeface="Playfair Display"/>
              </a:rPr>
              <a:t>WHITE</a:t>
            </a:r>
            <a:endParaRPr/>
          </a:p>
        </p:txBody>
      </p:sp>
      <p:sp>
        <p:nvSpPr>
          <p:cNvPr id="740" name="Google Shape;740;p27"/>
          <p:cNvSpPr txBox="1"/>
          <p:nvPr/>
        </p:nvSpPr>
        <p:spPr>
          <a:xfrm>
            <a:off x="10139041" y="657028"/>
            <a:ext cx="2736236" cy="538472"/>
          </a:xfrm>
          <a:prstGeom prst="rect">
            <a:avLst/>
          </a:prstGeom>
          <a:noFill/>
          <a:ln>
            <a:noFill/>
          </a:ln>
        </p:spPr>
        <p:txBody>
          <a:bodyPr anchorCtr="0" anchor="t" bIns="0" lIns="0" spcFirstLastPara="1" rIns="0" wrap="square" tIns="0">
            <a:spAutoFit/>
          </a:bodyPr>
          <a:lstStyle/>
          <a:p>
            <a:pPr indent="0" lvl="0" marL="0" marR="0" rtl="0" algn="l">
              <a:lnSpc>
                <a:spcPct val="111986"/>
              </a:lnSpc>
              <a:spcBef>
                <a:spcPts val="0"/>
              </a:spcBef>
              <a:spcAft>
                <a:spcPts val="0"/>
              </a:spcAft>
              <a:buNone/>
            </a:pPr>
            <a:r>
              <a:rPr b="1" i="0" lang="en-US" sz="3796" u="none" cap="none" strike="noStrike">
                <a:solidFill>
                  <a:srgbClr val="FDD67A"/>
                </a:solidFill>
                <a:latin typeface="Playfair Display"/>
                <a:ea typeface="Playfair Display"/>
                <a:cs typeface="Playfair Display"/>
                <a:sym typeface="Playfair Display"/>
              </a:rPr>
              <a:t>ROSE</a:t>
            </a:r>
            <a:endParaRPr/>
          </a:p>
        </p:txBody>
      </p:sp>
      <p:sp>
        <p:nvSpPr>
          <p:cNvPr id="741" name="Google Shape;741;p27"/>
          <p:cNvSpPr txBox="1"/>
          <p:nvPr/>
        </p:nvSpPr>
        <p:spPr>
          <a:xfrm>
            <a:off x="10139041" y="4352130"/>
            <a:ext cx="2736236" cy="538472"/>
          </a:xfrm>
          <a:prstGeom prst="rect">
            <a:avLst/>
          </a:prstGeom>
          <a:noFill/>
          <a:ln>
            <a:noFill/>
          </a:ln>
        </p:spPr>
        <p:txBody>
          <a:bodyPr anchorCtr="0" anchor="t" bIns="0" lIns="0" spcFirstLastPara="1" rIns="0" wrap="square" tIns="0">
            <a:spAutoFit/>
          </a:bodyPr>
          <a:lstStyle/>
          <a:p>
            <a:pPr indent="0" lvl="0" marL="0" marR="0" rtl="0" algn="l">
              <a:lnSpc>
                <a:spcPct val="111986"/>
              </a:lnSpc>
              <a:spcBef>
                <a:spcPts val="0"/>
              </a:spcBef>
              <a:spcAft>
                <a:spcPts val="0"/>
              </a:spcAft>
              <a:buNone/>
            </a:pPr>
            <a:r>
              <a:rPr b="1" i="0" lang="en-US" sz="3796" u="none" cap="none" strike="noStrike">
                <a:solidFill>
                  <a:srgbClr val="FDD67A"/>
                </a:solidFill>
                <a:latin typeface="Playfair Display"/>
                <a:ea typeface="Playfair Display"/>
                <a:cs typeface="Playfair Display"/>
                <a:sym typeface="Playfair Display"/>
              </a:rPr>
              <a:t>FOOD</a:t>
            </a:r>
            <a:endParaRPr/>
          </a:p>
        </p:txBody>
      </p:sp>
      <p:sp>
        <p:nvSpPr>
          <p:cNvPr id="742" name="Google Shape;742;p27"/>
          <p:cNvSpPr txBox="1"/>
          <p:nvPr/>
        </p:nvSpPr>
        <p:spPr>
          <a:xfrm>
            <a:off x="3487570" y="5529263"/>
            <a:ext cx="2736236" cy="538472"/>
          </a:xfrm>
          <a:prstGeom prst="rect">
            <a:avLst/>
          </a:prstGeom>
          <a:noFill/>
          <a:ln>
            <a:noFill/>
          </a:ln>
        </p:spPr>
        <p:txBody>
          <a:bodyPr anchorCtr="0" anchor="t" bIns="0" lIns="0" spcFirstLastPara="1" rIns="0" wrap="square" tIns="0">
            <a:spAutoFit/>
          </a:bodyPr>
          <a:lstStyle/>
          <a:p>
            <a:pPr indent="0" lvl="0" marL="0" marR="0" rtl="0" algn="l">
              <a:lnSpc>
                <a:spcPct val="111986"/>
              </a:lnSpc>
              <a:spcBef>
                <a:spcPts val="0"/>
              </a:spcBef>
              <a:spcAft>
                <a:spcPts val="0"/>
              </a:spcAft>
              <a:buNone/>
            </a:pPr>
            <a:r>
              <a:rPr b="1" i="0" lang="en-US" sz="3796" u="none" cap="none" strike="noStrike">
                <a:solidFill>
                  <a:srgbClr val="273A69"/>
                </a:solidFill>
                <a:latin typeface="Playfair Display"/>
                <a:ea typeface="Playfair Display"/>
                <a:cs typeface="Playfair Display"/>
                <a:sym typeface="Playfair Display"/>
              </a:rPr>
              <a:t>RED</a:t>
            </a:r>
            <a:endParaRPr/>
          </a:p>
        </p:txBody>
      </p:sp>
      <p:sp>
        <p:nvSpPr>
          <p:cNvPr id="743" name="Google Shape;743;p27"/>
          <p:cNvSpPr txBox="1"/>
          <p:nvPr/>
        </p:nvSpPr>
        <p:spPr>
          <a:xfrm>
            <a:off x="3487570" y="1660018"/>
            <a:ext cx="1661039"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273A69"/>
                </a:solidFill>
                <a:latin typeface="Cabin"/>
                <a:ea typeface="Cabin"/>
                <a:cs typeface="Cabin"/>
                <a:sym typeface="Cabin"/>
              </a:rPr>
              <a:t>Blanc de Blanc</a:t>
            </a:r>
            <a:endParaRPr/>
          </a:p>
        </p:txBody>
      </p:sp>
      <p:sp>
        <p:nvSpPr>
          <p:cNvPr id="744" name="Google Shape;744;p27"/>
          <p:cNvSpPr txBox="1"/>
          <p:nvPr/>
        </p:nvSpPr>
        <p:spPr>
          <a:xfrm>
            <a:off x="10139041" y="1660018"/>
            <a:ext cx="2492781"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Cabin"/>
                <a:ea typeface="Cabin"/>
                <a:cs typeface="Cabin"/>
                <a:sym typeface="Cabin"/>
              </a:rPr>
              <a:t>Côté Mas Rosé Aurore</a:t>
            </a:r>
            <a:endParaRPr/>
          </a:p>
        </p:txBody>
      </p:sp>
      <p:sp>
        <p:nvSpPr>
          <p:cNvPr id="745" name="Google Shape;745;p27"/>
          <p:cNvSpPr txBox="1"/>
          <p:nvPr/>
        </p:nvSpPr>
        <p:spPr>
          <a:xfrm>
            <a:off x="10139041" y="5355121"/>
            <a:ext cx="2492781"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Cabin"/>
                <a:ea typeface="Cabin"/>
                <a:cs typeface="Cabin"/>
                <a:sym typeface="Cabin"/>
              </a:rPr>
              <a:t>Pork Sliders</a:t>
            </a:r>
            <a:endParaRPr/>
          </a:p>
        </p:txBody>
      </p:sp>
      <p:sp>
        <p:nvSpPr>
          <p:cNvPr id="746" name="Google Shape;746;p27"/>
          <p:cNvSpPr txBox="1"/>
          <p:nvPr/>
        </p:nvSpPr>
        <p:spPr>
          <a:xfrm>
            <a:off x="3487570" y="6532253"/>
            <a:ext cx="3382546"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273A69"/>
                </a:solidFill>
                <a:latin typeface="Cabin"/>
                <a:ea typeface="Cabin"/>
                <a:cs typeface="Cabin"/>
                <a:sym typeface="Cabin"/>
              </a:rPr>
              <a:t>Claus Preisinger Puszta Libre</a:t>
            </a:r>
            <a:endParaRPr/>
          </a:p>
        </p:txBody>
      </p:sp>
      <p:sp>
        <p:nvSpPr>
          <p:cNvPr id="747" name="Google Shape;747;p27"/>
          <p:cNvSpPr txBox="1"/>
          <p:nvPr/>
        </p:nvSpPr>
        <p:spPr>
          <a:xfrm>
            <a:off x="3487570" y="2743929"/>
            <a:ext cx="2383811"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273A69"/>
                </a:solidFill>
                <a:latin typeface="Cabin"/>
                <a:ea typeface="Cabin"/>
                <a:cs typeface="Cabin"/>
                <a:sym typeface="Cabin"/>
              </a:rPr>
              <a:t>Alpha Omega II Chardonnay</a:t>
            </a:r>
            <a:endParaRPr/>
          </a:p>
        </p:txBody>
      </p:sp>
      <p:sp>
        <p:nvSpPr>
          <p:cNvPr id="748" name="Google Shape;748;p27"/>
          <p:cNvSpPr txBox="1"/>
          <p:nvPr/>
        </p:nvSpPr>
        <p:spPr>
          <a:xfrm>
            <a:off x="10139041" y="2743929"/>
            <a:ext cx="3215553"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Cabin"/>
                <a:ea typeface="Cabin"/>
                <a:cs typeface="Cabin"/>
                <a:sym typeface="Cabin"/>
              </a:rPr>
              <a:t>Wölffer Estate Vineyard Estate Rosé</a:t>
            </a:r>
            <a:endParaRPr/>
          </a:p>
        </p:txBody>
      </p:sp>
      <p:sp>
        <p:nvSpPr>
          <p:cNvPr id="749" name="Google Shape;749;p27"/>
          <p:cNvSpPr txBox="1"/>
          <p:nvPr/>
        </p:nvSpPr>
        <p:spPr>
          <a:xfrm>
            <a:off x="10139041" y="6439031"/>
            <a:ext cx="3215553"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Cabin"/>
                <a:ea typeface="Cabin"/>
                <a:cs typeface="Cabin"/>
                <a:sym typeface="Cabin"/>
              </a:rPr>
              <a:t>Tuna Nachos</a:t>
            </a:r>
            <a:endParaRPr/>
          </a:p>
        </p:txBody>
      </p:sp>
      <p:sp>
        <p:nvSpPr>
          <p:cNvPr id="750" name="Google Shape;750;p27"/>
          <p:cNvSpPr txBox="1"/>
          <p:nvPr/>
        </p:nvSpPr>
        <p:spPr>
          <a:xfrm>
            <a:off x="10139041" y="7519529"/>
            <a:ext cx="3215553"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Cabin"/>
                <a:ea typeface="Cabin"/>
                <a:cs typeface="Cabin"/>
                <a:sym typeface="Cabin"/>
              </a:rPr>
              <a:t>Cheese Boards</a:t>
            </a:r>
            <a:endParaRPr/>
          </a:p>
        </p:txBody>
      </p:sp>
      <p:sp>
        <p:nvSpPr>
          <p:cNvPr id="751" name="Google Shape;751;p27"/>
          <p:cNvSpPr txBox="1"/>
          <p:nvPr/>
        </p:nvSpPr>
        <p:spPr>
          <a:xfrm>
            <a:off x="3487570" y="7616163"/>
            <a:ext cx="2383811"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273A69"/>
                </a:solidFill>
                <a:latin typeface="Cabin"/>
                <a:ea typeface="Cabin"/>
                <a:cs typeface="Cabin"/>
                <a:sym typeface="Cabin"/>
              </a:rPr>
              <a:t>Cerro Añon Reserva</a:t>
            </a:r>
            <a:endParaRPr/>
          </a:p>
        </p:txBody>
      </p:sp>
      <p:sp>
        <p:nvSpPr>
          <p:cNvPr id="752" name="Google Shape;752;p27"/>
          <p:cNvSpPr txBox="1"/>
          <p:nvPr/>
        </p:nvSpPr>
        <p:spPr>
          <a:xfrm>
            <a:off x="3487570" y="3824426"/>
            <a:ext cx="1661039"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273A69"/>
                </a:solidFill>
                <a:latin typeface="Cabin"/>
                <a:ea typeface="Cabin"/>
                <a:cs typeface="Cabin"/>
                <a:sym typeface="Cabin"/>
              </a:rPr>
              <a:t>Lux Chardonnay</a:t>
            </a:r>
            <a:endParaRPr/>
          </a:p>
        </p:txBody>
      </p:sp>
      <p:sp>
        <p:nvSpPr>
          <p:cNvPr id="753" name="Google Shape;753;p27"/>
          <p:cNvSpPr txBox="1"/>
          <p:nvPr/>
        </p:nvSpPr>
        <p:spPr>
          <a:xfrm>
            <a:off x="3487570" y="8696661"/>
            <a:ext cx="4118662" cy="2406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273A69"/>
                </a:solidFill>
                <a:latin typeface="Cabin"/>
                <a:ea typeface="Cabin"/>
                <a:cs typeface="Cabin"/>
                <a:sym typeface="Cabin"/>
              </a:rPr>
              <a:t>Lievland Vineyards Cabernet Sauvignon</a:t>
            </a:r>
            <a:endParaRPr/>
          </a:p>
        </p:txBody>
      </p:sp>
      <p:sp>
        <p:nvSpPr>
          <p:cNvPr id="754" name="Google Shape;754;p27"/>
          <p:cNvSpPr txBox="1"/>
          <p:nvPr/>
        </p:nvSpPr>
        <p:spPr>
          <a:xfrm>
            <a:off x="6604805" y="1650493"/>
            <a:ext cx="646311"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$15</a:t>
            </a:r>
            <a:endParaRPr/>
          </a:p>
        </p:txBody>
      </p:sp>
      <p:sp>
        <p:nvSpPr>
          <p:cNvPr id="755" name="Google Shape;755;p27"/>
          <p:cNvSpPr txBox="1"/>
          <p:nvPr/>
        </p:nvSpPr>
        <p:spPr>
          <a:xfrm>
            <a:off x="13256276" y="1650493"/>
            <a:ext cx="646311"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FFFFFF"/>
                </a:solidFill>
                <a:latin typeface="Cabin"/>
                <a:ea typeface="Cabin"/>
                <a:cs typeface="Cabin"/>
                <a:sym typeface="Cabin"/>
              </a:rPr>
              <a:t>$15</a:t>
            </a:r>
            <a:endParaRPr/>
          </a:p>
        </p:txBody>
      </p:sp>
      <p:sp>
        <p:nvSpPr>
          <p:cNvPr id="756" name="Google Shape;756;p27"/>
          <p:cNvSpPr txBox="1"/>
          <p:nvPr/>
        </p:nvSpPr>
        <p:spPr>
          <a:xfrm>
            <a:off x="6604805" y="6522728"/>
            <a:ext cx="646311"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$15</a:t>
            </a:r>
            <a:endParaRPr/>
          </a:p>
        </p:txBody>
      </p:sp>
      <p:sp>
        <p:nvSpPr>
          <p:cNvPr id="757" name="Google Shape;757;p27"/>
          <p:cNvSpPr txBox="1"/>
          <p:nvPr/>
        </p:nvSpPr>
        <p:spPr>
          <a:xfrm>
            <a:off x="6604805" y="2734404"/>
            <a:ext cx="646311"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$13</a:t>
            </a:r>
            <a:endParaRPr/>
          </a:p>
        </p:txBody>
      </p:sp>
      <p:sp>
        <p:nvSpPr>
          <p:cNvPr id="758" name="Google Shape;758;p27"/>
          <p:cNvSpPr txBox="1"/>
          <p:nvPr/>
        </p:nvSpPr>
        <p:spPr>
          <a:xfrm>
            <a:off x="13256276" y="2734404"/>
            <a:ext cx="646311"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FFFFFF"/>
                </a:solidFill>
                <a:latin typeface="Cabin"/>
                <a:ea typeface="Cabin"/>
                <a:cs typeface="Cabin"/>
                <a:sym typeface="Cabin"/>
              </a:rPr>
              <a:t>$13</a:t>
            </a:r>
            <a:endParaRPr/>
          </a:p>
        </p:txBody>
      </p:sp>
      <p:sp>
        <p:nvSpPr>
          <p:cNvPr id="759" name="Google Shape;759;p27"/>
          <p:cNvSpPr txBox="1"/>
          <p:nvPr/>
        </p:nvSpPr>
        <p:spPr>
          <a:xfrm>
            <a:off x="6604805" y="7606638"/>
            <a:ext cx="646311"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$13</a:t>
            </a:r>
            <a:endParaRPr/>
          </a:p>
        </p:txBody>
      </p:sp>
      <p:sp>
        <p:nvSpPr>
          <p:cNvPr id="760" name="Google Shape;760;p27"/>
          <p:cNvSpPr txBox="1"/>
          <p:nvPr/>
        </p:nvSpPr>
        <p:spPr>
          <a:xfrm>
            <a:off x="6604805" y="3814901"/>
            <a:ext cx="646311"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$15</a:t>
            </a:r>
            <a:endParaRPr/>
          </a:p>
        </p:txBody>
      </p:sp>
      <p:sp>
        <p:nvSpPr>
          <p:cNvPr id="761" name="Google Shape;761;p27"/>
          <p:cNvSpPr txBox="1"/>
          <p:nvPr/>
        </p:nvSpPr>
        <p:spPr>
          <a:xfrm>
            <a:off x="6604805" y="8687136"/>
            <a:ext cx="646311"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$15</a:t>
            </a:r>
            <a:endParaRPr/>
          </a:p>
        </p:txBody>
      </p:sp>
      <p:sp>
        <p:nvSpPr>
          <p:cNvPr id="762" name="Google Shape;762;p27"/>
          <p:cNvSpPr txBox="1"/>
          <p:nvPr/>
        </p:nvSpPr>
        <p:spPr>
          <a:xfrm>
            <a:off x="6604805" y="1393319"/>
            <a:ext cx="646311" cy="191134"/>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100" u="none" cap="none" strike="noStrike">
                <a:solidFill>
                  <a:srgbClr val="273A69"/>
                </a:solidFill>
                <a:latin typeface="Cabin"/>
                <a:ea typeface="Cabin"/>
                <a:cs typeface="Cabin"/>
                <a:sym typeface="Cabin"/>
              </a:rPr>
              <a:t>Glass</a:t>
            </a:r>
            <a:endParaRPr/>
          </a:p>
        </p:txBody>
      </p:sp>
      <p:sp>
        <p:nvSpPr>
          <p:cNvPr id="763" name="Google Shape;763;p27"/>
          <p:cNvSpPr txBox="1"/>
          <p:nvPr/>
        </p:nvSpPr>
        <p:spPr>
          <a:xfrm>
            <a:off x="13256276" y="1393319"/>
            <a:ext cx="646311" cy="191134"/>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100" u="none" cap="none" strike="noStrike">
                <a:solidFill>
                  <a:srgbClr val="FFFFFF"/>
                </a:solidFill>
                <a:latin typeface="Cabin"/>
                <a:ea typeface="Cabin"/>
                <a:cs typeface="Cabin"/>
                <a:sym typeface="Cabin"/>
              </a:rPr>
              <a:t>Glass</a:t>
            </a:r>
            <a:endParaRPr/>
          </a:p>
        </p:txBody>
      </p:sp>
      <p:sp>
        <p:nvSpPr>
          <p:cNvPr id="764" name="Google Shape;764;p27"/>
          <p:cNvSpPr txBox="1"/>
          <p:nvPr/>
        </p:nvSpPr>
        <p:spPr>
          <a:xfrm>
            <a:off x="6604805" y="6265553"/>
            <a:ext cx="646311" cy="191134"/>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100" u="none" cap="none" strike="noStrike">
                <a:solidFill>
                  <a:srgbClr val="273A69"/>
                </a:solidFill>
                <a:latin typeface="Cabin"/>
                <a:ea typeface="Cabin"/>
                <a:cs typeface="Cabin"/>
                <a:sym typeface="Cabin"/>
              </a:rPr>
              <a:t>Glass</a:t>
            </a:r>
            <a:endParaRPr/>
          </a:p>
        </p:txBody>
      </p:sp>
      <p:sp>
        <p:nvSpPr>
          <p:cNvPr id="765" name="Google Shape;765;p27"/>
          <p:cNvSpPr txBox="1"/>
          <p:nvPr/>
        </p:nvSpPr>
        <p:spPr>
          <a:xfrm>
            <a:off x="7688064" y="1393319"/>
            <a:ext cx="646311" cy="191134"/>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100" u="none" cap="none" strike="noStrike">
                <a:solidFill>
                  <a:srgbClr val="273A69"/>
                </a:solidFill>
                <a:latin typeface="Cabin"/>
                <a:ea typeface="Cabin"/>
                <a:cs typeface="Cabin"/>
                <a:sym typeface="Cabin"/>
              </a:rPr>
              <a:t>Bottle</a:t>
            </a:r>
            <a:endParaRPr/>
          </a:p>
        </p:txBody>
      </p:sp>
      <p:sp>
        <p:nvSpPr>
          <p:cNvPr id="766" name="Google Shape;766;p27"/>
          <p:cNvSpPr txBox="1"/>
          <p:nvPr/>
        </p:nvSpPr>
        <p:spPr>
          <a:xfrm>
            <a:off x="14339535" y="1393319"/>
            <a:ext cx="646311" cy="191134"/>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100" u="none" cap="none" strike="noStrike">
                <a:solidFill>
                  <a:srgbClr val="FFFFFF"/>
                </a:solidFill>
                <a:latin typeface="Cabin"/>
                <a:ea typeface="Cabin"/>
                <a:cs typeface="Cabin"/>
                <a:sym typeface="Cabin"/>
              </a:rPr>
              <a:t>Bottle</a:t>
            </a:r>
            <a:endParaRPr/>
          </a:p>
        </p:txBody>
      </p:sp>
      <p:sp>
        <p:nvSpPr>
          <p:cNvPr id="767" name="Google Shape;767;p27"/>
          <p:cNvSpPr txBox="1"/>
          <p:nvPr/>
        </p:nvSpPr>
        <p:spPr>
          <a:xfrm>
            <a:off x="7688064" y="6265553"/>
            <a:ext cx="646311" cy="191134"/>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100" u="none" cap="none" strike="noStrike">
                <a:solidFill>
                  <a:srgbClr val="273A69"/>
                </a:solidFill>
                <a:latin typeface="Cabin"/>
                <a:ea typeface="Cabin"/>
                <a:cs typeface="Cabin"/>
                <a:sym typeface="Cabin"/>
              </a:rPr>
              <a:t>Bottle</a:t>
            </a:r>
            <a:endParaRPr/>
          </a:p>
        </p:txBody>
      </p:sp>
      <p:sp>
        <p:nvSpPr>
          <p:cNvPr id="768" name="Google Shape;768;p27"/>
          <p:cNvSpPr txBox="1"/>
          <p:nvPr/>
        </p:nvSpPr>
        <p:spPr>
          <a:xfrm>
            <a:off x="7606231" y="1650493"/>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$70</a:t>
            </a:r>
            <a:endParaRPr/>
          </a:p>
        </p:txBody>
      </p:sp>
      <p:sp>
        <p:nvSpPr>
          <p:cNvPr id="769" name="Google Shape;769;p27"/>
          <p:cNvSpPr txBox="1"/>
          <p:nvPr/>
        </p:nvSpPr>
        <p:spPr>
          <a:xfrm>
            <a:off x="14257702" y="1650493"/>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FFFFFF"/>
                </a:solidFill>
                <a:latin typeface="Cabin"/>
                <a:ea typeface="Cabin"/>
                <a:cs typeface="Cabin"/>
                <a:sym typeface="Cabin"/>
              </a:rPr>
              <a:t>$70</a:t>
            </a:r>
            <a:endParaRPr/>
          </a:p>
        </p:txBody>
      </p:sp>
      <p:sp>
        <p:nvSpPr>
          <p:cNvPr id="770" name="Google Shape;770;p27"/>
          <p:cNvSpPr txBox="1"/>
          <p:nvPr/>
        </p:nvSpPr>
        <p:spPr>
          <a:xfrm>
            <a:off x="14257702" y="5345596"/>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FFFFFF"/>
                </a:solidFill>
                <a:latin typeface="Cabin"/>
                <a:ea typeface="Cabin"/>
                <a:cs typeface="Cabin"/>
                <a:sym typeface="Cabin"/>
              </a:rPr>
              <a:t>$15</a:t>
            </a:r>
            <a:endParaRPr/>
          </a:p>
        </p:txBody>
      </p:sp>
      <p:sp>
        <p:nvSpPr>
          <p:cNvPr id="771" name="Google Shape;771;p27"/>
          <p:cNvSpPr txBox="1"/>
          <p:nvPr/>
        </p:nvSpPr>
        <p:spPr>
          <a:xfrm>
            <a:off x="7606231" y="6522728"/>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$70</a:t>
            </a:r>
            <a:endParaRPr/>
          </a:p>
        </p:txBody>
      </p:sp>
      <p:sp>
        <p:nvSpPr>
          <p:cNvPr id="772" name="Google Shape;772;p27"/>
          <p:cNvSpPr txBox="1"/>
          <p:nvPr/>
        </p:nvSpPr>
        <p:spPr>
          <a:xfrm>
            <a:off x="7606231" y="2734404"/>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$80</a:t>
            </a:r>
            <a:endParaRPr/>
          </a:p>
        </p:txBody>
      </p:sp>
      <p:sp>
        <p:nvSpPr>
          <p:cNvPr id="773" name="Google Shape;773;p27"/>
          <p:cNvSpPr txBox="1"/>
          <p:nvPr/>
        </p:nvSpPr>
        <p:spPr>
          <a:xfrm>
            <a:off x="14257702" y="2734404"/>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FFFFFF"/>
                </a:solidFill>
                <a:latin typeface="Cabin"/>
                <a:ea typeface="Cabin"/>
                <a:cs typeface="Cabin"/>
                <a:sym typeface="Cabin"/>
              </a:rPr>
              <a:t>$80</a:t>
            </a:r>
            <a:endParaRPr/>
          </a:p>
        </p:txBody>
      </p:sp>
      <p:sp>
        <p:nvSpPr>
          <p:cNvPr id="774" name="Google Shape;774;p27"/>
          <p:cNvSpPr txBox="1"/>
          <p:nvPr/>
        </p:nvSpPr>
        <p:spPr>
          <a:xfrm>
            <a:off x="14257702" y="6429506"/>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FFFFFF"/>
                </a:solidFill>
                <a:latin typeface="Cabin"/>
                <a:ea typeface="Cabin"/>
                <a:cs typeface="Cabin"/>
                <a:sym typeface="Cabin"/>
              </a:rPr>
              <a:t>$25</a:t>
            </a:r>
            <a:endParaRPr/>
          </a:p>
        </p:txBody>
      </p:sp>
      <p:sp>
        <p:nvSpPr>
          <p:cNvPr id="775" name="Google Shape;775;p27"/>
          <p:cNvSpPr txBox="1"/>
          <p:nvPr/>
        </p:nvSpPr>
        <p:spPr>
          <a:xfrm>
            <a:off x="14257702" y="7510004"/>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FFFFFF"/>
                </a:solidFill>
                <a:latin typeface="Cabin"/>
                <a:ea typeface="Cabin"/>
                <a:cs typeface="Cabin"/>
                <a:sym typeface="Cabin"/>
              </a:rPr>
              <a:t>$30</a:t>
            </a:r>
            <a:endParaRPr/>
          </a:p>
        </p:txBody>
      </p:sp>
      <p:sp>
        <p:nvSpPr>
          <p:cNvPr id="776" name="Google Shape;776;p27"/>
          <p:cNvSpPr txBox="1"/>
          <p:nvPr/>
        </p:nvSpPr>
        <p:spPr>
          <a:xfrm>
            <a:off x="7606231" y="7606638"/>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$80</a:t>
            </a:r>
            <a:endParaRPr/>
          </a:p>
        </p:txBody>
      </p:sp>
      <p:sp>
        <p:nvSpPr>
          <p:cNvPr id="777" name="Google Shape;777;p27"/>
          <p:cNvSpPr txBox="1"/>
          <p:nvPr/>
        </p:nvSpPr>
        <p:spPr>
          <a:xfrm>
            <a:off x="7606231" y="3814901"/>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$90</a:t>
            </a:r>
            <a:endParaRPr/>
          </a:p>
        </p:txBody>
      </p:sp>
      <p:sp>
        <p:nvSpPr>
          <p:cNvPr id="778" name="Google Shape;778;p27"/>
          <p:cNvSpPr txBox="1"/>
          <p:nvPr/>
        </p:nvSpPr>
        <p:spPr>
          <a:xfrm>
            <a:off x="7606231" y="8201361"/>
            <a:ext cx="728144" cy="26669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500" u="none" cap="none" strike="noStrike">
                <a:solidFill>
                  <a:srgbClr val="273A69"/>
                </a:solidFill>
                <a:latin typeface="Cabin"/>
                <a:ea typeface="Cabin"/>
                <a:cs typeface="Cabin"/>
                <a:sym typeface="Cabin"/>
              </a:rPr>
              <a:t>$90</a:t>
            </a:r>
            <a:endParaRPr/>
          </a:p>
        </p:txBody>
      </p:sp>
      <p:sp>
        <p:nvSpPr>
          <p:cNvPr id="779" name="Google Shape;779;p27"/>
          <p:cNvSpPr txBox="1"/>
          <p:nvPr/>
        </p:nvSpPr>
        <p:spPr>
          <a:xfrm>
            <a:off x="3487570" y="2002013"/>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273A69"/>
                </a:solidFill>
                <a:latin typeface="Cabin"/>
                <a:ea typeface="Cabin"/>
                <a:cs typeface="Cabin"/>
                <a:sym typeface="Cabin"/>
              </a:rPr>
              <a:t>Lorem ipsum dolor sit amet, consectetur adipiscing elit, sed do eiusmod tempor.</a:t>
            </a:r>
            <a:endParaRPr/>
          </a:p>
        </p:txBody>
      </p:sp>
      <p:sp>
        <p:nvSpPr>
          <p:cNvPr id="780" name="Google Shape;780;p27"/>
          <p:cNvSpPr txBox="1"/>
          <p:nvPr/>
        </p:nvSpPr>
        <p:spPr>
          <a:xfrm>
            <a:off x="10139041" y="2002013"/>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FFFFFF"/>
                </a:solidFill>
                <a:latin typeface="Cabin"/>
                <a:ea typeface="Cabin"/>
                <a:cs typeface="Cabin"/>
                <a:sym typeface="Cabin"/>
              </a:rPr>
              <a:t>Lorem ipsum dolor sit amet, consectetur adipiscing elit, sed do eiusmod tempor.</a:t>
            </a:r>
            <a:endParaRPr/>
          </a:p>
        </p:txBody>
      </p:sp>
      <p:sp>
        <p:nvSpPr>
          <p:cNvPr id="781" name="Google Shape;781;p27"/>
          <p:cNvSpPr txBox="1"/>
          <p:nvPr/>
        </p:nvSpPr>
        <p:spPr>
          <a:xfrm>
            <a:off x="10139041" y="5697116"/>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FFFFFF"/>
                </a:solidFill>
                <a:latin typeface="Cabin"/>
                <a:ea typeface="Cabin"/>
                <a:cs typeface="Cabin"/>
                <a:sym typeface="Cabin"/>
              </a:rPr>
              <a:t>Lorem ipsum dolor sit amet, consectetur adipiscing elit, sed do eiusmod tempor.</a:t>
            </a:r>
            <a:endParaRPr/>
          </a:p>
        </p:txBody>
      </p:sp>
      <p:sp>
        <p:nvSpPr>
          <p:cNvPr id="782" name="Google Shape;782;p27"/>
          <p:cNvSpPr txBox="1"/>
          <p:nvPr/>
        </p:nvSpPr>
        <p:spPr>
          <a:xfrm>
            <a:off x="3487570" y="6874248"/>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273A69"/>
                </a:solidFill>
                <a:latin typeface="Cabin"/>
                <a:ea typeface="Cabin"/>
                <a:cs typeface="Cabin"/>
                <a:sym typeface="Cabin"/>
              </a:rPr>
              <a:t>Lorem ipsum dolor sit amet, consectetur adipiscing elit, sed do eiusmod tempor.</a:t>
            </a:r>
            <a:endParaRPr/>
          </a:p>
        </p:txBody>
      </p:sp>
      <p:sp>
        <p:nvSpPr>
          <p:cNvPr id="783" name="Google Shape;783;p27"/>
          <p:cNvSpPr txBox="1"/>
          <p:nvPr/>
        </p:nvSpPr>
        <p:spPr>
          <a:xfrm>
            <a:off x="3487570" y="3085924"/>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273A69"/>
                </a:solidFill>
                <a:latin typeface="Cabin"/>
                <a:ea typeface="Cabin"/>
                <a:cs typeface="Cabin"/>
                <a:sym typeface="Cabin"/>
              </a:rPr>
              <a:t>Lorem ipsum dolor sit amet, consectetur adipiscing elit, sed do eiusmod tempor.</a:t>
            </a:r>
            <a:endParaRPr/>
          </a:p>
        </p:txBody>
      </p:sp>
      <p:sp>
        <p:nvSpPr>
          <p:cNvPr id="784" name="Google Shape;784;p27"/>
          <p:cNvSpPr txBox="1"/>
          <p:nvPr/>
        </p:nvSpPr>
        <p:spPr>
          <a:xfrm>
            <a:off x="10139041" y="3085924"/>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FFFFFF"/>
                </a:solidFill>
                <a:latin typeface="Cabin"/>
                <a:ea typeface="Cabin"/>
                <a:cs typeface="Cabin"/>
                <a:sym typeface="Cabin"/>
              </a:rPr>
              <a:t>Lorem ipsum dolor sit amet, consectetur adipiscing elit, sed do eiusmod tempor.</a:t>
            </a:r>
            <a:endParaRPr/>
          </a:p>
        </p:txBody>
      </p:sp>
      <p:sp>
        <p:nvSpPr>
          <p:cNvPr id="785" name="Google Shape;785;p27"/>
          <p:cNvSpPr txBox="1"/>
          <p:nvPr/>
        </p:nvSpPr>
        <p:spPr>
          <a:xfrm>
            <a:off x="10139041" y="6781026"/>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FFFFFF"/>
                </a:solidFill>
                <a:latin typeface="Cabin"/>
                <a:ea typeface="Cabin"/>
                <a:cs typeface="Cabin"/>
                <a:sym typeface="Cabin"/>
              </a:rPr>
              <a:t>Lorem ipsum dolor sit amet, consectetur adipiscing elit, sed do eiusmod tempor.</a:t>
            </a:r>
            <a:endParaRPr/>
          </a:p>
        </p:txBody>
      </p:sp>
      <p:sp>
        <p:nvSpPr>
          <p:cNvPr id="786" name="Google Shape;786;p27"/>
          <p:cNvSpPr txBox="1"/>
          <p:nvPr/>
        </p:nvSpPr>
        <p:spPr>
          <a:xfrm>
            <a:off x="10139041" y="7861524"/>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FFFFFF"/>
                </a:solidFill>
                <a:latin typeface="Cabin"/>
                <a:ea typeface="Cabin"/>
                <a:cs typeface="Cabin"/>
                <a:sym typeface="Cabin"/>
              </a:rPr>
              <a:t>Lorem ipsum dolor sit amet, consectetur adipiscing elit, sed do eiusmod tempor.</a:t>
            </a:r>
            <a:endParaRPr/>
          </a:p>
        </p:txBody>
      </p:sp>
      <p:sp>
        <p:nvSpPr>
          <p:cNvPr id="787" name="Google Shape;787;p27"/>
          <p:cNvSpPr txBox="1"/>
          <p:nvPr/>
        </p:nvSpPr>
        <p:spPr>
          <a:xfrm>
            <a:off x="3487570" y="7958158"/>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273A69"/>
                </a:solidFill>
                <a:latin typeface="Cabin"/>
                <a:ea typeface="Cabin"/>
                <a:cs typeface="Cabin"/>
                <a:sym typeface="Cabin"/>
              </a:rPr>
              <a:t>Lorem ipsum dolor sit amet, consectetur adipiscing elit, sed do eiusmod tempor.</a:t>
            </a:r>
            <a:endParaRPr/>
          </a:p>
        </p:txBody>
      </p:sp>
      <p:sp>
        <p:nvSpPr>
          <p:cNvPr id="788" name="Google Shape;788;p27"/>
          <p:cNvSpPr txBox="1"/>
          <p:nvPr/>
        </p:nvSpPr>
        <p:spPr>
          <a:xfrm>
            <a:off x="3487570" y="4166421"/>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273A69"/>
                </a:solidFill>
                <a:latin typeface="Cabin"/>
                <a:ea typeface="Cabin"/>
                <a:cs typeface="Cabin"/>
                <a:sym typeface="Cabin"/>
              </a:rPr>
              <a:t>Lorem ipsum dolor sit amet, consectetur adipiscing elit, sed do eiusmod tempor.</a:t>
            </a:r>
            <a:endParaRPr/>
          </a:p>
        </p:txBody>
      </p:sp>
      <p:sp>
        <p:nvSpPr>
          <p:cNvPr id="789" name="Google Shape;789;p27"/>
          <p:cNvSpPr txBox="1"/>
          <p:nvPr/>
        </p:nvSpPr>
        <p:spPr>
          <a:xfrm>
            <a:off x="3487570" y="9038656"/>
            <a:ext cx="22095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000" u="none" cap="none" strike="noStrike">
                <a:solidFill>
                  <a:srgbClr val="273A69"/>
                </a:solidFill>
                <a:latin typeface="Cabin"/>
                <a:ea typeface="Cabin"/>
                <a:cs typeface="Cabin"/>
                <a:sym typeface="Cabin"/>
              </a:rPr>
              <a:t>Lorem ipsum dolor sit amet, consectetur adipiscing elit, sed do eiusmod tempor.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C9A"/>
        </a:solidFill>
      </p:bgPr>
    </p:bg>
    <p:spTree>
      <p:nvGrpSpPr>
        <p:cNvPr id="793" name="Shape 793"/>
        <p:cNvGrpSpPr/>
        <p:nvPr/>
      </p:nvGrpSpPr>
      <p:grpSpPr>
        <a:xfrm>
          <a:off x="0" y="0"/>
          <a:ext cx="0" cy="0"/>
          <a:chOff x="0" y="0"/>
          <a:chExt cx="0" cy="0"/>
        </a:xfrm>
      </p:grpSpPr>
      <p:sp>
        <p:nvSpPr>
          <p:cNvPr id="794" name="Google Shape;794;p28"/>
          <p:cNvSpPr txBox="1"/>
          <p:nvPr/>
        </p:nvSpPr>
        <p:spPr>
          <a:xfrm>
            <a:off x="1396394" y="1396394"/>
            <a:ext cx="13969800" cy="658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Minimal</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Bright</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Abstract</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Wine Bar</a:t>
            </a:r>
            <a:endParaRPr/>
          </a:p>
        </p:txBody>
      </p:sp>
      <p:sp>
        <p:nvSpPr>
          <p:cNvPr id="795" name="Google Shape;795;p28"/>
          <p:cNvSpPr txBox="1"/>
          <p:nvPr/>
        </p:nvSpPr>
        <p:spPr>
          <a:xfrm>
            <a:off x="2062861" y="8885555"/>
            <a:ext cx="91722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DEDE4"/>
                </a:solidFill>
                <a:latin typeface="Inter"/>
                <a:ea typeface="Inter"/>
                <a:cs typeface="Inter"/>
                <a:sym typeface="Inter"/>
              </a:rPr>
              <a:t>Elaborate on what you want to discuss. </a:t>
            </a:r>
            <a:endParaRPr/>
          </a:p>
        </p:txBody>
      </p:sp>
      <p:sp>
        <p:nvSpPr>
          <p:cNvPr id="796" name="Google Shape;796;p28"/>
          <p:cNvSpPr txBox="1"/>
          <p:nvPr/>
        </p:nvSpPr>
        <p:spPr>
          <a:xfrm>
            <a:off x="12613573" y="292800"/>
            <a:ext cx="4496700" cy="31965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20767" u="none" cap="none" strike="noStrike">
                <a:solidFill>
                  <a:srgbClr val="EDEDE4"/>
                </a:solidFill>
                <a:latin typeface="Alice"/>
                <a:ea typeface="Alice"/>
                <a:cs typeface="Alice"/>
                <a:sym typeface="Alice"/>
              </a:rPr>
              <a:t>04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grpSp>
        <p:nvGrpSpPr>
          <p:cNvPr id="801" name="Google Shape;801;p29"/>
          <p:cNvGrpSpPr/>
          <p:nvPr/>
        </p:nvGrpSpPr>
        <p:grpSpPr>
          <a:xfrm>
            <a:off x="12837198" y="-285750"/>
            <a:ext cx="6095250" cy="10572750"/>
            <a:chOff x="0" y="-38100"/>
            <a:chExt cx="812700" cy="1409700"/>
          </a:xfrm>
        </p:grpSpPr>
        <p:sp>
          <p:nvSpPr>
            <p:cNvPr id="802" name="Google Shape;802;p29"/>
            <p:cNvSpPr/>
            <p:nvPr/>
          </p:nvSpPr>
          <p:spPr>
            <a:xfrm>
              <a:off x="0" y="0"/>
              <a:ext cx="726774" cy="1371600"/>
            </a:xfrm>
            <a:custGeom>
              <a:rect b="b" l="l" r="r" t="t"/>
              <a:pathLst>
                <a:path extrusionOk="0" h="1371600" w="726774">
                  <a:moveTo>
                    <a:pt x="0" y="0"/>
                  </a:moveTo>
                  <a:lnTo>
                    <a:pt x="726774" y="0"/>
                  </a:lnTo>
                  <a:lnTo>
                    <a:pt x="726774" y="1371600"/>
                  </a:lnTo>
                  <a:lnTo>
                    <a:pt x="0" y="1371600"/>
                  </a:lnTo>
                  <a:close/>
                </a:path>
              </a:pathLst>
            </a:custGeom>
            <a:solidFill>
              <a:srgbClr val="FFFFFF"/>
            </a:solidFill>
            <a:ln>
              <a:noFill/>
            </a:ln>
          </p:spPr>
        </p:sp>
        <p:sp>
          <p:nvSpPr>
            <p:cNvPr id="803" name="Google Shape;803;p2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29"/>
          <p:cNvGrpSpPr/>
          <p:nvPr/>
        </p:nvGrpSpPr>
        <p:grpSpPr>
          <a:xfrm>
            <a:off x="0" y="0"/>
            <a:ext cx="12837203" cy="10287000"/>
            <a:chOff x="0" y="0"/>
            <a:chExt cx="1711627" cy="1371600"/>
          </a:xfrm>
        </p:grpSpPr>
        <p:sp>
          <p:nvSpPr>
            <p:cNvPr id="805" name="Google Shape;805;p29"/>
            <p:cNvSpPr/>
            <p:nvPr/>
          </p:nvSpPr>
          <p:spPr>
            <a:xfrm>
              <a:off x="0" y="0"/>
              <a:ext cx="1711627" cy="1371600"/>
            </a:xfrm>
            <a:custGeom>
              <a:rect b="b" l="l" r="r" t="t"/>
              <a:pathLst>
                <a:path extrusionOk="0" h="1371600" w="1711627">
                  <a:moveTo>
                    <a:pt x="0" y="0"/>
                  </a:moveTo>
                  <a:lnTo>
                    <a:pt x="1711627" y="0"/>
                  </a:lnTo>
                  <a:lnTo>
                    <a:pt x="1711627" y="1371600"/>
                  </a:lnTo>
                  <a:lnTo>
                    <a:pt x="0" y="1371600"/>
                  </a:lnTo>
                  <a:close/>
                </a:path>
              </a:pathLst>
            </a:custGeom>
            <a:solidFill>
              <a:srgbClr val="EBC642"/>
            </a:solidFill>
            <a:ln>
              <a:noFill/>
            </a:ln>
          </p:spPr>
        </p:sp>
        <p:sp>
          <p:nvSpPr>
            <p:cNvPr id="806" name="Google Shape;806;p29"/>
            <p:cNvSpPr txBox="1"/>
            <p:nvPr/>
          </p:nvSpPr>
          <p:spPr>
            <a:xfrm>
              <a:off x="0" y="0"/>
              <a:ext cx="812700" cy="812700"/>
            </a:xfrm>
            <a:prstGeom prst="rect">
              <a:avLst/>
            </a:prstGeom>
            <a:noFill/>
            <a:ln>
              <a:noFill/>
            </a:ln>
          </p:spPr>
          <p:txBody>
            <a:bodyPr anchorCtr="0" anchor="ctr" bIns="50800" lIns="50800" spcFirstLastPara="1" rIns="50800" wrap="square" tIns="50800">
              <a:noAutofit/>
            </a:bodyPr>
            <a:lstStyle/>
            <a:p>
              <a:pPr indent="0" lvl="0" marL="0" marR="0" rtl="0" algn="l">
                <a:lnSpc>
                  <a:spcPct val="713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07" name="Google Shape;807;p29"/>
          <p:cNvPicPr preferRelativeResize="0"/>
          <p:nvPr/>
        </p:nvPicPr>
        <p:blipFill rotWithShape="1">
          <a:blip r:embed="rId3">
            <a:alphaModFix/>
          </a:blip>
          <a:srcRect b="8793" l="0" r="0" t="37781"/>
          <a:stretch/>
        </p:blipFill>
        <p:spPr>
          <a:xfrm>
            <a:off x="0" y="0"/>
            <a:ext cx="12837200" cy="10286998"/>
          </a:xfrm>
          <a:prstGeom prst="rect">
            <a:avLst/>
          </a:prstGeom>
          <a:noFill/>
          <a:ln>
            <a:noFill/>
          </a:ln>
        </p:spPr>
      </p:pic>
      <p:sp>
        <p:nvSpPr>
          <p:cNvPr id="808" name="Google Shape;808;p29"/>
          <p:cNvSpPr/>
          <p:nvPr/>
        </p:nvSpPr>
        <p:spPr>
          <a:xfrm>
            <a:off x="635311" y="889659"/>
            <a:ext cx="2251798" cy="2169914"/>
          </a:xfrm>
          <a:custGeom>
            <a:rect b="b" l="l" r="r" t="t"/>
            <a:pathLst>
              <a:path extrusionOk="0" h="2169914" w="2251798">
                <a:moveTo>
                  <a:pt x="0" y="0"/>
                </a:moveTo>
                <a:lnTo>
                  <a:pt x="2251798" y="0"/>
                </a:lnTo>
                <a:lnTo>
                  <a:pt x="2251798" y="2169915"/>
                </a:lnTo>
                <a:lnTo>
                  <a:pt x="0" y="2169915"/>
                </a:lnTo>
                <a:lnTo>
                  <a:pt x="0" y="0"/>
                </a:lnTo>
                <a:close/>
              </a:path>
            </a:pathLst>
          </a:custGeom>
          <a:blipFill rotWithShape="1">
            <a:blip r:embed="rId4">
              <a:alphaModFix/>
            </a:blip>
            <a:stretch>
              <a:fillRect b="0" l="0" r="0" t="0"/>
            </a:stretch>
          </a:blipFill>
          <a:ln>
            <a:noFill/>
          </a:ln>
        </p:spPr>
      </p:sp>
      <p:sp>
        <p:nvSpPr>
          <p:cNvPr id="809" name="Google Shape;809;p29"/>
          <p:cNvSpPr/>
          <p:nvPr/>
        </p:nvSpPr>
        <p:spPr>
          <a:xfrm>
            <a:off x="9350700" y="7741248"/>
            <a:ext cx="3920987" cy="4114800"/>
          </a:xfrm>
          <a:custGeom>
            <a:rect b="b" l="l" r="r" t="t"/>
            <a:pathLst>
              <a:path extrusionOk="0" h="4114800" w="3920987">
                <a:moveTo>
                  <a:pt x="0" y="0"/>
                </a:moveTo>
                <a:lnTo>
                  <a:pt x="3920987" y="0"/>
                </a:lnTo>
                <a:lnTo>
                  <a:pt x="3920987" y="4114800"/>
                </a:lnTo>
                <a:lnTo>
                  <a:pt x="0" y="4114800"/>
                </a:lnTo>
                <a:lnTo>
                  <a:pt x="0" y="0"/>
                </a:lnTo>
                <a:close/>
              </a:path>
            </a:pathLst>
          </a:custGeom>
          <a:blipFill rotWithShape="1">
            <a:blip r:embed="rId5">
              <a:alphaModFix/>
            </a:blip>
            <a:stretch>
              <a:fillRect b="0" l="0" r="0" t="0"/>
            </a:stretch>
          </a:blipFill>
          <a:ln>
            <a:noFill/>
          </a:ln>
        </p:spPr>
      </p:sp>
      <p:sp>
        <p:nvSpPr>
          <p:cNvPr id="810" name="Google Shape;810;p29"/>
          <p:cNvSpPr txBox="1"/>
          <p:nvPr/>
        </p:nvSpPr>
        <p:spPr>
          <a:xfrm>
            <a:off x="14194481" y="721978"/>
            <a:ext cx="2736300" cy="584400"/>
          </a:xfrm>
          <a:prstGeom prst="rect">
            <a:avLst/>
          </a:prstGeom>
          <a:noFill/>
          <a:ln>
            <a:noFill/>
          </a:ln>
        </p:spPr>
        <p:txBody>
          <a:bodyPr anchorCtr="0" anchor="t" bIns="0" lIns="0" spcFirstLastPara="1" rIns="0" wrap="square" tIns="0">
            <a:spAutoFit/>
          </a:bodyPr>
          <a:lstStyle/>
          <a:p>
            <a:pPr indent="0" lvl="0" marL="0" marR="0" rtl="0" algn="ctr">
              <a:lnSpc>
                <a:spcPct val="111986"/>
              </a:lnSpc>
              <a:spcBef>
                <a:spcPts val="0"/>
              </a:spcBef>
              <a:spcAft>
                <a:spcPts val="0"/>
              </a:spcAft>
              <a:buNone/>
            </a:pPr>
            <a:r>
              <a:rPr b="1" i="0" lang="en-US" sz="3796" u="none" cap="none" strike="noStrike">
                <a:solidFill>
                  <a:srgbClr val="FD883D"/>
                </a:solidFill>
                <a:latin typeface="Playfair Display"/>
                <a:ea typeface="Playfair Display"/>
                <a:cs typeface="Playfair Display"/>
                <a:sym typeface="Playfair Display"/>
              </a:rPr>
              <a:t>DRINKS</a:t>
            </a:r>
            <a:endParaRPr/>
          </a:p>
        </p:txBody>
      </p:sp>
      <p:sp>
        <p:nvSpPr>
          <p:cNvPr id="811" name="Google Shape;811;p29"/>
          <p:cNvSpPr txBox="1"/>
          <p:nvPr/>
        </p:nvSpPr>
        <p:spPr>
          <a:xfrm>
            <a:off x="14194481" y="6854954"/>
            <a:ext cx="2736300" cy="584400"/>
          </a:xfrm>
          <a:prstGeom prst="rect">
            <a:avLst/>
          </a:prstGeom>
          <a:noFill/>
          <a:ln>
            <a:noFill/>
          </a:ln>
        </p:spPr>
        <p:txBody>
          <a:bodyPr anchorCtr="0" anchor="t" bIns="0" lIns="0" spcFirstLastPara="1" rIns="0" wrap="square" tIns="0">
            <a:spAutoFit/>
          </a:bodyPr>
          <a:lstStyle/>
          <a:p>
            <a:pPr indent="0" lvl="0" marL="0" marR="0" rtl="0" algn="ctr">
              <a:lnSpc>
                <a:spcPct val="111986"/>
              </a:lnSpc>
              <a:spcBef>
                <a:spcPts val="0"/>
              </a:spcBef>
              <a:spcAft>
                <a:spcPts val="0"/>
              </a:spcAft>
              <a:buNone/>
            </a:pPr>
            <a:r>
              <a:rPr b="1" i="0" lang="en-US" sz="3796" u="none" cap="none" strike="noStrike">
                <a:solidFill>
                  <a:srgbClr val="FD883D"/>
                </a:solidFill>
                <a:latin typeface="Playfair Display"/>
                <a:ea typeface="Playfair Display"/>
                <a:cs typeface="Playfair Display"/>
                <a:sym typeface="Playfair Display"/>
              </a:rPr>
              <a:t>SNACKS</a:t>
            </a:r>
            <a:endParaRPr/>
          </a:p>
        </p:txBody>
      </p:sp>
      <p:sp>
        <p:nvSpPr>
          <p:cNvPr id="812" name="Google Shape;812;p29"/>
          <p:cNvSpPr txBox="1"/>
          <p:nvPr/>
        </p:nvSpPr>
        <p:spPr>
          <a:xfrm>
            <a:off x="13547812" y="1873780"/>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Old Fashioned</a:t>
            </a:r>
            <a:endParaRPr/>
          </a:p>
        </p:txBody>
      </p:sp>
      <p:sp>
        <p:nvSpPr>
          <p:cNvPr id="813" name="Google Shape;813;p29"/>
          <p:cNvSpPr txBox="1"/>
          <p:nvPr/>
        </p:nvSpPr>
        <p:spPr>
          <a:xfrm>
            <a:off x="13547812" y="7712673"/>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Nachos</a:t>
            </a:r>
            <a:endParaRPr/>
          </a:p>
        </p:txBody>
      </p:sp>
      <p:sp>
        <p:nvSpPr>
          <p:cNvPr id="814" name="Google Shape;814;p29"/>
          <p:cNvSpPr txBox="1"/>
          <p:nvPr/>
        </p:nvSpPr>
        <p:spPr>
          <a:xfrm>
            <a:off x="13547812" y="8800773"/>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Nachos</a:t>
            </a:r>
            <a:endParaRPr/>
          </a:p>
        </p:txBody>
      </p:sp>
      <p:sp>
        <p:nvSpPr>
          <p:cNvPr id="815" name="Google Shape;815;p29"/>
          <p:cNvSpPr txBox="1"/>
          <p:nvPr/>
        </p:nvSpPr>
        <p:spPr>
          <a:xfrm>
            <a:off x="16040593" y="1873780"/>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$12.50</a:t>
            </a:r>
            <a:endParaRPr/>
          </a:p>
        </p:txBody>
      </p:sp>
      <p:sp>
        <p:nvSpPr>
          <p:cNvPr id="816" name="Google Shape;816;p29"/>
          <p:cNvSpPr txBox="1"/>
          <p:nvPr/>
        </p:nvSpPr>
        <p:spPr>
          <a:xfrm>
            <a:off x="16040593" y="7712673"/>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$12.50</a:t>
            </a:r>
            <a:endParaRPr/>
          </a:p>
        </p:txBody>
      </p:sp>
      <p:sp>
        <p:nvSpPr>
          <p:cNvPr id="817" name="Google Shape;817;p29"/>
          <p:cNvSpPr txBox="1"/>
          <p:nvPr/>
        </p:nvSpPr>
        <p:spPr>
          <a:xfrm>
            <a:off x="16040593" y="8800773"/>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$12.50</a:t>
            </a:r>
            <a:endParaRPr/>
          </a:p>
        </p:txBody>
      </p:sp>
      <p:sp>
        <p:nvSpPr>
          <p:cNvPr id="818" name="Google Shape;818;p29"/>
          <p:cNvSpPr txBox="1"/>
          <p:nvPr/>
        </p:nvSpPr>
        <p:spPr>
          <a:xfrm>
            <a:off x="16040593" y="2452390"/>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$14.00</a:t>
            </a:r>
            <a:endParaRPr/>
          </a:p>
        </p:txBody>
      </p:sp>
      <p:sp>
        <p:nvSpPr>
          <p:cNvPr id="819" name="Google Shape;819;p29"/>
          <p:cNvSpPr txBox="1"/>
          <p:nvPr/>
        </p:nvSpPr>
        <p:spPr>
          <a:xfrm>
            <a:off x="16040593" y="4766826"/>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$14.00</a:t>
            </a:r>
            <a:endParaRPr/>
          </a:p>
        </p:txBody>
      </p:sp>
      <p:sp>
        <p:nvSpPr>
          <p:cNvPr id="820" name="Google Shape;820;p29"/>
          <p:cNvSpPr txBox="1"/>
          <p:nvPr/>
        </p:nvSpPr>
        <p:spPr>
          <a:xfrm>
            <a:off x="16040593" y="3030999"/>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$12.50</a:t>
            </a:r>
            <a:endParaRPr/>
          </a:p>
        </p:txBody>
      </p:sp>
      <p:sp>
        <p:nvSpPr>
          <p:cNvPr id="821" name="Google Shape;821;p29"/>
          <p:cNvSpPr txBox="1"/>
          <p:nvPr/>
        </p:nvSpPr>
        <p:spPr>
          <a:xfrm>
            <a:off x="16040593" y="3609608"/>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$12.50</a:t>
            </a:r>
            <a:endParaRPr/>
          </a:p>
        </p:txBody>
      </p:sp>
      <p:sp>
        <p:nvSpPr>
          <p:cNvPr id="822" name="Google Shape;822;p29"/>
          <p:cNvSpPr txBox="1"/>
          <p:nvPr/>
        </p:nvSpPr>
        <p:spPr>
          <a:xfrm>
            <a:off x="16040593" y="4188217"/>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$12.50</a:t>
            </a:r>
            <a:endParaRPr/>
          </a:p>
        </p:txBody>
      </p:sp>
      <p:sp>
        <p:nvSpPr>
          <p:cNvPr id="823" name="Google Shape;823;p29"/>
          <p:cNvSpPr txBox="1"/>
          <p:nvPr/>
        </p:nvSpPr>
        <p:spPr>
          <a:xfrm>
            <a:off x="16040593" y="5345435"/>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$12.50</a:t>
            </a:r>
            <a:endParaRPr/>
          </a:p>
        </p:txBody>
      </p:sp>
      <p:sp>
        <p:nvSpPr>
          <p:cNvPr id="824" name="Google Shape;824;p29"/>
          <p:cNvSpPr txBox="1"/>
          <p:nvPr/>
        </p:nvSpPr>
        <p:spPr>
          <a:xfrm>
            <a:off x="16040593" y="5924044"/>
            <a:ext cx="1578900" cy="2463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$12.50</a:t>
            </a:r>
            <a:endParaRPr/>
          </a:p>
        </p:txBody>
      </p:sp>
      <p:sp>
        <p:nvSpPr>
          <p:cNvPr id="825" name="Google Shape;825;p29"/>
          <p:cNvSpPr txBox="1"/>
          <p:nvPr/>
        </p:nvSpPr>
        <p:spPr>
          <a:xfrm>
            <a:off x="13547812" y="2452390"/>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Negroni</a:t>
            </a:r>
            <a:endParaRPr/>
          </a:p>
        </p:txBody>
      </p:sp>
      <p:sp>
        <p:nvSpPr>
          <p:cNvPr id="826" name="Google Shape;826;p29"/>
          <p:cNvSpPr txBox="1"/>
          <p:nvPr/>
        </p:nvSpPr>
        <p:spPr>
          <a:xfrm>
            <a:off x="13547812" y="4766826"/>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Aperol Spritz</a:t>
            </a:r>
            <a:endParaRPr/>
          </a:p>
        </p:txBody>
      </p:sp>
      <p:sp>
        <p:nvSpPr>
          <p:cNvPr id="827" name="Google Shape;827;p29"/>
          <p:cNvSpPr txBox="1"/>
          <p:nvPr/>
        </p:nvSpPr>
        <p:spPr>
          <a:xfrm>
            <a:off x="13547812" y="3030999"/>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Daiquiri</a:t>
            </a:r>
            <a:endParaRPr/>
          </a:p>
        </p:txBody>
      </p:sp>
      <p:sp>
        <p:nvSpPr>
          <p:cNvPr id="828" name="Google Shape;828;p29"/>
          <p:cNvSpPr txBox="1"/>
          <p:nvPr/>
        </p:nvSpPr>
        <p:spPr>
          <a:xfrm>
            <a:off x="13547812" y="3609608"/>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Margarita</a:t>
            </a:r>
            <a:endParaRPr/>
          </a:p>
        </p:txBody>
      </p:sp>
      <p:sp>
        <p:nvSpPr>
          <p:cNvPr id="829" name="Google Shape;829;p29"/>
          <p:cNvSpPr txBox="1"/>
          <p:nvPr/>
        </p:nvSpPr>
        <p:spPr>
          <a:xfrm>
            <a:off x="13547812" y="4188217"/>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Whiskey Sour</a:t>
            </a:r>
            <a:endParaRPr/>
          </a:p>
        </p:txBody>
      </p:sp>
      <p:sp>
        <p:nvSpPr>
          <p:cNvPr id="830" name="Google Shape;830;p29"/>
          <p:cNvSpPr txBox="1"/>
          <p:nvPr/>
        </p:nvSpPr>
        <p:spPr>
          <a:xfrm>
            <a:off x="13547812" y="5345435"/>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Mojito</a:t>
            </a:r>
            <a:endParaRPr/>
          </a:p>
        </p:txBody>
      </p:sp>
      <p:sp>
        <p:nvSpPr>
          <p:cNvPr id="831" name="Google Shape;831;p29"/>
          <p:cNvSpPr txBox="1"/>
          <p:nvPr/>
        </p:nvSpPr>
        <p:spPr>
          <a:xfrm>
            <a:off x="13547812" y="5924044"/>
            <a:ext cx="2492700" cy="246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600" u="none" cap="none" strike="noStrike">
                <a:solidFill>
                  <a:srgbClr val="000000"/>
                </a:solidFill>
                <a:latin typeface="Cabin"/>
                <a:ea typeface="Cabin"/>
                <a:cs typeface="Cabin"/>
                <a:sym typeface="Cabin"/>
              </a:rPr>
              <a:t>Moscow Mule</a:t>
            </a:r>
            <a:endParaRPr/>
          </a:p>
        </p:txBody>
      </p:sp>
      <p:sp>
        <p:nvSpPr>
          <p:cNvPr id="832" name="Google Shape;832;p29"/>
          <p:cNvSpPr txBox="1"/>
          <p:nvPr/>
        </p:nvSpPr>
        <p:spPr>
          <a:xfrm>
            <a:off x="13547812" y="8046013"/>
            <a:ext cx="2736300" cy="472800"/>
          </a:xfrm>
          <a:prstGeom prst="rect">
            <a:avLst/>
          </a:prstGeom>
          <a:noFill/>
          <a:ln>
            <a:noFill/>
          </a:ln>
        </p:spPr>
        <p:txBody>
          <a:bodyPr anchorCtr="0" anchor="t" bIns="0" lIns="0" spcFirstLastPara="1" rIns="0" wrap="square" tIns="0">
            <a:spAutoFit/>
          </a:bodyPr>
          <a:lstStyle/>
          <a:p>
            <a:pPr indent="0" lvl="1" marL="0" marR="0" rtl="0" algn="l">
              <a:lnSpc>
                <a:spcPct val="156000"/>
              </a:lnSpc>
              <a:spcBef>
                <a:spcPts val="0"/>
              </a:spcBef>
              <a:spcAft>
                <a:spcPts val="0"/>
              </a:spcAft>
              <a:buNone/>
            </a:pPr>
            <a:r>
              <a:rPr b="0" i="0" lang="en-US" sz="12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833" name="Google Shape;833;p29"/>
          <p:cNvSpPr txBox="1"/>
          <p:nvPr/>
        </p:nvSpPr>
        <p:spPr>
          <a:xfrm>
            <a:off x="13547812" y="9134113"/>
            <a:ext cx="2736300" cy="472800"/>
          </a:xfrm>
          <a:prstGeom prst="rect">
            <a:avLst/>
          </a:prstGeom>
          <a:noFill/>
          <a:ln>
            <a:noFill/>
          </a:ln>
        </p:spPr>
        <p:txBody>
          <a:bodyPr anchorCtr="0" anchor="t" bIns="0" lIns="0" spcFirstLastPara="1" rIns="0" wrap="square" tIns="0">
            <a:spAutoFit/>
          </a:bodyPr>
          <a:lstStyle/>
          <a:p>
            <a:pPr indent="0" lvl="1" marL="0" marR="0" rtl="0" algn="l">
              <a:lnSpc>
                <a:spcPct val="156000"/>
              </a:lnSpc>
              <a:spcBef>
                <a:spcPts val="0"/>
              </a:spcBef>
              <a:spcAft>
                <a:spcPts val="0"/>
              </a:spcAft>
              <a:buNone/>
            </a:pPr>
            <a:r>
              <a:rPr b="0" i="0" lang="en-US" sz="1200" u="none" cap="none" strike="noStrike">
                <a:solidFill>
                  <a:srgbClr val="000000"/>
                </a:solidFill>
                <a:latin typeface="Cabin"/>
                <a:ea typeface="Cabin"/>
                <a:cs typeface="Cabin"/>
                <a:sym typeface="Cabin"/>
              </a:rPr>
              <a:t>Lorem ipsum dolor sit amet, consectetur adipiscing elit, sed do eiusmod tempor.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30"/>
          <p:cNvPicPr preferRelativeResize="0"/>
          <p:nvPr/>
        </p:nvPicPr>
        <p:blipFill rotWithShape="1">
          <a:blip r:embed="rId3">
            <a:alphaModFix/>
          </a:blip>
          <a:srcRect b="14405" l="0" r="0" t="0"/>
          <a:stretch/>
        </p:blipFill>
        <p:spPr>
          <a:xfrm>
            <a:off x="9144000" y="0"/>
            <a:ext cx="9144000" cy="10286999"/>
          </a:xfrm>
          <a:prstGeom prst="rect">
            <a:avLst/>
          </a:prstGeom>
          <a:noFill/>
          <a:ln>
            <a:noFill/>
          </a:ln>
        </p:spPr>
      </p:pic>
      <p:grpSp>
        <p:nvGrpSpPr>
          <p:cNvPr id="839" name="Google Shape;839;p30"/>
          <p:cNvGrpSpPr/>
          <p:nvPr/>
        </p:nvGrpSpPr>
        <p:grpSpPr>
          <a:xfrm>
            <a:off x="11377106" y="2343794"/>
            <a:ext cx="4677827" cy="4677827"/>
            <a:chOff x="0" y="0"/>
            <a:chExt cx="812800" cy="812800"/>
          </a:xfrm>
        </p:grpSpPr>
        <p:sp>
          <p:nvSpPr>
            <p:cNvPr id="840" name="Google Shape;84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2" name="Google Shape;842;p30"/>
          <p:cNvGrpSpPr/>
          <p:nvPr/>
        </p:nvGrpSpPr>
        <p:grpSpPr>
          <a:xfrm>
            <a:off x="0" y="-285750"/>
            <a:ext cx="9144000" cy="10572750"/>
            <a:chOff x="0" y="-38100"/>
            <a:chExt cx="1219200" cy="1409700"/>
          </a:xfrm>
        </p:grpSpPr>
        <p:sp>
          <p:nvSpPr>
            <p:cNvPr id="843" name="Google Shape;843;p30"/>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FFFFFF"/>
            </a:solidFill>
            <a:ln>
              <a:noFill/>
            </a:ln>
          </p:spPr>
        </p:sp>
        <p:sp>
          <p:nvSpPr>
            <p:cNvPr id="844" name="Google Shape;844;p30"/>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5" name="Google Shape;845;p30"/>
          <p:cNvGrpSpPr/>
          <p:nvPr/>
        </p:nvGrpSpPr>
        <p:grpSpPr>
          <a:xfrm>
            <a:off x="2233106" y="2343803"/>
            <a:ext cx="4677827" cy="4677827"/>
            <a:chOff x="0" y="0"/>
            <a:chExt cx="812800" cy="812800"/>
          </a:xfrm>
        </p:grpSpPr>
        <p:sp>
          <p:nvSpPr>
            <p:cNvPr id="846" name="Google Shape;84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88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8" name="Google Shape;848;p30"/>
          <p:cNvSpPr/>
          <p:nvPr/>
        </p:nvSpPr>
        <p:spPr>
          <a:xfrm>
            <a:off x="6101054" y="2872868"/>
            <a:ext cx="1797399" cy="1035955"/>
          </a:xfrm>
          <a:custGeom>
            <a:rect b="b" l="l" r="r" t="t"/>
            <a:pathLst>
              <a:path extrusionOk="0" h="1035955" w="1797399">
                <a:moveTo>
                  <a:pt x="0" y="0"/>
                </a:moveTo>
                <a:lnTo>
                  <a:pt x="1797398" y="0"/>
                </a:lnTo>
                <a:lnTo>
                  <a:pt x="1797398" y="1035956"/>
                </a:lnTo>
                <a:lnTo>
                  <a:pt x="0" y="1035956"/>
                </a:lnTo>
                <a:lnTo>
                  <a:pt x="0" y="0"/>
                </a:lnTo>
                <a:close/>
              </a:path>
            </a:pathLst>
          </a:custGeom>
          <a:blipFill rotWithShape="1">
            <a:blip r:embed="rId4">
              <a:alphaModFix/>
            </a:blip>
            <a:stretch>
              <a:fillRect b="0" l="0" r="0" t="0"/>
            </a:stretch>
          </a:blipFill>
          <a:ln>
            <a:noFill/>
          </a:ln>
        </p:spPr>
      </p:sp>
      <p:sp>
        <p:nvSpPr>
          <p:cNvPr id="849" name="Google Shape;849;p30"/>
          <p:cNvSpPr/>
          <p:nvPr/>
        </p:nvSpPr>
        <p:spPr>
          <a:xfrm>
            <a:off x="692999" y="5758002"/>
            <a:ext cx="1540107" cy="1540107"/>
          </a:xfrm>
          <a:custGeom>
            <a:rect b="b" l="l" r="r" t="t"/>
            <a:pathLst>
              <a:path extrusionOk="0" h="1540107" w="1540107">
                <a:moveTo>
                  <a:pt x="0" y="0"/>
                </a:moveTo>
                <a:lnTo>
                  <a:pt x="1540107" y="0"/>
                </a:lnTo>
                <a:lnTo>
                  <a:pt x="1540107" y="1540107"/>
                </a:lnTo>
                <a:lnTo>
                  <a:pt x="0" y="1540107"/>
                </a:lnTo>
                <a:lnTo>
                  <a:pt x="0" y="0"/>
                </a:lnTo>
                <a:close/>
              </a:path>
            </a:pathLst>
          </a:custGeom>
          <a:blipFill rotWithShape="1">
            <a:blip r:embed="rId5">
              <a:alphaModFix/>
            </a:blip>
            <a:stretch>
              <a:fillRect b="0" l="0" r="0" t="0"/>
            </a:stretch>
          </a:blipFill>
          <a:ln>
            <a:noFill/>
          </a:ln>
        </p:spPr>
      </p:sp>
      <p:sp>
        <p:nvSpPr>
          <p:cNvPr id="850" name="Google Shape;850;p30"/>
          <p:cNvSpPr/>
          <p:nvPr/>
        </p:nvSpPr>
        <p:spPr>
          <a:xfrm>
            <a:off x="16316856" y="2072801"/>
            <a:ext cx="1604374" cy="1604374"/>
          </a:xfrm>
          <a:custGeom>
            <a:rect b="b" l="l" r="r" t="t"/>
            <a:pathLst>
              <a:path extrusionOk="0" h="1604374" w="1604374">
                <a:moveTo>
                  <a:pt x="0" y="0"/>
                </a:moveTo>
                <a:lnTo>
                  <a:pt x="1604375" y="0"/>
                </a:lnTo>
                <a:lnTo>
                  <a:pt x="1604375" y="1604375"/>
                </a:lnTo>
                <a:lnTo>
                  <a:pt x="0" y="1604375"/>
                </a:lnTo>
                <a:lnTo>
                  <a:pt x="0" y="0"/>
                </a:lnTo>
                <a:close/>
              </a:path>
            </a:pathLst>
          </a:custGeom>
          <a:blipFill rotWithShape="1">
            <a:blip r:embed="rId6">
              <a:alphaModFix/>
            </a:blip>
            <a:stretch>
              <a:fillRect b="0" l="0" r="0" t="0"/>
            </a:stretch>
          </a:blipFill>
          <a:ln>
            <a:noFill/>
          </a:ln>
        </p:spPr>
      </p:sp>
      <p:sp>
        <p:nvSpPr>
          <p:cNvPr id="851" name="Google Shape;851;p30"/>
          <p:cNvSpPr/>
          <p:nvPr/>
        </p:nvSpPr>
        <p:spPr>
          <a:xfrm>
            <a:off x="9510769" y="8287607"/>
            <a:ext cx="1604374" cy="1604374"/>
          </a:xfrm>
          <a:custGeom>
            <a:rect b="b" l="l" r="r" t="t"/>
            <a:pathLst>
              <a:path extrusionOk="0" h="1604374" w="1604374">
                <a:moveTo>
                  <a:pt x="0" y="0"/>
                </a:moveTo>
                <a:lnTo>
                  <a:pt x="1604375" y="0"/>
                </a:lnTo>
                <a:lnTo>
                  <a:pt x="1604375" y="1604374"/>
                </a:lnTo>
                <a:lnTo>
                  <a:pt x="0" y="1604374"/>
                </a:lnTo>
                <a:lnTo>
                  <a:pt x="0" y="0"/>
                </a:lnTo>
                <a:close/>
              </a:path>
            </a:pathLst>
          </a:custGeom>
          <a:blipFill rotWithShape="1">
            <a:blip r:embed="rId6">
              <a:alphaModFix/>
            </a:blip>
            <a:stretch>
              <a:fillRect b="0" l="0" r="0" t="0"/>
            </a:stretch>
          </a:blipFill>
          <a:ln>
            <a:noFill/>
          </a:ln>
        </p:spPr>
      </p:sp>
      <p:sp>
        <p:nvSpPr>
          <p:cNvPr id="852" name="Google Shape;852;p30"/>
          <p:cNvSpPr/>
          <p:nvPr/>
        </p:nvSpPr>
        <p:spPr>
          <a:xfrm>
            <a:off x="16316856" y="395019"/>
            <a:ext cx="1604374" cy="1604374"/>
          </a:xfrm>
          <a:custGeom>
            <a:rect b="b" l="l" r="r" t="t"/>
            <a:pathLst>
              <a:path extrusionOk="0" h="1604374" w="1604374">
                <a:moveTo>
                  <a:pt x="0" y="0"/>
                </a:moveTo>
                <a:lnTo>
                  <a:pt x="1604375" y="0"/>
                </a:lnTo>
                <a:lnTo>
                  <a:pt x="1604375" y="1604374"/>
                </a:lnTo>
                <a:lnTo>
                  <a:pt x="0" y="1604374"/>
                </a:lnTo>
                <a:lnTo>
                  <a:pt x="0" y="0"/>
                </a:lnTo>
                <a:close/>
              </a:path>
            </a:pathLst>
          </a:custGeom>
          <a:blipFill rotWithShape="1">
            <a:blip r:embed="rId7">
              <a:alphaModFix/>
            </a:blip>
            <a:stretch>
              <a:fillRect b="0" l="0" r="0" t="0"/>
            </a:stretch>
          </a:blipFill>
          <a:ln>
            <a:noFill/>
          </a:ln>
        </p:spPr>
      </p:sp>
      <p:sp>
        <p:nvSpPr>
          <p:cNvPr id="853" name="Google Shape;853;p30"/>
          <p:cNvSpPr/>
          <p:nvPr/>
        </p:nvSpPr>
        <p:spPr>
          <a:xfrm>
            <a:off x="9510769" y="6609824"/>
            <a:ext cx="1604374" cy="1604374"/>
          </a:xfrm>
          <a:custGeom>
            <a:rect b="b" l="l" r="r" t="t"/>
            <a:pathLst>
              <a:path extrusionOk="0" h="1604374" w="1604374">
                <a:moveTo>
                  <a:pt x="0" y="0"/>
                </a:moveTo>
                <a:lnTo>
                  <a:pt x="1604375" y="0"/>
                </a:lnTo>
                <a:lnTo>
                  <a:pt x="1604375" y="1604375"/>
                </a:lnTo>
                <a:lnTo>
                  <a:pt x="0" y="1604375"/>
                </a:lnTo>
                <a:lnTo>
                  <a:pt x="0" y="0"/>
                </a:lnTo>
                <a:close/>
              </a:path>
            </a:pathLst>
          </a:custGeom>
          <a:blipFill rotWithShape="1">
            <a:blip r:embed="rId6">
              <a:alphaModFix/>
            </a:blip>
            <a:stretch>
              <a:fillRect b="0" l="0" r="0" t="0"/>
            </a:stretch>
          </a:blipFill>
          <a:ln>
            <a:noFill/>
          </a:ln>
        </p:spPr>
      </p:sp>
      <p:sp>
        <p:nvSpPr>
          <p:cNvPr id="854" name="Google Shape;854;p30"/>
          <p:cNvSpPr txBox="1"/>
          <p:nvPr/>
        </p:nvSpPr>
        <p:spPr>
          <a:xfrm>
            <a:off x="1972387" y="1057275"/>
            <a:ext cx="5199300" cy="584400"/>
          </a:xfrm>
          <a:prstGeom prst="rect">
            <a:avLst/>
          </a:prstGeom>
          <a:noFill/>
          <a:ln>
            <a:noFill/>
          </a:ln>
        </p:spPr>
        <p:txBody>
          <a:bodyPr anchorCtr="0" anchor="t" bIns="0" lIns="0" spcFirstLastPara="1" rIns="0" wrap="square" tIns="0">
            <a:spAutoFit/>
          </a:bodyPr>
          <a:lstStyle/>
          <a:p>
            <a:pPr indent="0" lvl="0" marL="0" marR="0" rtl="0" algn="ctr">
              <a:lnSpc>
                <a:spcPct val="111986"/>
              </a:lnSpc>
              <a:spcBef>
                <a:spcPts val="0"/>
              </a:spcBef>
              <a:spcAft>
                <a:spcPts val="0"/>
              </a:spcAft>
              <a:buNone/>
            </a:pPr>
            <a:r>
              <a:rPr b="1" i="0" lang="en-US" sz="3796" u="none" cap="none" strike="noStrike">
                <a:solidFill>
                  <a:srgbClr val="FD883D"/>
                </a:solidFill>
                <a:latin typeface="Playfair Display"/>
                <a:ea typeface="Playfair Display"/>
                <a:cs typeface="Playfair Display"/>
                <a:sym typeface="Playfair Display"/>
              </a:rPr>
              <a:t>OUR FOUNDER</a:t>
            </a:r>
            <a:endParaRPr/>
          </a:p>
        </p:txBody>
      </p:sp>
      <p:sp>
        <p:nvSpPr>
          <p:cNvPr id="855" name="Google Shape;855;p30"/>
          <p:cNvSpPr txBox="1"/>
          <p:nvPr/>
        </p:nvSpPr>
        <p:spPr>
          <a:xfrm>
            <a:off x="3042946" y="7726626"/>
            <a:ext cx="30582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Cabin"/>
                <a:ea typeface="Cabin"/>
                <a:cs typeface="Cabin"/>
                <a:sym typeface="Cabin"/>
              </a:rPr>
              <a:t>Name Surname</a:t>
            </a:r>
            <a:endParaRPr/>
          </a:p>
        </p:txBody>
      </p:sp>
      <p:sp>
        <p:nvSpPr>
          <p:cNvPr id="856" name="Google Shape;856;p30"/>
          <p:cNvSpPr txBox="1"/>
          <p:nvPr/>
        </p:nvSpPr>
        <p:spPr>
          <a:xfrm>
            <a:off x="2844557" y="8160654"/>
            <a:ext cx="3454800" cy="875400"/>
          </a:xfrm>
          <a:prstGeom prst="rect">
            <a:avLst/>
          </a:prstGeom>
          <a:noFill/>
          <a:ln>
            <a:noFill/>
          </a:ln>
        </p:spPr>
        <p:txBody>
          <a:bodyPr anchorCtr="0" anchor="t" bIns="0" lIns="0" spcFirstLastPara="1" rIns="0" wrap="square" tIns="0">
            <a:spAutoFit/>
          </a:bodyPr>
          <a:lstStyle/>
          <a:p>
            <a:pPr indent="0" lvl="1" marL="0" marR="0" rtl="0" algn="ctr">
              <a:lnSpc>
                <a:spcPct val="187000"/>
              </a:lnSpc>
              <a:spcBef>
                <a:spcPts val="0"/>
              </a:spcBef>
              <a:spcAft>
                <a:spcPts val="0"/>
              </a:spcAft>
              <a:buNone/>
            </a:pPr>
            <a:r>
              <a:rPr b="0" i="0" lang="en-US" sz="1200" u="none" cap="none" strike="noStrike">
                <a:solidFill>
                  <a:srgbClr val="000000"/>
                </a:solidFill>
                <a:latin typeface="Cabin"/>
                <a:ea typeface="Cabin"/>
                <a:cs typeface="Cabin"/>
                <a:sym typeface="Cabin"/>
              </a:rPr>
              <a:t>Presentations are communication tools that can be used as demonstrations, lectures, speeches, reports, and more. It is mostly presented before an audience. </a:t>
            </a:r>
            <a:endParaRPr/>
          </a:p>
        </p:txBody>
      </p:sp>
      <p:sp>
        <p:nvSpPr>
          <p:cNvPr id="857" name="Google Shape;857;p30"/>
          <p:cNvSpPr txBox="1"/>
          <p:nvPr/>
        </p:nvSpPr>
        <p:spPr>
          <a:xfrm>
            <a:off x="11873813" y="3596452"/>
            <a:ext cx="3684300" cy="1684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18" u="none" cap="none" strike="noStrike">
                <a:solidFill>
                  <a:srgbClr val="FD883D"/>
                </a:solidFill>
                <a:latin typeface="Playfair Display"/>
                <a:ea typeface="Playfair Display"/>
                <a:cs typeface="Playfair Display"/>
                <a:sym typeface="Playfair Display"/>
              </a:rPr>
              <a:t>Write an original statement or inspiring quote</a:t>
            </a:r>
            <a:endParaRPr/>
          </a:p>
        </p:txBody>
      </p:sp>
      <p:sp>
        <p:nvSpPr>
          <p:cNvPr id="858" name="Google Shape;858;p30"/>
          <p:cNvSpPr txBox="1"/>
          <p:nvPr/>
        </p:nvSpPr>
        <p:spPr>
          <a:xfrm>
            <a:off x="11454774" y="5565218"/>
            <a:ext cx="4344900" cy="184800"/>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0" i="0" lang="en-US" sz="1200" u="none" cap="none" strike="noStrike">
                <a:solidFill>
                  <a:srgbClr val="000000"/>
                </a:solidFill>
                <a:latin typeface="Cabin"/>
                <a:ea typeface="Cabin"/>
                <a:cs typeface="Cabin"/>
                <a:sym typeface="Cabin"/>
              </a:rPr>
              <a:t>— Include a credit, citation, or supporting message</a:t>
            </a:r>
            <a:endParaRPr/>
          </a:p>
        </p:txBody>
      </p:sp>
      <p:pic>
        <p:nvPicPr>
          <p:cNvPr id="859" name="Google Shape;859;p30"/>
          <p:cNvPicPr preferRelativeResize="0"/>
          <p:nvPr/>
        </p:nvPicPr>
        <p:blipFill>
          <a:blip r:embed="rId8">
            <a:alphaModFix/>
          </a:blip>
          <a:stretch>
            <a:fillRect/>
          </a:stretch>
        </p:blipFill>
        <p:spPr>
          <a:xfrm>
            <a:off x="2233000" y="2343825"/>
            <a:ext cx="4677900" cy="46905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C9A"/>
        </a:solidFill>
      </p:bgPr>
    </p:bg>
    <p:spTree>
      <p:nvGrpSpPr>
        <p:cNvPr id="863" name="Shape 863"/>
        <p:cNvGrpSpPr/>
        <p:nvPr/>
      </p:nvGrpSpPr>
      <p:grpSpPr>
        <a:xfrm>
          <a:off x="0" y="0"/>
          <a:ext cx="0" cy="0"/>
          <a:chOff x="0" y="0"/>
          <a:chExt cx="0" cy="0"/>
        </a:xfrm>
      </p:grpSpPr>
      <p:sp>
        <p:nvSpPr>
          <p:cNvPr id="864" name="Google Shape;864;p31"/>
          <p:cNvSpPr txBox="1"/>
          <p:nvPr/>
        </p:nvSpPr>
        <p:spPr>
          <a:xfrm>
            <a:off x="1396394" y="1396394"/>
            <a:ext cx="13969800" cy="49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Illustrative</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Soft</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Restaurant</a:t>
            </a:r>
            <a:endParaRPr/>
          </a:p>
        </p:txBody>
      </p:sp>
      <p:sp>
        <p:nvSpPr>
          <p:cNvPr id="865" name="Google Shape;865;p31"/>
          <p:cNvSpPr txBox="1"/>
          <p:nvPr/>
        </p:nvSpPr>
        <p:spPr>
          <a:xfrm>
            <a:off x="2062861" y="8885555"/>
            <a:ext cx="91722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DEDE4"/>
                </a:solidFill>
                <a:latin typeface="Inter"/>
                <a:ea typeface="Inter"/>
                <a:cs typeface="Inter"/>
                <a:sym typeface="Inter"/>
              </a:rPr>
              <a:t>Elaborate on what you want to discuss. </a:t>
            </a:r>
            <a:endParaRPr/>
          </a:p>
        </p:txBody>
      </p:sp>
      <p:sp>
        <p:nvSpPr>
          <p:cNvPr id="866" name="Google Shape;866;p31"/>
          <p:cNvSpPr txBox="1"/>
          <p:nvPr/>
        </p:nvSpPr>
        <p:spPr>
          <a:xfrm>
            <a:off x="13314525" y="292800"/>
            <a:ext cx="3795900" cy="31965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20767" u="none" cap="none" strike="noStrike">
                <a:solidFill>
                  <a:srgbClr val="EDEDE4"/>
                </a:solidFill>
                <a:latin typeface="Alice"/>
                <a:ea typeface="Alice"/>
                <a:cs typeface="Alice"/>
                <a:sym typeface="Alice"/>
              </a:rPr>
              <a:t>05</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4"/>
        </a:solidFill>
      </p:bgPr>
    </p:bg>
    <p:spTree>
      <p:nvGrpSpPr>
        <p:cNvPr id="105" name="Shape 105"/>
        <p:cNvGrpSpPr/>
        <p:nvPr/>
      </p:nvGrpSpPr>
      <p:grpSpPr>
        <a:xfrm>
          <a:off x="0" y="0"/>
          <a:ext cx="0" cy="0"/>
          <a:chOff x="0" y="0"/>
          <a:chExt cx="0" cy="0"/>
        </a:xfrm>
      </p:grpSpPr>
      <p:sp>
        <p:nvSpPr>
          <p:cNvPr id="106" name="Google Shape;106;p14"/>
          <p:cNvSpPr txBox="1"/>
          <p:nvPr/>
        </p:nvSpPr>
        <p:spPr>
          <a:xfrm>
            <a:off x="1898387" y="632910"/>
            <a:ext cx="14491226" cy="10572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6999" u="none" cap="none" strike="noStrike">
                <a:solidFill>
                  <a:srgbClr val="2A4C9A"/>
                </a:solidFill>
                <a:latin typeface="Alice"/>
                <a:ea typeface="Alice"/>
                <a:cs typeface="Alice"/>
                <a:sym typeface="Alice"/>
              </a:rPr>
              <a:t>How to Use This Presentation</a:t>
            </a:r>
            <a:endParaRPr/>
          </a:p>
        </p:txBody>
      </p:sp>
      <p:pic>
        <p:nvPicPr>
          <p:cNvPr id="107" name="Google Shape;107;p14"/>
          <p:cNvPicPr preferRelativeResize="0"/>
          <p:nvPr/>
        </p:nvPicPr>
        <p:blipFill rotWithShape="1">
          <a:blip r:embed="rId3">
            <a:alphaModFix/>
          </a:blip>
          <a:srcRect b="75456" l="63323" r="21241" t="2539"/>
          <a:stretch/>
        </p:blipFill>
        <p:spPr>
          <a:xfrm>
            <a:off x="15405378" y="7817244"/>
            <a:ext cx="3933490" cy="3739981"/>
          </a:xfrm>
          <a:prstGeom prst="rect">
            <a:avLst/>
          </a:prstGeom>
          <a:noFill/>
          <a:ln>
            <a:noFill/>
          </a:ln>
        </p:spPr>
      </p:pic>
      <p:pic>
        <p:nvPicPr>
          <p:cNvPr id="108" name="Google Shape;108;p14"/>
          <p:cNvPicPr preferRelativeResize="0"/>
          <p:nvPr/>
        </p:nvPicPr>
        <p:blipFill rotWithShape="1">
          <a:blip r:embed="rId3">
            <a:alphaModFix/>
          </a:blip>
          <a:srcRect b="48879" l="48988" r="35578" t="29116"/>
          <a:stretch/>
        </p:blipFill>
        <p:spPr>
          <a:xfrm>
            <a:off x="12456123" y="6312294"/>
            <a:ext cx="3933490" cy="3739981"/>
          </a:xfrm>
          <a:prstGeom prst="rect">
            <a:avLst/>
          </a:prstGeom>
          <a:noFill/>
          <a:ln>
            <a:noFill/>
          </a:ln>
        </p:spPr>
      </p:pic>
      <p:pic>
        <p:nvPicPr>
          <p:cNvPr id="109" name="Google Shape;109;p14"/>
          <p:cNvPicPr preferRelativeResize="0"/>
          <p:nvPr/>
        </p:nvPicPr>
        <p:blipFill rotWithShape="1">
          <a:blip r:embed="rId3">
            <a:alphaModFix/>
          </a:blip>
          <a:srcRect b="53766" l="5629" r="79231" t="17288"/>
          <a:stretch/>
        </p:blipFill>
        <p:spPr>
          <a:xfrm rot="-4995722">
            <a:off x="-897148" y="-2167744"/>
            <a:ext cx="3400406" cy="4335488"/>
          </a:xfrm>
          <a:prstGeom prst="rect">
            <a:avLst/>
          </a:prstGeom>
          <a:noFill/>
          <a:ln>
            <a:noFill/>
          </a:ln>
        </p:spPr>
      </p:pic>
      <p:grpSp>
        <p:nvGrpSpPr>
          <p:cNvPr id="110" name="Google Shape;110;p14"/>
          <p:cNvGrpSpPr/>
          <p:nvPr/>
        </p:nvGrpSpPr>
        <p:grpSpPr>
          <a:xfrm>
            <a:off x="6686172" y="2822955"/>
            <a:ext cx="5141301" cy="4685488"/>
            <a:chOff x="0" y="-38100"/>
            <a:chExt cx="1354088" cy="1234038"/>
          </a:xfrm>
        </p:grpSpPr>
        <p:sp>
          <p:nvSpPr>
            <p:cNvPr id="111" name="Google Shape;111;p14"/>
            <p:cNvSpPr/>
            <p:nvPr/>
          </p:nvSpPr>
          <p:spPr>
            <a:xfrm>
              <a:off x="0" y="0"/>
              <a:ext cx="1354088" cy="1195938"/>
            </a:xfrm>
            <a:custGeom>
              <a:rect b="b" l="l" r="r" t="t"/>
              <a:pathLst>
                <a:path extrusionOk="0" h="1195938" w="1354088">
                  <a:moveTo>
                    <a:pt x="46681" y="0"/>
                  </a:moveTo>
                  <a:lnTo>
                    <a:pt x="1307407" y="0"/>
                  </a:lnTo>
                  <a:cubicBezTo>
                    <a:pt x="1319787" y="0"/>
                    <a:pt x="1331661" y="4918"/>
                    <a:pt x="1340415" y="13672"/>
                  </a:cubicBezTo>
                  <a:cubicBezTo>
                    <a:pt x="1349169" y="22427"/>
                    <a:pt x="1354088" y="34300"/>
                    <a:pt x="1354088" y="46681"/>
                  </a:cubicBezTo>
                  <a:lnTo>
                    <a:pt x="1354088" y="1149257"/>
                  </a:lnTo>
                  <a:cubicBezTo>
                    <a:pt x="1354088" y="1161638"/>
                    <a:pt x="1349169" y="1173511"/>
                    <a:pt x="1340415" y="1182266"/>
                  </a:cubicBezTo>
                  <a:cubicBezTo>
                    <a:pt x="1331661" y="1191020"/>
                    <a:pt x="1319787" y="1195938"/>
                    <a:pt x="1307407" y="1195938"/>
                  </a:cubicBezTo>
                  <a:lnTo>
                    <a:pt x="46681" y="1195938"/>
                  </a:lnTo>
                  <a:cubicBezTo>
                    <a:pt x="34300" y="1195938"/>
                    <a:pt x="22427" y="1191020"/>
                    <a:pt x="13672" y="1182266"/>
                  </a:cubicBezTo>
                  <a:cubicBezTo>
                    <a:pt x="4918" y="1173511"/>
                    <a:pt x="0" y="1161638"/>
                    <a:pt x="0" y="1149257"/>
                  </a:cubicBezTo>
                  <a:lnTo>
                    <a:pt x="0" y="46681"/>
                  </a:lnTo>
                  <a:cubicBezTo>
                    <a:pt x="0" y="34300"/>
                    <a:pt x="4918" y="22427"/>
                    <a:pt x="13672" y="13672"/>
                  </a:cubicBezTo>
                  <a:cubicBezTo>
                    <a:pt x="22427" y="4918"/>
                    <a:pt x="34300" y="0"/>
                    <a:pt x="46681"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4"/>
          <p:cNvGrpSpPr/>
          <p:nvPr/>
        </p:nvGrpSpPr>
        <p:grpSpPr>
          <a:xfrm>
            <a:off x="915877" y="2822955"/>
            <a:ext cx="5141301" cy="6463920"/>
            <a:chOff x="0" y="-38100"/>
            <a:chExt cx="1354088" cy="1702432"/>
          </a:xfrm>
        </p:grpSpPr>
        <p:sp>
          <p:nvSpPr>
            <p:cNvPr id="114" name="Google Shape;114;p14"/>
            <p:cNvSpPr/>
            <p:nvPr/>
          </p:nvSpPr>
          <p:spPr>
            <a:xfrm>
              <a:off x="0" y="0"/>
              <a:ext cx="1354088" cy="1664332"/>
            </a:xfrm>
            <a:custGeom>
              <a:rect b="b" l="l" r="r" t="t"/>
              <a:pathLst>
                <a:path extrusionOk="0" h="1664332" w="1354088">
                  <a:moveTo>
                    <a:pt x="46681" y="0"/>
                  </a:moveTo>
                  <a:lnTo>
                    <a:pt x="1307407" y="0"/>
                  </a:lnTo>
                  <a:cubicBezTo>
                    <a:pt x="1319787" y="0"/>
                    <a:pt x="1331661" y="4918"/>
                    <a:pt x="1340415" y="13672"/>
                  </a:cubicBezTo>
                  <a:cubicBezTo>
                    <a:pt x="1349169" y="22427"/>
                    <a:pt x="1354088" y="34300"/>
                    <a:pt x="1354088" y="46681"/>
                  </a:cubicBezTo>
                  <a:lnTo>
                    <a:pt x="1354088" y="1617651"/>
                  </a:lnTo>
                  <a:cubicBezTo>
                    <a:pt x="1354088" y="1630032"/>
                    <a:pt x="1349169" y="1641905"/>
                    <a:pt x="1340415" y="1650659"/>
                  </a:cubicBezTo>
                  <a:cubicBezTo>
                    <a:pt x="1331661" y="1659414"/>
                    <a:pt x="1319787" y="1664332"/>
                    <a:pt x="1307407" y="1664332"/>
                  </a:cubicBezTo>
                  <a:lnTo>
                    <a:pt x="46681" y="1664332"/>
                  </a:lnTo>
                  <a:cubicBezTo>
                    <a:pt x="34300" y="1664332"/>
                    <a:pt x="22427" y="1659414"/>
                    <a:pt x="13672" y="1650659"/>
                  </a:cubicBezTo>
                  <a:cubicBezTo>
                    <a:pt x="4918" y="1641905"/>
                    <a:pt x="0" y="1630032"/>
                    <a:pt x="0" y="1617651"/>
                  </a:cubicBezTo>
                  <a:lnTo>
                    <a:pt x="0" y="46681"/>
                  </a:lnTo>
                  <a:cubicBezTo>
                    <a:pt x="0" y="34300"/>
                    <a:pt x="4918" y="22427"/>
                    <a:pt x="13672" y="13672"/>
                  </a:cubicBezTo>
                  <a:cubicBezTo>
                    <a:pt x="22427" y="4918"/>
                    <a:pt x="34300" y="0"/>
                    <a:pt x="46681"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4"/>
          <p:cNvGrpSpPr/>
          <p:nvPr/>
        </p:nvGrpSpPr>
        <p:grpSpPr>
          <a:xfrm>
            <a:off x="12230821" y="2822955"/>
            <a:ext cx="5141301" cy="3230759"/>
            <a:chOff x="0" y="-38100"/>
            <a:chExt cx="1354088" cy="850900"/>
          </a:xfrm>
        </p:grpSpPr>
        <p:sp>
          <p:nvSpPr>
            <p:cNvPr id="117" name="Google Shape;117;p14"/>
            <p:cNvSpPr/>
            <p:nvPr/>
          </p:nvSpPr>
          <p:spPr>
            <a:xfrm>
              <a:off x="0" y="0"/>
              <a:ext cx="1354088" cy="681613"/>
            </a:xfrm>
            <a:custGeom>
              <a:rect b="b" l="l" r="r" t="t"/>
              <a:pathLst>
                <a:path extrusionOk="0" h="681613" w="1354088">
                  <a:moveTo>
                    <a:pt x="46681" y="0"/>
                  </a:moveTo>
                  <a:lnTo>
                    <a:pt x="1307407" y="0"/>
                  </a:lnTo>
                  <a:cubicBezTo>
                    <a:pt x="1319787" y="0"/>
                    <a:pt x="1331661" y="4918"/>
                    <a:pt x="1340415" y="13672"/>
                  </a:cubicBezTo>
                  <a:cubicBezTo>
                    <a:pt x="1349169" y="22427"/>
                    <a:pt x="1354088" y="34300"/>
                    <a:pt x="1354088" y="46681"/>
                  </a:cubicBezTo>
                  <a:lnTo>
                    <a:pt x="1354088" y="634932"/>
                  </a:lnTo>
                  <a:cubicBezTo>
                    <a:pt x="1354088" y="647312"/>
                    <a:pt x="1349169" y="659186"/>
                    <a:pt x="1340415" y="667940"/>
                  </a:cubicBezTo>
                  <a:cubicBezTo>
                    <a:pt x="1331661" y="676694"/>
                    <a:pt x="1319787" y="681613"/>
                    <a:pt x="1307407" y="681613"/>
                  </a:cubicBezTo>
                  <a:lnTo>
                    <a:pt x="46681" y="681613"/>
                  </a:lnTo>
                  <a:cubicBezTo>
                    <a:pt x="34300" y="681613"/>
                    <a:pt x="22427" y="676694"/>
                    <a:pt x="13672" y="667940"/>
                  </a:cubicBezTo>
                  <a:cubicBezTo>
                    <a:pt x="4918" y="659186"/>
                    <a:pt x="0" y="647312"/>
                    <a:pt x="0" y="634932"/>
                  </a:cubicBezTo>
                  <a:lnTo>
                    <a:pt x="0" y="46681"/>
                  </a:lnTo>
                  <a:cubicBezTo>
                    <a:pt x="0" y="34300"/>
                    <a:pt x="4918" y="22427"/>
                    <a:pt x="13672" y="13672"/>
                  </a:cubicBezTo>
                  <a:cubicBezTo>
                    <a:pt x="22427" y="4918"/>
                    <a:pt x="34300" y="0"/>
                    <a:pt x="46681"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4"/>
          <p:cNvSpPr txBox="1"/>
          <p:nvPr/>
        </p:nvSpPr>
        <p:spPr>
          <a:xfrm>
            <a:off x="1344642" y="3234428"/>
            <a:ext cx="4283700" cy="536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EDEDE4"/>
                </a:solidFill>
                <a:latin typeface="Inter"/>
                <a:ea typeface="Inter"/>
                <a:cs typeface="Inter"/>
                <a:sym typeface="Inter"/>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100" u="sng" cap="none" strike="noStrike">
                <a:solidFill>
                  <a:srgbClr val="EDEDE4"/>
                </a:solidFill>
                <a:latin typeface="Inter"/>
                <a:ea typeface="Inter"/>
                <a:cs typeface="Inter"/>
                <a:sym typeface="Inter"/>
              </a:rPr>
              <a:t>Alternative:</a:t>
            </a:r>
            <a:r>
              <a:rPr b="0" i="0" lang="en-US" sz="2100" u="none" cap="none" strike="noStrike">
                <a:solidFill>
                  <a:srgbClr val="EDEDE4"/>
                </a:solidFill>
                <a:latin typeface="Inter"/>
                <a:ea typeface="Inter"/>
                <a:cs typeface="Inter"/>
                <a:sym typeface="Inter"/>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20" name="Google Shape;120;p14"/>
          <p:cNvSpPr txBox="1"/>
          <p:nvPr/>
        </p:nvSpPr>
        <p:spPr>
          <a:xfrm>
            <a:off x="915877" y="2242635"/>
            <a:ext cx="5141301"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2A4C9A"/>
                </a:solidFill>
                <a:latin typeface="Inter"/>
                <a:ea typeface="Inter"/>
                <a:cs typeface="Inter"/>
                <a:sym typeface="Inter"/>
              </a:rPr>
              <a:t>GOOGLE SLIDES</a:t>
            </a:r>
            <a:endParaRPr/>
          </a:p>
        </p:txBody>
      </p:sp>
      <p:sp>
        <p:nvSpPr>
          <p:cNvPr id="121" name="Google Shape;121;p14"/>
          <p:cNvSpPr txBox="1"/>
          <p:nvPr/>
        </p:nvSpPr>
        <p:spPr>
          <a:xfrm>
            <a:off x="6947449" y="3234428"/>
            <a:ext cx="4618800" cy="38142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EDEDE4"/>
                </a:solidFill>
                <a:latin typeface="Inter"/>
                <a:ea typeface="Inter"/>
                <a:cs typeface="Inter"/>
                <a:sym typeface="Inter"/>
              </a:rPr>
              <a:t>Click on the "PowerPoint" button below this presentation preview. Start editing your presentation.</a:t>
            </a:r>
            <a:endParaRPr/>
          </a:p>
          <a:p>
            <a:pPr indent="0" lvl="1" marL="0" marR="0" rtl="0" algn="ctr">
              <a:lnSpc>
                <a:spcPct val="120000"/>
              </a:lnSpc>
              <a:spcBef>
                <a:spcPts val="0"/>
              </a:spcBef>
              <a:spcAft>
                <a:spcPts val="0"/>
              </a:spcAft>
              <a:buNone/>
            </a:pPr>
            <a:r>
              <a:rPr b="0" i="0" lang="en-US" sz="2100" u="sng" cap="none" strike="noStrike">
                <a:solidFill>
                  <a:srgbClr val="EDEDE4"/>
                </a:solidFill>
                <a:latin typeface="Inter"/>
                <a:ea typeface="Inter"/>
                <a:cs typeface="Inter"/>
                <a:sym typeface="Inter"/>
              </a:rPr>
              <a:t>Alternative:</a:t>
            </a:r>
            <a:r>
              <a:rPr b="0" i="0" lang="en-US" sz="2100" u="none" cap="none" strike="noStrike">
                <a:solidFill>
                  <a:srgbClr val="EDEDE4"/>
                </a:solidFill>
                <a:latin typeface="Inter"/>
                <a:ea typeface="Inter"/>
                <a:cs typeface="Inter"/>
                <a:sym typeface="Inter"/>
              </a:rPr>
              <a:t> From Canva template file, Click on the "Share" button on the top right corner in Canva and click on "More" at the bottom of the menu. Enter "PowerPoint" in the search bar and click on the PowerPoint icon to download.</a:t>
            </a:r>
            <a:endParaRPr/>
          </a:p>
        </p:txBody>
      </p:sp>
      <p:sp>
        <p:nvSpPr>
          <p:cNvPr id="122" name="Google Shape;122;p14"/>
          <p:cNvSpPr txBox="1"/>
          <p:nvPr/>
        </p:nvSpPr>
        <p:spPr>
          <a:xfrm>
            <a:off x="6686172" y="2242635"/>
            <a:ext cx="5141301"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2A4C9A"/>
                </a:solidFill>
                <a:latin typeface="Inter"/>
                <a:ea typeface="Inter"/>
                <a:cs typeface="Inter"/>
                <a:sym typeface="Inter"/>
              </a:rPr>
              <a:t>POWERPOINT</a:t>
            </a:r>
            <a:endParaRPr/>
          </a:p>
        </p:txBody>
      </p:sp>
      <p:sp>
        <p:nvSpPr>
          <p:cNvPr id="123" name="Google Shape;123;p14"/>
          <p:cNvSpPr txBox="1"/>
          <p:nvPr/>
        </p:nvSpPr>
        <p:spPr>
          <a:xfrm>
            <a:off x="12757918" y="3234428"/>
            <a:ext cx="4087200" cy="18747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EDEDE4"/>
                </a:solidFill>
                <a:latin typeface="Inter"/>
                <a:ea typeface="Inter"/>
                <a:cs typeface="Inter"/>
                <a:sym typeface="Inter"/>
              </a:rPr>
              <a:t>Click on the "Canva" button under this presentation preview. Start editing your presentation. You need to sign in to your Canva account.</a:t>
            </a:r>
            <a:endParaRPr/>
          </a:p>
        </p:txBody>
      </p:sp>
      <p:sp>
        <p:nvSpPr>
          <p:cNvPr id="124" name="Google Shape;124;p14"/>
          <p:cNvSpPr txBox="1"/>
          <p:nvPr/>
        </p:nvSpPr>
        <p:spPr>
          <a:xfrm>
            <a:off x="12230821" y="2242635"/>
            <a:ext cx="5141301" cy="459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2A4C9A"/>
                </a:solidFill>
                <a:latin typeface="Inter"/>
                <a:ea typeface="Inter"/>
                <a:cs typeface="Inter"/>
                <a:sym typeface="Inter"/>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grpSp>
        <p:nvGrpSpPr>
          <p:cNvPr id="871" name="Google Shape;871;p32"/>
          <p:cNvGrpSpPr/>
          <p:nvPr/>
        </p:nvGrpSpPr>
        <p:grpSpPr>
          <a:xfrm>
            <a:off x="0" y="-285750"/>
            <a:ext cx="18288000" cy="10572750"/>
            <a:chOff x="0" y="-38100"/>
            <a:chExt cx="2438400" cy="1409700"/>
          </a:xfrm>
        </p:grpSpPr>
        <p:sp>
          <p:nvSpPr>
            <p:cNvPr id="872" name="Google Shape;872;p32"/>
            <p:cNvSpPr/>
            <p:nvPr/>
          </p:nvSpPr>
          <p:spPr>
            <a:xfrm>
              <a:off x="0" y="0"/>
              <a:ext cx="2438400" cy="1371600"/>
            </a:xfrm>
            <a:custGeom>
              <a:rect b="b" l="l" r="r" t="t"/>
              <a:pathLst>
                <a:path extrusionOk="0" h="1371600" w="2438400">
                  <a:moveTo>
                    <a:pt x="0" y="0"/>
                  </a:moveTo>
                  <a:lnTo>
                    <a:pt x="2438400" y="0"/>
                  </a:lnTo>
                  <a:lnTo>
                    <a:pt x="2438400" y="1371600"/>
                  </a:lnTo>
                  <a:lnTo>
                    <a:pt x="0" y="1371600"/>
                  </a:lnTo>
                  <a:close/>
                </a:path>
              </a:pathLst>
            </a:custGeom>
            <a:solidFill>
              <a:srgbClr val="FFFFFF"/>
            </a:solidFill>
            <a:ln>
              <a:noFill/>
            </a:ln>
          </p:spPr>
        </p:sp>
        <p:sp>
          <p:nvSpPr>
            <p:cNvPr id="873" name="Google Shape;873;p32"/>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4" name="Google Shape;874;p32"/>
          <p:cNvPicPr preferRelativeResize="0"/>
          <p:nvPr/>
        </p:nvPicPr>
        <p:blipFill>
          <a:blip r:embed="rId3">
            <a:alphaModFix/>
          </a:blip>
          <a:stretch>
            <a:fillRect/>
          </a:stretch>
        </p:blipFill>
        <p:spPr>
          <a:xfrm>
            <a:off x="1467888" y="2109426"/>
            <a:ext cx="6003600" cy="6511500"/>
          </a:xfrm>
          <a:prstGeom prst="round2SameRect">
            <a:avLst>
              <a:gd fmla="val 50000" name="adj1"/>
              <a:gd fmla="val 0" name="adj2"/>
            </a:avLst>
          </a:prstGeom>
          <a:noFill/>
          <a:ln>
            <a:noFill/>
          </a:ln>
        </p:spPr>
      </p:pic>
      <p:sp>
        <p:nvSpPr>
          <p:cNvPr id="875" name="Google Shape;875;p32"/>
          <p:cNvSpPr/>
          <p:nvPr/>
        </p:nvSpPr>
        <p:spPr>
          <a:xfrm>
            <a:off x="10746222" y="2697866"/>
            <a:ext cx="5939557" cy="5917283"/>
          </a:xfrm>
          <a:custGeom>
            <a:rect b="b" l="l" r="r" t="t"/>
            <a:pathLst>
              <a:path extrusionOk="0" h="5917283" w="5939557">
                <a:moveTo>
                  <a:pt x="0" y="0"/>
                </a:moveTo>
                <a:lnTo>
                  <a:pt x="5939556" y="0"/>
                </a:lnTo>
                <a:lnTo>
                  <a:pt x="5939556" y="5917283"/>
                </a:lnTo>
                <a:lnTo>
                  <a:pt x="0" y="5917283"/>
                </a:lnTo>
                <a:lnTo>
                  <a:pt x="0" y="0"/>
                </a:lnTo>
                <a:close/>
              </a:path>
            </a:pathLst>
          </a:custGeom>
          <a:blipFill rotWithShape="1">
            <a:blip r:embed="rId4">
              <a:alphaModFix/>
            </a:blip>
            <a:stretch>
              <a:fillRect b="0" l="0" r="0" t="0"/>
            </a:stretch>
          </a:blipFill>
          <a:ln>
            <a:noFill/>
          </a:ln>
        </p:spPr>
      </p:sp>
      <p:sp>
        <p:nvSpPr>
          <p:cNvPr id="876" name="Google Shape;876;p32"/>
          <p:cNvSpPr/>
          <p:nvPr/>
        </p:nvSpPr>
        <p:spPr>
          <a:xfrm>
            <a:off x="16032145" y="7668060"/>
            <a:ext cx="1431067" cy="1207463"/>
          </a:xfrm>
          <a:custGeom>
            <a:rect b="b" l="l" r="r" t="t"/>
            <a:pathLst>
              <a:path extrusionOk="0" h="1207463" w="1431067">
                <a:moveTo>
                  <a:pt x="0" y="0"/>
                </a:moveTo>
                <a:lnTo>
                  <a:pt x="1431067" y="0"/>
                </a:lnTo>
                <a:lnTo>
                  <a:pt x="1431067" y="1207463"/>
                </a:lnTo>
                <a:lnTo>
                  <a:pt x="0" y="1207463"/>
                </a:lnTo>
                <a:lnTo>
                  <a:pt x="0" y="0"/>
                </a:lnTo>
                <a:close/>
              </a:path>
            </a:pathLst>
          </a:custGeom>
          <a:blipFill rotWithShape="1">
            <a:blip r:embed="rId5">
              <a:alphaModFix/>
            </a:blip>
            <a:stretch>
              <a:fillRect b="0" l="0" r="0" t="0"/>
            </a:stretch>
          </a:blipFill>
          <a:ln>
            <a:noFill/>
          </a:ln>
        </p:spPr>
      </p:sp>
      <p:sp>
        <p:nvSpPr>
          <p:cNvPr id="877" name="Google Shape;877;p32"/>
          <p:cNvSpPr/>
          <p:nvPr/>
        </p:nvSpPr>
        <p:spPr>
          <a:xfrm>
            <a:off x="16236057" y="2382690"/>
            <a:ext cx="1023243" cy="891074"/>
          </a:xfrm>
          <a:custGeom>
            <a:rect b="b" l="l" r="r" t="t"/>
            <a:pathLst>
              <a:path extrusionOk="0" h="891074" w="1023243">
                <a:moveTo>
                  <a:pt x="0" y="0"/>
                </a:moveTo>
                <a:lnTo>
                  <a:pt x="1023243" y="0"/>
                </a:lnTo>
                <a:lnTo>
                  <a:pt x="1023243" y="891074"/>
                </a:lnTo>
                <a:lnTo>
                  <a:pt x="0" y="891074"/>
                </a:lnTo>
                <a:lnTo>
                  <a:pt x="0" y="0"/>
                </a:lnTo>
                <a:close/>
              </a:path>
            </a:pathLst>
          </a:custGeom>
          <a:blipFill rotWithShape="1">
            <a:blip r:embed="rId6">
              <a:alphaModFix/>
            </a:blip>
            <a:stretch>
              <a:fillRect b="0" l="0" r="0" t="0"/>
            </a:stretch>
          </a:blipFill>
          <a:ln>
            <a:noFill/>
          </a:ln>
        </p:spPr>
      </p:sp>
      <p:sp>
        <p:nvSpPr>
          <p:cNvPr id="878" name="Google Shape;878;p32"/>
          <p:cNvSpPr/>
          <p:nvPr/>
        </p:nvSpPr>
        <p:spPr>
          <a:xfrm rot="4768632">
            <a:off x="9667116" y="5656044"/>
            <a:ext cx="1209653" cy="737889"/>
          </a:xfrm>
          <a:custGeom>
            <a:rect b="b" l="l" r="r" t="t"/>
            <a:pathLst>
              <a:path extrusionOk="0" h="738401" w="1210493">
                <a:moveTo>
                  <a:pt x="0" y="0"/>
                </a:moveTo>
                <a:lnTo>
                  <a:pt x="1210493" y="0"/>
                </a:lnTo>
                <a:lnTo>
                  <a:pt x="1210493" y="738401"/>
                </a:lnTo>
                <a:lnTo>
                  <a:pt x="0" y="738401"/>
                </a:lnTo>
                <a:lnTo>
                  <a:pt x="0" y="0"/>
                </a:lnTo>
                <a:close/>
              </a:path>
            </a:pathLst>
          </a:custGeom>
          <a:blipFill rotWithShape="1">
            <a:blip r:embed="rId7">
              <a:alphaModFix/>
            </a:blip>
            <a:stretch>
              <a:fillRect b="0" l="0" r="0" t="0"/>
            </a:stretch>
          </a:blipFill>
          <a:ln>
            <a:noFill/>
          </a:ln>
        </p:spPr>
      </p:sp>
      <p:cxnSp>
        <p:nvCxnSpPr>
          <p:cNvPr id="879" name="Google Shape;879;p32"/>
          <p:cNvCxnSpPr/>
          <p:nvPr/>
        </p:nvCxnSpPr>
        <p:spPr>
          <a:xfrm flipH="1" rot="10800000">
            <a:off x="9135040" y="-538188"/>
            <a:ext cx="18000" cy="11363400"/>
          </a:xfrm>
          <a:prstGeom prst="straightConnector1">
            <a:avLst/>
          </a:prstGeom>
          <a:noFill/>
          <a:ln cap="flat" cmpd="sng" w="9525">
            <a:solidFill>
              <a:srgbClr val="279471"/>
            </a:solidFill>
            <a:prstDash val="solid"/>
            <a:round/>
            <a:headEnd len="sm" w="sm" type="none"/>
            <a:tailEnd len="sm" w="sm" type="none"/>
          </a:ln>
        </p:spPr>
      </p:cxnSp>
      <p:sp>
        <p:nvSpPr>
          <p:cNvPr id="880" name="Google Shape;880;p32"/>
          <p:cNvSpPr/>
          <p:nvPr/>
        </p:nvSpPr>
        <p:spPr>
          <a:xfrm rot="8587806">
            <a:off x="483323" y="6742234"/>
            <a:ext cx="663556" cy="1156524"/>
          </a:xfrm>
          <a:custGeom>
            <a:rect b="b" l="l" r="r" t="t"/>
            <a:pathLst>
              <a:path extrusionOk="0" h="1156524" w="663556">
                <a:moveTo>
                  <a:pt x="0" y="0"/>
                </a:moveTo>
                <a:lnTo>
                  <a:pt x="663556" y="0"/>
                </a:lnTo>
                <a:lnTo>
                  <a:pt x="663556" y="1156524"/>
                </a:lnTo>
                <a:lnTo>
                  <a:pt x="0" y="1156524"/>
                </a:lnTo>
                <a:lnTo>
                  <a:pt x="0" y="0"/>
                </a:lnTo>
                <a:close/>
              </a:path>
            </a:pathLst>
          </a:custGeom>
          <a:blipFill rotWithShape="1">
            <a:blip r:embed="rId8">
              <a:alphaModFix/>
            </a:blip>
            <a:stretch>
              <a:fillRect b="0" l="0" r="0" t="0"/>
            </a:stretch>
          </a:blipFill>
          <a:ln>
            <a:noFill/>
          </a:ln>
        </p:spPr>
      </p:sp>
      <p:sp>
        <p:nvSpPr>
          <p:cNvPr id="881" name="Google Shape;881;p32"/>
          <p:cNvSpPr/>
          <p:nvPr/>
        </p:nvSpPr>
        <p:spPr>
          <a:xfrm rot="6066782">
            <a:off x="7268217" y="4287074"/>
            <a:ext cx="727220" cy="1172935"/>
          </a:xfrm>
          <a:custGeom>
            <a:rect b="b" l="l" r="r" t="t"/>
            <a:pathLst>
              <a:path extrusionOk="0" h="1174430" w="728147">
                <a:moveTo>
                  <a:pt x="0" y="0"/>
                </a:moveTo>
                <a:lnTo>
                  <a:pt x="728146" y="0"/>
                </a:lnTo>
                <a:lnTo>
                  <a:pt x="728146" y="1174429"/>
                </a:lnTo>
                <a:lnTo>
                  <a:pt x="0" y="1174429"/>
                </a:lnTo>
                <a:lnTo>
                  <a:pt x="0" y="0"/>
                </a:lnTo>
                <a:close/>
              </a:path>
            </a:pathLst>
          </a:custGeom>
          <a:blipFill rotWithShape="1">
            <a:blip r:embed="rId9">
              <a:alphaModFix/>
            </a:blip>
            <a:stretch>
              <a:fillRect b="0" l="0" r="0" t="0"/>
            </a:stretch>
          </a:blipFill>
          <a:ln>
            <a:noFill/>
          </a:ln>
        </p:spPr>
      </p:sp>
      <p:sp>
        <p:nvSpPr>
          <p:cNvPr id="882" name="Google Shape;882;p32"/>
          <p:cNvSpPr/>
          <p:nvPr/>
        </p:nvSpPr>
        <p:spPr>
          <a:xfrm>
            <a:off x="7585547" y="1775862"/>
            <a:ext cx="1164528" cy="797701"/>
          </a:xfrm>
          <a:custGeom>
            <a:rect b="b" l="l" r="r" t="t"/>
            <a:pathLst>
              <a:path extrusionOk="0" h="797701" w="1164528">
                <a:moveTo>
                  <a:pt x="0" y="0"/>
                </a:moveTo>
                <a:lnTo>
                  <a:pt x="1164528" y="0"/>
                </a:lnTo>
                <a:lnTo>
                  <a:pt x="1164528" y="797702"/>
                </a:lnTo>
                <a:lnTo>
                  <a:pt x="0" y="797702"/>
                </a:lnTo>
                <a:lnTo>
                  <a:pt x="0" y="0"/>
                </a:lnTo>
                <a:close/>
              </a:path>
            </a:pathLst>
          </a:custGeom>
          <a:blipFill rotWithShape="1">
            <a:blip r:embed="rId10">
              <a:alphaModFix/>
            </a:blip>
            <a:stretch>
              <a:fillRect b="0" l="0" r="0" t="0"/>
            </a:stretch>
          </a:blipFill>
          <a:ln>
            <a:noFill/>
          </a:ln>
        </p:spPr>
      </p:sp>
      <p:sp>
        <p:nvSpPr>
          <p:cNvPr id="883" name="Google Shape;883;p32"/>
          <p:cNvSpPr txBox="1"/>
          <p:nvPr/>
        </p:nvSpPr>
        <p:spPr>
          <a:xfrm>
            <a:off x="11482306" y="9164637"/>
            <a:ext cx="4467300" cy="307800"/>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0" i="0" lang="en-US" sz="1999" u="none" cap="none" strike="noStrike">
                <a:solidFill>
                  <a:srgbClr val="279471"/>
                </a:solidFill>
                <a:latin typeface="Cabin"/>
                <a:ea typeface="Cabin"/>
                <a:cs typeface="Cabin"/>
                <a:sym typeface="Cabin"/>
              </a:rPr>
              <a:t>Write a subtitle for this restaurant</a:t>
            </a:r>
            <a:endParaRPr/>
          </a:p>
        </p:txBody>
      </p:sp>
      <p:sp>
        <p:nvSpPr>
          <p:cNvPr id="884" name="Google Shape;884;p32"/>
          <p:cNvSpPr txBox="1"/>
          <p:nvPr/>
        </p:nvSpPr>
        <p:spPr>
          <a:xfrm>
            <a:off x="476049" y="9218930"/>
            <a:ext cx="1991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279471"/>
                </a:solidFill>
                <a:latin typeface="Cabin"/>
                <a:ea typeface="Cabin"/>
                <a:cs typeface="Cabin"/>
                <a:sym typeface="Cabin"/>
              </a:rPr>
              <a:t>123-456-7890</a:t>
            </a:r>
            <a:endParaRPr/>
          </a:p>
        </p:txBody>
      </p:sp>
      <p:sp>
        <p:nvSpPr>
          <p:cNvPr id="885" name="Google Shape;885;p32"/>
          <p:cNvSpPr txBox="1"/>
          <p:nvPr/>
        </p:nvSpPr>
        <p:spPr>
          <a:xfrm>
            <a:off x="6472305" y="9218930"/>
            <a:ext cx="23175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279471"/>
                </a:solidFill>
                <a:latin typeface="Cabin"/>
                <a:ea typeface="Cabin"/>
                <a:cs typeface="Cabin"/>
                <a:sym typeface="Cabin"/>
              </a:rPr>
              <a:t>reallygreatsite.com</a:t>
            </a:r>
            <a:endParaRPr/>
          </a:p>
        </p:txBody>
      </p:sp>
      <p:sp>
        <p:nvSpPr>
          <p:cNvPr id="886" name="Google Shape;886;p32"/>
          <p:cNvSpPr txBox="1"/>
          <p:nvPr/>
        </p:nvSpPr>
        <p:spPr>
          <a:xfrm>
            <a:off x="3019793" y="9218930"/>
            <a:ext cx="28998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279471"/>
                </a:solidFill>
                <a:latin typeface="Cabin"/>
                <a:ea typeface="Cabin"/>
                <a:cs typeface="Cabin"/>
                <a:sym typeface="Cabin"/>
              </a:rPr>
              <a:t>123 Anywhere St., Any City,ST 12345</a:t>
            </a:r>
            <a:endParaRPr/>
          </a:p>
        </p:txBody>
      </p:sp>
      <p:sp>
        <p:nvSpPr>
          <p:cNvPr id="887" name="Google Shape;887;p32"/>
          <p:cNvSpPr txBox="1"/>
          <p:nvPr/>
        </p:nvSpPr>
        <p:spPr>
          <a:xfrm>
            <a:off x="679341" y="642504"/>
            <a:ext cx="7812900" cy="113880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1" i="0" lang="en-US" sz="7399" u="none" cap="none" strike="noStrike">
                <a:solidFill>
                  <a:srgbClr val="279471"/>
                </a:solidFill>
                <a:latin typeface="Caveat"/>
                <a:ea typeface="Caveat"/>
                <a:cs typeface="Caveat"/>
                <a:sym typeface="Caveat"/>
              </a:rPr>
              <a:t>Your restaurant</a:t>
            </a:r>
            <a:endParaRPr/>
          </a:p>
        </p:txBody>
      </p:sp>
      <p:sp>
        <p:nvSpPr>
          <p:cNvPr id="888" name="Google Shape;888;p32"/>
          <p:cNvSpPr txBox="1"/>
          <p:nvPr/>
        </p:nvSpPr>
        <p:spPr>
          <a:xfrm>
            <a:off x="9798347" y="642504"/>
            <a:ext cx="7848900" cy="113880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1" i="0" lang="en-US" sz="7399" u="none" cap="none" strike="noStrike">
                <a:solidFill>
                  <a:srgbClr val="279471"/>
                </a:solidFill>
                <a:latin typeface="Caveat"/>
                <a:ea typeface="Caveat"/>
                <a:cs typeface="Caveat"/>
                <a:sym typeface="Caveat"/>
              </a:rPr>
              <a:t>Your restaurant</a:t>
            </a:r>
            <a:endParaRPr/>
          </a:p>
        </p:txBody>
      </p:sp>
      <p:sp>
        <p:nvSpPr>
          <p:cNvPr id="889" name="Google Shape;889;p32"/>
          <p:cNvSpPr/>
          <p:nvPr/>
        </p:nvSpPr>
        <p:spPr>
          <a:xfrm rot="-1021735">
            <a:off x="468739" y="1958799"/>
            <a:ext cx="1401812" cy="965497"/>
          </a:xfrm>
          <a:custGeom>
            <a:rect b="b" l="l" r="r" t="t"/>
            <a:pathLst>
              <a:path extrusionOk="0" h="966667" w="1403510">
                <a:moveTo>
                  <a:pt x="0" y="0"/>
                </a:moveTo>
                <a:lnTo>
                  <a:pt x="1403509" y="0"/>
                </a:lnTo>
                <a:lnTo>
                  <a:pt x="1403509" y="966667"/>
                </a:lnTo>
                <a:lnTo>
                  <a:pt x="0" y="966667"/>
                </a:lnTo>
                <a:lnTo>
                  <a:pt x="0" y="0"/>
                </a:lnTo>
                <a:close/>
              </a:path>
            </a:pathLst>
          </a:custGeom>
          <a:blipFill rotWithShape="1">
            <a:blip r:embed="rId11">
              <a:alphaModFix/>
            </a:blip>
            <a:stretch>
              <a:fillRect b="0" l="0" r="0" t="0"/>
            </a:stretch>
          </a:blipFill>
          <a:ln>
            <a:noFill/>
          </a:ln>
        </p:spPr>
      </p:sp>
      <p:sp>
        <p:nvSpPr>
          <p:cNvPr id="890" name="Google Shape;890;p32"/>
          <p:cNvSpPr/>
          <p:nvPr/>
        </p:nvSpPr>
        <p:spPr>
          <a:xfrm rot="1632312">
            <a:off x="10620214" y="1971188"/>
            <a:ext cx="852717" cy="1715441"/>
          </a:xfrm>
          <a:custGeom>
            <a:rect b="b" l="l" r="r" t="t"/>
            <a:pathLst>
              <a:path extrusionOk="0" h="1714236" w="852118">
                <a:moveTo>
                  <a:pt x="0" y="0"/>
                </a:moveTo>
                <a:lnTo>
                  <a:pt x="852118" y="0"/>
                </a:lnTo>
                <a:lnTo>
                  <a:pt x="852118" y="1714236"/>
                </a:lnTo>
                <a:lnTo>
                  <a:pt x="0" y="1714236"/>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grpSp>
        <p:nvGrpSpPr>
          <p:cNvPr id="895" name="Google Shape;895;p33"/>
          <p:cNvGrpSpPr/>
          <p:nvPr/>
        </p:nvGrpSpPr>
        <p:grpSpPr>
          <a:xfrm>
            <a:off x="0" y="-285750"/>
            <a:ext cx="9144000" cy="10572750"/>
            <a:chOff x="0" y="-38100"/>
            <a:chExt cx="1219200" cy="1409700"/>
          </a:xfrm>
        </p:grpSpPr>
        <p:sp>
          <p:nvSpPr>
            <p:cNvPr id="896" name="Google Shape;896;p33"/>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FFFFFF"/>
            </a:solidFill>
            <a:ln>
              <a:noFill/>
            </a:ln>
          </p:spPr>
        </p:sp>
        <p:sp>
          <p:nvSpPr>
            <p:cNvPr id="897" name="Google Shape;897;p33"/>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33"/>
          <p:cNvGrpSpPr/>
          <p:nvPr/>
        </p:nvGrpSpPr>
        <p:grpSpPr>
          <a:xfrm>
            <a:off x="9144000" y="-285750"/>
            <a:ext cx="9144000" cy="10572750"/>
            <a:chOff x="0" y="-38100"/>
            <a:chExt cx="1219200" cy="1409700"/>
          </a:xfrm>
        </p:grpSpPr>
        <p:sp>
          <p:nvSpPr>
            <p:cNvPr id="899" name="Google Shape;899;p33"/>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FFFFFF"/>
            </a:solidFill>
            <a:ln>
              <a:noFill/>
            </a:ln>
          </p:spPr>
        </p:sp>
        <p:sp>
          <p:nvSpPr>
            <p:cNvPr id="900" name="Google Shape;900;p33"/>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01" name="Google Shape;901;p33"/>
          <p:cNvCxnSpPr/>
          <p:nvPr/>
        </p:nvCxnSpPr>
        <p:spPr>
          <a:xfrm flipH="1" rot="10800000">
            <a:off x="9135040" y="-538188"/>
            <a:ext cx="18000" cy="11363400"/>
          </a:xfrm>
          <a:prstGeom prst="straightConnector1">
            <a:avLst/>
          </a:prstGeom>
          <a:noFill/>
          <a:ln cap="flat" cmpd="sng" w="9525">
            <a:solidFill>
              <a:srgbClr val="279471"/>
            </a:solidFill>
            <a:prstDash val="solid"/>
            <a:round/>
            <a:headEnd len="sm" w="sm" type="none"/>
            <a:tailEnd len="sm" w="sm" type="none"/>
          </a:ln>
        </p:spPr>
      </p:cxnSp>
      <p:cxnSp>
        <p:nvCxnSpPr>
          <p:cNvPr id="902" name="Google Shape;902;p33"/>
          <p:cNvCxnSpPr/>
          <p:nvPr/>
        </p:nvCxnSpPr>
        <p:spPr>
          <a:xfrm>
            <a:off x="476439" y="2231816"/>
            <a:ext cx="3619200" cy="0"/>
          </a:xfrm>
          <a:prstGeom prst="straightConnector1">
            <a:avLst/>
          </a:prstGeom>
          <a:noFill/>
          <a:ln cap="rnd" cmpd="sng" w="38100">
            <a:solidFill>
              <a:srgbClr val="279471"/>
            </a:solidFill>
            <a:prstDash val="solid"/>
            <a:round/>
            <a:headEnd len="sm" w="sm" type="none"/>
            <a:tailEnd len="sm" w="sm" type="none"/>
          </a:ln>
        </p:spPr>
      </p:cxnSp>
      <p:cxnSp>
        <p:nvCxnSpPr>
          <p:cNvPr id="903" name="Google Shape;903;p33"/>
          <p:cNvCxnSpPr/>
          <p:nvPr/>
        </p:nvCxnSpPr>
        <p:spPr>
          <a:xfrm>
            <a:off x="5048439" y="2231816"/>
            <a:ext cx="3619200" cy="0"/>
          </a:xfrm>
          <a:prstGeom prst="straightConnector1">
            <a:avLst/>
          </a:prstGeom>
          <a:noFill/>
          <a:ln cap="rnd" cmpd="sng" w="38100">
            <a:solidFill>
              <a:srgbClr val="279471"/>
            </a:solidFill>
            <a:prstDash val="solid"/>
            <a:round/>
            <a:headEnd len="sm" w="sm" type="none"/>
            <a:tailEnd len="sm" w="sm" type="none"/>
          </a:ln>
        </p:spPr>
      </p:cxnSp>
      <p:cxnSp>
        <p:nvCxnSpPr>
          <p:cNvPr id="904" name="Google Shape;904;p33"/>
          <p:cNvCxnSpPr/>
          <p:nvPr/>
        </p:nvCxnSpPr>
        <p:spPr>
          <a:xfrm>
            <a:off x="9624447" y="2231816"/>
            <a:ext cx="3619200" cy="0"/>
          </a:xfrm>
          <a:prstGeom prst="straightConnector1">
            <a:avLst/>
          </a:prstGeom>
          <a:noFill/>
          <a:ln cap="rnd" cmpd="sng" w="38100">
            <a:solidFill>
              <a:srgbClr val="279471"/>
            </a:solidFill>
            <a:prstDash val="solid"/>
            <a:round/>
            <a:headEnd len="sm" w="sm" type="none"/>
            <a:tailEnd len="sm" w="sm" type="none"/>
          </a:ln>
        </p:spPr>
      </p:cxnSp>
      <p:cxnSp>
        <p:nvCxnSpPr>
          <p:cNvPr id="905" name="Google Shape;905;p33"/>
          <p:cNvCxnSpPr/>
          <p:nvPr/>
        </p:nvCxnSpPr>
        <p:spPr>
          <a:xfrm>
            <a:off x="14024619" y="4185352"/>
            <a:ext cx="3619200" cy="0"/>
          </a:xfrm>
          <a:prstGeom prst="straightConnector1">
            <a:avLst/>
          </a:prstGeom>
          <a:noFill/>
          <a:ln cap="rnd" cmpd="sng" w="38100">
            <a:solidFill>
              <a:srgbClr val="279471"/>
            </a:solidFill>
            <a:prstDash val="solid"/>
            <a:round/>
            <a:headEnd len="sm" w="sm" type="none"/>
            <a:tailEnd len="sm" w="sm" type="none"/>
          </a:ln>
        </p:spPr>
      </p:cxnSp>
      <p:cxnSp>
        <p:nvCxnSpPr>
          <p:cNvPr id="906" name="Google Shape;906;p33"/>
          <p:cNvCxnSpPr/>
          <p:nvPr/>
        </p:nvCxnSpPr>
        <p:spPr>
          <a:xfrm>
            <a:off x="5048439" y="6634973"/>
            <a:ext cx="3619200" cy="0"/>
          </a:xfrm>
          <a:prstGeom prst="straightConnector1">
            <a:avLst/>
          </a:prstGeom>
          <a:noFill/>
          <a:ln cap="rnd" cmpd="sng" w="38100">
            <a:solidFill>
              <a:srgbClr val="279471"/>
            </a:solidFill>
            <a:prstDash val="solid"/>
            <a:round/>
            <a:headEnd len="sm" w="sm" type="none"/>
            <a:tailEnd len="sm" w="sm" type="none"/>
          </a:ln>
        </p:spPr>
      </p:cxnSp>
      <p:cxnSp>
        <p:nvCxnSpPr>
          <p:cNvPr id="907" name="Google Shape;907;p33"/>
          <p:cNvCxnSpPr/>
          <p:nvPr/>
        </p:nvCxnSpPr>
        <p:spPr>
          <a:xfrm>
            <a:off x="476439" y="3199059"/>
            <a:ext cx="3619200" cy="0"/>
          </a:xfrm>
          <a:prstGeom prst="straightConnector1">
            <a:avLst/>
          </a:prstGeom>
          <a:noFill/>
          <a:ln cap="rnd" cmpd="sng" w="19050">
            <a:solidFill>
              <a:srgbClr val="279471"/>
            </a:solidFill>
            <a:prstDash val="solid"/>
            <a:round/>
            <a:headEnd len="sm" w="sm" type="none"/>
            <a:tailEnd len="sm" w="sm" type="none"/>
          </a:ln>
        </p:spPr>
      </p:cxnSp>
      <p:cxnSp>
        <p:nvCxnSpPr>
          <p:cNvPr id="908" name="Google Shape;908;p33"/>
          <p:cNvCxnSpPr/>
          <p:nvPr/>
        </p:nvCxnSpPr>
        <p:spPr>
          <a:xfrm>
            <a:off x="5048439" y="3199059"/>
            <a:ext cx="3619200" cy="0"/>
          </a:xfrm>
          <a:prstGeom prst="straightConnector1">
            <a:avLst/>
          </a:prstGeom>
          <a:noFill/>
          <a:ln cap="rnd" cmpd="sng" w="19050">
            <a:solidFill>
              <a:srgbClr val="279471"/>
            </a:solidFill>
            <a:prstDash val="solid"/>
            <a:round/>
            <a:headEnd len="sm" w="sm" type="none"/>
            <a:tailEnd len="sm" w="sm" type="none"/>
          </a:ln>
        </p:spPr>
      </p:cxnSp>
      <p:cxnSp>
        <p:nvCxnSpPr>
          <p:cNvPr id="909" name="Google Shape;909;p33"/>
          <p:cNvCxnSpPr/>
          <p:nvPr/>
        </p:nvCxnSpPr>
        <p:spPr>
          <a:xfrm>
            <a:off x="9624447" y="3199059"/>
            <a:ext cx="3619200" cy="0"/>
          </a:xfrm>
          <a:prstGeom prst="straightConnector1">
            <a:avLst/>
          </a:prstGeom>
          <a:noFill/>
          <a:ln cap="rnd" cmpd="sng" w="19050">
            <a:solidFill>
              <a:srgbClr val="279471"/>
            </a:solidFill>
            <a:prstDash val="solid"/>
            <a:round/>
            <a:headEnd len="sm" w="sm" type="none"/>
            <a:tailEnd len="sm" w="sm" type="none"/>
          </a:ln>
        </p:spPr>
      </p:cxnSp>
      <p:cxnSp>
        <p:nvCxnSpPr>
          <p:cNvPr id="910" name="Google Shape;910;p33"/>
          <p:cNvCxnSpPr/>
          <p:nvPr/>
        </p:nvCxnSpPr>
        <p:spPr>
          <a:xfrm>
            <a:off x="14024619" y="5152595"/>
            <a:ext cx="3619200" cy="0"/>
          </a:xfrm>
          <a:prstGeom prst="straightConnector1">
            <a:avLst/>
          </a:prstGeom>
          <a:noFill/>
          <a:ln cap="rnd" cmpd="sng" w="19050">
            <a:solidFill>
              <a:srgbClr val="279471"/>
            </a:solidFill>
            <a:prstDash val="solid"/>
            <a:round/>
            <a:headEnd len="sm" w="sm" type="none"/>
            <a:tailEnd len="sm" w="sm" type="none"/>
          </a:ln>
        </p:spPr>
      </p:cxnSp>
      <p:cxnSp>
        <p:nvCxnSpPr>
          <p:cNvPr id="911" name="Google Shape;911;p33"/>
          <p:cNvCxnSpPr/>
          <p:nvPr/>
        </p:nvCxnSpPr>
        <p:spPr>
          <a:xfrm>
            <a:off x="5048439" y="7602217"/>
            <a:ext cx="3619200" cy="0"/>
          </a:xfrm>
          <a:prstGeom prst="straightConnector1">
            <a:avLst/>
          </a:prstGeom>
          <a:noFill/>
          <a:ln cap="rnd" cmpd="sng" w="19050">
            <a:solidFill>
              <a:srgbClr val="279471"/>
            </a:solidFill>
            <a:prstDash val="solid"/>
            <a:round/>
            <a:headEnd len="sm" w="sm" type="none"/>
            <a:tailEnd len="sm" w="sm" type="none"/>
          </a:ln>
        </p:spPr>
      </p:cxnSp>
      <p:cxnSp>
        <p:nvCxnSpPr>
          <p:cNvPr id="912" name="Google Shape;912;p33"/>
          <p:cNvCxnSpPr/>
          <p:nvPr/>
        </p:nvCxnSpPr>
        <p:spPr>
          <a:xfrm>
            <a:off x="476439" y="4185352"/>
            <a:ext cx="3619200" cy="0"/>
          </a:xfrm>
          <a:prstGeom prst="straightConnector1">
            <a:avLst/>
          </a:prstGeom>
          <a:noFill/>
          <a:ln cap="rnd" cmpd="sng" w="19050">
            <a:solidFill>
              <a:srgbClr val="279471"/>
            </a:solidFill>
            <a:prstDash val="solid"/>
            <a:round/>
            <a:headEnd len="sm" w="sm" type="none"/>
            <a:tailEnd len="sm" w="sm" type="none"/>
          </a:ln>
        </p:spPr>
      </p:cxnSp>
      <p:cxnSp>
        <p:nvCxnSpPr>
          <p:cNvPr id="913" name="Google Shape;913;p33"/>
          <p:cNvCxnSpPr/>
          <p:nvPr/>
        </p:nvCxnSpPr>
        <p:spPr>
          <a:xfrm>
            <a:off x="5048439" y="4185352"/>
            <a:ext cx="3619200" cy="0"/>
          </a:xfrm>
          <a:prstGeom prst="straightConnector1">
            <a:avLst/>
          </a:prstGeom>
          <a:noFill/>
          <a:ln cap="rnd" cmpd="sng" w="19050">
            <a:solidFill>
              <a:srgbClr val="279471"/>
            </a:solidFill>
            <a:prstDash val="solid"/>
            <a:round/>
            <a:headEnd len="sm" w="sm" type="none"/>
            <a:tailEnd len="sm" w="sm" type="none"/>
          </a:ln>
        </p:spPr>
      </p:cxnSp>
      <p:cxnSp>
        <p:nvCxnSpPr>
          <p:cNvPr id="914" name="Google Shape;914;p33"/>
          <p:cNvCxnSpPr/>
          <p:nvPr/>
        </p:nvCxnSpPr>
        <p:spPr>
          <a:xfrm>
            <a:off x="9624447" y="4185352"/>
            <a:ext cx="3619200" cy="0"/>
          </a:xfrm>
          <a:prstGeom prst="straightConnector1">
            <a:avLst/>
          </a:prstGeom>
          <a:noFill/>
          <a:ln cap="rnd" cmpd="sng" w="19050">
            <a:solidFill>
              <a:srgbClr val="279471"/>
            </a:solidFill>
            <a:prstDash val="solid"/>
            <a:round/>
            <a:headEnd len="sm" w="sm" type="none"/>
            <a:tailEnd len="sm" w="sm" type="none"/>
          </a:ln>
        </p:spPr>
      </p:cxnSp>
      <p:cxnSp>
        <p:nvCxnSpPr>
          <p:cNvPr id="915" name="Google Shape;915;p33"/>
          <p:cNvCxnSpPr/>
          <p:nvPr/>
        </p:nvCxnSpPr>
        <p:spPr>
          <a:xfrm>
            <a:off x="14024619" y="6138888"/>
            <a:ext cx="3619200" cy="0"/>
          </a:xfrm>
          <a:prstGeom prst="straightConnector1">
            <a:avLst/>
          </a:prstGeom>
          <a:noFill/>
          <a:ln cap="rnd" cmpd="sng" w="19050">
            <a:solidFill>
              <a:srgbClr val="279471"/>
            </a:solidFill>
            <a:prstDash val="solid"/>
            <a:round/>
            <a:headEnd len="sm" w="sm" type="none"/>
            <a:tailEnd len="sm" w="sm" type="none"/>
          </a:ln>
        </p:spPr>
      </p:cxnSp>
      <p:cxnSp>
        <p:nvCxnSpPr>
          <p:cNvPr id="916" name="Google Shape;916;p33"/>
          <p:cNvCxnSpPr/>
          <p:nvPr/>
        </p:nvCxnSpPr>
        <p:spPr>
          <a:xfrm>
            <a:off x="5048439" y="8588510"/>
            <a:ext cx="3619200" cy="0"/>
          </a:xfrm>
          <a:prstGeom prst="straightConnector1">
            <a:avLst/>
          </a:prstGeom>
          <a:noFill/>
          <a:ln cap="rnd" cmpd="sng" w="19050">
            <a:solidFill>
              <a:srgbClr val="279471"/>
            </a:solidFill>
            <a:prstDash val="solid"/>
            <a:round/>
            <a:headEnd len="sm" w="sm" type="none"/>
            <a:tailEnd len="sm" w="sm" type="none"/>
          </a:ln>
        </p:spPr>
      </p:cxnSp>
      <p:cxnSp>
        <p:nvCxnSpPr>
          <p:cNvPr id="917" name="Google Shape;917;p33"/>
          <p:cNvCxnSpPr/>
          <p:nvPr/>
        </p:nvCxnSpPr>
        <p:spPr>
          <a:xfrm>
            <a:off x="5048439" y="9574803"/>
            <a:ext cx="3619200" cy="0"/>
          </a:xfrm>
          <a:prstGeom prst="straightConnector1">
            <a:avLst/>
          </a:prstGeom>
          <a:noFill/>
          <a:ln cap="rnd" cmpd="sng" w="19050">
            <a:solidFill>
              <a:srgbClr val="279471"/>
            </a:solidFill>
            <a:prstDash val="solid"/>
            <a:round/>
            <a:headEnd len="sm" w="sm" type="none"/>
            <a:tailEnd len="sm" w="sm" type="none"/>
          </a:ln>
        </p:spPr>
      </p:cxnSp>
      <p:cxnSp>
        <p:nvCxnSpPr>
          <p:cNvPr id="918" name="Google Shape;918;p33"/>
          <p:cNvCxnSpPr/>
          <p:nvPr/>
        </p:nvCxnSpPr>
        <p:spPr>
          <a:xfrm>
            <a:off x="476439" y="5171645"/>
            <a:ext cx="3619200" cy="0"/>
          </a:xfrm>
          <a:prstGeom prst="straightConnector1">
            <a:avLst/>
          </a:prstGeom>
          <a:noFill/>
          <a:ln cap="rnd" cmpd="sng" w="19050">
            <a:solidFill>
              <a:srgbClr val="279471"/>
            </a:solidFill>
            <a:prstDash val="solid"/>
            <a:round/>
            <a:headEnd len="sm" w="sm" type="none"/>
            <a:tailEnd len="sm" w="sm" type="none"/>
          </a:ln>
        </p:spPr>
      </p:cxnSp>
      <p:cxnSp>
        <p:nvCxnSpPr>
          <p:cNvPr id="919" name="Google Shape;919;p33"/>
          <p:cNvCxnSpPr/>
          <p:nvPr/>
        </p:nvCxnSpPr>
        <p:spPr>
          <a:xfrm>
            <a:off x="476439" y="6157938"/>
            <a:ext cx="3619200" cy="0"/>
          </a:xfrm>
          <a:prstGeom prst="straightConnector1">
            <a:avLst/>
          </a:prstGeom>
          <a:noFill/>
          <a:ln cap="rnd" cmpd="sng" w="19050">
            <a:solidFill>
              <a:srgbClr val="279471"/>
            </a:solidFill>
            <a:prstDash val="solid"/>
            <a:round/>
            <a:headEnd len="sm" w="sm" type="none"/>
            <a:tailEnd len="sm" w="sm" type="none"/>
          </a:ln>
        </p:spPr>
      </p:cxnSp>
      <p:cxnSp>
        <p:nvCxnSpPr>
          <p:cNvPr id="920" name="Google Shape;920;p33"/>
          <p:cNvCxnSpPr/>
          <p:nvPr/>
        </p:nvCxnSpPr>
        <p:spPr>
          <a:xfrm>
            <a:off x="9624447" y="6615923"/>
            <a:ext cx="3619200" cy="0"/>
          </a:xfrm>
          <a:prstGeom prst="straightConnector1">
            <a:avLst/>
          </a:prstGeom>
          <a:noFill/>
          <a:ln cap="rnd" cmpd="sng" w="38100">
            <a:solidFill>
              <a:srgbClr val="279471"/>
            </a:solidFill>
            <a:prstDash val="solid"/>
            <a:round/>
            <a:headEnd len="sm" w="sm" type="none"/>
            <a:tailEnd len="sm" w="sm" type="none"/>
          </a:ln>
        </p:spPr>
      </p:cxnSp>
      <p:cxnSp>
        <p:nvCxnSpPr>
          <p:cNvPr id="921" name="Google Shape;921;p33"/>
          <p:cNvCxnSpPr/>
          <p:nvPr/>
        </p:nvCxnSpPr>
        <p:spPr>
          <a:xfrm>
            <a:off x="9624447" y="7583167"/>
            <a:ext cx="3619200" cy="0"/>
          </a:xfrm>
          <a:prstGeom prst="straightConnector1">
            <a:avLst/>
          </a:prstGeom>
          <a:noFill/>
          <a:ln cap="rnd" cmpd="sng" w="19050">
            <a:solidFill>
              <a:srgbClr val="279471"/>
            </a:solidFill>
            <a:prstDash val="solid"/>
            <a:round/>
            <a:headEnd len="sm" w="sm" type="none"/>
            <a:tailEnd len="sm" w="sm" type="none"/>
          </a:ln>
        </p:spPr>
      </p:cxnSp>
      <p:cxnSp>
        <p:nvCxnSpPr>
          <p:cNvPr id="922" name="Google Shape;922;p33"/>
          <p:cNvCxnSpPr/>
          <p:nvPr/>
        </p:nvCxnSpPr>
        <p:spPr>
          <a:xfrm>
            <a:off x="9624447" y="8569460"/>
            <a:ext cx="3619200" cy="0"/>
          </a:xfrm>
          <a:prstGeom prst="straightConnector1">
            <a:avLst/>
          </a:prstGeom>
          <a:noFill/>
          <a:ln cap="rnd" cmpd="sng" w="19050">
            <a:solidFill>
              <a:srgbClr val="279471"/>
            </a:solidFill>
            <a:prstDash val="solid"/>
            <a:round/>
            <a:headEnd len="sm" w="sm" type="none"/>
            <a:tailEnd len="sm" w="sm" type="none"/>
          </a:ln>
        </p:spPr>
      </p:cxnSp>
      <p:cxnSp>
        <p:nvCxnSpPr>
          <p:cNvPr id="923" name="Google Shape;923;p33"/>
          <p:cNvCxnSpPr/>
          <p:nvPr/>
        </p:nvCxnSpPr>
        <p:spPr>
          <a:xfrm>
            <a:off x="9624447" y="9555753"/>
            <a:ext cx="3619200" cy="0"/>
          </a:xfrm>
          <a:prstGeom prst="straightConnector1">
            <a:avLst/>
          </a:prstGeom>
          <a:noFill/>
          <a:ln cap="rnd" cmpd="sng" w="19050">
            <a:solidFill>
              <a:srgbClr val="279471"/>
            </a:solidFill>
            <a:prstDash val="solid"/>
            <a:round/>
            <a:headEnd len="sm" w="sm" type="none"/>
            <a:tailEnd len="sm" w="sm" type="none"/>
          </a:ln>
        </p:spPr>
      </p:cxnSp>
      <p:sp>
        <p:nvSpPr>
          <p:cNvPr id="924" name="Google Shape;924;p33"/>
          <p:cNvSpPr/>
          <p:nvPr/>
        </p:nvSpPr>
        <p:spPr>
          <a:xfrm>
            <a:off x="390525" y="5973538"/>
            <a:ext cx="3790950" cy="3722024"/>
          </a:xfrm>
          <a:custGeom>
            <a:rect b="b" l="l" r="r" t="t"/>
            <a:pathLst>
              <a:path extrusionOk="0" h="3722024" w="3790950">
                <a:moveTo>
                  <a:pt x="0" y="0"/>
                </a:moveTo>
                <a:lnTo>
                  <a:pt x="3790950" y="0"/>
                </a:lnTo>
                <a:lnTo>
                  <a:pt x="3790950" y="3722023"/>
                </a:lnTo>
                <a:lnTo>
                  <a:pt x="0" y="3722023"/>
                </a:lnTo>
                <a:lnTo>
                  <a:pt x="0" y="0"/>
                </a:lnTo>
                <a:close/>
              </a:path>
            </a:pathLst>
          </a:custGeom>
          <a:blipFill rotWithShape="1">
            <a:blip r:embed="rId3">
              <a:alphaModFix/>
            </a:blip>
            <a:stretch>
              <a:fillRect b="0" l="0" r="0" t="0"/>
            </a:stretch>
          </a:blipFill>
          <a:ln>
            <a:noFill/>
          </a:ln>
        </p:spPr>
      </p:sp>
      <p:sp>
        <p:nvSpPr>
          <p:cNvPr id="925" name="Google Shape;925;p33"/>
          <p:cNvSpPr/>
          <p:nvPr/>
        </p:nvSpPr>
        <p:spPr>
          <a:xfrm>
            <a:off x="9914525" y="4613342"/>
            <a:ext cx="2794806" cy="1331344"/>
          </a:xfrm>
          <a:custGeom>
            <a:rect b="b" l="l" r="r" t="t"/>
            <a:pathLst>
              <a:path extrusionOk="0" h="1331344" w="2794806">
                <a:moveTo>
                  <a:pt x="0" y="0"/>
                </a:moveTo>
                <a:lnTo>
                  <a:pt x="2794806" y="0"/>
                </a:lnTo>
                <a:lnTo>
                  <a:pt x="2794806" y="1331344"/>
                </a:lnTo>
                <a:lnTo>
                  <a:pt x="0" y="1331344"/>
                </a:lnTo>
                <a:lnTo>
                  <a:pt x="0" y="0"/>
                </a:lnTo>
                <a:close/>
              </a:path>
            </a:pathLst>
          </a:custGeom>
          <a:blipFill rotWithShape="1">
            <a:blip r:embed="rId4">
              <a:alphaModFix/>
            </a:blip>
            <a:stretch>
              <a:fillRect b="0" l="0" r="0" t="0"/>
            </a:stretch>
          </a:blipFill>
          <a:ln>
            <a:noFill/>
          </a:ln>
        </p:spPr>
      </p:sp>
      <p:sp>
        <p:nvSpPr>
          <p:cNvPr id="926" name="Google Shape;926;p33"/>
          <p:cNvSpPr/>
          <p:nvPr/>
        </p:nvSpPr>
        <p:spPr>
          <a:xfrm>
            <a:off x="14196069" y="6815864"/>
            <a:ext cx="3444333" cy="4920476"/>
          </a:xfrm>
          <a:custGeom>
            <a:rect b="b" l="l" r="r" t="t"/>
            <a:pathLst>
              <a:path extrusionOk="0" h="4920476" w="3444333">
                <a:moveTo>
                  <a:pt x="0" y="0"/>
                </a:moveTo>
                <a:lnTo>
                  <a:pt x="3444333" y="0"/>
                </a:lnTo>
                <a:lnTo>
                  <a:pt x="3444333" y="4920476"/>
                </a:lnTo>
                <a:lnTo>
                  <a:pt x="0" y="4920476"/>
                </a:lnTo>
                <a:lnTo>
                  <a:pt x="0" y="0"/>
                </a:lnTo>
                <a:close/>
              </a:path>
            </a:pathLst>
          </a:custGeom>
          <a:blipFill rotWithShape="1">
            <a:blip r:embed="rId5">
              <a:alphaModFix/>
            </a:blip>
            <a:stretch>
              <a:fillRect b="0" l="0" r="0" t="0"/>
            </a:stretch>
          </a:blipFill>
          <a:ln>
            <a:noFill/>
          </a:ln>
        </p:spPr>
      </p:sp>
      <p:sp>
        <p:nvSpPr>
          <p:cNvPr id="927" name="Google Shape;927;p33"/>
          <p:cNvSpPr/>
          <p:nvPr/>
        </p:nvSpPr>
        <p:spPr>
          <a:xfrm>
            <a:off x="14462769" y="1853873"/>
            <a:ext cx="2801201" cy="1573766"/>
          </a:xfrm>
          <a:custGeom>
            <a:rect b="b" l="l" r="r" t="t"/>
            <a:pathLst>
              <a:path extrusionOk="0" h="1573766" w="2801201">
                <a:moveTo>
                  <a:pt x="0" y="0"/>
                </a:moveTo>
                <a:lnTo>
                  <a:pt x="2801201" y="0"/>
                </a:lnTo>
                <a:lnTo>
                  <a:pt x="2801201" y="1573765"/>
                </a:lnTo>
                <a:lnTo>
                  <a:pt x="0" y="1573765"/>
                </a:lnTo>
                <a:lnTo>
                  <a:pt x="0" y="0"/>
                </a:lnTo>
                <a:close/>
              </a:path>
            </a:pathLst>
          </a:custGeom>
          <a:blipFill rotWithShape="1">
            <a:blip r:embed="rId6">
              <a:alphaModFix/>
            </a:blip>
            <a:stretch>
              <a:fillRect b="0" l="0" r="0" t="0"/>
            </a:stretch>
          </a:blipFill>
          <a:ln>
            <a:noFill/>
          </a:ln>
        </p:spPr>
      </p:sp>
      <p:sp>
        <p:nvSpPr>
          <p:cNvPr id="928" name="Google Shape;928;p33"/>
          <p:cNvSpPr/>
          <p:nvPr/>
        </p:nvSpPr>
        <p:spPr>
          <a:xfrm>
            <a:off x="5608122" y="4572997"/>
            <a:ext cx="2274381" cy="1308717"/>
          </a:xfrm>
          <a:custGeom>
            <a:rect b="b" l="l" r="r" t="t"/>
            <a:pathLst>
              <a:path extrusionOk="0" h="1308717" w="2274381">
                <a:moveTo>
                  <a:pt x="0" y="0"/>
                </a:moveTo>
                <a:lnTo>
                  <a:pt x="2274381" y="0"/>
                </a:lnTo>
                <a:lnTo>
                  <a:pt x="2274381" y="1308716"/>
                </a:lnTo>
                <a:lnTo>
                  <a:pt x="0" y="1308716"/>
                </a:lnTo>
                <a:lnTo>
                  <a:pt x="0" y="0"/>
                </a:lnTo>
                <a:close/>
              </a:path>
            </a:pathLst>
          </a:custGeom>
          <a:blipFill rotWithShape="1">
            <a:blip r:embed="rId7">
              <a:alphaModFix/>
            </a:blip>
            <a:stretch>
              <a:fillRect b="0" l="0" r="0" t="0"/>
            </a:stretch>
          </a:blipFill>
          <a:ln>
            <a:noFill/>
          </a:ln>
        </p:spPr>
      </p:sp>
      <p:sp>
        <p:nvSpPr>
          <p:cNvPr id="929" name="Google Shape;929;p33"/>
          <p:cNvSpPr txBox="1"/>
          <p:nvPr/>
        </p:nvSpPr>
        <p:spPr>
          <a:xfrm>
            <a:off x="10172700" y="422424"/>
            <a:ext cx="7086600" cy="113880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1" i="0" lang="en-US" sz="7399" u="none" cap="none" strike="noStrike">
                <a:solidFill>
                  <a:srgbClr val="279471"/>
                </a:solidFill>
                <a:latin typeface="Caveat"/>
                <a:ea typeface="Caveat"/>
                <a:cs typeface="Caveat"/>
                <a:sym typeface="Caveat"/>
              </a:rPr>
              <a:t>Your restaurant</a:t>
            </a:r>
            <a:endParaRPr/>
          </a:p>
        </p:txBody>
      </p:sp>
      <p:sp>
        <p:nvSpPr>
          <p:cNvPr id="930" name="Google Shape;930;p33"/>
          <p:cNvSpPr txBox="1"/>
          <p:nvPr/>
        </p:nvSpPr>
        <p:spPr>
          <a:xfrm>
            <a:off x="13722" y="422424"/>
            <a:ext cx="9144000" cy="113880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1" i="0" lang="en-US" sz="7399" u="none" cap="none" strike="noStrike">
                <a:solidFill>
                  <a:srgbClr val="279471"/>
                </a:solidFill>
                <a:latin typeface="Caveat"/>
                <a:ea typeface="Caveat"/>
                <a:cs typeface="Caveat"/>
                <a:sym typeface="Caveat"/>
              </a:rPr>
              <a:t>Your restaurant</a:t>
            </a:r>
            <a:endParaRPr/>
          </a:p>
        </p:txBody>
      </p:sp>
      <p:sp>
        <p:nvSpPr>
          <p:cNvPr id="931" name="Google Shape;931;p33"/>
          <p:cNvSpPr txBox="1"/>
          <p:nvPr/>
        </p:nvSpPr>
        <p:spPr>
          <a:xfrm>
            <a:off x="3250623" y="2526773"/>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32" name="Google Shape;932;p33"/>
          <p:cNvSpPr txBox="1"/>
          <p:nvPr/>
        </p:nvSpPr>
        <p:spPr>
          <a:xfrm>
            <a:off x="7822623" y="2526773"/>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33" name="Google Shape;933;p33"/>
          <p:cNvSpPr txBox="1"/>
          <p:nvPr/>
        </p:nvSpPr>
        <p:spPr>
          <a:xfrm>
            <a:off x="12398632" y="2526773"/>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34" name="Google Shape;934;p33"/>
          <p:cNvSpPr txBox="1"/>
          <p:nvPr/>
        </p:nvSpPr>
        <p:spPr>
          <a:xfrm>
            <a:off x="16798804" y="4480309"/>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35" name="Google Shape;935;p33"/>
          <p:cNvSpPr txBox="1"/>
          <p:nvPr/>
        </p:nvSpPr>
        <p:spPr>
          <a:xfrm>
            <a:off x="7822623" y="6929931"/>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36" name="Google Shape;936;p33"/>
          <p:cNvSpPr txBox="1"/>
          <p:nvPr/>
        </p:nvSpPr>
        <p:spPr>
          <a:xfrm>
            <a:off x="3250623" y="3513066"/>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37" name="Google Shape;937;p33"/>
          <p:cNvSpPr txBox="1"/>
          <p:nvPr/>
        </p:nvSpPr>
        <p:spPr>
          <a:xfrm>
            <a:off x="7822623" y="3513066"/>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38" name="Google Shape;938;p33"/>
          <p:cNvSpPr txBox="1"/>
          <p:nvPr/>
        </p:nvSpPr>
        <p:spPr>
          <a:xfrm>
            <a:off x="12398632" y="3513066"/>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39" name="Google Shape;939;p33"/>
          <p:cNvSpPr txBox="1"/>
          <p:nvPr/>
        </p:nvSpPr>
        <p:spPr>
          <a:xfrm>
            <a:off x="16798804" y="5466602"/>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40" name="Google Shape;940;p33"/>
          <p:cNvSpPr txBox="1"/>
          <p:nvPr/>
        </p:nvSpPr>
        <p:spPr>
          <a:xfrm>
            <a:off x="7822623" y="7916224"/>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41" name="Google Shape;941;p33"/>
          <p:cNvSpPr txBox="1"/>
          <p:nvPr/>
        </p:nvSpPr>
        <p:spPr>
          <a:xfrm>
            <a:off x="7822623" y="8902517"/>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42" name="Google Shape;942;p33"/>
          <p:cNvSpPr txBox="1"/>
          <p:nvPr/>
        </p:nvSpPr>
        <p:spPr>
          <a:xfrm>
            <a:off x="3250623" y="4499359"/>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43" name="Google Shape;943;p33"/>
          <p:cNvSpPr txBox="1"/>
          <p:nvPr/>
        </p:nvSpPr>
        <p:spPr>
          <a:xfrm>
            <a:off x="3250623" y="5485652"/>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44" name="Google Shape;944;p33"/>
          <p:cNvSpPr txBox="1"/>
          <p:nvPr/>
        </p:nvSpPr>
        <p:spPr>
          <a:xfrm>
            <a:off x="1077341" y="1726206"/>
            <a:ext cx="24174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279471"/>
                </a:solidFill>
                <a:latin typeface="Cabin"/>
                <a:ea typeface="Cabin"/>
                <a:cs typeface="Cabin"/>
                <a:sym typeface="Cabin"/>
              </a:rPr>
              <a:t>APPETIZERS</a:t>
            </a:r>
            <a:endParaRPr/>
          </a:p>
        </p:txBody>
      </p:sp>
      <p:sp>
        <p:nvSpPr>
          <p:cNvPr id="945" name="Google Shape;945;p33"/>
          <p:cNvSpPr txBox="1"/>
          <p:nvPr/>
        </p:nvSpPr>
        <p:spPr>
          <a:xfrm>
            <a:off x="5649341" y="1726206"/>
            <a:ext cx="24174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279471"/>
                </a:solidFill>
                <a:latin typeface="Cabin"/>
                <a:ea typeface="Cabin"/>
                <a:cs typeface="Cabin"/>
                <a:sym typeface="Cabin"/>
              </a:rPr>
              <a:t>SOUPS</a:t>
            </a:r>
            <a:endParaRPr/>
          </a:p>
        </p:txBody>
      </p:sp>
      <p:sp>
        <p:nvSpPr>
          <p:cNvPr id="946" name="Google Shape;946;p33"/>
          <p:cNvSpPr txBox="1"/>
          <p:nvPr/>
        </p:nvSpPr>
        <p:spPr>
          <a:xfrm>
            <a:off x="10225349" y="1726206"/>
            <a:ext cx="24174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279471"/>
                </a:solidFill>
                <a:latin typeface="Cabin"/>
                <a:ea typeface="Cabin"/>
                <a:cs typeface="Cabin"/>
                <a:sym typeface="Cabin"/>
              </a:rPr>
              <a:t>STEAKS</a:t>
            </a:r>
            <a:endParaRPr/>
          </a:p>
        </p:txBody>
      </p:sp>
      <p:sp>
        <p:nvSpPr>
          <p:cNvPr id="947" name="Google Shape;947;p33"/>
          <p:cNvSpPr txBox="1"/>
          <p:nvPr/>
        </p:nvSpPr>
        <p:spPr>
          <a:xfrm>
            <a:off x="14625521" y="3679742"/>
            <a:ext cx="24174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279471"/>
                </a:solidFill>
                <a:latin typeface="Cabin"/>
                <a:ea typeface="Cabin"/>
                <a:cs typeface="Cabin"/>
                <a:sym typeface="Cabin"/>
              </a:rPr>
              <a:t>SEAFOOD</a:t>
            </a:r>
            <a:endParaRPr/>
          </a:p>
        </p:txBody>
      </p:sp>
      <p:sp>
        <p:nvSpPr>
          <p:cNvPr id="948" name="Google Shape;948;p33"/>
          <p:cNvSpPr txBox="1"/>
          <p:nvPr/>
        </p:nvSpPr>
        <p:spPr>
          <a:xfrm>
            <a:off x="5649341" y="6129363"/>
            <a:ext cx="24174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279471"/>
                </a:solidFill>
                <a:latin typeface="Cabin"/>
                <a:ea typeface="Cabin"/>
                <a:cs typeface="Cabin"/>
                <a:sym typeface="Cabin"/>
              </a:rPr>
              <a:t>PASTA</a:t>
            </a:r>
            <a:endParaRPr/>
          </a:p>
        </p:txBody>
      </p:sp>
      <p:sp>
        <p:nvSpPr>
          <p:cNvPr id="949" name="Google Shape;949;p33"/>
          <p:cNvSpPr txBox="1"/>
          <p:nvPr/>
        </p:nvSpPr>
        <p:spPr>
          <a:xfrm>
            <a:off x="578787" y="2317541"/>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0" name="Google Shape;950;p33"/>
          <p:cNvSpPr txBox="1"/>
          <p:nvPr/>
        </p:nvSpPr>
        <p:spPr>
          <a:xfrm>
            <a:off x="5150787" y="2317541"/>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1" name="Google Shape;951;p33"/>
          <p:cNvSpPr txBox="1"/>
          <p:nvPr/>
        </p:nvSpPr>
        <p:spPr>
          <a:xfrm>
            <a:off x="9726795" y="2317541"/>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2" name="Google Shape;952;p33"/>
          <p:cNvSpPr txBox="1"/>
          <p:nvPr/>
        </p:nvSpPr>
        <p:spPr>
          <a:xfrm>
            <a:off x="14126967" y="4271077"/>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3" name="Google Shape;953;p33"/>
          <p:cNvSpPr txBox="1"/>
          <p:nvPr/>
        </p:nvSpPr>
        <p:spPr>
          <a:xfrm>
            <a:off x="5150787" y="6720698"/>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4" name="Google Shape;954;p33"/>
          <p:cNvSpPr txBox="1"/>
          <p:nvPr/>
        </p:nvSpPr>
        <p:spPr>
          <a:xfrm>
            <a:off x="578787" y="3303834"/>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5" name="Google Shape;955;p33"/>
          <p:cNvSpPr txBox="1"/>
          <p:nvPr/>
        </p:nvSpPr>
        <p:spPr>
          <a:xfrm>
            <a:off x="5150787" y="3303834"/>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6" name="Google Shape;956;p33"/>
          <p:cNvSpPr txBox="1"/>
          <p:nvPr/>
        </p:nvSpPr>
        <p:spPr>
          <a:xfrm>
            <a:off x="9726795" y="3303834"/>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7" name="Google Shape;957;p33"/>
          <p:cNvSpPr txBox="1"/>
          <p:nvPr/>
        </p:nvSpPr>
        <p:spPr>
          <a:xfrm>
            <a:off x="14126967" y="5257370"/>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8" name="Google Shape;958;p33"/>
          <p:cNvSpPr txBox="1"/>
          <p:nvPr/>
        </p:nvSpPr>
        <p:spPr>
          <a:xfrm>
            <a:off x="5150787" y="7706992"/>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59" name="Google Shape;959;p33"/>
          <p:cNvSpPr txBox="1"/>
          <p:nvPr/>
        </p:nvSpPr>
        <p:spPr>
          <a:xfrm>
            <a:off x="5150787" y="8693285"/>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60" name="Google Shape;960;p33"/>
          <p:cNvSpPr txBox="1"/>
          <p:nvPr/>
        </p:nvSpPr>
        <p:spPr>
          <a:xfrm>
            <a:off x="578787" y="4290127"/>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61" name="Google Shape;961;p33"/>
          <p:cNvSpPr txBox="1"/>
          <p:nvPr/>
        </p:nvSpPr>
        <p:spPr>
          <a:xfrm>
            <a:off x="578787" y="5276420"/>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62" name="Google Shape;962;p33"/>
          <p:cNvSpPr txBox="1"/>
          <p:nvPr/>
        </p:nvSpPr>
        <p:spPr>
          <a:xfrm>
            <a:off x="578787" y="2638355"/>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63" name="Google Shape;963;p33"/>
          <p:cNvSpPr txBox="1"/>
          <p:nvPr/>
        </p:nvSpPr>
        <p:spPr>
          <a:xfrm>
            <a:off x="5150787" y="2638355"/>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64" name="Google Shape;964;p33"/>
          <p:cNvSpPr txBox="1"/>
          <p:nvPr/>
        </p:nvSpPr>
        <p:spPr>
          <a:xfrm>
            <a:off x="9726795" y="2638355"/>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65" name="Google Shape;965;p33"/>
          <p:cNvSpPr txBox="1"/>
          <p:nvPr/>
        </p:nvSpPr>
        <p:spPr>
          <a:xfrm>
            <a:off x="14126967" y="4591892"/>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66" name="Google Shape;966;p33"/>
          <p:cNvSpPr txBox="1"/>
          <p:nvPr/>
        </p:nvSpPr>
        <p:spPr>
          <a:xfrm>
            <a:off x="5150787" y="7041513"/>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67" name="Google Shape;967;p33"/>
          <p:cNvSpPr txBox="1"/>
          <p:nvPr/>
        </p:nvSpPr>
        <p:spPr>
          <a:xfrm>
            <a:off x="578787" y="3624648"/>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68" name="Google Shape;968;p33"/>
          <p:cNvSpPr txBox="1"/>
          <p:nvPr/>
        </p:nvSpPr>
        <p:spPr>
          <a:xfrm>
            <a:off x="5150787" y="3624648"/>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69" name="Google Shape;969;p33"/>
          <p:cNvSpPr txBox="1"/>
          <p:nvPr/>
        </p:nvSpPr>
        <p:spPr>
          <a:xfrm>
            <a:off x="9726795" y="3624648"/>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70" name="Google Shape;970;p33"/>
          <p:cNvSpPr txBox="1"/>
          <p:nvPr/>
        </p:nvSpPr>
        <p:spPr>
          <a:xfrm>
            <a:off x="14126967" y="5578185"/>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71" name="Google Shape;971;p33"/>
          <p:cNvSpPr txBox="1"/>
          <p:nvPr/>
        </p:nvSpPr>
        <p:spPr>
          <a:xfrm>
            <a:off x="5150787" y="8027806"/>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72" name="Google Shape;972;p33"/>
          <p:cNvSpPr txBox="1"/>
          <p:nvPr/>
        </p:nvSpPr>
        <p:spPr>
          <a:xfrm>
            <a:off x="5150787" y="9014099"/>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73" name="Google Shape;973;p33"/>
          <p:cNvSpPr txBox="1"/>
          <p:nvPr/>
        </p:nvSpPr>
        <p:spPr>
          <a:xfrm>
            <a:off x="578787" y="4610942"/>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74" name="Google Shape;974;p33"/>
          <p:cNvSpPr txBox="1"/>
          <p:nvPr/>
        </p:nvSpPr>
        <p:spPr>
          <a:xfrm>
            <a:off x="578787" y="5597235"/>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75" name="Google Shape;975;p33"/>
          <p:cNvSpPr txBox="1"/>
          <p:nvPr/>
        </p:nvSpPr>
        <p:spPr>
          <a:xfrm>
            <a:off x="12398632" y="6910881"/>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76" name="Google Shape;976;p33"/>
          <p:cNvSpPr txBox="1"/>
          <p:nvPr/>
        </p:nvSpPr>
        <p:spPr>
          <a:xfrm>
            <a:off x="12398632" y="7897174"/>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77" name="Google Shape;977;p33"/>
          <p:cNvSpPr txBox="1"/>
          <p:nvPr/>
        </p:nvSpPr>
        <p:spPr>
          <a:xfrm>
            <a:off x="12398632" y="8883467"/>
            <a:ext cx="683100" cy="413100"/>
          </a:xfrm>
          <a:prstGeom prst="rect">
            <a:avLst/>
          </a:prstGeom>
          <a:noFill/>
          <a:ln>
            <a:noFill/>
          </a:ln>
        </p:spPr>
        <p:txBody>
          <a:bodyPr anchorCtr="0" anchor="t" bIns="0" lIns="0" spcFirstLastPara="1" rIns="0" wrap="square" tIns="0">
            <a:spAutoFit/>
          </a:bodyPr>
          <a:lstStyle/>
          <a:p>
            <a:pPr indent="0" lvl="0" marL="0" marR="0" rtl="0" algn="r">
              <a:lnSpc>
                <a:spcPct val="110991"/>
              </a:lnSpc>
              <a:spcBef>
                <a:spcPts val="0"/>
              </a:spcBef>
              <a:spcAft>
                <a:spcPts val="0"/>
              </a:spcAft>
              <a:buNone/>
            </a:pPr>
            <a:r>
              <a:rPr b="1" i="0" lang="en-US" sz="2684" u="none" cap="none" strike="noStrike">
                <a:solidFill>
                  <a:srgbClr val="279471"/>
                </a:solidFill>
                <a:latin typeface="Caveat"/>
                <a:ea typeface="Caveat"/>
                <a:cs typeface="Caveat"/>
                <a:sym typeface="Caveat"/>
              </a:rPr>
              <a:t>$10</a:t>
            </a:r>
            <a:endParaRPr/>
          </a:p>
        </p:txBody>
      </p:sp>
      <p:sp>
        <p:nvSpPr>
          <p:cNvPr id="978" name="Google Shape;978;p33"/>
          <p:cNvSpPr txBox="1"/>
          <p:nvPr/>
        </p:nvSpPr>
        <p:spPr>
          <a:xfrm>
            <a:off x="10225349" y="6110313"/>
            <a:ext cx="24174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279471"/>
                </a:solidFill>
                <a:latin typeface="Cabin"/>
                <a:ea typeface="Cabin"/>
                <a:cs typeface="Cabin"/>
                <a:sym typeface="Cabin"/>
              </a:rPr>
              <a:t>PASTA</a:t>
            </a:r>
            <a:endParaRPr/>
          </a:p>
        </p:txBody>
      </p:sp>
      <p:sp>
        <p:nvSpPr>
          <p:cNvPr id="979" name="Google Shape;979;p33"/>
          <p:cNvSpPr txBox="1"/>
          <p:nvPr/>
        </p:nvSpPr>
        <p:spPr>
          <a:xfrm>
            <a:off x="9726795" y="6701648"/>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80" name="Google Shape;980;p33"/>
          <p:cNvSpPr txBox="1"/>
          <p:nvPr/>
        </p:nvSpPr>
        <p:spPr>
          <a:xfrm>
            <a:off x="9726795" y="7687942"/>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81" name="Google Shape;981;p33"/>
          <p:cNvSpPr txBox="1"/>
          <p:nvPr/>
        </p:nvSpPr>
        <p:spPr>
          <a:xfrm>
            <a:off x="9726795" y="8674235"/>
            <a:ext cx="2417400" cy="292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279471"/>
                </a:solidFill>
                <a:latin typeface="Cabin"/>
                <a:ea typeface="Cabin"/>
                <a:cs typeface="Cabin"/>
                <a:sym typeface="Cabin"/>
              </a:rPr>
              <a:t>MENU 1</a:t>
            </a:r>
            <a:endParaRPr/>
          </a:p>
        </p:txBody>
      </p:sp>
      <p:sp>
        <p:nvSpPr>
          <p:cNvPr id="982" name="Google Shape;982;p33"/>
          <p:cNvSpPr txBox="1"/>
          <p:nvPr/>
        </p:nvSpPr>
        <p:spPr>
          <a:xfrm>
            <a:off x="9726795" y="7022463"/>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83" name="Google Shape;983;p33"/>
          <p:cNvSpPr txBox="1"/>
          <p:nvPr/>
        </p:nvSpPr>
        <p:spPr>
          <a:xfrm>
            <a:off x="9726795" y="8008756"/>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
        <p:nvSpPr>
          <p:cNvPr id="984" name="Google Shape;984;p33"/>
          <p:cNvSpPr txBox="1"/>
          <p:nvPr/>
        </p:nvSpPr>
        <p:spPr>
          <a:xfrm>
            <a:off x="9726795" y="8995049"/>
            <a:ext cx="1893900" cy="3894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100" u="none" cap="none" strike="noStrike">
                <a:solidFill>
                  <a:srgbClr val="279471"/>
                </a:solidFill>
                <a:latin typeface="Cabin"/>
                <a:ea typeface="Cabin"/>
                <a:cs typeface="Cabin"/>
                <a:sym typeface="Cabin"/>
              </a:rPr>
              <a:t>Lorem ipsum dolor sit amet, consectetur adipiscing elit.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C9A"/>
        </a:solidFill>
      </p:bgPr>
    </p:bg>
    <p:spTree>
      <p:nvGrpSpPr>
        <p:cNvPr id="988" name="Shape 988"/>
        <p:cNvGrpSpPr/>
        <p:nvPr/>
      </p:nvGrpSpPr>
      <p:grpSpPr>
        <a:xfrm>
          <a:off x="0" y="0"/>
          <a:ext cx="0" cy="0"/>
          <a:chOff x="0" y="0"/>
          <a:chExt cx="0" cy="0"/>
        </a:xfrm>
      </p:grpSpPr>
      <p:sp>
        <p:nvSpPr>
          <p:cNvPr id="989" name="Google Shape;989;p34"/>
          <p:cNvSpPr txBox="1"/>
          <p:nvPr/>
        </p:nvSpPr>
        <p:spPr>
          <a:xfrm>
            <a:off x="1396394" y="1396394"/>
            <a:ext cx="13969800" cy="49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Illustrative</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Soft</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Restaurant</a:t>
            </a:r>
            <a:endParaRPr/>
          </a:p>
        </p:txBody>
      </p:sp>
      <p:sp>
        <p:nvSpPr>
          <p:cNvPr id="990" name="Google Shape;990;p34"/>
          <p:cNvSpPr txBox="1"/>
          <p:nvPr/>
        </p:nvSpPr>
        <p:spPr>
          <a:xfrm>
            <a:off x="2062861" y="8885555"/>
            <a:ext cx="91722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DEDE4"/>
                </a:solidFill>
                <a:latin typeface="Inter"/>
                <a:ea typeface="Inter"/>
                <a:cs typeface="Inter"/>
                <a:sym typeface="Inter"/>
              </a:rPr>
              <a:t>Elaborate on what you want to discuss. </a:t>
            </a:r>
            <a:endParaRPr/>
          </a:p>
        </p:txBody>
      </p:sp>
      <p:sp>
        <p:nvSpPr>
          <p:cNvPr id="991" name="Google Shape;991;p34"/>
          <p:cNvSpPr txBox="1"/>
          <p:nvPr/>
        </p:nvSpPr>
        <p:spPr>
          <a:xfrm>
            <a:off x="13442876" y="292800"/>
            <a:ext cx="3667500" cy="31965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20767" u="none" cap="none" strike="noStrike">
                <a:solidFill>
                  <a:srgbClr val="EDEDE4"/>
                </a:solidFill>
                <a:latin typeface="Alice"/>
                <a:ea typeface="Alice"/>
                <a:cs typeface="Alice"/>
                <a:sym typeface="Alice"/>
              </a:rPr>
              <a:t>06</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grpSp>
        <p:nvGrpSpPr>
          <p:cNvPr id="996" name="Google Shape;996;p35"/>
          <p:cNvGrpSpPr/>
          <p:nvPr/>
        </p:nvGrpSpPr>
        <p:grpSpPr>
          <a:xfrm>
            <a:off x="0" y="-285750"/>
            <a:ext cx="6096000" cy="10572750"/>
            <a:chOff x="0" y="-38100"/>
            <a:chExt cx="812800" cy="1409700"/>
          </a:xfrm>
        </p:grpSpPr>
        <p:sp>
          <p:nvSpPr>
            <p:cNvPr id="997" name="Google Shape;997;p35"/>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FFFFF"/>
            </a:solidFill>
            <a:ln>
              <a:noFill/>
            </a:ln>
          </p:spPr>
        </p:sp>
        <p:sp>
          <p:nvSpPr>
            <p:cNvPr id="998" name="Google Shape;998;p35"/>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9" name="Google Shape;999;p35"/>
          <p:cNvGrpSpPr/>
          <p:nvPr/>
        </p:nvGrpSpPr>
        <p:grpSpPr>
          <a:xfrm>
            <a:off x="12192000" y="-285750"/>
            <a:ext cx="6096000" cy="10572750"/>
            <a:chOff x="0" y="-38100"/>
            <a:chExt cx="812800" cy="1409700"/>
          </a:xfrm>
        </p:grpSpPr>
        <p:sp>
          <p:nvSpPr>
            <p:cNvPr id="1000" name="Google Shape;1000;p35"/>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FFFFF"/>
            </a:solidFill>
            <a:ln>
              <a:noFill/>
            </a:ln>
          </p:spPr>
        </p:sp>
        <p:sp>
          <p:nvSpPr>
            <p:cNvPr id="1001" name="Google Shape;1001;p35"/>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2" name="Google Shape;1002;p35"/>
          <p:cNvGrpSpPr/>
          <p:nvPr/>
        </p:nvGrpSpPr>
        <p:grpSpPr>
          <a:xfrm>
            <a:off x="6096000" y="-602590"/>
            <a:ext cx="6096000" cy="11206433"/>
            <a:chOff x="0" y="-38100"/>
            <a:chExt cx="812800" cy="1494191"/>
          </a:xfrm>
        </p:grpSpPr>
        <p:sp>
          <p:nvSpPr>
            <p:cNvPr id="1003" name="Google Shape;1003;p35"/>
            <p:cNvSpPr/>
            <p:nvPr/>
          </p:nvSpPr>
          <p:spPr>
            <a:xfrm>
              <a:off x="0" y="0"/>
              <a:ext cx="812800" cy="1456091"/>
            </a:xfrm>
            <a:custGeom>
              <a:rect b="b" l="l" r="r" t="t"/>
              <a:pathLst>
                <a:path extrusionOk="0" h="1456091" w="812800">
                  <a:moveTo>
                    <a:pt x="0" y="0"/>
                  </a:moveTo>
                  <a:lnTo>
                    <a:pt x="812800" y="0"/>
                  </a:lnTo>
                  <a:lnTo>
                    <a:pt x="812800" y="1456091"/>
                  </a:lnTo>
                  <a:lnTo>
                    <a:pt x="0" y="1456091"/>
                  </a:lnTo>
                  <a:close/>
                </a:path>
              </a:pathLst>
            </a:custGeom>
            <a:solidFill>
              <a:srgbClr val="FFFFFF"/>
            </a:solidFill>
            <a:ln cap="sq" cmpd="sng" w="19050">
              <a:solidFill>
                <a:srgbClr val="90BA32"/>
              </a:solidFill>
              <a:prstDash val="solid"/>
              <a:miter lim="8000"/>
              <a:headEnd len="sm" w="sm" type="none"/>
              <a:tailEnd len="sm" w="sm" type="none"/>
            </a:ln>
          </p:spPr>
        </p:sp>
        <p:sp>
          <p:nvSpPr>
            <p:cNvPr id="1004" name="Google Shape;1004;p35"/>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5" name="Google Shape;1005;p35"/>
          <p:cNvSpPr/>
          <p:nvPr/>
        </p:nvSpPr>
        <p:spPr>
          <a:xfrm flipH="1" rot="5400000">
            <a:off x="4660586" y="940494"/>
            <a:ext cx="8966828" cy="8712768"/>
          </a:xfrm>
          <a:custGeom>
            <a:rect b="b" l="l" r="r" t="t"/>
            <a:pathLst>
              <a:path extrusionOk="0" h="8712768" w="8966828">
                <a:moveTo>
                  <a:pt x="0" y="8712768"/>
                </a:moveTo>
                <a:lnTo>
                  <a:pt x="8966828" y="8712768"/>
                </a:lnTo>
                <a:lnTo>
                  <a:pt x="8966828" y="0"/>
                </a:lnTo>
                <a:lnTo>
                  <a:pt x="0" y="0"/>
                </a:lnTo>
                <a:lnTo>
                  <a:pt x="0" y="8712768"/>
                </a:lnTo>
                <a:close/>
              </a:path>
            </a:pathLst>
          </a:custGeom>
          <a:blipFill rotWithShape="1">
            <a:blip r:embed="rId3">
              <a:alphaModFix/>
            </a:blip>
            <a:stretch>
              <a:fillRect b="0" l="0" r="0" t="0"/>
            </a:stretch>
          </a:blipFill>
          <a:ln>
            <a:noFill/>
          </a:ln>
        </p:spPr>
      </p:sp>
      <p:pic>
        <p:nvPicPr>
          <p:cNvPr id="1006" name="Google Shape;1006;p35"/>
          <p:cNvPicPr preferRelativeResize="0"/>
          <p:nvPr/>
        </p:nvPicPr>
        <p:blipFill rotWithShape="1">
          <a:blip r:embed="rId4">
            <a:alphaModFix/>
          </a:blip>
          <a:srcRect b="0" l="2893" r="0" t="3836"/>
          <a:stretch/>
        </p:blipFill>
        <p:spPr>
          <a:xfrm>
            <a:off x="0" y="4811367"/>
            <a:ext cx="6096000" cy="3671153"/>
          </a:xfrm>
          <a:prstGeom prst="rect">
            <a:avLst/>
          </a:prstGeom>
          <a:noFill/>
          <a:ln>
            <a:noFill/>
          </a:ln>
        </p:spPr>
      </p:pic>
      <p:sp>
        <p:nvSpPr>
          <p:cNvPr id="1007" name="Google Shape;1007;p35"/>
          <p:cNvSpPr/>
          <p:nvPr/>
        </p:nvSpPr>
        <p:spPr>
          <a:xfrm flipH="1">
            <a:off x="13468200" y="-2789337"/>
            <a:ext cx="7582199" cy="6277429"/>
          </a:xfrm>
          <a:custGeom>
            <a:rect b="b" l="l" r="r" t="t"/>
            <a:pathLst>
              <a:path extrusionOk="0" h="6277429" w="7582199">
                <a:moveTo>
                  <a:pt x="7582200" y="0"/>
                </a:moveTo>
                <a:lnTo>
                  <a:pt x="0" y="0"/>
                </a:lnTo>
                <a:lnTo>
                  <a:pt x="0" y="6277430"/>
                </a:lnTo>
                <a:lnTo>
                  <a:pt x="7582200" y="6277430"/>
                </a:lnTo>
                <a:lnTo>
                  <a:pt x="7582200" y="0"/>
                </a:lnTo>
                <a:close/>
              </a:path>
            </a:pathLst>
          </a:custGeom>
          <a:blipFill rotWithShape="1">
            <a:blip r:embed="rId5">
              <a:alphaModFix/>
            </a:blip>
            <a:stretch>
              <a:fillRect b="0" l="0" r="0" t="0"/>
            </a:stretch>
          </a:blipFill>
          <a:ln>
            <a:noFill/>
          </a:ln>
        </p:spPr>
      </p:sp>
      <p:sp>
        <p:nvSpPr>
          <p:cNvPr id="1008" name="Google Shape;1008;p35"/>
          <p:cNvSpPr/>
          <p:nvPr/>
        </p:nvSpPr>
        <p:spPr>
          <a:xfrm rot="-1751628">
            <a:off x="17138657" y="9175731"/>
            <a:ext cx="1474768" cy="1281205"/>
          </a:xfrm>
          <a:custGeom>
            <a:rect b="b" l="l" r="r" t="t"/>
            <a:pathLst>
              <a:path extrusionOk="0" h="1281902" w="1475571">
                <a:moveTo>
                  <a:pt x="0" y="0"/>
                </a:moveTo>
                <a:lnTo>
                  <a:pt x="1475571" y="0"/>
                </a:lnTo>
                <a:lnTo>
                  <a:pt x="1475571" y="1281902"/>
                </a:lnTo>
                <a:lnTo>
                  <a:pt x="0" y="1281902"/>
                </a:lnTo>
                <a:lnTo>
                  <a:pt x="0" y="0"/>
                </a:lnTo>
                <a:close/>
              </a:path>
            </a:pathLst>
          </a:custGeom>
          <a:blipFill rotWithShape="1">
            <a:blip r:embed="rId6">
              <a:alphaModFix/>
            </a:blip>
            <a:stretch>
              <a:fillRect b="0" l="0" r="0" t="0"/>
            </a:stretch>
          </a:blipFill>
          <a:ln>
            <a:noFill/>
          </a:ln>
        </p:spPr>
      </p:sp>
      <p:sp>
        <p:nvSpPr>
          <p:cNvPr id="1009" name="Google Shape;1009;p35"/>
          <p:cNvSpPr txBox="1"/>
          <p:nvPr/>
        </p:nvSpPr>
        <p:spPr>
          <a:xfrm>
            <a:off x="1407858" y="727739"/>
            <a:ext cx="3280200" cy="677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4400" u="none" cap="none" strike="noStrike">
                <a:solidFill>
                  <a:srgbClr val="000000"/>
                </a:solidFill>
                <a:latin typeface="Kalam"/>
                <a:ea typeface="Kalam"/>
                <a:cs typeface="Kalam"/>
                <a:sym typeface="Kalam"/>
              </a:rPr>
              <a:t>About Us</a:t>
            </a:r>
            <a:endParaRPr/>
          </a:p>
        </p:txBody>
      </p:sp>
      <p:sp>
        <p:nvSpPr>
          <p:cNvPr id="1010" name="Google Shape;1010;p35"/>
          <p:cNvSpPr txBox="1"/>
          <p:nvPr/>
        </p:nvSpPr>
        <p:spPr>
          <a:xfrm>
            <a:off x="1407858" y="1754220"/>
            <a:ext cx="3280200" cy="2262900"/>
          </a:xfrm>
          <a:prstGeom prst="rect">
            <a:avLst/>
          </a:prstGeom>
          <a:noFill/>
          <a:ln>
            <a:noFill/>
          </a:ln>
        </p:spPr>
        <p:txBody>
          <a:bodyPr anchorCtr="0" anchor="t" bIns="0" lIns="0" spcFirstLastPara="1" rIns="0" wrap="square" tIns="0">
            <a:spAutoFit/>
          </a:bodyPr>
          <a:lstStyle/>
          <a:p>
            <a:pPr indent="0" lvl="1" marL="0" marR="0" rtl="0" algn="ctr">
              <a:lnSpc>
                <a:spcPct val="177077"/>
              </a:lnSpc>
              <a:spcBef>
                <a:spcPts val="0"/>
              </a:spcBef>
              <a:spcAft>
                <a:spcPts val="0"/>
              </a:spcAft>
              <a:buNone/>
            </a:pPr>
            <a:r>
              <a:rPr b="0" i="0" lang="en-US" sz="1492"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011" name="Google Shape;1011;p35"/>
          <p:cNvSpPr txBox="1"/>
          <p:nvPr/>
        </p:nvSpPr>
        <p:spPr>
          <a:xfrm>
            <a:off x="1278723" y="8954406"/>
            <a:ext cx="3538500" cy="636300"/>
          </a:xfrm>
          <a:prstGeom prst="rect">
            <a:avLst/>
          </a:prstGeom>
          <a:noFill/>
          <a:ln>
            <a:noFill/>
          </a:ln>
        </p:spPr>
        <p:txBody>
          <a:bodyPr anchorCtr="0" anchor="t" bIns="0" lIns="0" spcFirstLastPara="1" rIns="0" wrap="square" tIns="0">
            <a:spAutoFit/>
          </a:bodyPr>
          <a:lstStyle/>
          <a:p>
            <a:pPr indent="0" lvl="1" marL="0" marR="0" rtl="0" algn="ctr">
              <a:lnSpc>
                <a:spcPct val="177077"/>
              </a:lnSpc>
              <a:spcBef>
                <a:spcPts val="0"/>
              </a:spcBef>
              <a:spcAft>
                <a:spcPts val="0"/>
              </a:spcAft>
              <a:buNone/>
            </a:pPr>
            <a:r>
              <a:rPr b="0" i="0" lang="en-US" sz="1492"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1012" name="Google Shape;1012;p35"/>
          <p:cNvSpPr txBox="1"/>
          <p:nvPr/>
        </p:nvSpPr>
        <p:spPr>
          <a:xfrm>
            <a:off x="12954260" y="4887567"/>
            <a:ext cx="4571400" cy="2655600"/>
          </a:xfrm>
          <a:prstGeom prst="rect">
            <a:avLst/>
          </a:prstGeom>
          <a:noFill/>
          <a:ln>
            <a:noFill/>
          </a:ln>
        </p:spPr>
        <p:txBody>
          <a:bodyPr anchorCtr="0" anchor="t" bIns="0" lIns="0" spcFirstLastPara="1" rIns="0" wrap="square" tIns="0">
            <a:spAutoFit/>
          </a:bodyPr>
          <a:lstStyle/>
          <a:p>
            <a:pPr indent="0" lvl="0" marL="0" marR="0" rtl="0" algn="ctr">
              <a:lnSpc>
                <a:spcPct val="92001"/>
              </a:lnSpc>
              <a:spcBef>
                <a:spcPts val="0"/>
              </a:spcBef>
              <a:spcAft>
                <a:spcPts val="0"/>
              </a:spcAft>
              <a:buNone/>
            </a:pPr>
            <a:r>
              <a:rPr b="1" i="0" lang="en-US" sz="6251" u="none" cap="none" strike="noStrike">
                <a:solidFill>
                  <a:srgbClr val="90BA32"/>
                </a:solidFill>
                <a:latin typeface="Kalam"/>
                <a:ea typeface="Kalam"/>
                <a:cs typeface="Kalam"/>
                <a:sym typeface="Kalam"/>
              </a:rPr>
              <a:t>Fresh Salad</a:t>
            </a:r>
            <a:endParaRPr/>
          </a:p>
          <a:p>
            <a:pPr indent="0" lvl="0" marL="0" marR="0" rtl="0" algn="ctr">
              <a:lnSpc>
                <a:spcPct val="92001"/>
              </a:lnSpc>
              <a:spcBef>
                <a:spcPts val="0"/>
              </a:spcBef>
              <a:spcAft>
                <a:spcPts val="0"/>
              </a:spcAft>
              <a:buNone/>
            </a:pPr>
            <a:r>
              <a:rPr b="1" i="0" lang="en-US" sz="6251" u="none" cap="none" strike="noStrike">
                <a:solidFill>
                  <a:srgbClr val="90BA32"/>
                </a:solidFill>
                <a:latin typeface="Kalam"/>
                <a:ea typeface="Kalam"/>
                <a:cs typeface="Kalam"/>
                <a:sym typeface="Kalam"/>
              </a:rPr>
              <a:t>&amp;</a:t>
            </a:r>
            <a:endParaRPr/>
          </a:p>
          <a:p>
            <a:pPr indent="0" lvl="1" marL="0" marR="0" rtl="0" algn="ctr">
              <a:lnSpc>
                <a:spcPct val="92001"/>
              </a:lnSpc>
              <a:spcBef>
                <a:spcPts val="0"/>
              </a:spcBef>
              <a:spcAft>
                <a:spcPts val="0"/>
              </a:spcAft>
              <a:buNone/>
            </a:pPr>
            <a:r>
              <a:rPr b="1" i="0" lang="en-US" sz="6251" u="none" cap="none" strike="noStrike">
                <a:solidFill>
                  <a:srgbClr val="90BA32"/>
                </a:solidFill>
                <a:latin typeface="Kalam"/>
                <a:ea typeface="Kalam"/>
                <a:cs typeface="Kalam"/>
                <a:sym typeface="Kalam"/>
              </a:rPr>
              <a:t>Brunch</a:t>
            </a:r>
            <a:endParaRPr/>
          </a:p>
        </p:txBody>
      </p:sp>
      <p:sp>
        <p:nvSpPr>
          <p:cNvPr id="1013" name="Google Shape;1013;p35"/>
          <p:cNvSpPr txBox="1"/>
          <p:nvPr/>
        </p:nvSpPr>
        <p:spPr>
          <a:xfrm>
            <a:off x="7858621" y="644567"/>
            <a:ext cx="2570700" cy="36930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000000"/>
                </a:solidFill>
                <a:latin typeface="Kalam"/>
                <a:ea typeface="Kalam"/>
                <a:cs typeface="Kalam"/>
                <a:sym typeface="Kalam"/>
              </a:rPr>
              <a:t>Address</a:t>
            </a:r>
            <a:endParaRPr/>
          </a:p>
        </p:txBody>
      </p:sp>
      <p:sp>
        <p:nvSpPr>
          <p:cNvPr id="1014" name="Google Shape;1014;p35"/>
          <p:cNvSpPr txBox="1"/>
          <p:nvPr/>
        </p:nvSpPr>
        <p:spPr>
          <a:xfrm>
            <a:off x="7858621" y="8524777"/>
            <a:ext cx="2570700" cy="36930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000000"/>
                </a:solidFill>
                <a:latin typeface="Kalam"/>
                <a:ea typeface="Kalam"/>
                <a:cs typeface="Kalam"/>
                <a:sym typeface="Kalam"/>
              </a:rPr>
              <a:t>Contact</a:t>
            </a:r>
            <a:endParaRPr/>
          </a:p>
        </p:txBody>
      </p:sp>
      <p:sp>
        <p:nvSpPr>
          <p:cNvPr id="1015" name="Google Shape;1015;p35"/>
          <p:cNvSpPr txBox="1"/>
          <p:nvPr/>
        </p:nvSpPr>
        <p:spPr>
          <a:xfrm>
            <a:off x="6858260" y="1131669"/>
            <a:ext cx="4571400" cy="231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000000"/>
                </a:solidFill>
                <a:latin typeface="Cabin"/>
                <a:ea typeface="Cabin"/>
                <a:cs typeface="Cabin"/>
                <a:sym typeface="Cabin"/>
              </a:rPr>
              <a:t>123 Anywhere St., Any City,ST 12345</a:t>
            </a:r>
            <a:endParaRPr/>
          </a:p>
        </p:txBody>
      </p:sp>
      <p:sp>
        <p:nvSpPr>
          <p:cNvPr id="1016" name="Google Shape;1016;p35"/>
          <p:cNvSpPr txBox="1"/>
          <p:nvPr/>
        </p:nvSpPr>
        <p:spPr>
          <a:xfrm>
            <a:off x="6858260" y="9011879"/>
            <a:ext cx="45714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Cabin"/>
                <a:ea typeface="Cabin"/>
                <a:cs typeface="Cabin"/>
                <a:sym typeface="Cabin"/>
              </a:rPr>
              <a:t>123-456-7890</a:t>
            </a:r>
            <a:endParaRPr/>
          </a:p>
          <a:p>
            <a:pPr indent="0" lvl="1" marL="0" marR="0" rtl="0" algn="ctr">
              <a:lnSpc>
                <a:spcPct val="140000"/>
              </a:lnSpc>
              <a:spcBef>
                <a:spcPts val="0"/>
              </a:spcBef>
              <a:spcAft>
                <a:spcPts val="0"/>
              </a:spcAft>
              <a:buNone/>
            </a:pPr>
            <a:r>
              <a:rPr b="0" i="0" lang="en-US" sz="1500" u="none" cap="none" strike="noStrike">
                <a:solidFill>
                  <a:srgbClr val="000000"/>
                </a:solidFill>
                <a:latin typeface="Cabin"/>
                <a:ea typeface="Cabin"/>
                <a:cs typeface="Cabin"/>
                <a:sym typeface="Cabin"/>
              </a:rPr>
              <a:t>@reallygreatsite</a:t>
            </a:r>
            <a:endParaRPr/>
          </a:p>
        </p:txBody>
      </p:sp>
      <p:sp>
        <p:nvSpPr>
          <p:cNvPr id="1017" name="Google Shape;1017;p35"/>
          <p:cNvSpPr txBox="1"/>
          <p:nvPr/>
        </p:nvSpPr>
        <p:spPr>
          <a:xfrm>
            <a:off x="12954260" y="9278579"/>
            <a:ext cx="4571400" cy="231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000000"/>
                </a:solidFill>
                <a:latin typeface="Cabin"/>
                <a:ea typeface="Cabin"/>
                <a:cs typeface="Cabin"/>
                <a:sym typeface="Cabin"/>
              </a:rPr>
              <a:t>www.reallygreatsite.com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grpSp>
        <p:nvGrpSpPr>
          <p:cNvPr id="1022" name="Google Shape;1022;p36"/>
          <p:cNvGrpSpPr/>
          <p:nvPr/>
        </p:nvGrpSpPr>
        <p:grpSpPr>
          <a:xfrm>
            <a:off x="0" y="-285750"/>
            <a:ext cx="6096000" cy="10572750"/>
            <a:chOff x="0" y="-38100"/>
            <a:chExt cx="812800" cy="1409700"/>
          </a:xfrm>
        </p:grpSpPr>
        <p:sp>
          <p:nvSpPr>
            <p:cNvPr id="1023" name="Google Shape;1023;p36"/>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FFFFF"/>
            </a:solidFill>
            <a:ln>
              <a:noFill/>
            </a:ln>
          </p:spPr>
        </p:sp>
        <p:sp>
          <p:nvSpPr>
            <p:cNvPr id="1024" name="Google Shape;1024;p36"/>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5" name="Google Shape;1025;p36"/>
          <p:cNvGrpSpPr/>
          <p:nvPr/>
        </p:nvGrpSpPr>
        <p:grpSpPr>
          <a:xfrm>
            <a:off x="12192000" y="-285750"/>
            <a:ext cx="6096000" cy="10572750"/>
            <a:chOff x="0" y="-38100"/>
            <a:chExt cx="812800" cy="1409700"/>
          </a:xfrm>
        </p:grpSpPr>
        <p:sp>
          <p:nvSpPr>
            <p:cNvPr id="1026" name="Google Shape;1026;p36"/>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FFFFF"/>
            </a:solidFill>
            <a:ln>
              <a:noFill/>
            </a:ln>
          </p:spPr>
        </p:sp>
        <p:sp>
          <p:nvSpPr>
            <p:cNvPr id="1027" name="Google Shape;1027;p36"/>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8" name="Google Shape;1028;p36"/>
          <p:cNvGrpSpPr/>
          <p:nvPr/>
        </p:nvGrpSpPr>
        <p:grpSpPr>
          <a:xfrm>
            <a:off x="6096000" y="-602590"/>
            <a:ext cx="6096000" cy="11206433"/>
            <a:chOff x="0" y="-38100"/>
            <a:chExt cx="812800" cy="1494191"/>
          </a:xfrm>
        </p:grpSpPr>
        <p:sp>
          <p:nvSpPr>
            <p:cNvPr id="1029" name="Google Shape;1029;p36"/>
            <p:cNvSpPr/>
            <p:nvPr/>
          </p:nvSpPr>
          <p:spPr>
            <a:xfrm>
              <a:off x="0" y="0"/>
              <a:ext cx="812800" cy="1456091"/>
            </a:xfrm>
            <a:custGeom>
              <a:rect b="b" l="l" r="r" t="t"/>
              <a:pathLst>
                <a:path extrusionOk="0" h="1456091" w="812800">
                  <a:moveTo>
                    <a:pt x="0" y="0"/>
                  </a:moveTo>
                  <a:lnTo>
                    <a:pt x="812800" y="0"/>
                  </a:lnTo>
                  <a:lnTo>
                    <a:pt x="812800" y="1456091"/>
                  </a:lnTo>
                  <a:lnTo>
                    <a:pt x="0" y="1456091"/>
                  </a:lnTo>
                  <a:close/>
                </a:path>
              </a:pathLst>
            </a:custGeom>
            <a:solidFill>
              <a:srgbClr val="FFFFFF"/>
            </a:solidFill>
            <a:ln cap="sq" cmpd="sng" w="19050">
              <a:solidFill>
                <a:srgbClr val="DBAB54"/>
              </a:solidFill>
              <a:prstDash val="solid"/>
              <a:miter lim="8000"/>
              <a:headEnd len="sm" w="sm" type="none"/>
              <a:tailEnd len="sm" w="sm" type="none"/>
            </a:ln>
          </p:spPr>
        </p:sp>
        <p:sp>
          <p:nvSpPr>
            <p:cNvPr id="1030" name="Google Shape;1030;p36"/>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1" name="Google Shape;1031;p36"/>
          <p:cNvSpPr/>
          <p:nvPr/>
        </p:nvSpPr>
        <p:spPr>
          <a:xfrm>
            <a:off x="1567893" y="1239787"/>
            <a:ext cx="2960213" cy="2024046"/>
          </a:xfrm>
          <a:custGeom>
            <a:rect b="b" l="l" r="r" t="t"/>
            <a:pathLst>
              <a:path extrusionOk="0" h="2024046" w="2960213">
                <a:moveTo>
                  <a:pt x="0" y="0"/>
                </a:moveTo>
                <a:lnTo>
                  <a:pt x="2960214" y="0"/>
                </a:lnTo>
                <a:lnTo>
                  <a:pt x="2960214" y="2024046"/>
                </a:lnTo>
                <a:lnTo>
                  <a:pt x="0" y="2024046"/>
                </a:lnTo>
                <a:lnTo>
                  <a:pt x="0" y="0"/>
                </a:lnTo>
                <a:close/>
              </a:path>
            </a:pathLst>
          </a:custGeom>
          <a:blipFill rotWithShape="1">
            <a:blip r:embed="rId3">
              <a:alphaModFix/>
            </a:blip>
            <a:stretch>
              <a:fillRect b="0" l="0" r="0" t="0"/>
            </a:stretch>
          </a:blipFill>
          <a:ln>
            <a:noFill/>
          </a:ln>
        </p:spPr>
      </p:sp>
      <p:sp>
        <p:nvSpPr>
          <p:cNvPr id="1032" name="Google Shape;1032;p36"/>
          <p:cNvSpPr/>
          <p:nvPr/>
        </p:nvSpPr>
        <p:spPr>
          <a:xfrm>
            <a:off x="13994544" y="1157880"/>
            <a:ext cx="2490911" cy="2105952"/>
          </a:xfrm>
          <a:custGeom>
            <a:rect b="b" l="l" r="r" t="t"/>
            <a:pathLst>
              <a:path extrusionOk="0" h="2105952" w="2490911">
                <a:moveTo>
                  <a:pt x="0" y="0"/>
                </a:moveTo>
                <a:lnTo>
                  <a:pt x="2490912" y="0"/>
                </a:lnTo>
                <a:lnTo>
                  <a:pt x="2490912" y="2105953"/>
                </a:lnTo>
                <a:lnTo>
                  <a:pt x="0" y="2105953"/>
                </a:lnTo>
                <a:lnTo>
                  <a:pt x="0" y="0"/>
                </a:lnTo>
                <a:close/>
              </a:path>
            </a:pathLst>
          </a:custGeom>
          <a:blipFill rotWithShape="1">
            <a:blip r:embed="rId4">
              <a:alphaModFix/>
            </a:blip>
            <a:stretch>
              <a:fillRect b="0" l="0" r="0" t="0"/>
            </a:stretch>
          </a:blipFill>
          <a:ln>
            <a:noFill/>
          </a:ln>
        </p:spPr>
      </p:sp>
      <p:pic>
        <p:nvPicPr>
          <p:cNvPr id="1033" name="Google Shape;1033;p36"/>
          <p:cNvPicPr preferRelativeResize="0"/>
          <p:nvPr/>
        </p:nvPicPr>
        <p:blipFill rotWithShape="1">
          <a:blip r:embed="rId5">
            <a:alphaModFix/>
          </a:blip>
          <a:srcRect b="0" l="13129" r="9816" t="13314"/>
          <a:stretch/>
        </p:blipFill>
        <p:spPr>
          <a:xfrm>
            <a:off x="6096000" y="0"/>
            <a:ext cx="6095999" cy="10287002"/>
          </a:xfrm>
          <a:prstGeom prst="rect">
            <a:avLst/>
          </a:prstGeom>
          <a:noFill/>
          <a:ln>
            <a:noFill/>
          </a:ln>
        </p:spPr>
      </p:pic>
      <p:sp>
        <p:nvSpPr>
          <p:cNvPr id="1034" name="Google Shape;1034;p36"/>
          <p:cNvSpPr txBox="1"/>
          <p:nvPr/>
        </p:nvSpPr>
        <p:spPr>
          <a:xfrm>
            <a:off x="1407858" y="3868655"/>
            <a:ext cx="3280200" cy="677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4400" u="none" cap="none" strike="noStrike">
                <a:solidFill>
                  <a:srgbClr val="000000"/>
                </a:solidFill>
                <a:latin typeface="Kalam"/>
                <a:ea typeface="Kalam"/>
                <a:cs typeface="Kalam"/>
                <a:sym typeface="Kalam"/>
              </a:rPr>
              <a:t>Fish</a:t>
            </a:r>
            <a:endParaRPr/>
          </a:p>
        </p:txBody>
      </p:sp>
      <p:sp>
        <p:nvSpPr>
          <p:cNvPr id="1035" name="Google Shape;1035;p36"/>
          <p:cNvSpPr txBox="1"/>
          <p:nvPr/>
        </p:nvSpPr>
        <p:spPr>
          <a:xfrm>
            <a:off x="13599858" y="3868655"/>
            <a:ext cx="3280200" cy="677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4400" u="none" cap="none" strike="noStrike">
                <a:solidFill>
                  <a:srgbClr val="000000"/>
                </a:solidFill>
                <a:latin typeface="Kalam"/>
                <a:ea typeface="Kalam"/>
                <a:cs typeface="Kalam"/>
                <a:sym typeface="Kalam"/>
              </a:rPr>
              <a:t>Veggie</a:t>
            </a:r>
            <a:endParaRPr/>
          </a:p>
        </p:txBody>
      </p:sp>
      <p:grpSp>
        <p:nvGrpSpPr>
          <p:cNvPr id="1036" name="Google Shape;1036;p36"/>
          <p:cNvGrpSpPr/>
          <p:nvPr/>
        </p:nvGrpSpPr>
        <p:grpSpPr>
          <a:xfrm>
            <a:off x="1173258" y="5044372"/>
            <a:ext cx="3814650" cy="652679"/>
            <a:chOff x="0" y="-38100"/>
            <a:chExt cx="5086200" cy="870238"/>
          </a:xfrm>
        </p:grpSpPr>
        <p:sp>
          <p:nvSpPr>
            <p:cNvPr id="1037" name="Google Shape;1037;p36"/>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38" name="Google Shape;1038;p36"/>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1</a:t>
              </a:r>
              <a:endParaRPr/>
            </a:p>
          </p:txBody>
        </p:sp>
        <p:sp>
          <p:nvSpPr>
            <p:cNvPr id="1039" name="Google Shape;1039;p36"/>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40" name="Google Shape;1040;p36"/>
          <p:cNvGrpSpPr/>
          <p:nvPr/>
        </p:nvGrpSpPr>
        <p:grpSpPr>
          <a:xfrm>
            <a:off x="13332722" y="5044372"/>
            <a:ext cx="3814650" cy="652679"/>
            <a:chOff x="0" y="-38100"/>
            <a:chExt cx="5086200" cy="870238"/>
          </a:xfrm>
        </p:grpSpPr>
        <p:sp>
          <p:nvSpPr>
            <p:cNvPr id="1041" name="Google Shape;1041;p36"/>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42" name="Google Shape;1042;p36"/>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1</a:t>
              </a:r>
              <a:endParaRPr/>
            </a:p>
          </p:txBody>
        </p:sp>
        <p:sp>
          <p:nvSpPr>
            <p:cNvPr id="1043" name="Google Shape;1043;p36"/>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44" name="Google Shape;1044;p36"/>
          <p:cNvGrpSpPr/>
          <p:nvPr/>
        </p:nvGrpSpPr>
        <p:grpSpPr>
          <a:xfrm>
            <a:off x="1173258" y="6222472"/>
            <a:ext cx="3814650" cy="652679"/>
            <a:chOff x="0" y="-38100"/>
            <a:chExt cx="5086200" cy="870238"/>
          </a:xfrm>
        </p:grpSpPr>
        <p:sp>
          <p:nvSpPr>
            <p:cNvPr id="1045" name="Google Shape;1045;p36"/>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46" name="Google Shape;1046;p36"/>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2</a:t>
              </a:r>
              <a:endParaRPr/>
            </a:p>
          </p:txBody>
        </p:sp>
        <p:sp>
          <p:nvSpPr>
            <p:cNvPr id="1047" name="Google Shape;1047;p36"/>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48" name="Google Shape;1048;p36"/>
          <p:cNvGrpSpPr/>
          <p:nvPr/>
        </p:nvGrpSpPr>
        <p:grpSpPr>
          <a:xfrm>
            <a:off x="13332722" y="6222472"/>
            <a:ext cx="3814650" cy="652679"/>
            <a:chOff x="0" y="-38100"/>
            <a:chExt cx="5086200" cy="870238"/>
          </a:xfrm>
        </p:grpSpPr>
        <p:sp>
          <p:nvSpPr>
            <p:cNvPr id="1049" name="Google Shape;1049;p36"/>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50" name="Google Shape;1050;p36"/>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2</a:t>
              </a:r>
              <a:endParaRPr/>
            </a:p>
          </p:txBody>
        </p:sp>
        <p:sp>
          <p:nvSpPr>
            <p:cNvPr id="1051" name="Google Shape;1051;p36"/>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52" name="Google Shape;1052;p36"/>
          <p:cNvGrpSpPr/>
          <p:nvPr/>
        </p:nvGrpSpPr>
        <p:grpSpPr>
          <a:xfrm>
            <a:off x="1173258" y="7400573"/>
            <a:ext cx="3814650" cy="652679"/>
            <a:chOff x="0" y="-38100"/>
            <a:chExt cx="5086200" cy="870238"/>
          </a:xfrm>
        </p:grpSpPr>
        <p:sp>
          <p:nvSpPr>
            <p:cNvPr id="1053" name="Google Shape;1053;p36"/>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54" name="Google Shape;1054;p36"/>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3</a:t>
              </a:r>
              <a:endParaRPr/>
            </a:p>
          </p:txBody>
        </p:sp>
        <p:sp>
          <p:nvSpPr>
            <p:cNvPr id="1055" name="Google Shape;1055;p36"/>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56" name="Google Shape;1056;p36"/>
          <p:cNvGrpSpPr/>
          <p:nvPr/>
        </p:nvGrpSpPr>
        <p:grpSpPr>
          <a:xfrm>
            <a:off x="13332722" y="7400573"/>
            <a:ext cx="3814650" cy="652679"/>
            <a:chOff x="0" y="-38100"/>
            <a:chExt cx="5086200" cy="870238"/>
          </a:xfrm>
        </p:grpSpPr>
        <p:sp>
          <p:nvSpPr>
            <p:cNvPr id="1057" name="Google Shape;1057;p36"/>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58" name="Google Shape;1058;p36"/>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3</a:t>
              </a:r>
              <a:endParaRPr/>
            </a:p>
          </p:txBody>
        </p:sp>
        <p:sp>
          <p:nvSpPr>
            <p:cNvPr id="1059" name="Google Shape;1059;p36"/>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60" name="Google Shape;1060;p36"/>
          <p:cNvGrpSpPr/>
          <p:nvPr/>
        </p:nvGrpSpPr>
        <p:grpSpPr>
          <a:xfrm>
            <a:off x="1173258" y="8578674"/>
            <a:ext cx="3814650" cy="652679"/>
            <a:chOff x="0" y="-38100"/>
            <a:chExt cx="5086200" cy="870238"/>
          </a:xfrm>
        </p:grpSpPr>
        <p:sp>
          <p:nvSpPr>
            <p:cNvPr id="1061" name="Google Shape;1061;p36"/>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62" name="Google Shape;1062;p36"/>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4</a:t>
              </a:r>
              <a:endParaRPr/>
            </a:p>
          </p:txBody>
        </p:sp>
        <p:sp>
          <p:nvSpPr>
            <p:cNvPr id="1063" name="Google Shape;1063;p36"/>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64" name="Google Shape;1064;p36"/>
          <p:cNvGrpSpPr/>
          <p:nvPr/>
        </p:nvGrpSpPr>
        <p:grpSpPr>
          <a:xfrm>
            <a:off x="13332722" y="8578674"/>
            <a:ext cx="3814650" cy="652679"/>
            <a:chOff x="0" y="-38100"/>
            <a:chExt cx="5086200" cy="870238"/>
          </a:xfrm>
        </p:grpSpPr>
        <p:sp>
          <p:nvSpPr>
            <p:cNvPr id="1065" name="Google Shape;1065;p36"/>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66" name="Google Shape;1066;p36"/>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4</a:t>
              </a:r>
              <a:endParaRPr/>
            </a:p>
          </p:txBody>
        </p:sp>
        <p:sp>
          <p:nvSpPr>
            <p:cNvPr id="1067" name="Google Shape;1067;p36"/>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sp>
        <p:nvSpPr>
          <p:cNvPr id="1068" name="Google Shape;1068;p36"/>
          <p:cNvSpPr txBox="1"/>
          <p:nvPr/>
        </p:nvSpPr>
        <p:spPr>
          <a:xfrm>
            <a:off x="7279673" y="942975"/>
            <a:ext cx="3963300" cy="1187700"/>
          </a:xfrm>
          <a:prstGeom prst="rect">
            <a:avLst/>
          </a:prstGeom>
          <a:noFill/>
          <a:ln>
            <a:noFill/>
          </a:ln>
        </p:spPr>
        <p:txBody>
          <a:bodyPr anchorCtr="0" anchor="t" bIns="0" lIns="0" spcFirstLastPara="1" rIns="0" wrap="square" tIns="0">
            <a:spAutoFit/>
          </a:bodyPr>
          <a:lstStyle/>
          <a:p>
            <a:pPr indent="0" lvl="1" marL="0" marR="0" rtl="0" algn="ctr">
              <a:lnSpc>
                <a:spcPct val="181000"/>
              </a:lnSpc>
              <a:spcBef>
                <a:spcPts val="0"/>
              </a:spcBef>
              <a:spcAft>
                <a:spcPts val="0"/>
              </a:spcAft>
              <a:buNone/>
            </a:pPr>
            <a:r>
              <a:rPr b="0" i="0" lang="en-US" sz="1200"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grpSp>
        <p:nvGrpSpPr>
          <p:cNvPr id="1073" name="Google Shape;1073;p37"/>
          <p:cNvGrpSpPr/>
          <p:nvPr/>
        </p:nvGrpSpPr>
        <p:grpSpPr>
          <a:xfrm>
            <a:off x="0" y="-285750"/>
            <a:ext cx="6096000" cy="10572750"/>
            <a:chOff x="0" y="-38100"/>
            <a:chExt cx="812800" cy="1409700"/>
          </a:xfrm>
        </p:grpSpPr>
        <p:sp>
          <p:nvSpPr>
            <p:cNvPr id="1074" name="Google Shape;1074;p37"/>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FFFFF"/>
            </a:solidFill>
            <a:ln>
              <a:noFill/>
            </a:ln>
          </p:spPr>
        </p:sp>
        <p:sp>
          <p:nvSpPr>
            <p:cNvPr id="1075" name="Google Shape;1075;p37"/>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6" name="Google Shape;1076;p37"/>
          <p:cNvGrpSpPr/>
          <p:nvPr/>
        </p:nvGrpSpPr>
        <p:grpSpPr>
          <a:xfrm>
            <a:off x="12192000" y="-285750"/>
            <a:ext cx="6096000" cy="10572750"/>
            <a:chOff x="0" y="-38100"/>
            <a:chExt cx="812800" cy="1409700"/>
          </a:xfrm>
        </p:grpSpPr>
        <p:sp>
          <p:nvSpPr>
            <p:cNvPr id="1077" name="Google Shape;1077;p37"/>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FFFFF"/>
            </a:solidFill>
            <a:ln>
              <a:noFill/>
            </a:ln>
          </p:spPr>
        </p:sp>
        <p:sp>
          <p:nvSpPr>
            <p:cNvPr id="1078" name="Google Shape;1078;p37"/>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9" name="Google Shape;1079;p37"/>
          <p:cNvSpPr/>
          <p:nvPr/>
        </p:nvSpPr>
        <p:spPr>
          <a:xfrm rot="719078">
            <a:off x="-2525364" y="-3297849"/>
            <a:ext cx="8327780" cy="8223683"/>
          </a:xfrm>
          <a:custGeom>
            <a:rect b="b" l="l" r="r" t="t"/>
            <a:pathLst>
              <a:path extrusionOk="0" h="8229600" w="8333772">
                <a:moveTo>
                  <a:pt x="0" y="0"/>
                </a:moveTo>
                <a:lnTo>
                  <a:pt x="8333772" y="0"/>
                </a:lnTo>
                <a:lnTo>
                  <a:pt x="8333772" y="8229600"/>
                </a:lnTo>
                <a:lnTo>
                  <a:pt x="0" y="8229600"/>
                </a:lnTo>
                <a:lnTo>
                  <a:pt x="0" y="0"/>
                </a:lnTo>
                <a:close/>
              </a:path>
            </a:pathLst>
          </a:custGeom>
          <a:blipFill rotWithShape="1">
            <a:blip r:embed="rId3">
              <a:alphaModFix/>
            </a:blip>
            <a:stretch>
              <a:fillRect b="0" l="0" r="0" t="0"/>
            </a:stretch>
          </a:blipFill>
          <a:ln>
            <a:noFill/>
          </a:ln>
        </p:spPr>
      </p:sp>
      <p:grpSp>
        <p:nvGrpSpPr>
          <p:cNvPr id="1080" name="Google Shape;1080;p37"/>
          <p:cNvGrpSpPr/>
          <p:nvPr/>
        </p:nvGrpSpPr>
        <p:grpSpPr>
          <a:xfrm>
            <a:off x="12893596" y="502143"/>
            <a:ext cx="4692782" cy="4692782"/>
            <a:chOff x="0" y="0"/>
            <a:chExt cx="812800" cy="812800"/>
          </a:xfrm>
        </p:grpSpPr>
        <p:sp>
          <p:nvSpPr>
            <p:cNvPr id="1081" name="Google Shape;1081;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3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3" name="Google Shape;1083;p37"/>
          <p:cNvSpPr/>
          <p:nvPr/>
        </p:nvSpPr>
        <p:spPr>
          <a:xfrm flipH="1">
            <a:off x="12887403" y="502152"/>
            <a:ext cx="4699000" cy="4698981"/>
          </a:xfrm>
          <a:custGeom>
            <a:rect b="b" l="l" r="r" t="t"/>
            <a:pathLst>
              <a:path extrusionOk="0" h="6349974" w="6350000">
                <a:moveTo>
                  <a:pt x="0" y="3175025"/>
                </a:moveTo>
                <a:cubicBezTo>
                  <a:pt x="0" y="4928451"/>
                  <a:pt x="1421524" y="6349974"/>
                  <a:pt x="3175000" y="6349974"/>
                </a:cubicBezTo>
                <a:cubicBezTo>
                  <a:pt x="4928502" y="6349974"/>
                  <a:pt x="6350000" y="4928451"/>
                  <a:pt x="6350000" y="3175025"/>
                </a:cubicBezTo>
                <a:cubicBezTo>
                  <a:pt x="6350000" y="1421511"/>
                  <a:pt x="4928502" y="0"/>
                  <a:pt x="3175000" y="0"/>
                </a:cubicBezTo>
                <a:cubicBezTo>
                  <a:pt x="1421499" y="0"/>
                  <a:pt x="0" y="1421511"/>
                  <a:pt x="0" y="3175025"/>
                </a:cubicBezTo>
                <a:close/>
              </a:path>
            </a:pathLst>
          </a:custGeom>
          <a:blipFill rotWithShape="1">
            <a:blip r:embed="rId4">
              <a:alphaModFix/>
            </a:blip>
            <a:stretch>
              <a:fillRect b="0" l="0" r="-11318" t="-4842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4" name="Google Shape;1084;p37"/>
          <p:cNvGrpSpPr/>
          <p:nvPr/>
        </p:nvGrpSpPr>
        <p:grpSpPr>
          <a:xfrm>
            <a:off x="1341183" y="6635047"/>
            <a:ext cx="3814650" cy="652679"/>
            <a:chOff x="0" y="-38100"/>
            <a:chExt cx="5086200" cy="870238"/>
          </a:xfrm>
        </p:grpSpPr>
        <p:sp>
          <p:nvSpPr>
            <p:cNvPr id="1085" name="Google Shape;1085;p37"/>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86" name="Google Shape;1086;p37"/>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1</a:t>
              </a:r>
              <a:endParaRPr/>
            </a:p>
          </p:txBody>
        </p:sp>
        <p:sp>
          <p:nvSpPr>
            <p:cNvPr id="1087" name="Google Shape;1087;p37"/>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88" name="Google Shape;1088;p37"/>
          <p:cNvGrpSpPr/>
          <p:nvPr/>
        </p:nvGrpSpPr>
        <p:grpSpPr>
          <a:xfrm>
            <a:off x="13599858" y="6635047"/>
            <a:ext cx="3814650" cy="652679"/>
            <a:chOff x="0" y="-38100"/>
            <a:chExt cx="5086200" cy="870238"/>
          </a:xfrm>
        </p:grpSpPr>
        <p:sp>
          <p:nvSpPr>
            <p:cNvPr id="1089" name="Google Shape;1089;p37"/>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90" name="Google Shape;1090;p37"/>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1</a:t>
              </a:r>
              <a:endParaRPr/>
            </a:p>
          </p:txBody>
        </p:sp>
        <p:sp>
          <p:nvSpPr>
            <p:cNvPr id="1091" name="Google Shape;1091;p37"/>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92" name="Google Shape;1092;p37"/>
          <p:cNvGrpSpPr/>
          <p:nvPr/>
        </p:nvGrpSpPr>
        <p:grpSpPr>
          <a:xfrm>
            <a:off x="1341183" y="7813148"/>
            <a:ext cx="3814650" cy="652679"/>
            <a:chOff x="0" y="-38100"/>
            <a:chExt cx="5086200" cy="870238"/>
          </a:xfrm>
        </p:grpSpPr>
        <p:sp>
          <p:nvSpPr>
            <p:cNvPr id="1093" name="Google Shape;1093;p37"/>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94" name="Google Shape;1094;p37"/>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2</a:t>
              </a:r>
              <a:endParaRPr/>
            </a:p>
          </p:txBody>
        </p:sp>
        <p:sp>
          <p:nvSpPr>
            <p:cNvPr id="1095" name="Google Shape;1095;p37"/>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096" name="Google Shape;1096;p37"/>
          <p:cNvGrpSpPr/>
          <p:nvPr/>
        </p:nvGrpSpPr>
        <p:grpSpPr>
          <a:xfrm>
            <a:off x="13599858" y="7813148"/>
            <a:ext cx="3814650" cy="652679"/>
            <a:chOff x="0" y="-38100"/>
            <a:chExt cx="5086200" cy="870238"/>
          </a:xfrm>
        </p:grpSpPr>
        <p:sp>
          <p:nvSpPr>
            <p:cNvPr id="1097" name="Google Shape;1097;p37"/>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098" name="Google Shape;1098;p37"/>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2</a:t>
              </a:r>
              <a:endParaRPr/>
            </a:p>
          </p:txBody>
        </p:sp>
        <p:sp>
          <p:nvSpPr>
            <p:cNvPr id="1099" name="Google Shape;1099;p37"/>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100" name="Google Shape;1100;p37"/>
          <p:cNvGrpSpPr/>
          <p:nvPr/>
        </p:nvGrpSpPr>
        <p:grpSpPr>
          <a:xfrm>
            <a:off x="1341183" y="8991249"/>
            <a:ext cx="3814650" cy="652679"/>
            <a:chOff x="0" y="-38100"/>
            <a:chExt cx="5086200" cy="870238"/>
          </a:xfrm>
        </p:grpSpPr>
        <p:sp>
          <p:nvSpPr>
            <p:cNvPr id="1101" name="Google Shape;1101;p37"/>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102" name="Google Shape;1102;p37"/>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3</a:t>
              </a:r>
              <a:endParaRPr/>
            </a:p>
          </p:txBody>
        </p:sp>
        <p:sp>
          <p:nvSpPr>
            <p:cNvPr id="1103" name="Google Shape;1103;p37"/>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grpSp>
        <p:nvGrpSpPr>
          <p:cNvPr id="1104" name="Google Shape;1104;p37"/>
          <p:cNvGrpSpPr/>
          <p:nvPr/>
        </p:nvGrpSpPr>
        <p:grpSpPr>
          <a:xfrm>
            <a:off x="13599858" y="8991249"/>
            <a:ext cx="3814650" cy="652679"/>
            <a:chOff x="0" y="-38100"/>
            <a:chExt cx="5086200" cy="870238"/>
          </a:xfrm>
        </p:grpSpPr>
        <p:sp>
          <p:nvSpPr>
            <p:cNvPr id="1105" name="Google Shape;1105;p37"/>
            <p:cNvSpPr txBox="1"/>
            <p:nvPr/>
          </p:nvSpPr>
          <p:spPr>
            <a:xfrm>
              <a:off x="3562448" y="-38100"/>
              <a:ext cx="910800" cy="3900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$10</a:t>
              </a:r>
              <a:endParaRPr/>
            </a:p>
          </p:txBody>
        </p:sp>
        <p:sp>
          <p:nvSpPr>
            <p:cNvPr id="1106" name="Google Shape;1106;p37"/>
            <p:cNvSpPr txBox="1"/>
            <p:nvPr/>
          </p:nvSpPr>
          <p:spPr>
            <a:xfrm>
              <a:off x="0" y="-38100"/>
              <a:ext cx="3223200" cy="3900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900" u="none" cap="none" strike="noStrike">
                  <a:solidFill>
                    <a:srgbClr val="000000"/>
                  </a:solidFill>
                  <a:latin typeface="Cabin"/>
                  <a:ea typeface="Cabin"/>
                  <a:cs typeface="Cabin"/>
                  <a:sym typeface="Cabin"/>
                </a:rPr>
                <a:t>MENU 3</a:t>
              </a:r>
              <a:endParaRPr/>
            </a:p>
          </p:txBody>
        </p:sp>
        <p:sp>
          <p:nvSpPr>
            <p:cNvPr id="1107" name="Google Shape;1107;p37"/>
            <p:cNvSpPr txBox="1"/>
            <p:nvPr/>
          </p:nvSpPr>
          <p:spPr>
            <a:xfrm>
              <a:off x="0" y="606238"/>
              <a:ext cx="5086200" cy="225900"/>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1100" u="none" cap="none" strike="noStrike">
                  <a:solidFill>
                    <a:srgbClr val="000000"/>
                  </a:solidFill>
                  <a:latin typeface="Cabin"/>
                  <a:ea typeface="Cabin"/>
                  <a:cs typeface="Cabin"/>
                  <a:sym typeface="Cabin"/>
                </a:rPr>
                <a:t>Lorem ipsum dolor sit amet, consectetur adipiscing elit.</a:t>
              </a:r>
              <a:endParaRPr/>
            </a:p>
          </p:txBody>
        </p:sp>
      </p:grpSp>
      <p:sp>
        <p:nvSpPr>
          <p:cNvPr id="1108" name="Google Shape;1108;p37"/>
          <p:cNvSpPr txBox="1"/>
          <p:nvPr/>
        </p:nvSpPr>
        <p:spPr>
          <a:xfrm>
            <a:off x="1407858" y="5479982"/>
            <a:ext cx="3280200" cy="677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4400" u="none" cap="none" strike="noStrike">
                <a:solidFill>
                  <a:srgbClr val="000000"/>
                </a:solidFill>
                <a:latin typeface="Kalam"/>
                <a:ea typeface="Kalam"/>
                <a:cs typeface="Kalam"/>
                <a:sym typeface="Kalam"/>
              </a:rPr>
              <a:t>Fish</a:t>
            </a:r>
            <a:endParaRPr/>
          </a:p>
        </p:txBody>
      </p:sp>
      <p:sp>
        <p:nvSpPr>
          <p:cNvPr id="1109" name="Google Shape;1109;p37"/>
          <p:cNvSpPr txBox="1"/>
          <p:nvPr/>
        </p:nvSpPr>
        <p:spPr>
          <a:xfrm>
            <a:off x="13599858" y="5479982"/>
            <a:ext cx="3280200" cy="677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4400" u="none" cap="none" strike="noStrike">
                <a:solidFill>
                  <a:srgbClr val="000000"/>
                </a:solidFill>
                <a:latin typeface="Kalam"/>
                <a:ea typeface="Kalam"/>
                <a:cs typeface="Kalam"/>
                <a:sym typeface="Kalam"/>
              </a:rPr>
              <a:t>Drinks</a:t>
            </a:r>
            <a:endParaRPr/>
          </a:p>
        </p:txBody>
      </p:sp>
      <p:grpSp>
        <p:nvGrpSpPr>
          <p:cNvPr id="1110" name="Google Shape;1110;p37"/>
          <p:cNvGrpSpPr/>
          <p:nvPr/>
        </p:nvGrpSpPr>
        <p:grpSpPr>
          <a:xfrm>
            <a:off x="6096000" y="-602590"/>
            <a:ext cx="6096000" cy="11206433"/>
            <a:chOff x="0" y="-38100"/>
            <a:chExt cx="812800" cy="1494191"/>
          </a:xfrm>
        </p:grpSpPr>
        <p:sp>
          <p:nvSpPr>
            <p:cNvPr id="1111" name="Google Shape;1111;p37"/>
            <p:cNvSpPr/>
            <p:nvPr/>
          </p:nvSpPr>
          <p:spPr>
            <a:xfrm>
              <a:off x="0" y="0"/>
              <a:ext cx="812800" cy="1456091"/>
            </a:xfrm>
            <a:custGeom>
              <a:rect b="b" l="l" r="r" t="t"/>
              <a:pathLst>
                <a:path extrusionOk="0" h="1456091" w="812800">
                  <a:moveTo>
                    <a:pt x="0" y="0"/>
                  </a:moveTo>
                  <a:lnTo>
                    <a:pt x="812800" y="0"/>
                  </a:lnTo>
                  <a:lnTo>
                    <a:pt x="812800" y="1456091"/>
                  </a:lnTo>
                  <a:lnTo>
                    <a:pt x="0" y="1456091"/>
                  </a:lnTo>
                  <a:close/>
                </a:path>
              </a:pathLst>
            </a:custGeom>
            <a:solidFill>
              <a:srgbClr val="FFFFFF"/>
            </a:solidFill>
            <a:ln cap="sq" cmpd="sng" w="19050">
              <a:solidFill>
                <a:srgbClr val="90BA32"/>
              </a:solidFill>
              <a:prstDash val="solid"/>
              <a:miter lim="8000"/>
              <a:headEnd len="sm" w="sm" type="none"/>
              <a:tailEnd len="sm" w="sm" type="none"/>
            </a:ln>
          </p:spPr>
        </p:sp>
        <p:sp>
          <p:nvSpPr>
            <p:cNvPr id="1112" name="Google Shape;1112;p37"/>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13" name="Google Shape;1113;p37"/>
          <p:cNvPicPr preferRelativeResize="0"/>
          <p:nvPr/>
        </p:nvPicPr>
        <p:blipFill>
          <a:blip r:embed="rId5">
            <a:alphaModFix/>
          </a:blip>
          <a:stretch>
            <a:fillRect/>
          </a:stretch>
        </p:blipFill>
        <p:spPr>
          <a:xfrm>
            <a:off x="6791400" y="4974975"/>
            <a:ext cx="4705200" cy="4705200"/>
          </a:xfrm>
          <a:prstGeom prst="ellipse">
            <a:avLst/>
          </a:prstGeom>
          <a:noFill/>
          <a:ln>
            <a:noFill/>
          </a:ln>
        </p:spPr>
      </p:pic>
      <p:sp>
        <p:nvSpPr>
          <p:cNvPr id="1114" name="Google Shape;1114;p37"/>
          <p:cNvSpPr txBox="1"/>
          <p:nvPr/>
        </p:nvSpPr>
        <p:spPr>
          <a:xfrm>
            <a:off x="7503858" y="942975"/>
            <a:ext cx="3280200" cy="677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4400" u="none" cap="none" strike="noStrike">
                <a:solidFill>
                  <a:srgbClr val="000000"/>
                </a:solidFill>
                <a:latin typeface="Kalam"/>
                <a:ea typeface="Kalam"/>
                <a:cs typeface="Kalam"/>
                <a:sym typeface="Kalam"/>
              </a:rPr>
              <a:t>About Us</a:t>
            </a:r>
            <a:endParaRPr/>
          </a:p>
        </p:txBody>
      </p:sp>
      <p:sp>
        <p:nvSpPr>
          <p:cNvPr id="1115" name="Google Shape;1115;p37"/>
          <p:cNvSpPr txBox="1"/>
          <p:nvPr/>
        </p:nvSpPr>
        <p:spPr>
          <a:xfrm>
            <a:off x="7109817" y="1969456"/>
            <a:ext cx="4068300" cy="1856400"/>
          </a:xfrm>
          <a:prstGeom prst="rect">
            <a:avLst/>
          </a:prstGeom>
          <a:noFill/>
          <a:ln>
            <a:noFill/>
          </a:ln>
        </p:spPr>
        <p:txBody>
          <a:bodyPr anchorCtr="0" anchor="t" bIns="0" lIns="0" spcFirstLastPara="1" rIns="0" wrap="square" tIns="0">
            <a:spAutoFit/>
          </a:bodyPr>
          <a:lstStyle/>
          <a:p>
            <a:pPr indent="0" lvl="1" marL="0" marR="0" rtl="0" algn="ctr">
              <a:lnSpc>
                <a:spcPct val="177077"/>
              </a:lnSpc>
              <a:spcBef>
                <a:spcPts val="0"/>
              </a:spcBef>
              <a:spcAft>
                <a:spcPts val="0"/>
              </a:spcAft>
              <a:buNone/>
            </a:pPr>
            <a:r>
              <a:rPr b="0" i="0" lang="en-US" sz="1492" u="none" cap="none" strike="noStrike">
                <a:solidFill>
                  <a:srgbClr val="000000"/>
                </a:solidFill>
                <a:latin typeface="Cabin"/>
                <a:ea typeface="Cabin"/>
                <a:cs typeface="Cabin"/>
                <a:sym typeface="Cabin"/>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C9A"/>
        </a:solidFill>
      </p:bgPr>
    </p:bg>
    <p:spTree>
      <p:nvGrpSpPr>
        <p:cNvPr id="1119" name="Shape 1119"/>
        <p:cNvGrpSpPr/>
        <p:nvPr/>
      </p:nvGrpSpPr>
      <p:grpSpPr>
        <a:xfrm>
          <a:off x="0" y="0"/>
          <a:ext cx="0" cy="0"/>
          <a:chOff x="0" y="0"/>
          <a:chExt cx="0" cy="0"/>
        </a:xfrm>
      </p:grpSpPr>
      <p:sp>
        <p:nvSpPr>
          <p:cNvPr id="1120" name="Google Shape;1120;p38"/>
          <p:cNvSpPr txBox="1"/>
          <p:nvPr/>
        </p:nvSpPr>
        <p:spPr>
          <a:xfrm>
            <a:off x="1396394" y="1396394"/>
            <a:ext cx="13969800" cy="49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Bold</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Modern</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Illustrative</a:t>
            </a:r>
            <a:endParaRPr/>
          </a:p>
        </p:txBody>
      </p:sp>
      <p:sp>
        <p:nvSpPr>
          <p:cNvPr id="1121" name="Google Shape;1121;p38"/>
          <p:cNvSpPr txBox="1"/>
          <p:nvPr/>
        </p:nvSpPr>
        <p:spPr>
          <a:xfrm>
            <a:off x="2062861" y="8885555"/>
            <a:ext cx="91722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DEDE4"/>
                </a:solidFill>
                <a:latin typeface="Inter"/>
                <a:ea typeface="Inter"/>
                <a:cs typeface="Inter"/>
                <a:sym typeface="Inter"/>
              </a:rPr>
              <a:t>Elaborate on what you want to discuss. </a:t>
            </a:r>
            <a:endParaRPr/>
          </a:p>
        </p:txBody>
      </p:sp>
      <p:sp>
        <p:nvSpPr>
          <p:cNvPr id="1122" name="Google Shape;1122;p38"/>
          <p:cNvSpPr txBox="1"/>
          <p:nvPr/>
        </p:nvSpPr>
        <p:spPr>
          <a:xfrm>
            <a:off x="13284900" y="292800"/>
            <a:ext cx="3825600" cy="31965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20767" u="none" cap="none" strike="noStrike">
                <a:solidFill>
                  <a:srgbClr val="EDEDE4"/>
                </a:solidFill>
                <a:latin typeface="Alice"/>
                <a:ea typeface="Alice"/>
                <a:cs typeface="Alice"/>
                <a:sym typeface="Alice"/>
              </a:rPr>
              <a:t>07</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grpSp>
        <p:nvGrpSpPr>
          <p:cNvPr id="1127" name="Google Shape;1127;p39"/>
          <p:cNvGrpSpPr/>
          <p:nvPr/>
        </p:nvGrpSpPr>
        <p:grpSpPr>
          <a:xfrm>
            <a:off x="0" y="-285750"/>
            <a:ext cx="6096000" cy="10572750"/>
            <a:chOff x="0" y="-38100"/>
            <a:chExt cx="812800" cy="1409700"/>
          </a:xfrm>
        </p:grpSpPr>
        <p:sp>
          <p:nvSpPr>
            <p:cNvPr id="1128" name="Google Shape;1128;p39"/>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EBE7E9"/>
            </a:solidFill>
            <a:ln>
              <a:noFill/>
            </a:ln>
          </p:spPr>
        </p:sp>
        <p:sp>
          <p:nvSpPr>
            <p:cNvPr id="1129" name="Google Shape;1129;p3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0" name="Google Shape;1130;p39"/>
          <p:cNvGrpSpPr/>
          <p:nvPr/>
        </p:nvGrpSpPr>
        <p:grpSpPr>
          <a:xfrm>
            <a:off x="12192000" y="-285750"/>
            <a:ext cx="6096000" cy="10572750"/>
            <a:chOff x="0" y="-38100"/>
            <a:chExt cx="812800" cy="1409700"/>
          </a:xfrm>
        </p:grpSpPr>
        <p:sp>
          <p:nvSpPr>
            <p:cNvPr id="1131" name="Google Shape;1131;p39"/>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EBE7E9"/>
            </a:solidFill>
            <a:ln>
              <a:noFill/>
            </a:ln>
          </p:spPr>
        </p:sp>
        <p:sp>
          <p:nvSpPr>
            <p:cNvPr id="1132" name="Google Shape;1132;p3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3" name="Google Shape;1133;p39"/>
          <p:cNvGrpSpPr/>
          <p:nvPr/>
        </p:nvGrpSpPr>
        <p:grpSpPr>
          <a:xfrm>
            <a:off x="6096000" y="-602590"/>
            <a:ext cx="6096000" cy="11206433"/>
            <a:chOff x="0" y="-38100"/>
            <a:chExt cx="812800" cy="1494191"/>
          </a:xfrm>
        </p:grpSpPr>
        <p:sp>
          <p:nvSpPr>
            <p:cNvPr id="1134" name="Google Shape;1134;p39"/>
            <p:cNvSpPr/>
            <p:nvPr/>
          </p:nvSpPr>
          <p:spPr>
            <a:xfrm>
              <a:off x="0" y="0"/>
              <a:ext cx="812800" cy="1456091"/>
            </a:xfrm>
            <a:custGeom>
              <a:rect b="b" l="l" r="r" t="t"/>
              <a:pathLst>
                <a:path extrusionOk="0" h="1456091" w="812800">
                  <a:moveTo>
                    <a:pt x="0" y="0"/>
                  </a:moveTo>
                  <a:lnTo>
                    <a:pt x="812800" y="0"/>
                  </a:lnTo>
                  <a:lnTo>
                    <a:pt x="812800" y="1456091"/>
                  </a:lnTo>
                  <a:lnTo>
                    <a:pt x="0" y="1456091"/>
                  </a:lnTo>
                  <a:close/>
                </a:path>
              </a:pathLst>
            </a:custGeom>
            <a:solidFill>
              <a:srgbClr val="EBE7E9"/>
            </a:solidFill>
            <a:ln cap="sq" cmpd="sng" w="19050">
              <a:solidFill>
                <a:srgbClr val="DE252E"/>
              </a:solidFill>
              <a:prstDash val="solid"/>
              <a:miter lim="8000"/>
              <a:headEnd len="sm" w="sm" type="none"/>
              <a:tailEnd len="sm" w="sm" type="none"/>
            </a:ln>
          </p:spPr>
        </p:sp>
        <p:sp>
          <p:nvSpPr>
            <p:cNvPr id="1135" name="Google Shape;1135;p3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6" name="Google Shape;1136;p39"/>
          <p:cNvGrpSpPr/>
          <p:nvPr/>
        </p:nvGrpSpPr>
        <p:grpSpPr>
          <a:xfrm>
            <a:off x="316423" y="2838698"/>
            <a:ext cx="5463189" cy="4208981"/>
            <a:chOff x="0" y="-38100"/>
            <a:chExt cx="1438855" cy="1108531"/>
          </a:xfrm>
        </p:grpSpPr>
        <p:sp>
          <p:nvSpPr>
            <p:cNvPr id="1137" name="Google Shape;1137;p39"/>
            <p:cNvSpPr/>
            <p:nvPr/>
          </p:nvSpPr>
          <p:spPr>
            <a:xfrm>
              <a:off x="0" y="0"/>
              <a:ext cx="1438855" cy="1070431"/>
            </a:xfrm>
            <a:custGeom>
              <a:rect b="b" l="l" r="r" t="t"/>
              <a:pathLst>
                <a:path extrusionOk="0" h="1070431" w="1438855">
                  <a:moveTo>
                    <a:pt x="21257" y="0"/>
                  </a:moveTo>
                  <a:lnTo>
                    <a:pt x="1417598" y="0"/>
                  </a:lnTo>
                  <a:cubicBezTo>
                    <a:pt x="1423236" y="0"/>
                    <a:pt x="1428643" y="2240"/>
                    <a:pt x="1432629" y="6226"/>
                  </a:cubicBezTo>
                  <a:cubicBezTo>
                    <a:pt x="1436616" y="10212"/>
                    <a:pt x="1438855" y="15619"/>
                    <a:pt x="1438855" y="21257"/>
                  </a:cubicBezTo>
                  <a:lnTo>
                    <a:pt x="1438855" y="1049174"/>
                  </a:lnTo>
                  <a:cubicBezTo>
                    <a:pt x="1438855" y="1054812"/>
                    <a:pt x="1436616" y="1060219"/>
                    <a:pt x="1432629" y="1064205"/>
                  </a:cubicBezTo>
                  <a:cubicBezTo>
                    <a:pt x="1428643" y="1068191"/>
                    <a:pt x="1423236" y="1070431"/>
                    <a:pt x="1417598" y="1070431"/>
                  </a:cubicBezTo>
                  <a:lnTo>
                    <a:pt x="21257" y="1070431"/>
                  </a:lnTo>
                  <a:cubicBezTo>
                    <a:pt x="15619" y="1070431"/>
                    <a:pt x="10212" y="1068191"/>
                    <a:pt x="6226" y="1064205"/>
                  </a:cubicBezTo>
                  <a:cubicBezTo>
                    <a:pt x="2240" y="1060219"/>
                    <a:pt x="0" y="1054812"/>
                    <a:pt x="0" y="1049174"/>
                  </a:cubicBezTo>
                  <a:lnTo>
                    <a:pt x="0" y="21257"/>
                  </a:lnTo>
                  <a:cubicBezTo>
                    <a:pt x="0" y="15619"/>
                    <a:pt x="2240" y="10212"/>
                    <a:pt x="6226" y="6226"/>
                  </a:cubicBezTo>
                  <a:cubicBezTo>
                    <a:pt x="10212" y="2240"/>
                    <a:pt x="15619" y="0"/>
                    <a:pt x="21257" y="0"/>
                  </a:cubicBezTo>
                  <a:close/>
                </a:path>
              </a:pathLst>
            </a:custGeom>
            <a:solidFill>
              <a:srgbClr val="000000">
                <a:alpha val="0"/>
              </a:srgbClr>
            </a:solidFill>
            <a:ln cap="sq" cmpd="sng" w="38100">
              <a:solidFill>
                <a:srgbClr val="DE252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9" name="Google Shape;1139;p39"/>
          <p:cNvGrpSpPr/>
          <p:nvPr/>
        </p:nvGrpSpPr>
        <p:grpSpPr>
          <a:xfrm>
            <a:off x="12508423" y="524373"/>
            <a:ext cx="5463189" cy="4208981"/>
            <a:chOff x="0" y="-38100"/>
            <a:chExt cx="1438855" cy="1108531"/>
          </a:xfrm>
        </p:grpSpPr>
        <p:sp>
          <p:nvSpPr>
            <p:cNvPr id="1140" name="Google Shape;1140;p39"/>
            <p:cNvSpPr/>
            <p:nvPr/>
          </p:nvSpPr>
          <p:spPr>
            <a:xfrm>
              <a:off x="0" y="0"/>
              <a:ext cx="1438855" cy="1070431"/>
            </a:xfrm>
            <a:custGeom>
              <a:rect b="b" l="l" r="r" t="t"/>
              <a:pathLst>
                <a:path extrusionOk="0" h="1070431" w="1438855">
                  <a:moveTo>
                    <a:pt x="21257" y="0"/>
                  </a:moveTo>
                  <a:lnTo>
                    <a:pt x="1417598" y="0"/>
                  </a:lnTo>
                  <a:cubicBezTo>
                    <a:pt x="1423236" y="0"/>
                    <a:pt x="1428643" y="2240"/>
                    <a:pt x="1432629" y="6226"/>
                  </a:cubicBezTo>
                  <a:cubicBezTo>
                    <a:pt x="1436616" y="10212"/>
                    <a:pt x="1438855" y="15619"/>
                    <a:pt x="1438855" y="21257"/>
                  </a:cubicBezTo>
                  <a:lnTo>
                    <a:pt x="1438855" y="1049174"/>
                  </a:lnTo>
                  <a:cubicBezTo>
                    <a:pt x="1438855" y="1054812"/>
                    <a:pt x="1436616" y="1060219"/>
                    <a:pt x="1432629" y="1064205"/>
                  </a:cubicBezTo>
                  <a:cubicBezTo>
                    <a:pt x="1428643" y="1068191"/>
                    <a:pt x="1423236" y="1070431"/>
                    <a:pt x="1417598" y="1070431"/>
                  </a:cubicBezTo>
                  <a:lnTo>
                    <a:pt x="21257" y="1070431"/>
                  </a:lnTo>
                  <a:cubicBezTo>
                    <a:pt x="15619" y="1070431"/>
                    <a:pt x="10212" y="1068191"/>
                    <a:pt x="6226" y="1064205"/>
                  </a:cubicBezTo>
                  <a:cubicBezTo>
                    <a:pt x="2240" y="1060219"/>
                    <a:pt x="0" y="1054812"/>
                    <a:pt x="0" y="1049174"/>
                  </a:cubicBezTo>
                  <a:lnTo>
                    <a:pt x="0" y="21257"/>
                  </a:lnTo>
                  <a:cubicBezTo>
                    <a:pt x="0" y="15619"/>
                    <a:pt x="2240" y="10212"/>
                    <a:pt x="6226" y="6226"/>
                  </a:cubicBezTo>
                  <a:cubicBezTo>
                    <a:pt x="10212" y="2240"/>
                    <a:pt x="15619" y="0"/>
                    <a:pt x="21257" y="0"/>
                  </a:cubicBezTo>
                  <a:close/>
                </a:path>
              </a:pathLst>
            </a:custGeom>
            <a:solidFill>
              <a:srgbClr val="000000">
                <a:alpha val="0"/>
              </a:srgbClr>
            </a:solidFill>
            <a:ln cap="sq" cmpd="sng" w="38100">
              <a:solidFill>
                <a:srgbClr val="DE252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2" name="Google Shape;1142;p39"/>
          <p:cNvGrpSpPr/>
          <p:nvPr/>
        </p:nvGrpSpPr>
        <p:grpSpPr>
          <a:xfrm>
            <a:off x="6412423" y="6858541"/>
            <a:ext cx="5463189" cy="3230403"/>
            <a:chOff x="0" y="-38100"/>
            <a:chExt cx="1438855" cy="850800"/>
          </a:xfrm>
        </p:grpSpPr>
        <p:sp>
          <p:nvSpPr>
            <p:cNvPr id="1143" name="Google Shape;1143;p39"/>
            <p:cNvSpPr/>
            <p:nvPr/>
          </p:nvSpPr>
          <p:spPr>
            <a:xfrm>
              <a:off x="0" y="0"/>
              <a:ext cx="1438855" cy="688272"/>
            </a:xfrm>
            <a:custGeom>
              <a:rect b="b" l="l" r="r" t="t"/>
              <a:pathLst>
                <a:path extrusionOk="0" h="688272" w="1438855">
                  <a:moveTo>
                    <a:pt x="21257" y="0"/>
                  </a:moveTo>
                  <a:lnTo>
                    <a:pt x="1417598" y="0"/>
                  </a:lnTo>
                  <a:cubicBezTo>
                    <a:pt x="1423236" y="0"/>
                    <a:pt x="1428643" y="2240"/>
                    <a:pt x="1432629" y="6226"/>
                  </a:cubicBezTo>
                  <a:cubicBezTo>
                    <a:pt x="1436616" y="10212"/>
                    <a:pt x="1438855" y="15619"/>
                    <a:pt x="1438855" y="21257"/>
                  </a:cubicBezTo>
                  <a:lnTo>
                    <a:pt x="1438855" y="667015"/>
                  </a:lnTo>
                  <a:cubicBezTo>
                    <a:pt x="1438855" y="672653"/>
                    <a:pt x="1436616" y="678060"/>
                    <a:pt x="1432629" y="682046"/>
                  </a:cubicBezTo>
                  <a:cubicBezTo>
                    <a:pt x="1428643" y="686033"/>
                    <a:pt x="1423236" y="688272"/>
                    <a:pt x="1417598" y="688272"/>
                  </a:cubicBezTo>
                  <a:lnTo>
                    <a:pt x="21257" y="688272"/>
                  </a:lnTo>
                  <a:cubicBezTo>
                    <a:pt x="15619" y="688272"/>
                    <a:pt x="10212" y="686033"/>
                    <a:pt x="6226" y="682046"/>
                  </a:cubicBezTo>
                  <a:cubicBezTo>
                    <a:pt x="2240" y="678060"/>
                    <a:pt x="0" y="672653"/>
                    <a:pt x="0" y="667015"/>
                  </a:cubicBezTo>
                  <a:lnTo>
                    <a:pt x="0" y="21257"/>
                  </a:lnTo>
                  <a:cubicBezTo>
                    <a:pt x="0" y="15619"/>
                    <a:pt x="2240" y="10212"/>
                    <a:pt x="6226" y="6226"/>
                  </a:cubicBezTo>
                  <a:cubicBezTo>
                    <a:pt x="10212" y="2240"/>
                    <a:pt x="15619" y="0"/>
                    <a:pt x="21257" y="0"/>
                  </a:cubicBezTo>
                  <a:close/>
                </a:path>
              </a:pathLst>
            </a:custGeom>
            <a:solidFill>
              <a:srgbClr val="000000">
                <a:alpha val="0"/>
              </a:srgbClr>
            </a:solidFill>
            <a:ln cap="sq" cmpd="sng" w="38100">
              <a:solidFill>
                <a:srgbClr val="DE252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5" name="Google Shape;1145;p39"/>
          <p:cNvGrpSpPr/>
          <p:nvPr/>
        </p:nvGrpSpPr>
        <p:grpSpPr>
          <a:xfrm>
            <a:off x="316423" y="7417341"/>
            <a:ext cx="5463189" cy="3230403"/>
            <a:chOff x="0" y="-38100"/>
            <a:chExt cx="1438855" cy="850800"/>
          </a:xfrm>
        </p:grpSpPr>
        <p:sp>
          <p:nvSpPr>
            <p:cNvPr id="1146" name="Google Shape;1146;p39"/>
            <p:cNvSpPr/>
            <p:nvPr/>
          </p:nvSpPr>
          <p:spPr>
            <a:xfrm>
              <a:off x="0" y="0"/>
              <a:ext cx="1438855" cy="541099"/>
            </a:xfrm>
            <a:custGeom>
              <a:rect b="b" l="l" r="r" t="t"/>
              <a:pathLst>
                <a:path extrusionOk="0" h="541099" w="1438855">
                  <a:moveTo>
                    <a:pt x="21257" y="0"/>
                  </a:moveTo>
                  <a:lnTo>
                    <a:pt x="1417598" y="0"/>
                  </a:lnTo>
                  <a:cubicBezTo>
                    <a:pt x="1423236" y="0"/>
                    <a:pt x="1428643" y="2240"/>
                    <a:pt x="1432629" y="6226"/>
                  </a:cubicBezTo>
                  <a:cubicBezTo>
                    <a:pt x="1436616" y="10212"/>
                    <a:pt x="1438855" y="15619"/>
                    <a:pt x="1438855" y="21257"/>
                  </a:cubicBezTo>
                  <a:lnTo>
                    <a:pt x="1438855" y="519842"/>
                  </a:lnTo>
                  <a:cubicBezTo>
                    <a:pt x="1438855" y="525480"/>
                    <a:pt x="1436616" y="530886"/>
                    <a:pt x="1432629" y="534873"/>
                  </a:cubicBezTo>
                  <a:cubicBezTo>
                    <a:pt x="1428643" y="538859"/>
                    <a:pt x="1423236" y="541099"/>
                    <a:pt x="1417598" y="541099"/>
                  </a:cubicBezTo>
                  <a:lnTo>
                    <a:pt x="21257" y="541099"/>
                  </a:lnTo>
                  <a:cubicBezTo>
                    <a:pt x="15619" y="541099"/>
                    <a:pt x="10212" y="538859"/>
                    <a:pt x="6226" y="534873"/>
                  </a:cubicBezTo>
                  <a:cubicBezTo>
                    <a:pt x="2240" y="530886"/>
                    <a:pt x="0" y="525480"/>
                    <a:pt x="0" y="519842"/>
                  </a:cubicBezTo>
                  <a:lnTo>
                    <a:pt x="0" y="21257"/>
                  </a:lnTo>
                  <a:cubicBezTo>
                    <a:pt x="0" y="15619"/>
                    <a:pt x="2240" y="10212"/>
                    <a:pt x="6226" y="6226"/>
                  </a:cubicBezTo>
                  <a:cubicBezTo>
                    <a:pt x="10212" y="2240"/>
                    <a:pt x="15619" y="0"/>
                    <a:pt x="21257" y="0"/>
                  </a:cubicBezTo>
                  <a:close/>
                </a:path>
              </a:pathLst>
            </a:custGeom>
            <a:solidFill>
              <a:srgbClr val="000000">
                <a:alpha val="0"/>
              </a:srgbClr>
            </a:solidFill>
            <a:ln cap="sq" cmpd="sng" w="38100">
              <a:solidFill>
                <a:srgbClr val="DE252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3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8" name="Google Shape;1148;p39"/>
          <p:cNvSpPr/>
          <p:nvPr/>
        </p:nvSpPr>
        <p:spPr>
          <a:xfrm>
            <a:off x="15711266" y="7519538"/>
            <a:ext cx="2804439" cy="2340432"/>
          </a:xfrm>
          <a:custGeom>
            <a:rect b="b" l="l" r="r" t="t"/>
            <a:pathLst>
              <a:path extrusionOk="0" h="2340432" w="2804439">
                <a:moveTo>
                  <a:pt x="0" y="0"/>
                </a:moveTo>
                <a:lnTo>
                  <a:pt x="2804439" y="0"/>
                </a:lnTo>
                <a:lnTo>
                  <a:pt x="2804439" y="2340432"/>
                </a:lnTo>
                <a:lnTo>
                  <a:pt x="0" y="2340432"/>
                </a:lnTo>
                <a:lnTo>
                  <a:pt x="0" y="0"/>
                </a:lnTo>
                <a:close/>
              </a:path>
            </a:pathLst>
          </a:custGeom>
          <a:blipFill rotWithShape="1">
            <a:blip r:embed="rId3">
              <a:alphaModFix/>
            </a:blip>
            <a:stretch>
              <a:fillRect b="0" l="0" r="0" t="0"/>
            </a:stretch>
          </a:blipFill>
          <a:ln>
            <a:noFill/>
          </a:ln>
        </p:spPr>
      </p:sp>
      <p:sp>
        <p:nvSpPr>
          <p:cNvPr id="1149" name="Google Shape;1149;p39"/>
          <p:cNvSpPr/>
          <p:nvPr/>
        </p:nvSpPr>
        <p:spPr>
          <a:xfrm>
            <a:off x="7759600" y="3559351"/>
            <a:ext cx="2768801" cy="2713425"/>
          </a:xfrm>
          <a:custGeom>
            <a:rect b="b" l="l" r="r" t="t"/>
            <a:pathLst>
              <a:path extrusionOk="0" h="2713425" w="2768801">
                <a:moveTo>
                  <a:pt x="0" y="0"/>
                </a:moveTo>
                <a:lnTo>
                  <a:pt x="2768800" y="0"/>
                </a:lnTo>
                <a:lnTo>
                  <a:pt x="2768800" y="2713424"/>
                </a:lnTo>
                <a:lnTo>
                  <a:pt x="0" y="2713424"/>
                </a:lnTo>
                <a:lnTo>
                  <a:pt x="0" y="0"/>
                </a:lnTo>
                <a:close/>
              </a:path>
            </a:pathLst>
          </a:custGeom>
          <a:blipFill rotWithShape="1">
            <a:blip r:embed="rId4">
              <a:alphaModFix/>
            </a:blip>
            <a:stretch>
              <a:fillRect b="0" l="0" r="0" t="0"/>
            </a:stretch>
          </a:blipFill>
          <a:ln>
            <a:noFill/>
          </a:ln>
        </p:spPr>
      </p:sp>
      <p:sp>
        <p:nvSpPr>
          <p:cNvPr id="1150" name="Google Shape;1150;p39"/>
          <p:cNvSpPr txBox="1"/>
          <p:nvPr/>
        </p:nvSpPr>
        <p:spPr>
          <a:xfrm>
            <a:off x="630682" y="3901316"/>
            <a:ext cx="24174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GUACAMOLE</a:t>
            </a:r>
            <a:endParaRPr/>
          </a:p>
        </p:txBody>
      </p:sp>
      <p:sp>
        <p:nvSpPr>
          <p:cNvPr id="1151" name="Google Shape;1151;p39"/>
          <p:cNvSpPr txBox="1"/>
          <p:nvPr/>
        </p:nvSpPr>
        <p:spPr>
          <a:xfrm>
            <a:off x="13716000" y="990600"/>
            <a:ext cx="24174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GREEN SALAD</a:t>
            </a:r>
            <a:endParaRPr/>
          </a:p>
        </p:txBody>
      </p:sp>
      <p:sp>
        <p:nvSpPr>
          <p:cNvPr id="1152" name="Google Shape;1152;p39"/>
          <p:cNvSpPr txBox="1"/>
          <p:nvPr/>
        </p:nvSpPr>
        <p:spPr>
          <a:xfrm>
            <a:off x="13716000" y="2244708"/>
            <a:ext cx="24174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POTATO SOUP</a:t>
            </a:r>
            <a:endParaRPr/>
          </a:p>
        </p:txBody>
      </p:sp>
      <p:sp>
        <p:nvSpPr>
          <p:cNvPr id="1153" name="Google Shape;1153;p39"/>
          <p:cNvSpPr txBox="1"/>
          <p:nvPr/>
        </p:nvSpPr>
        <p:spPr>
          <a:xfrm>
            <a:off x="12792075" y="6542315"/>
            <a:ext cx="9240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COKE</a:t>
            </a:r>
            <a:endParaRPr/>
          </a:p>
        </p:txBody>
      </p:sp>
      <p:sp>
        <p:nvSpPr>
          <p:cNvPr id="1154" name="Google Shape;1154;p39"/>
          <p:cNvSpPr txBox="1"/>
          <p:nvPr/>
        </p:nvSpPr>
        <p:spPr>
          <a:xfrm>
            <a:off x="12792075" y="7387857"/>
            <a:ext cx="9240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BEER</a:t>
            </a:r>
            <a:endParaRPr/>
          </a:p>
        </p:txBody>
      </p:sp>
      <p:sp>
        <p:nvSpPr>
          <p:cNvPr id="1155" name="Google Shape;1155;p39"/>
          <p:cNvSpPr txBox="1"/>
          <p:nvPr/>
        </p:nvSpPr>
        <p:spPr>
          <a:xfrm>
            <a:off x="12792075" y="8233398"/>
            <a:ext cx="9240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TEA</a:t>
            </a:r>
            <a:endParaRPr/>
          </a:p>
        </p:txBody>
      </p:sp>
      <p:sp>
        <p:nvSpPr>
          <p:cNvPr id="1156" name="Google Shape;1156;p39"/>
          <p:cNvSpPr txBox="1"/>
          <p:nvPr/>
        </p:nvSpPr>
        <p:spPr>
          <a:xfrm>
            <a:off x="12792075" y="9078940"/>
            <a:ext cx="9240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JUICE</a:t>
            </a:r>
            <a:endParaRPr/>
          </a:p>
        </p:txBody>
      </p:sp>
      <p:sp>
        <p:nvSpPr>
          <p:cNvPr id="1157" name="Google Shape;1157;p39"/>
          <p:cNvSpPr txBox="1"/>
          <p:nvPr/>
        </p:nvSpPr>
        <p:spPr>
          <a:xfrm>
            <a:off x="13716000" y="3498816"/>
            <a:ext cx="28722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MUSHROOM SOUP</a:t>
            </a:r>
            <a:endParaRPr/>
          </a:p>
        </p:txBody>
      </p:sp>
      <p:sp>
        <p:nvSpPr>
          <p:cNvPr id="1158" name="Google Shape;1158;p39"/>
          <p:cNvSpPr txBox="1"/>
          <p:nvPr/>
        </p:nvSpPr>
        <p:spPr>
          <a:xfrm>
            <a:off x="630682" y="4838179"/>
            <a:ext cx="24174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FRIED SHRIMPS</a:t>
            </a:r>
            <a:endParaRPr/>
          </a:p>
        </p:txBody>
      </p:sp>
      <p:sp>
        <p:nvSpPr>
          <p:cNvPr id="1159" name="Google Shape;1159;p39"/>
          <p:cNvSpPr txBox="1"/>
          <p:nvPr/>
        </p:nvSpPr>
        <p:spPr>
          <a:xfrm>
            <a:off x="630682" y="5794091"/>
            <a:ext cx="24174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MUSHROOMS</a:t>
            </a:r>
            <a:endParaRPr/>
          </a:p>
        </p:txBody>
      </p:sp>
      <p:sp>
        <p:nvSpPr>
          <p:cNvPr id="1160" name="Google Shape;1160;p39"/>
          <p:cNvSpPr txBox="1"/>
          <p:nvPr/>
        </p:nvSpPr>
        <p:spPr>
          <a:xfrm>
            <a:off x="4516091" y="3987041"/>
            <a:ext cx="8289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$10</a:t>
            </a:r>
            <a:endParaRPr/>
          </a:p>
        </p:txBody>
      </p:sp>
      <p:sp>
        <p:nvSpPr>
          <p:cNvPr id="1161" name="Google Shape;1161;p39"/>
          <p:cNvSpPr txBox="1"/>
          <p:nvPr/>
        </p:nvSpPr>
        <p:spPr>
          <a:xfrm>
            <a:off x="15429604" y="6628040"/>
            <a:ext cx="9312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$4.50</a:t>
            </a:r>
            <a:endParaRPr/>
          </a:p>
        </p:txBody>
      </p:sp>
      <p:sp>
        <p:nvSpPr>
          <p:cNvPr id="1162" name="Google Shape;1162;p39"/>
          <p:cNvSpPr txBox="1"/>
          <p:nvPr/>
        </p:nvSpPr>
        <p:spPr>
          <a:xfrm>
            <a:off x="14686563" y="7473582"/>
            <a:ext cx="9312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$4.50</a:t>
            </a:r>
            <a:endParaRPr/>
          </a:p>
        </p:txBody>
      </p:sp>
      <p:sp>
        <p:nvSpPr>
          <p:cNvPr id="1163" name="Google Shape;1163;p39"/>
          <p:cNvSpPr txBox="1"/>
          <p:nvPr/>
        </p:nvSpPr>
        <p:spPr>
          <a:xfrm>
            <a:off x="14090985" y="8319123"/>
            <a:ext cx="9312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$4.50</a:t>
            </a:r>
            <a:endParaRPr/>
          </a:p>
        </p:txBody>
      </p:sp>
      <p:sp>
        <p:nvSpPr>
          <p:cNvPr id="1164" name="Google Shape;1164;p39"/>
          <p:cNvSpPr txBox="1"/>
          <p:nvPr/>
        </p:nvSpPr>
        <p:spPr>
          <a:xfrm>
            <a:off x="14090985" y="9164665"/>
            <a:ext cx="9312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$4.50</a:t>
            </a:r>
            <a:endParaRPr/>
          </a:p>
        </p:txBody>
      </p:sp>
      <p:sp>
        <p:nvSpPr>
          <p:cNvPr id="1165" name="Google Shape;1165;p39"/>
          <p:cNvSpPr txBox="1"/>
          <p:nvPr/>
        </p:nvSpPr>
        <p:spPr>
          <a:xfrm>
            <a:off x="10612091" y="7631965"/>
            <a:ext cx="8289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$15</a:t>
            </a:r>
            <a:endParaRPr/>
          </a:p>
        </p:txBody>
      </p:sp>
      <p:sp>
        <p:nvSpPr>
          <p:cNvPr id="1166" name="Google Shape;1166;p39"/>
          <p:cNvSpPr txBox="1"/>
          <p:nvPr/>
        </p:nvSpPr>
        <p:spPr>
          <a:xfrm>
            <a:off x="10612091" y="8597403"/>
            <a:ext cx="8289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$18</a:t>
            </a:r>
            <a:endParaRPr/>
          </a:p>
        </p:txBody>
      </p:sp>
      <p:sp>
        <p:nvSpPr>
          <p:cNvPr id="1167" name="Google Shape;1167;p39"/>
          <p:cNvSpPr txBox="1"/>
          <p:nvPr/>
        </p:nvSpPr>
        <p:spPr>
          <a:xfrm>
            <a:off x="4516091" y="4923904"/>
            <a:ext cx="8289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$12</a:t>
            </a:r>
            <a:endParaRPr/>
          </a:p>
        </p:txBody>
      </p:sp>
      <p:sp>
        <p:nvSpPr>
          <p:cNvPr id="1168" name="Google Shape;1168;p39"/>
          <p:cNvSpPr txBox="1"/>
          <p:nvPr/>
        </p:nvSpPr>
        <p:spPr>
          <a:xfrm>
            <a:off x="4516091" y="5879816"/>
            <a:ext cx="8289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$7.50</a:t>
            </a:r>
            <a:endParaRPr/>
          </a:p>
        </p:txBody>
      </p:sp>
      <p:grpSp>
        <p:nvGrpSpPr>
          <p:cNvPr id="1169" name="Google Shape;1169;p39"/>
          <p:cNvGrpSpPr/>
          <p:nvPr/>
        </p:nvGrpSpPr>
        <p:grpSpPr>
          <a:xfrm>
            <a:off x="8072077" y="6649058"/>
            <a:ext cx="3085741" cy="3230403"/>
            <a:chOff x="0" y="-38100"/>
            <a:chExt cx="812700" cy="850800"/>
          </a:xfrm>
        </p:grpSpPr>
        <p:sp>
          <p:nvSpPr>
            <p:cNvPr id="1170" name="Google Shape;1170;p39"/>
            <p:cNvSpPr/>
            <p:nvPr/>
          </p:nvSpPr>
          <p:spPr>
            <a:xfrm>
              <a:off x="0" y="0"/>
              <a:ext cx="564634" cy="91799"/>
            </a:xfrm>
            <a:custGeom>
              <a:rect b="b" l="l" r="r" t="t"/>
              <a:pathLst>
                <a:path extrusionOk="0" h="91799" w="564634">
                  <a:moveTo>
                    <a:pt x="0" y="0"/>
                  </a:moveTo>
                  <a:lnTo>
                    <a:pt x="564634" y="0"/>
                  </a:lnTo>
                  <a:lnTo>
                    <a:pt x="564634" y="91799"/>
                  </a:lnTo>
                  <a:lnTo>
                    <a:pt x="0" y="91799"/>
                  </a:lnTo>
                  <a:close/>
                </a:path>
              </a:pathLst>
            </a:custGeom>
            <a:solidFill>
              <a:srgbClr val="EBE7E9"/>
            </a:solidFill>
            <a:ln>
              <a:noFill/>
            </a:ln>
          </p:spPr>
        </p:sp>
        <p:sp>
          <p:nvSpPr>
            <p:cNvPr id="1171" name="Google Shape;1171;p3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2" name="Google Shape;1172;p39"/>
          <p:cNvGrpSpPr/>
          <p:nvPr/>
        </p:nvGrpSpPr>
        <p:grpSpPr>
          <a:xfrm>
            <a:off x="1976077" y="7255416"/>
            <a:ext cx="3085741" cy="3230403"/>
            <a:chOff x="0" y="-38100"/>
            <a:chExt cx="812700" cy="850800"/>
          </a:xfrm>
        </p:grpSpPr>
        <p:sp>
          <p:nvSpPr>
            <p:cNvPr id="1173" name="Google Shape;1173;p39"/>
            <p:cNvSpPr/>
            <p:nvPr/>
          </p:nvSpPr>
          <p:spPr>
            <a:xfrm>
              <a:off x="0" y="0"/>
              <a:ext cx="564634" cy="91799"/>
            </a:xfrm>
            <a:custGeom>
              <a:rect b="b" l="l" r="r" t="t"/>
              <a:pathLst>
                <a:path extrusionOk="0" h="91799" w="564634">
                  <a:moveTo>
                    <a:pt x="0" y="0"/>
                  </a:moveTo>
                  <a:lnTo>
                    <a:pt x="564634" y="0"/>
                  </a:lnTo>
                  <a:lnTo>
                    <a:pt x="564634" y="91799"/>
                  </a:lnTo>
                  <a:lnTo>
                    <a:pt x="0" y="91799"/>
                  </a:lnTo>
                  <a:close/>
                </a:path>
              </a:pathLst>
            </a:custGeom>
            <a:solidFill>
              <a:srgbClr val="EBE7E9"/>
            </a:solidFill>
            <a:ln>
              <a:noFill/>
            </a:ln>
          </p:spPr>
        </p:sp>
        <p:sp>
          <p:nvSpPr>
            <p:cNvPr id="1174" name="Google Shape;1174;p39"/>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75" name="Google Shape;1175;p39"/>
          <p:cNvCxnSpPr/>
          <p:nvPr/>
        </p:nvCxnSpPr>
        <p:spPr>
          <a:xfrm>
            <a:off x="2482586" y="4118296"/>
            <a:ext cx="2298000" cy="0"/>
          </a:xfrm>
          <a:prstGeom prst="straightConnector1">
            <a:avLst/>
          </a:prstGeom>
          <a:noFill/>
          <a:ln cap="rnd" cmpd="sng" w="38100">
            <a:solidFill>
              <a:srgbClr val="DE252E"/>
            </a:solidFill>
            <a:prstDash val="dot"/>
            <a:round/>
            <a:headEnd len="sm" w="sm" type="none"/>
            <a:tailEnd len="sm" w="sm" type="none"/>
          </a:ln>
        </p:spPr>
      </p:cxnSp>
      <p:cxnSp>
        <p:nvCxnSpPr>
          <p:cNvPr id="1176" name="Google Shape;1176;p39"/>
          <p:cNvCxnSpPr/>
          <p:nvPr/>
        </p:nvCxnSpPr>
        <p:spPr>
          <a:xfrm>
            <a:off x="15711266" y="1207580"/>
            <a:ext cx="1050300" cy="0"/>
          </a:xfrm>
          <a:prstGeom prst="straightConnector1">
            <a:avLst/>
          </a:prstGeom>
          <a:noFill/>
          <a:ln cap="rnd" cmpd="sng" w="38100">
            <a:solidFill>
              <a:srgbClr val="DE252E"/>
            </a:solidFill>
            <a:prstDash val="dot"/>
            <a:round/>
            <a:headEnd len="sm" w="sm" type="none"/>
            <a:tailEnd len="sm" w="sm" type="none"/>
          </a:ln>
        </p:spPr>
      </p:cxnSp>
      <p:cxnSp>
        <p:nvCxnSpPr>
          <p:cNvPr id="1177" name="Google Shape;1177;p39"/>
          <p:cNvCxnSpPr/>
          <p:nvPr/>
        </p:nvCxnSpPr>
        <p:spPr>
          <a:xfrm>
            <a:off x="15820634" y="2461687"/>
            <a:ext cx="940800" cy="0"/>
          </a:xfrm>
          <a:prstGeom prst="straightConnector1">
            <a:avLst/>
          </a:prstGeom>
          <a:noFill/>
          <a:ln cap="rnd" cmpd="sng" w="38100">
            <a:solidFill>
              <a:srgbClr val="DE252E"/>
            </a:solidFill>
            <a:prstDash val="dot"/>
            <a:round/>
            <a:headEnd len="sm" w="sm" type="none"/>
            <a:tailEnd len="sm" w="sm" type="none"/>
          </a:ln>
        </p:spPr>
      </p:cxnSp>
      <p:cxnSp>
        <p:nvCxnSpPr>
          <p:cNvPr id="1178" name="Google Shape;1178;p39"/>
          <p:cNvCxnSpPr/>
          <p:nvPr/>
        </p:nvCxnSpPr>
        <p:spPr>
          <a:xfrm>
            <a:off x="13620870" y="6747738"/>
            <a:ext cx="1836900" cy="11700"/>
          </a:xfrm>
          <a:prstGeom prst="straightConnector1">
            <a:avLst/>
          </a:prstGeom>
          <a:noFill/>
          <a:ln cap="rnd" cmpd="sng" w="38100">
            <a:solidFill>
              <a:srgbClr val="DE252E"/>
            </a:solidFill>
            <a:prstDash val="dot"/>
            <a:round/>
            <a:headEnd len="sm" w="sm" type="none"/>
            <a:tailEnd len="sm" w="sm" type="none"/>
          </a:ln>
        </p:spPr>
      </p:cxnSp>
      <p:cxnSp>
        <p:nvCxnSpPr>
          <p:cNvPr id="1179" name="Google Shape;1179;p39"/>
          <p:cNvCxnSpPr/>
          <p:nvPr/>
        </p:nvCxnSpPr>
        <p:spPr>
          <a:xfrm flipH="1" rot="10800000">
            <a:off x="13699457" y="7579290"/>
            <a:ext cx="1065600" cy="7500"/>
          </a:xfrm>
          <a:prstGeom prst="straightConnector1">
            <a:avLst/>
          </a:prstGeom>
          <a:noFill/>
          <a:ln cap="rnd" cmpd="sng" w="38100">
            <a:solidFill>
              <a:srgbClr val="DE252E"/>
            </a:solidFill>
            <a:prstDash val="dot"/>
            <a:round/>
            <a:headEnd len="sm" w="sm" type="none"/>
            <a:tailEnd len="sm" w="sm" type="none"/>
          </a:ln>
        </p:spPr>
      </p:cxnSp>
      <p:cxnSp>
        <p:nvCxnSpPr>
          <p:cNvPr id="1180" name="Google Shape;1180;p39"/>
          <p:cNvCxnSpPr/>
          <p:nvPr/>
        </p:nvCxnSpPr>
        <p:spPr>
          <a:xfrm>
            <a:off x="13620750" y="8425842"/>
            <a:ext cx="658800" cy="0"/>
          </a:xfrm>
          <a:prstGeom prst="straightConnector1">
            <a:avLst/>
          </a:prstGeom>
          <a:noFill/>
          <a:ln cap="rnd" cmpd="sng" w="38100">
            <a:solidFill>
              <a:srgbClr val="DE252E"/>
            </a:solidFill>
            <a:prstDash val="dot"/>
            <a:round/>
            <a:headEnd len="sm" w="sm" type="none"/>
            <a:tailEnd len="sm" w="sm" type="none"/>
          </a:ln>
        </p:spPr>
      </p:cxnSp>
      <p:cxnSp>
        <p:nvCxnSpPr>
          <p:cNvPr id="1181" name="Google Shape;1181;p39"/>
          <p:cNvCxnSpPr/>
          <p:nvPr/>
        </p:nvCxnSpPr>
        <p:spPr>
          <a:xfrm>
            <a:off x="13620750" y="9284362"/>
            <a:ext cx="658800" cy="0"/>
          </a:xfrm>
          <a:prstGeom prst="straightConnector1">
            <a:avLst/>
          </a:prstGeom>
          <a:noFill/>
          <a:ln cap="rnd" cmpd="sng" w="38100">
            <a:solidFill>
              <a:srgbClr val="DE252E"/>
            </a:solidFill>
            <a:prstDash val="dot"/>
            <a:round/>
            <a:headEnd len="sm" w="sm" type="none"/>
            <a:tailEnd len="sm" w="sm" type="none"/>
          </a:ln>
        </p:spPr>
      </p:cxnSp>
      <p:cxnSp>
        <p:nvCxnSpPr>
          <p:cNvPr id="1182" name="Google Shape;1182;p39"/>
          <p:cNvCxnSpPr/>
          <p:nvPr/>
        </p:nvCxnSpPr>
        <p:spPr>
          <a:xfrm>
            <a:off x="16307979" y="3715795"/>
            <a:ext cx="453600" cy="0"/>
          </a:xfrm>
          <a:prstGeom prst="straightConnector1">
            <a:avLst/>
          </a:prstGeom>
          <a:noFill/>
          <a:ln cap="rnd" cmpd="sng" w="38100">
            <a:solidFill>
              <a:srgbClr val="DE252E"/>
            </a:solidFill>
            <a:prstDash val="dot"/>
            <a:round/>
            <a:headEnd len="sm" w="sm" type="none"/>
            <a:tailEnd len="sm" w="sm" type="none"/>
          </a:ln>
        </p:spPr>
      </p:cxnSp>
      <p:cxnSp>
        <p:nvCxnSpPr>
          <p:cNvPr id="1183" name="Google Shape;1183;p39"/>
          <p:cNvCxnSpPr/>
          <p:nvPr/>
        </p:nvCxnSpPr>
        <p:spPr>
          <a:xfrm>
            <a:off x="8108066" y="7763220"/>
            <a:ext cx="2768400" cy="0"/>
          </a:xfrm>
          <a:prstGeom prst="straightConnector1">
            <a:avLst/>
          </a:prstGeom>
          <a:noFill/>
          <a:ln cap="rnd" cmpd="sng" w="38100">
            <a:solidFill>
              <a:srgbClr val="DE252E"/>
            </a:solidFill>
            <a:prstDash val="dot"/>
            <a:round/>
            <a:headEnd len="sm" w="sm" type="none"/>
            <a:tailEnd len="sm" w="sm" type="none"/>
          </a:ln>
        </p:spPr>
      </p:cxnSp>
      <p:cxnSp>
        <p:nvCxnSpPr>
          <p:cNvPr id="1184" name="Google Shape;1184;p39"/>
          <p:cNvCxnSpPr/>
          <p:nvPr/>
        </p:nvCxnSpPr>
        <p:spPr>
          <a:xfrm>
            <a:off x="8108066" y="8728657"/>
            <a:ext cx="2768400" cy="0"/>
          </a:xfrm>
          <a:prstGeom prst="straightConnector1">
            <a:avLst/>
          </a:prstGeom>
          <a:noFill/>
          <a:ln cap="rnd" cmpd="sng" w="38100">
            <a:solidFill>
              <a:srgbClr val="DE252E"/>
            </a:solidFill>
            <a:prstDash val="dot"/>
            <a:round/>
            <a:headEnd len="sm" w="sm" type="none"/>
            <a:tailEnd len="sm" w="sm" type="none"/>
          </a:ln>
        </p:spPr>
      </p:cxnSp>
      <p:cxnSp>
        <p:nvCxnSpPr>
          <p:cNvPr id="1185" name="Google Shape;1185;p39"/>
          <p:cNvCxnSpPr/>
          <p:nvPr/>
        </p:nvCxnSpPr>
        <p:spPr>
          <a:xfrm>
            <a:off x="2814082" y="5055158"/>
            <a:ext cx="1966500" cy="0"/>
          </a:xfrm>
          <a:prstGeom prst="straightConnector1">
            <a:avLst/>
          </a:prstGeom>
          <a:noFill/>
          <a:ln cap="rnd" cmpd="sng" w="38100">
            <a:solidFill>
              <a:srgbClr val="DE252E"/>
            </a:solidFill>
            <a:prstDash val="dot"/>
            <a:round/>
            <a:headEnd len="sm" w="sm" type="none"/>
            <a:tailEnd len="sm" w="sm" type="none"/>
          </a:ln>
        </p:spPr>
      </p:cxnSp>
      <p:cxnSp>
        <p:nvCxnSpPr>
          <p:cNvPr id="1186" name="Google Shape;1186;p39"/>
          <p:cNvCxnSpPr/>
          <p:nvPr/>
        </p:nvCxnSpPr>
        <p:spPr>
          <a:xfrm>
            <a:off x="2482586" y="6011071"/>
            <a:ext cx="2176200" cy="0"/>
          </a:xfrm>
          <a:prstGeom prst="straightConnector1">
            <a:avLst/>
          </a:prstGeom>
          <a:noFill/>
          <a:ln cap="rnd" cmpd="sng" w="38100">
            <a:solidFill>
              <a:srgbClr val="DE252E"/>
            </a:solidFill>
            <a:prstDash val="dot"/>
            <a:round/>
            <a:headEnd len="sm" w="sm" type="none"/>
            <a:tailEnd len="sm" w="sm" type="none"/>
          </a:ln>
        </p:spPr>
      </p:cxnSp>
      <p:sp>
        <p:nvSpPr>
          <p:cNvPr id="1187" name="Google Shape;1187;p39"/>
          <p:cNvSpPr/>
          <p:nvPr/>
        </p:nvSpPr>
        <p:spPr>
          <a:xfrm>
            <a:off x="1524000" y="669035"/>
            <a:ext cx="3048000" cy="1717964"/>
          </a:xfrm>
          <a:custGeom>
            <a:rect b="b" l="l" r="r" t="t"/>
            <a:pathLst>
              <a:path extrusionOk="0" h="1717964" w="3048000">
                <a:moveTo>
                  <a:pt x="0" y="0"/>
                </a:moveTo>
                <a:lnTo>
                  <a:pt x="3048000" y="0"/>
                </a:lnTo>
                <a:lnTo>
                  <a:pt x="3048000" y="1717963"/>
                </a:lnTo>
                <a:lnTo>
                  <a:pt x="0" y="1717963"/>
                </a:lnTo>
                <a:lnTo>
                  <a:pt x="0" y="0"/>
                </a:lnTo>
                <a:close/>
              </a:path>
            </a:pathLst>
          </a:custGeom>
          <a:blipFill rotWithShape="1">
            <a:blip r:embed="rId5">
              <a:alphaModFix/>
            </a:blip>
            <a:stretch>
              <a:fillRect b="0" l="0" r="0" t="0"/>
            </a:stretch>
          </a:blipFill>
          <a:ln>
            <a:noFill/>
          </a:ln>
        </p:spPr>
      </p:sp>
      <p:sp>
        <p:nvSpPr>
          <p:cNvPr id="1188" name="Google Shape;1188;p39"/>
          <p:cNvSpPr txBox="1"/>
          <p:nvPr/>
        </p:nvSpPr>
        <p:spPr>
          <a:xfrm>
            <a:off x="6304957" y="764285"/>
            <a:ext cx="5678100" cy="1884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6800" u="none" cap="none" strike="noStrike">
                <a:solidFill>
                  <a:srgbClr val="DE252E"/>
                </a:solidFill>
                <a:latin typeface="Lilita One"/>
                <a:ea typeface="Lilita One"/>
                <a:cs typeface="Lilita One"/>
                <a:sym typeface="Lilita One"/>
              </a:rPr>
              <a:t>YOUR</a:t>
            </a:r>
            <a:endParaRPr/>
          </a:p>
          <a:p>
            <a:pPr indent="0" lvl="0" marL="0" marR="0" rtl="0" algn="ctr">
              <a:lnSpc>
                <a:spcPct val="90000"/>
              </a:lnSpc>
              <a:spcBef>
                <a:spcPts val="0"/>
              </a:spcBef>
              <a:spcAft>
                <a:spcPts val="0"/>
              </a:spcAft>
              <a:buNone/>
            </a:pPr>
            <a:r>
              <a:rPr b="0" i="0" lang="en-US" sz="6800" u="none" cap="none" strike="noStrike">
                <a:solidFill>
                  <a:srgbClr val="DE252E"/>
                </a:solidFill>
                <a:latin typeface="Lilita One"/>
                <a:ea typeface="Lilita One"/>
                <a:cs typeface="Lilita One"/>
                <a:sym typeface="Lilita One"/>
              </a:rPr>
              <a:t>RESTAURANT</a:t>
            </a:r>
            <a:endParaRPr/>
          </a:p>
        </p:txBody>
      </p:sp>
      <p:sp>
        <p:nvSpPr>
          <p:cNvPr id="1189" name="Google Shape;1189;p39"/>
          <p:cNvSpPr txBox="1"/>
          <p:nvPr/>
        </p:nvSpPr>
        <p:spPr>
          <a:xfrm>
            <a:off x="630682" y="3295400"/>
            <a:ext cx="1911900" cy="5079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3299" u="none" cap="none" strike="noStrike">
                <a:solidFill>
                  <a:srgbClr val="DE252E"/>
                </a:solidFill>
                <a:latin typeface="Lilita One"/>
                <a:ea typeface="Lilita One"/>
                <a:cs typeface="Lilita One"/>
                <a:sym typeface="Lilita One"/>
              </a:rPr>
              <a:t>STARTERS</a:t>
            </a:r>
            <a:endParaRPr/>
          </a:p>
        </p:txBody>
      </p:sp>
      <p:sp>
        <p:nvSpPr>
          <p:cNvPr id="1190" name="Google Shape;1190;p39"/>
          <p:cNvSpPr txBox="1"/>
          <p:nvPr/>
        </p:nvSpPr>
        <p:spPr>
          <a:xfrm>
            <a:off x="15820634" y="5704877"/>
            <a:ext cx="1911900" cy="5079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3299" u="none" cap="none" strike="noStrike">
                <a:solidFill>
                  <a:srgbClr val="DE252E"/>
                </a:solidFill>
                <a:latin typeface="Lilita One"/>
                <a:ea typeface="Lilita One"/>
                <a:cs typeface="Lilita One"/>
                <a:sym typeface="Lilita One"/>
              </a:rPr>
              <a:t>DRINKS</a:t>
            </a:r>
            <a:endParaRPr/>
          </a:p>
        </p:txBody>
      </p:sp>
      <p:sp>
        <p:nvSpPr>
          <p:cNvPr id="1191" name="Google Shape;1191;p39"/>
          <p:cNvSpPr txBox="1"/>
          <p:nvPr/>
        </p:nvSpPr>
        <p:spPr>
          <a:xfrm rot="-5400000">
            <a:off x="11446799" y="2447286"/>
            <a:ext cx="3293700" cy="5079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299" u="none" cap="none" strike="noStrike">
                <a:solidFill>
                  <a:srgbClr val="DE252E"/>
                </a:solidFill>
                <a:latin typeface="Lilita One"/>
                <a:ea typeface="Lilita One"/>
                <a:cs typeface="Lilita One"/>
                <a:sym typeface="Lilita One"/>
              </a:rPr>
              <a:t>SOUPS &amp; SALAD</a:t>
            </a:r>
            <a:endParaRPr/>
          </a:p>
        </p:txBody>
      </p:sp>
      <p:sp>
        <p:nvSpPr>
          <p:cNvPr id="1192" name="Google Shape;1192;p39"/>
          <p:cNvSpPr txBox="1"/>
          <p:nvPr/>
        </p:nvSpPr>
        <p:spPr>
          <a:xfrm>
            <a:off x="2841423" y="3360443"/>
            <a:ext cx="2826000" cy="335100"/>
          </a:xfrm>
          <a:prstGeom prst="rect">
            <a:avLst/>
          </a:prstGeom>
          <a:noFill/>
          <a:ln>
            <a:noFill/>
          </a:ln>
        </p:spPr>
        <p:txBody>
          <a:bodyPr anchorCtr="0" anchor="t" bIns="0" lIns="0" spcFirstLastPara="1" rIns="0" wrap="square" tIns="0">
            <a:spAutoFit/>
          </a:bodyPr>
          <a:lstStyle/>
          <a:p>
            <a:pPr indent="0" lvl="0" marL="0" marR="0" rtl="0" algn="l">
              <a:lnSpc>
                <a:spcPct val="102021"/>
              </a:lnSpc>
              <a:spcBef>
                <a:spcPts val="0"/>
              </a:spcBef>
              <a:spcAft>
                <a:spcPts val="0"/>
              </a:spcAft>
              <a:buNone/>
            </a:pPr>
            <a:r>
              <a:rPr b="0" i="0" lang="en-US" sz="2177" u="none" cap="none" strike="noStrike">
                <a:solidFill>
                  <a:srgbClr val="DE252E"/>
                </a:solidFill>
                <a:latin typeface="Lilita One"/>
                <a:ea typeface="Lilita One"/>
                <a:cs typeface="Lilita One"/>
                <a:sym typeface="Lilita One"/>
              </a:rPr>
              <a:t>////////////////</a:t>
            </a:r>
            <a:endParaRPr/>
          </a:p>
        </p:txBody>
      </p:sp>
      <p:sp>
        <p:nvSpPr>
          <p:cNvPr id="1193" name="Google Shape;1193;p39"/>
          <p:cNvSpPr txBox="1"/>
          <p:nvPr/>
        </p:nvSpPr>
        <p:spPr>
          <a:xfrm>
            <a:off x="12643974" y="5769920"/>
            <a:ext cx="3176700" cy="335100"/>
          </a:xfrm>
          <a:prstGeom prst="rect">
            <a:avLst/>
          </a:prstGeom>
          <a:noFill/>
          <a:ln>
            <a:noFill/>
          </a:ln>
        </p:spPr>
        <p:txBody>
          <a:bodyPr anchorCtr="0" anchor="t" bIns="0" lIns="0" spcFirstLastPara="1" rIns="0" wrap="square" tIns="0">
            <a:spAutoFit/>
          </a:bodyPr>
          <a:lstStyle/>
          <a:p>
            <a:pPr indent="0" lvl="0" marL="0" marR="0" rtl="0" algn="r">
              <a:lnSpc>
                <a:spcPct val="102021"/>
              </a:lnSpc>
              <a:spcBef>
                <a:spcPts val="0"/>
              </a:spcBef>
              <a:spcAft>
                <a:spcPts val="0"/>
              </a:spcAft>
              <a:buNone/>
            </a:pPr>
            <a:r>
              <a:rPr b="0" i="0" lang="en-US" sz="2177" u="none" cap="none" strike="noStrike">
                <a:solidFill>
                  <a:srgbClr val="DE252E"/>
                </a:solidFill>
                <a:latin typeface="Lilita One"/>
                <a:ea typeface="Lilita One"/>
                <a:cs typeface="Lilita One"/>
                <a:sym typeface="Lilita One"/>
              </a:rPr>
              <a:t>///////////////////</a:t>
            </a:r>
            <a:endParaRPr/>
          </a:p>
        </p:txBody>
      </p:sp>
      <p:sp>
        <p:nvSpPr>
          <p:cNvPr id="1194" name="Google Shape;1194;p39"/>
          <p:cNvSpPr txBox="1"/>
          <p:nvPr/>
        </p:nvSpPr>
        <p:spPr>
          <a:xfrm>
            <a:off x="6726682" y="2665661"/>
            <a:ext cx="48345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DE252E"/>
                </a:solidFill>
                <a:latin typeface="Cabin"/>
                <a:ea typeface="Cabin"/>
                <a:cs typeface="Cabin"/>
                <a:sym typeface="Cabin"/>
              </a:rPr>
              <a:t>Write a subtitle for this restaurant</a:t>
            </a:r>
            <a:endParaRPr/>
          </a:p>
        </p:txBody>
      </p:sp>
      <p:sp>
        <p:nvSpPr>
          <p:cNvPr id="1195" name="Google Shape;1195;p39"/>
          <p:cNvSpPr txBox="1"/>
          <p:nvPr/>
        </p:nvSpPr>
        <p:spPr>
          <a:xfrm>
            <a:off x="6726682" y="7546240"/>
            <a:ext cx="13455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COMBO 1</a:t>
            </a:r>
            <a:endParaRPr/>
          </a:p>
        </p:txBody>
      </p:sp>
      <p:sp>
        <p:nvSpPr>
          <p:cNvPr id="1196" name="Google Shape;1196;p39"/>
          <p:cNvSpPr txBox="1"/>
          <p:nvPr/>
        </p:nvSpPr>
        <p:spPr>
          <a:xfrm>
            <a:off x="6726682" y="8511678"/>
            <a:ext cx="13815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2200" u="none" cap="none" strike="noStrike">
                <a:solidFill>
                  <a:srgbClr val="DE252E"/>
                </a:solidFill>
                <a:latin typeface="Cabin"/>
                <a:ea typeface="Cabin"/>
                <a:cs typeface="Cabin"/>
                <a:sym typeface="Cabin"/>
              </a:rPr>
              <a:t>COMBO 2</a:t>
            </a:r>
            <a:endParaRPr/>
          </a:p>
        </p:txBody>
      </p:sp>
      <p:sp>
        <p:nvSpPr>
          <p:cNvPr id="1197" name="Google Shape;1197;p39"/>
          <p:cNvSpPr txBox="1"/>
          <p:nvPr/>
        </p:nvSpPr>
        <p:spPr>
          <a:xfrm>
            <a:off x="676613" y="8002456"/>
            <a:ext cx="10974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DE252E"/>
                </a:solidFill>
                <a:latin typeface="Cabin"/>
                <a:ea typeface="Cabin"/>
                <a:cs typeface="Cabin"/>
                <a:sym typeface="Cabin"/>
              </a:rPr>
              <a:t>CHEESE</a:t>
            </a:r>
            <a:endParaRPr/>
          </a:p>
        </p:txBody>
      </p:sp>
      <p:sp>
        <p:nvSpPr>
          <p:cNvPr id="1198" name="Google Shape;1198;p39"/>
          <p:cNvSpPr txBox="1"/>
          <p:nvPr/>
        </p:nvSpPr>
        <p:spPr>
          <a:xfrm>
            <a:off x="3232234" y="8002456"/>
            <a:ext cx="10974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DE252E"/>
                </a:solidFill>
                <a:latin typeface="Cabin"/>
                <a:ea typeface="Cabin"/>
                <a:cs typeface="Cabin"/>
                <a:sym typeface="Cabin"/>
              </a:rPr>
              <a:t>HAM</a:t>
            </a:r>
            <a:endParaRPr/>
          </a:p>
        </p:txBody>
      </p:sp>
      <p:sp>
        <p:nvSpPr>
          <p:cNvPr id="1199" name="Google Shape;1199;p39"/>
          <p:cNvSpPr txBox="1"/>
          <p:nvPr/>
        </p:nvSpPr>
        <p:spPr>
          <a:xfrm>
            <a:off x="676613" y="8531339"/>
            <a:ext cx="10974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DE252E"/>
                </a:solidFill>
                <a:latin typeface="Cabin"/>
                <a:ea typeface="Cabin"/>
                <a:cs typeface="Cabin"/>
                <a:sym typeface="Cabin"/>
              </a:rPr>
              <a:t>BEEF</a:t>
            </a:r>
            <a:endParaRPr/>
          </a:p>
        </p:txBody>
      </p:sp>
      <p:sp>
        <p:nvSpPr>
          <p:cNvPr id="1200" name="Google Shape;1200;p39"/>
          <p:cNvSpPr txBox="1"/>
          <p:nvPr/>
        </p:nvSpPr>
        <p:spPr>
          <a:xfrm>
            <a:off x="3232234" y="8531339"/>
            <a:ext cx="10974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DE252E"/>
                </a:solidFill>
                <a:latin typeface="Cabin"/>
                <a:ea typeface="Cabin"/>
                <a:cs typeface="Cabin"/>
                <a:sym typeface="Cabin"/>
              </a:rPr>
              <a:t>EGG</a:t>
            </a:r>
            <a:endParaRPr/>
          </a:p>
        </p:txBody>
      </p:sp>
      <p:sp>
        <p:nvSpPr>
          <p:cNvPr id="1201" name="Google Shape;1201;p39"/>
          <p:cNvSpPr txBox="1"/>
          <p:nvPr/>
        </p:nvSpPr>
        <p:spPr>
          <a:xfrm>
            <a:off x="676613" y="9060222"/>
            <a:ext cx="10974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DE252E"/>
                </a:solidFill>
                <a:latin typeface="Cabin"/>
                <a:ea typeface="Cabin"/>
                <a:cs typeface="Cabin"/>
                <a:sym typeface="Cabin"/>
              </a:rPr>
              <a:t>CHICKEN</a:t>
            </a:r>
            <a:endParaRPr/>
          </a:p>
        </p:txBody>
      </p:sp>
      <p:sp>
        <p:nvSpPr>
          <p:cNvPr id="1202" name="Google Shape;1202;p39"/>
          <p:cNvSpPr txBox="1"/>
          <p:nvPr/>
        </p:nvSpPr>
        <p:spPr>
          <a:xfrm>
            <a:off x="3232234" y="9060222"/>
            <a:ext cx="14376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DE252E"/>
                </a:solidFill>
                <a:latin typeface="Cabin"/>
                <a:ea typeface="Cabin"/>
                <a:cs typeface="Cabin"/>
                <a:sym typeface="Cabin"/>
              </a:rPr>
              <a:t>MUSHROOM</a:t>
            </a:r>
            <a:endParaRPr/>
          </a:p>
        </p:txBody>
      </p:sp>
      <p:sp>
        <p:nvSpPr>
          <p:cNvPr id="1203" name="Google Shape;1203;p39"/>
          <p:cNvSpPr txBox="1"/>
          <p:nvPr/>
        </p:nvSpPr>
        <p:spPr>
          <a:xfrm>
            <a:off x="16870660" y="1076325"/>
            <a:ext cx="5148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$10</a:t>
            </a:r>
            <a:endParaRPr/>
          </a:p>
        </p:txBody>
      </p:sp>
      <p:sp>
        <p:nvSpPr>
          <p:cNvPr id="1204" name="Google Shape;1204;p39"/>
          <p:cNvSpPr txBox="1"/>
          <p:nvPr/>
        </p:nvSpPr>
        <p:spPr>
          <a:xfrm>
            <a:off x="16870660" y="2330433"/>
            <a:ext cx="5148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$10</a:t>
            </a:r>
            <a:endParaRPr/>
          </a:p>
        </p:txBody>
      </p:sp>
      <p:sp>
        <p:nvSpPr>
          <p:cNvPr id="1205" name="Google Shape;1205;p39"/>
          <p:cNvSpPr txBox="1"/>
          <p:nvPr/>
        </p:nvSpPr>
        <p:spPr>
          <a:xfrm>
            <a:off x="16870660" y="3584541"/>
            <a:ext cx="514800" cy="2925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900" u="none" cap="none" strike="noStrike">
                <a:solidFill>
                  <a:srgbClr val="DE252E"/>
                </a:solidFill>
                <a:latin typeface="Lilita One"/>
                <a:ea typeface="Lilita One"/>
                <a:cs typeface="Lilita One"/>
                <a:sym typeface="Lilita One"/>
              </a:rPr>
              <a:t>$10</a:t>
            </a:r>
            <a:endParaRPr/>
          </a:p>
        </p:txBody>
      </p:sp>
      <p:sp>
        <p:nvSpPr>
          <p:cNvPr id="1206" name="Google Shape;1206;p39"/>
          <p:cNvSpPr txBox="1"/>
          <p:nvPr/>
        </p:nvSpPr>
        <p:spPr>
          <a:xfrm>
            <a:off x="1699693" y="8043603"/>
            <a:ext cx="828900" cy="2616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700" u="none" cap="none" strike="noStrike">
                <a:solidFill>
                  <a:srgbClr val="DE252E"/>
                </a:solidFill>
                <a:latin typeface="Lilita One"/>
                <a:ea typeface="Lilita One"/>
                <a:cs typeface="Lilita One"/>
                <a:sym typeface="Lilita One"/>
              </a:rPr>
              <a:t>$3</a:t>
            </a:r>
            <a:endParaRPr/>
          </a:p>
        </p:txBody>
      </p:sp>
      <p:sp>
        <p:nvSpPr>
          <p:cNvPr id="1207" name="Google Shape;1207;p39"/>
          <p:cNvSpPr txBox="1"/>
          <p:nvPr/>
        </p:nvSpPr>
        <p:spPr>
          <a:xfrm>
            <a:off x="4590564" y="8043603"/>
            <a:ext cx="828900" cy="2616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700" u="none" cap="none" strike="noStrike">
                <a:solidFill>
                  <a:srgbClr val="DE252E"/>
                </a:solidFill>
                <a:latin typeface="Lilita One"/>
                <a:ea typeface="Lilita One"/>
                <a:cs typeface="Lilita One"/>
                <a:sym typeface="Lilita One"/>
              </a:rPr>
              <a:t>$1</a:t>
            </a:r>
            <a:endParaRPr/>
          </a:p>
        </p:txBody>
      </p:sp>
      <p:sp>
        <p:nvSpPr>
          <p:cNvPr id="1208" name="Google Shape;1208;p39"/>
          <p:cNvSpPr txBox="1"/>
          <p:nvPr/>
        </p:nvSpPr>
        <p:spPr>
          <a:xfrm>
            <a:off x="1699693" y="8572486"/>
            <a:ext cx="828900" cy="2616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700" u="none" cap="none" strike="noStrike">
                <a:solidFill>
                  <a:srgbClr val="DE252E"/>
                </a:solidFill>
                <a:latin typeface="Lilita One"/>
                <a:ea typeface="Lilita One"/>
                <a:cs typeface="Lilita One"/>
                <a:sym typeface="Lilita One"/>
              </a:rPr>
              <a:t>$3</a:t>
            </a:r>
            <a:endParaRPr/>
          </a:p>
        </p:txBody>
      </p:sp>
      <p:sp>
        <p:nvSpPr>
          <p:cNvPr id="1209" name="Google Shape;1209;p39"/>
          <p:cNvSpPr txBox="1"/>
          <p:nvPr/>
        </p:nvSpPr>
        <p:spPr>
          <a:xfrm>
            <a:off x="4590564" y="8572486"/>
            <a:ext cx="828900" cy="2616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700" u="none" cap="none" strike="noStrike">
                <a:solidFill>
                  <a:srgbClr val="DE252E"/>
                </a:solidFill>
                <a:latin typeface="Lilita One"/>
                <a:ea typeface="Lilita One"/>
                <a:cs typeface="Lilita One"/>
                <a:sym typeface="Lilita One"/>
              </a:rPr>
              <a:t>$1</a:t>
            </a:r>
            <a:endParaRPr/>
          </a:p>
        </p:txBody>
      </p:sp>
      <p:sp>
        <p:nvSpPr>
          <p:cNvPr id="1210" name="Google Shape;1210;p39"/>
          <p:cNvSpPr txBox="1"/>
          <p:nvPr/>
        </p:nvSpPr>
        <p:spPr>
          <a:xfrm>
            <a:off x="1699693" y="9101370"/>
            <a:ext cx="828900" cy="2616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700" u="none" cap="none" strike="noStrike">
                <a:solidFill>
                  <a:srgbClr val="DE252E"/>
                </a:solidFill>
                <a:latin typeface="Lilita One"/>
                <a:ea typeface="Lilita One"/>
                <a:cs typeface="Lilita One"/>
                <a:sym typeface="Lilita One"/>
              </a:rPr>
              <a:t>$2</a:t>
            </a:r>
            <a:endParaRPr/>
          </a:p>
        </p:txBody>
      </p:sp>
      <p:sp>
        <p:nvSpPr>
          <p:cNvPr id="1211" name="Google Shape;1211;p39"/>
          <p:cNvSpPr txBox="1"/>
          <p:nvPr/>
        </p:nvSpPr>
        <p:spPr>
          <a:xfrm>
            <a:off x="4590564" y="9101370"/>
            <a:ext cx="828900" cy="261600"/>
          </a:xfrm>
          <a:prstGeom prst="rect">
            <a:avLst/>
          </a:prstGeom>
          <a:noFill/>
          <a:ln>
            <a:noFill/>
          </a:ln>
        </p:spPr>
        <p:txBody>
          <a:bodyPr anchorCtr="0" anchor="t" bIns="0" lIns="0" spcFirstLastPara="1" rIns="0" wrap="square" tIns="0">
            <a:spAutoFit/>
          </a:bodyPr>
          <a:lstStyle/>
          <a:p>
            <a:pPr indent="0" lvl="0" marL="0" marR="0" rtl="0" algn="r">
              <a:lnSpc>
                <a:spcPct val="102000"/>
              </a:lnSpc>
              <a:spcBef>
                <a:spcPts val="0"/>
              </a:spcBef>
              <a:spcAft>
                <a:spcPts val="0"/>
              </a:spcAft>
              <a:buNone/>
            </a:pPr>
            <a:r>
              <a:rPr b="0" i="0" lang="en-US" sz="1700" u="none" cap="none" strike="noStrike">
                <a:solidFill>
                  <a:srgbClr val="DE252E"/>
                </a:solidFill>
                <a:latin typeface="Lilita One"/>
                <a:ea typeface="Lilita One"/>
                <a:cs typeface="Lilita One"/>
                <a:sym typeface="Lilita One"/>
              </a:rPr>
              <a:t>$2</a:t>
            </a:r>
            <a:endParaRPr/>
          </a:p>
        </p:txBody>
      </p:sp>
      <p:sp>
        <p:nvSpPr>
          <p:cNvPr id="1212" name="Google Shape;1212;p39"/>
          <p:cNvSpPr txBox="1"/>
          <p:nvPr/>
        </p:nvSpPr>
        <p:spPr>
          <a:xfrm>
            <a:off x="8241021" y="6855248"/>
            <a:ext cx="1806000" cy="5079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299" u="none" cap="none" strike="noStrike">
                <a:solidFill>
                  <a:srgbClr val="DE252E"/>
                </a:solidFill>
                <a:latin typeface="Lilita One"/>
                <a:ea typeface="Lilita One"/>
                <a:cs typeface="Lilita One"/>
                <a:sym typeface="Lilita One"/>
              </a:rPr>
              <a:t>COMBOS</a:t>
            </a:r>
            <a:endParaRPr/>
          </a:p>
        </p:txBody>
      </p:sp>
      <p:sp>
        <p:nvSpPr>
          <p:cNvPr id="1213" name="Google Shape;1213;p39"/>
          <p:cNvSpPr txBox="1"/>
          <p:nvPr/>
        </p:nvSpPr>
        <p:spPr>
          <a:xfrm>
            <a:off x="2145021" y="7461606"/>
            <a:ext cx="1806000" cy="5079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299" u="none" cap="none" strike="noStrike">
                <a:solidFill>
                  <a:srgbClr val="DE252E"/>
                </a:solidFill>
                <a:latin typeface="Lilita One"/>
                <a:ea typeface="Lilita One"/>
                <a:cs typeface="Lilita One"/>
                <a:sym typeface="Lilita One"/>
              </a:rPr>
              <a:t>EXTRAS</a:t>
            </a:r>
            <a:endParaRPr/>
          </a:p>
        </p:txBody>
      </p:sp>
      <p:sp>
        <p:nvSpPr>
          <p:cNvPr id="1214" name="Google Shape;1214;p39"/>
          <p:cNvSpPr txBox="1"/>
          <p:nvPr/>
        </p:nvSpPr>
        <p:spPr>
          <a:xfrm>
            <a:off x="630682" y="4297288"/>
            <a:ext cx="5036700" cy="169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100" u="none" cap="none" strike="noStrike">
                <a:solidFill>
                  <a:srgbClr val="DE252E"/>
                </a:solidFill>
                <a:latin typeface="Cabin"/>
                <a:ea typeface="Cabin"/>
                <a:cs typeface="Cabin"/>
                <a:sym typeface="Cabin"/>
              </a:rPr>
              <a:t>Lorem ipsum dolor sit amet, consectetur adipiscing elit, sed do eiusmod tempor.</a:t>
            </a:r>
            <a:endParaRPr/>
          </a:p>
        </p:txBody>
      </p:sp>
      <p:sp>
        <p:nvSpPr>
          <p:cNvPr id="1215" name="Google Shape;1215;p39"/>
          <p:cNvSpPr txBox="1"/>
          <p:nvPr/>
        </p:nvSpPr>
        <p:spPr>
          <a:xfrm>
            <a:off x="13716000" y="1386572"/>
            <a:ext cx="2612100" cy="406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100" u="none" cap="none" strike="noStrike">
                <a:solidFill>
                  <a:srgbClr val="DE252E"/>
                </a:solidFill>
                <a:latin typeface="Cabin"/>
                <a:ea typeface="Cabin"/>
                <a:cs typeface="Cabin"/>
                <a:sym typeface="Cabin"/>
              </a:rPr>
              <a:t>Lorem ipsum dolor sit amet, consectetur adipiscing elit, sed do eiusmod tempor.</a:t>
            </a:r>
            <a:endParaRPr/>
          </a:p>
        </p:txBody>
      </p:sp>
      <p:sp>
        <p:nvSpPr>
          <p:cNvPr id="1216" name="Google Shape;1216;p39"/>
          <p:cNvSpPr txBox="1"/>
          <p:nvPr/>
        </p:nvSpPr>
        <p:spPr>
          <a:xfrm>
            <a:off x="13716000" y="2640679"/>
            <a:ext cx="2612100" cy="406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100" u="none" cap="none" strike="noStrike">
                <a:solidFill>
                  <a:srgbClr val="DE252E"/>
                </a:solidFill>
                <a:latin typeface="Cabin"/>
                <a:ea typeface="Cabin"/>
                <a:cs typeface="Cabin"/>
                <a:sym typeface="Cabin"/>
              </a:rPr>
              <a:t>Lorem ipsum dolor sit amet, consectetur adipiscing elit, sed do eiusmod tempor.</a:t>
            </a:r>
            <a:endParaRPr/>
          </a:p>
        </p:txBody>
      </p:sp>
      <p:sp>
        <p:nvSpPr>
          <p:cNvPr id="1217" name="Google Shape;1217;p39"/>
          <p:cNvSpPr txBox="1"/>
          <p:nvPr/>
        </p:nvSpPr>
        <p:spPr>
          <a:xfrm>
            <a:off x="13716000" y="3894787"/>
            <a:ext cx="2612100" cy="406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100" u="none" cap="none" strike="noStrike">
                <a:solidFill>
                  <a:srgbClr val="DE252E"/>
                </a:solidFill>
                <a:latin typeface="Cabin"/>
                <a:ea typeface="Cabin"/>
                <a:cs typeface="Cabin"/>
                <a:sym typeface="Cabin"/>
              </a:rPr>
              <a:t>Lorem ipsum dolor sit amet, consectetur adipiscing elit, sed do eiusmod tempor.</a:t>
            </a:r>
            <a:endParaRPr/>
          </a:p>
        </p:txBody>
      </p:sp>
      <p:sp>
        <p:nvSpPr>
          <p:cNvPr id="1218" name="Google Shape;1218;p39"/>
          <p:cNvSpPr txBox="1"/>
          <p:nvPr/>
        </p:nvSpPr>
        <p:spPr>
          <a:xfrm>
            <a:off x="6726682" y="7942212"/>
            <a:ext cx="5036700" cy="169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100" u="none" cap="none" strike="noStrike">
                <a:solidFill>
                  <a:srgbClr val="DE252E"/>
                </a:solidFill>
                <a:latin typeface="Cabin"/>
                <a:ea typeface="Cabin"/>
                <a:cs typeface="Cabin"/>
                <a:sym typeface="Cabin"/>
              </a:rPr>
              <a:t>Lorem ipsum dolor sit amet, consectetur adipiscing elit, sed do eiusmod tempor.</a:t>
            </a:r>
            <a:endParaRPr/>
          </a:p>
        </p:txBody>
      </p:sp>
      <p:sp>
        <p:nvSpPr>
          <p:cNvPr id="1219" name="Google Shape;1219;p39"/>
          <p:cNvSpPr txBox="1"/>
          <p:nvPr/>
        </p:nvSpPr>
        <p:spPr>
          <a:xfrm>
            <a:off x="6726682" y="8907649"/>
            <a:ext cx="5036700" cy="169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100" u="none" cap="none" strike="noStrike">
                <a:solidFill>
                  <a:srgbClr val="DE252E"/>
                </a:solidFill>
                <a:latin typeface="Cabin"/>
                <a:ea typeface="Cabin"/>
                <a:cs typeface="Cabin"/>
                <a:sym typeface="Cabin"/>
              </a:rPr>
              <a:t>Lorem ipsum dolor sit amet, consectetur adipiscing elit, sed do eiusmod tempor.</a:t>
            </a:r>
            <a:endParaRPr/>
          </a:p>
        </p:txBody>
      </p:sp>
      <p:sp>
        <p:nvSpPr>
          <p:cNvPr id="1220" name="Google Shape;1220;p39"/>
          <p:cNvSpPr txBox="1"/>
          <p:nvPr/>
        </p:nvSpPr>
        <p:spPr>
          <a:xfrm>
            <a:off x="630682" y="5234150"/>
            <a:ext cx="5036700" cy="169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100" u="none" cap="none" strike="noStrike">
                <a:solidFill>
                  <a:srgbClr val="DE252E"/>
                </a:solidFill>
                <a:latin typeface="Cabin"/>
                <a:ea typeface="Cabin"/>
                <a:cs typeface="Cabin"/>
                <a:sym typeface="Cabin"/>
              </a:rPr>
              <a:t>Lorem ipsum dolor sit amet, consectetur adipiscing elit, sed do eiusmod tempor.</a:t>
            </a:r>
            <a:endParaRPr/>
          </a:p>
        </p:txBody>
      </p:sp>
      <p:sp>
        <p:nvSpPr>
          <p:cNvPr id="1221" name="Google Shape;1221;p39"/>
          <p:cNvSpPr txBox="1"/>
          <p:nvPr/>
        </p:nvSpPr>
        <p:spPr>
          <a:xfrm>
            <a:off x="630682" y="6190063"/>
            <a:ext cx="2764500" cy="4065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100" u="none" cap="none" strike="noStrike">
                <a:solidFill>
                  <a:srgbClr val="DE252E"/>
                </a:solidFill>
                <a:latin typeface="Cabin"/>
                <a:ea typeface="Cabin"/>
                <a:cs typeface="Cabin"/>
                <a:sym typeface="Cabin"/>
              </a:rPr>
              <a:t>Lorem ipsum dolor sit amet, consectetur adipiscing elit, sed do eiusmod tempor.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grpSp>
        <p:nvGrpSpPr>
          <p:cNvPr id="1226" name="Google Shape;1226;p40"/>
          <p:cNvGrpSpPr/>
          <p:nvPr/>
        </p:nvGrpSpPr>
        <p:grpSpPr>
          <a:xfrm>
            <a:off x="0" y="-285750"/>
            <a:ext cx="9144000" cy="10572750"/>
            <a:chOff x="0" y="-38100"/>
            <a:chExt cx="1219200" cy="1409700"/>
          </a:xfrm>
        </p:grpSpPr>
        <p:sp>
          <p:nvSpPr>
            <p:cNvPr id="1227" name="Google Shape;1227;p40"/>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F4E6D2"/>
            </a:solidFill>
            <a:ln>
              <a:noFill/>
            </a:ln>
          </p:spPr>
        </p:sp>
        <p:sp>
          <p:nvSpPr>
            <p:cNvPr id="1228" name="Google Shape;1228;p40"/>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9" name="Google Shape;1229;p40"/>
          <p:cNvGrpSpPr/>
          <p:nvPr/>
        </p:nvGrpSpPr>
        <p:grpSpPr>
          <a:xfrm>
            <a:off x="9144000" y="-285750"/>
            <a:ext cx="9144000" cy="10572750"/>
            <a:chOff x="0" y="-38100"/>
            <a:chExt cx="1219200" cy="1409700"/>
          </a:xfrm>
        </p:grpSpPr>
        <p:sp>
          <p:nvSpPr>
            <p:cNvPr id="1230" name="Google Shape;1230;p40"/>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FFFFFF"/>
            </a:solidFill>
            <a:ln>
              <a:noFill/>
            </a:ln>
          </p:spPr>
        </p:sp>
        <p:sp>
          <p:nvSpPr>
            <p:cNvPr id="1231" name="Google Shape;1231;p40"/>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32" name="Google Shape;1232;p40"/>
          <p:cNvSpPr/>
          <p:nvPr/>
        </p:nvSpPr>
        <p:spPr>
          <a:xfrm rot="-1413338">
            <a:off x="13627432" y="3351411"/>
            <a:ext cx="4649031" cy="819392"/>
          </a:xfrm>
          <a:custGeom>
            <a:rect b="b" l="l" r="r" t="t"/>
            <a:pathLst>
              <a:path extrusionOk="0" h="818653" w="4644838">
                <a:moveTo>
                  <a:pt x="0" y="0"/>
                </a:moveTo>
                <a:lnTo>
                  <a:pt x="4644838" y="0"/>
                </a:lnTo>
                <a:lnTo>
                  <a:pt x="4644838" y="818653"/>
                </a:lnTo>
                <a:lnTo>
                  <a:pt x="0" y="818653"/>
                </a:lnTo>
                <a:lnTo>
                  <a:pt x="0" y="0"/>
                </a:lnTo>
                <a:close/>
              </a:path>
            </a:pathLst>
          </a:custGeom>
          <a:blipFill rotWithShape="1">
            <a:blip r:embed="rId3">
              <a:alphaModFix/>
            </a:blip>
            <a:stretch>
              <a:fillRect b="0" l="0" r="0" t="0"/>
            </a:stretch>
          </a:blipFill>
          <a:ln>
            <a:noFill/>
          </a:ln>
        </p:spPr>
      </p:sp>
      <p:sp>
        <p:nvSpPr>
          <p:cNvPr id="1233" name="Google Shape;1233;p40"/>
          <p:cNvSpPr/>
          <p:nvPr/>
        </p:nvSpPr>
        <p:spPr>
          <a:xfrm>
            <a:off x="9512865" y="501469"/>
            <a:ext cx="3304071" cy="1953532"/>
          </a:xfrm>
          <a:custGeom>
            <a:rect b="b" l="l" r="r" t="t"/>
            <a:pathLst>
              <a:path extrusionOk="0" h="1953532" w="3304071">
                <a:moveTo>
                  <a:pt x="0" y="0"/>
                </a:moveTo>
                <a:lnTo>
                  <a:pt x="3304072" y="0"/>
                </a:lnTo>
                <a:lnTo>
                  <a:pt x="3304072" y="1953532"/>
                </a:lnTo>
                <a:lnTo>
                  <a:pt x="0" y="1953532"/>
                </a:lnTo>
                <a:lnTo>
                  <a:pt x="0" y="0"/>
                </a:lnTo>
                <a:close/>
              </a:path>
            </a:pathLst>
          </a:custGeom>
          <a:blipFill rotWithShape="1">
            <a:blip r:embed="rId4">
              <a:alphaModFix/>
            </a:blip>
            <a:stretch>
              <a:fillRect b="0" l="0" r="0" t="0"/>
            </a:stretch>
          </a:blipFill>
          <a:ln>
            <a:noFill/>
          </a:ln>
        </p:spPr>
      </p:sp>
      <p:sp>
        <p:nvSpPr>
          <p:cNvPr id="1234" name="Google Shape;1234;p40"/>
          <p:cNvSpPr/>
          <p:nvPr/>
        </p:nvSpPr>
        <p:spPr>
          <a:xfrm>
            <a:off x="12978192" y="6641531"/>
            <a:ext cx="2698820" cy="1335916"/>
          </a:xfrm>
          <a:custGeom>
            <a:rect b="b" l="l" r="r" t="t"/>
            <a:pathLst>
              <a:path extrusionOk="0" h="1335916" w="2698820">
                <a:moveTo>
                  <a:pt x="0" y="0"/>
                </a:moveTo>
                <a:lnTo>
                  <a:pt x="2698820" y="0"/>
                </a:lnTo>
                <a:lnTo>
                  <a:pt x="2698820" y="1335916"/>
                </a:lnTo>
                <a:lnTo>
                  <a:pt x="0" y="1335916"/>
                </a:lnTo>
                <a:lnTo>
                  <a:pt x="0" y="0"/>
                </a:lnTo>
                <a:close/>
              </a:path>
            </a:pathLst>
          </a:custGeom>
          <a:blipFill rotWithShape="1">
            <a:blip r:embed="rId5">
              <a:alphaModFix/>
            </a:blip>
            <a:stretch>
              <a:fillRect b="0" l="0" r="0" t="0"/>
            </a:stretch>
          </a:blipFill>
          <a:ln>
            <a:noFill/>
          </a:ln>
        </p:spPr>
      </p:sp>
      <p:sp>
        <p:nvSpPr>
          <p:cNvPr id="1235" name="Google Shape;1235;p40"/>
          <p:cNvSpPr/>
          <p:nvPr/>
        </p:nvSpPr>
        <p:spPr>
          <a:xfrm rot="10800000">
            <a:off x="14874698" y="7772735"/>
            <a:ext cx="2423558" cy="1908552"/>
          </a:xfrm>
          <a:custGeom>
            <a:rect b="b" l="l" r="r" t="t"/>
            <a:pathLst>
              <a:path extrusionOk="0" h="1908552" w="2423558">
                <a:moveTo>
                  <a:pt x="2423558" y="1908552"/>
                </a:moveTo>
                <a:lnTo>
                  <a:pt x="0" y="1908552"/>
                </a:lnTo>
                <a:lnTo>
                  <a:pt x="0" y="0"/>
                </a:lnTo>
                <a:lnTo>
                  <a:pt x="2423558" y="0"/>
                </a:lnTo>
                <a:lnTo>
                  <a:pt x="2423558" y="1908552"/>
                </a:lnTo>
                <a:close/>
              </a:path>
            </a:pathLst>
          </a:custGeom>
          <a:blipFill rotWithShape="1">
            <a:blip r:embed="rId6">
              <a:alphaModFix/>
            </a:blip>
            <a:stretch>
              <a:fillRect b="0" l="0" r="0" t="0"/>
            </a:stretch>
          </a:blipFill>
          <a:ln>
            <a:noFill/>
          </a:ln>
        </p:spPr>
      </p:sp>
      <p:sp>
        <p:nvSpPr>
          <p:cNvPr id="1236" name="Google Shape;1236;p40"/>
          <p:cNvSpPr/>
          <p:nvPr/>
        </p:nvSpPr>
        <p:spPr>
          <a:xfrm rot="-85926">
            <a:off x="9517875" y="4387677"/>
            <a:ext cx="2265395" cy="2180442"/>
          </a:xfrm>
          <a:custGeom>
            <a:rect b="b" l="l" r="r" t="t"/>
            <a:pathLst>
              <a:path extrusionOk="0" h="2179761" w="2264687">
                <a:moveTo>
                  <a:pt x="0" y="0"/>
                </a:moveTo>
                <a:lnTo>
                  <a:pt x="2264687" y="0"/>
                </a:lnTo>
                <a:lnTo>
                  <a:pt x="2264687" y="2179762"/>
                </a:lnTo>
                <a:lnTo>
                  <a:pt x="0" y="2179762"/>
                </a:lnTo>
                <a:lnTo>
                  <a:pt x="0" y="0"/>
                </a:lnTo>
                <a:close/>
              </a:path>
            </a:pathLst>
          </a:custGeom>
          <a:blipFill rotWithShape="1">
            <a:blip r:embed="rId7">
              <a:alphaModFix/>
            </a:blip>
            <a:stretch>
              <a:fillRect b="0" l="0" r="0" t="0"/>
            </a:stretch>
          </a:blipFill>
          <a:ln>
            <a:noFill/>
          </a:ln>
        </p:spPr>
      </p:sp>
      <p:sp>
        <p:nvSpPr>
          <p:cNvPr id="1237" name="Google Shape;1237;p40"/>
          <p:cNvSpPr/>
          <p:nvPr/>
        </p:nvSpPr>
        <p:spPr>
          <a:xfrm rot="206533">
            <a:off x="14751348" y="909885"/>
            <a:ext cx="2507039" cy="1350668"/>
          </a:xfrm>
          <a:custGeom>
            <a:rect b="b" l="l" r="r" t="t"/>
            <a:pathLst>
              <a:path extrusionOk="0" h="1351610" w="2508788">
                <a:moveTo>
                  <a:pt x="0" y="0"/>
                </a:moveTo>
                <a:lnTo>
                  <a:pt x="2508788" y="0"/>
                </a:lnTo>
                <a:lnTo>
                  <a:pt x="2508788" y="1351610"/>
                </a:lnTo>
                <a:lnTo>
                  <a:pt x="0" y="1351610"/>
                </a:lnTo>
                <a:lnTo>
                  <a:pt x="0" y="0"/>
                </a:lnTo>
                <a:close/>
              </a:path>
            </a:pathLst>
          </a:custGeom>
          <a:blipFill rotWithShape="1">
            <a:blip r:embed="rId8">
              <a:alphaModFix/>
            </a:blip>
            <a:stretch>
              <a:fillRect b="0" l="0" r="0" t="0"/>
            </a:stretch>
          </a:blipFill>
          <a:ln>
            <a:noFill/>
          </a:ln>
        </p:spPr>
      </p:sp>
      <p:sp>
        <p:nvSpPr>
          <p:cNvPr id="1238" name="Google Shape;1238;p40"/>
          <p:cNvSpPr/>
          <p:nvPr/>
        </p:nvSpPr>
        <p:spPr>
          <a:xfrm flipH="1">
            <a:off x="15169300" y="5143500"/>
            <a:ext cx="2752144" cy="1702889"/>
          </a:xfrm>
          <a:custGeom>
            <a:rect b="b" l="l" r="r" t="t"/>
            <a:pathLst>
              <a:path extrusionOk="0" h="1702889" w="2752144">
                <a:moveTo>
                  <a:pt x="2752145" y="0"/>
                </a:moveTo>
                <a:lnTo>
                  <a:pt x="0" y="0"/>
                </a:lnTo>
                <a:lnTo>
                  <a:pt x="0" y="1702889"/>
                </a:lnTo>
                <a:lnTo>
                  <a:pt x="2752145" y="1702889"/>
                </a:lnTo>
                <a:lnTo>
                  <a:pt x="2752145" y="0"/>
                </a:lnTo>
                <a:close/>
              </a:path>
            </a:pathLst>
          </a:custGeom>
          <a:blipFill rotWithShape="1">
            <a:blip r:embed="rId9">
              <a:alphaModFix/>
            </a:blip>
            <a:stretch>
              <a:fillRect b="0" l="0" r="0" t="0"/>
            </a:stretch>
          </a:blipFill>
          <a:ln>
            <a:noFill/>
          </a:ln>
        </p:spPr>
      </p:sp>
      <p:sp>
        <p:nvSpPr>
          <p:cNvPr id="1239" name="Google Shape;1239;p40"/>
          <p:cNvSpPr/>
          <p:nvPr/>
        </p:nvSpPr>
        <p:spPr>
          <a:xfrm>
            <a:off x="10094261" y="7767366"/>
            <a:ext cx="1933669" cy="1670207"/>
          </a:xfrm>
          <a:custGeom>
            <a:rect b="b" l="l" r="r" t="t"/>
            <a:pathLst>
              <a:path extrusionOk="0" h="1670207" w="1933669">
                <a:moveTo>
                  <a:pt x="0" y="0"/>
                </a:moveTo>
                <a:lnTo>
                  <a:pt x="1933670" y="0"/>
                </a:lnTo>
                <a:lnTo>
                  <a:pt x="1933670" y="1670207"/>
                </a:lnTo>
                <a:lnTo>
                  <a:pt x="0" y="1670207"/>
                </a:lnTo>
                <a:lnTo>
                  <a:pt x="0" y="0"/>
                </a:lnTo>
                <a:close/>
              </a:path>
            </a:pathLst>
          </a:custGeom>
          <a:blipFill rotWithShape="1">
            <a:blip r:embed="rId10">
              <a:alphaModFix/>
            </a:blip>
            <a:stretch>
              <a:fillRect b="0" l="0" r="0" t="0"/>
            </a:stretch>
          </a:blipFill>
          <a:ln>
            <a:noFill/>
          </a:ln>
        </p:spPr>
      </p:sp>
      <p:grpSp>
        <p:nvGrpSpPr>
          <p:cNvPr id="1240" name="Google Shape;1240;p40"/>
          <p:cNvGrpSpPr/>
          <p:nvPr/>
        </p:nvGrpSpPr>
        <p:grpSpPr>
          <a:xfrm>
            <a:off x="11164901" y="1274239"/>
            <a:ext cx="6095250" cy="7452773"/>
            <a:chOff x="0" y="-38100"/>
            <a:chExt cx="812700" cy="993703"/>
          </a:xfrm>
        </p:grpSpPr>
        <p:sp>
          <p:nvSpPr>
            <p:cNvPr id="1241" name="Google Shape;1241;p40"/>
            <p:cNvSpPr/>
            <p:nvPr/>
          </p:nvSpPr>
          <p:spPr>
            <a:xfrm>
              <a:off x="0" y="0"/>
              <a:ext cx="680293" cy="955603"/>
            </a:xfrm>
            <a:custGeom>
              <a:rect b="b" l="l" r="r" t="t"/>
              <a:pathLst>
                <a:path extrusionOk="0" h="955603" w="680293">
                  <a:moveTo>
                    <a:pt x="27313" y="0"/>
                  </a:moveTo>
                  <a:lnTo>
                    <a:pt x="652980" y="0"/>
                  </a:lnTo>
                  <a:cubicBezTo>
                    <a:pt x="660224" y="0"/>
                    <a:pt x="667171" y="2878"/>
                    <a:pt x="672293" y="8000"/>
                  </a:cubicBezTo>
                  <a:cubicBezTo>
                    <a:pt x="677415" y="13122"/>
                    <a:pt x="680293" y="20069"/>
                    <a:pt x="680293" y="27313"/>
                  </a:cubicBezTo>
                  <a:lnTo>
                    <a:pt x="680293" y="928290"/>
                  </a:lnTo>
                  <a:cubicBezTo>
                    <a:pt x="680293" y="935534"/>
                    <a:pt x="677415" y="942481"/>
                    <a:pt x="672293" y="947603"/>
                  </a:cubicBezTo>
                  <a:cubicBezTo>
                    <a:pt x="667171" y="952725"/>
                    <a:pt x="660224" y="955603"/>
                    <a:pt x="652980" y="955603"/>
                  </a:cubicBezTo>
                  <a:lnTo>
                    <a:pt x="27313" y="955603"/>
                  </a:lnTo>
                  <a:cubicBezTo>
                    <a:pt x="20069" y="955603"/>
                    <a:pt x="13122" y="952725"/>
                    <a:pt x="8000" y="947603"/>
                  </a:cubicBezTo>
                  <a:cubicBezTo>
                    <a:pt x="2878" y="942481"/>
                    <a:pt x="0" y="935534"/>
                    <a:pt x="0" y="928290"/>
                  </a:cubicBezTo>
                  <a:lnTo>
                    <a:pt x="0" y="27313"/>
                  </a:lnTo>
                  <a:cubicBezTo>
                    <a:pt x="0" y="20069"/>
                    <a:pt x="2878" y="13122"/>
                    <a:pt x="8000" y="8000"/>
                  </a:cubicBezTo>
                  <a:cubicBezTo>
                    <a:pt x="13122" y="2878"/>
                    <a:pt x="20069" y="0"/>
                    <a:pt x="27313" y="0"/>
                  </a:cubicBezTo>
                  <a:close/>
                </a:path>
              </a:pathLst>
            </a:custGeom>
            <a:solidFill>
              <a:srgbClr val="FFFFFF"/>
            </a:solidFill>
            <a:ln cap="sq" cmpd="sng" w="57150">
              <a:solidFill>
                <a:srgbClr val="D47D5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40"/>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3" name="Google Shape;1243;p40"/>
          <p:cNvGrpSpPr/>
          <p:nvPr/>
        </p:nvGrpSpPr>
        <p:grpSpPr>
          <a:xfrm>
            <a:off x="504574" y="884076"/>
            <a:ext cx="8134853" cy="6381000"/>
            <a:chOff x="0" y="-38100"/>
            <a:chExt cx="1084647" cy="850800"/>
          </a:xfrm>
        </p:grpSpPr>
        <p:sp>
          <p:nvSpPr>
            <p:cNvPr id="1244" name="Google Shape;1244;p40"/>
            <p:cNvSpPr/>
            <p:nvPr/>
          </p:nvSpPr>
          <p:spPr>
            <a:xfrm>
              <a:off x="0" y="0"/>
              <a:ext cx="1084647" cy="558058"/>
            </a:xfrm>
            <a:custGeom>
              <a:rect b="b" l="l" r="r" t="t"/>
              <a:pathLst>
                <a:path extrusionOk="0" h="558058" w="1084647">
                  <a:moveTo>
                    <a:pt x="17131" y="0"/>
                  </a:moveTo>
                  <a:lnTo>
                    <a:pt x="1067516" y="0"/>
                  </a:lnTo>
                  <a:cubicBezTo>
                    <a:pt x="1072060" y="0"/>
                    <a:pt x="1076417" y="1805"/>
                    <a:pt x="1079630" y="5017"/>
                  </a:cubicBezTo>
                  <a:cubicBezTo>
                    <a:pt x="1082842" y="8230"/>
                    <a:pt x="1084647" y="12587"/>
                    <a:pt x="1084647" y="17131"/>
                  </a:cubicBezTo>
                  <a:lnTo>
                    <a:pt x="1084647" y="540927"/>
                  </a:lnTo>
                  <a:cubicBezTo>
                    <a:pt x="1084647" y="545470"/>
                    <a:pt x="1082842" y="549828"/>
                    <a:pt x="1079630" y="553040"/>
                  </a:cubicBezTo>
                  <a:cubicBezTo>
                    <a:pt x="1076417" y="556253"/>
                    <a:pt x="1072060" y="558058"/>
                    <a:pt x="1067516" y="558058"/>
                  </a:cubicBezTo>
                  <a:lnTo>
                    <a:pt x="17131" y="558058"/>
                  </a:lnTo>
                  <a:cubicBezTo>
                    <a:pt x="12587" y="558058"/>
                    <a:pt x="8230" y="556253"/>
                    <a:pt x="5017" y="553040"/>
                  </a:cubicBezTo>
                  <a:cubicBezTo>
                    <a:pt x="1805" y="549828"/>
                    <a:pt x="0" y="545470"/>
                    <a:pt x="0" y="540927"/>
                  </a:cubicBezTo>
                  <a:lnTo>
                    <a:pt x="0" y="17131"/>
                  </a:lnTo>
                  <a:cubicBezTo>
                    <a:pt x="0" y="12587"/>
                    <a:pt x="1805" y="8230"/>
                    <a:pt x="5017" y="5017"/>
                  </a:cubicBezTo>
                  <a:cubicBezTo>
                    <a:pt x="8230" y="1805"/>
                    <a:pt x="12587" y="0"/>
                    <a:pt x="17131" y="0"/>
                  </a:cubicBezTo>
                  <a:close/>
                </a:path>
              </a:pathLst>
            </a:custGeom>
            <a:solidFill>
              <a:srgbClr val="FFFFFF"/>
            </a:solidFill>
            <a:ln cap="sq" cmpd="sng" w="57150">
              <a:solidFill>
                <a:srgbClr val="D47D5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40"/>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6" name="Google Shape;1246;p40"/>
          <p:cNvGrpSpPr/>
          <p:nvPr/>
        </p:nvGrpSpPr>
        <p:grpSpPr>
          <a:xfrm>
            <a:off x="504574" y="6186615"/>
            <a:ext cx="6095250" cy="6381000"/>
            <a:chOff x="0" y="-38100"/>
            <a:chExt cx="812700" cy="850800"/>
          </a:xfrm>
        </p:grpSpPr>
        <p:sp>
          <p:nvSpPr>
            <p:cNvPr id="1247" name="Google Shape;1247;p40"/>
            <p:cNvSpPr/>
            <p:nvPr/>
          </p:nvSpPr>
          <p:spPr>
            <a:xfrm>
              <a:off x="0" y="0"/>
              <a:ext cx="542323" cy="427856"/>
            </a:xfrm>
            <a:custGeom>
              <a:rect b="b" l="l" r="r" t="t"/>
              <a:pathLst>
                <a:path extrusionOk="0" h="427856" w="542323">
                  <a:moveTo>
                    <a:pt x="34261" y="0"/>
                  </a:moveTo>
                  <a:lnTo>
                    <a:pt x="508062" y="0"/>
                  </a:lnTo>
                  <a:cubicBezTo>
                    <a:pt x="526984" y="0"/>
                    <a:pt x="542323" y="15339"/>
                    <a:pt x="542323" y="34261"/>
                  </a:cubicBezTo>
                  <a:lnTo>
                    <a:pt x="542323" y="393595"/>
                  </a:lnTo>
                  <a:cubicBezTo>
                    <a:pt x="542323" y="412517"/>
                    <a:pt x="526984" y="427856"/>
                    <a:pt x="508062" y="427856"/>
                  </a:cubicBezTo>
                  <a:lnTo>
                    <a:pt x="34261" y="427856"/>
                  </a:lnTo>
                  <a:cubicBezTo>
                    <a:pt x="15339" y="427856"/>
                    <a:pt x="0" y="412517"/>
                    <a:pt x="0" y="393595"/>
                  </a:cubicBezTo>
                  <a:lnTo>
                    <a:pt x="0" y="34261"/>
                  </a:lnTo>
                  <a:cubicBezTo>
                    <a:pt x="0" y="15339"/>
                    <a:pt x="15339" y="0"/>
                    <a:pt x="34261" y="0"/>
                  </a:cubicBezTo>
                  <a:close/>
                </a:path>
              </a:pathLst>
            </a:custGeom>
            <a:solidFill>
              <a:srgbClr val="FFFFFF"/>
            </a:solidFill>
            <a:ln cap="sq" cmpd="sng" w="57150">
              <a:solidFill>
                <a:srgbClr val="D47D5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40"/>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9" name="Google Shape;1249;p40"/>
          <p:cNvSpPr txBox="1"/>
          <p:nvPr/>
        </p:nvSpPr>
        <p:spPr>
          <a:xfrm>
            <a:off x="12720444" y="6176949"/>
            <a:ext cx="1991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D47D5E"/>
                </a:solidFill>
                <a:latin typeface="Cabin"/>
                <a:ea typeface="Cabin"/>
                <a:cs typeface="Cabin"/>
                <a:sym typeface="Cabin"/>
              </a:rPr>
              <a:t>123-456-7890</a:t>
            </a:r>
            <a:endParaRPr/>
          </a:p>
        </p:txBody>
      </p:sp>
      <p:sp>
        <p:nvSpPr>
          <p:cNvPr id="1250" name="Google Shape;1250;p40"/>
          <p:cNvSpPr txBox="1"/>
          <p:nvPr/>
        </p:nvSpPr>
        <p:spPr>
          <a:xfrm>
            <a:off x="12557302" y="6711769"/>
            <a:ext cx="23175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D47D5E"/>
                </a:solidFill>
                <a:latin typeface="Cabin"/>
                <a:ea typeface="Cabin"/>
                <a:cs typeface="Cabin"/>
                <a:sym typeface="Cabin"/>
              </a:rPr>
              <a:t>reallygreatsite.com</a:t>
            </a:r>
            <a:endParaRPr/>
          </a:p>
        </p:txBody>
      </p:sp>
      <p:sp>
        <p:nvSpPr>
          <p:cNvPr id="1251" name="Google Shape;1251;p40"/>
          <p:cNvSpPr txBox="1"/>
          <p:nvPr/>
        </p:nvSpPr>
        <p:spPr>
          <a:xfrm>
            <a:off x="12266060" y="7246590"/>
            <a:ext cx="28998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D47D5E"/>
                </a:solidFill>
                <a:latin typeface="Cabin"/>
                <a:ea typeface="Cabin"/>
                <a:cs typeface="Cabin"/>
                <a:sym typeface="Cabin"/>
              </a:rPr>
              <a:t>123 Anywhere St., Any City,ST 12345</a:t>
            </a:r>
            <a:endParaRPr/>
          </a:p>
        </p:txBody>
      </p:sp>
      <p:sp>
        <p:nvSpPr>
          <p:cNvPr id="1252" name="Google Shape;1252;p40"/>
          <p:cNvSpPr txBox="1"/>
          <p:nvPr/>
        </p:nvSpPr>
        <p:spPr>
          <a:xfrm>
            <a:off x="11754988" y="3197710"/>
            <a:ext cx="3921900" cy="240300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399" u="none" cap="none" strike="noStrike">
                <a:solidFill>
                  <a:srgbClr val="D47D5E"/>
                </a:solidFill>
                <a:latin typeface="Lilita One"/>
                <a:ea typeface="Lilita One"/>
                <a:cs typeface="Lilita One"/>
                <a:sym typeface="Lilita One"/>
              </a:rPr>
              <a:t>YOUR</a:t>
            </a:r>
            <a:endParaRPr/>
          </a:p>
          <a:p>
            <a:pPr indent="0" lvl="0" marL="0" marR="0" rtl="0" algn="ctr">
              <a:lnSpc>
                <a:spcPct val="111001"/>
              </a:lnSpc>
              <a:spcBef>
                <a:spcPts val="0"/>
              </a:spcBef>
              <a:spcAft>
                <a:spcPts val="0"/>
              </a:spcAft>
              <a:buNone/>
            </a:pPr>
            <a:r>
              <a:rPr b="0" i="0" lang="en-US" sz="7399" u="none" cap="none" strike="noStrike">
                <a:solidFill>
                  <a:srgbClr val="D47D5E"/>
                </a:solidFill>
                <a:latin typeface="Lilita One"/>
                <a:ea typeface="Lilita One"/>
                <a:cs typeface="Lilita One"/>
                <a:sym typeface="Lilita One"/>
              </a:rPr>
              <a:t>BAKERY</a:t>
            </a:r>
            <a:endParaRPr/>
          </a:p>
        </p:txBody>
      </p:sp>
      <p:sp>
        <p:nvSpPr>
          <p:cNvPr id="1253" name="Google Shape;1253;p40"/>
          <p:cNvSpPr txBox="1"/>
          <p:nvPr/>
        </p:nvSpPr>
        <p:spPr>
          <a:xfrm>
            <a:off x="11482306" y="2430588"/>
            <a:ext cx="4467300" cy="307800"/>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0" i="0" lang="en-US" sz="1999" u="none" cap="none" strike="noStrike">
                <a:solidFill>
                  <a:srgbClr val="D47D5E"/>
                </a:solidFill>
                <a:latin typeface="Cabin"/>
                <a:ea typeface="Cabin"/>
                <a:cs typeface="Cabin"/>
                <a:sym typeface="Cabin"/>
              </a:rPr>
              <a:t>Write a subtitle for this restaurant</a:t>
            </a:r>
            <a:endParaRPr/>
          </a:p>
        </p:txBody>
      </p:sp>
      <p:sp>
        <p:nvSpPr>
          <p:cNvPr id="1254" name="Google Shape;1254;p40"/>
          <p:cNvSpPr txBox="1"/>
          <p:nvPr/>
        </p:nvSpPr>
        <p:spPr>
          <a:xfrm>
            <a:off x="2868491" y="528609"/>
            <a:ext cx="3407100" cy="5388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500" u="none" cap="none" strike="noStrike">
                <a:solidFill>
                  <a:srgbClr val="D47D5E"/>
                </a:solidFill>
                <a:latin typeface="Lilita One"/>
                <a:ea typeface="Lilita One"/>
                <a:cs typeface="Lilita One"/>
                <a:sym typeface="Lilita One"/>
              </a:rPr>
              <a:t>BREADS</a:t>
            </a:r>
            <a:endParaRPr/>
          </a:p>
        </p:txBody>
      </p:sp>
      <p:sp>
        <p:nvSpPr>
          <p:cNvPr id="1255" name="Google Shape;1255;p40"/>
          <p:cNvSpPr txBox="1"/>
          <p:nvPr/>
        </p:nvSpPr>
        <p:spPr>
          <a:xfrm>
            <a:off x="834778" y="5850559"/>
            <a:ext cx="3407100" cy="5388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500" u="none" cap="none" strike="noStrike">
                <a:solidFill>
                  <a:srgbClr val="D47D5E"/>
                </a:solidFill>
                <a:latin typeface="Lilita One"/>
                <a:ea typeface="Lilita One"/>
                <a:cs typeface="Lilita One"/>
                <a:sym typeface="Lilita One"/>
              </a:rPr>
              <a:t>SANDWICHES</a:t>
            </a:r>
            <a:endParaRPr/>
          </a:p>
        </p:txBody>
      </p:sp>
      <p:sp>
        <p:nvSpPr>
          <p:cNvPr id="1256" name="Google Shape;1256;p40"/>
          <p:cNvSpPr txBox="1"/>
          <p:nvPr/>
        </p:nvSpPr>
        <p:spPr>
          <a:xfrm>
            <a:off x="4855720" y="5850559"/>
            <a:ext cx="3407100" cy="5388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500" u="none" cap="none" strike="noStrike">
                <a:solidFill>
                  <a:srgbClr val="D47D5E"/>
                </a:solidFill>
                <a:latin typeface="Lilita One"/>
                <a:ea typeface="Lilita One"/>
                <a:cs typeface="Lilita One"/>
                <a:sym typeface="Lilita One"/>
              </a:rPr>
              <a:t>DRINKS</a:t>
            </a:r>
            <a:endParaRPr/>
          </a:p>
        </p:txBody>
      </p:sp>
      <p:sp>
        <p:nvSpPr>
          <p:cNvPr id="1257" name="Google Shape;1257;p40"/>
          <p:cNvSpPr txBox="1"/>
          <p:nvPr/>
        </p:nvSpPr>
        <p:spPr>
          <a:xfrm>
            <a:off x="1004013" y="1568545"/>
            <a:ext cx="21738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WHITE BREAD</a:t>
            </a:r>
            <a:endParaRPr/>
          </a:p>
        </p:txBody>
      </p:sp>
      <p:sp>
        <p:nvSpPr>
          <p:cNvPr id="1258" name="Google Shape;1258;p40"/>
          <p:cNvSpPr txBox="1"/>
          <p:nvPr/>
        </p:nvSpPr>
        <p:spPr>
          <a:xfrm>
            <a:off x="1004013" y="6959419"/>
            <a:ext cx="21738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GRILLED CHEESE</a:t>
            </a:r>
            <a:endParaRPr/>
          </a:p>
        </p:txBody>
      </p:sp>
      <p:sp>
        <p:nvSpPr>
          <p:cNvPr id="1259" name="Google Shape;1259;p40"/>
          <p:cNvSpPr txBox="1"/>
          <p:nvPr/>
        </p:nvSpPr>
        <p:spPr>
          <a:xfrm>
            <a:off x="5024954" y="6747329"/>
            <a:ext cx="21738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AMERICANO</a:t>
            </a:r>
            <a:endParaRPr/>
          </a:p>
        </p:txBody>
      </p:sp>
      <p:sp>
        <p:nvSpPr>
          <p:cNvPr id="1260" name="Google Shape;1260;p40"/>
          <p:cNvSpPr txBox="1"/>
          <p:nvPr/>
        </p:nvSpPr>
        <p:spPr>
          <a:xfrm>
            <a:off x="5068255" y="1568545"/>
            <a:ext cx="21738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SOURDOUGH</a:t>
            </a:r>
            <a:endParaRPr/>
          </a:p>
        </p:txBody>
      </p:sp>
      <p:sp>
        <p:nvSpPr>
          <p:cNvPr id="1261" name="Google Shape;1261;p40"/>
          <p:cNvSpPr txBox="1"/>
          <p:nvPr/>
        </p:nvSpPr>
        <p:spPr>
          <a:xfrm>
            <a:off x="1004013" y="2840752"/>
            <a:ext cx="21738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CIABATTA</a:t>
            </a:r>
            <a:endParaRPr/>
          </a:p>
        </p:txBody>
      </p:sp>
      <p:sp>
        <p:nvSpPr>
          <p:cNvPr id="1262" name="Google Shape;1262;p40"/>
          <p:cNvSpPr txBox="1"/>
          <p:nvPr/>
        </p:nvSpPr>
        <p:spPr>
          <a:xfrm>
            <a:off x="1004013" y="8314740"/>
            <a:ext cx="24336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HAM AND CHEESE</a:t>
            </a:r>
            <a:endParaRPr/>
          </a:p>
        </p:txBody>
      </p:sp>
      <p:sp>
        <p:nvSpPr>
          <p:cNvPr id="1263" name="Google Shape;1263;p40"/>
          <p:cNvSpPr txBox="1"/>
          <p:nvPr/>
        </p:nvSpPr>
        <p:spPr>
          <a:xfrm>
            <a:off x="5024954" y="7554668"/>
            <a:ext cx="24336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CAFFE LATTE</a:t>
            </a:r>
            <a:endParaRPr/>
          </a:p>
        </p:txBody>
      </p:sp>
      <p:sp>
        <p:nvSpPr>
          <p:cNvPr id="1264" name="Google Shape;1264;p40"/>
          <p:cNvSpPr txBox="1"/>
          <p:nvPr/>
        </p:nvSpPr>
        <p:spPr>
          <a:xfrm>
            <a:off x="5024954" y="8362008"/>
            <a:ext cx="24336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ORANGE JUICE</a:t>
            </a:r>
            <a:endParaRPr/>
          </a:p>
        </p:txBody>
      </p:sp>
      <p:sp>
        <p:nvSpPr>
          <p:cNvPr id="1265" name="Google Shape;1265;p40"/>
          <p:cNvSpPr txBox="1"/>
          <p:nvPr/>
        </p:nvSpPr>
        <p:spPr>
          <a:xfrm>
            <a:off x="5024954" y="9169347"/>
            <a:ext cx="24336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SOFT DRINKS</a:t>
            </a:r>
            <a:endParaRPr/>
          </a:p>
        </p:txBody>
      </p:sp>
      <p:sp>
        <p:nvSpPr>
          <p:cNvPr id="1266" name="Google Shape;1266;p40"/>
          <p:cNvSpPr txBox="1"/>
          <p:nvPr/>
        </p:nvSpPr>
        <p:spPr>
          <a:xfrm>
            <a:off x="1004013" y="4112958"/>
            <a:ext cx="21738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FOCACCIA</a:t>
            </a:r>
            <a:endParaRPr/>
          </a:p>
        </p:txBody>
      </p:sp>
      <p:sp>
        <p:nvSpPr>
          <p:cNvPr id="1267" name="Google Shape;1267;p40"/>
          <p:cNvSpPr txBox="1"/>
          <p:nvPr/>
        </p:nvSpPr>
        <p:spPr>
          <a:xfrm>
            <a:off x="5068255" y="2840752"/>
            <a:ext cx="21738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RYE BREAD</a:t>
            </a:r>
            <a:endParaRPr/>
          </a:p>
        </p:txBody>
      </p:sp>
      <p:sp>
        <p:nvSpPr>
          <p:cNvPr id="1268" name="Google Shape;1268;p40"/>
          <p:cNvSpPr txBox="1"/>
          <p:nvPr/>
        </p:nvSpPr>
        <p:spPr>
          <a:xfrm>
            <a:off x="5068255" y="4112958"/>
            <a:ext cx="21738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BAGUETTE</a:t>
            </a:r>
            <a:endParaRPr/>
          </a:p>
        </p:txBody>
      </p:sp>
      <p:sp>
        <p:nvSpPr>
          <p:cNvPr id="1269" name="Google Shape;1269;p40"/>
          <p:cNvSpPr txBox="1"/>
          <p:nvPr/>
        </p:nvSpPr>
        <p:spPr>
          <a:xfrm>
            <a:off x="3667153" y="1568545"/>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$5</a:t>
            </a:r>
            <a:endParaRPr/>
          </a:p>
        </p:txBody>
      </p:sp>
      <p:sp>
        <p:nvSpPr>
          <p:cNvPr id="1270" name="Google Shape;1270;p40"/>
          <p:cNvSpPr txBox="1"/>
          <p:nvPr/>
        </p:nvSpPr>
        <p:spPr>
          <a:xfrm>
            <a:off x="3667153" y="6959419"/>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$10</a:t>
            </a:r>
            <a:endParaRPr/>
          </a:p>
        </p:txBody>
      </p:sp>
      <p:sp>
        <p:nvSpPr>
          <p:cNvPr id="1271" name="Google Shape;1271;p40"/>
          <p:cNvSpPr txBox="1"/>
          <p:nvPr/>
        </p:nvSpPr>
        <p:spPr>
          <a:xfrm>
            <a:off x="7731395" y="6747329"/>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$4</a:t>
            </a:r>
            <a:endParaRPr/>
          </a:p>
        </p:txBody>
      </p:sp>
      <p:sp>
        <p:nvSpPr>
          <p:cNvPr id="1272" name="Google Shape;1272;p40"/>
          <p:cNvSpPr txBox="1"/>
          <p:nvPr/>
        </p:nvSpPr>
        <p:spPr>
          <a:xfrm>
            <a:off x="7731395" y="1568545"/>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$8</a:t>
            </a:r>
            <a:endParaRPr/>
          </a:p>
        </p:txBody>
      </p:sp>
      <p:sp>
        <p:nvSpPr>
          <p:cNvPr id="1273" name="Google Shape;1273;p40"/>
          <p:cNvSpPr txBox="1"/>
          <p:nvPr/>
        </p:nvSpPr>
        <p:spPr>
          <a:xfrm>
            <a:off x="3667153" y="2840752"/>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$6</a:t>
            </a:r>
            <a:endParaRPr/>
          </a:p>
        </p:txBody>
      </p:sp>
      <p:sp>
        <p:nvSpPr>
          <p:cNvPr id="1274" name="Google Shape;1274;p40"/>
          <p:cNvSpPr txBox="1"/>
          <p:nvPr/>
        </p:nvSpPr>
        <p:spPr>
          <a:xfrm>
            <a:off x="3667153" y="8314740"/>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$11</a:t>
            </a:r>
            <a:endParaRPr/>
          </a:p>
        </p:txBody>
      </p:sp>
      <p:sp>
        <p:nvSpPr>
          <p:cNvPr id="1275" name="Google Shape;1275;p40"/>
          <p:cNvSpPr txBox="1"/>
          <p:nvPr/>
        </p:nvSpPr>
        <p:spPr>
          <a:xfrm>
            <a:off x="7731395" y="7554668"/>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$5</a:t>
            </a:r>
            <a:endParaRPr/>
          </a:p>
        </p:txBody>
      </p:sp>
      <p:sp>
        <p:nvSpPr>
          <p:cNvPr id="1276" name="Google Shape;1276;p40"/>
          <p:cNvSpPr txBox="1"/>
          <p:nvPr/>
        </p:nvSpPr>
        <p:spPr>
          <a:xfrm>
            <a:off x="7731395" y="8362008"/>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$6</a:t>
            </a:r>
            <a:endParaRPr/>
          </a:p>
        </p:txBody>
      </p:sp>
      <p:sp>
        <p:nvSpPr>
          <p:cNvPr id="1277" name="Google Shape;1277;p40"/>
          <p:cNvSpPr txBox="1"/>
          <p:nvPr/>
        </p:nvSpPr>
        <p:spPr>
          <a:xfrm>
            <a:off x="7731395" y="9169347"/>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$4</a:t>
            </a:r>
            <a:endParaRPr/>
          </a:p>
        </p:txBody>
      </p:sp>
      <p:sp>
        <p:nvSpPr>
          <p:cNvPr id="1278" name="Google Shape;1278;p40"/>
          <p:cNvSpPr txBox="1"/>
          <p:nvPr/>
        </p:nvSpPr>
        <p:spPr>
          <a:xfrm>
            <a:off x="3667153" y="4112958"/>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$5</a:t>
            </a:r>
            <a:endParaRPr/>
          </a:p>
        </p:txBody>
      </p:sp>
      <p:sp>
        <p:nvSpPr>
          <p:cNvPr id="1279" name="Google Shape;1279;p40"/>
          <p:cNvSpPr txBox="1"/>
          <p:nvPr/>
        </p:nvSpPr>
        <p:spPr>
          <a:xfrm>
            <a:off x="7731395" y="2840752"/>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$4</a:t>
            </a:r>
            <a:endParaRPr/>
          </a:p>
        </p:txBody>
      </p:sp>
      <p:sp>
        <p:nvSpPr>
          <p:cNvPr id="1280" name="Google Shape;1280;p40"/>
          <p:cNvSpPr txBox="1"/>
          <p:nvPr/>
        </p:nvSpPr>
        <p:spPr>
          <a:xfrm>
            <a:off x="7731395" y="4112958"/>
            <a:ext cx="576300" cy="3693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2400" u="none" cap="none" strike="noStrike">
                <a:solidFill>
                  <a:srgbClr val="D47D5E"/>
                </a:solidFill>
                <a:latin typeface="Lilita One"/>
                <a:ea typeface="Lilita One"/>
                <a:cs typeface="Lilita One"/>
                <a:sym typeface="Lilita One"/>
              </a:rPr>
              <a:t>$5</a:t>
            </a:r>
            <a:endParaRPr/>
          </a:p>
        </p:txBody>
      </p:sp>
      <p:sp>
        <p:nvSpPr>
          <p:cNvPr id="1281" name="Google Shape;1281;p40"/>
          <p:cNvSpPr txBox="1"/>
          <p:nvPr/>
        </p:nvSpPr>
        <p:spPr>
          <a:xfrm>
            <a:off x="1004013" y="1997472"/>
            <a:ext cx="2433600" cy="4203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1" i="0" lang="en-US" sz="1300" u="none" cap="none" strike="noStrike">
                <a:solidFill>
                  <a:srgbClr val="D47D5E"/>
                </a:solidFill>
                <a:latin typeface="Cabin"/>
                <a:ea typeface="Cabin"/>
                <a:cs typeface="Cabin"/>
                <a:sym typeface="Cabin"/>
              </a:rPr>
              <a:t>Lorem ipsum dolor sit amet, consectetur adipiscing elit,</a:t>
            </a:r>
            <a:endParaRPr/>
          </a:p>
        </p:txBody>
      </p:sp>
      <p:sp>
        <p:nvSpPr>
          <p:cNvPr id="1282" name="Google Shape;1282;p40"/>
          <p:cNvSpPr txBox="1"/>
          <p:nvPr/>
        </p:nvSpPr>
        <p:spPr>
          <a:xfrm>
            <a:off x="1004013" y="7388346"/>
            <a:ext cx="2433600" cy="4203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1" i="0" lang="en-US" sz="1300" u="none" cap="none" strike="noStrike">
                <a:solidFill>
                  <a:srgbClr val="D47D5E"/>
                </a:solidFill>
                <a:latin typeface="Cabin"/>
                <a:ea typeface="Cabin"/>
                <a:cs typeface="Cabin"/>
                <a:sym typeface="Cabin"/>
              </a:rPr>
              <a:t>Lorem ipsum dolor sit amet, consectetur adipiscing elit,</a:t>
            </a:r>
            <a:endParaRPr/>
          </a:p>
        </p:txBody>
      </p:sp>
      <p:sp>
        <p:nvSpPr>
          <p:cNvPr id="1283" name="Google Shape;1283;p40"/>
          <p:cNvSpPr txBox="1"/>
          <p:nvPr/>
        </p:nvSpPr>
        <p:spPr>
          <a:xfrm>
            <a:off x="5068255" y="1997472"/>
            <a:ext cx="2433600" cy="4203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1" i="0" lang="en-US" sz="1300" u="none" cap="none" strike="noStrike">
                <a:solidFill>
                  <a:srgbClr val="D47D5E"/>
                </a:solidFill>
                <a:latin typeface="Cabin"/>
                <a:ea typeface="Cabin"/>
                <a:cs typeface="Cabin"/>
                <a:sym typeface="Cabin"/>
              </a:rPr>
              <a:t>Lorem ipsum dolor sit amet, consectetur adipiscing elit,</a:t>
            </a:r>
            <a:endParaRPr/>
          </a:p>
        </p:txBody>
      </p:sp>
      <p:sp>
        <p:nvSpPr>
          <p:cNvPr id="1284" name="Google Shape;1284;p40"/>
          <p:cNvSpPr txBox="1"/>
          <p:nvPr/>
        </p:nvSpPr>
        <p:spPr>
          <a:xfrm>
            <a:off x="1004013" y="3269679"/>
            <a:ext cx="2433600" cy="4203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1" i="0" lang="en-US" sz="1300" u="none" cap="none" strike="noStrike">
                <a:solidFill>
                  <a:srgbClr val="D47D5E"/>
                </a:solidFill>
                <a:latin typeface="Cabin"/>
                <a:ea typeface="Cabin"/>
                <a:cs typeface="Cabin"/>
                <a:sym typeface="Cabin"/>
              </a:rPr>
              <a:t>Lorem ipsum dolor sit amet, consectetur adipiscing elit,</a:t>
            </a:r>
            <a:endParaRPr/>
          </a:p>
        </p:txBody>
      </p:sp>
      <p:sp>
        <p:nvSpPr>
          <p:cNvPr id="1285" name="Google Shape;1285;p40"/>
          <p:cNvSpPr txBox="1"/>
          <p:nvPr/>
        </p:nvSpPr>
        <p:spPr>
          <a:xfrm>
            <a:off x="1004013" y="8743668"/>
            <a:ext cx="2433600" cy="4203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1" i="0" lang="en-US" sz="1300" u="none" cap="none" strike="noStrike">
                <a:solidFill>
                  <a:srgbClr val="D47D5E"/>
                </a:solidFill>
                <a:latin typeface="Cabin"/>
                <a:ea typeface="Cabin"/>
                <a:cs typeface="Cabin"/>
                <a:sym typeface="Cabin"/>
              </a:rPr>
              <a:t>Lorem ipsum dolor sit amet, consectetur adipiscing elit,</a:t>
            </a:r>
            <a:endParaRPr/>
          </a:p>
        </p:txBody>
      </p:sp>
      <p:sp>
        <p:nvSpPr>
          <p:cNvPr id="1286" name="Google Shape;1286;p40"/>
          <p:cNvSpPr txBox="1"/>
          <p:nvPr/>
        </p:nvSpPr>
        <p:spPr>
          <a:xfrm>
            <a:off x="1004013" y="4541885"/>
            <a:ext cx="2433600" cy="4203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1" i="0" lang="en-US" sz="1300" u="none" cap="none" strike="noStrike">
                <a:solidFill>
                  <a:srgbClr val="D47D5E"/>
                </a:solidFill>
                <a:latin typeface="Cabin"/>
                <a:ea typeface="Cabin"/>
                <a:cs typeface="Cabin"/>
                <a:sym typeface="Cabin"/>
              </a:rPr>
              <a:t>Lorem ipsum dolor sit amet, consectetur adipiscing elit,</a:t>
            </a:r>
            <a:endParaRPr/>
          </a:p>
        </p:txBody>
      </p:sp>
      <p:sp>
        <p:nvSpPr>
          <p:cNvPr id="1287" name="Google Shape;1287;p40"/>
          <p:cNvSpPr txBox="1"/>
          <p:nvPr/>
        </p:nvSpPr>
        <p:spPr>
          <a:xfrm>
            <a:off x="5068255" y="3269679"/>
            <a:ext cx="2433600" cy="4203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1" i="0" lang="en-US" sz="1300" u="none" cap="none" strike="noStrike">
                <a:solidFill>
                  <a:srgbClr val="D47D5E"/>
                </a:solidFill>
                <a:latin typeface="Cabin"/>
                <a:ea typeface="Cabin"/>
                <a:cs typeface="Cabin"/>
                <a:sym typeface="Cabin"/>
              </a:rPr>
              <a:t>Lorem ipsum dolor sit amet, consectetur adipiscing elit,</a:t>
            </a:r>
            <a:endParaRPr/>
          </a:p>
        </p:txBody>
      </p:sp>
      <p:sp>
        <p:nvSpPr>
          <p:cNvPr id="1288" name="Google Shape;1288;p40"/>
          <p:cNvSpPr txBox="1"/>
          <p:nvPr/>
        </p:nvSpPr>
        <p:spPr>
          <a:xfrm>
            <a:off x="5068255" y="4541885"/>
            <a:ext cx="2433600" cy="4203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1" i="0" lang="en-US" sz="1300" u="none" cap="none" strike="noStrike">
                <a:solidFill>
                  <a:srgbClr val="D47D5E"/>
                </a:solidFill>
                <a:latin typeface="Cabin"/>
                <a:ea typeface="Cabin"/>
                <a:cs typeface="Cabin"/>
                <a:sym typeface="Cabin"/>
              </a:rPr>
              <a:t>Lorem ipsum dolor sit amet, consectetur adipiscing elit,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4"/>
        </a:solidFill>
      </p:bgPr>
    </p:bg>
    <p:spTree>
      <p:nvGrpSpPr>
        <p:cNvPr id="1292" name="Shape 1292"/>
        <p:cNvGrpSpPr/>
        <p:nvPr/>
      </p:nvGrpSpPr>
      <p:grpSpPr>
        <a:xfrm>
          <a:off x="0" y="0"/>
          <a:ext cx="0" cy="0"/>
          <a:chOff x="0" y="0"/>
          <a:chExt cx="0" cy="0"/>
        </a:xfrm>
      </p:grpSpPr>
      <p:sp>
        <p:nvSpPr>
          <p:cNvPr id="1293" name="Google Shape;1293;p41"/>
          <p:cNvSpPr txBox="1"/>
          <p:nvPr/>
        </p:nvSpPr>
        <p:spPr>
          <a:xfrm>
            <a:off x="932404" y="750726"/>
            <a:ext cx="50331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500" u="none" cap="none" strike="noStrike">
                <a:solidFill>
                  <a:srgbClr val="2A4C9A"/>
                </a:solidFill>
                <a:latin typeface="Alice"/>
                <a:ea typeface="Alice"/>
                <a:cs typeface="Alice"/>
                <a:sym typeface="Alice"/>
              </a:rPr>
              <a:t>Resource </a:t>
            </a:r>
            <a:endParaRPr b="1">
              <a:latin typeface="Alice"/>
              <a:ea typeface="Alice"/>
              <a:cs typeface="Alice"/>
              <a:sym typeface="Alice"/>
            </a:endParaRPr>
          </a:p>
          <a:p>
            <a:pPr indent="0" lvl="0" marL="0" marR="0" rtl="0" algn="l">
              <a:lnSpc>
                <a:spcPct val="100000"/>
              </a:lnSpc>
              <a:spcBef>
                <a:spcPts val="0"/>
              </a:spcBef>
              <a:spcAft>
                <a:spcPts val="0"/>
              </a:spcAft>
              <a:buNone/>
            </a:pPr>
            <a:r>
              <a:rPr b="1" i="0" lang="en-US" sz="7500" u="none" cap="none" strike="noStrike">
                <a:solidFill>
                  <a:srgbClr val="2A4C9A"/>
                </a:solidFill>
                <a:latin typeface="Alice"/>
                <a:ea typeface="Alice"/>
                <a:cs typeface="Alice"/>
                <a:sym typeface="Alice"/>
              </a:rPr>
              <a:t>Page</a:t>
            </a:r>
            <a:endParaRPr b="1">
              <a:latin typeface="Alice"/>
              <a:ea typeface="Alice"/>
              <a:cs typeface="Alice"/>
              <a:sym typeface="Alice"/>
            </a:endParaRPr>
          </a:p>
        </p:txBody>
      </p:sp>
      <p:sp>
        <p:nvSpPr>
          <p:cNvPr id="1294" name="Google Shape;1294;p41"/>
          <p:cNvSpPr txBox="1"/>
          <p:nvPr/>
        </p:nvSpPr>
        <p:spPr>
          <a:xfrm>
            <a:off x="932404" y="4817233"/>
            <a:ext cx="4773900" cy="48087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This presentation template uses</a:t>
            </a:r>
            <a:endParaRPr/>
          </a:p>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the following free fonts:</a:t>
            </a:r>
            <a:endParaRPr/>
          </a:p>
          <a:p>
            <a:pPr indent="0" lvl="1" marL="0" marR="0" rtl="0" algn="l">
              <a:lnSpc>
                <a:spcPct val="120000"/>
              </a:lnSpc>
              <a:spcBef>
                <a:spcPts val="0"/>
              </a:spcBef>
              <a:spcAft>
                <a:spcPts val="0"/>
              </a:spcAft>
              <a:buNone/>
            </a:pPr>
            <a:r>
              <a:t/>
            </a:r>
            <a:endParaRPr b="0" i="0" sz="2200" u="none" cap="none" strike="noStrike">
              <a:solidFill>
                <a:srgbClr val="2A4C9A"/>
              </a:solidFill>
              <a:latin typeface="Cabin"/>
              <a:ea typeface="Cabin"/>
              <a:cs typeface="Cabin"/>
              <a:sym typeface="Cabin"/>
            </a:endParaRPr>
          </a:p>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Titles: Alice</a:t>
            </a:r>
            <a:endParaRPr/>
          </a:p>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Headers: Inter</a:t>
            </a:r>
            <a:endParaRPr/>
          </a:p>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Body Copy: Inter</a:t>
            </a:r>
            <a:endParaRPr/>
          </a:p>
          <a:p>
            <a:pPr indent="0" lvl="1" marL="0" marR="0" rtl="0" algn="l">
              <a:lnSpc>
                <a:spcPct val="120000"/>
              </a:lnSpc>
              <a:spcBef>
                <a:spcPts val="0"/>
              </a:spcBef>
              <a:spcAft>
                <a:spcPts val="0"/>
              </a:spcAft>
              <a:buNone/>
            </a:pPr>
            <a:r>
              <a:t/>
            </a:r>
            <a:endParaRPr b="0" i="0" sz="2200" u="none" cap="none" strike="noStrike">
              <a:solidFill>
                <a:srgbClr val="2A4C9A"/>
              </a:solidFill>
              <a:latin typeface="Cabin"/>
              <a:ea typeface="Cabin"/>
              <a:cs typeface="Cabin"/>
              <a:sym typeface="Cabin"/>
            </a:endParaRPr>
          </a:p>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You can find these fonts</a:t>
            </a:r>
            <a:endParaRPr/>
          </a:p>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online too. Happy designing! </a:t>
            </a:r>
            <a:endParaRPr/>
          </a:p>
          <a:p>
            <a:pPr indent="0" lvl="1" marL="0" marR="0" rtl="0" algn="l">
              <a:lnSpc>
                <a:spcPct val="120000"/>
              </a:lnSpc>
              <a:spcBef>
                <a:spcPts val="0"/>
              </a:spcBef>
              <a:spcAft>
                <a:spcPts val="0"/>
              </a:spcAft>
              <a:buNone/>
            </a:pPr>
            <a:r>
              <a:t/>
            </a:r>
            <a:endParaRPr b="0" i="0" sz="2200" u="none" cap="none" strike="noStrike">
              <a:solidFill>
                <a:srgbClr val="2A4C9A"/>
              </a:solidFill>
              <a:latin typeface="Cabin"/>
              <a:ea typeface="Cabin"/>
              <a:cs typeface="Cabin"/>
              <a:sym typeface="Cabin"/>
            </a:endParaRPr>
          </a:p>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Don't forget to delete this</a:t>
            </a:r>
            <a:endParaRPr/>
          </a:p>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page before presenting. </a:t>
            </a:r>
            <a:endParaRPr/>
          </a:p>
        </p:txBody>
      </p:sp>
      <p:sp>
        <p:nvSpPr>
          <p:cNvPr id="1295" name="Google Shape;1295;p41"/>
          <p:cNvSpPr txBox="1"/>
          <p:nvPr/>
        </p:nvSpPr>
        <p:spPr>
          <a:xfrm>
            <a:off x="932404" y="3521198"/>
            <a:ext cx="4534800" cy="744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Use these design resources</a:t>
            </a:r>
            <a:endParaRPr/>
          </a:p>
          <a:p>
            <a:pPr indent="0" lvl="1" marL="0" marR="0" rtl="0" algn="l">
              <a:lnSpc>
                <a:spcPct val="120000"/>
              </a:lnSpc>
              <a:spcBef>
                <a:spcPts val="0"/>
              </a:spcBef>
              <a:spcAft>
                <a:spcPts val="0"/>
              </a:spcAft>
              <a:buNone/>
            </a:pPr>
            <a:r>
              <a:rPr b="0" i="0" lang="en-US" sz="2200" u="none" cap="none" strike="noStrike">
                <a:solidFill>
                  <a:srgbClr val="2A4C9A"/>
                </a:solidFill>
                <a:latin typeface="Cabin"/>
                <a:ea typeface="Cabin"/>
                <a:cs typeface="Cabin"/>
                <a:sym typeface="Cabin"/>
              </a:rPr>
              <a:t>in your Canva Presentation.</a:t>
            </a:r>
            <a:endParaRPr/>
          </a:p>
        </p:txBody>
      </p:sp>
      <p:sp>
        <p:nvSpPr>
          <p:cNvPr id="1296" name="Google Shape;1296;p41"/>
          <p:cNvSpPr/>
          <p:nvPr/>
        </p:nvSpPr>
        <p:spPr>
          <a:xfrm>
            <a:off x="11506219" y="2494611"/>
            <a:ext cx="1151126" cy="954388"/>
          </a:xfrm>
          <a:custGeom>
            <a:rect b="b" l="l" r="r" t="t"/>
            <a:pathLst>
              <a:path extrusionOk="0" h="954388" w="1151126">
                <a:moveTo>
                  <a:pt x="0" y="0"/>
                </a:moveTo>
                <a:lnTo>
                  <a:pt x="1151126" y="0"/>
                </a:lnTo>
                <a:lnTo>
                  <a:pt x="1151126" y="954387"/>
                </a:lnTo>
                <a:lnTo>
                  <a:pt x="0" y="954387"/>
                </a:lnTo>
                <a:lnTo>
                  <a:pt x="0" y="0"/>
                </a:lnTo>
                <a:close/>
              </a:path>
            </a:pathLst>
          </a:custGeom>
          <a:blipFill rotWithShape="1">
            <a:blip r:embed="rId3">
              <a:alphaModFix/>
            </a:blip>
            <a:stretch>
              <a:fillRect b="0" l="0" r="0" t="0"/>
            </a:stretch>
          </a:blipFill>
          <a:ln>
            <a:noFill/>
          </a:ln>
        </p:spPr>
      </p:sp>
      <p:sp>
        <p:nvSpPr>
          <p:cNvPr id="1297" name="Google Shape;1297;p41"/>
          <p:cNvSpPr/>
          <p:nvPr/>
        </p:nvSpPr>
        <p:spPr>
          <a:xfrm>
            <a:off x="16440522" y="2458845"/>
            <a:ext cx="852445" cy="1025918"/>
          </a:xfrm>
          <a:custGeom>
            <a:rect b="b" l="l" r="r" t="t"/>
            <a:pathLst>
              <a:path extrusionOk="0" h="1025918" w="852445">
                <a:moveTo>
                  <a:pt x="0" y="0"/>
                </a:moveTo>
                <a:lnTo>
                  <a:pt x="852445" y="0"/>
                </a:lnTo>
                <a:lnTo>
                  <a:pt x="852445" y="1025919"/>
                </a:lnTo>
                <a:lnTo>
                  <a:pt x="0" y="1025919"/>
                </a:lnTo>
                <a:lnTo>
                  <a:pt x="0" y="0"/>
                </a:lnTo>
                <a:close/>
              </a:path>
            </a:pathLst>
          </a:custGeom>
          <a:blipFill rotWithShape="1">
            <a:blip r:embed="rId4">
              <a:alphaModFix/>
            </a:blip>
            <a:stretch>
              <a:fillRect b="0" l="0" r="0" t="0"/>
            </a:stretch>
          </a:blipFill>
          <a:ln>
            <a:noFill/>
          </a:ln>
        </p:spPr>
      </p:sp>
      <p:sp>
        <p:nvSpPr>
          <p:cNvPr id="1298" name="Google Shape;1298;p41"/>
          <p:cNvSpPr/>
          <p:nvPr/>
        </p:nvSpPr>
        <p:spPr>
          <a:xfrm>
            <a:off x="11204356" y="979859"/>
            <a:ext cx="1164813" cy="809015"/>
          </a:xfrm>
          <a:custGeom>
            <a:rect b="b" l="l" r="r" t="t"/>
            <a:pathLst>
              <a:path extrusionOk="0" h="809015" w="1164813">
                <a:moveTo>
                  <a:pt x="0" y="0"/>
                </a:moveTo>
                <a:lnTo>
                  <a:pt x="1164813" y="0"/>
                </a:lnTo>
                <a:lnTo>
                  <a:pt x="1164813" y="809015"/>
                </a:lnTo>
                <a:lnTo>
                  <a:pt x="0" y="809015"/>
                </a:lnTo>
                <a:lnTo>
                  <a:pt x="0" y="0"/>
                </a:lnTo>
                <a:close/>
              </a:path>
            </a:pathLst>
          </a:custGeom>
          <a:blipFill rotWithShape="1">
            <a:blip r:embed="rId5">
              <a:alphaModFix/>
            </a:blip>
            <a:stretch>
              <a:fillRect b="0" l="0" r="0" t="0"/>
            </a:stretch>
          </a:blipFill>
          <a:ln>
            <a:noFill/>
          </a:ln>
        </p:spPr>
      </p:sp>
      <p:sp>
        <p:nvSpPr>
          <p:cNvPr id="1299" name="Google Shape;1299;p41"/>
          <p:cNvSpPr/>
          <p:nvPr/>
        </p:nvSpPr>
        <p:spPr>
          <a:xfrm>
            <a:off x="8170506" y="962654"/>
            <a:ext cx="826556" cy="843424"/>
          </a:xfrm>
          <a:custGeom>
            <a:rect b="b" l="l" r="r" t="t"/>
            <a:pathLst>
              <a:path extrusionOk="0" h="843424" w="826556">
                <a:moveTo>
                  <a:pt x="0" y="0"/>
                </a:moveTo>
                <a:lnTo>
                  <a:pt x="826556" y="0"/>
                </a:lnTo>
                <a:lnTo>
                  <a:pt x="826556" y="843424"/>
                </a:lnTo>
                <a:lnTo>
                  <a:pt x="0" y="843424"/>
                </a:lnTo>
                <a:lnTo>
                  <a:pt x="0" y="0"/>
                </a:lnTo>
                <a:close/>
              </a:path>
            </a:pathLst>
          </a:custGeom>
          <a:blipFill rotWithShape="1">
            <a:blip r:embed="rId6">
              <a:alphaModFix/>
            </a:blip>
            <a:stretch>
              <a:fillRect b="0" l="0" r="0" t="0"/>
            </a:stretch>
          </a:blipFill>
          <a:ln>
            <a:noFill/>
          </a:ln>
        </p:spPr>
      </p:sp>
      <p:sp>
        <p:nvSpPr>
          <p:cNvPr id="1300" name="Google Shape;1300;p41"/>
          <p:cNvSpPr/>
          <p:nvPr/>
        </p:nvSpPr>
        <p:spPr>
          <a:xfrm>
            <a:off x="9621437" y="918165"/>
            <a:ext cx="958544" cy="932402"/>
          </a:xfrm>
          <a:custGeom>
            <a:rect b="b" l="l" r="r" t="t"/>
            <a:pathLst>
              <a:path extrusionOk="0" h="932402" w="958544">
                <a:moveTo>
                  <a:pt x="0" y="0"/>
                </a:moveTo>
                <a:lnTo>
                  <a:pt x="958545" y="0"/>
                </a:lnTo>
                <a:lnTo>
                  <a:pt x="958545" y="932402"/>
                </a:lnTo>
                <a:lnTo>
                  <a:pt x="0" y="932402"/>
                </a:lnTo>
                <a:lnTo>
                  <a:pt x="0" y="0"/>
                </a:lnTo>
                <a:close/>
              </a:path>
            </a:pathLst>
          </a:custGeom>
          <a:blipFill rotWithShape="1">
            <a:blip r:embed="rId7">
              <a:alphaModFix/>
            </a:blip>
            <a:stretch>
              <a:fillRect b="0" l="0" r="0" t="0"/>
            </a:stretch>
          </a:blipFill>
          <a:ln>
            <a:noFill/>
          </a:ln>
        </p:spPr>
      </p:sp>
      <p:sp>
        <p:nvSpPr>
          <p:cNvPr id="1301" name="Google Shape;1301;p41"/>
          <p:cNvSpPr/>
          <p:nvPr/>
        </p:nvSpPr>
        <p:spPr>
          <a:xfrm>
            <a:off x="6918962" y="907431"/>
            <a:ext cx="627170" cy="953871"/>
          </a:xfrm>
          <a:custGeom>
            <a:rect b="b" l="l" r="r" t="t"/>
            <a:pathLst>
              <a:path extrusionOk="0" h="953871" w="627170">
                <a:moveTo>
                  <a:pt x="0" y="0"/>
                </a:moveTo>
                <a:lnTo>
                  <a:pt x="627169" y="0"/>
                </a:lnTo>
                <a:lnTo>
                  <a:pt x="627169" y="953871"/>
                </a:lnTo>
                <a:lnTo>
                  <a:pt x="0" y="953871"/>
                </a:lnTo>
                <a:lnTo>
                  <a:pt x="0" y="0"/>
                </a:lnTo>
                <a:close/>
              </a:path>
            </a:pathLst>
          </a:custGeom>
          <a:blipFill rotWithShape="1">
            <a:blip r:embed="rId8">
              <a:alphaModFix/>
            </a:blip>
            <a:stretch>
              <a:fillRect b="0" l="0" r="0" t="0"/>
            </a:stretch>
          </a:blipFill>
          <a:ln>
            <a:noFill/>
          </a:ln>
        </p:spPr>
      </p:sp>
      <p:sp>
        <p:nvSpPr>
          <p:cNvPr id="1302" name="Google Shape;1302;p41"/>
          <p:cNvSpPr/>
          <p:nvPr/>
        </p:nvSpPr>
        <p:spPr>
          <a:xfrm>
            <a:off x="15018721" y="2352466"/>
            <a:ext cx="340636" cy="1238676"/>
          </a:xfrm>
          <a:custGeom>
            <a:rect b="b" l="l" r="r" t="t"/>
            <a:pathLst>
              <a:path extrusionOk="0" h="1238676" w="340636">
                <a:moveTo>
                  <a:pt x="0" y="0"/>
                </a:moveTo>
                <a:lnTo>
                  <a:pt x="340636" y="0"/>
                </a:lnTo>
                <a:lnTo>
                  <a:pt x="340636" y="1238677"/>
                </a:lnTo>
                <a:lnTo>
                  <a:pt x="0" y="1238677"/>
                </a:lnTo>
                <a:lnTo>
                  <a:pt x="0" y="0"/>
                </a:lnTo>
                <a:close/>
              </a:path>
            </a:pathLst>
          </a:custGeom>
          <a:blipFill rotWithShape="1">
            <a:blip r:embed="rId9">
              <a:alphaModFix/>
            </a:blip>
            <a:stretch>
              <a:fillRect b="0" l="0" r="0" t="0"/>
            </a:stretch>
          </a:blipFill>
          <a:ln>
            <a:noFill/>
          </a:ln>
        </p:spPr>
      </p:sp>
      <p:sp>
        <p:nvSpPr>
          <p:cNvPr id="1303" name="Google Shape;1303;p41"/>
          <p:cNvSpPr/>
          <p:nvPr/>
        </p:nvSpPr>
        <p:spPr>
          <a:xfrm>
            <a:off x="13040656" y="2357225"/>
            <a:ext cx="517783" cy="1229159"/>
          </a:xfrm>
          <a:custGeom>
            <a:rect b="b" l="l" r="r" t="t"/>
            <a:pathLst>
              <a:path extrusionOk="0" h="1229159" w="517783">
                <a:moveTo>
                  <a:pt x="0" y="0"/>
                </a:moveTo>
                <a:lnTo>
                  <a:pt x="517783" y="0"/>
                </a:lnTo>
                <a:lnTo>
                  <a:pt x="517783" y="1229159"/>
                </a:lnTo>
                <a:lnTo>
                  <a:pt x="0" y="1229159"/>
                </a:lnTo>
                <a:lnTo>
                  <a:pt x="0" y="0"/>
                </a:lnTo>
                <a:close/>
              </a:path>
            </a:pathLst>
          </a:custGeom>
          <a:blipFill rotWithShape="1">
            <a:blip r:embed="rId10">
              <a:alphaModFix/>
            </a:blip>
            <a:stretch>
              <a:fillRect b="0" l="0" r="0" t="0"/>
            </a:stretch>
          </a:blipFill>
          <a:ln>
            <a:noFill/>
          </a:ln>
        </p:spPr>
      </p:sp>
      <p:sp>
        <p:nvSpPr>
          <p:cNvPr id="1304" name="Google Shape;1304;p41"/>
          <p:cNvSpPr/>
          <p:nvPr/>
        </p:nvSpPr>
        <p:spPr>
          <a:xfrm>
            <a:off x="13941751" y="2352466"/>
            <a:ext cx="693659" cy="1238676"/>
          </a:xfrm>
          <a:custGeom>
            <a:rect b="b" l="l" r="r" t="t"/>
            <a:pathLst>
              <a:path extrusionOk="0" h="1238676" w="693659">
                <a:moveTo>
                  <a:pt x="0" y="0"/>
                </a:moveTo>
                <a:lnTo>
                  <a:pt x="693659" y="0"/>
                </a:lnTo>
                <a:lnTo>
                  <a:pt x="693659" y="1238677"/>
                </a:lnTo>
                <a:lnTo>
                  <a:pt x="0" y="1238677"/>
                </a:lnTo>
                <a:lnTo>
                  <a:pt x="0" y="0"/>
                </a:lnTo>
                <a:close/>
              </a:path>
            </a:pathLst>
          </a:custGeom>
          <a:blipFill rotWithShape="1">
            <a:blip r:embed="rId11">
              <a:alphaModFix/>
            </a:blip>
            <a:stretch>
              <a:fillRect b="0" l="0" r="0" t="0"/>
            </a:stretch>
          </a:blipFill>
          <a:ln>
            <a:noFill/>
          </a:ln>
        </p:spPr>
      </p:sp>
      <p:sp>
        <p:nvSpPr>
          <p:cNvPr id="1305" name="Google Shape;1305;p41"/>
          <p:cNvSpPr/>
          <p:nvPr/>
        </p:nvSpPr>
        <p:spPr>
          <a:xfrm>
            <a:off x="15742669" y="2402498"/>
            <a:ext cx="314542" cy="1138613"/>
          </a:xfrm>
          <a:custGeom>
            <a:rect b="b" l="l" r="r" t="t"/>
            <a:pathLst>
              <a:path extrusionOk="0" h="1138613" w="314542">
                <a:moveTo>
                  <a:pt x="0" y="0"/>
                </a:moveTo>
                <a:lnTo>
                  <a:pt x="314542" y="0"/>
                </a:lnTo>
                <a:lnTo>
                  <a:pt x="314542" y="1138613"/>
                </a:lnTo>
                <a:lnTo>
                  <a:pt x="0" y="1138613"/>
                </a:lnTo>
                <a:lnTo>
                  <a:pt x="0" y="0"/>
                </a:lnTo>
                <a:close/>
              </a:path>
            </a:pathLst>
          </a:custGeom>
          <a:blipFill rotWithShape="1">
            <a:blip r:embed="rId12">
              <a:alphaModFix/>
            </a:blip>
            <a:stretch>
              <a:fillRect b="0" l="0" r="0" t="0"/>
            </a:stretch>
          </a:blipFill>
          <a:ln>
            <a:noFill/>
          </a:ln>
        </p:spPr>
      </p:sp>
      <p:sp>
        <p:nvSpPr>
          <p:cNvPr id="1306" name="Google Shape;1306;p41"/>
          <p:cNvSpPr/>
          <p:nvPr/>
        </p:nvSpPr>
        <p:spPr>
          <a:xfrm>
            <a:off x="7957823" y="2527640"/>
            <a:ext cx="921852" cy="888330"/>
          </a:xfrm>
          <a:custGeom>
            <a:rect b="b" l="l" r="r" t="t"/>
            <a:pathLst>
              <a:path extrusionOk="0" h="888330" w="921852">
                <a:moveTo>
                  <a:pt x="0" y="0"/>
                </a:moveTo>
                <a:lnTo>
                  <a:pt x="921852" y="0"/>
                </a:lnTo>
                <a:lnTo>
                  <a:pt x="921852" y="888329"/>
                </a:lnTo>
                <a:lnTo>
                  <a:pt x="0" y="888329"/>
                </a:lnTo>
                <a:lnTo>
                  <a:pt x="0" y="0"/>
                </a:lnTo>
                <a:close/>
              </a:path>
            </a:pathLst>
          </a:custGeom>
          <a:blipFill rotWithShape="1">
            <a:blip r:embed="rId13">
              <a:alphaModFix/>
            </a:blip>
            <a:stretch>
              <a:fillRect b="0" l="0" r="0" t="0"/>
            </a:stretch>
          </a:blipFill>
          <a:ln>
            <a:noFill/>
          </a:ln>
        </p:spPr>
      </p:sp>
      <p:sp>
        <p:nvSpPr>
          <p:cNvPr id="1307" name="Google Shape;1307;p41"/>
          <p:cNvSpPr/>
          <p:nvPr/>
        </p:nvSpPr>
        <p:spPr>
          <a:xfrm>
            <a:off x="10350515" y="2566519"/>
            <a:ext cx="772392" cy="810571"/>
          </a:xfrm>
          <a:custGeom>
            <a:rect b="b" l="l" r="r" t="t"/>
            <a:pathLst>
              <a:path extrusionOk="0" h="810571" w="772392">
                <a:moveTo>
                  <a:pt x="0" y="0"/>
                </a:moveTo>
                <a:lnTo>
                  <a:pt x="772392" y="0"/>
                </a:lnTo>
                <a:lnTo>
                  <a:pt x="772392" y="810571"/>
                </a:lnTo>
                <a:lnTo>
                  <a:pt x="0" y="810571"/>
                </a:lnTo>
                <a:lnTo>
                  <a:pt x="0" y="0"/>
                </a:lnTo>
                <a:close/>
              </a:path>
            </a:pathLst>
          </a:custGeom>
          <a:blipFill rotWithShape="1">
            <a:blip r:embed="rId14">
              <a:alphaModFix/>
            </a:blip>
            <a:stretch>
              <a:fillRect b="0" l="0" r="0" t="0"/>
            </a:stretch>
          </a:blipFill>
          <a:ln>
            <a:noFill/>
          </a:ln>
        </p:spPr>
      </p:sp>
      <p:sp>
        <p:nvSpPr>
          <p:cNvPr id="1308" name="Google Shape;1308;p41"/>
          <p:cNvSpPr/>
          <p:nvPr/>
        </p:nvSpPr>
        <p:spPr>
          <a:xfrm>
            <a:off x="10531398" y="2747927"/>
            <a:ext cx="1050323" cy="605368"/>
          </a:xfrm>
          <a:custGeom>
            <a:rect b="b" l="l" r="r" t="t"/>
            <a:pathLst>
              <a:path extrusionOk="0" h="605368" w="1050323">
                <a:moveTo>
                  <a:pt x="0" y="0"/>
                </a:moveTo>
                <a:lnTo>
                  <a:pt x="1050323" y="0"/>
                </a:lnTo>
                <a:lnTo>
                  <a:pt x="1050323" y="605368"/>
                </a:lnTo>
                <a:lnTo>
                  <a:pt x="0" y="605368"/>
                </a:lnTo>
                <a:lnTo>
                  <a:pt x="0" y="0"/>
                </a:lnTo>
                <a:close/>
              </a:path>
            </a:pathLst>
          </a:custGeom>
          <a:blipFill rotWithShape="1">
            <a:blip r:embed="rId15">
              <a:alphaModFix/>
            </a:blip>
            <a:stretch>
              <a:fillRect b="0" l="0" r="0" t="0"/>
            </a:stretch>
          </a:blipFill>
          <a:ln>
            <a:noFill/>
          </a:ln>
        </p:spPr>
      </p:sp>
      <p:sp>
        <p:nvSpPr>
          <p:cNvPr id="1309" name="Google Shape;1309;p41"/>
          <p:cNvSpPr/>
          <p:nvPr/>
        </p:nvSpPr>
        <p:spPr>
          <a:xfrm>
            <a:off x="9262987" y="2619696"/>
            <a:ext cx="704217" cy="704217"/>
          </a:xfrm>
          <a:custGeom>
            <a:rect b="b" l="l" r="r" t="t"/>
            <a:pathLst>
              <a:path extrusionOk="0" h="704217" w="704217">
                <a:moveTo>
                  <a:pt x="0" y="0"/>
                </a:moveTo>
                <a:lnTo>
                  <a:pt x="704216" y="0"/>
                </a:lnTo>
                <a:lnTo>
                  <a:pt x="704216" y="704217"/>
                </a:lnTo>
                <a:lnTo>
                  <a:pt x="0" y="704217"/>
                </a:lnTo>
                <a:lnTo>
                  <a:pt x="0" y="0"/>
                </a:lnTo>
                <a:close/>
              </a:path>
            </a:pathLst>
          </a:custGeom>
          <a:blipFill rotWithShape="1">
            <a:blip r:embed="rId16">
              <a:alphaModFix/>
            </a:blip>
            <a:stretch>
              <a:fillRect b="0" l="0" r="0" t="0"/>
            </a:stretch>
          </a:blipFill>
          <a:ln>
            <a:noFill/>
          </a:ln>
        </p:spPr>
      </p:sp>
      <p:sp>
        <p:nvSpPr>
          <p:cNvPr id="1310" name="Google Shape;1310;p41"/>
          <p:cNvSpPr/>
          <p:nvPr/>
        </p:nvSpPr>
        <p:spPr>
          <a:xfrm>
            <a:off x="6763940" y="2566519"/>
            <a:ext cx="810571" cy="810571"/>
          </a:xfrm>
          <a:custGeom>
            <a:rect b="b" l="l" r="r" t="t"/>
            <a:pathLst>
              <a:path extrusionOk="0" h="810571" w="810571">
                <a:moveTo>
                  <a:pt x="0" y="0"/>
                </a:moveTo>
                <a:lnTo>
                  <a:pt x="810572" y="0"/>
                </a:lnTo>
                <a:lnTo>
                  <a:pt x="810572" y="810571"/>
                </a:lnTo>
                <a:lnTo>
                  <a:pt x="0" y="810571"/>
                </a:lnTo>
                <a:lnTo>
                  <a:pt x="0" y="0"/>
                </a:lnTo>
                <a:close/>
              </a:path>
            </a:pathLst>
          </a:custGeom>
          <a:blipFill rotWithShape="1">
            <a:blip r:embed="rId17">
              <a:alphaModFix/>
            </a:blip>
            <a:stretch>
              <a:fillRect b="0" l="0" r="0" t="0"/>
            </a:stretch>
          </a:blipFill>
          <a:ln>
            <a:noFill/>
          </a:ln>
        </p:spPr>
      </p:sp>
      <p:sp>
        <p:nvSpPr>
          <p:cNvPr id="1311" name="Google Shape;1311;p41"/>
          <p:cNvSpPr/>
          <p:nvPr/>
        </p:nvSpPr>
        <p:spPr>
          <a:xfrm>
            <a:off x="16477122" y="5528402"/>
            <a:ext cx="964871" cy="814110"/>
          </a:xfrm>
          <a:custGeom>
            <a:rect b="b" l="l" r="r" t="t"/>
            <a:pathLst>
              <a:path extrusionOk="0" h="814110" w="964871">
                <a:moveTo>
                  <a:pt x="0" y="0"/>
                </a:moveTo>
                <a:lnTo>
                  <a:pt x="964870" y="0"/>
                </a:lnTo>
                <a:lnTo>
                  <a:pt x="964870" y="814110"/>
                </a:lnTo>
                <a:lnTo>
                  <a:pt x="0" y="814110"/>
                </a:lnTo>
                <a:lnTo>
                  <a:pt x="0" y="0"/>
                </a:lnTo>
                <a:close/>
              </a:path>
            </a:pathLst>
          </a:custGeom>
          <a:blipFill rotWithShape="1">
            <a:blip r:embed="rId18">
              <a:alphaModFix/>
            </a:blip>
            <a:stretch>
              <a:fillRect b="0" l="0" r="0" t="0"/>
            </a:stretch>
          </a:blipFill>
          <a:ln>
            <a:noFill/>
          </a:ln>
        </p:spPr>
      </p:sp>
      <p:sp>
        <p:nvSpPr>
          <p:cNvPr id="1312" name="Google Shape;1312;p41"/>
          <p:cNvSpPr/>
          <p:nvPr/>
        </p:nvSpPr>
        <p:spPr>
          <a:xfrm>
            <a:off x="8785199" y="6962768"/>
            <a:ext cx="689903" cy="600791"/>
          </a:xfrm>
          <a:custGeom>
            <a:rect b="b" l="l" r="r" t="t"/>
            <a:pathLst>
              <a:path extrusionOk="0" h="600791" w="689903">
                <a:moveTo>
                  <a:pt x="0" y="0"/>
                </a:moveTo>
                <a:lnTo>
                  <a:pt x="689903" y="0"/>
                </a:lnTo>
                <a:lnTo>
                  <a:pt x="689903" y="600791"/>
                </a:lnTo>
                <a:lnTo>
                  <a:pt x="0" y="600791"/>
                </a:lnTo>
                <a:lnTo>
                  <a:pt x="0" y="0"/>
                </a:lnTo>
                <a:close/>
              </a:path>
            </a:pathLst>
          </a:custGeom>
          <a:blipFill rotWithShape="1">
            <a:blip r:embed="rId19">
              <a:alphaModFix/>
            </a:blip>
            <a:stretch>
              <a:fillRect b="0" l="0" r="0" t="0"/>
            </a:stretch>
          </a:blipFill>
          <a:ln>
            <a:noFill/>
          </a:ln>
        </p:spPr>
      </p:sp>
      <p:sp>
        <p:nvSpPr>
          <p:cNvPr id="1313" name="Google Shape;1313;p41"/>
          <p:cNvSpPr/>
          <p:nvPr/>
        </p:nvSpPr>
        <p:spPr>
          <a:xfrm>
            <a:off x="12094561" y="6955921"/>
            <a:ext cx="1007352" cy="614485"/>
          </a:xfrm>
          <a:custGeom>
            <a:rect b="b" l="l" r="r" t="t"/>
            <a:pathLst>
              <a:path extrusionOk="0" h="614485" w="1007352">
                <a:moveTo>
                  <a:pt x="0" y="0"/>
                </a:moveTo>
                <a:lnTo>
                  <a:pt x="1007353" y="0"/>
                </a:lnTo>
                <a:lnTo>
                  <a:pt x="1007353" y="614485"/>
                </a:lnTo>
                <a:lnTo>
                  <a:pt x="0" y="614485"/>
                </a:lnTo>
                <a:lnTo>
                  <a:pt x="0" y="0"/>
                </a:lnTo>
                <a:close/>
              </a:path>
            </a:pathLst>
          </a:custGeom>
          <a:blipFill rotWithShape="1">
            <a:blip r:embed="rId20">
              <a:alphaModFix/>
            </a:blip>
            <a:stretch>
              <a:fillRect b="0" l="0" r="0" t="0"/>
            </a:stretch>
          </a:blipFill>
          <a:ln>
            <a:noFill/>
          </a:ln>
        </p:spPr>
      </p:sp>
      <p:sp>
        <p:nvSpPr>
          <p:cNvPr id="1314" name="Google Shape;1314;p41"/>
          <p:cNvSpPr/>
          <p:nvPr/>
        </p:nvSpPr>
        <p:spPr>
          <a:xfrm rot="8587806">
            <a:off x="15227628" y="5545849"/>
            <a:ext cx="447390" cy="779765"/>
          </a:xfrm>
          <a:custGeom>
            <a:rect b="b" l="l" r="r" t="t"/>
            <a:pathLst>
              <a:path extrusionOk="0" h="779765" w="447390">
                <a:moveTo>
                  <a:pt x="0" y="0"/>
                </a:moveTo>
                <a:lnTo>
                  <a:pt x="447390" y="0"/>
                </a:lnTo>
                <a:lnTo>
                  <a:pt x="447390" y="779765"/>
                </a:lnTo>
                <a:lnTo>
                  <a:pt x="0" y="779765"/>
                </a:lnTo>
                <a:lnTo>
                  <a:pt x="0" y="0"/>
                </a:lnTo>
                <a:close/>
              </a:path>
            </a:pathLst>
          </a:custGeom>
          <a:blipFill rotWithShape="1">
            <a:blip r:embed="rId21">
              <a:alphaModFix/>
            </a:blip>
            <a:stretch>
              <a:fillRect b="0" l="0" r="0" t="0"/>
            </a:stretch>
          </a:blipFill>
          <a:ln>
            <a:noFill/>
          </a:ln>
        </p:spPr>
      </p:sp>
      <p:sp>
        <p:nvSpPr>
          <p:cNvPr id="1315" name="Google Shape;1315;p41"/>
          <p:cNvSpPr/>
          <p:nvPr/>
        </p:nvSpPr>
        <p:spPr>
          <a:xfrm rot="6066782">
            <a:off x="13745352" y="5539834"/>
            <a:ext cx="490314" cy="790830"/>
          </a:xfrm>
          <a:custGeom>
            <a:rect b="b" l="l" r="r" t="t"/>
            <a:pathLst>
              <a:path extrusionOk="0" h="791838" w="490939">
                <a:moveTo>
                  <a:pt x="0" y="0"/>
                </a:moveTo>
                <a:lnTo>
                  <a:pt x="490939" y="0"/>
                </a:lnTo>
                <a:lnTo>
                  <a:pt x="490939" y="791838"/>
                </a:lnTo>
                <a:lnTo>
                  <a:pt x="0" y="791838"/>
                </a:lnTo>
                <a:lnTo>
                  <a:pt x="0" y="0"/>
                </a:lnTo>
                <a:close/>
              </a:path>
            </a:pathLst>
          </a:custGeom>
          <a:blipFill rotWithShape="1">
            <a:blip r:embed="rId22">
              <a:alphaModFix/>
            </a:blip>
            <a:stretch>
              <a:fillRect b="0" l="0" r="0" t="0"/>
            </a:stretch>
          </a:blipFill>
          <a:ln>
            <a:noFill/>
          </a:ln>
        </p:spPr>
      </p:sp>
      <p:sp>
        <p:nvSpPr>
          <p:cNvPr id="1316" name="Google Shape;1316;p41"/>
          <p:cNvSpPr/>
          <p:nvPr/>
        </p:nvSpPr>
        <p:spPr>
          <a:xfrm>
            <a:off x="10392251" y="6994246"/>
            <a:ext cx="785161" cy="537835"/>
          </a:xfrm>
          <a:custGeom>
            <a:rect b="b" l="l" r="r" t="t"/>
            <a:pathLst>
              <a:path extrusionOk="0" h="537835" w="785161">
                <a:moveTo>
                  <a:pt x="0" y="0"/>
                </a:moveTo>
                <a:lnTo>
                  <a:pt x="785161" y="0"/>
                </a:lnTo>
                <a:lnTo>
                  <a:pt x="785161" y="537835"/>
                </a:lnTo>
                <a:lnTo>
                  <a:pt x="0" y="537835"/>
                </a:lnTo>
                <a:lnTo>
                  <a:pt x="0" y="0"/>
                </a:lnTo>
                <a:close/>
              </a:path>
            </a:pathLst>
          </a:custGeom>
          <a:blipFill rotWithShape="1">
            <a:blip r:embed="rId23">
              <a:alphaModFix/>
            </a:blip>
            <a:stretch>
              <a:fillRect b="0" l="0" r="0" t="0"/>
            </a:stretch>
          </a:blipFill>
          <a:ln>
            <a:noFill/>
          </a:ln>
        </p:spPr>
      </p:sp>
      <p:sp>
        <p:nvSpPr>
          <p:cNvPr id="1317" name="Google Shape;1317;p41"/>
          <p:cNvSpPr/>
          <p:nvPr/>
        </p:nvSpPr>
        <p:spPr>
          <a:xfrm rot="-1021735">
            <a:off x="11920028" y="5609973"/>
            <a:ext cx="945146" cy="650969"/>
          </a:xfrm>
          <a:custGeom>
            <a:rect b="b" l="l" r="r" t="t"/>
            <a:pathLst>
              <a:path extrusionOk="0" h="651758" w="946291">
                <a:moveTo>
                  <a:pt x="0" y="0"/>
                </a:moveTo>
                <a:lnTo>
                  <a:pt x="946290" y="0"/>
                </a:lnTo>
                <a:lnTo>
                  <a:pt x="946290" y="651757"/>
                </a:lnTo>
                <a:lnTo>
                  <a:pt x="0" y="651757"/>
                </a:lnTo>
                <a:lnTo>
                  <a:pt x="0" y="0"/>
                </a:lnTo>
                <a:close/>
              </a:path>
            </a:pathLst>
          </a:custGeom>
          <a:blipFill rotWithShape="1">
            <a:blip r:embed="rId24">
              <a:alphaModFix/>
            </a:blip>
            <a:stretch>
              <a:fillRect b="0" l="0" r="0" t="0"/>
            </a:stretch>
          </a:blipFill>
          <a:ln>
            <a:noFill/>
          </a:ln>
        </p:spPr>
      </p:sp>
      <p:sp>
        <p:nvSpPr>
          <p:cNvPr id="1318" name="Google Shape;1318;p41"/>
          <p:cNvSpPr/>
          <p:nvPr/>
        </p:nvSpPr>
        <p:spPr>
          <a:xfrm rot="2322274">
            <a:off x="14316797" y="6685129"/>
            <a:ext cx="574245" cy="1155228"/>
          </a:xfrm>
          <a:custGeom>
            <a:rect b="b" l="l" r="r" t="t"/>
            <a:pathLst>
              <a:path extrusionOk="0" h="1155792" w="574525">
                <a:moveTo>
                  <a:pt x="0" y="0"/>
                </a:moveTo>
                <a:lnTo>
                  <a:pt x="574525" y="0"/>
                </a:lnTo>
                <a:lnTo>
                  <a:pt x="574525" y="1155792"/>
                </a:lnTo>
                <a:lnTo>
                  <a:pt x="0" y="1155792"/>
                </a:lnTo>
                <a:lnTo>
                  <a:pt x="0" y="0"/>
                </a:lnTo>
                <a:close/>
              </a:path>
            </a:pathLst>
          </a:custGeom>
          <a:blipFill rotWithShape="1">
            <a:blip r:embed="rId25">
              <a:alphaModFix/>
            </a:blip>
            <a:stretch>
              <a:fillRect b="0" l="0" r="0" t="0"/>
            </a:stretch>
          </a:blipFill>
          <a:ln>
            <a:noFill/>
          </a:ln>
        </p:spPr>
      </p:sp>
      <p:sp>
        <p:nvSpPr>
          <p:cNvPr id="1319" name="Google Shape;1319;p41"/>
          <p:cNvSpPr/>
          <p:nvPr/>
        </p:nvSpPr>
        <p:spPr>
          <a:xfrm>
            <a:off x="10589594" y="8176058"/>
            <a:ext cx="1229321" cy="1206970"/>
          </a:xfrm>
          <a:custGeom>
            <a:rect b="b" l="l" r="r" t="t"/>
            <a:pathLst>
              <a:path extrusionOk="0" h="1206970" w="1229321">
                <a:moveTo>
                  <a:pt x="0" y="0"/>
                </a:moveTo>
                <a:lnTo>
                  <a:pt x="1229322" y="0"/>
                </a:lnTo>
                <a:lnTo>
                  <a:pt x="1229322" y="1206970"/>
                </a:lnTo>
                <a:lnTo>
                  <a:pt x="0" y="1206970"/>
                </a:lnTo>
                <a:lnTo>
                  <a:pt x="0" y="0"/>
                </a:lnTo>
                <a:close/>
              </a:path>
            </a:pathLst>
          </a:custGeom>
          <a:blipFill rotWithShape="1">
            <a:blip r:embed="rId26">
              <a:alphaModFix/>
            </a:blip>
            <a:stretch>
              <a:fillRect b="0" l="0" r="0" t="0"/>
            </a:stretch>
          </a:blipFill>
          <a:ln>
            <a:noFill/>
          </a:ln>
        </p:spPr>
      </p:sp>
      <p:sp>
        <p:nvSpPr>
          <p:cNvPr id="1320" name="Google Shape;1320;p41"/>
          <p:cNvSpPr/>
          <p:nvPr/>
        </p:nvSpPr>
        <p:spPr>
          <a:xfrm>
            <a:off x="12339297" y="8654670"/>
            <a:ext cx="1486423" cy="708078"/>
          </a:xfrm>
          <a:custGeom>
            <a:rect b="b" l="l" r="r" t="t"/>
            <a:pathLst>
              <a:path extrusionOk="0" h="708078" w="1486423">
                <a:moveTo>
                  <a:pt x="0" y="0"/>
                </a:moveTo>
                <a:lnTo>
                  <a:pt x="1486422" y="0"/>
                </a:lnTo>
                <a:lnTo>
                  <a:pt x="1486422" y="708078"/>
                </a:lnTo>
                <a:lnTo>
                  <a:pt x="0" y="708078"/>
                </a:lnTo>
                <a:lnTo>
                  <a:pt x="0" y="0"/>
                </a:lnTo>
                <a:close/>
              </a:path>
            </a:pathLst>
          </a:custGeom>
          <a:blipFill rotWithShape="1">
            <a:blip r:embed="rId27">
              <a:alphaModFix/>
            </a:blip>
            <a:stretch>
              <a:fillRect b="0" l="0" r="0" t="0"/>
            </a:stretch>
          </a:blipFill>
          <a:ln>
            <a:noFill/>
          </a:ln>
        </p:spPr>
      </p:sp>
      <p:sp>
        <p:nvSpPr>
          <p:cNvPr id="1321" name="Google Shape;1321;p41"/>
          <p:cNvSpPr/>
          <p:nvPr/>
        </p:nvSpPr>
        <p:spPr>
          <a:xfrm>
            <a:off x="14346100" y="8120035"/>
            <a:ext cx="923311" cy="1319015"/>
          </a:xfrm>
          <a:custGeom>
            <a:rect b="b" l="l" r="r" t="t"/>
            <a:pathLst>
              <a:path extrusionOk="0" h="1319015" w="923311">
                <a:moveTo>
                  <a:pt x="0" y="0"/>
                </a:moveTo>
                <a:lnTo>
                  <a:pt x="923311" y="0"/>
                </a:lnTo>
                <a:lnTo>
                  <a:pt x="923311" y="1319015"/>
                </a:lnTo>
                <a:lnTo>
                  <a:pt x="0" y="1319015"/>
                </a:lnTo>
                <a:lnTo>
                  <a:pt x="0" y="0"/>
                </a:lnTo>
                <a:close/>
              </a:path>
            </a:pathLst>
          </a:custGeom>
          <a:blipFill rotWithShape="1">
            <a:blip r:embed="rId28">
              <a:alphaModFix/>
            </a:blip>
            <a:stretch>
              <a:fillRect b="0" l="0" r="0" t="0"/>
            </a:stretch>
          </a:blipFill>
          <a:ln>
            <a:noFill/>
          </a:ln>
        </p:spPr>
      </p:sp>
      <p:sp>
        <p:nvSpPr>
          <p:cNvPr id="1322" name="Google Shape;1322;p41"/>
          <p:cNvSpPr/>
          <p:nvPr/>
        </p:nvSpPr>
        <p:spPr>
          <a:xfrm>
            <a:off x="15789792" y="8388517"/>
            <a:ext cx="1770164" cy="994511"/>
          </a:xfrm>
          <a:custGeom>
            <a:rect b="b" l="l" r="r" t="t"/>
            <a:pathLst>
              <a:path extrusionOk="0" h="994511" w="1770164">
                <a:moveTo>
                  <a:pt x="0" y="0"/>
                </a:moveTo>
                <a:lnTo>
                  <a:pt x="1770164" y="0"/>
                </a:lnTo>
                <a:lnTo>
                  <a:pt x="1770164" y="994511"/>
                </a:lnTo>
                <a:lnTo>
                  <a:pt x="0" y="994511"/>
                </a:lnTo>
                <a:lnTo>
                  <a:pt x="0" y="0"/>
                </a:lnTo>
                <a:close/>
              </a:path>
            </a:pathLst>
          </a:custGeom>
          <a:blipFill rotWithShape="1">
            <a:blip r:embed="rId29">
              <a:alphaModFix/>
            </a:blip>
            <a:stretch>
              <a:fillRect b="0" l="0" r="0" t="0"/>
            </a:stretch>
          </a:blipFill>
          <a:ln>
            <a:noFill/>
          </a:ln>
        </p:spPr>
      </p:sp>
      <p:sp>
        <p:nvSpPr>
          <p:cNvPr id="1323" name="Google Shape;1323;p41"/>
          <p:cNvSpPr/>
          <p:nvPr/>
        </p:nvSpPr>
        <p:spPr>
          <a:xfrm>
            <a:off x="6667175" y="6917662"/>
            <a:ext cx="1200875" cy="691004"/>
          </a:xfrm>
          <a:custGeom>
            <a:rect b="b" l="l" r="r" t="t"/>
            <a:pathLst>
              <a:path extrusionOk="0" h="691004" w="1200875">
                <a:moveTo>
                  <a:pt x="0" y="0"/>
                </a:moveTo>
                <a:lnTo>
                  <a:pt x="1200876" y="0"/>
                </a:lnTo>
                <a:lnTo>
                  <a:pt x="1200876" y="691004"/>
                </a:lnTo>
                <a:lnTo>
                  <a:pt x="0" y="691004"/>
                </a:lnTo>
                <a:lnTo>
                  <a:pt x="0" y="0"/>
                </a:lnTo>
                <a:close/>
              </a:path>
            </a:pathLst>
          </a:custGeom>
          <a:blipFill rotWithShape="1">
            <a:blip r:embed="rId30">
              <a:alphaModFix/>
            </a:blip>
            <a:stretch>
              <a:fillRect b="0" l="0" r="0" t="0"/>
            </a:stretch>
          </a:blipFill>
          <a:ln>
            <a:noFill/>
          </a:ln>
        </p:spPr>
      </p:sp>
      <p:sp>
        <p:nvSpPr>
          <p:cNvPr id="1324" name="Google Shape;1324;p41"/>
          <p:cNvSpPr/>
          <p:nvPr/>
        </p:nvSpPr>
        <p:spPr>
          <a:xfrm flipH="1" rot="10800000">
            <a:off x="8403085" y="7970082"/>
            <a:ext cx="1666128" cy="1618921"/>
          </a:xfrm>
          <a:custGeom>
            <a:rect b="b" l="l" r="r" t="t"/>
            <a:pathLst>
              <a:path extrusionOk="0" h="1618921" w="1666128">
                <a:moveTo>
                  <a:pt x="0" y="1618921"/>
                </a:moveTo>
                <a:lnTo>
                  <a:pt x="1666129" y="1618921"/>
                </a:lnTo>
                <a:lnTo>
                  <a:pt x="1666129" y="0"/>
                </a:lnTo>
                <a:lnTo>
                  <a:pt x="0" y="0"/>
                </a:lnTo>
                <a:lnTo>
                  <a:pt x="0" y="1618921"/>
                </a:lnTo>
                <a:close/>
              </a:path>
            </a:pathLst>
          </a:custGeom>
          <a:blipFill rotWithShape="1">
            <a:blip r:embed="rId31">
              <a:alphaModFix/>
            </a:blip>
            <a:stretch>
              <a:fillRect b="0" l="0" r="0" t="0"/>
            </a:stretch>
          </a:blipFill>
          <a:ln>
            <a:noFill/>
          </a:ln>
        </p:spPr>
      </p:sp>
      <p:sp>
        <p:nvSpPr>
          <p:cNvPr id="1325" name="Google Shape;1325;p41"/>
          <p:cNvSpPr/>
          <p:nvPr/>
        </p:nvSpPr>
        <p:spPr>
          <a:xfrm flipH="1">
            <a:off x="6473854" y="8196337"/>
            <a:ext cx="1408850" cy="1166410"/>
          </a:xfrm>
          <a:custGeom>
            <a:rect b="b" l="l" r="r" t="t"/>
            <a:pathLst>
              <a:path extrusionOk="0" h="1166410" w="1408850">
                <a:moveTo>
                  <a:pt x="1408850" y="0"/>
                </a:moveTo>
                <a:lnTo>
                  <a:pt x="0" y="0"/>
                </a:lnTo>
                <a:lnTo>
                  <a:pt x="0" y="1166411"/>
                </a:lnTo>
                <a:lnTo>
                  <a:pt x="1408850" y="1166411"/>
                </a:lnTo>
                <a:lnTo>
                  <a:pt x="1408850" y="0"/>
                </a:lnTo>
                <a:close/>
              </a:path>
            </a:pathLst>
          </a:custGeom>
          <a:blipFill rotWithShape="1">
            <a:blip r:embed="rId32">
              <a:alphaModFix/>
            </a:blip>
            <a:stretch>
              <a:fillRect b="0" l="0" r="0" t="0"/>
            </a:stretch>
          </a:blipFill>
          <a:ln>
            <a:noFill/>
          </a:ln>
        </p:spPr>
      </p:sp>
      <p:sp>
        <p:nvSpPr>
          <p:cNvPr id="1326" name="Google Shape;1326;p41"/>
          <p:cNvSpPr/>
          <p:nvPr/>
        </p:nvSpPr>
        <p:spPr>
          <a:xfrm>
            <a:off x="6815394" y="5520384"/>
            <a:ext cx="955563" cy="830145"/>
          </a:xfrm>
          <a:custGeom>
            <a:rect b="b" l="l" r="r" t="t"/>
            <a:pathLst>
              <a:path extrusionOk="0" h="830145" w="955563">
                <a:moveTo>
                  <a:pt x="0" y="0"/>
                </a:moveTo>
                <a:lnTo>
                  <a:pt x="955563" y="0"/>
                </a:lnTo>
                <a:lnTo>
                  <a:pt x="955563" y="830145"/>
                </a:lnTo>
                <a:lnTo>
                  <a:pt x="0" y="830145"/>
                </a:lnTo>
                <a:lnTo>
                  <a:pt x="0" y="0"/>
                </a:lnTo>
                <a:close/>
              </a:path>
            </a:pathLst>
          </a:custGeom>
          <a:blipFill rotWithShape="1">
            <a:blip r:embed="rId33">
              <a:alphaModFix/>
            </a:blip>
            <a:stretch>
              <a:fillRect b="0" l="0" r="0" t="0"/>
            </a:stretch>
          </a:blipFill>
          <a:ln>
            <a:noFill/>
          </a:ln>
        </p:spPr>
      </p:sp>
      <p:sp>
        <p:nvSpPr>
          <p:cNvPr id="1327" name="Google Shape;1327;p41"/>
          <p:cNvSpPr/>
          <p:nvPr/>
        </p:nvSpPr>
        <p:spPr>
          <a:xfrm>
            <a:off x="8383870" y="5520384"/>
            <a:ext cx="1214107" cy="830145"/>
          </a:xfrm>
          <a:custGeom>
            <a:rect b="b" l="l" r="r" t="t"/>
            <a:pathLst>
              <a:path extrusionOk="0" h="830145" w="1214107">
                <a:moveTo>
                  <a:pt x="0" y="0"/>
                </a:moveTo>
                <a:lnTo>
                  <a:pt x="1214106" y="0"/>
                </a:lnTo>
                <a:lnTo>
                  <a:pt x="1214106" y="830145"/>
                </a:lnTo>
                <a:lnTo>
                  <a:pt x="0" y="830145"/>
                </a:lnTo>
                <a:lnTo>
                  <a:pt x="0" y="0"/>
                </a:lnTo>
                <a:close/>
              </a:path>
            </a:pathLst>
          </a:custGeom>
          <a:blipFill rotWithShape="1">
            <a:blip r:embed="rId34">
              <a:alphaModFix/>
            </a:blip>
            <a:stretch>
              <a:fillRect b="0" l="0" r="0" t="0"/>
            </a:stretch>
          </a:blipFill>
          <a:ln>
            <a:noFill/>
          </a:ln>
        </p:spPr>
      </p:sp>
      <p:sp>
        <p:nvSpPr>
          <p:cNvPr id="1328" name="Google Shape;1328;p41"/>
          <p:cNvSpPr/>
          <p:nvPr/>
        </p:nvSpPr>
        <p:spPr>
          <a:xfrm>
            <a:off x="10210889" y="5503587"/>
            <a:ext cx="1021626" cy="863739"/>
          </a:xfrm>
          <a:custGeom>
            <a:rect b="b" l="l" r="r" t="t"/>
            <a:pathLst>
              <a:path extrusionOk="0" h="863739" w="1021626">
                <a:moveTo>
                  <a:pt x="0" y="0"/>
                </a:moveTo>
                <a:lnTo>
                  <a:pt x="1021626" y="0"/>
                </a:lnTo>
                <a:lnTo>
                  <a:pt x="1021626" y="863739"/>
                </a:lnTo>
                <a:lnTo>
                  <a:pt x="0" y="863739"/>
                </a:lnTo>
                <a:lnTo>
                  <a:pt x="0" y="0"/>
                </a:lnTo>
                <a:close/>
              </a:path>
            </a:pathLst>
          </a:custGeom>
          <a:blipFill rotWithShape="1">
            <a:blip r:embed="rId35">
              <a:alphaModFix/>
            </a:blip>
            <a:stretch>
              <a:fillRect b="0" l="0" r="0" t="0"/>
            </a:stretch>
          </a:blipFill>
          <a:ln>
            <a:noFill/>
          </a:ln>
        </p:spPr>
      </p:sp>
      <p:sp>
        <p:nvSpPr>
          <p:cNvPr id="1329" name="Google Shape;1329;p41"/>
          <p:cNvSpPr/>
          <p:nvPr/>
        </p:nvSpPr>
        <p:spPr>
          <a:xfrm>
            <a:off x="16106833" y="6603928"/>
            <a:ext cx="1335160" cy="1318470"/>
          </a:xfrm>
          <a:custGeom>
            <a:rect b="b" l="l" r="r" t="t"/>
            <a:pathLst>
              <a:path extrusionOk="0" h="1318470" w="1335160">
                <a:moveTo>
                  <a:pt x="0" y="0"/>
                </a:moveTo>
                <a:lnTo>
                  <a:pt x="1335159" y="0"/>
                </a:lnTo>
                <a:lnTo>
                  <a:pt x="1335159" y="1318471"/>
                </a:lnTo>
                <a:lnTo>
                  <a:pt x="0" y="1318471"/>
                </a:lnTo>
                <a:lnTo>
                  <a:pt x="0" y="0"/>
                </a:lnTo>
                <a:close/>
              </a:path>
            </a:pathLst>
          </a:custGeom>
          <a:blipFill rotWithShape="1">
            <a:blip r:embed="rId36">
              <a:alphaModFix/>
            </a:blip>
            <a:stretch>
              <a:fillRect b="0" l="0" r="0" t="0"/>
            </a:stretch>
          </a:blipFill>
          <a:ln>
            <a:noFill/>
          </a:ln>
        </p:spPr>
      </p:sp>
      <p:sp>
        <p:nvSpPr>
          <p:cNvPr id="1330" name="Google Shape;1330;p41"/>
          <p:cNvSpPr/>
          <p:nvPr/>
        </p:nvSpPr>
        <p:spPr>
          <a:xfrm>
            <a:off x="14683421" y="934039"/>
            <a:ext cx="1079216" cy="900655"/>
          </a:xfrm>
          <a:custGeom>
            <a:rect b="b" l="l" r="r" t="t"/>
            <a:pathLst>
              <a:path extrusionOk="0" h="900655" w="1079216">
                <a:moveTo>
                  <a:pt x="0" y="0"/>
                </a:moveTo>
                <a:lnTo>
                  <a:pt x="1079216" y="0"/>
                </a:lnTo>
                <a:lnTo>
                  <a:pt x="1079216" y="900655"/>
                </a:lnTo>
                <a:lnTo>
                  <a:pt x="0" y="900655"/>
                </a:lnTo>
                <a:lnTo>
                  <a:pt x="0" y="0"/>
                </a:lnTo>
                <a:close/>
              </a:path>
            </a:pathLst>
          </a:custGeom>
          <a:blipFill rotWithShape="1">
            <a:blip r:embed="rId37">
              <a:alphaModFix/>
            </a:blip>
            <a:stretch>
              <a:fillRect b="0" l="0" r="0" t="0"/>
            </a:stretch>
          </a:blipFill>
          <a:ln>
            <a:noFill/>
          </a:ln>
        </p:spPr>
      </p:sp>
      <p:sp>
        <p:nvSpPr>
          <p:cNvPr id="1331" name="Google Shape;1331;p41"/>
          <p:cNvSpPr/>
          <p:nvPr/>
        </p:nvSpPr>
        <p:spPr>
          <a:xfrm>
            <a:off x="12993544" y="862270"/>
            <a:ext cx="1065502" cy="1044192"/>
          </a:xfrm>
          <a:custGeom>
            <a:rect b="b" l="l" r="r" t="t"/>
            <a:pathLst>
              <a:path extrusionOk="0" h="1044192" w="1065502">
                <a:moveTo>
                  <a:pt x="0" y="0"/>
                </a:moveTo>
                <a:lnTo>
                  <a:pt x="1065502" y="0"/>
                </a:lnTo>
                <a:lnTo>
                  <a:pt x="1065502" y="1044192"/>
                </a:lnTo>
                <a:lnTo>
                  <a:pt x="0" y="1044192"/>
                </a:lnTo>
                <a:lnTo>
                  <a:pt x="0" y="0"/>
                </a:lnTo>
                <a:close/>
              </a:path>
            </a:pathLst>
          </a:custGeom>
          <a:blipFill rotWithShape="1">
            <a:blip r:embed="rId38">
              <a:alphaModFix/>
            </a:blip>
            <a:stretch>
              <a:fillRect b="0" l="0" r="0" t="0"/>
            </a:stretch>
          </a:blipFill>
          <a:ln>
            <a:noFill/>
          </a:ln>
        </p:spPr>
      </p:sp>
      <p:sp>
        <p:nvSpPr>
          <p:cNvPr id="1332" name="Google Shape;1332;p41"/>
          <p:cNvSpPr/>
          <p:nvPr/>
        </p:nvSpPr>
        <p:spPr>
          <a:xfrm>
            <a:off x="16387012" y="1053809"/>
            <a:ext cx="1172944" cy="661114"/>
          </a:xfrm>
          <a:custGeom>
            <a:rect b="b" l="l" r="r" t="t"/>
            <a:pathLst>
              <a:path extrusionOk="0" h="661114" w="1172944">
                <a:moveTo>
                  <a:pt x="0" y="0"/>
                </a:moveTo>
                <a:lnTo>
                  <a:pt x="1172944" y="0"/>
                </a:lnTo>
                <a:lnTo>
                  <a:pt x="1172944" y="661114"/>
                </a:lnTo>
                <a:lnTo>
                  <a:pt x="0" y="661114"/>
                </a:lnTo>
                <a:lnTo>
                  <a:pt x="0" y="0"/>
                </a:lnTo>
                <a:close/>
              </a:path>
            </a:pathLst>
          </a:custGeom>
          <a:blipFill rotWithShape="1">
            <a:blip r:embed="rId39">
              <a:alphaModFix/>
            </a:blip>
            <a:stretch>
              <a:fillRect b="0" l="0" r="0" t="0"/>
            </a:stretch>
          </a:blipFill>
          <a:ln>
            <a:noFill/>
          </a:ln>
        </p:spPr>
      </p:sp>
      <p:sp>
        <p:nvSpPr>
          <p:cNvPr id="1333" name="Google Shape;1333;p41"/>
          <p:cNvSpPr/>
          <p:nvPr/>
        </p:nvSpPr>
        <p:spPr>
          <a:xfrm>
            <a:off x="6634490" y="4432840"/>
            <a:ext cx="1897608" cy="334453"/>
          </a:xfrm>
          <a:custGeom>
            <a:rect b="b" l="l" r="r" t="t"/>
            <a:pathLst>
              <a:path extrusionOk="0" h="334453" w="1897608">
                <a:moveTo>
                  <a:pt x="0" y="0"/>
                </a:moveTo>
                <a:lnTo>
                  <a:pt x="1897608" y="0"/>
                </a:lnTo>
                <a:lnTo>
                  <a:pt x="1897608" y="334453"/>
                </a:lnTo>
                <a:lnTo>
                  <a:pt x="0" y="334453"/>
                </a:lnTo>
                <a:lnTo>
                  <a:pt x="0" y="0"/>
                </a:lnTo>
                <a:close/>
              </a:path>
            </a:pathLst>
          </a:custGeom>
          <a:blipFill rotWithShape="1">
            <a:blip r:embed="rId40">
              <a:alphaModFix/>
            </a:blip>
            <a:stretch>
              <a:fillRect b="0" l="0" r="0" t="0"/>
            </a:stretch>
          </a:blipFill>
          <a:ln>
            <a:noFill/>
          </a:ln>
        </p:spPr>
      </p:sp>
      <p:sp>
        <p:nvSpPr>
          <p:cNvPr id="1334" name="Google Shape;1334;p41"/>
          <p:cNvSpPr/>
          <p:nvPr/>
        </p:nvSpPr>
        <p:spPr>
          <a:xfrm>
            <a:off x="10418875" y="4201018"/>
            <a:ext cx="1349849" cy="798098"/>
          </a:xfrm>
          <a:custGeom>
            <a:rect b="b" l="l" r="r" t="t"/>
            <a:pathLst>
              <a:path extrusionOk="0" h="798098" w="1349849">
                <a:moveTo>
                  <a:pt x="0" y="0"/>
                </a:moveTo>
                <a:lnTo>
                  <a:pt x="1349849" y="0"/>
                </a:lnTo>
                <a:lnTo>
                  <a:pt x="1349849" y="798098"/>
                </a:lnTo>
                <a:lnTo>
                  <a:pt x="0" y="798098"/>
                </a:lnTo>
                <a:lnTo>
                  <a:pt x="0" y="0"/>
                </a:lnTo>
                <a:close/>
              </a:path>
            </a:pathLst>
          </a:custGeom>
          <a:blipFill rotWithShape="1">
            <a:blip r:embed="rId41">
              <a:alphaModFix/>
            </a:blip>
            <a:stretch>
              <a:fillRect b="0" l="0" r="0" t="0"/>
            </a:stretch>
          </a:blipFill>
          <a:ln>
            <a:noFill/>
          </a:ln>
        </p:spPr>
      </p:sp>
      <p:sp>
        <p:nvSpPr>
          <p:cNvPr id="1335" name="Google Shape;1335;p41"/>
          <p:cNvSpPr/>
          <p:nvPr/>
        </p:nvSpPr>
        <p:spPr>
          <a:xfrm rot="10800000">
            <a:off x="15084876" y="4210206"/>
            <a:ext cx="990123" cy="779722"/>
          </a:xfrm>
          <a:custGeom>
            <a:rect b="b" l="l" r="r" t="t"/>
            <a:pathLst>
              <a:path extrusionOk="0" h="779722" w="990123">
                <a:moveTo>
                  <a:pt x="990123" y="779722"/>
                </a:moveTo>
                <a:lnTo>
                  <a:pt x="0" y="779722"/>
                </a:lnTo>
                <a:lnTo>
                  <a:pt x="0" y="0"/>
                </a:lnTo>
                <a:lnTo>
                  <a:pt x="990123" y="0"/>
                </a:lnTo>
                <a:lnTo>
                  <a:pt x="990123" y="779722"/>
                </a:lnTo>
                <a:close/>
              </a:path>
            </a:pathLst>
          </a:custGeom>
          <a:blipFill rotWithShape="1">
            <a:blip r:embed="rId42">
              <a:alphaModFix/>
            </a:blip>
            <a:stretch>
              <a:fillRect b="0" l="0" r="0" t="0"/>
            </a:stretch>
          </a:blipFill>
          <a:ln>
            <a:noFill/>
          </a:ln>
        </p:spPr>
      </p:sp>
      <p:sp>
        <p:nvSpPr>
          <p:cNvPr id="1336" name="Google Shape;1336;p41"/>
          <p:cNvSpPr/>
          <p:nvPr/>
        </p:nvSpPr>
        <p:spPr>
          <a:xfrm rot="-85926">
            <a:off x="13734079" y="4154582"/>
            <a:ext cx="925507" cy="890800"/>
          </a:xfrm>
          <a:custGeom>
            <a:rect b="b" l="l" r="r" t="t"/>
            <a:pathLst>
              <a:path extrusionOk="0" h="890522" w="925218">
                <a:moveTo>
                  <a:pt x="0" y="0"/>
                </a:moveTo>
                <a:lnTo>
                  <a:pt x="925218" y="0"/>
                </a:lnTo>
                <a:lnTo>
                  <a:pt x="925218" y="890522"/>
                </a:lnTo>
                <a:lnTo>
                  <a:pt x="0" y="890522"/>
                </a:lnTo>
                <a:lnTo>
                  <a:pt x="0" y="0"/>
                </a:lnTo>
                <a:close/>
              </a:path>
            </a:pathLst>
          </a:custGeom>
          <a:blipFill rotWithShape="1">
            <a:blip r:embed="rId43">
              <a:alphaModFix/>
            </a:blip>
            <a:stretch>
              <a:fillRect b="0" l="0" r="0" t="0"/>
            </a:stretch>
          </a:blipFill>
          <a:ln>
            <a:noFill/>
          </a:ln>
        </p:spPr>
      </p:sp>
      <p:sp>
        <p:nvSpPr>
          <p:cNvPr id="1337" name="Google Shape;1337;p41"/>
          <p:cNvSpPr/>
          <p:nvPr/>
        </p:nvSpPr>
        <p:spPr>
          <a:xfrm rot="206533">
            <a:off x="8963356" y="4323421"/>
            <a:ext cx="1024228" cy="551803"/>
          </a:xfrm>
          <a:custGeom>
            <a:rect b="b" l="l" r="r" t="t"/>
            <a:pathLst>
              <a:path extrusionOk="0" h="552188" w="1024943">
                <a:moveTo>
                  <a:pt x="0" y="0"/>
                </a:moveTo>
                <a:lnTo>
                  <a:pt x="1024943" y="0"/>
                </a:lnTo>
                <a:lnTo>
                  <a:pt x="1024943" y="552188"/>
                </a:lnTo>
                <a:lnTo>
                  <a:pt x="0" y="552188"/>
                </a:lnTo>
                <a:lnTo>
                  <a:pt x="0" y="0"/>
                </a:lnTo>
                <a:close/>
              </a:path>
            </a:pathLst>
          </a:custGeom>
          <a:blipFill rotWithShape="1">
            <a:blip r:embed="rId44">
              <a:alphaModFix/>
            </a:blip>
            <a:stretch>
              <a:fillRect b="0" l="0" r="0" t="0"/>
            </a:stretch>
          </a:blipFill>
          <a:ln>
            <a:noFill/>
          </a:ln>
        </p:spPr>
      </p:sp>
      <p:sp>
        <p:nvSpPr>
          <p:cNvPr id="1338" name="Google Shape;1338;p41"/>
          <p:cNvSpPr/>
          <p:nvPr/>
        </p:nvSpPr>
        <p:spPr>
          <a:xfrm flipH="1">
            <a:off x="12183726" y="4252217"/>
            <a:ext cx="1124364" cy="695700"/>
          </a:xfrm>
          <a:custGeom>
            <a:rect b="b" l="l" r="r" t="t"/>
            <a:pathLst>
              <a:path extrusionOk="0" h="695700" w="1124364">
                <a:moveTo>
                  <a:pt x="1124364" y="0"/>
                </a:moveTo>
                <a:lnTo>
                  <a:pt x="0" y="0"/>
                </a:lnTo>
                <a:lnTo>
                  <a:pt x="0" y="695700"/>
                </a:lnTo>
                <a:lnTo>
                  <a:pt x="1124364" y="695700"/>
                </a:lnTo>
                <a:lnTo>
                  <a:pt x="1124364" y="0"/>
                </a:lnTo>
                <a:close/>
              </a:path>
            </a:pathLst>
          </a:custGeom>
          <a:blipFill rotWithShape="1">
            <a:blip r:embed="rId45">
              <a:alphaModFix/>
            </a:blip>
            <a:stretch>
              <a:fillRect b="0" l="0" r="0" t="0"/>
            </a:stretch>
          </a:blipFill>
          <a:ln>
            <a:noFill/>
          </a:ln>
        </p:spPr>
      </p:sp>
      <p:sp>
        <p:nvSpPr>
          <p:cNvPr id="1339" name="Google Shape;1339;p41"/>
          <p:cNvSpPr/>
          <p:nvPr/>
        </p:nvSpPr>
        <p:spPr>
          <a:xfrm>
            <a:off x="16490001" y="4212817"/>
            <a:ext cx="896672" cy="774501"/>
          </a:xfrm>
          <a:custGeom>
            <a:rect b="b" l="l" r="r" t="t"/>
            <a:pathLst>
              <a:path extrusionOk="0" h="774501" w="896672">
                <a:moveTo>
                  <a:pt x="0" y="0"/>
                </a:moveTo>
                <a:lnTo>
                  <a:pt x="896672" y="0"/>
                </a:lnTo>
                <a:lnTo>
                  <a:pt x="896672" y="774500"/>
                </a:lnTo>
                <a:lnTo>
                  <a:pt x="0" y="774500"/>
                </a:lnTo>
                <a:lnTo>
                  <a:pt x="0" y="0"/>
                </a:lnTo>
                <a:close/>
              </a:path>
            </a:pathLst>
          </a:custGeom>
          <a:blipFill rotWithShape="1">
            <a:blip r:embed="rId4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C9A"/>
        </a:solidFill>
      </p:bgPr>
    </p:bg>
    <p:spTree>
      <p:nvGrpSpPr>
        <p:cNvPr id="128" name="Shape 128"/>
        <p:cNvGrpSpPr/>
        <p:nvPr/>
      </p:nvGrpSpPr>
      <p:grpSpPr>
        <a:xfrm>
          <a:off x="0" y="0"/>
          <a:ext cx="0" cy="0"/>
          <a:chOff x="0" y="0"/>
          <a:chExt cx="0" cy="0"/>
        </a:xfrm>
      </p:grpSpPr>
      <p:sp>
        <p:nvSpPr>
          <p:cNvPr id="129" name="Google Shape;129;p15"/>
          <p:cNvSpPr txBox="1"/>
          <p:nvPr/>
        </p:nvSpPr>
        <p:spPr>
          <a:xfrm>
            <a:off x="1396394" y="1396394"/>
            <a:ext cx="8912400" cy="658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Modern</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Simple</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Bakery</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Dessert</a:t>
            </a:r>
            <a:endParaRPr/>
          </a:p>
        </p:txBody>
      </p:sp>
      <p:sp>
        <p:nvSpPr>
          <p:cNvPr id="130" name="Google Shape;130;p15"/>
          <p:cNvSpPr txBox="1"/>
          <p:nvPr/>
        </p:nvSpPr>
        <p:spPr>
          <a:xfrm>
            <a:off x="2062861" y="8885555"/>
            <a:ext cx="9172316"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DEDE4"/>
                </a:solidFill>
                <a:latin typeface="Inter"/>
                <a:ea typeface="Inter"/>
                <a:cs typeface="Inter"/>
                <a:sym typeface="Inter"/>
              </a:rPr>
              <a:t>Elaborate on what you want to discuss. </a:t>
            </a:r>
            <a:endParaRPr/>
          </a:p>
        </p:txBody>
      </p:sp>
      <p:sp>
        <p:nvSpPr>
          <p:cNvPr id="131" name="Google Shape;131;p15"/>
          <p:cNvSpPr txBox="1"/>
          <p:nvPr/>
        </p:nvSpPr>
        <p:spPr>
          <a:xfrm>
            <a:off x="13265149" y="292800"/>
            <a:ext cx="3845100" cy="31965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20767" u="none" cap="none" strike="noStrike">
                <a:solidFill>
                  <a:srgbClr val="EDEDE4"/>
                </a:solidFill>
                <a:latin typeface="Alice"/>
                <a:ea typeface="Alice"/>
                <a:cs typeface="Alice"/>
                <a:sym typeface="Alice"/>
              </a:rPr>
              <a:t>01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4"/>
        </a:solidFill>
      </p:bgPr>
    </p:bg>
    <p:spTree>
      <p:nvGrpSpPr>
        <p:cNvPr id="1343" name="Shape 1343"/>
        <p:cNvGrpSpPr/>
        <p:nvPr/>
      </p:nvGrpSpPr>
      <p:grpSpPr>
        <a:xfrm>
          <a:off x="0" y="0"/>
          <a:ext cx="0" cy="0"/>
          <a:chOff x="0" y="0"/>
          <a:chExt cx="0" cy="0"/>
        </a:xfrm>
      </p:grpSpPr>
      <p:sp>
        <p:nvSpPr>
          <p:cNvPr id="1344" name="Google Shape;1344;p42"/>
          <p:cNvSpPr/>
          <p:nvPr/>
        </p:nvSpPr>
        <p:spPr>
          <a:xfrm>
            <a:off x="9144000" y="0"/>
            <a:ext cx="9144000" cy="10287000"/>
          </a:xfrm>
          <a:custGeom>
            <a:rect b="b" l="l" r="r" t="t"/>
            <a:pathLst>
              <a:path extrusionOk="0" h="1371600" w="1219200">
                <a:moveTo>
                  <a:pt x="0" y="0"/>
                </a:moveTo>
                <a:lnTo>
                  <a:pt x="1219200" y="0"/>
                </a:lnTo>
                <a:lnTo>
                  <a:pt x="1219200" y="1371600"/>
                </a:lnTo>
                <a:lnTo>
                  <a:pt x="0" y="1371600"/>
                </a:lnTo>
                <a:close/>
              </a:path>
            </a:pathLst>
          </a:custGeom>
          <a:solidFill>
            <a:srgbClr val="EDEDE4"/>
          </a:solidFill>
          <a:ln>
            <a:noFill/>
          </a:ln>
        </p:spPr>
      </p:sp>
      <p:pic>
        <p:nvPicPr>
          <p:cNvPr id="1345" name="Google Shape;1345;p42"/>
          <p:cNvPicPr preferRelativeResize="0"/>
          <p:nvPr/>
        </p:nvPicPr>
        <p:blipFill>
          <a:blip r:embed="rId3">
            <a:alphaModFix/>
          </a:blip>
          <a:stretch>
            <a:fillRect/>
          </a:stretch>
        </p:blipFill>
        <p:spPr>
          <a:xfrm>
            <a:off x="11378875" y="3269725"/>
            <a:ext cx="4674299" cy="1168575"/>
          </a:xfrm>
          <a:prstGeom prst="rect">
            <a:avLst/>
          </a:prstGeom>
          <a:noFill/>
          <a:ln>
            <a:noFill/>
          </a:ln>
        </p:spPr>
      </p:pic>
      <p:grpSp>
        <p:nvGrpSpPr>
          <p:cNvPr id="1346" name="Google Shape;1346;p42"/>
          <p:cNvGrpSpPr/>
          <p:nvPr/>
        </p:nvGrpSpPr>
        <p:grpSpPr>
          <a:xfrm>
            <a:off x="0" y="-285750"/>
            <a:ext cx="9144000" cy="10572750"/>
            <a:chOff x="0" y="-38100"/>
            <a:chExt cx="1219200" cy="1409700"/>
          </a:xfrm>
        </p:grpSpPr>
        <p:sp>
          <p:nvSpPr>
            <p:cNvPr id="1347" name="Google Shape;1347;p42"/>
            <p:cNvSpPr/>
            <p:nvPr/>
          </p:nvSpPr>
          <p:spPr>
            <a:xfrm>
              <a:off x="0" y="0"/>
              <a:ext cx="1219200" cy="1371600"/>
            </a:xfrm>
            <a:custGeom>
              <a:rect b="b" l="l" r="r" t="t"/>
              <a:pathLst>
                <a:path extrusionOk="0" h="1371600" w="1219200">
                  <a:moveTo>
                    <a:pt x="0" y="0"/>
                  </a:moveTo>
                  <a:lnTo>
                    <a:pt x="1219200" y="0"/>
                  </a:lnTo>
                  <a:lnTo>
                    <a:pt x="1219200" y="1371600"/>
                  </a:lnTo>
                  <a:lnTo>
                    <a:pt x="0" y="1371600"/>
                  </a:lnTo>
                  <a:close/>
                </a:path>
              </a:pathLst>
            </a:custGeom>
            <a:solidFill>
              <a:srgbClr val="2A4C9A"/>
            </a:solidFill>
            <a:ln>
              <a:noFill/>
            </a:ln>
          </p:spPr>
        </p:sp>
        <p:sp>
          <p:nvSpPr>
            <p:cNvPr id="1348" name="Google Shape;1348;p42"/>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9" name="Google Shape;1349;p42"/>
          <p:cNvGrpSpPr/>
          <p:nvPr/>
        </p:nvGrpSpPr>
        <p:grpSpPr>
          <a:xfrm>
            <a:off x="1524000" y="638301"/>
            <a:ext cx="6096000" cy="8724645"/>
            <a:chOff x="0" y="-38100"/>
            <a:chExt cx="812800" cy="1163286"/>
          </a:xfrm>
        </p:grpSpPr>
        <p:sp>
          <p:nvSpPr>
            <p:cNvPr id="1350" name="Google Shape;1350;p42"/>
            <p:cNvSpPr/>
            <p:nvPr/>
          </p:nvSpPr>
          <p:spPr>
            <a:xfrm>
              <a:off x="0" y="0"/>
              <a:ext cx="812800" cy="1125186"/>
            </a:xfrm>
            <a:custGeom>
              <a:rect b="b" l="l" r="r" t="t"/>
              <a:pathLst>
                <a:path extrusionOk="0" h="1125186" w="812800">
                  <a:moveTo>
                    <a:pt x="0" y="0"/>
                  </a:moveTo>
                  <a:lnTo>
                    <a:pt x="812800" y="0"/>
                  </a:lnTo>
                  <a:lnTo>
                    <a:pt x="812800" y="1125186"/>
                  </a:lnTo>
                  <a:lnTo>
                    <a:pt x="0" y="1125186"/>
                  </a:lnTo>
                  <a:close/>
                </a:path>
              </a:pathLst>
            </a:custGeom>
            <a:solidFill>
              <a:srgbClr val="EDEDE4"/>
            </a:solidFill>
            <a:ln>
              <a:noFill/>
            </a:ln>
          </p:spPr>
        </p:sp>
        <p:sp>
          <p:nvSpPr>
            <p:cNvPr id="1351" name="Google Shape;1351;p42"/>
            <p:cNvSpPr txBox="1"/>
            <p:nvPr/>
          </p:nvSpPr>
          <p:spPr>
            <a:xfrm>
              <a:off x="0" y="-38100"/>
              <a:ext cx="812700" cy="85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52" name="Google Shape;1352;p42"/>
          <p:cNvPicPr preferRelativeResize="0"/>
          <p:nvPr/>
        </p:nvPicPr>
        <p:blipFill rotWithShape="1">
          <a:blip r:embed="rId4">
            <a:alphaModFix/>
          </a:blip>
          <a:srcRect b="0" l="25918" r="25923" t="0"/>
          <a:stretch/>
        </p:blipFill>
        <p:spPr>
          <a:xfrm>
            <a:off x="1524000" y="924051"/>
            <a:ext cx="6096002" cy="8438898"/>
          </a:xfrm>
          <a:prstGeom prst="rect">
            <a:avLst/>
          </a:prstGeom>
          <a:noFill/>
          <a:ln>
            <a:noFill/>
          </a:ln>
        </p:spPr>
      </p:pic>
      <p:sp>
        <p:nvSpPr>
          <p:cNvPr id="1353" name="Google Shape;1353;p42"/>
          <p:cNvSpPr txBox="1"/>
          <p:nvPr/>
        </p:nvSpPr>
        <p:spPr>
          <a:xfrm>
            <a:off x="9852936" y="1124202"/>
            <a:ext cx="7726200" cy="115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500" u="none" cap="none" strike="noStrike">
                <a:solidFill>
                  <a:srgbClr val="2A4C9A"/>
                </a:solidFill>
                <a:latin typeface="Alice"/>
                <a:ea typeface="Alice"/>
                <a:cs typeface="Alice"/>
                <a:sym typeface="Alice"/>
              </a:rPr>
              <a:t>Credits</a:t>
            </a:r>
            <a:endParaRPr b="1">
              <a:latin typeface="Alice"/>
              <a:ea typeface="Alice"/>
              <a:cs typeface="Alice"/>
              <a:sym typeface="Alice"/>
            </a:endParaRPr>
          </a:p>
        </p:txBody>
      </p:sp>
      <p:sp>
        <p:nvSpPr>
          <p:cNvPr id="1354" name="Google Shape;1354;p42"/>
          <p:cNvSpPr txBox="1"/>
          <p:nvPr/>
        </p:nvSpPr>
        <p:spPr>
          <a:xfrm>
            <a:off x="11147191" y="4865424"/>
            <a:ext cx="5137500" cy="812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2A4C9A"/>
                </a:solidFill>
                <a:latin typeface="Cabin"/>
                <a:ea typeface="Cabin"/>
                <a:cs typeface="Cabin"/>
                <a:sym typeface="Cabin"/>
              </a:rPr>
              <a:t>This presentation template is free for everyone to use thanks to the following:</a:t>
            </a:r>
            <a:endParaRPr/>
          </a:p>
        </p:txBody>
      </p:sp>
      <p:sp>
        <p:nvSpPr>
          <p:cNvPr id="1355" name="Google Shape;1355;p42"/>
          <p:cNvSpPr txBox="1"/>
          <p:nvPr/>
        </p:nvSpPr>
        <p:spPr>
          <a:xfrm>
            <a:off x="10468115" y="6167882"/>
            <a:ext cx="6495900" cy="812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2A4C9A"/>
                </a:solidFill>
                <a:latin typeface="Cabin"/>
                <a:ea typeface="Cabin"/>
                <a:cs typeface="Cabin"/>
                <a:sym typeface="Cabin"/>
              </a:rPr>
              <a:t>SlidesCarnival for the presentation template</a:t>
            </a:r>
            <a:endParaRPr/>
          </a:p>
          <a:p>
            <a:pPr indent="0" lvl="1" marL="0" marR="0" rtl="0" algn="ctr">
              <a:lnSpc>
                <a:spcPct val="140000"/>
              </a:lnSpc>
              <a:spcBef>
                <a:spcPts val="0"/>
              </a:spcBef>
              <a:spcAft>
                <a:spcPts val="0"/>
              </a:spcAft>
              <a:buNone/>
            </a:pPr>
            <a:r>
              <a:rPr b="0" i="0" lang="en-US" sz="2200" u="none" cap="none" strike="noStrike">
                <a:solidFill>
                  <a:srgbClr val="2A4C9A"/>
                </a:solidFill>
                <a:latin typeface="Cabin"/>
                <a:ea typeface="Cabin"/>
                <a:cs typeface="Cabin"/>
                <a:sym typeface="Cabin"/>
              </a:rPr>
              <a:t>Pexels for the photos</a:t>
            </a:r>
            <a:endParaRPr/>
          </a:p>
        </p:txBody>
      </p:sp>
      <p:sp>
        <p:nvSpPr>
          <p:cNvPr id="1356" name="Google Shape;1356;p42"/>
          <p:cNvSpPr txBox="1"/>
          <p:nvPr/>
        </p:nvSpPr>
        <p:spPr>
          <a:xfrm>
            <a:off x="10468115" y="8126134"/>
            <a:ext cx="6495900" cy="711000"/>
          </a:xfrm>
          <a:prstGeom prst="rect">
            <a:avLst/>
          </a:prstGeom>
          <a:noFill/>
          <a:ln>
            <a:noFill/>
          </a:ln>
        </p:spPr>
        <p:txBody>
          <a:bodyPr anchorCtr="0" anchor="t" bIns="0" lIns="0" spcFirstLastPara="1" rIns="0" wrap="square" tIns="0">
            <a:spAutoFit/>
          </a:bodyPr>
          <a:lstStyle/>
          <a:p>
            <a:pPr indent="0" lvl="0" marL="0" marR="0" rtl="0" algn="ctr">
              <a:lnSpc>
                <a:spcPct val="120021"/>
              </a:lnSpc>
              <a:spcBef>
                <a:spcPts val="0"/>
              </a:spcBef>
              <a:spcAft>
                <a:spcPts val="0"/>
              </a:spcAft>
              <a:buNone/>
            </a:pPr>
            <a:r>
              <a:rPr b="1" i="0" lang="en-US" sz="4620" u="none" cap="none" strike="noStrike">
                <a:solidFill>
                  <a:srgbClr val="2A4C9A"/>
                </a:solidFill>
                <a:latin typeface="Alice"/>
                <a:ea typeface="Alice"/>
                <a:cs typeface="Alice"/>
                <a:sym typeface="Alice"/>
              </a:rPr>
              <a:t>Happy designing! </a:t>
            </a:r>
            <a:endParaRPr b="1">
              <a:latin typeface="Alice"/>
              <a:ea typeface="Alice"/>
              <a:cs typeface="Alice"/>
              <a:sym typeface="Alic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grpSp>
        <p:nvGrpSpPr>
          <p:cNvPr id="136" name="Google Shape;136;p16"/>
          <p:cNvGrpSpPr/>
          <p:nvPr/>
        </p:nvGrpSpPr>
        <p:grpSpPr>
          <a:xfrm>
            <a:off x="0" y="-285750"/>
            <a:ext cx="6096000" cy="10572750"/>
            <a:chOff x="0" y="-38100"/>
            <a:chExt cx="812800" cy="1409700"/>
          </a:xfrm>
        </p:grpSpPr>
        <p:sp>
          <p:nvSpPr>
            <p:cNvPr id="137" name="Google Shape;137;p16"/>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EDEDE4"/>
            </a:solidFill>
            <a:ln>
              <a:noFill/>
            </a:ln>
          </p:spPr>
        </p:sp>
        <p:sp>
          <p:nvSpPr>
            <p:cNvPr id="138" name="Google Shape;138;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16"/>
          <p:cNvSpPr/>
          <p:nvPr/>
        </p:nvSpPr>
        <p:spPr>
          <a:xfrm>
            <a:off x="436678" y="3124720"/>
            <a:ext cx="1588031" cy="15880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16"/>
          <p:cNvPicPr preferRelativeResize="0"/>
          <p:nvPr/>
        </p:nvPicPr>
        <p:blipFill>
          <a:blip r:embed="rId3">
            <a:alphaModFix/>
          </a:blip>
          <a:stretch>
            <a:fillRect/>
          </a:stretch>
        </p:blipFill>
        <p:spPr>
          <a:xfrm>
            <a:off x="436675" y="3124700"/>
            <a:ext cx="1600800" cy="1588200"/>
          </a:xfrm>
          <a:prstGeom prst="ellipse">
            <a:avLst/>
          </a:prstGeom>
          <a:noFill/>
          <a:ln>
            <a:noFill/>
          </a:ln>
        </p:spPr>
      </p:pic>
      <p:grpSp>
        <p:nvGrpSpPr>
          <p:cNvPr id="141" name="Google Shape;141;p16"/>
          <p:cNvGrpSpPr/>
          <p:nvPr/>
        </p:nvGrpSpPr>
        <p:grpSpPr>
          <a:xfrm>
            <a:off x="436678" y="5472604"/>
            <a:ext cx="5222644" cy="3798762"/>
            <a:chOff x="0" y="-38100"/>
            <a:chExt cx="1169840" cy="850900"/>
          </a:xfrm>
        </p:grpSpPr>
        <p:sp>
          <p:nvSpPr>
            <p:cNvPr id="142" name="Google Shape;142;p16"/>
            <p:cNvSpPr/>
            <p:nvPr/>
          </p:nvSpPr>
          <p:spPr>
            <a:xfrm>
              <a:off x="0" y="0"/>
              <a:ext cx="1169840" cy="618396"/>
            </a:xfrm>
            <a:custGeom>
              <a:rect b="b" l="l" r="r" t="t"/>
              <a:pathLst>
                <a:path extrusionOk="0" h="618396" w="1169840">
                  <a:moveTo>
                    <a:pt x="0" y="0"/>
                  </a:moveTo>
                  <a:lnTo>
                    <a:pt x="1169840" y="0"/>
                  </a:lnTo>
                  <a:lnTo>
                    <a:pt x="1169840" y="618396"/>
                  </a:lnTo>
                  <a:lnTo>
                    <a:pt x="0" y="618396"/>
                  </a:lnTo>
                  <a:close/>
                </a:path>
              </a:pathLst>
            </a:custGeom>
            <a:solidFill>
              <a:srgbClr val="2A4C9A"/>
            </a:solidFill>
            <a:ln>
              <a:noFill/>
            </a:ln>
          </p:spPr>
        </p:sp>
        <p:sp>
          <p:nvSpPr>
            <p:cNvPr id="143" name="Google Shape;143;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6"/>
          <p:cNvGrpSpPr/>
          <p:nvPr/>
        </p:nvGrpSpPr>
        <p:grpSpPr>
          <a:xfrm>
            <a:off x="6096000" y="-285750"/>
            <a:ext cx="6096000" cy="10572750"/>
            <a:chOff x="0" y="-38100"/>
            <a:chExt cx="812800" cy="1409700"/>
          </a:xfrm>
        </p:grpSpPr>
        <p:sp>
          <p:nvSpPr>
            <p:cNvPr id="145" name="Google Shape;145;p16"/>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2A4C9A"/>
            </a:solidFill>
            <a:ln>
              <a:noFill/>
            </a:ln>
          </p:spPr>
        </p:sp>
        <p:sp>
          <p:nvSpPr>
            <p:cNvPr id="146" name="Google Shape;146;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6"/>
          <p:cNvGrpSpPr/>
          <p:nvPr/>
        </p:nvGrpSpPr>
        <p:grpSpPr>
          <a:xfrm>
            <a:off x="12192000" y="-285750"/>
            <a:ext cx="6096000" cy="10572750"/>
            <a:chOff x="0" y="-38100"/>
            <a:chExt cx="812800" cy="1409700"/>
          </a:xfrm>
        </p:grpSpPr>
        <p:sp>
          <p:nvSpPr>
            <p:cNvPr id="148" name="Google Shape;148;p16"/>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EDEDE4"/>
            </a:solidFill>
            <a:ln>
              <a:noFill/>
            </a:ln>
          </p:spPr>
        </p:sp>
        <p:sp>
          <p:nvSpPr>
            <p:cNvPr id="149" name="Google Shape;149;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0" name="Google Shape;150;p16"/>
          <p:cNvPicPr preferRelativeResize="0"/>
          <p:nvPr/>
        </p:nvPicPr>
        <p:blipFill rotWithShape="1">
          <a:blip r:embed="rId4">
            <a:alphaModFix/>
          </a:blip>
          <a:srcRect b="16462" l="8833" r="10765" t="29990"/>
          <a:stretch/>
        </p:blipFill>
        <p:spPr>
          <a:xfrm>
            <a:off x="12192000" y="3351169"/>
            <a:ext cx="6096000" cy="4059906"/>
          </a:xfrm>
          <a:prstGeom prst="rect">
            <a:avLst/>
          </a:prstGeom>
          <a:noFill/>
          <a:ln>
            <a:noFill/>
          </a:ln>
        </p:spPr>
      </p:pic>
      <p:pic>
        <p:nvPicPr>
          <p:cNvPr id="151" name="Google Shape;151;p16"/>
          <p:cNvPicPr preferRelativeResize="0"/>
          <p:nvPr/>
        </p:nvPicPr>
        <p:blipFill rotWithShape="1">
          <a:blip r:embed="rId5">
            <a:alphaModFix/>
          </a:blip>
          <a:srcRect b="13653" l="1244" r="0" t="8260"/>
          <a:stretch/>
        </p:blipFill>
        <p:spPr>
          <a:xfrm>
            <a:off x="436678" y="5642698"/>
            <a:ext cx="5222644" cy="2753932"/>
          </a:xfrm>
          <a:prstGeom prst="rect">
            <a:avLst/>
          </a:prstGeom>
          <a:noFill/>
          <a:ln>
            <a:noFill/>
          </a:ln>
        </p:spPr>
      </p:pic>
      <p:cxnSp>
        <p:nvCxnSpPr>
          <p:cNvPr id="152" name="Google Shape;152;p16"/>
          <p:cNvCxnSpPr/>
          <p:nvPr/>
        </p:nvCxnSpPr>
        <p:spPr>
          <a:xfrm>
            <a:off x="1774774" y="1628775"/>
            <a:ext cx="2817645" cy="0"/>
          </a:xfrm>
          <a:prstGeom prst="straightConnector1">
            <a:avLst/>
          </a:prstGeom>
          <a:noFill/>
          <a:ln cap="flat" cmpd="sng" w="19050">
            <a:solidFill>
              <a:srgbClr val="2A4C9A"/>
            </a:solidFill>
            <a:prstDash val="dot"/>
            <a:round/>
            <a:headEnd len="sm" w="sm" type="none"/>
            <a:tailEnd len="sm" w="sm" type="none"/>
          </a:ln>
        </p:spPr>
      </p:cxnSp>
      <p:cxnSp>
        <p:nvCxnSpPr>
          <p:cNvPr id="153" name="Google Shape;153;p16"/>
          <p:cNvCxnSpPr/>
          <p:nvPr/>
        </p:nvCxnSpPr>
        <p:spPr>
          <a:xfrm>
            <a:off x="1774774" y="2138710"/>
            <a:ext cx="2817645" cy="0"/>
          </a:xfrm>
          <a:prstGeom prst="straightConnector1">
            <a:avLst/>
          </a:prstGeom>
          <a:noFill/>
          <a:ln cap="flat" cmpd="sng" w="19050">
            <a:solidFill>
              <a:srgbClr val="2A4C9A"/>
            </a:solidFill>
            <a:prstDash val="dot"/>
            <a:round/>
            <a:headEnd len="sm" w="sm" type="none"/>
            <a:tailEnd len="sm" w="sm" type="none"/>
          </a:ln>
        </p:spPr>
      </p:cxnSp>
      <p:cxnSp>
        <p:nvCxnSpPr>
          <p:cNvPr id="154" name="Google Shape;154;p16"/>
          <p:cNvCxnSpPr/>
          <p:nvPr/>
        </p:nvCxnSpPr>
        <p:spPr>
          <a:xfrm>
            <a:off x="1774774" y="2643535"/>
            <a:ext cx="2817645" cy="0"/>
          </a:xfrm>
          <a:prstGeom prst="straightConnector1">
            <a:avLst/>
          </a:prstGeom>
          <a:noFill/>
          <a:ln cap="flat" cmpd="sng" w="19050">
            <a:solidFill>
              <a:srgbClr val="2A4C9A"/>
            </a:solidFill>
            <a:prstDash val="dot"/>
            <a:round/>
            <a:headEnd len="sm" w="sm" type="none"/>
            <a:tailEnd len="sm" w="sm" type="none"/>
          </a:ln>
        </p:spPr>
      </p:cxnSp>
      <p:grpSp>
        <p:nvGrpSpPr>
          <p:cNvPr id="155" name="Google Shape;155;p16"/>
          <p:cNvGrpSpPr/>
          <p:nvPr/>
        </p:nvGrpSpPr>
        <p:grpSpPr>
          <a:xfrm>
            <a:off x="4071291" y="3124720"/>
            <a:ext cx="1588031" cy="1588031"/>
            <a:chOff x="0" y="0"/>
            <a:chExt cx="812800" cy="812800"/>
          </a:xfrm>
        </p:grpSpPr>
        <p:sp>
          <p:nvSpPr>
            <p:cNvPr id="156" name="Google Shape;15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6"/>
          <p:cNvSpPr/>
          <p:nvPr/>
        </p:nvSpPr>
        <p:spPr>
          <a:xfrm>
            <a:off x="2253984" y="3124720"/>
            <a:ext cx="1588031" cy="158803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txBox="1"/>
          <p:nvPr/>
        </p:nvSpPr>
        <p:spPr>
          <a:xfrm>
            <a:off x="12954260" y="855624"/>
            <a:ext cx="4571481" cy="2209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300" u="none" cap="none" strike="noStrike">
                <a:solidFill>
                  <a:srgbClr val="2A4C9A"/>
                </a:solidFill>
                <a:latin typeface="Alice"/>
                <a:ea typeface="Alice"/>
                <a:cs typeface="Alice"/>
                <a:sym typeface="Alice"/>
              </a:rPr>
              <a:t>COFFEE SHOP</a:t>
            </a:r>
            <a:endParaRPr/>
          </a:p>
        </p:txBody>
      </p:sp>
      <p:sp>
        <p:nvSpPr>
          <p:cNvPr id="160" name="Google Shape;160;p16"/>
          <p:cNvSpPr txBox="1"/>
          <p:nvPr/>
        </p:nvSpPr>
        <p:spPr>
          <a:xfrm>
            <a:off x="777509" y="8693324"/>
            <a:ext cx="4540982" cy="1228773"/>
          </a:xfrm>
          <a:prstGeom prst="rect">
            <a:avLst/>
          </a:prstGeom>
          <a:noFill/>
          <a:ln>
            <a:noFill/>
          </a:ln>
        </p:spPr>
        <p:txBody>
          <a:bodyPr anchorCtr="0" anchor="t" bIns="0" lIns="0" spcFirstLastPara="1" rIns="0" wrap="square" tIns="0">
            <a:spAutoFit/>
          </a:bodyPr>
          <a:lstStyle/>
          <a:p>
            <a:pPr indent="0" lvl="0" marL="0" marR="0" rtl="0" algn="ctr">
              <a:lnSpc>
                <a:spcPct val="132007"/>
              </a:lnSpc>
              <a:spcBef>
                <a:spcPts val="0"/>
              </a:spcBef>
              <a:spcAft>
                <a:spcPts val="0"/>
              </a:spcAft>
              <a:buNone/>
            </a:pPr>
            <a:r>
              <a:rPr b="1" i="0" lang="en-US" sz="3746" u="none" cap="none" strike="noStrike">
                <a:solidFill>
                  <a:srgbClr val="2A4C9A"/>
                </a:solidFill>
                <a:latin typeface="Alice"/>
                <a:ea typeface="Alice"/>
                <a:cs typeface="Alice"/>
                <a:sym typeface="Alice"/>
              </a:rPr>
              <a:t>“A picture is worth</a:t>
            </a:r>
            <a:endParaRPr/>
          </a:p>
          <a:p>
            <a:pPr indent="0" lvl="0" marL="0" marR="0" rtl="0" algn="ctr">
              <a:lnSpc>
                <a:spcPct val="132007"/>
              </a:lnSpc>
              <a:spcBef>
                <a:spcPts val="0"/>
              </a:spcBef>
              <a:spcAft>
                <a:spcPts val="0"/>
              </a:spcAft>
              <a:buNone/>
            </a:pPr>
            <a:r>
              <a:rPr b="1" i="0" lang="en-US" sz="3746" u="none" cap="none" strike="noStrike">
                <a:solidFill>
                  <a:srgbClr val="2A4C9A"/>
                </a:solidFill>
                <a:latin typeface="Alice"/>
                <a:ea typeface="Alice"/>
                <a:cs typeface="Alice"/>
                <a:sym typeface="Alice"/>
              </a:rPr>
              <a:t>a thousand words”</a:t>
            </a:r>
            <a:endParaRPr/>
          </a:p>
        </p:txBody>
      </p:sp>
      <p:sp>
        <p:nvSpPr>
          <p:cNvPr id="161" name="Google Shape;161;p16"/>
          <p:cNvSpPr txBox="1"/>
          <p:nvPr/>
        </p:nvSpPr>
        <p:spPr>
          <a:xfrm>
            <a:off x="12510587" y="7687295"/>
            <a:ext cx="5458825" cy="38100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2499" u="none" cap="none" strike="noStrike">
                <a:solidFill>
                  <a:srgbClr val="2A4C9A"/>
                </a:solidFill>
                <a:latin typeface="Alice"/>
                <a:ea typeface="Alice"/>
                <a:cs typeface="Alice"/>
                <a:sym typeface="Alice"/>
              </a:rPr>
              <a:t>[  YOUR CAFE NAME  ]</a:t>
            </a:r>
            <a:endParaRPr/>
          </a:p>
        </p:txBody>
      </p:sp>
      <p:sp>
        <p:nvSpPr>
          <p:cNvPr id="162" name="Google Shape;162;p16"/>
          <p:cNvSpPr txBox="1"/>
          <p:nvPr/>
        </p:nvSpPr>
        <p:spPr>
          <a:xfrm>
            <a:off x="6840309" y="542925"/>
            <a:ext cx="4607382" cy="952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200" u="none" cap="none" strike="noStrike">
                <a:solidFill>
                  <a:srgbClr val="EDEDE4"/>
                </a:solidFill>
                <a:latin typeface="Alice"/>
                <a:ea typeface="Alice"/>
                <a:cs typeface="Alice"/>
                <a:sym typeface="Alice"/>
              </a:rPr>
              <a:t>MENU</a:t>
            </a:r>
            <a:endParaRPr/>
          </a:p>
        </p:txBody>
      </p:sp>
      <p:sp>
        <p:nvSpPr>
          <p:cNvPr id="163" name="Google Shape;163;p16"/>
          <p:cNvSpPr txBox="1"/>
          <p:nvPr/>
        </p:nvSpPr>
        <p:spPr>
          <a:xfrm>
            <a:off x="6683894" y="7274289"/>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Americano</a:t>
            </a:r>
            <a:endParaRPr/>
          </a:p>
        </p:txBody>
      </p:sp>
      <p:sp>
        <p:nvSpPr>
          <p:cNvPr id="164" name="Google Shape;164;p16"/>
          <p:cNvSpPr txBox="1"/>
          <p:nvPr/>
        </p:nvSpPr>
        <p:spPr>
          <a:xfrm>
            <a:off x="6683894" y="6504713"/>
            <a:ext cx="1399877"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600" u="none" cap="none" strike="noStrike">
                <a:solidFill>
                  <a:srgbClr val="EDEDE4"/>
                </a:solidFill>
                <a:latin typeface="Alice"/>
                <a:ea typeface="Alice"/>
                <a:cs typeface="Alice"/>
                <a:sym typeface="Alice"/>
              </a:rPr>
              <a:t>COFFEE</a:t>
            </a:r>
            <a:endParaRPr/>
          </a:p>
        </p:txBody>
      </p:sp>
      <p:sp>
        <p:nvSpPr>
          <p:cNvPr id="165" name="Google Shape;165;p16"/>
          <p:cNvSpPr txBox="1"/>
          <p:nvPr/>
        </p:nvSpPr>
        <p:spPr>
          <a:xfrm>
            <a:off x="8867033" y="6566461"/>
            <a:ext cx="762076"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EDEDE4"/>
                </a:solidFill>
                <a:latin typeface="Inter"/>
                <a:ea typeface="Inter"/>
                <a:cs typeface="Inter"/>
                <a:sym typeface="Inter"/>
              </a:rPr>
              <a:t>Regular</a:t>
            </a:r>
            <a:endParaRPr/>
          </a:p>
        </p:txBody>
      </p:sp>
      <p:sp>
        <p:nvSpPr>
          <p:cNvPr id="166" name="Google Shape;166;p16"/>
          <p:cNvSpPr txBox="1"/>
          <p:nvPr/>
        </p:nvSpPr>
        <p:spPr>
          <a:xfrm>
            <a:off x="9910925" y="6566461"/>
            <a:ext cx="762076"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EDEDE4"/>
                </a:solidFill>
                <a:latin typeface="Inter"/>
                <a:ea typeface="Inter"/>
                <a:cs typeface="Inter"/>
                <a:sym typeface="Inter"/>
              </a:rPr>
              <a:t>Medium</a:t>
            </a:r>
            <a:endParaRPr/>
          </a:p>
        </p:txBody>
      </p:sp>
      <p:sp>
        <p:nvSpPr>
          <p:cNvPr id="167" name="Google Shape;167;p16"/>
          <p:cNvSpPr txBox="1"/>
          <p:nvPr/>
        </p:nvSpPr>
        <p:spPr>
          <a:xfrm>
            <a:off x="10954817" y="6566461"/>
            <a:ext cx="762076"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EDEDE4"/>
                </a:solidFill>
                <a:latin typeface="Inter"/>
                <a:ea typeface="Inter"/>
                <a:cs typeface="Inter"/>
                <a:sym typeface="Inter"/>
              </a:rPr>
              <a:t>Large</a:t>
            </a:r>
            <a:endParaRPr/>
          </a:p>
        </p:txBody>
      </p:sp>
      <p:sp>
        <p:nvSpPr>
          <p:cNvPr id="168" name="Google Shape;168;p16"/>
          <p:cNvSpPr txBox="1"/>
          <p:nvPr/>
        </p:nvSpPr>
        <p:spPr>
          <a:xfrm>
            <a:off x="6683894" y="7965002"/>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Cafe Latte</a:t>
            </a:r>
            <a:endParaRPr/>
          </a:p>
        </p:txBody>
      </p:sp>
      <p:sp>
        <p:nvSpPr>
          <p:cNvPr id="169" name="Google Shape;169;p16"/>
          <p:cNvSpPr txBox="1"/>
          <p:nvPr/>
        </p:nvSpPr>
        <p:spPr>
          <a:xfrm>
            <a:off x="6683894" y="8660327"/>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Matcha Latte</a:t>
            </a:r>
            <a:endParaRPr/>
          </a:p>
        </p:txBody>
      </p:sp>
      <p:sp>
        <p:nvSpPr>
          <p:cNvPr id="170" name="Google Shape;170;p16"/>
          <p:cNvSpPr txBox="1"/>
          <p:nvPr/>
        </p:nvSpPr>
        <p:spPr>
          <a:xfrm>
            <a:off x="6683894" y="9355652"/>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Cappuccino</a:t>
            </a:r>
            <a:endParaRPr/>
          </a:p>
        </p:txBody>
      </p:sp>
      <p:sp>
        <p:nvSpPr>
          <p:cNvPr id="171" name="Google Shape;171;p16"/>
          <p:cNvSpPr txBox="1"/>
          <p:nvPr/>
        </p:nvSpPr>
        <p:spPr>
          <a:xfrm>
            <a:off x="8867033" y="727428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172" name="Google Shape;172;p16"/>
          <p:cNvSpPr txBox="1"/>
          <p:nvPr/>
        </p:nvSpPr>
        <p:spPr>
          <a:xfrm>
            <a:off x="9910925" y="727428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173" name="Google Shape;173;p16"/>
          <p:cNvSpPr txBox="1"/>
          <p:nvPr/>
        </p:nvSpPr>
        <p:spPr>
          <a:xfrm>
            <a:off x="10954817" y="727428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174" name="Google Shape;174;p16"/>
          <p:cNvSpPr txBox="1"/>
          <p:nvPr/>
        </p:nvSpPr>
        <p:spPr>
          <a:xfrm>
            <a:off x="8867033" y="7965002"/>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$5.00</a:t>
            </a:r>
            <a:endParaRPr/>
          </a:p>
        </p:txBody>
      </p:sp>
      <p:sp>
        <p:nvSpPr>
          <p:cNvPr id="175" name="Google Shape;175;p16"/>
          <p:cNvSpPr txBox="1"/>
          <p:nvPr/>
        </p:nvSpPr>
        <p:spPr>
          <a:xfrm>
            <a:off x="9910925" y="7965002"/>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$5.00</a:t>
            </a:r>
            <a:endParaRPr/>
          </a:p>
        </p:txBody>
      </p:sp>
      <p:sp>
        <p:nvSpPr>
          <p:cNvPr id="176" name="Google Shape;176;p16"/>
          <p:cNvSpPr txBox="1"/>
          <p:nvPr/>
        </p:nvSpPr>
        <p:spPr>
          <a:xfrm>
            <a:off x="10954817" y="7965002"/>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$5.00</a:t>
            </a:r>
            <a:endParaRPr/>
          </a:p>
        </p:txBody>
      </p:sp>
      <p:sp>
        <p:nvSpPr>
          <p:cNvPr id="177" name="Google Shape;177;p16"/>
          <p:cNvSpPr txBox="1"/>
          <p:nvPr/>
        </p:nvSpPr>
        <p:spPr>
          <a:xfrm>
            <a:off x="8867033" y="8660327"/>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178" name="Google Shape;178;p16"/>
          <p:cNvSpPr txBox="1"/>
          <p:nvPr/>
        </p:nvSpPr>
        <p:spPr>
          <a:xfrm>
            <a:off x="9910925" y="8660327"/>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179" name="Google Shape;179;p16"/>
          <p:cNvSpPr txBox="1"/>
          <p:nvPr/>
        </p:nvSpPr>
        <p:spPr>
          <a:xfrm>
            <a:off x="10954817" y="8660327"/>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180" name="Google Shape;180;p16"/>
          <p:cNvSpPr txBox="1"/>
          <p:nvPr/>
        </p:nvSpPr>
        <p:spPr>
          <a:xfrm>
            <a:off x="8867033" y="9355652"/>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181" name="Google Shape;181;p16"/>
          <p:cNvSpPr txBox="1"/>
          <p:nvPr/>
        </p:nvSpPr>
        <p:spPr>
          <a:xfrm>
            <a:off x="9910925" y="9355652"/>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182" name="Google Shape;182;p16"/>
          <p:cNvSpPr txBox="1"/>
          <p:nvPr/>
        </p:nvSpPr>
        <p:spPr>
          <a:xfrm>
            <a:off x="10954817" y="9355652"/>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183" name="Google Shape;183;p16"/>
          <p:cNvSpPr txBox="1"/>
          <p:nvPr/>
        </p:nvSpPr>
        <p:spPr>
          <a:xfrm>
            <a:off x="12954260" y="8490348"/>
            <a:ext cx="4571481" cy="53339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2A4C9A"/>
                </a:solidFill>
                <a:latin typeface="Inter"/>
                <a:ea typeface="Inter"/>
                <a:cs typeface="Inter"/>
                <a:sym typeface="Inter"/>
              </a:rPr>
              <a:t>I'm Rain, and I'll be sharing with you my beautiful ideas. Follow me at @reallygreatsite to learn more. </a:t>
            </a:r>
            <a:endParaRPr/>
          </a:p>
        </p:txBody>
      </p:sp>
      <p:sp>
        <p:nvSpPr>
          <p:cNvPr id="184" name="Google Shape;184;p16"/>
          <p:cNvSpPr txBox="1"/>
          <p:nvPr/>
        </p:nvSpPr>
        <p:spPr>
          <a:xfrm>
            <a:off x="12954260" y="9509523"/>
            <a:ext cx="4571481" cy="26669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2A4C9A"/>
                </a:solidFill>
                <a:latin typeface="Inter"/>
                <a:ea typeface="Inter"/>
                <a:cs typeface="Inter"/>
                <a:sym typeface="Inter"/>
              </a:rPr>
              <a:t>www.welovefood.com</a:t>
            </a:r>
            <a:endParaRPr/>
          </a:p>
        </p:txBody>
      </p:sp>
      <p:sp>
        <p:nvSpPr>
          <p:cNvPr id="185" name="Google Shape;185;p16"/>
          <p:cNvSpPr txBox="1"/>
          <p:nvPr/>
        </p:nvSpPr>
        <p:spPr>
          <a:xfrm>
            <a:off x="531500" y="1485900"/>
            <a:ext cx="1243274"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Ceaser Salad</a:t>
            </a:r>
            <a:endParaRPr/>
          </a:p>
        </p:txBody>
      </p:sp>
      <p:sp>
        <p:nvSpPr>
          <p:cNvPr id="186" name="Google Shape;186;p16"/>
          <p:cNvSpPr txBox="1"/>
          <p:nvPr/>
        </p:nvSpPr>
        <p:spPr>
          <a:xfrm>
            <a:off x="609802" y="4823134"/>
            <a:ext cx="1243274" cy="180975"/>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1" i="0" lang="en-US" sz="1099" u="none" cap="none" strike="noStrike">
                <a:solidFill>
                  <a:srgbClr val="2A4C9A"/>
                </a:solidFill>
                <a:latin typeface="Alice"/>
                <a:ea typeface="Alice"/>
                <a:cs typeface="Alice"/>
                <a:sym typeface="Alice"/>
              </a:rPr>
              <a:t>Image Name 1</a:t>
            </a:r>
            <a:endParaRPr/>
          </a:p>
        </p:txBody>
      </p:sp>
      <p:sp>
        <p:nvSpPr>
          <p:cNvPr id="187" name="Google Shape;187;p16"/>
          <p:cNvSpPr txBox="1"/>
          <p:nvPr/>
        </p:nvSpPr>
        <p:spPr>
          <a:xfrm>
            <a:off x="2426363" y="4823134"/>
            <a:ext cx="1243274" cy="180975"/>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1" i="0" lang="en-US" sz="1099" u="none" cap="none" strike="noStrike">
                <a:solidFill>
                  <a:srgbClr val="2A4C9A"/>
                </a:solidFill>
                <a:latin typeface="Alice"/>
                <a:ea typeface="Alice"/>
                <a:cs typeface="Alice"/>
                <a:sym typeface="Alice"/>
              </a:rPr>
              <a:t>Image Name 2</a:t>
            </a:r>
            <a:endParaRPr/>
          </a:p>
        </p:txBody>
      </p:sp>
      <p:sp>
        <p:nvSpPr>
          <p:cNvPr id="188" name="Google Shape;188;p16"/>
          <p:cNvSpPr txBox="1"/>
          <p:nvPr/>
        </p:nvSpPr>
        <p:spPr>
          <a:xfrm>
            <a:off x="4243669" y="4823134"/>
            <a:ext cx="1243274" cy="180975"/>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1" i="0" lang="en-US" sz="1099" u="none" cap="none" strike="noStrike">
                <a:solidFill>
                  <a:srgbClr val="2A4C9A"/>
                </a:solidFill>
                <a:latin typeface="Alice"/>
                <a:ea typeface="Alice"/>
                <a:cs typeface="Alice"/>
                <a:sym typeface="Alice"/>
              </a:rPr>
              <a:t>Image Name 3</a:t>
            </a:r>
            <a:endParaRPr/>
          </a:p>
        </p:txBody>
      </p:sp>
      <p:sp>
        <p:nvSpPr>
          <p:cNvPr id="189" name="Google Shape;189;p16"/>
          <p:cNvSpPr txBox="1"/>
          <p:nvPr/>
        </p:nvSpPr>
        <p:spPr>
          <a:xfrm>
            <a:off x="531500" y="1986310"/>
            <a:ext cx="1243274"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Truffle Fries</a:t>
            </a:r>
            <a:endParaRPr/>
          </a:p>
        </p:txBody>
      </p:sp>
      <p:sp>
        <p:nvSpPr>
          <p:cNvPr id="190" name="Google Shape;190;p16"/>
          <p:cNvSpPr txBox="1"/>
          <p:nvPr/>
        </p:nvSpPr>
        <p:spPr>
          <a:xfrm>
            <a:off x="531500" y="2491135"/>
            <a:ext cx="1033724"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Fruit bowl</a:t>
            </a:r>
            <a:endParaRPr/>
          </a:p>
        </p:txBody>
      </p:sp>
      <p:sp>
        <p:nvSpPr>
          <p:cNvPr id="191" name="Google Shape;191;p16"/>
          <p:cNvSpPr txBox="1"/>
          <p:nvPr/>
        </p:nvSpPr>
        <p:spPr>
          <a:xfrm>
            <a:off x="4802423" y="1504950"/>
            <a:ext cx="649289"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$13.50</a:t>
            </a:r>
            <a:endParaRPr/>
          </a:p>
        </p:txBody>
      </p:sp>
      <p:sp>
        <p:nvSpPr>
          <p:cNvPr id="192" name="Google Shape;192;p16"/>
          <p:cNvSpPr txBox="1"/>
          <p:nvPr/>
        </p:nvSpPr>
        <p:spPr>
          <a:xfrm>
            <a:off x="4802423" y="2005360"/>
            <a:ext cx="649289"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$8.50</a:t>
            </a:r>
            <a:endParaRPr/>
          </a:p>
        </p:txBody>
      </p:sp>
      <p:sp>
        <p:nvSpPr>
          <p:cNvPr id="193" name="Google Shape;193;p16"/>
          <p:cNvSpPr txBox="1"/>
          <p:nvPr/>
        </p:nvSpPr>
        <p:spPr>
          <a:xfrm>
            <a:off x="4673108" y="2510185"/>
            <a:ext cx="778605"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$12.00</a:t>
            </a:r>
            <a:endParaRPr/>
          </a:p>
        </p:txBody>
      </p:sp>
      <p:sp>
        <p:nvSpPr>
          <p:cNvPr id="194" name="Google Shape;194;p16"/>
          <p:cNvSpPr txBox="1"/>
          <p:nvPr/>
        </p:nvSpPr>
        <p:spPr>
          <a:xfrm>
            <a:off x="1215052" y="671684"/>
            <a:ext cx="3665896"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A4C9A"/>
                </a:solidFill>
                <a:latin typeface="Alice"/>
                <a:ea typeface="Alice"/>
                <a:cs typeface="Alice"/>
                <a:sym typeface="Alice"/>
              </a:rPr>
              <a:t>ALL-DAY</a:t>
            </a:r>
            <a:endParaRPr/>
          </a:p>
        </p:txBody>
      </p:sp>
      <p:grpSp>
        <p:nvGrpSpPr>
          <p:cNvPr id="195" name="Google Shape;195;p16"/>
          <p:cNvGrpSpPr/>
          <p:nvPr/>
        </p:nvGrpSpPr>
        <p:grpSpPr>
          <a:xfrm>
            <a:off x="6532678" y="1835266"/>
            <a:ext cx="5222644" cy="4078094"/>
            <a:chOff x="0" y="-38100"/>
            <a:chExt cx="1169840" cy="913468"/>
          </a:xfrm>
        </p:grpSpPr>
        <p:sp>
          <p:nvSpPr>
            <p:cNvPr id="196" name="Google Shape;196;p16"/>
            <p:cNvSpPr/>
            <p:nvPr/>
          </p:nvSpPr>
          <p:spPr>
            <a:xfrm>
              <a:off x="0" y="0"/>
              <a:ext cx="1169840" cy="875368"/>
            </a:xfrm>
            <a:custGeom>
              <a:rect b="b" l="l" r="r" t="t"/>
              <a:pathLst>
                <a:path extrusionOk="0" h="875368" w="1169840">
                  <a:moveTo>
                    <a:pt x="0" y="0"/>
                  </a:moveTo>
                  <a:lnTo>
                    <a:pt x="1169840" y="0"/>
                  </a:lnTo>
                  <a:lnTo>
                    <a:pt x="1169840" y="875368"/>
                  </a:lnTo>
                  <a:lnTo>
                    <a:pt x="0" y="875368"/>
                  </a:lnTo>
                  <a:close/>
                </a:path>
              </a:pathLst>
            </a:custGeom>
            <a:solidFill>
              <a:srgbClr val="EDEDE4"/>
            </a:solidFill>
            <a:ln>
              <a:noFill/>
            </a:ln>
          </p:spPr>
        </p:sp>
        <p:sp>
          <p:nvSpPr>
            <p:cNvPr id="197" name="Google Shape;197;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6"/>
          <p:cNvSpPr/>
          <p:nvPr/>
        </p:nvSpPr>
        <p:spPr>
          <a:xfrm>
            <a:off x="7490449" y="2342259"/>
            <a:ext cx="2619817" cy="3152952"/>
          </a:xfrm>
          <a:custGeom>
            <a:rect b="b" l="l" r="r" t="t"/>
            <a:pathLst>
              <a:path extrusionOk="0" h="3152952" w="2619817">
                <a:moveTo>
                  <a:pt x="0" y="0"/>
                </a:moveTo>
                <a:lnTo>
                  <a:pt x="2619817" y="0"/>
                </a:lnTo>
                <a:lnTo>
                  <a:pt x="2619817" y="3152953"/>
                </a:lnTo>
                <a:lnTo>
                  <a:pt x="0" y="3152953"/>
                </a:lnTo>
                <a:lnTo>
                  <a:pt x="0" y="0"/>
                </a:lnTo>
                <a:close/>
              </a:path>
            </a:pathLst>
          </a:custGeom>
          <a:blipFill rotWithShape="1">
            <a:blip r:embed="rId6">
              <a:alphaModFix/>
            </a:blip>
            <a:stretch>
              <a:fillRect b="0" l="0" r="0" t="0"/>
            </a:stretch>
          </a:blipFill>
          <a:ln>
            <a:noFill/>
          </a:ln>
        </p:spPr>
      </p:sp>
      <p:pic>
        <p:nvPicPr>
          <p:cNvPr id="199" name="Google Shape;199;p16"/>
          <p:cNvPicPr preferRelativeResize="0"/>
          <p:nvPr/>
        </p:nvPicPr>
        <p:blipFill>
          <a:blip r:embed="rId7">
            <a:alphaModFix/>
          </a:blip>
          <a:stretch>
            <a:fillRect/>
          </a:stretch>
        </p:blipFill>
        <p:spPr>
          <a:xfrm>
            <a:off x="2245764" y="3124700"/>
            <a:ext cx="1600800" cy="1588200"/>
          </a:xfrm>
          <a:prstGeom prst="ellipse">
            <a:avLst/>
          </a:prstGeom>
          <a:noFill/>
          <a:ln>
            <a:noFill/>
          </a:ln>
        </p:spPr>
      </p:pic>
      <p:pic>
        <p:nvPicPr>
          <p:cNvPr id="200" name="Google Shape;200;p16"/>
          <p:cNvPicPr preferRelativeResize="0"/>
          <p:nvPr/>
        </p:nvPicPr>
        <p:blipFill>
          <a:blip r:embed="rId8">
            <a:alphaModFix/>
          </a:blip>
          <a:stretch>
            <a:fillRect/>
          </a:stretch>
        </p:blipFill>
        <p:spPr>
          <a:xfrm>
            <a:off x="4067625" y="3124700"/>
            <a:ext cx="1600800" cy="15882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grpSp>
        <p:nvGrpSpPr>
          <p:cNvPr id="205" name="Google Shape;205;p17"/>
          <p:cNvGrpSpPr/>
          <p:nvPr/>
        </p:nvGrpSpPr>
        <p:grpSpPr>
          <a:xfrm>
            <a:off x="0" y="-285750"/>
            <a:ext cx="6096000" cy="10572750"/>
            <a:chOff x="0" y="-38100"/>
            <a:chExt cx="812800" cy="1409700"/>
          </a:xfrm>
        </p:grpSpPr>
        <p:sp>
          <p:nvSpPr>
            <p:cNvPr id="206" name="Google Shape;206;p17"/>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EDEDE4"/>
            </a:solidFill>
            <a:ln>
              <a:noFill/>
            </a:ln>
          </p:spPr>
        </p:sp>
        <p:sp>
          <p:nvSpPr>
            <p:cNvPr id="207" name="Google Shape;207;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7"/>
          <p:cNvGrpSpPr/>
          <p:nvPr/>
        </p:nvGrpSpPr>
        <p:grpSpPr>
          <a:xfrm>
            <a:off x="6096000" y="-285750"/>
            <a:ext cx="6096000" cy="10572750"/>
            <a:chOff x="0" y="-38100"/>
            <a:chExt cx="812800" cy="1409700"/>
          </a:xfrm>
        </p:grpSpPr>
        <p:sp>
          <p:nvSpPr>
            <p:cNvPr id="209" name="Google Shape;209;p17"/>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2A4C9A"/>
            </a:solidFill>
            <a:ln>
              <a:noFill/>
            </a:ln>
          </p:spPr>
        </p:sp>
        <p:sp>
          <p:nvSpPr>
            <p:cNvPr id="210" name="Google Shape;210;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7"/>
          <p:cNvGrpSpPr/>
          <p:nvPr/>
        </p:nvGrpSpPr>
        <p:grpSpPr>
          <a:xfrm>
            <a:off x="12192000" y="-285750"/>
            <a:ext cx="6096000" cy="10572750"/>
            <a:chOff x="0" y="-38100"/>
            <a:chExt cx="812800" cy="1409700"/>
          </a:xfrm>
        </p:grpSpPr>
        <p:sp>
          <p:nvSpPr>
            <p:cNvPr id="212" name="Google Shape;212;p17"/>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EDEDE4"/>
            </a:solidFill>
            <a:ln>
              <a:noFill/>
            </a:ln>
          </p:spPr>
        </p:sp>
        <p:sp>
          <p:nvSpPr>
            <p:cNvPr id="213" name="Google Shape;213;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7"/>
          <p:cNvGrpSpPr/>
          <p:nvPr/>
        </p:nvGrpSpPr>
        <p:grpSpPr>
          <a:xfrm>
            <a:off x="890929" y="9184916"/>
            <a:ext cx="3086106" cy="3230750"/>
            <a:chOff x="0" y="-38100"/>
            <a:chExt cx="812800" cy="850900"/>
          </a:xfrm>
        </p:grpSpPr>
        <p:sp>
          <p:nvSpPr>
            <p:cNvPr id="215" name="Google Shape;215;p17"/>
            <p:cNvSpPr/>
            <p:nvPr/>
          </p:nvSpPr>
          <p:spPr>
            <a:xfrm>
              <a:off x="0" y="0"/>
              <a:ext cx="317284" cy="56917"/>
            </a:xfrm>
            <a:custGeom>
              <a:rect b="b" l="l" r="r" t="t"/>
              <a:pathLst>
                <a:path extrusionOk="0" h="56917" w="317284">
                  <a:moveTo>
                    <a:pt x="0" y="0"/>
                  </a:moveTo>
                  <a:lnTo>
                    <a:pt x="317284" y="0"/>
                  </a:lnTo>
                  <a:lnTo>
                    <a:pt x="317284" y="56917"/>
                  </a:lnTo>
                  <a:lnTo>
                    <a:pt x="0" y="56917"/>
                  </a:lnTo>
                  <a:close/>
                </a:path>
              </a:pathLst>
            </a:custGeom>
            <a:solidFill>
              <a:srgbClr val="2A4C9A"/>
            </a:solidFill>
            <a:ln>
              <a:noFill/>
            </a:ln>
          </p:spPr>
        </p:sp>
        <p:sp>
          <p:nvSpPr>
            <p:cNvPr id="216" name="Google Shape;216;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7"/>
          <p:cNvGrpSpPr/>
          <p:nvPr/>
        </p:nvGrpSpPr>
        <p:grpSpPr>
          <a:xfrm>
            <a:off x="3556134" y="9184916"/>
            <a:ext cx="3086099" cy="3230750"/>
            <a:chOff x="0" y="-38100"/>
            <a:chExt cx="812800" cy="850900"/>
          </a:xfrm>
        </p:grpSpPr>
        <p:sp>
          <p:nvSpPr>
            <p:cNvPr id="218" name="Google Shape;218;p17"/>
            <p:cNvSpPr/>
            <p:nvPr/>
          </p:nvSpPr>
          <p:spPr>
            <a:xfrm>
              <a:off x="0" y="0"/>
              <a:ext cx="398008" cy="56917"/>
            </a:xfrm>
            <a:custGeom>
              <a:rect b="b" l="l" r="r" t="t"/>
              <a:pathLst>
                <a:path extrusionOk="0" h="56917" w="398008">
                  <a:moveTo>
                    <a:pt x="0" y="0"/>
                  </a:moveTo>
                  <a:lnTo>
                    <a:pt x="398008" y="0"/>
                  </a:lnTo>
                  <a:lnTo>
                    <a:pt x="398008" y="56917"/>
                  </a:lnTo>
                  <a:lnTo>
                    <a:pt x="0" y="56917"/>
                  </a:lnTo>
                  <a:close/>
                </a:path>
              </a:pathLst>
            </a:custGeom>
            <a:solidFill>
              <a:srgbClr val="2A4C9A"/>
            </a:solidFill>
            <a:ln>
              <a:noFill/>
            </a:ln>
          </p:spPr>
        </p:sp>
        <p:sp>
          <p:nvSpPr>
            <p:cNvPr id="219" name="Google Shape;219;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17"/>
          <p:cNvSpPr txBox="1"/>
          <p:nvPr/>
        </p:nvSpPr>
        <p:spPr>
          <a:xfrm>
            <a:off x="477103" y="1814493"/>
            <a:ext cx="1221050" cy="2000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200" u="none" cap="none" strike="noStrike">
                <a:solidFill>
                  <a:srgbClr val="2A4C9A"/>
                </a:solidFill>
                <a:latin typeface="Alice"/>
                <a:ea typeface="Alice"/>
                <a:cs typeface="Alice"/>
                <a:sym typeface="Alice"/>
              </a:rPr>
              <a:t>Strawberry Cake</a:t>
            </a:r>
            <a:endParaRPr/>
          </a:p>
        </p:txBody>
      </p:sp>
      <p:sp>
        <p:nvSpPr>
          <p:cNvPr id="221" name="Google Shape;221;p17"/>
          <p:cNvSpPr txBox="1"/>
          <p:nvPr/>
        </p:nvSpPr>
        <p:spPr>
          <a:xfrm>
            <a:off x="477103" y="6750280"/>
            <a:ext cx="834832" cy="2000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200" u="none" cap="none" strike="noStrike">
                <a:solidFill>
                  <a:srgbClr val="2A4C9A"/>
                </a:solidFill>
                <a:latin typeface="Alice"/>
                <a:ea typeface="Alice"/>
                <a:cs typeface="Alice"/>
                <a:sym typeface="Alice"/>
              </a:rPr>
              <a:t>Tiramisu</a:t>
            </a:r>
            <a:endParaRPr/>
          </a:p>
        </p:txBody>
      </p:sp>
      <p:sp>
        <p:nvSpPr>
          <p:cNvPr id="222" name="Google Shape;222;p17"/>
          <p:cNvSpPr txBox="1"/>
          <p:nvPr/>
        </p:nvSpPr>
        <p:spPr>
          <a:xfrm>
            <a:off x="3238784" y="1814493"/>
            <a:ext cx="1675288" cy="2000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200" u="none" cap="none" strike="noStrike">
                <a:solidFill>
                  <a:srgbClr val="2A4C9A"/>
                </a:solidFill>
                <a:latin typeface="Alice"/>
                <a:ea typeface="Alice"/>
                <a:cs typeface="Alice"/>
                <a:sym typeface="Alice"/>
              </a:rPr>
              <a:t>Lemon Meringue Tart</a:t>
            </a:r>
            <a:endParaRPr/>
          </a:p>
        </p:txBody>
      </p:sp>
      <p:sp>
        <p:nvSpPr>
          <p:cNvPr id="223" name="Google Shape;223;p17"/>
          <p:cNvSpPr txBox="1"/>
          <p:nvPr/>
        </p:nvSpPr>
        <p:spPr>
          <a:xfrm>
            <a:off x="3238784" y="6750280"/>
            <a:ext cx="1594976" cy="2000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200" u="none" cap="none" strike="noStrike">
                <a:solidFill>
                  <a:srgbClr val="2A4C9A"/>
                </a:solidFill>
                <a:latin typeface="Alice"/>
                <a:ea typeface="Alice"/>
                <a:cs typeface="Alice"/>
                <a:sym typeface="Alice"/>
              </a:rPr>
              <a:t>Orange Almond Cake</a:t>
            </a:r>
            <a:endParaRPr/>
          </a:p>
        </p:txBody>
      </p:sp>
      <p:sp>
        <p:nvSpPr>
          <p:cNvPr id="224" name="Google Shape;224;p17"/>
          <p:cNvSpPr txBox="1"/>
          <p:nvPr/>
        </p:nvSpPr>
        <p:spPr>
          <a:xfrm>
            <a:off x="2152391" y="6710039"/>
            <a:ext cx="704825"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2A4C9A"/>
                </a:solidFill>
                <a:latin typeface="Alice"/>
                <a:ea typeface="Alice"/>
                <a:cs typeface="Alice"/>
                <a:sym typeface="Alice"/>
              </a:rPr>
              <a:t>$11.50</a:t>
            </a:r>
            <a:endParaRPr/>
          </a:p>
        </p:txBody>
      </p:sp>
      <p:sp>
        <p:nvSpPr>
          <p:cNvPr id="225" name="Google Shape;225;p17"/>
          <p:cNvSpPr txBox="1"/>
          <p:nvPr/>
        </p:nvSpPr>
        <p:spPr>
          <a:xfrm>
            <a:off x="4914072" y="1764727"/>
            <a:ext cx="704825"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2A4C9A"/>
                </a:solidFill>
                <a:latin typeface="Alice"/>
                <a:ea typeface="Alice"/>
                <a:cs typeface="Alice"/>
                <a:sym typeface="Alice"/>
              </a:rPr>
              <a:t>$13.50</a:t>
            </a:r>
            <a:endParaRPr/>
          </a:p>
        </p:txBody>
      </p:sp>
      <p:sp>
        <p:nvSpPr>
          <p:cNvPr id="226" name="Google Shape;226;p17"/>
          <p:cNvSpPr txBox="1"/>
          <p:nvPr/>
        </p:nvSpPr>
        <p:spPr>
          <a:xfrm>
            <a:off x="4914072" y="6710039"/>
            <a:ext cx="704825"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2A4C9A"/>
                </a:solidFill>
                <a:latin typeface="Alice"/>
                <a:ea typeface="Alice"/>
                <a:cs typeface="Alice"/>
                <a:sym typeface="Alice"/>
              </a:rPr>
              <a:t>$15.00</a:t>
            </a:r>
            <a:endParaRPr/>
          </a:p>
        </p:txBody>
      </p:sp>
      <p:pic>
        <p:nvPicPr>
          <p:cNvPr id="227" name="Google Shape;227;p17"/>
          <p:cNvPicPr preferRelativeResize="0"/>
          <p:nvPr/>
        </p:nvPicPr>
        <p:blipFill rotWithShape="1">
          <a:blip r:embed="rId3">
            <a:alphaModFix/>
          </a:blip>
          <a:srcRect b="13364" l="0" r="0" t="35365"/>
          <a:stretch/>
        </p:blipFill>
        <p:spPr>
          <a:xfrm>
            <a:off x="544618" y="7839068"/>
            <a:ext cx="1897310" cy="1459124"/>
          </a:xfrm>
          <a:prstGeom prst="rect">
            <a:avLst/>
          </a:prstGeom>
          <a:noFill/>
          <a:ln>
            <a:noFill/>
          </a:ln>
        </p:spPr>
      </p:pic>
      <p:pic>
        <p:nvPicPr>
          <p:cNvPr id="228" name="Google Shape;228;p17"/>
          <p:cNvPicPr preferRelativeResize="0"/>
          <p:nvPr/>
        </p:nvPicPr>
        <p:blipFill rotWithShape="1">
          <a:blip r:embed="rId4">
            <a:alphaModFix/>
          </a:blip>
          <a:srcRect b="20227" l="18717" r="10546" t="43505"/>
          <a:stretch/>
        </p:blipFill>
        <p:spPr>
          <a:xfrm>
            <a:off x="3436690" y="7839068"/>
            <a:ext cx="1897310" cy="1459124"/>
          </a:xfrm>
          <a:prstGeom prst="rect">
            <a:avLst/>
          </a:prstGeom>
          <a:noFill/>
          <a:ln>
            <a:noFill/>
          </a:ln>
        </p:spPr>
      </p:pic>
      <p:cxnSp>
        <p:nvCxnSpPr>
          <p:cNvPr id="229" name="Google Shape;229;p17"/>
          <p:cNvCxnSpPr/>
          <p:nvPr/>
        </p:nvCxnSpPr>
        <p:spPr>
          <a:xfrm>
            <a:off x="1649062" y="1938318"/>
            <a:ext cx="446556" cy="0"/>
          </a:xfrm>
          <a:prstGeom prst="straightConnector1">
            <a:avLst/>
          </a:prstGeom>
          <a:noFill/>
          <a:ln cap="flat" cmpd="sng" w="19050">
            <a:solidFill>
              <a:srgbClr val="2A4C9A"/>
            </a:solidFill>
            <a:prstDash val="dot"/>
            <a:round/>
            <a:headEnd len="sm" w="sm" type="none"/>
            <a:tailEnd len="sm" w="sm" type="none"/>
          </a:ln>
        </p:spPr>
      </p:cxnSp>
      <p:cxnSp>
        <p:nvCxnSpPr>
          <p:cNvPr id="230" name="Google Shape;230;p17"/>
          <p:cNvCxnSpPr/>
          <p:nvPr/>
        </p:nvCxnSpPr>
        <p:spPr>
          <a:xfrm>
            <a:off x="4814710" y="1938318"/>
            <a:ext cx="132476" cy="0"/>
          </a:xfrm>
          <a:prstGeom prst="straightConnector1">
            <a:avLst/>
          </a:prstGeom>
          <a:noFill/>
          <a:ln cap="flat" cmpd="sng" w="19050">
            <a:solidFill>
              <a:srgbClr val="2A4C9A"/>
            </a:solidFill>
            <a:prstDash val="dot"/>
            <a:round/>
            <a:headEnd len="sm" w="sm" type="none"/>
            <a:tailEnd len="sm" w="sm" type="none"/>
          </a:ln>
        </p:spPr>
      </p:cxnSp>
      <p:cxnSp>
        <p:nvCxnSpPr>
          <p:cNvPr id="231" name="Google Shape;231;p17"/>
          <p:cNvCxnSpPr/>
          <p:nvPr/>
        </p:nvCxnSpPr>
        <p:spPr>
          <a:xfrm>
            <a:off x="4750295" y="6870653"/>
            <a:ext cx="215941" cy="0"/>
          </a:xfrm>
          <a:prstGeom prst="straightConnector1">
            <a:avLst/>
          </a:prstGeom>
          <a:noFill/>
          <a:ln cap="flat" cmpd="sng" w="19050">
            <a:solidFill>
              <a:srgbClr val="2A4C9A"/>
            </a:solidFill>
            <a:prstDash val="dot"/>
            <a:round/>
            <a:headEnd len="sm" w="sm" type="none"/>
            <a:tailEnd len="sm" w="sm" type="none"/>
          </a:ln>
        </p:spPr>
      </p:cxnSp>
      <p:cxnSp>
        <p:nvCxnSpPr>
          <p:cNvPr id="232" name="Google Shape;232;p17"/>
          <p:cNvCxnSpPr/>
          <p:nvPr/>
        </p:nvCxnSpPr>
        <p:spPr>
          <a:xfrm>
            <a:off x="1243537" y="6870653"/>
            <a:ext cx="909231" cy="0"/>
          </a:xfrm>
          <a:prstGeom prst="straightConnector1">
            <a:avLst/>
          </a:prstGeom>
          <a:noFill/>
          <a:ln cap="flat" cmpd="sng" w="19050">
            <a:solidFill>
              <a:srgbClr val="2A4C9A"/>
            </a:solidFill>
            <a:prstDash val="dot"/>
            <a:round/>
            <a:headEnd len="sm" w="sm" type="none"/>
            <a:tailEnd len="sm" w="sm" type="none"/>
          </a:ln>
        </p:spPr>
      </p:cxnSp>
      <p:grpSp>
        <p:nvGrpSpPr>
          <p:cNvPr id="233" name="Google Shape;233;p17"/>
          <p:cNvGrpSpPr/>
          <p:nvPr/>
        </p:nvGrpSpPr>
        <p:grpSpPr>
          <a:xfrm>
            <a:off x="7521816" y="2994632"/>
            <a:ext cx="605561" cy="605561"/>
            <a:chOff x="0" y="0"/>
            <a:chExt cx="812800" cy="812800"/>
          </a:xfrm>
        </p:grpSpPr>
        <p:sp>
          <p:nvSpPr>
            <p:cNvPr id="234" name="Google Shape;2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7"/>
          <p:cNvGrpSpPr/>
          <p:nvPr/>
        </p:nvGrpSpPr>
        <p:grpSpPr>
          <a:xfrm>
            <a:off x="7521816" y="4834405"/>
            <a:ext cx="605561" cy="605561"/>
            <a:chOff x="0" y="0"/>
            <a:chExt cx="812800" cy="812800"/>
          </a:xfrm>
        </p:grpSpPr>
        <p:sp>
          <p:nvSpPr>
            <p:cNvPr id="237" name="Google Shape;2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7"/>
          <p:cNvGrpSpPr/>
          <p:nvPr/>
        </p:nvGrpSpPr>
        <p:grpSpPr>
          <a:xfrm>
            <a:off x="7521816" y="2051768"/>
            <a:ext cx="605561" cy="605561"/>
            <a:chOff x="0" y="0"/>
            <a:chExt cx="812800" cy="812800"/>
          </a:xfrm>
        </p:grpSpPr>
        <p:sp>
          <p:nvSpPr>
            <p:cNvPr id="240" name="Google Shape;24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7"/>
          <p:cNvSpPr/>
          <p:nvPr/>
        </p:nvSpPr>
        <p:spPr>
          <a:xfrm>
            <a:off x="7521816" y="3914518"/>
            <a:ext cx="605561" cy="605561"/>
          </a:xfrm>
          <a:custGeom>
            <a:rect b="b" l="l" r="r" t="t"/>
            <a:pathLst>
              <a:path extrusionOk="0" h="605561" w="605561">
                <a:moveTo>
                  <a:pt x="0" y="0"/>
                </a:moveTo>
                <a:lnTo>
                  <a:pt x="605561" y="0"/>
                </a:lnTo>
                <a:lnTo>
                  <a:pt x="605561" y="605562"/>
                </a:lnTo>
                <a:lnTo>
                  <a:pt x="0" y="605562"/>
                </a:lnTo>
                <a:lnTo>
                  <a:pt x="0" y="0"/>
                </a:lnTo>
                <a:close/>
              </a:path>
            </a:pathLst>
          </a:custGeom>
          <a:blipFill rotWithShape="1">
            <a:blip r:embed="rId5">
              <a:alphaModFix/>
            </a:blip>
            <a:stretch>
              <a:fillRect b="0" l="0" r="0" t="0"/>
            </a:stretch>
          </a:blipFill>
          <a:ln>
            <a:noFill/>
          </a:ln>
        </p:spPr>
      </p:sp>
      <p:sp>
        <p:nvSpPr>
          <p:cNvPr id="243" name="Google Shape;243;p17"/>
          <p:cNvSpPr/>
          <p:nvPr/>
        </p:nvSpPr>
        <p:spPr>
          <a:xfrm>
            <a:off x="7611416" y="3084233"/>
            <a:ext cx="426360" cy="426360"/>
          </a:xfrm>
          <a:custGeom>
            <a:rect b="b" l="l" r="r" t="t"/>
            <a:pathLst>
              <a:path extrusionOk="0" h="426360" w="426360">
                <a:moveTo>
                  <a:pt x="0" y="0"/>
                </a:moveTo>
                <a:lnTo>
                  <a:pt x="426360" y="0"/>
                </a:lnTo>
                <a:lnTo>
                  <a:pt x="426360" y="426359"/>
                </a:lnTo>
                <a:lnTo>
                  <a:pt x="0" y="426359"/>
                </a:lnTo>
                <a:lnTo>
                  <a:pt x="0" y="0"/>
                </a:lnTo>
                <a:close/>
              </a:path>
            </a:pathLst>
          </a:custGeom>
          <a:blipFill rotWithShape="1">
            <a:blip r:embed="rId6">
              <a:alphaModFix/>
            </a:blip>
            <a:stretch>
              <a:fillRect b="0" l="0" r="0" t="0"/>
            </a:stretch>
          </a:blipFill>
          <a:ln>
            <a:noFill/>
          </a:ln>
        </p:spPr>
      </p:sp>
      <p:sp>
        <p:nvSpPr>
          <p:cNvPr id="244" name="Google Shape;244;p17"/>
          <p:cNvSpPr/>
          <p:nvPr/>
        </p:nvSpPr>
        <p:spPr>
          <a:xfrm>
            <a:off x="7499316" y="2029269"/>
            <a:ext cx="650560" cy="650560"/>
          </a:xfrm>
          <a:custGeom>
            <a:rect b="b" l="l" r="r" t="t"/>
            <a:pathLst>
              <a:path extrusionOk="0" h="650560" w="650560">
                <a:moveTo>
                  <a:pt x="0" y="0"/>
                </a:moveTo>
                <a:lnTo>
                  <a:pt x="650560" y="0"/>
                </a:lnTo>
                <a:lnTo>
                  <a:pt x="650560" y="650560"/>
                </a:lnTo>
                <a:lnTo>
                  <a:pt x="0" y="650560"/>
                </a:lnTo>
                <a:lnTo>
                  <a:pt x="0" y="0"/>
                </a:lnTo>
                <a:close/>
              </a:path>
            </a:pathLst>
          </a:custGeom>
          <a:blipFill rotWithShape="1">
            <a:blip r:embed="rId7">
              <a:alphaModFix/>
            </a:blip>
            <a:stretch>
              <a:fillRect b="0" l="0" r="0" t="0"/>
            </a:stretch>
          </a:blipFill>
          <a:ln>
            <a:noFill/>
          </a:ln>
        </p:spPr>
      </p:sp>
      <p:sp>
        <p:nvSpPr>
          <p:cNvPr id="245" name="Google Shape;245;p17"/>
          <p:cNvSpPr/>
          <p:nvPr/>
        </p:nvSpPr>
        <p:spPr>
          <a:xfrm>
            <a:off x="7657813" y="4910538"/>
            <a:ext cx="332141" cy="453294"/>
          </a:xfrm>
          <a:custGeom>
            <a:rect b="b" l="l" r="r" t="t"/>
            <a:pathLst>
              <a:path extrusionOk="0" h="453294" w="332141">
                <a:moveTo>
                  <a:pt x="0" y="0"/>
                </a:moveTo>
                <a:lnTo>
                  <a:pt x="332141" y="0"/>
                </a:lnTo>
                <a:lnTo>
                  <a:pt x="332141" y="453294"/>
                </a:lnTo>
                <a:lnTo>
                  <a:pt x="0" y="453294"/>
                </a:lnTo>
                <a:lnTo>
                  <a:pt x="0" y="0"/>
                </a:lnTo>
                <a:close/>
              </a:path>
            </a:pathLst>
          </a:custGeom>
          <a:blipFill rotWithShape="1">
            <a:blip r:embed="rId8">
              <a:alphaModFix/>
            </a:blip>
            <a:stretch>
              <a:fillRect b="0" l="0" r="0" t="0"/>
            </a:stretch>
          </a:blipFill>
          <a:ln>
            <a:noFill/>
          </a:ln>
        </p:spPr>
      </p:sp>
      <p:grpSp>
        <p:nvGrpSpPr>
          <p:cNvPr id="246" name="Google Shape;246;p17"/>
          <p:cNvGrpSpPr/>
          <p:nvPr/>
        </p:nvGrpSpPr>
        <p:grpSpPr>
          <a:xfrm>
            <a:off x="12676355" y="5717824"/>
            <a:ext cx="3628670" cy="3816509"/>
            <a:chOff x="0" y="-38100"/>
            <a:chExt cx="812800" cy="854874"/>
          </a:xfrm>
        </p:grpSpPr>
        <p:sp>
          <p:nvSpPr>
            <p:cNvPr id="247" name="Google Shape;247;p17"/>
            <p:cNvSpPr/>
            <p:nvPr/>
          </p:nvSpPr>
          <p:spPr>
            <a:xfrm>
              <a:off x="0" y="0"/>
              <a:ext cx="499570" cy="816774"/>
            </a:xfrm>
            <a:custGeom>
              <a:rect b="b" l="l" r="r" t="t"/>
              <a:pathLst>
                <a:path extrusionOk="0" h="816774" w="499570">
                  <a:moveTo>
                    <a:pt x="0" y="0"/>
                  </a:moveTo>
                  <a:lnTo>
                    <a:pt x="499570" y="0"/>
                  </a:lnTo>
                  <a:lnTo>
                    <a:pt x="499570" y="816774"/>
                  </a:lnTo>
                  <a:lnTo>
                    <a:pt x="0" y="816774"/>
                  </a:lnTo>
                  <a:close/>
                </a:path>
              </a:pathLst>
            </a:custGeom>
            <a:solidFill>
              <a:srgbClr val="2A4C9A"/>
            </a:solidFill>
            <a:ln>
              <a:noFill/>
            </a:ln>
          </p:spPr>
        </p:sp>
        <p:sp>
          <p:nvSpPr>
            <p:cNvPr id="248" name="Google Shape;248;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7"/>
          <p:cNvGrpSpPr/>
          <p:nvPr/>
        </p:nvGrpSpPr>
        <p:grpSpPr>
          <a:xfrm>
            <a:off x="374907" y="2991136"/>
            <a:ext cx="5346185" cy="3798766"/>
            <a:chOff x="0" y="-38100"/>
            <a:chExt cx="1197512" cy="850900"/>
          </a:xfrm>
        </p:grpSpPr>
        <p:sp>
          <p:nvSpPr>
            <p:cNvPr id="250" name="Google Shape;250;p17"/>
            <p:cNvSpPr/>
            <p:nvPr/>
          </p:nvSpPr>
          <p:spPr>
            <a:xfrm>
              <a:off x="0" y="0"/>
              <a:ext cx="1197512" cy="689363"/>
            </a:xfrm>
            <a:custGeom>
              <a:rect b="b" l="l" r="r" t="t"/>
              <a:pathLst>
                <a:path extrusionOk="0" h="689363" w="1197512">
                  <a:moveTo>
                    <a:pt x="0" y="0"/>
                  </a:moveTo>
                  <a:lnTo>
                    <a:pt x="1197512" y="0"/>
                  </a:lnTo>
                  <a:lnTo>
                    <a:pt x="1197512" y="689363"/>
                  </a:lnTo>
                  <a:lnTo>
                    <a:pt x="0" y="689363"/>
                  </a:lnTo>
                  <a:close/>
                </a:path>
              </a:pathLst>
            </a:custGeom>
            <a:solidFill>
              <a:srgbClr val="2A4C9A"/>
            </a:solidFill>
            <a:ln>
              <a:noFill/>
            </a:ln>
          </p:spPr>
        </p:sp>
        <p:sp>
          <p:nvSpPr>
            <p:cNvPr id="251" name="Google Shape;251;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2" name="Google Shape;252;p17"/>
          <p:cNvPicPr preferRelativeResize="0"/>
          <p:nvPr/>
        </p:nvPicPr>
        <p:blipFill rotWithShape="1">
          <a:blip r:embed="rId9">
            <a:alphaModFix/>
          </a:blip>
          <a:srcRect b="2344" l="0" r="0" t="11319"/>
          <a:stretch/>
        </p:blipFill>
        <p:spPr>
          <a:xfrm>
            <a:off x="374907" y="3161230"/>
            <a:ext cx="5346185" cy="3078053"/>
          </a:xfrm>
          <a:prstGeom prst="rect">
            <a:avLst/>
          </a:prstGeom>
          <a:noFill/>
          <a:ln>
            <a:noFill/>
          </a:ln>
        </p:spPr>
      </p:pic>
      <p:pic>
        <p:nvPicPr>
          <p:cNvPr id="253" name="Google Shape;253;p17"/>
          <p:cNvPicPr preferRelativeResize="0"/>
          <p:nvPr/>
        </p:nvPicPr>
        <p:blipFill rotWithShape="1">
          <a:blip r:embed="rId10">
            <a:alphaModFix/>
          </a:blip>
          <a:srcRect b="0" l="15568" r="43429" t="0"/>
          <a:stretch/>
        </p:blipFill>
        <p:spPr>
          <a:xfrm>
            <a:off x="12676355" y="5887918"/>
            <a:ext cx="2239847" cy="3646415"/>
          </a:xfrm>
          <a:prstGeom prst="rect">
            <a:avLst/>
          </a:prstGeom>
          <a:noFill/>
          <a:ln>
            <a:noFill/>
          </a:ln>
        </p:spPr>
      </p:pic>
      <p:sp>
        <p:nvSpPr>
          <p:cNvPr id="254" name="Google Shape;254;p17"/>
          <p:cNvSpPr txBox="1"/>
          <p:nvPr/>
        </p:nvSpPr>
        <p:spPr>
          <a:xfrm>
            <a:off x="927430" y="9337616"/>
            <a:ext cx="1131686" cy="180975"/>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1" i="0" lang="en-US" sz="1099" u="none" cap="none" strike="noStrike">
                <a:solidFill>
                  <a:srgbClr val="FFFAF3"/>
                </a:solidFill>
                <a:latin typeface="Alice"/>
                <a:ea typeface="Alice"/>
                <a:cs typeface="Alice"/>
                <a:sym typeface="Alice"/>
              </a:rPr>
              <a:t>Strawberry Cake</a:t>
            </a:r>
            <a:endParaRPr/>
          </a:p>
        </p:txBody>
      </p:sp>
      <p:sp>
        <p:nvSpPr>
          <p:cNvPr id="255" name="Google Shape;255;p17"/>
          <p:cNvSpPr txBox="1"/>
          <p:nvPr/>
        </p:nvSpPr>
        <p:spPr>
          <a:xfrm>
            <a:off x="3618177" y="9337616"/>
            <a:ext cx="1387100" cy="180975"/>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1" i="0" lang="en-US" sz="1099" u="none" cap="none" strike="noStrike">
                <a:solidFill>
                  <a:srgbClr val="FFFAF3"/>
                </a:solidFill>
                <a:latin typeface="Alice"/>
                <a:ea typeface="Alice"/>
                <a:cs typeface="Alice"/>
                <a:sym typeface="Alice"/>
              </a:rPr>
              <a:t>Orange Almond Cake</a:t>
            </a:r>
            <a:endParaRPr/>
          </a:p>
        </p:txBody>
      </p:sp>
      <p:sp>
        <p:nvSpPr>
          <p:cNvPr id="256" name="Google Shape;256;p17"/>
          <p:cNvSpPr txBox="1"/>
          <p:nvPr/>
        </p:nvSpPr>
        <p:spPr>
          <a:xfrm>
            <a:off x="1215052" y="799180"/>
            <a:ext cx="3665896"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A4C9A"/>
                </a:solidFill>
                <a:latin typeface="Alice"/>
                <a:ea typeface="Alice"/>
                <a:cs typeface="Alice"/>
                <a:sym typeface="Alice"/>
              </a:rPr>
              <a:t>DESSERT</a:t>
            </a:r>
            <a:endParaRPr/>
          </a:p>
        </p:txBody>
      </p:sp>
      <p:sp>
        <p:nvSpPr>
          <p:cNvPr id="257" name="Google Shape;257;p17"/>
          <p:cNvSpPr txBox="1"/>
          <p:nvPr/>
        </p:nvSpPr>
        <p:spPr>
          <a:xfrm>
            <a:off x="2152391" y="1764727"/>
            <a:ext cx="704825" cy="2762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700" u="none" cap="none" strike="noStrike">
                <a:solidFill>
                  <a:srgbClr val="2A4C9A"/>
                </a:solidFill>
                <a:latin typeface="Alice"/>
                <a:ea typeface="Alice"/>
                <a:cs typeface="Alice"/>
                <a:sym typeface="Alice"/>
              </a:rPr>
              <a:t>$12.00</a:t>
            </a:r>
            <a:endParaRPr/>
          </a:p>
        </p:txBody>
      </p:sp>
      <p:sp>
        <p:nvSpPr>
          <p:cNvPr id="258" name="Google Shape;258;p17"/>
          <p:cNvSpPr txBox="1"/>
          <p:nvPr/>
        </p:nvSpPr>
        <p:spPr>
          <a:xfrm>
            <a:off x="477103" y="2151994"/>
            <a:ext cx="2447356" cy="425576"/>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 incididunt ut labore et dolore magna.</a:t>
            </a:r>
            <a:endParaRPr/>
          </a:p>
        </p:txBody>
      </p:sp>
      <p:sp>
        <p:nvSpPr>
          <p:cNvPr id="259" name="Google Shape;259;p17"/>
          <p:cNvSpPr txBox="1"/>
          <p:nvPr/>
        </p:nvSpPr>
        <p:spPr>
          <a:xfrm>
            <a:off x="477103" y="7100564"/>
            <a:ext cx="2447356" cy="425576"/>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 incididunt ut labore et dolore magna.</a:t>
            </a:r>
            <a:endParaRPr/>
          </a:p>
        </p:txBody>
      </p:sp>
      <p:sp>
        <p:nvSpPr>
          <p:cNvPr id="260" name="Google Shape;260;p17"/>
          <p:cNvSpPr txBox="1"/>
          <p:nvPr/>
        </p:nvSpPr>
        <p:spPr>
          <a:xfrm>
            <a:off x="3238784" y="2151994"/>
            <a:ext cx="2447356" cy="425576"/>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 incididunt ut labore et dolore magna.</a:t>
            </a:r>
            <a:endParaRPr/>
          </a:p>
        </p:txBody>
      </p:sp>
      <p:sp>
        <p:nvSpPr>
          <p:cNvPr id="261" name="Google Shape;261;p17"/>
          <p:cNvSpPr txBox="1"/>
          <p:nvPr/>
        </p:nvSpPr>
        <p:spPr>
          <a:xfrm>
            <a:off x="3238784" y="7100564"/>
            <a:ext cx="2447356" cy="425576"/>
          </a:xfrm>
          <a:prstGeom prst="rect">
            <a:avLst/>
          </a:prstGeom>
          <a:noFill/>
          <a:ln>
            <a:noFill/>
          </a:ln>
        </p:spPr>
        <p:txBody>
          <a:bodyPr anchorCtr="0" anchor="t" bIns="0" lIns="0" spcFirstLastPara="1" rIns="0" wrap="square" tIns="0">
            <a:spAutoFit/>
          </a:bodyPr>
          <a:lstStyle/>
          <a:p>
            <a:pPr indent="0" lvl="1" marL="0" marR="0" rtl="0" algn="l">
              <a:lnSpc>
                <a:spcPct val="131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 incididunt ut labore et dolore magna.</a:t>
            </a:r>
            <a:endParaRPr/>
          </a:p>
        </p:txBody>
      </p:sp>
      <p:sp>
        <p:nvSpPr>
          <p:cNvPr id="262" name="Google Shape;262;p17"/>
          <p:cNvSpPr txBox="1"/>
          <p:nvPr/>
        </p:nvSpPr>
        <p:spPr>
          <a:xfrm>
            <a:off x="6863629" y="6792061"/>
            <a:ext cx="4560743"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AF3"/>
                </a:solidFill>
                <a:latin typeface="Alice"/>
                <a:ea typeface="Alice"/>
                <a:cs typeface="Alice"/>
                <a:sym typeface="Alice"/>
              </a:rPr>
              <a:t>BUSINESS HOURS</a:t>
            </a:r>
            <a:endParaRPr/>
          </a:p>
        </p:txBody>
      </p:sp>
      <p:sp>
        <p:nvSpPr>
          <p:cNvPr id="263" name="Google Shape;263;p17"/>
          <p:cNvSpPr txBox="1"/>
          <p:nvPr/>
        </p:nvSpPr>
        <p:spPr>
          <a:xfrm>
            <a:off x="7989954" y="7752254"/>
            <a:ext cx="2308091"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500" u="none" cap="none" strike="noStrike">
                <a:solidFill>
                  <a:srgbClr val="EDEDE4"/>
                </a:solidFill>
                <a:latin typeface="Alice"/>
                <a:ea typeface="Alice"/>
                <a:cs typeface="Alice"/>
                <a:sym typeface="Alice"/>
              </a:rPr>
              <a:t>Monday to Saturday</a:t>
            </a:r>
            <a:endParaRPr/>
          </a:p>
        </p:txBody>
      </p:sp>
      <p:sp>
        <p:nvSpPr>
          <p:cNvPr id="264" name="Google Shape;264;p17"/>
          <p:cNvSpPr txBox="1"/>
          <p:nvPr/>
        </p:nvSpPr>
        <p:spPr>
          <a:xfrm>
            <a:off x="8313480" y="8678668"/>
            <a:ext cx="1661039"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500" u="none" cap="none" strike="noStrike">
                <a:solidFill>
                  <a:srgbClr val="EDEDE4"/>
                </a:solidFill>
                <a:latin typeface="Alice"/>
                <a:ea typeface="Alice"/>
                <a:cs typeface="Alice"/>
                <a:sym typeface="Alice"/>
              </a:rPr>
              <a:t>Closed</a:t>
            </a:r>
            <a:endParaRPr/>
          </a:p>
        </p:txBody>
      </p:sp>
      <p:sp>
        <p:nvSpPr>
          <p:cNvPr id="265" name="Google Shape;265;p17"/>
          <p:cNvSpPr txBox="1"/>
          <p:nvPr/>
        </p:nvSpPr>
        <p:spPr>
          <a:xfrm>
            <a:off x="8313480" y="8052291"/>
            <a:ext cx="1661039" cy="27368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600" u="none" cap="none" strike="noStrike">
                <a:solidFill>
                  <a:srgbClr val="EDEDE4"/>
                </a:solidFill>
                <a:latin typeface="Inter"/>
                <a:ea typeface="Inter"/>
                <a:cs typeface="Inter"/>
                <a:sym typeface="Inter"/>
              </a:rPr>
              <a:t>9AM – 6PM</a:t>
            </a:r>
            <a:endParaRPr/>
          </a:p>
        </p:txBody>
      </p:sp>
      <p:sp>
        <p:nvSpPr>
          <p:cNvPr id="266" name="Google Shape;266;p17"/>
          <p:cNvSpPr txBox="1"/>
          <p:nvPr/>
        </p:nvSpPr>
        <p:spPr>
          <a:xfrm>
            <a:off x="8313480" y="8951595"/>
            <a:ext cx="1661039" cy="27368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600" u="none" cap="none" strike="noStrike">
                <a:solidFill>
                  <a:srgbClr val="EDEDE4"/>
                </a:solidFill>
                <a:latin typeface="Inter"/>
                <a:ea typeface="Inter"/>
                <a:cs typeface="Inter"/>
                <a:sym typeface="Inter"/>
              </a:rPr>
              <a:t>Sunday</a:t>
            </a:r>
            <a:endParaRPr/>
          </a:p>
        </p:txBody>
      </p:sp>
      <p:sp>
        <p:nvSpPr>
          <p:cNvPr id="267" name="Google Shape;267;p17"/>
          <p:cNvSpPr txBox="1"/>
          <p:nvPr/>
        </p:nvSpPr>
        <p:spPr>
          <a:xfrm>
            <a:off x="6863629" y="799180"/>
            <a:ext cx="4560743"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FFFAF3"/>
                </a:solidFill>
                <a:latin typeface="Alice"/>
                <a:ea typeface="Alice"/>
                <a:cs typeface="Alice"/>
                <a:sym typeface="Alice"/>
              </a:rPr>
              <a:t>CONTACT US</a:t>
            </a:r>
            <a:endParaRPr/>
          </a:p>
        </p:txBody>
      </p:sp>
      <p:sp>
        <p:nvSpPr>
          <p:cNvPr id="268" name="Google Shape;268;p17"/>
          <p:cNvSpPr txBox="1"/>
          <p:nvPr/>
        </p:nvSpPr>
        <p:spPr>
          <a:xfrm>
            <a:off x="8344428" y="2182146"/>
            <a:ext cx="2446477" cy="27368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EDEDE4"/>
                </a:solidFill>
                <a:latin typeface="Inter"/>
                <a:ea typeface="Inter"/>
                <a:cs typeface="Inter"/>
                <a:sym typeface="Inter"/>
              </a:rPr>
              <a:t>123-456-7890</a:t>
            </a:r>
            <a:endParaRPr/>
          </a:p>
        </p:txBody>
      </p:sp>
      <p:sp>
        <p:nvSpPr>
          <p:cNvPr id="269" name="Google Shape;269;p17"/>
          <p:cNvSpPr txBox="1"/>
          <p:nvPr/>
        </p:nvSpPr>
        <p:spPr>
          <a:xfrm>
            <a:off x="8344428" y="3125010"/>
            <a:ext cx="2446477" cy="27368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EDEDE4"/>
                </a:solidFill>
                <a:latin typeface="Inter"/>
                <a:ea typeface="Inter"/>
                <a:cs typeface="Inter"/>
                <a:sym typeface="Inter"/>
              </a:rPr>
              <a:t>reallygreatsite.com</a:t>
            </a:r>
            <a:endParaRPr/>
          </a:p>
        </p:txBody>
      </p:sp>
      <p:sp>
        <p:nvSpPr>
          <p:cNvPr id="270" name="Google Shape;270;p17"/>
          <p:cNvSpPr txBox="1"/>
          <p:nvPr/>
        </p:nvSpPr>
        <p:spPr>
          <a:xfrm>
            <a:off x="8344428" y="4044897"/>
            <a:ext cx="2446477" cy="27368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EDEDE4"/>
                </a:solidFill>
                <a:latin typeface="Inter"/>
                <a:ea typeface="Inter"/>
                <a:cs typeface="Inter"/>
                <a:sym typeface="Inter"/>
              </a:rPr>
              <a:t>yourcafeinstagram</a:t>
            </a:r>
            <a:endParaRPr/>
          </a:p>
        </p:txBody>
      </p:sp>
      <p:sp>
        <p:nvSpPr>
          <p:cNvPr id="271" name="Google Shape;271;p17"/>
          <p:cNvSpPr txBox="1"/>
          <p:nvPr/>
        </p:nvSpPr>
        <p:spPr>
          <a:xfrm>
            <a:off x="8344428" y="4964783"/>
            <a:ext cx="2446477" cy="27368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600" u="none" cap="none" strike="noStrike">
                <a:solidFill>
                  <a:srgbClr val="EDEDE4"/>
                </a:solidFill>
                <a:latin typeface="Inter"/>
                <a:ea typeface="Inter"/>
                <a:cs typeface="Inter"/>
                <a:sym typeface="Inter"/>
              </a:rPr>
              <a:t>subway station exit 3</a:t>
            </a:r>
            <a:endParaRPr/>
          </a:p>
        </p:txBody>
      </p:sp>
      <p:sp>
        <p:nvSpPr>
          <p:cNvPr id="272" name="Google Shape;272;p17"/>
          <p:cNvSpPr txBox="1"/>
          <p:nvPr/>
        </p:nvSpPr>
        <p:spPr>
          <a:xfrm>
            <a:off x="12723500" y="2018050"/>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Hot Chocolate</a:t>
            </a:r>
            <a:endParaRPr/>
          </a:p>
        </p:txBody>
      </p:sp>
      <p:sp>
        <p:nvSpPr>
          <p:cNvPr id="273" name="Google Shape;273;p17"/>
          <p:cNvSpPr txBox="1"/>
          <p:nvPr/>
        </p:nvSpPr>
        <p:spPr>
          <a:xfrm>
            <a:off x="12723500" y="789655"/>
            <a:ext cx="1399800" cy="880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600" u="none" cap="none" strike="noStrike">
                <a:solidFill>
                  <a:srgbClr val="2A4C9A"/>
                </a:solidFill>
                <a:latin typeface="Alice"/>
                <a:ea typeface="Alice"/>
                <a:cs typeface="Alice"/>
                <a:sym typeface="Alice"/>
              </a:rPr>
              <a:t>NON-</a:t>
            </a:r>
            <a:br>
              <a:rPr b="1" i="0" lang="en-US" sz="2600" u="none" cap="none" strike="noStrike">
                <a:solidFill>
                  <a:srgbClr val="2A4C9A"/>
                </a:solidFill>
                <a:latin typeface="Alice"/>
                <a:ea typeface="Alice"/>
                <a:cs typeface="Alice"/>
                <a:sym typeface="Alice"/>
              </a:rPr>
            </a:br>
            <a:r>
              <a:rPr b="1" i="0" lang="en-US" sz="2600" u="none" cap="none" strike="noStrike">
                <a:solidFill>
                  <a:srgbClr val="2A4C9A"/>
                </a:solidFill>
                <a:latin typeface="Alice"/>
                <a:ea typeface="Alice"/>
                <a:cs typeface="Alice"/>
                <a:sym typeface="Alice"/>
              </a:rPr>
              <a:t>COFFEE</a:t>
            </a:r>
            <a:endParaRPr/>
          </a:p>
        </p:txBody>
      </p:sp>
      <p:sp>
        <p:nvSpPr>
          <p:cNvPr id="274" name="Google Shape;274;p17"/>
          <p:cNvSpPr txBox="1"/>
          <p:nvPr/>
        </p:nvSpPr>
        <p:spPr>
          <a:xfrm>
            <a:off x="14906639" y="1201547"/>
            <a:ext cx="762076"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2A4C9A"/>
                </a:solidFill>
                <a:latin typeface="Inter"/>
                <a:ea typeface="Inter"/>
                <a:cs typeface="Inter"/>
                <a:sym typeface="Inter"/>
              </a:rPr>
              <a:t>Regular</a:t>
            </a:r>
            <a:endParaRPr/>
          </a:p>
        </p:txBody>
      </p:sp>
      <p:sp>
        <p:nvSpPr>
          <p:cNvPr id="275" name="Google Shape;275;p17"/>
          <p:cNvSpPr txBox="1"/>
          <p:nvPr/>
        </p:nvSpPr>
        <p:spPr>
          <a:xfrm>
            <a:off x="15950531" y="1201547"/>
            <a:ext cx="762076"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2A4C9A"/>
                </a:solidFill>
                <a:latin typeface="Inter"/>
                <a:ea typeface="Inter"/>
                <a:cs typeface="Inter"/>
                <a:sym typeface="Inter"/>
              </a:rPr>
              <a:t>Medium</a:t>
            </a:r>
            <a:endParaRPr/>
          </a:p>
        </p:txBody>
      </p:sp>
      <p:sp>
        <p:nvSpPr>
          <p:cNvPr id="276" name="Google Shape;276;p17"/>
          <p:cNvSpPr txBox="1"/>
          <p:nvPr/>
        </p:nvSpPr>
        <p:spPr>
          <a:xfrm>
            <a:off x="16994423" y="1201547"/>
            <a:ext cx="762076" cy="266699"/>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500" u="none" cap="none" strike="noStrike">
                <a:solidFill>
                  <a:srgbClr val="2A4C9A"/>
                </a:solidFill>
                <a:latin typeface="Inter"/>
                <a:ea typeface="Inter"/>
                <a:cs typeface="Inter"/>
                <a:sym typeface="Inter"/>
              </a:rPr>
              <a:t>Large</a:t>
            </a:r>
            <a:endParaRPr/>
          </a:p>
        </p:txBody>
      </p:sp>
      <p:sp>
        <p:nvSpPr>
          <p:cNvPr id="277" name="Google Shape;277;p17"/>
          <p:cNvSpPr txBox="1"/>
          <p:nvPr/>
        </p:nvSpPr>
        <p:spPr>
          <a:xfrm>
            <a:off x="12723500" y="2708764"/>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Earl Grey Tea</a:t>
            </a:r>
            <a:endParaRPr/>
          </a:p>
        </p:txBody>
      </p:sp>
      <p:sp>
        <p:nvSpPr>
          <p:cNvPr id="278" name="Google Shape;278;p17"/>
          <p:cNvSpPr txBox="1"/>
          <p:nvPr/>
        </p:nvSpPr>
        <p:spPr>
          <a:xfrm>
            <a:off x="12723500" y="3404089"/>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Green Tea</a:t>
            </a:r>
            <a:endParaRPr/>
          </a:p>
        </p:txBody>
      </p:sp>
      <p:sp>
        <p:nvSpPr>
          <p:cNvPr id="279" name="Google Shape;279;p17"/>
          <p:cNvSpPr txBox="1"/>
          <p:nvPr/>
        </p:nvSpPr>
        <p:spPr>
          <a:xfrm>
            <a:off x="12723500" y="4099414"/>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Black Tea</a:t>
            </a:r>
            <a:endParaRPr/>
          </a:p>
        </p:txBody>
      </p:sp>
      <p:sp>
        <p:nvSpPr>
          <p:cNvPr id="280" name="Google Shape;280;p17"/>
          <p:cNvSpPr txBox="1"/>
          <p:nvPr/>
        </p:nvSpPr>
        <p:spPr>
          <a:xfrm>
            <a:off x="12723500" y="4794739"/>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Smoothie</a:t>
            </a:r>
            <a:endParaRPr/>
          </a:p>
        </p:txBody>
      </p:sp>
      <p:sp>
        <p:nvSpPr>
          <p:cNvPr id="281" name="Google Shape;281;p17"/>
          <p:cNvSpPr txBox="1"/>
          <p:nvPr/>
        </p:nvSpPr>
        <p:spPr>
          <a:xfrm>
            <a:off x="14906639" y="2018050"/>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$4.50</a:t>
            </a:r>
            <a:endParaRPr/>
          </a:p>
        </p:txBody>
      </p:sp>
      <p:sp>
        <p:nvSpPr>
          <p:cNvPr id="282" name="Google Shape;282;p17"/>
          <p:cNvSpPr txBox="1"/>
          <p:nvPr/>
        </p:nvSpPr>
        <p:spPr>
          <a:xfrm>
            <a:off x="15287677" y="6228779"/>
            <a:ext cx="1561145"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Orange Ade</a:t>
            </a:r>
            <a:endParaRPr/>
          </a:p>
        </p:txBody>
      </p:sp>
      <p:sp>
        <p:nvSpPr>
          <p:cNvPr id="283" name="Google Shape;283;p17"/>
          <p:cNvSpPr txBox="1"/>
          <p:nvPr/>
        </p:nvSpPr>
        <p:spPr>
          <a:xfrm>
            <a:off x="17220297" y="6228779"/>
            <a:ext cx="649289"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$4.50</a:t>
            </a:r>
            <a:endParaRPr/>
          </a:p>
        </p:txBody>
      </p:sp>
      <p:sp>
        <p:nvSpPr>
          <p:cNvPr id="284" name="Google Shape;284;p17"/>
          <p:cNvSpPr txBox="1"/>
          <p:nvPr/>
        </p:nvSpPr>
        <p:spPr>
          <a:xfrm>
            <a:off x="15287677" y="7128110"/>
            <a:ext cx="1561145"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Pineapple Ade</a:t>
            </a:r>
            <a:endParaRPr/>
          </a:p>
        </p:txBody>
      </p:sp>
      <p:sp>
        <p:nvSpPr>
          <p:cNvPr id="285" name="Google Shape;285;p17"/>
          <p:cNvSpPr txBox="1"/>
          <p:nvPr/>
        </p:nvSpPr>
        <p:spPr>
          <a:xfrm>
            <a:off x="17220297" y="7128110"/>
            <a:ext cx="649289"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$4.50</a:t>
            </a:r>
            <a:endParaRPr/>
          </a:p>
        </p:txBody>
      </p:sp>
      <p:sp>
        <p:nvSpPr>
          <p:cNvPr id="286" name="Google Shape;286;p17"/>
          <p:cNvSpPr txBox="1"/>
          <p:nvPr/>
        </p:nvSpPr>
        <p:spPr>
          <a:xfrm>
            <a:off x="15287677" y="8027441"/>
            <a:ext cx="1561145"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Grape Ade</a:t>
            </a:r>
            <a:endParaRPr/>
          </a:p>
        </p:txBody>
      </p:sp>
      <p:sp>
        <p:nvSpPr>
          <p:cNvPr id="287" name="Google Shape;287;p17"/>
          <p:cNvSpPr txBox="1"/>
          <p:nvPr/>
        </p:nvSpPr>
        <p:spPr>
          <a:xfrm>
            <a:off x="17220297" y="8027441"/>
            <a:ext cx="649289"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$4.50</a:t>
            </a:r>
            <a:endParaRPr/>
          </a:p>
        </p:txBody>
      </p:sp>
      <p:sp>
        <p:nvSpPr>
          <p:cNvPr id="288" name="Google Shape;288;p17"/>
          <p:cNvSpPr txBox="1"/>
          <p:nvPr/>
        </p:nvSpPr>
        <p:spPr>
          <a:xfrm>
            <a:off x="15287677" y="8926772"/>
            <a:ext cx="1561145"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Mixed Fruits</a:t>
            </a:r>
            <a:endParaRPr/>
          </a:p>
        </p:txBody>
      </p:sp>
      <p:sp>
        <p:nvSpPr>
          <p:cNvPr id="289" name="Google Shape;289;p17"/>
          <p:cNvSpPr txBox="1"/>
          <p:nvPr/>
        </p:nvSpPr>
        <p:spPr>
          <a:xfrm>
            <a:off x="17220297" y="8926772"/>
            <a:ext cx="649289"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$4.50</a:t>
            </a:r>
            <a:endParaRPr/>
          </a:p>
        </p:txBody>
      </p:sp>
      <p:sp>
        <p:nvSpPr>
          <p:cNvPr id="290" name="Google Shape;290;p17"/>
          <p:cNvSpPr txBox="1"/>
          <p:nvPr/>
        </p:nvSpPr>
        <p:spPr>
          <a:xfrm>
            <a:off x="15950531" y="2018050"/>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$4.50</a:t>
            </a:r>
            <a:endParaRPr/>
          </a:p>
        </p:txBody>
      </p:sp>
      <p:sp>
        <p:nvSpPr>
          <p:cNvPr id="291" name="Google Shape;291;p17"/>
          <p:cNvSpPr txBox="1"/>
          <p:nvPr/>
        </p:nvSpPr>
        <p:spPr>
          <a:xfrm>
            <a:off x="16994423" y="2018050"/>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$4.50</a:t>
            </a:r>
            <a:endParaRPr/>
          </a:p>
        </p:txBody>
      </p:sp>
      <p:sp>
        <p:nvSpPr>
          <p:cNvPr id="292" name="Google Shape;292;p17"/>
          <p:cNvSpPr txBox="1"/>
          <p:nvPr/>
        </p:nvSpPr>
        <p:spPr>
          <a:xfrm>
            <a:off x="14906639" y="2708764"/>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$5.00</a:t>
            </a:r>
            <a:endParaRPr/>
          </a:p>
        </p:txBody>
      </p:sp>
      <p:sp>
        <p:nvSpPr>
          <p:cNvPr id="293" name="Google Shape;293;p17"/>
          <p:cNvSpPr txBox="1"/>
          <p:nvPr/>
        </p:nvSpPr>
        <p:spPr>
          <a:xfrm>
            <a:off x="15950531" y="2708764"/>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$5.00</a:t>
            </a:r>
            <a:endParaRPr/>
          </a:p>
        </p:txBody>
      </p:sp>
      <p:sp>
        <p:nvSpPr>
          <p:cNvPr id="294" name="Google Shape;294;p17"/>
          <p:cNvSpPr txBox="1"/>
          <p:nvPr/>
        </p:nvSpPr>
        <p:spPr>
          <a:xfrm>
            <a:off x="16994423" y="2708764"/>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$5.00</a:t>
            </a:r>
            <a:endParaRPr/>
          </a:p>
        </p:txBody>
      </p:sp>
      <p:sp>
        <p:nvSpPr>
          <p:cNvPr id="295" name="Google Shape;295;p17"/>
          <p:cNvSpPr txBox="1"/>
          <p:nvPr/>
        </p:nvSpPr>
        <p:spPr>
          <a:xfrm>
            <a:off x="14906639" y="340408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$7.50</a:t>
            </a:r>
            <a:endParaRPr/>
          </a:p>
        </p:txBody>
      </p:sp>
      <p:sp>
        <p:nvSpPr>
          <p:cNvPr id="296" name="Google Shape;296;p17"/>
          <p:cNvSpPr txBox="1"/>
          <p:nvPr/>
        </p:nvSpPr>
        <p:spPr>
          <a:xfrm>
            <a:off x="14906639" y="4099414"/>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$7.50</a:t>
            </a:r>
            <a:endParaRPr/>
          </a:p>
        </p:txBody>
      </p:sp>
      <p:sp>
        <p:nvSpPr>
          <p:cNvPr id="297" name="Google Shape;297;p17"/>
          <p:cNvSpPr txBox="1"/>
          <p:nvPr/>
        </p:nvSpPr>
        <p:spPr>
          <a:xfrm>
            <a:off x="14906639" y="479473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$7.50</a:t>
            </a:r>
            <a:endParaRPr/>
          </a:p>
        </p:txBody>
      </p:sp>
      <p:sp>
        <p:nvSpPr>
          <p:cNvPr id="298" name="Google Shape;298;p17"/>
          <p:cNvSpPr txBox="1"/>
          <p:nvPr/>
        </p:nvSpPr>
        <p:spPr>
          <a:xfrm>
            <a:off x="15950531" y="340408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$7.50</a:t>
            </a:r>
            <a:endParaRPr/>
          </a:p>
        </p:txBody>
      </p:sp>
      <p:sp>
        <p:nvSpPr>
          <p:cNvPr id="299" name="Google Shape;299;p17"/>
          <p:cNvSpPr txBox="1"/>
          <p:nvPr/>
        </p:nvSpPr>
        <p:spPr>
          <a:xfrm>
            <a:off x="15950531" y="4099414"/>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$7.50</a:t>
            </a:r>
            <a:endParaRPr/>
          </a:p>
        </p:txBody>
      </p:sp>
      <p:sp>
        <p:nvSpPr>
          <p:cNvPr id="300" name="Google Shape;300;p17"/>
          <p:cNvSpPr txBox="1"/>
          <p:nvPr/>
        </p:nvSpPr>
        <p:spPr>
          <a:xfrm>
            <a:off x="15950531" y="479473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$7.50</a:t>
            </a:r>
            <a:endParaRPr/>
          </a:p>
        </p:txBody>
      </p:sp>
      <p:sp>
        <p:nvSpPr>
          <p:cNvPr id="301" name="Google Shape;301;p17"/>
          <p:cNvSpPr txBox="1"/>
          <p:nvPr/>
        </p:nvSpPr>
        <p:spPr>
          <a:xfrm>
            <a:off x="16994423" y="340408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$7.50</a:t>
            </a:r>
            <a:endParaRPr/>
          </a:p>
        </p:txBody>
      </p:sp>
      <p:sp>
        <p:nvSpPr>
          <p:cNvPr id="302" name="Google Shape;302;p17"/>
          <p:cNvSpPr txBox="1"/>
          <p:nvPr/>
        </p:nvSpPr>
        <p:spPr>
          <a:xfrm>
            <a:off x="16994423" y="4099414"/>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$7.50</a:t>
            </a:r>
            <a:endParaRPr/>
          </a:p>
        </p:txBody>
      </p:sp>
      <p:sp>
        <p:nvSpPr>
          <p:cNvPr id="303" name="Google Shape;303;p17"/>
          <p:cNvSpPr txBox="1"/>
          <p:nvPr/>
        </p:nvSpPr>
        <p:spPr>
          <a:xfrm>
            <a:off x="16994423" y="479473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$7.50</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C9A"/>
        </a:solidFill>
      </p:bgPr>
    </p:bg>
    <p:spTree>
      <p:nvGrpSpPr>
        <p:cNvPr id="307" name="Shape 307"/>
        <p:cNvGrpSpPr/>
        <p:nvPr/>
      </p:nvGrpSpPr>
      <p:grpSpPr>
        <a:xfrm>
          <a:off x="0" y="0"/>
          <a:ext cx="0" cy="0"/>
          <a:chOff x="0" y="0"/>
          <a:chExt cx="0" cy="0"/>
        </a:xfrm>
      </p:grpSpPr>
      <p:grpSp>
        <p:nvGrpSpPr>
          <p:cNvPr id="308" name="Google Shape;308;p18"/>
          <p:cNvGrpSpPr/>
          <p:nvPr/>
        </p:nvGrpSpPr>
        <p:grpSpPr>
          <a:xfrm>
            <a:off x="0" y="-144661"/>
            <a:ext cx="9144000" cy="10431661"/>
            <a:chOff x="0" y="-38100"/>
            <a:chExt cx="2408296" cy="2747433"/>
          </a:xfrm>
        </p:grpSpPr>
        <p:sp>
          <p:nvSpPr>
            <p:cNvPr id="309" name="Google Shape;309;p18"/>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DEDE4"/>
            </a:solidFill>
            <a:ln>
              <a:noFill/>
            </a:ln>
          </p:spPr>
        </p:sp>
        <p:sp>
          <p:nvSpPr>
            <p:cNvPr id="310" name="Google Shape;310;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18"/>
          <p:cNvGrpSpPr/>
          <p:nvPr/>
        </p:nvGrpSpPr>
        <p:grpSpPr>
          <a:xfrm>
            <a:off x="9144000" y="-144661"/>
            <a:ext cx="9144000" cy="10431661"/>
            <a:chOff x="0" y="-38100"/>
            <a:chExt cx="2408296" cy="2747433"/>
          </a:xfrm>
        </p:grpSpPr>
        <p:sp>
          <p:nvSpPr>
            <p:cNvPr id="312" name="Google Shape;312;p18"/>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2A4C9A"/>
            </a:solidFill>
            <a:ln>
              <a:noFill/>
            </a:ln>
          </p:spPr>
        </p:sp>
        <p:sp>
          <p:nvSpPr>
            <p:cNvPr id="313" name="Google Shape;313;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18"/>
          <p:cNvGrpSpPr/>
          <p:nvPr/>
        </p:nvGrpSpPr>
        <p:grpSpPr>
          <a:xfrm>
            <a:off x="10138372" y="6626737"/>
            <a:ext cx="4597329" cy="3230761"/>
            <a:chOff x="0" y="-38100"/>
            <a:chExt cx="1210819" cy="850900"/>
          </a:xfrm>
        </p:grpSpPr>
        <p:sp>
          <p:nvSpPr>
            <p:cNvPr id="315" name="Google Shape;315;p18"/>
            <p:cNvSpPr/>
            <p:nvPr/>
          </p:nvSpPr>
          <p:spPr>
            <a:xfrm>
              <a:off x="0" y="0"/>
              <a:ext cx="1210819" cy="708741"/>
            </a:xfrm>
            <a:custGeom>
              <a:rect b="b" l="l" r="r" t="t"/>
              <a:pathLst>
                <a:path extrusionOk="0" h="708741" w="1210819">
                  <a:moveTo>
                    <a:pt x="0" y="0"/>
                  </a:moveTo>
                  <a:lnTo>
                    <a:pt x="1210819" y="0"/>
                  </a:lnTo>
                  <a:lnTo>
                    <a:pt x="1210819" y="708741"/>
                  </a:lnTo>
                  <a:lnTo>
                    <a:pt x="0" y="708741"/>
                  </a:lnTo>
                  <a:close/>
                </a:path>
              </a:pathLst>
            </a:custGeom>
            <a:solidFill>
              <a:srgbClr val="EDEDE4"/>
            </a:solidFill>
            <a:ln>
              <a:noFill/>
            </a:ln>
          </p:spPr>
        </p:sp>
        <p:sp>
          <p:nvSpPr>
            <p:cNvPr id="316" name="Google Shape;316;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18"/>
          <p:cNvGrpSpPr/>
          <p:nvPr/>
        </p:nvGrpSpPr>
        <p:grpSpPr>
          <a:xfrm>
            <a:off x="1946588" y="2418931"/>
            <a:ext cx="5250823" cy="5324306"/>
            <a:chOff x="0" y="-38100"/>
            <a:chExt cx="1382933" cy="1402286"/>
          </a:xfrm>
        </p:grpSpPr>
        <p:sp>
          <p:nvSpPr>
            <p:cNvPr id="318" name="Google Shape;318;p18"/>
            <p:cNvSpPr/>
            <p:nvPr/>
          </p:nvSpPr>
          <p:spPr>
            <a:xfrm>
              <a:off x="0" y="0"/>
              <a:ext cx="1382933" cy="1364186"/>
            </a:xfrm>
            <a:custGeom>
              <a:rect b="b" l="l" r="r" t="t"/>
              <a:pathLst>
                <a:path extrusionOk="0" h="1364186" w="1382933">
                  <a:moveTo>
                    <a:pt x="0" y="0"/>
                  </a:moveTo>
                  <a:lnTo>
                    <a:pt x="1382933" y="0"/>
                  </a:lnTo>
                  <a:lnTo>
                    <a:pt x="1382933" y="1364186"/>
                  </a:lnTo>
                  <a:lnTo>
                    <a:pt x="0" y="1364186"/>
                  </a:lnTo>
                  <a:close/>
                </a:path>
              </a:pathLst>
            </a:custGeom>
            <a:solidFill>
              <a:srgbClr val="2A4C9A"/>
            </a:solidFill>
            <a:ln>
              <a:noFill/>
            </a:ln>
          </p:spPr>
        </p:sp>
        <p:sp>
          <p:nvSpPr>
            <p:cNvPr id="319" name="Google Shape;319;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0" name="Google Shape;320;p18"/>
          <p:cNvPicPr preferRelativeResize="0"/>
          <p:nvPr/>
        </p:nvPicPr>
        <p:blipFill rotWithShape="1">
          <a:blip r:embed="rId3">
            <a:alphaModFix/>
          </a:blip>
          <a:srcRect b="26212" l="10853" r="0" t="15125"/>
          <a:stretch/>
        </p:blipFill>
        <p:spPr>
          <a:xfrm>
            <a:off x="1946588" y="2563592"/>
            <a:ext cx="5250823" cy="5179645"/>
          </a:xfrm>
          <a:prstGeom prst="rect">
            <a:avLst/>
          </a:prstGeom>
          <a:noFill/>
          <a:ln>
            <a:noFill/>
          </a:ln>
        </p:spPr>
      </p:pic>
      <p:grpSp>
        <p:nvGrpSpPr>
          <p:cNvPr id="321" name="Google Shape;321;p18"/>
          <p:cNvGrpSpPr/>
          <p:nvPr/>
        </p:nvGrpSpPr>
        <p:grpSpPr>
          <a:xfrm>
            <a:off x="10138372" y="2418931"/>
            <a:ext cx="3086097" cy="3230758"/>
            <a:chOff x="0" y="-38100"/>
            <a:chExt cx="812800" cy="850900"/>
          </a:xfrm>
        </p:grpSpPr>
        <p:sp>
          <p:nvSpPr>
            <p:cNvPr id="322" name="Google Shape;322;p18"/>
            <p:cNvSpPr/>
            <p:nvPr/>
          </p:nvSpPr>
          <p:spPr>
            <a:xfrm>
              <a:off x="0" y="0"/>
              <a:ext cx="479509" cy="594531"/>
            </a:xfrm>
            <a:custGeom>
              <a:rect b="b" l="l" r="r" t="t"/>
              <a:pathLst>
                <a:path extrusionOk="0" h="594531" w="479509">
                  <a:moveTo>
                    <a:pt x="0" y="0"/>
                  </a:moveTo>
                  <a:lnTo>
                    <a:pt x="479509" y="0"/>
                  </a:lnTo>
                  <a:lnTo>
                    <a:pt x="479509" y="594531"/>
                  </a:lnTo>
                  <a:lnTo>
                    <a:pt x="0" y="594531"/>
                  </a:lnTo>
                  <a:close/>
                </a:path>
              </a:pathLst>
            </a:custGeom>
            <a:solidFill>
              <a:srgbClr val="EDEDE4"/>
            </a:solidFill>
            <a:ln>
              <a:noFill/>
            </a:ln>
          </p:spPr>
        </p:sp>
        <p:sp>
          <p:nvSpPr>
            <p:cNvPr id="323" name="Google Shape;323;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4" name="Google Shape;324;p18"/>
          <p:cNvPicPr preferRelativeResize="0"/>
          <p:nvPr/>
        </p:nvPicPr>
        <p:blipFill rotWithShape="1">
          <a:blip r:embed="rId4">
            <a:alphaModFix/>
          </a:blip>
          <a:srcRect b="18483" l="25961" r="38151" t="14857"/>
          <a:stretch/>
        </p:blipFill>
        <p:spPr>
          <a:xfrm>
            <a:off x="10138372" y="2563592"/>
            <a:ext cx="1820634" cy="2257358"/>
          </a:xfrm>
          <a:prstGeom prst="rect">
            <a:avLst/>
          </a:prstGeom>
          <a:noFill/>
          <a:ln>
            <a:noFill/>
          </a:ln>
        </p:spPr>
      </p:pic>
      <p:grpSp>
        <p:nvGrpSpPr>
          <p:cNvPr id="325" name="Google Shape;325;p18"/>
          <p:cNvGrpSpPr/>
          <p:nvPr/>
        </p:nvGrpSpPr>
        <p:grpSpPr>
          <a:xfrm>
            <a:off x="12805683" y="2418931"/>
            <a:ext cx="3086097" cy="3230758"/>
            <a:chOff x="0" y="-38100"/>
            <a:chExt cx="812800" cy="850900"/>
          </a:xfrm>
        </p:grpSpPr>
        <p:sp>
          <p:nvSpPr>
            <p:cNvPr id="326" name="Google Shape;326;p18"/>
            <p:cNvSpPr/>
            <p:nvPr/>
          </p:nvSpPr>
          <p:spPr>
            <a:xfrm>
              <a:off x="0" y="0"/>
              <a:ext cx="479509" cy="594531"/>
            </a:xfrm>
            <a:custGeom>
              <a:rect b="b" l="l" r="r" t="t"/>
              <a:pathLst>
                <a:path extrusionOk="0" h="594531" w="479509">
                  <a:moveTo>
                    <a:pt x="0" y="0"/>
                  </a:moveTo>
                  <a:lnTo>
                    <a:pt x="479509" y="0"/>
                  </a:lnTo>
                  <a:lnTo>
                    <a:pt x="479509" y="594531"/>
                  </a:lnTo>
                  <a:lnTo>
                    <a:pt x="0" y="594531"/>
                  </a:lnTo>
                  <a:close/>
                </a:path>
              </a:pathLst>
            </a:custGeom>
            <a:solidFill>
              <a:srgbClr val="EDEDE4"/>
            </a:solidFill>
            <a:ln>
              <a:noFill/>
            </a:ln>
          </p:spPr>
        </p:sp>
        <p:sp>
          <p:nvSpPr>
            <p:cNvPr id="327" name="Google Shape;327;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8" name="Google Shape;328;p18"/>
          <p:cNvPicPr preferRelativeResize="0"/>
          <p:nvPr/>
        </p:nvPicPr>
        <p:blipFill rotWithShape="1">
          <a:blip r:embed="rId5">
            <a:alphaModFix/>
          </a:blip>
          <a:srcRect b="51858" l="17654" r="32139" t="6641"/>
          <a:stretch/>
        </p:blipFill>
        <p:spPr>
          <a:xfrm>
            <a:off x="12805683" y="2563592"/>
            <a:ext cx="1820634" cy="2257358"/>
          </a:xfrm>
          <a:prstGeom prst="rect">
            <a:avLst/>
          </a:prstGeom>
          <a:noFill/>
          <a:ln>
            <a:noFill/>
          </a:ln>
        </p:spPr>
      </p:pic>
      <p:grpSp>
        <p:nvGrpSpPr>
          <p:cNvPr id="329" name="Google Shape;329;p18"/>
          <p:cNvGrpSpPr/>
          <p:nvPr/>
        </p:nvGrpSpPr>
        <p:grpSpPr>
          <a:xfrm>
            <a:off x="15472994" y="2418931"/>
            <a:ext cx="3086097" cy="3230758"/>
            <a:chOff x="0" y="-38100"/>
            <a:chExt cx="812800" cy="850900"/>
          </a:xfrm>
        </p:grpSpPr>
        <p:sp>
          <p:nvSpPr>
            <p:cNvPr id="330" name="Google Shape;330;p18"/>
            <p:cNvSpPr/>
            <p:nvPr/>
          </p:nvSpPr>
          <p:spPr>
            <a:xfrm>
              <a:off x="0" y="0"/>
              <a:ext cx="479509" cy="594531"/>
            </a:xfrm>
            <a:custGeom>
              <a:rect b="b" l="l" r="r" t="t"/>
              <a:pathLst>
                <a:path extrusionOk="0" h="594531" w="479509">
                  <a:moveTo>
                    <a:pt x="0" y="0"/>
                  </a:moveTo>
                  <a:lnTo>
                    <a:pt x="479509" y="0"/>
                  </a:lnTo>
                  <a:lnTo>
                    <a:pt x="479509" y="594531"/>
                  </a:lnTo>
                  <a:lnTo>
                    <a:pt x="0" y="594531"/>
                  </a:lnTo>
                  <a:close/>
                </a:path>
              </a:pathLst>
            </a:custGeom>
            <a:solidFill>
              <a:srgbClr val="EDEDE4"/>
            </a:solidFill>
            <a:ln>
              <a:noFill/>
            </a:ln>
          </p:spPr>
        </p:sp>
        <p:sp>
          <p:nvSpPr>
            <p:cNvPr id="331" name="Google Shape;331;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2" name="Google Shape;332;p18"/>
          <p:cNvPicPr preferRelativeResize="0"/>
          <p:nvPr/>
        </p:nvPicPr>
        <p:blipFill rotWithShape="1">
          <a:blip r:embed="rId6">
            <a:alphaModFix/>
          </a:blip>
          <a:srcRect b="55522" l="4693" r="41918" t="347"/>
          <a:stretch/>
        </p:blipFill>
        <p:spPr>
          <a:xfrm>
            <a:off x="15472994" y="2563592"/>
            <a:ext cx="1820634" cy="2257358"/>
          </a:xfrm>
          <a:prstGeom prst="rect">
            <a:avLst/>
          </a:prstGeom>
          <a:noFill/>
          <a:ln>
            <a:noFill/>
          </a:ln>
        </p:spPr>
      </p:pic>
      <p:sp>
        <p:nvSpPr>
          <p:cNvPr id="333" name="Google Shape;333;p18"/>
          <p:cNvSpPr txBox="1"/>
          <p:nvPr/>
        </p:nvSpPr>
        <p:spPr>
          <a:xfrm>
            <a:off x="884988" y="952500"/>
            <a:ext cx="7374023" cy="959358"/>
          </a:xfrm>
          <a:prstGeom prst="rect">
            <a:avLst/>
          </a:prstGeom>
          <a:noFill/>
          <a:ln>
            <a:noFill/>
          </a:ln>
        </p:spPr>
        <p:txBody>
          <a:bodyPr anchorCtr="0" anchor="t" bIns="0" lIns="0" spcFirstLastPara="1" rIns="0" wrap="square" tIns="0">
            <a:spAutoFit/>
          </a:bodyPr>
          <a:lstStyle/>
          <a:p>
            <a:pPr indent="0" lvl="0" marL="0" marR="0" rtl="0" algn="ctr">
              <a:lnSpc>
                <a:spcPct val="132005"/>
              </a:lnSpc>
              <a:spcBef>
                <a:spcPts val="0"/>
              </a:spcBef>
              <a:spcAft>
                <a:spcPts val="0"/>
              </a:spcAft>
              <a:buNone/>
            </a:pPr>
            <a:r>
              <a:rPr b="1" i="0" lang="en-US" sz="5799" u="none" cap="none" strike="noStrike">
                <a:solidFill>
                  <a:srgbClr val="2A4C9A"/>
                </a:solidFill>
                <a:latin typeface="Alice"/>
                <a:ea typeface="Alice"/>
                <a:cs typeface="Alice"/>
                <a:sym typeface="Alice"/>
              </a:rPr>
              <a:t>OUR FOUNDER</a:t>
            </a:r>
            <a:endParaRPr/>
          </a:p>
        </p:txBody>
      </p:sp>
      <p:sp>
        <p:nvSpPr>
          <p:cNvPr id="334" name="Google Shape;334;p18"/>
          <p:cNvSpPr txBox="1"/>
          <p:nvPr/>
        </p:nvSpPr>
        <p:spPr>
          <a:xfrm>
            <a:off x="10028988" y="952500"/>
            <a:ext cx="7374023" cy="959358"/>
          </a:xfrm>
          <a:prstGeom prst="rect">
            <a:avLst/>
          </a:prstGeom>
          <a:noFill/>
          <a:ln>
            <a:noFill/>
          </a:ln>
        </p:spPr>
        <p:txBody>
          <a:bodyPr anchorCtr="0" anchor="t" bIns="0" lIns="0" spcFirstLastPara="1" rIns="0" wrap="square" tIns="0">
            <a:spAutoFit/>
          </a:bodyPr>
          <a:lstStyle/>
          <a:p>
            <a:pPr indent="0" lvl="0" marL="0" marR="0" rtl="0" algn="ctr">
              <a:lnSpc>
                <a:spcPct val="132005"/>
              </a:lnSpc>
              <a:spcBef>
                <a:spcPts val="0"/>
              </a:spcBef>
              <a:spcAft>
                <a:spcPts val="0"/>
              </a:spcAft>
              <a:buNone/>
            </a:pPr>
            <a:r>
              <a:rPr b="1" i="0" lang="en-US" sz="5799" u="none" cap="none" strike="noStrike">
                <a:solidFill>
                  <a:srgbClr val="EDEDE4"/>
                </a:solidFill>
                <a:latin typeface="Alice"/>
                <a:ea typeface="Alice"/>
                <a:cs typeface="Alice"/>
                <a:sym typeface="Alice"/>
              </a:rPr>
              <a:t>TEAM MEMBERS</a:t>
            </a:r>
            <a:endParaRPr/>
          </a:p>
        </p:txBody>
      </p:sp>
      <p:sp>
        <p:nvSpPr>
          <p:cNvPr id="335" name="Google Shape;335;p18"/>
          <p:cNvSpPr txBox="1"/>
          <p:nvPr/>
        </p:nvSpPr>
        <p:spPr>
          <a:xfrm>
            <a:off x="3042946" y="8229012"/>
            <a:ext cx="3058108"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2A4C9A"/>
                </a:solidFill>
                <a:latin typeface="Alice"/>
                <a:ea typeface="Alice"/>
                <a:cs typeface="Alice"/>
                <a:sym typeface="Alice"/>
              </a:rPr>
              <a:t>Name Surname</a:t>
            </a:r>
            <a:endParaRPr/>
          </a:p>
        </p:txBody>
      </p:sp>
      <p:sp>
        <p:nvSpPr>
          <p:cNvPr id="336" name="Google Shape;336;p18"/>
          <p:cNvSpPr txBox="1"/>
          <p:nvPr/>
        </p:nvSpPr>
        <p:spPr>
          <a:xfrm>
            <a:off x="2312749" y="8702686"/>
            <a:ext cx="4518502" cy="759713"/>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0" i="0" lang="en-US" sz="1300" u="none" cap="none" strike="noStrike">
                <a:solidFill>
                  <a:srgbClr val="2A4C9A"/>
                </a:solidFill>
                <a:latin typeface="Inter"/>
                <a:ea typeface="Inter"/>
                <a:cs typeface="Inter"/>
                <a:sym typeface="Inter"/>
              </a:rPr>
              <a:t>Presentations are communication tools that can be used as demonstrations, lectures, speeches, reports, and more. It is mostly presented before an audience. </a:t>
            </a:r>
            <a:endParaRPr/>
          </a:p>
        </p:txBody>
      </p:sp>
      <p:sp>
        <p:nvSpPr>
          <p:cNvPr id="337" name="Google Shape;337;p18"/>
          <p:cNvSpPr txBox="1"/>
          <p:nvPr/>
        </p:nvSpPr>
        <p:spPr>
          <a:xfrm>
            <a:off x="10218151" y="4992071"/>
            <a:ext cx="1560643" cy="3105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EDEDE4"/>
                </a:solidFill>
                <a:latin typeface="Alice"/>
                <a:ea typeface="Alice"/>
                <a:cs typeface="Alice"/>
                <a:sym typeface="Alice"/>
              </a:rPr>
              <a:t> Name</a:t>
            </a:r>
            <a:endParaRPr/>
          </a:p>
        </p:txBody>
      </p:sp>
      <p:sp>
        <p:nvSpPr>
          <p:cNvPr id="338" name="Google Shape;338;p18"/>
          <p:cNvSpPr txBox="1"/>
          <p:nvPr/>
        </p:nvSpPr>
        <p:spPr>
          <a:xfrm>
            <a:off x="12935679" y="4992071"/>
            <a:ext cx="1560643" cy="3105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EDEDE4"/>
                </a:solidFill>
                <a:latin typeface="Alice"/>
                <a:ea typeface="Alice"/>
                <a:cs typeface="Alice"/>
                <a:sym typeface="Alice"/>
              </a:rPr>
              <a:t> Name</a:t>
            </a:r>
            <a:endParaRPr/>
          </a:p>
        </p:txBody>
      </p:sp>
      <p:sp>
        <p:nvSpPr>
          <p:cNvPr id="339" name="Google Shape;339;p18"/>
          <p:cNvSpPr txBox="1"/>
          <p:nvPr/>
        </p:nvSpPr>
        <p:spPr>
          <a:xfrm>
            <a:off x="15602990" y="4992071"/>
            <a:ext cx="1560643" cy="3105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EDEDE4"/>
                </a:solidFill>
                <a:latin typeface="Alice"/>
                <a:ea typeface="Alice"/>
                <a:cs typeface="Alice"/>
                <a:sym typeface="Alice"/>
              </a:rPr>
              <a:t> Name</a:t>
            </a:r>
            <a:endParaRPr/>
          </a:p>
        </p:txBody>
      </p:sp>
      <p:sp>
        <p:nvSpPr>
          <p:cNvPr id="340" name="Google Shape;340;p18"/>
          <p:cNvSpPr txBox="1"/>
          <p:nvPr/>
        </p:nvSpPr>
        <p:spPr>
          <a:xfrm>
            <a:off x="10218151" y="5325609"/>
            <a:ext cx="1560643" cy="245145"/>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0" i="0" lang="en-US" sz="1300" u="none" cap="none" strike="noStrike">
                <a:solidFill>
                  <a:srgbClr val="EDEDE4"/>
                </a:solidFill>
                <a:latin typeface="Inter"/>
                <a:ea typeface="Inter"/>
                <a:cs typeface="Inter"/>
                <a:sym typeface="Inter"/>
              </a:rPr>
              <a:t>Title or Position</a:t>
            </a:r>
            <a:endParaRPr/>
          </a:p>
        </p:txBody>
      </p:sp>
      <p:sp>
        <p:nvSpPr>
          <p:cNvPr id="341" name="Google Shape;341;p18"/>
          <p:cNvSpPr txBox="1"/>
          <p:nvPr/>
        </p:nvSpPr>
        <p:spPr>
          <a:xfrm>
            <a:off x="12935679" y="5325609"/>
            <a:ext cx="1560643" cy="245145"/>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0" i="0" lang="en-US" sz="1300" u="none" cap="none" strike="noStrike">
                <a:solidFill>
                  <a:srgbClr val="EDEDE4"/>
                </a:solidFill>
                <a:latin typeface="Inter"/>
                <a:ea typeface="Inter"/>
                <a:cs typeface="Inter"/>
                <a:sym typeface="Inter"/>
              </a:rPr>
              <a:t>Title or Position</a:t>
            </a:r>
            <a:endParaRPr/>
          </a:p>
        </p:txBody>
      </p:sp>
      <p:sp>
        <p:nvSpPr>
          <p:cNvPr id="342" name="Google Shape;342;p18"/>
          <p:cNvSpPr txBox="1"/>
          <p:nvPr/>
        </p:nvSpPr>
        <p:spPr>
          <a:xfrm>
            <a:off x="15602990" y="5325609"/>
            <a:ext cx="1560643" cy="245145"/>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0" i="0" lang="en-US" sz="1300" u="none" cap="none" strike="noStrike">
                <a:solidFill>
                  <a:srgbClr val="EDEDE4"/>
                </a:solidFill>
                <a:latin typeface="Inter"/>
                <a:ea typeface="Inter"/>
                <a:cs typeface="Inter"/>
                <a:sym typeface="Inter"/>
              </a:rPr>
              <a:t>Title or Position</a:t>
            </a:r>
            <a:endParaRPr/>
          </a:p>
        </p:txBody>
      </p:sp>
      <p:sp>
        <p:nvSpPr>
          <p:cNvPr id="343" name="Google Shape;343;p18"/>
          <p:cNvSpPr txBox="1"/>
          <p:nvPr/>
        </p:nvSpPr>
        <p:spPr>
          <a:xfrm>
            <a:off x="10268368" y="7098807"/>
            <a:ext cx="4337400" cy="1651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577" u="none" cap="none" strike="noStrike">
                <a:solidFill>
                  <a:srgbClr val="2A4C9A"/>
                </a:solidFill>
                <a:latin typeface="Alice"/>
                <a:ea typeface="Alice"/>
                <a:cs typeface="Alice"/>
                <a:sym typeface="Alice"/>
              </a:rPr>
              <a:t>Write an original statement or inspiring quote</a:t>
            </a:r>
            <a:endParaRPr/>
          </a:p>
        </p:txBody>
      </p:sp>
      <p:sp>
        <p:nvSpPr>
          <p:cNvPr id="344" name="Google Shape;344;p18"/>
          <p:cNvSpPr txBox="1"/>
          <p:nvPr/>
        </p:nvSpPr>
        <p:spPr>
          <a:xfrm>
            <a:off x="10264629" y="8890709"/>
            <a:ext cx="4344814" cy="221360"/>
          </a:xfrm>
          <a:prstGeom prst="rect">
            <a:avLst/>
          </a:prstGeom>
          <a:noFill/>
          <a:ln>
            <a:noFill/>
          </a:ln>
        </p:spPr>
        <p:txBody>
          <a:bodyPr anchorCtr="0" anchor="t" bIns="0" lIns="0" spcFirstLastPara="1" rIns="0" wrap="square" tIns="0">
            <a:spAutoFit/>
          </a:bodyPr>
          <a:lstStyle/>
          <a:p>
            <a:pPr indent="0" lvl="1" marL="0" marR="0" rtl="0" algn="ctr">
              <a:lnSpc>
                <a:spcPct val="156000"/>
              </a:lnSpc>
              <a:spcBef>
                <a:spcPts val="0"/>
              </a:spcBef>
              <a:spcAft>
                <a:spcPts val="0"/>
              </a:spcAft>
              <a:buNone/>
            </a:pPr>
            <a:r>
              <a:rPr b="0" i="0" lang="en-US" sz="1200" u="none" cap="none" strike="noStrike">
                <a:solidFill>
                  <a:srgbClr val="2A4C9A"/>
                </a:solidFill>
                <a:latin typeface="Inter"/>
                <a:ea typeface="Inter"/>
                <a:cs typeface="Inter"/>
                <a:sym typeface="Inter"/>
              </a:rPr>
              <a:t>— Include a credit, citation, or supporting message</a:t>
            </a:r>
            <a:endParaRPr/>
          </a:p>
        </p:txBody>
      </p:sp>
      <p:pic>
        <p:nvPicPr>
          <p:cNvPr id="345" name="Google Shape;345;p18"/>
          <p:cNvPicPr preferRelativeResize="0"/>
          <p:nvPr/>
        </p:nvPicPr>
        <p:blipFill rotWithShape="1">
          <a:blip r:embed="rId7">
            <a:alphaModFix/>
          </a:blip>
          <a:srcRect b="0" l="12290" r="15378" t="0"/>
          <a:stretch/>
        </p:blipFill>
        <p:spPr>
          <a:xfrm>
            <a:off x="13919596" y="7098807"/>
            <a:ext cx="5614220" cy="55433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C9A"/>
        </a:solidFill>
      </p:bgPr>
    </p:bg>
    <p:spTree>
      <p:nvGrpSpPr>
        <p:cNvPr id="349" name="Shape 349"/>
        <p:cNvGrpSpPr/>
        <p:nvPr/>
      </p:nvGrpSpPr>
      <p:grpSpPr>
        <a:xfrm>
          <a:off x="0" y="0"/>
          <a:ext cx="0" cy="0"/>
          <a:chOff x="0" y="0"/>
          <a:chExt cx="0" cy="0"/>
        </a:xfrm>
      </p:grpSpPr>
      <p:grpSp>
        <p:nvGrpSpPr>
          <p:cNvPr id="350" name="Google Shape;350;p19"/>
          <p:cNvGrpSpPr/>
          <p:nvPr/>
        </p:nvGrpSpPr>
        <p:grpSpPr>
          <a:xfrm>
            <a:off x="0" y="-144661"/>
            <a:ext cx="9144000" cy="10431661"/>
            <a:chOff x="0" y="-38100"/>
            <a:chExt cx="2408296" cy="2747433"/>
          </a:xfrm>
        </p:grpSpPr>
        <p:sp>
          <p:nvSpPr>
            <p:cNvPr id="351" name="Google Shape;351;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2A4C9A"/>
            </a:solidFill>
            <a:ln>
              <a:noFill/>
            </a:ln>
          </p:spPr>
        </p:sp>
        <p:sp>
          <p:nvSpPr>
            <p:cNvPr id="352" name="Google Shape;352;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9"/>
          <p:cNvGrpSpPr/>
          <p:nvPr/>
        </p:nvGrpSpPr>
        <p:grpSpPr>
          <a:xfrm>
            <a:off x="9144000" y="-144661"/>
            <a:ext cx="9144000" cy="10431661"/>
            <a:chOff x="0" y="-38100"/>
            <a:chExt cx="2408296" cy="2747433"/>
          </a:xfrm>
        </p:grpSpPr>
        <p:sp>
          <p:nvSpPr>
            <p:cNvPr id="354" name="Google Shape;354;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EDEDE4"/>
            </a:solidFill>
            <a:ln>
              <a:noFill/>
            </a:ln>
          </p:spPr>
        </p:sp>
        <p:sp>
          <p:nvSpPr>
            <p:cNvPr id="355" name="Google Shape;355;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9"/>
          <p:cNvGrpSpPr/>
          <p:nvPr/>
        </p:nvGrpSpPr>
        <p:grpSpPr>
          <a:xfrm>
            <a:off x="11638301" y="5793811"/>
            <a:ext cx="4155398" cy="2796784"/>
            <a:chOff x="0" y="0"/>
            <a:chExt cx="1094426" cy="736600"/>
          </a:xfrm>
        </p:grpSpPr>
        <p:sp>
          <p:nvSpPr>
            <p:cNvPr id="357" name="Google Shape;357;p19"/>
            <p:cNvSpPr/>
            <p:nvPr/>
          </p:nvSpPr>
          <p:spPr>
            <a:xfrm>
              <a:off x="0" y="0"/>
              <a:ext cx="1094426" cy="178532"/>
            </a:xfrm>
            <a:custGeom>
              <a:rect b="b" l="l" r="r" t="t"/>
              <a:pathLst>
                <a:path extrusionOk="0" h="178532" w="1094426">
                  <a:moveTo>
                    <a:pt x="547213" y="0"/>
                  </a:moveTo>
                  <a:cubicBezTo>
                    <a:pt x="244996" y="0"/>
                    <a:pt x="0" y="39966"/>
                    <a:pt x="0" y="89266"/>
                  </a:cubicBezTo>
                  <a:cubicBezTo>
                    <a:pt x="0" y="138567"/>
                    <a:pt x="244996" y="178532"/>
                    <a:pt x="547213" y="178532"/>
                  </a:cubicBezTo>
                  <a:cubicBezTo>
                    <a:pt x="849430" y="178532"/>
                    <a:pt x="1094426" y="138567"/>
                    <a:pt x="1094426" y="89266"/>
                  </a:cubicBezTo>
                  <a:cubicBezTo>
                    <a:pt x="1094426" y="39966"/>
                    <a:pt x="849430" y="0"/>
                    <a:pt x="547213" y="0"/>
                  </a:cubicBezTo>
                  <a:close/>
                </a:path>
              </a:pathLst>
            </a:custGeom>
            <a:solidFill>
              <a:srgbClr val="2A4C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9" name="Google Shape;359;p19"/>
          <p:cNvPicPr preferRelativeResize="0"/>
          <p:nvPr/>
        </p:nvPicPr>
        <p:blipFill rotWithShape="1">
          <a:blip r:embed="rId3">
            <a:alphaModFix/>
          </a:blip>
          <a:srcRect b="10727" l="18615" r="19863" t="26492"/>
          <a:stretch/>
        </p:blipFill>
        <p:spPr>
          <a:xfrm>
            <a:off x="11989694" y="3058892"/>
            <a:ext cx="3452611" cy="3523324"/>
          </a:xfrm>
          <a:prstGeom prst="rect">
            <a:avLst/>
          </a:prstGeom>
          <a:noFill/>
          <a:ln>
            <a:noFill/>
          </a:ln>
        </p:spPr>
      </p:pic>
      <p:pic>
        <p:nvPicPr>
          <p:cNvPr id="360" name="Google Shape;360;p19"/>
          <p:cNvPicPr preferRelativeResize="0"/>
          <p:nvPr/>
        </p:nvPicPr>
        <p:blipFill rotWithShape="1">
          <a:blip r:embed="rId4">
            <a:alphaModFix/>
          </a:blip>
          <a:srcRect b="26419" l="8403" r="3594" t="9101"/>
          <a:stretch/>
        </p:blipFill>
        <p:spPr>
          <a:xfrm>
            <a:off x="4092131" y="5697766"/>
            <a:ext cx="5010910" cy="4589234"/>
          </a:xfrm>
          <a:prstGeom prst="rect">
            <a:avLst/>
          </a:prstGeom>
          <a:noFill/>
          <a:ln>
            <a:noFill/>
          </a:ln>
        </p:spPr>
      </p:pic>
      <p:cxnSp>
        <p:nvCxnSpPr>
          <p:cNvPr id="361" name="Google Shape;361;p19"/>
          <p:cNvCxnSpPr/>
          <p:nvPr/>
        </p:nvCxnSpPr>
        <p:spPr>
          <a:xfrm>
            <a:off x="12499168" y="1910782"/>
            <a:ext cx="2817645" cy="0"/>
          </a:xfrm>
          <a:prstGeom prst="straightConnector1">
            <a:avLst/>
          </a:prstGeom>
          <a:noFill/>
          <a:ln cap="flat" cmpd="sng" w="19050">
            <a:solidFill>
              <a:srgbClr val="2A4C9A"/>
            </a:solidFill>
            <a:prstDash val="dot"/>
            <a:round/>
            <a:headEnd len="sm" w="sm" type="none"/>
            <a:tailEnd len="sm" w="sm" type="none"/>
          </a:ln>
        </p:spPr>
      </p:cxnSp>
      <p:cxnSp>
        <p:nvCxnSpPr>
          <p:cNvPr id="362" name="Google Shape;362;p19"/>
          <p:cNvCxnSpPr/>
          <p:nvPr/>
        </p:nvCxnSpPr>
        <p:spPr>
          <a:xfrm>
            <a:off x="12499168" y="2420717"/>
            <a:ext cx="2817645" cy="0"/>
          </a:xfrm>
          <a:prstGeom prst="straightConnector1">
            <a:avLst/>
          </a:prstGeom>
          <a:noFill/>
          <a:ln cap="flat" cmpd="sng" w="19050">
            <a:solidFill>
              <a:srgbClr val="2A4C9A"/>
            </a:solidFill>
            <a:prstDash val="dot"/>
            <a:round/>
            <a:headEnd len="sm" w="sm" type="none"/>
            <a:tailEnd len="sm" w="sm" type="none"/>
          </a:ln>
        </p:spPr>
      </p:cxnSp>
      <p:cxnSp>
        <p:nvCxnSpPr>
          <p:cNvPr id="363" name="Google Shape;363;p19"/>
          <p:cNvCxnSpPr/>
          <p:nvPr/>
        </p:nvCxnSpPr>
        <p:spPr>
          <a:xfrm>
            <a:off x="12499168" y="2925542"/>
            <a:ext cx="2817645" cy="0"/>
          </a:xfrm>
          <a:prstGeom prst="straightConnector1">
            <a:avLst/>
          </a:prstGeom>
          <a:noFill/>
          <a:ln cap="flat" cmpd="sng" w="19050">
            <a:solidFill>
              <a:srgbClr val="2A4C9A"/>
            </a:solidFill>
            <a:prstDash val="dot"/>
            <a:round/>
            <a:headEnd len="sm" w="sm" type="none"/>
            <a:tailEnd len="sm" w="sm" type="none"/>
          </a:ln>
        </p:spPr>
      </p:cxnSp>
      <p:sp>
        <p:nvSpPr>
          <p:cNvPr id="364" name="Google Shape;364;p19"/>
          <p:cNvSpPr txBox="1"/>
          <p:nvPr/>
        </p:nvSpPr>
        <p:spPr>
          <a:xfrm>
            <a:off x="774758" y="7057464"/>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Orange Juice</a:t>
            </a:r>
            <a:endParaRPr/>
          </a:p>
        </p:txBody>
      </p:sp>
      <p:sp>
        <p:nvSpPr>
          <p:cNvPr id="365" name="Google Shape;365;p19"/>
          <p:cNvSpPr txBox="1"/>
          <p:nvPr/>
        </p:nvSpPr>
        <p:spPr>
          <a:xfrm>
            <a:off x="774758" y="7748177"/>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Smoothie</a:t>
            </a:r>
            <a:endParaRPr/>
          </a:p>
        </p:txBody>
      </p:sp>
      <p:sp>
        <p:nvSpPr>
          <p:cNvPr id="366" name="Google Shape;366;p19"/>
          <p:cNvSpPr txBox="1"/>
          <p:nvPr/>
        </p:nvSpPr>
        <p:spPr>
          <a:xfrm>
            <a:off x="774758" y="8443502"/>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Water</a:t>
            </a:r>
            <a:endParaRPr/>
          </a:p>
        </p:txBody>
      </p:sp>
      <p:sp>
        <p:nvSpPr>
          <p:cNvPr id="367" name="Google Shape;367;p19"/>
          <p:cNvSpPr txBox="1"/>
          <p:nvPr/>
        </p:nvSpPr>
        <p:spPr>
          <a:xfrm>
            <a:off x="774758" y="9138827"/>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Iced Tea</a:t>
            </a:r>
            <a:endParaRPr/>
          </a:p>
        </p:txBody>
      </p:sp>
      <p:cxnSp>
        <p:nvCxnSpPr>
          <p:cNvPr id="368" name="Google Shape;368;p19"/>
          <p:cNvCxnSpPr/>
          <p:nvPr/>
        </p:nvCxnSpPr>
        <p:spPr>
          <a:xfrm>
            <a:off x="2616092" y="2244803"/>
            <a:ext cx="2220917" cy="0"/>
          </a:xfrm>
          <a:prstGeom prst="straightConnector1">
            <a:avLst/>
          </a:prstGeom>
          <a:noFill/>
          <a:ln cap="flat" cmpd="sng" w="19050">
            <a:solidFill>
              <a:srgbClr val="EDEDE4"/>
            </a:solidFill>
            <a:prstDash val="dot"/>
            <a:round/>
            <a:headEnd len="sm" w="sm" type="none"/>
            <a:tailEnd len="sm" w="sm" type="none"/>
          </a:ln>
        </p:spPr>
      </p:cxnSp>
      <p:cxnSp>
        <p:nvCxnSpPr>
          <p:cNvPr id="369" name="Google Shape;369;p19"/>
          <p:cNvCxnSpPr/>
          <p:nvPr/>
        </p:nvCxnSpPr>
        <p:spPr>
          <a:xfrm>
            <a:off x="2351083" y="7200339"/>
            <a:ext cx="686070" cy="0"/>
          </a:xfrm>
          <a:prstGeom prst="straightConnector1">
            <a:avLst/>
          </a:prstGeom>
          <a:noFill/>
          <a:ln cap="flat" cmpd="sng" w="19050">
            <a:solidFill>
              <a:srgbClr val="EDEDE4"/>
            </a:solidFill>
            <a:prstDash val="dot"/>
            <a:round/>
            <a:headEnd len="sm" w="sm" type="none"/>
            <a:tailEnd len="sm" w="sm" type="none"/>
          </a:ln>
        </p:spPr>
      </p:cxnSp>
      <p:cxnSp>
        <p:nvCxnSpPr>
          <p:cNvPr id="370" name="Google Shape;370;p19"/>
          <p:cNvCxnSpPr/>
          <p:nvPr/>
        </p:nvCxnSpPr>
        <p:spPr>
          <a:xfrm>
            <a:off x="1920915" y="7895664"/>
            <a:ext cx="686070" cy="0"/>
          </a:xfrm>
          <a:prstGeom prst="straightConnector1">
            <a:avLst/>
          </a:prstGeom>
          <a:noFill/>
          <a:ln cap="flat" cmpd="sng" w="19050">
            <a:solidFill>
              <a:srgbClr val="EDEDE4"/>
            </a:solidFill>
            <a:prstDash val="dot"/>
            <a:round/>
            <a:headEnd len="sm" w="sm" type="none"/>
            <a:tailEnd len="sm" w="sm" type="none"/>
          </a:ln>
        </p:spPr>
      </p:cxnSp>
      <p:cxnSp>
        <p:nvCxnSpPr>
          <p:cNvPr id="371" name="Google Shape;371;p19"/>
          <p:cNvCxnSpPr/>
          <p:nvPr/>
        </p:nvCxnSpPr>
        <p:spPr>
          <a:xfrm>
            <a:off x="1596271" y="8586377"/>
            <a:ext cx="686070" cy="0"/>
          </a:xfrm>
          <a:prstGeom prst="straightConnector1">
            <a:avLst/>
          </a:prstGeom>
          <a:noFill/>
          <a:ln cap="flat" cmpd="sng" w="19050">
            <a:solidFill>
              <a:srgbClr val="EDEDE4"/>
            </a:solidFill>
            <a:prstDash val="dot"/>
            <a:round/>
            <a:headEnd len="sm" w="sm" type="none"/>
            <a:tailEnd len="sm" w="sm" type="none"/>
          </a:ln>
        </p:spPr>
      </p:cxnSp>
      <p:cxnSp>
        <p:nvCxnSpPr>
          <p:cNvPr id="372" name="Google Shape;372;p19"/>
          <p:cNvCxnSpPr/>
          <p:nvPr/>
        </p:nvCxnSpPr>
        <p:spPr>
          <a:xfrm>
            <a:off x="1788849" y="9281702"/>
            <a:ext cx="686070" cy="0"/>
          </a:xfrm>
          <a:prstGeom prst="straightConnector1">
            <a:avLst/>
          </a:prstGeom>
          <a:noFill/>
          <a:ln cap="flat" cmpd="sng" w="19050">
            <a:solidFill>
              <a:srgbClr val="EDEDE4"/>
            </a:solidFill>
            <a:prstDash val="dot"/>
            <a:round/>
            <a:headEnd len="sm" w="sm" type="none"/>
            <a:tailEnd len="sm" w="sm" type="none"/>
          </a:ln>
        </p:spPr>
      </p:cxnSp>
      <p:cxnSp>
        <p:nvCxnSpPr>
          <p:cNvPr id="373" name="Google Shape;373;p19"/>
          <p:cNvCxnSpPr/>
          <p:nvPr/>
        </p:nvCxnSpPr>
        <p:spPr>
          <a:xfrm>
            <a:off x="2616092" y="2945041"/>
            <a:ext cx="2220917" cy="0"/>
          </a:xfrm>
          <a:prstGeom prst="straightConnector1">
            <a:avLst/>
          </a:prstGeom>
          <a:noFill/>
          <a:ln cap="flat" cmpd="sng" w="19050">
            <a:solidFill>
              <a:srgbClr val="EDEDE4"/>
            </a:solidFill>
            <a:prstDash val="dot"/>
            <a:round/>
            <a:headEnd len="sm" w="sm" type="none"/>
            <a:tailEnd len="sm" w="sm" type="none"/>
          </a:ln>
        </p:spPr>
      </p:cxnSp>
      <p:cxnSp>
        <p:nvCxnSpPr>
          <p:cNvPr id="374" name="Google Shape;374;p19"/>
          <p:cNvCxnSpPr/>
          <p:nvPr/>
        </p:nvCxnSpPr>
        <p:spPr>
          <a:xfrm>
            <a:off x="2616092" y="3640366"/>
            <a:ext cx="2220917" cy="0"/>
          </a:xfrm>
          <a:prstGeom prst="straightConnector1">
            <a:avLst/>
          </a:prstGeom>
          <a:noFill/>
          <a:ln cap="flat" cmpd="sng" w="19050">
            <a:solidFill>
              <a:srgbClr val="EDEDE4"/>
            </a:solidFill>
            <a:prstDash val="dot"/>
            <a:round/>
            <a:headEnd len="sm" w="sm" type="none"/>
            <a:tailEnd len="sm" w="sm" type="none"/>
          </a:ln>
        </p:spPr>
      </p:cxnSp>
      <p:cxnSp>
        <p:nvCxnSpPr>
          <p:cNvPr id="375" name="Google Shape;375;p19"/>
          <p:cNvCxnSpPr/>
          <p:nvPr/>
        </p:nvCxnSpPr>
        <p:spPr>
          <a:xfrm>
            <a:off x="2616092" y="4335691"/>
            <a:ext cx="2220917" cy="0"/>
          </a:xfrm>
          <a:prstGeom prst="straightConnector1">
            <a:avLst/>
          </a:prstGeom>
          <a:noFill/>
          <a:ln cap="flat" cmpd="sng" w="19050">
            <a:solidFill>
              <a:srgbClr val="EDEDE4"/>
            </a:solidFill>
            <a:prstDash val="dot"/>
            <a:round/>
            <a:headEnd len="sm" w="sm" type="none"/>
            <a:tailEnd len="sm" w="sm" type="none"/>
          </a:ln>
        </p:spPr>
      </p:cxnSp>
      <p:cxnSp>
        <p:nvCxnSpPr>
          <p:cNvPr id="376" name="Google Shape;376;p19"/>
          <p:cNvCxnSpPr/>
          <p:nvPr/>
        </p:nvCxnSpPr>
        <p:spPr>
          <a:xfrm>
            <a:off x="2616092" y="5031016"/>
            <a:ext cx="2220917" cy="0"/>
          </a:xfrm>
          <a:prstGeom prst="straightConnector1">
            <a:avLst/>
          </a:prstGeom>
          <a:noFill/>
          <a:ln cap="flat" cmpd="sng" w="19050">
            <a:solidFill>
              <a:srgbClr val="EDEDE4"/>
            </a:solidFill>
            <a:prstDash val="dot"/>
            <a:round/>
            <a:headEnd len="sm" w="sm" type="none"/>
            <a:tailEnd len="sm" w="sm" type="none"/>
          </a:ln>
        </p:spPr>
      </p:cxnSp>
      <p:sp>
        <p:nvSpPr>
          <p:cNvPr id="377" name="Google Shape;377;p19"/>
          <p:cNvSpPr txBox="1"/>
          <p:nvPr/>
        </p:nvSpPr>
        <p:spPr>
          <a:xfrm>
            <a:off x="9677400" y="7663330"/>
            <a:ext cx="1618515"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Strawberry Cake</a:t>
            </a:r>
            <a:endParaRPr/>
          </a:p>
        </p:txBody>
      </p:sp>
      <p:sp>
        <p:nvSpPr>
          <p:cNvPr id="378" name="Google Shape;378;p19"/>
          <p:cNvSpPr txBox="1"/>
          <p:nvPr/>
        </p:nvSpPr>
        <p:spPr>
          <a:xfrm>
            <a:off x="9677400" y="8882681"/>
            <a:ext cx="1618515"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Chocolate Tart</a:t>
            </a:r>
            <a:endParaRPr/>
          </a:p>
        </p:txBody>
      </p:sp>
      <p:sp>
        <p:nvSpPr>
          <p:cNvPr id="379" name="Google Shape;379;p19"/>
          <p:cNvSpPr txBox="1"/>
          <p:nvPr/>
        </p:nvSpPr>
        <p:spPr>
          <a:xfrm>
            <a:off x="15497838" y="7663330"/>
            <a:ext cx="1618515"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Almond Cake</a:t>
            </a:r>
            <a:endParaRPr/>
          </a:p>
        </p:txBody>
      </p:sp>
      <p:sp>
        <p:nvSpPr>
          <p:cNvPr id="380" name="Google Shape;380;p19"/>
          <p:cNvSpPr txBox="1"/>
          <p:nvPr/>
        </p:nvSpPr>
        <p:spPr>
          <a:xfrm>
            <a:off x="15497838" y="8882681"/>
            <a:ext cx="1618515"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Apple Cake</a:t>
            </a:r>
            <a:endParaRPr/>
          </a:p>
        </p:txBody>
      </p:sp>
      <p:cxnSp>
        <p:nvCxnSpPr>
          <p:cNvPr id="381" name="Google Shape;381;p19"/>
          <p:cNvCxnSpPr/>
          <p:nvPr/>
        </p:nvCxnSpPr>
        <p:spPr>
          <a:xfrm>
            <a:off x="11185034" y="7806205"/>
            <a:ext cx="199932" cy="0"/>
          </a:xfrm>
          <a:prstGeom prst="straightConnector1">
            <a:avLst/>
          </a:prstGeom>
          <a:noFill/>
          <a:ln cap="flat" cmpd="sng" w="19050">
            <a:solidFill>
              <a:srgbClr val="2A4C9A"/>
            </a:solidFill>
            <a:prstDash val="dot"/>
            <a:round/>
            <a:headEnd len="sm" w="sm" type="none"/>
            <a:tailEnd len="sm" w="sm" type="none"/>
          </a:ln>
        </p:spPr>
      </p:cxnSp>
      <p:cxnSp>
        <p:nvCxnSpPr>
          <p:cNvPr id="382" name="Google Shape;382;p19"/>
          <p:cNvCxnSpPr/>
          <p:nvPr/>
        </p:nvCxnSpPr>
        <p:spPr>
          <a:xfrm>
            <a:off x="11185034" y="9025556"/>
            <a:ext cx="199932" cy="0"/>
          </a:xfrm>
          <a:prstGeom prst="straightConnector1">
            <a:avLst/>
          </a:prstGeom>
          <a:noFill/>
          <a:ln cap="flat" cmpd="sng" w="19050">
            <a:solidFill>
              <a:srgbClr val="2A4C9A"/>
            </a:solidFill>
            <a:prstDash val="dot"/>
            <a:round/>
            <a:headEnd len="sm" w="sm" type="none"/>
            <a:tailEnd len="sm" w="sm" type="none"/>
          </a:ln>
        </p:spPr>
      </p:cxnSp>
      <p:cxnSp>
        <p:nvCxnSpPr>
          <p:cNvPr id="383" name="Google Shape;383;p19"/>
          <p:cNvCxnSpPr/>
          <p:nvPr/>
        </p:nvCxnSpPr>
        <p:spPr>
          <a:xfrm>
            <a:off x="14325127" y="7806205"/>
            <a:ext cx="199932" cy="0"/>
          </a:xfrm>
          <a:prstGeom prst="straightConnector1">
            <a:avLst/>
          </a:prstGeom>
          <a:noFill/>
          <a:ln cap="flat" cmpd="sng" w="19050">
            <a:solidFill>
              <a:srgbClr val="2A4C9A"/>
            </a:solidFill>
            <a:prstDash val="dot"/>
            <a:round/>
            <a:headEnd len="sm" w="sm" type="none"/>
            <a:tailEnd len="sm" w="sm" type="none"/>
          </a:ln>
        </p:spPr>
      </p:cxnSp>
      <p:cxnSp>
        <p:nvCxnSpPr>
          <p:cNvPr id="384" name="Google Shape;384;p19"/>
          <p:cNvCxnSpPr/>
          <p:nvPr/>
        </p:nvCxnSpPr>
        <p:spPr>
          <a:xfrm>
            <a:off x="14325127" y="9025556"/>
            <a:ext cx="199932" cy="0"/>
          </a:xfrm>
          <a:prstGeom prst="straightConnector1">
            <a:avLst/>
          </a:prstGeom>
          <a:noFill/>
          <a:ln cap="flat" cmpd="sng" w="19050">
            <a:solidFill>
              <a:srgbClr val="2A4C9A"/>
            </a:solidFill>
            <a:prstDash val="dot"/>
            <a:round/>
            <a:headEnd len="sm" w="sm" type="none"/>
            <a:tailEnd len="sm" w="sm" type="none"/>
          </a:ln>
        </p:spPr>
      </p:cxnSp>
      <p:cxnSp>
        <p:nvCxnSpPr>
          <p:cNvPr id="385" name="Google Shape;385;p19"/>
          <p:cNvCxnSpPr/>
          <p:nvPr/>
        </p:nvCxnSpPr>
        <p:spPr>
          <a:xfrm>
            <a:off x="17033286" y="7806205"/>
            <a:ext cx="199932" cy="0"/>
          </a:xfrm>
          <a:prstGeom prst="straightConnector1">
            <a:avLst/>
          </a:prstGeom>
          <a:noFill/>
          <a:ln cap="flat" cmpd="sng" w="19050">
            <a:solidFill>
              <a:srgbClr val="2A4C9A"/>
            </a:solidFill>
            <a:prstDash val="dot"/>
            <a:round/>
            <a:headEnd len="sm" w="sm" type="none"/>
            <a:tailEnd len="sm" w="sm" type="none"/>
          </a:ln>
        </p:spPr>
      </p:cxnSp>
      <p:cxnSp>
        <p:nvCxnSpPr>
          <p:cNvPr id="386" name="Google Shape;386;p19"/>
          <p:cNvCxnSpPr/>
          <p:nvPr/>
        </p:nvCxnSpPr>
        <p:spPr>
          <a:xfrm>
            <a:off x="17033286" y="9025556"/>
            <a:ext cx="199932" cy="0"/>
          </a:xfrm>
          <a:prstGeom prst="straightConnector1">
            <a:avLst/>
          </a:prstGeom>
          <a:noFill/>
          <a:ln cap="flat" cmpd="sng" w="19050">
            <a:solidFill>
              <a:srgbClr val="2A4C9A"/>
            </a:solidFill>
            <a:prstDash val="dot"/>
            <a:round/>
            <a:headEnd len="sm" w="sm" type="none"/>
            <a:tailEnd len="sm" w="sm" type="none"/>
          </a:ln>
        </p:spPr>
      </p:cxnSp>
      <p:sp>
        <p:nvSpPr>
          <p:cNvPr id="387" name="Google Shape;387;p19"/>
          <p:cNvSpPr txBox="1"/>
          <p:nvPr/>
        </p:nvSpPr>
        <p:spPr>
          <a:xfrm>
            <a:off x="11255894" y="1767907"/>
            <a:ext cx="1243274"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Ceaser Salad</a:t>
            </a:r>
            <a:endParaRPr/>
          </a:p>
        </p:txBody>
      </p:sp>
      <p:sp>
        <p:nvSpPr>
          <p:cNvPr id="388" name="Google Shape;388;p19"/>
          <p:cNvSpPr txBox="1"/>
          <p:nvPr/>
        </p:nvSpPr>
        <p:spPr>
          <a:xfrm>
            <a:off x="11255894" y="2268317"/>
            <a:ext cx="1243274"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Truffle Fries</a:t>
            </a:r>
            <a:endParaRPr/>
          </a:p>
        </p:txBody>
      </p:sp>
      <p:sp>
        <p:nvSpPr>
          <p:cNvPr id="389" name="Google Shape;389;p19"/>
          <p:cNvSpPr txBox="1"/>
          <p:nvPr/>
        </p:nvSpPr>
        <p:spPr>
          <a:xfrm>
            <a:off x="11255894" y="2773142"/>
            <a:ext cx="1033724"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Fruit bowl</a:t>
            </a:r>
            <a:endParaRPr/>
          </a:p>
        </p:txBody>
      </p:sp>
      <p:sp>
        <p:nvSpPr>
          <p:cNvPr id="390" name="Google Shape;390;p19"/>
          <p:cNvSpPr txBox="1"/>
          <p:nvPr/>
        </p:nvSpPr>
        <p:spPr>
          <a:xfrm>
            <a:off x="15526817" y="1786957"/>
            <a:ext cx="649289"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$13.50</a:t>
            </a:r>
            <a:endParaRPr/>
          </a:p>
        </p:txBody>
      </p:sp>
      <p:sp>
        <p:nvSpPr>
          <p:cNvPr id="391" name="Google Shape;391;p19"/>
          <p:cNvSpPr txBox="1"/>
          <p:nvPr/>
        </p:nvSpPr>
        <p:spPr>
          <a:xfrm>
            <a:off x="15526817" y="2287367"/>
            <a:ext cx="649289"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$8.50</a:t>
            </a:r>
            <a:endParaRPr/>
          </a:p>
        </p:txBody>
      </p:sp>
      <p:sp>
        <p:nvSpPr>
          <p:cNvPr id="392" name="Google Shape;392;p19"/>
          <p:cNvSpPr txBox="1"/>
          <p:nvPr/>
        </p:nvSpPr>
        <p:spPr>
          <a:xfrm>
            <a:off x="15397501" y="2792192"/>
            <a:ext cx="778605"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$12.00</a:t>
            </a:r>
            <a:endParaRPr/>
          </a:p>
        </p:txBody>
      </p:sp>
      <p:sp>
        <p:nvSpPr>
          <p:cNvPr id="393" name="Google Shape;393;p19"/>
          <p:cNvSpPr txBox="1"/>
          <p:nvPr/>
        </p:nvSpPr>
        <p:spPr>
          <a:xfrm>
            <a:off x="11939446" y="737147"/>
            <a:ext cx="3665896"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A4C9A"/>
                </a:solidFill>
                <a:latin typeface="Alice"/>
                <a:ea typeface="Alice"/>
                <a:cs typeface="Alice"/>
                <a:sym typeface="Alice"/>
              </a:rPr>
              <a:t>ALL-DAY</a:t>
            </a:r>
            <a:endParaRPr/>
          </a:p>
        </p:txBody>
      </p:sp>
      <p:sp>
        <p:nvSpPr>
          <p:cNvPr id="394" name="Google Shape;394;p19"/>
          <p:cNvSpPr txBox="1"/>
          <p:nvPr/>
        </p:nvSpPr>
        <p:spPr>
          <a:xfrm>
            <a:off x="2739052" y="737147"/>
            <a:ext cx="3665896"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EDEDE4"/>
                </a:solidFill>
                <a:latin typeface="Alice"/>
                <a:ea typeface="Alice"/>
                <a:cs typeface="Alice"/>
                <a:sym typeface="Alice"/>
              </a:rPr>
              <a:t>COFFEE</a:t>
            </a:r>
            <a:endParaRPr/>
          </a:p>
        </p:txBody>
      </p:sp>
      <p:sp>
        <p:nvSpPr>
          <p:cNvPr id="395" name="Google Shape;395;p19"/>
          <p:cNvSpPr txBox="1"/>
          <p:nvPr/>
        </p:nvSpPr>
        <p:spPr>
          <a:xfrm>
            <a:off x="774758" y="6078766"/>
            <a:ext cx="3212598" cy="447675"/>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2999" u="none" cap="none" strike="noStrike">
                <a:solidFill>
                  <a:srgbClr val="EDEDE4"/>
                </a:solidFill>
                <a:latin typeface="Alice"/>
                <a:ea typeface="Alice"/>
                <a:cs typeface="Alice"/>
                <a:sym typeface="Alice"/>
              </a:rPr>
              <a:t>NON-COFFEE</a:t>
            </a:r>
            <a:endParaRPr/>
          </a:p>
        </p:txBody>
      </p:sp>
      <p:sp>
        <p:nvSpPr>
          <p:cNvPr id="396" name="Google Shape;396;p19"/>
          <p:cNvSpPr txBox="1"/>
          <p:nvPr/>
        </p:nvSpPr>
        <p:spPr>
          <a:xfrm>
            <a:off x="774758" y="2111453"/>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Americano</a:t>
            </a:r>
            <a:endParaRPr/>
          </a:p>
        </p:txBody>
      </p:sp>
      <p:sp>
        <p:nvSpPr>
          <p:cNvPr id="397" name="Google Shape;397;p19"/>
          <p:cNvSpPr txBox="1"/>
          <p:nvPr/>
        </p:nvSpPr>
        <p:spPr>
          <a:xfrm>
            <a:off x="5109092" y="1629693"/>
            <a:ext cx="762076" cy="240664"/>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400" u="none" cap="none" strike="noStrike">
                <a:solidFill>
                  <a:srgbClr val="EDEDE4"/>
                </a:solidFill>
                <a:latin typeface="Inter"/>
                <a:ea typeface="Inter"/>
                <a:cs typeface="Inter"/>
                <a:sym typeface="Inter"/>
              </a:rPr>
              <a:t>Regular</a:t>
            </a:r>
            <a:endParaRPr/>
          </a:p>
        </p:txBody>
      </p:sp>
      <p:sp>
        <p:nvSpPr>
          <p:cNvPr id="398" name="Google Shape;398;p19"/>
          <p:cNvSpPr txBox="1"/>
          <p:nvPr/>
        </p:nvSpPr>
        <p:spPr>
          <a:xfrm>
            <a:off x="6152984" y="1629693"/>
            <a:ext cx="762076" cy="240664"/>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400" u="none" cap="none" strike="noStrike">
                <a:solidFill>
                  <a:srgbClr val="EDEDE4"/>
                </a:solidFill>
                <a:latin typeface="Inter"/>
                <a:ea typeface="Inter"/>
                <a:cs typeface="Inter"/>
                <a:sym typeface="Inter"/>
              </a:rPr>
              <a:t>Medium</a:t>
            </a:r>
            <a:endParaRPr/>
          </a:p>
        </p:txBody>
      </p:sp>
      <p:sp>
        <p:nvSpPr>
          <p:cNvPr id="399" name="Google Shape;399;p19"/>
          <p:cNvSpPr txBox="1"/>
          <p:nvPr/>
        </p:nvSpPr>
        <p:spPr>
          <a:xfrm>
            <a:off x="7196876" y="1629693"/>
            <a:ext cx="762076" cy="240664"/>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400" u="none" cap="none" strike="noStrike">
                <a:solidFill>
                  <a:srgbClr val="EDEDE4"/>
                </a:solidFill>
                <a:latin typeface="Inter"/>
                <a:ea typeface="Inter"/>
                <a:cs typeface="Inter"/>
                <a:sym typeface="Inter"/>
              </a:rPr>
              <a:t>Large</a:t>
            </a:r>
            <a:endParaRPr/>
          </a:p>
        </p:txBody>
      </p:sp>
      <p:sp>
        <p:nvSpPr>
          <p:cNvPr id="400" name="Google Shape;400;p19"/>
          <p:cNvSpPr txBox="1"/>
          <p:nvPr/>
        </p:nvSpPr>
        <p:spPr>
          <a:xfrm>
            <a:off x="774758" y="2802166"/>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Cafe Latte</a:t>
            </a:r>
            <a:endParaRPr/>
          </a:p>
        </p:txBody>
      </p:sp>
      <p:sp>
        <p:nvSpPr>
          <p:cNvPr id="401" name="Google Shape;401;p19"/>
          <p:cNvSpPr txBox="1"/>
          <p:nvPr/>
        </p:nvSpPr>
        <p:spPr>
          <a:xfrm>
            <a:off x="774758" y="3497491"/>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Matcha Latte</a:t>
            </a:r>
            <a:endParaRPr/>
          </a:p>
        </p:txBody>
      </p:sp>
      <p:sp>
        <p:nvSpPr>
          <p:cNvPr id="402" name="Google Shape;402;p19"/>
          <p:cNvSpPr txBox="1"/>
          <p:nvPr/>
        </p:nvSpPr>
        <p:spPr>
          <a:xfrm>
            <a:off x="774758" y="4192816"/>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Cappuccino</a:t>
            </a:r>
            <a:endParaRPr/>
          </a:p>
        </p:txBody>
      </p:sp>
      <p:sp>
        <p:nvSpPr>
          <p:cNvPr id="403" name="Google Shape;403;p19"/>
          <p:cNvSpPr txBox="1"/>
          <p:nvPr/>
        </p:nvSpPr>
        <p:spPr>
          <a:xfrm>
            <a:off x="774758" y="4888141"/>
            <a:ext cx="1804403"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Mocha Latte</a:t>
            </a:r>
            <a:endParaRPr/>
          </a:p>
        </p:txBody>
      </p:sp>
      <p:sp>
        <p:nvSpPr>
          <p:cNvPr id="404" name="Google Shape;404;p19"/>
          <p:cNvSpPr txBox="1"/>
          <p:nvPr/>
        </p:nvSpPr>
        <p:spPr>
          <a:xfrm>
            <a:off x="5109092" y="2111453"/>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405" name="Google Shape;405;p19"/>
          <p:cNvSpPr txBox="1"/>
          <p:nvPr/>
        </p:nvSpPr>
        <p:spPr>
          <a:xfrm>
            <a:off x="3338067" y="7057464"/>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406" name="Google Shape;406;p19"/>
          <p:cNvSpPr txBox="1"/>
          <p:nvPr/>
        </p:nvSpPr>
        <p:spPr>
          <a:xfrm>
            <a:off x="2907899" y="7752789"/>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407" name="Google Shape;407;p19"/>
          <p:cNvSpPr txBox="1"/>
          <p:nvPr/>
        </p:nvSpPr>
        <p:spPr>
          <a:xfrm>
            <a:off x="2583255" y="8443502"/>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408" name="Google Shape;408;p19"/>
          <p:cNvSpPr txBox="1"/>
          <p:nvPr/>
        </p:nvSpPr>
        <p:spPr>
          <a:xfrm>
            <a:off x="2775833" y="9138827"/>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409" name="Google Shape;409;p19"/>
          <p:cNvSpPr txBox="1"/>
          <p:nvPr/>
        </p:nvSpPr>
        <p:spPr>
          <a:xfrm>
            <a:off x="6152984" y="2111453"/>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410" name="Google Shape;410;p19"/>
          <p:cNvSpPr txBox="1"/>
          <p:nvPr/>
        </p:nvSpPr>
        <p:spPr>
          <a:xfrm>
            <a:off x="7196876" y="2111453"/>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$4.50</a:t>
            </a:r>
            <a:endParaRPr/>
          </a:p>
        </p:txBody>
      </p:sp>
      <p:sp>
        <p:nvSpPr>
          <p:cNvPr id="411" name="Google Shape;411;p19"/>
          <p:cNvSpPr txBox="1"/>
          <p:nvPr/>
        </p:nvSpPr>
        <p:spPr>
          <a:xfrm>
            <a:off x="5109092" y="2802166"/>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$5.00</a:t>
            </a:r>
            <a:endParaRPr/>
          </a:p>
        </p:txBody>
      </p:sp>
      <p:sp>
        <p:nvSpPr>
          <p:cNvPr id="412" name="Google Shape;412;p19"/>
          <p:cNvSpPr txBox="1"/>
          <p:nvPr/>
        </p:nvSpPr>
        <p:spPr>
          <a:xfrm>
            <a:off x="6152984" y="2802166"/>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$5.00</a:t>
            </a:r>
            <a:endParaRPr/>
          </a:p>
        </p:txBody>
      </p:sp>
      <p:sp>
        <p:nvSpPr>
          <p:cNvPr id="413" name="Google Shape;413;p19"/>
          <p:cNvSpPr txBox="1"/>
          <p:nvPr/>
        </p:nvSpPr>
        <p:spPr>
          <a:xfrm>
            <a:off x="7196876" y="2802166"/>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$5.00</a:t>
            </a:r>
            <a:endParaRPr/>
          </a:p>
        </p:txBody>
      </p:sp>
      <p:sp>
        <p:nvSpPr>
          <p:cNvPr id="414" name="Google Shape;414;p19"/>
          <p:cNvSpPr txBox="1"/>
          <p:nvPr/>
        </p:nvSpPr>
        <p:spPr>
          <a:xfrm>
            <a:off x="5109092" y="3497491"/>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415" name="Google Shape;415;p19"/>
          <p:cNvSpPr txBox="1"/>
          <p:nvPr/>
        </p:nvSpPr>
        <p:spPr>
          <a:xfrm>
            <a:off x="6152984" y="3497491"/>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416" name="Google Shape;416;p19"/>
          <p:cNvSpPr txBox="1"/>
          <p:nvPr/>
        </p:nvSpPr>
        <p:spPr>
          <a:xfrm>
            <a:off x="7196876" y="3497491"/>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417" name="Google Shape;417;p19"/>
          <p:cNvSpPr txBox="1"/>
          <p:nvPr/>
        </p:nvSpPr>
        <p:spPr>
          <a:xfrm>
            <a:off x="5109092" y="4192816"/>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418" name="Google Shape;418;p19"/>
          <p:cNvSpPr txBox="1"/>
          <p:nvPr/>
        </p:nvSpPr>
        <p:spPr>
          <a:xfrm>
            <a:off x="5109092" y="4888141"/>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419" name="Google Shape;419;p19"/>
          <p:cNvSpPr txBox="1"/>
          <p:nvPr/>
        </p:nvSpPr>
        <p:spPr>
          <a:xfrm>
            <a:off x="6152984" y="4192816"/>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420" name="Google Shape;420;p19"/>
          <p:cNvSpPr txBox="1"/>
          <p:nvPr/>
        </p:nvSpPr>
        <p:spPr>
          <a:xfrm>
            <a:off x="6152984" y="4907191"/>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421" name="Google Shape;421;p19"/>
          <p:cNvSpPr txBox="1"/>
          <p:nvPr/>
        </p:nvSpPr>
        <p:spPr>
          <a:xfrm>
            <a:off x="7196876" y="4192816"/>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422" name="Google Shape;422;p19"/>
          <p:cNvSpPr txBox="1"/>
          <p:nvPr/>
        </p:nvSpPr>
        <p:spPr>
          <a:xfrm>
            <a:off x="7196876" y="4888141"/>
            <a:ext cx="649289"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EDEDE4"/>
                </a:solidFill>
                <a:latin typeface="Alice"/>
                <a:ea typeface="Alice"/>
                <a:cs typeface="Alice"/>
                <a:sym typeface="Alice"/>
              </a:rPr>
              <a:t>$7.50</a:t>
            </a:r>
            <a:endParaRPr/>
          </a:p>
        </p:txBody>
      </p:sp>
      <p:sp>
        <p:nvSpPr>
          <p:cNvPr id="423" name="Google Shape;423;p19"/>
          <p:cNvSpPr txBox="1"/>
          <p:nvPr/>
        </p:nvSpPr>
        <p:spPr>
          <a:xfrm>
            <a:off x="12373808" y="7663330"/>
            <a:ext cx="1908397"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Lemon Meringue Tart</a:t>
            </a:r>
            <a:endParaRPr/>
          </a:p>
        </p:txBody>
      </p:sp>
      <p:sp>
        <p:nvSpPr>
          <p:cNvPr id="424" name="Google Shape;424;p19"/>
          <p:cNvSpPr txBox="1"/>
          <p:nvPr/>
        </p:nvSpPr>
        <p:spPr>
          <a:xfrm>
            <a:off x="12373808" y="8882681"/>
            <a:ext cx="1908397" cy="247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 u="none" cap="none" strike="noStrike">
                <a:solidFill>
                  <a:srgbClr val="2A4C9A"/>
                </a:solidFill>
                <a:latin typeface="Alice"/>
                <a:ea typeface="Alice"/>
                <a:cs typeface="Alice"/>
                <a:sym typeface="Alice"/>
              </a:rPr>
              <a:t>Carrot Cake</a:t>
            </a:r>
            <a:endParaRPr/>
          </a:p>
        </p:txBody>
      </p:sp>
      <p:sp>
        <p:nvSpPr>
          <p:cNvPr id="425" name="Google Shape;425;p19"/>
          <p:cNvSpPr txBox="1"/>
          <p:nvPr/>
        </p:nvSpPr>
        <p:spPr>
          <a:xfrm>
            <a:off x="11883052" y="6743049"/>
            <a:ext cx="3665896"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A4C9A"/>
                </a:solidFill>
                <a:latin typeface="Alice"/>
                <a:ea typeface="Alice"/>
                <a:cs typeface="Alice"/>
                <a:sym typeface="Alice"/>
              </a:rPr>
              <a:t>DESSERT</a:t>
            </a:r>
            <a:endParaRPr/>
          </a:p>
        </p:txBody>
      </p:sp>
      <p:sp>
        <p:nvSpPr>
          <p:cNvPr id="426" name="Google Shape;426;p19"/>
          <p:cNvSpPr txBox="1"/>
          <p:nvPr/>
        </p:nvSpPr>
        <p:spPr>
          <a:xfrm>
            <a:off x="11384966" y="7644280"/>
            <a:ext cx="704825"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$12.00</a:t>
            </a:r>
            <a:endParaRPr/>
          </a:p>
        </p:txBody>
      </p:sp>
      <p:sp>
        <p:nvSpPr>
          <p:cNvPr id="427" name="Google Shape;427;p19"/>
          <p:cNvSpPr txBox="1"/>
          <p:nvPr/>
        </p:nvSpPr>
        <p:spPr>
          <a:xfrm>
            <a:off x="11384966" y="8863631"/>
            <a:ext cx="704825"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$12.00</a:t>
            </a:r>
            <a:endParaRPr/>
          </a:p>
        </p:txBody>
      </p:sp>
      <p:sp>
        <p:nvSpPr>
          <p:cNvPr id="428" name="Google Shape;428;p19"/>
          <p:cNvSpPr txBox="1"/>
          <p:nvPr/>
        </p:nvSpPr>
        <p:spPr>
          <a:xfrm>
            <a:off x="14525059" y="7644280"/>
            <a:ext cx="704825"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$12.00</a:t>
            </a:r>
            <a:endParaRPr/>
          </a:p>
        </p:txBody>
      </p:sp>
      <p:sp>
        <p:nvSpPr>
          <p:cNvPr id="429" name="Google Shape;429;p19"/>
          <p:cNvSpPr txBox="1"/>
          <p:nvPr/>
        </p:nvSpPr>
        <p:spPr>
          <a:xfrm>
            <a:off x="14525059" y="8863631"/>
            <a:ext cx="704825"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$12.00</a:t>
            </a:r>
            <a:endParaRPr/>
          </a:p>
        </p:txBody>
      </p:sp>
      <p:sp>
        <p:nvSpPr>
          <p:cNvPr id="430" name="Google Shape;430;p19"/>
          <p:cNvSpPr txBox="1"/>
          <p:nvPr/>
        </p:nvSpPr>
        <p:spPr>
          <a:xfrm>
            <a:off x="17233218" y="7644280"/>
            <a:ext cx="704825"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$12.00</a:t>
            </a:r>
            <a:endParaRPr/>
          </a:p>
        </p:txBody>
      </p:sp>
      <p:sp>
        <p:nvSpPr>
          <p:cNvPr id="431" name="Google Shape;431;p19"/>
          <p:cNvSpPr txBox="1"/>
          <p:nvPr/>
        </p:nvSpPr>
        <p:spPr>
          <a:xfrm>
            <a:off x="17233218" y="8863631"/>
            <a:ext cx="704825"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1800" u="none" cap="none" strike="noStrike">
                <a:solidFill>
                  <a:srgbClr val="2A4C9A"/>
                </a:solidFill>
                <a:latin typeface="Alice"/>
                <a:ea typeface="Alice"/>
                <a:cs typeface="Alice"/>
                <a:sym typeface="Alice"/>
              </a:rPr>
              <a:t>$12.00</a:t>
            </a:r>
            <a:endParaRPr/>
          </a:p>
        </p:txBody>
      </p:sp>
      <p:sp>
        <p:nvSpPr>
          <p:cNvPr id="432" name="Google Shape;432;p19"/>
          <p:cNvSpPr txBox="1"/>
          <p:nvPr/>
        </p:nvSpPr>
        <p:spPr>
          <a:xfrm>
            <a:off x="9677400" y="8015755"/>
            <a:ext cx="2200131" cy="331468"/>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a:t>
            </a:r>
            <a:endParaRPr/>
          </a:p>
        </p:txBody>
      </p:sp>
      <p:sp>
        <p:nvSpPr>
          <p:cNvPr id="433" name="Google Shape;433;p19"/>
          <p:cNvSpPr txBox="1"/>
          <p:nvPr/>
        </p:nvSpPr>
        <p:spPr>
          <a:xfrm>
            <a:off x="9677400" y="9235106"/>
            <a:ext cx="2200131" cy="331468"/>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a:t>
            </a:r>
            <a:endParaRPr/>
          </a:p>
        </p:txBody>
      </p:sp>
      <p:sp>
        <p:nvSpPr>
          <p:cNvPr id="434" name="Google Shape;434;p19"/>
          <p:cNvSpPr txBox="1"/>
          <p:nvPr/>
        </p:nvSpPr>
        <p:spPr>
          <a:xfrm>
            <a:off x="15497838" y="8015755"/>
            <a:ext cx="2200131" cy="331468"/>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a:t>
            </a:r>
            <a:endParaRPr/>
          </a:p>
        </p:txBody>
      </p:sp>
      <p:sp>
        <p:nvSpPr>
          <p:cNvPr id="435" name="Google Shape;435;p19"/>
          <p:cNvSpPr txBox="1"/>
          <p:nvPr/>
        </p:nvSpPr>
        <p:spPr>
          <a:xfrm>
            <a:off x="15497838" y="9235106"/>
            <a:ext cx="2200131" cy="331468"/>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a:t>
            </a:r>
            <a:endParaRPr/>
          </a:p>
        </p:txBody>
      </p:sp>
      <p:sp>
        <p:nvSpPr>
          <p:cNvPr id="436" name="Google Shape;436;p19"/>
          <p:cNvSpPr txBox="1"/>
          <p:nvPr/>
        </p:nvSpPr>
        <p:spPr>
          <a:xfrm>
            <a:off x="12373808" y="8015755"/>
            <a:ext cx="2200131" cy="331468"/>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a:t>
            </a:r>
            <a:endParaRPr/>
          </a:p>
        </p:txBody>
      </p:sp>
      <p:sp>
        <p:nvSpPr>
          <p:cNvPr id="437" name="Google Shape;437;p19"/>
          <p:cNvSpPr txBox="1"/>
          <p:nvPr/>
        </p:nvSpPr>
        <p:spPr>
          <a:xfrm>
            <a:off x="12373808" y="9235106"/>
            <a:ext cx="2200131" cy="331468"/>
          </a:xfrm>
          <a:prstGeom prst="rect">
            <a:avLst/>
          </a:prstGeom>
          <a:noFill/>
          <a:ln>
            <a:noFill/>
          </a:ln>
        </p:spPr>
        <p:txBody>
          <a:bodyPr anchorCtr="0" anchor="t" bIns="0" lIns="0" spcFirstLastPara="1" rIns="0" wrap="square" tIns="0">
            <a:spAutoFit/>
          </a:bodyPr>
          <a:lstStyle/>
          <a:p>
            <a:pPr indent="0" lvl="1" marL="0" marR="0" rtl="0" algn="l">
              <a:lnSpc>
                <a:spcPct val="155000"/>
              </a:lnSpc>
              <a:spcBef>
                <a:spcPts val="0"/>
              </a:spcBef>
              <a:spcAft>
                <a:spcPts val="0"/>
              </a:spcAft>
              <a:buNone/>
            </a:pPr>
            <a:r>
              <a:rPr b="0" i="0" lang="en-US" sz="900" u="none" cap="none" strike="noStrike">
                <a:solidFill>
                  <a:srgbClr val="2A4C9A"/>
                </a:solidFill>
                <a:latin typeface="Inter"/>
                <a:ea typeface="Inter"/>
                <a:cs typeface="Inter"/>
                <a:sym typeface="Inter"/>
              </a:rPr>
              <a:t>Lorem ipsum dolor sit amet, consectetur adipiscing elit, sed do eiusmod tempor.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4C9A"/>
        </a:solidFill>
      </p:bgPr>
    </p:bg>
    <p:spTree>
      <p:nvGrpSpPr>
        <p:cNvPr id="441" name="Shape 441"/>
        <p:cNvGrpSpPr/>
        <p:nvPr/>
      </p:nvGrpSpPr>
      <p:grpSpPr>
        <a:xfrm>
          <a:off x="0" y="0"/>
          <a:ext cx="0" cy="0"/>
          <a:chOff x="0" y="0"/>
          <a:chExt cx="0" cy="0"/>
        </a:xfrm>
      </p:grpSpPr>
      <p:sp>
        <p:nvSpPr>
          <p:cNvPr id="442" name="Google Shape;442;p20"/>
          <p:cNvSpPr txBox="1"/>
          <p:nvPr/>
        </p:nvSpPr>
        <p:spPr>
          <a:xfrm>
            <a:off x="1396394" y="1396394"/>
            <a:ext cx="8912400" cy="494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Modern</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Elegant</a:t>
            </a:r>
            <a:endParaRPr/>
          </a:p>
          <a:p>
            <a:pPr indent="0" lvl="0" marL="0" marR="0" rtl="0" algn="l">
              <a:lnSpc>
                <a:spcPct val="100000"/>
              </a:lnSpc>
              <a:spcBef>
                <a:spcPts val="0"/>
              </a:spcBef>
              <a:spcAft>
                <a:spcPts val="0"/>
              </a:spcAft>
              <a:buNone/>
            </a:pPr>
            <a:r>
              <a:rPr b="1" i="0" lang="en-US" sz="10702" u="none" cap="none" strike="noStrike">
                <a:solidFill>
                  <a:srgbClr val="EDEDE4"/>
                </a:solidFill>
                <a:latin typeface="Alice"/>
                <a:ea typeface="Alice"/>
                <a:cs typeface="Alice"/>
                <a:sym typeface="Alice"/>
              </a:rPr>
              <a:t>- Restaurant</a:t>
            </a:r>
            <a:endParaRPr/>
          </a:p>
        </p:txBody>
      </p:sp>
      <p:sp>
        <p:nvSpPr>
          <p:cNvPr id="443" name="Google Shape;443;p20"/>
          <p:cNvSpPr txBox="1"/>
          <p:nvPr/>
        </p:nvSpPr>
        <p:spPr>
          <a:xfrm>
            <a:off x="2062861" y="8885555"/>
            <a:ext cx="9172316"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EDEDE4"/>
                </a:solidFill>
                <a:latin typeface="Inter"/>
                <a:ea typeface="Inter"/>
                <a:cs typeface="Inter"/>
                <a:sym typeface="Inter"/>
              </a:rPr>
              <a:t>Elaborate on what you want to discuss. </a:t>
            </a:r>
            <a:endParaRPr/>
          </a:p>
        </p:txBody>
      </p:sp>
      <p:sp>
        <p:nvSpPr>
          <p:cNvPr id="444" name="Google Shape;444;p20"/>
          <p:cNvSpPr txBox="1"/>
          <p:nvPr/>
        </p:nvSpPr>
        <p:spPr>
          <a:xfrm>
            <a:off x="13047974" y="292800"/>
            <a:ext cx="4062300" cy="319650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20767" u="none" cap="none" strike="noStrike">
                <a:solidFill>
                  <a:srgbClr val="EDEDE4"/>
                </a:solidFill>
                <a:latin typeface="Alice"/>
                <a:ea typeface="Alice"/>
                <a:cs typeface="Alice"/>
                <a:sym typeface="Alice"/>
              </a:rPr>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pSp>
        <p:nvGrpSpPr>
          <p:cNvPr id="449" name="Google Shape;449;p21"/>
          <p:cNvGrpSpPr/>
          <p:nvPr/>
        </p:nvGrpSpPr>
        <p:grpSpPr>
          <a:xfrm>
            <a:off x="0" y="-285750"/>
            <a:ext cx="6096000" cy="10572750"/>
            <a:chOff x="0" y="-38100"/>
            <a:chExt cx="812800" cy="1409700"/>
          </a:xfrm>
        </p:grpSpPr>
        <p:sp>
          <p:nvSpPr>
            <p:cNvPr id="450" name="Google Shape;450;p21"/>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DF9F3"/>
            </a:solidFill>
            <a:ln>
              <a:noFill/>
            </a:ln>
          </p:spPr>
        </p:sp>
        <p:sp>
          <p:nvSpPr>
            <p:cNvPr id="451" name="Google Shape;451;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1"/>
          <p:cNvGrpSpPr/>
          <p:nvPr/>
        </p:nvGrpSpPr>
        <p:grpSpPr>
          <a:xfrm>
            <a:off x="6096000" y="-285750"/>
            <a:ext cx="6096000" cy="10572750"/>
            <a:chOff x="0" y="-38100"/>
            <a:chExt cx="812800" cy="1409700"/>
          </a:xfrm>
        </p:grpSpPr>
        <p:sp>
          <p:nvSpPr>
            <p:cNvPr id="453" name="Google Shape;453;p21"/>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574732"/>
            </a:solidFill>
            <a:ln>
              <a:noFill/>
            </a:ln>
          </p:spPr>
        </p:sp>
        <p:sp>
          <p:nvSpPr>
            <p:cNvPr id="454" name="Google Shape;454;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1"/>
          <p:cNvGrpSpPr/>
          <p:nvPr/>
        </p:nvGrpSpPr>
        <p:grpSpPr>
          <a:xfrm>
            <a:off x="12192000" y="-285750"/>
            <a:ext cx="6096000" cy="10572750"/>
            <a:chOff x="0" y="-38100"/>
            <a:chExt cx="812800" cy="1409700"/>
          </a:xfrm>
        </p:grpSpPr>
        <p:sp>
          <p:nvSpPr>
            <p:cNvPr id="456" name="Google Shape;456;p21"/>
            <p:cNvSpPr/>
            <p:nvPr/>
          </p:nvSpPr>
          <p:spPr>
            <a:xfrm>
              <a:off x="0" y="0"/>
              <a:ext cx="812800" cy="1371600"/>
            </a:xfrm>
            <a:custGeom>
              <a:rect b="b" l="l" r="r" t="t"/>
              <a:pathLst>
                <a:path extrusionOk="0" h="1371600" w="812800">
                  <a:moveTo>
                    <a:pt x="0" y="0"/>
                  </a:moveTo>
                  <a:lnTo>
                    <a:pt x="812800" y="0"/>
                  </a:lnTo>
                  <a:lnTo>
                    <a:pt x="812800" y="1371600"/>
                  </a:lnTo>
                  <a:lnTo>
                    <a:pt x="0" y="1371600"/>
                  </a:lnTo>
                  <a:close/>
                </a:path>
              </a:pathLst>
            </a:custGeom>
            <a:solidFill>
              <a:srgbClr val="FDF9F3"/>
            </a:solidFill>
            <a:ln>
              <a:noFill/>
            </a:ln>
          </p:spPr>
        </p:sp>
        <p:sp>
          <p:nvSpPr>
            <p:cNvPr id="457" name="Google Shape;457;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21"/>
          <p:cNvSpPr/>
          <p:nvPr/>
        </p:nvSpPr>
        <p:spPr>
          <a:xfrm>
            <a:off x="14635326" y="425174"/>
            <a:ext cx="1209347" cy="1324982"/>
          </a:xfrm>
          <a:custGeom>
            <a:rect b="b" l="l" r="r" t="t"/>
            <a:pathLst>
              <a:path extrusionOk="0" h="1324982" w="1209347">
                <a:moveTo>
                  <a:pt x="0" y="0"/>
                </a:moveTo>
                <a:lnTo>
                  <a:pt x="1209348" y="0"/>
                </a:lnTo>
                <a:lnTo>
                  <a:pt x="1209348" y="1324982"/>
                </a:lnTo>
                <a:lnTo>
                  <a:pt x="0" y="1324982"/>
                </a:lnTo>
                <a:lnTo>
                  <a:pt x="0" y="0"/>
                </a:lnTo>
                <a:close/>
              </a:path>
            </a:pathLst>
          </a:custGeom>
          <a:blipFill rotWithShape="1">
            <a:blip r:embed="rId3">
              <a:alphaModFix/>
            </a:blip>
            <a:stretch>
              <a:fillRect b="0" l="0" r="0" t="0"/>
            </a:stretch>
          </a:blipFill>
          <a:ln>
            <a:noFill/>
          </a:ln>
        </p:spPr>
      </p:sp>
      <p:pic>
        <p:nvPicPr>
          <p:cNvPr id="459" name="Google Shape;459;p21"/>
          <p:cNvPicPr preferRelativeResize="0"/>
          <p:nvPr/>
        </p:nvPicPr>
        <p:blipFill rotWithShape="1">
          <a:blip r:embed="rId4">
            <a:alphaModFix/>
          </a:blip>
          <a:srcRect b="0" l="1268" r="1267" t="0"/>
          <a:stretch/>
        </p:blipFill>
        <p:spPr>
          <a:xfrm>
            <a:off x="12192000" y="5788853"/>
            <a:ext cx="6096000" cy="4498147"/>
          </a:xfrm>
          <a:prstGeom prst="rect">
            <a:avLst/>
          </a:prstGeom>
          <a:noFill/>
          <a:ln>
            <a:noFill/>
          </a:ln>
        </p:spPr>
      </p:pic>
      <p:grpSp>
        <p:nvGrpSpPr>
          <p:cNvPr id="460" name="Google Shape;460;p21"/>
          <p:cNvGrpSpPr/>
          <p:nvPr/>
        </p:nvGrpSpPr>
        <p:grpSpPr>
          <a:xfrm>
            <a:off x="6540224" y="158474"/>
            <a:ext cx="6096002" cy="9646202"/>
            <a:chOff x="0" y="-38100"/>
            <a:chExt cx="812800" cy="1286160"/>
          </a:xfrm>
        </p:grpSpPr>
        <p:sp>
          <p:nvSpPr>
            <p:cNvPr id="461" name="Google Shape;461;p21"/>
            <p:cNvSpPr/>
            <p:nvPr/>
          </p:nvSpPr>
          <p:spPr>
            <a:xfrm>
              <a:off x="0" y="0"/>
              <a:ext cx="694340" cy="1248060"/>
            </a:xfrm>
            <a:custGeom>
              <a:rect b="b" l="l" r="r" t="t"/>
              <a:pathLst>
                <a:path extrusionOk="0" h="1248060" w="694340">
                  <a:moveTo>
                    <a:pt x="0" y="0"/>
                  </a:moveTo>
                  <a:lnTo>
                    <a:pt x="694340" y="0"/>
                  </a:lnTo>
                  <a:lnTo>
                    <a:pt x="694340" y="1248060"/>
                  </a:lnTo>
                  <a:lnTo>
                    <a:pt x="0" y="1248060"/>
                  </a:lnTo>
                  <a:close/>
                </a:path>
              </a:pathLst>
            </a:custGeom>
            <a:solidFill>
              <a:srgbClr val="000000">
                <a:alpha val="0"/>
              </a:srgbClr>
            </a:solidFill>
            <a:ln cap="sq" cmpd="sng" w="28575">
              <a:solidFill>
                <a:srgbClr val="DBAB54"/>
              </a:solidFill>
              <a:prstDash val="solid"/>
              <a:miter lim="8000"/>
              <a:headEnd len="sm" w="sm" type="none"/>
              <a:tailEnd len="sm" w="sm" type="none"/>
            </a:ln>
          </p:spPr>
        </p:sp>
        <p:sp>
          <p:nvSpPr>
            <p:cNvPr id="462" name="Google Shape;462;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3" name="Google Shape;463;p21"/>
          <p:cNvPicPr preferRelativeResize="0"/>
          <p:nvPr/>
        </p:nvPicPr>
        <p:blipFill rotWithShape="1">
          <a:blip r:embed="rId4">
            <a:alphaModFix/>
          </a:blip>
          <a:srcRect b="0" l="3225" r="3224" t="0"/>
          <a:stretch/>
        </p:blipFill>
        <p:spPr>
          <a:xfrm>
            <a:off x="0" y="0"/>
            <a:ext cx="6096000" cy="4686354"/>
          </a:xfrm>
          <a:prstGeom prst="rect">
            <a:avLst/>
          </a:prstGeom>
          <a:noFill/>
          <a:ln>
            <a:noFill/>
          </a:ln>
        </p:spPr>
      </p:pic>
      <p:sp>
        <p:nvSpPr>
          <p:cNvPr id="464" name="Google Shape;464;p21"/>
          <p:cNvSpPr/>
          <p:nvPr/>
        </p:nvSpPr>
        <p:spPr>
          <a:xfrm>
            <a:off x="2465594" y="5026045"/>
            <a:ext cx="1164813" cy="809015"/>
          </a:xfrm>
          <a:custGeom>
            <a:rect b="b" l="l" r="r" t="t"/>
            <a:pathLst>
              <a:path extrusionOk="0" h="809015" w="1164813">
                <a:moveTo>
                  <a:pt x="0" y="0"/>
                </a:moveTo>
                <a:lnTo>
                  <a:pt x="1164812" y="0"/>
                </a:lnTo>
                <a:lnTo>
                  <a:pt x="1164812" y="809016"/>
                </a:lnTo>
                <a:lnTo>
                  <a:pt x="0" y="809016"/>
                </a:lnTo>
                <a:lnTo>
                  <a:pt x="0" y="0"/>
                </a:lnTo>
                <a:close/>
              </a:path>
            </a:pathLst>
          </a:custGeom>
          <a:blipFill rotWithShape="1">
            <a:blip r:embed="rId5">
              <a:alphaModFix/>
            </a:blip>
            <a:stretch>
              <a:fillRect b="0" l="0" r="0" t="0"/>
            </a:stretch>
          </a:blipFill>
          <a:ln>
            <a:noFill/>
          </a:ln>
        </p:spPr>
      </p:sp>
      <p:sp>
        <p:nvSpPr>
          <p:cNvPr id="465" name="Google Shape;465;p21"/>
          <p:cNvSpPr/>
          <p:nvPr/>
        </p:nvSpPr>
        <p:spPr>
          <a:xfrm>
            <a:off x="8730722" y="3899277"/>
            <a:ext cx="826556" cy="843424"/>
          </a:xfrm>
          <a:custGeom>
            <a:rect b="b" l="l" r="r" t="t"/>
            <a:pathLst>
              <a:path extrusionOk="0" h="843424" w="826556">
                <a:moveTo>
                  <a:pt x="0" y="0"/>
                </a:moveTo>
                <a:lnTo>
                  <a:pt x="826556" y="0"/>
                </a:lnTo>
                <a:lnTo>
                  <a:pt x="826556" y="843425"/>
                </a:lnTo>
                <a:lnTo>
                  <a:pt x="0" y="843425"/>
                </a:lnTo>
                <a:lnTo>
                  <a:pt x="0" y="0"/>
                </a:lnTo>
                <a:close/>
              </a:path>
            </a:pathLst>
          </a:custGeom>
          <a:blipFill rotWithShape="1">
            <a:blip r:embed="rId6">
              <a:alphaModFix/>
            </a:blip>
            <a:stretch>
              <a:fillRect b="0" l="0" r="0" t="0"/>
            </a:stretch>
          </a:blipFill>
          <a:ln>
            <a:noFill/>
          </a:ln>
        </p:spPr>
      </p:sp>
      <p:sp>
        <p:nvSpPr>
          <p:cNvPr id="466" name="Google Shape;466;p21"/>
          <p:cNvSpPr/>
          <p:nvPr/>
        </p:nvSpPr>
        <p:spPr>
          <a:xfrm>
            <a:off x="8664728" y="6955184"/>
            <a:ext cx="958544" cy="932402"/>
          </a:xfrm>
          <a:custGeom>
            <a:rect b="b" l="l" r="r" t="t"/>
            <a:pathLst>
              <a:path extrusionOk="0" h="932402" w="958544">
                <a:moveTo>
                  <a:pt x="0" y="0"/>
                </a:moveTo>
                <a:lnTo>
                  <a:pt x="958544" y="0"/>
                </a:lnTo>
                <a:lnTo>
                  <a:pt x="958544" y="932403"/>
                </a:lnTo>
                <a:lnTo>
                  <a:pt x="0" y="932403"/>
                </a:lnTo>
                <a:lnTo>
                  <a:pt x="0" y="0"/>
                </a:lnTo>
                <a:close/>
              </a:path>
            </a:pathLst>
          </a:custGeom>
          <a:blipFill rotWithShape="1">
            <a:blip r:embed="rId7">
              <a:alphaModFix/>
            </a:blip>
            <a:stretch>
              <a:fillRect b="0" l="0" r="0" t="0"/>
            </a:stretch>
          </a:blipFill>
          <a:ln>
            <a:noFill/>
          </a:ln>
        </p:spPr>
      </p:sp>
      <p:sp>
        <p:nvSpPr>
          <p:cNvPr id="467" name="Google Shape;467;p21"/>
          <p:cNvSpPr/>
          <p:nvPr/>
        </p:nvSpPr>
        <p:spPr>
          <a:xfrm>
            <a:off x="8830415" y="1177285"/>
            <a:ext cx="627170" cy="953871"/>
          </a:xfrm>
          <a:custGeom>
            <a:rect b="b" l="l" r="r" t="t"/>
            <a:pathLst>
              <a:path extrusionOk="0" h="953871" w="627170">
                <a:moveTo>
                  <a:pt x="0" y="0"/>
                </a:moveTo>
                <a:lnTo>
                  <a:pt x="627170" y="0"/>
                </a:lnTo>
                <a:lnTo>
                  <a:pt x="627170" y="953871"/>
                </a:lnTo>
                <a:lnTo>
                  <a:pt x="0" y="953871"/>
                </a:lnTo>
                <a:lnTo>
                  <a:pt x="0" y="0"/>
                </a:lnTo>
                <a:close/>
              </a:path>
            </a:pathLst>
          </a:custGeom>
          <a:blipFill rotWithShape="1">
            <a:blip r:embed="rId8">
              <a:alphaModFix/>
            </a:blip>
            <a:stretch>
              <a:fillRect b="0" l="0" r="0" t="0"/>
            </a:stretch>
          </a:blipFill>
          <a:ln>
            <a:noFill/>
          </a:ln>
        </p:spPr>
      </p:sp>
      <p:sp>
        <p:nvSpPr>
          <p:cNvPr id="468" name="Google Shape;468;p21"/>
          <p:cNvSpPr txBox="1"/>
          <p:nvPr/>
        </p:nvSpPr>
        <p:spPr>
          <a:xfrm>
            <a:off x="12954260" y="2552169"/>
            <a:ext cx="4571481" cy="2093468"/>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1" i="0" lang="en-US" sz="7300" u="none" cap="none" strike="noStrike">
                <a:solidFill>
                  <a:srgbClr val="574732"/>
                </a:solidFill>
                <a:latin typeface="Alice"/>
                <a:ea typeface="Alice"/>
                <a:cs typeface="Alice"/>
                <a:sym typeface="Alice"/>
              </a:rPr>
              <a:t>NOODLE</a:t>
            </a:r>
            <a:endParaRPr/>
          </a:p>
          <a:p>
            <a:pPr indent="0" lvl="0" marL="0" marR="0" rtl="0" algn="ctr">
              <a:lnSpc>
                <a:spcPct val="112000"/>
              </a:lnSpc>
              <a:spcBef>
                <a:spcPts val="0"/>
              </a:spcBef>
              <a:spcAft>
                <a:spcPts val="0"/>
              </a:spcAft>
              <a:buNone/>
            </a:pPr>
            <a:r>
              <a:rPr b="1" i="0" lang="en-US" sz="7300" u="none" cap="none" strike="noStrike">
                <a:solidFill>
                  <a:srgbClr val="574732"/>
                </a:solidFill>
                <a:latin typeface="Alice"/>
                <a:ea typeface="Alice"/>
                <a:cs typeface="Alice"/>
                <a:sym typeface="Alice"/>
              </a:rPr>
              <a:t>SHOP</a:t>
            </a:r>
            <a:endParaRPr/>
          </a:p>
        </p:txBody>
      </p:sp>
      <p:sp>
        <p:nvSpPr>
          <p:cNvPr id="469" name="Google Shape;469;p21"/>
          <p:cNvSpPr txBox="1"/>
          <p:nvPr/>
        </p:nvSpPr>
        <p:spPr>
          <a:xfrm>
            <a:off x="12510587" y="2123544"/>
            <a:ext cx="5458825"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YOUR RESTAURANT NAME</a:t>
            </a:r>
            <a:endParaRPr/>
          </a:p>
        </p:txBody>
      </p:sp>
      <p:sp>
        <p:nvSpPr>
          <p:cNvPr id="470" name="Google Shape;470;p21"/>
          <p:cNvSpPr txBox="1"/>
          <p:nvPr/>
        </p:nvSpPr>
        <p:spPr>
          <a:xfrm>
            <a:off x="12954260" y="4735740"/>
            <a:ext cx="4571481" cy="53339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574732"/>
                </a:solidFill>
                <a:latin typeface="Cabin"/>
                <a:ea typeface="Cabin"/>
                <a:cs typeface="Cabin"/>
                <a:sym typeface="Cabin"/>
              </a:rPr>
              <a:t>I'm Rain, and I'll be sharing with you my beautiful ideas. Follow me at @reallygreatsite to learn more. </a:t>
            </a:r>
            <a:endParaRPr/>
          </a:p>
        </p:txBody>
      </p:sp>
      <p:sp>
        <p:nvSpPr>
          <p:cNvPr id="471" name="Google Shape;471;p21"/>
          <p:cNvSpPr txBox="1"/>
          <p:nvPr/>
        </p:nvSpPr>
        <p:spPr>
          <a:xfrm>
            <a:off x="7858621" y="2216979"/>
            <a:ext cx="2570759"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ADDRESS</a:t>
            </a:r>
            <a:endParaRPr/>
          </a:p>
        </p:txBody>
      </p:sp>
      <p:sp>
        <p:nvSpPr>
          <p:cNvPr id="472" name="Google Shape;472;p21"/>
          <p:cNvSpPr txBox="1"/>
          <p:nvPr/>
        </p:nvSpPr>
        <p:spPr>
          <a:xfrm>
            <a:off x="7858621" y="5006186"/>
            <a:ext cx="2570759"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CONTACT</a:t>
            </a:r>
            <a:endParaRPr/>
          </a:p>
        </p:txBody>
      </p:sp>
      <p:sp>
        <p:nvSpPr>
          <p:cNvPr id="473" name="Google Shape;473;p21"/>
          <p:cNvSpPr txBox="1"/>
          <p:nvPr/>
        </p:nvSpPr>
        <p:spPr>
          <a:xfrm>
            <a:off x="7535330" y="8139113"/>
            <a:ext cx="3217341"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WEBSITE</a:t>
            </a:r>
            <a:endParaRPr/>
          </a:p>
        </p:txBody>
      </p:sp>
      <p:sp>
        <p:nvSpPr>
          <p:cNvPr id="474" name="Google Shape;474;p21"/>
          <p:cNvSpPr txBox="1"/>
          <p:nvPr/>
        </p:nvSpPr>
        <p:spPr>
          <a:xfrm>
            <a:off x="6858260" y="2783716"/>
            <a:ext cx="4571481" cy="26669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123 Anywhere St., Any City,ST 12345</a:t>
            </a:r>
            <a:endParaRPr/>
          </a:p>
        </p:txBody>
      </p:sp>
      <p:sp>
        <p:nvSpPr>
          <p:cNvPr id="475" name="Google Shape;475;p21"/>
          <p:cNvSpPr txBox="1"/>
          <p:nvPr/>
        </p:nvSpPr>
        <p:spPr>
          <a:xfrm>
            <a:off x="6858260" y="5572923"/>
            <a:ext cx="4571481" cy="5333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123-456-7890</a:t>
            </a:r>
            <a:endParaRPr/>
          </a:p>
          <a:p>
            <a:pPr indent="0" lvl="1" marL="0" marR="0" rtl="0" algn="ctr">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@reallygreatsite</a:t>
            </a:r>
            <a:endParaRPr/>
          </a:p>
        </p:txBody>
      </p:sp>
      <p:sp>
        <p:nvSpPr>
          <p:cNvPr id="476" name="Google Shape;476;p21"/>
          <p:cNvSpPr txBox="1"/>
          <p:nvPr/>
        </p:nvSpPr>
        <p:spPr>
          <a:xfrm>
            <a:off x="6858260" y="8705851"/>
            <a:ext cx="4571481" cy="26669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FDF9F3"/>
                </a:solidFill>
                <a:latin typeface="Cabin"/>
                <a:ea typeface="Cabin"/>
                <a:cs typeface="Cabin"/>
                <a:sym typeface="Cabin"/>
              </a:rPr>
              <a:t>www.reallygreatsite.com</a:t>
            </a:r>
            <a:endParaRPr/>
          </a:p>
        </p:txBody>
      </p:sp>
      <p:sp>
        <p:nvSpPr>
          <p:cNvPr id="477" name="Google Shape;477;p21"/>
          <p:cNvSpPr txBox="1"/>
          <p:nvPr/>
        </p:nvSpPr>
        <p:spPr>
          <a:xfrm>
            <a:off x="397680" y="6044611"/>
            <a:ext cx="5300640" cy="644780"/>
          </a:xfrm>
          <a:prstGeom prst="rect">
            <a:avLst/>
          </a:prstGeom>
          <a:noFill/>
          <a:ln>
            <a:noFill/>
          </a:ln>
        </p:spPr>
        <p:txBody>
          <a:bodyPr anchorCtr="0" anchor="t" bIns="0" lIns="0" spcFirstLastPara="1" rIns="0" wrap="square" tIns="0">
            <a:spAutoFit/>
          </a:bodyPr>
          <a:lstStyle/>
          <a:p>
            <a:pPr indent="0" lvl="0" marL="0" marR="0" rtl="0" algn="ctr">
              <a:lnSpc>
                <a:spcPct val="112000"/>
              </a:lnSpc>
              <a:spcBef>
                <a:spcPts val="0"/>
              </a:spcBef>
              <a:spcAft>
                <a:spcPts val="0"/>
              </a:spcAft>
              <a:buNone/>
            </a:pPr>
            <a:r>
              <a:rPr b="1" i="0" lang="en-US" sz="4400" u="none" cap="none" strike="noStrike">
                <a:solidFill>
                  <a:srgbClr val="574732"/>
                </a:solidFill>
                <a:latin typeface="Alice"/>
                <a:ea typeface="Alice"/>
                <a:cs typeface="Alice"/>
                <a:sym typeface="Alice"/>
              </a:rPr>
              <a:t>OUR COMPANY</a:t>
            </a:r>
            <a:endParaRPr/>
          </a:p>
        </p:txBody>
      </p:sp>
      <p:sp>
        <p:nvSpPr>
          <p:cNvPr id="478" name="Google Shape;478;p21"/>
          <p:cNvSpPr txBox="1"/>
          <p:nvPr/>
        </p:nvSpPr>
        <p:spPr>
          <a:xfrm>
            <a:off x="755938" y="8585476"/>
            <a:ext cx="4584125"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WHAT WE DO? </a:t>
            </a:r>
            <a:endParaRPr/>
          </a:p>
        </p:txBody>
      </p:sp>
      <p:sp>
        <p:nvSpPr>
          <p:cNvPr id="479" name="Google Shape;479;p21"/>
          <p:cNvSpPr txBox="1"/>
          <p:nvPr/>
        </p:nvSpPr>
        <p:spPr>
          <a:xfrm>
            <a:off x="755938" y="7108490"/>
            <a:ext cx="4584125"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DBAB54"/>
                </a:solidFill>
                <a:latin typeface="Alice"/>
                <a:ea typeface="Alice"/>
                <a:cs typeface="Alice"/>
                <a:sym typeface="Alice"/>
              </a:rPr>
              <a:t>WHO WE ARE?</a:t>
            </a:r>
            <a:endParaRPr/>
          </a:p>
        </p:txBody>
      </p:sp>
      <p:sp>
        <p:nvSpPr>
          <p:cNvPr id="480" name="Google Shape;480;p21"/>
          <p:cNvSpPr txBox="1"/>
          <p:nvPr/>
        </p:nvSpPr>
        <p:spPr>
          <a:xfrm>
            <a:off x="1422486" y="7601837"/>
            <a:ext cx="3251028" cy="53339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000000"/>
                </a:solidFill>
                <a:latin typeface="Cabin"/>
                <a:ea typeface="Cabin"/>
                <a:cs typeface="Cabin"/>
                <a:sym typeface="Cabin"/>
              </a:rPr>
              <a:t>Briefly elaborate on</a:t>
            </a:r>
            <a:endParaRPr/>
          </a:p>
          <a:p>
            <a:pPr indent="0" lvl="1" marL="0" marR="0" rtl="0" algn="ctr">
              <a:lnSpc>
                <a:spcPct val="140000"/>
              </a:lnSpc>
              <a:spcBef>
                <a:spcPts val="0"/>
              </a:spcBef>
              <a:spcAft>
                <a:spcPts val="0"/>
              </a:spcAft>
              <a:buNone/>
            </a:pPr>
            <a:r>
              <a:rPr b="0" i="0" lang="en-US" sz="1500" u="none" cap="none" strike="noStrike">
                <a:solidFill>
                  <a:srgbClr val="000000"/>
                </a:solidFill>
                <a:latin typeface="Cabin"/>
                <a:ea typeface="Cabin"/>
                <a:cs typeface="Cabin"/>
                <a:sym typeface="Cabin"/>
              </a:rPr>
              <a:t>what you want to discuss.</a:t>
            </a:r>
            <a:endParaRPr/>
          </a:p>
        </p:txBody>
      </p:sp>
      <p:sp>
        <p:nvSpPr>
          <p:cNvPr id="481" name="Google Shape;481;p21"/>
          <p:cNvSpPr txBox="1"/>
          <p:nvPr/>
        </p:nvSpPr>
        <p:spPr>
          <a:xfrm>
            <a:off x="1422486" y="9039225"/>
            <a:ext cx="3251028" cy="533399"/>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500" u="none" cap="none" strike="noStrike">
                <a:solidFill>
                  <a:srgbClr val="000000"/>
                </a:solidFill>
                <a:latin typeface="Cabin"/>
                <a:ea typeface="Cabin"/>
                <a:cs typeface="Cabin"/>
                <a:sym typeface="Cabin"/>
              </a:rPr>
              <a:t>Briefly elaborate on</a:t>
            </a:r>
            <a:endParaRPr/>
          </a:p>
          <a:p>
            <a:pPr indent="0" lvl="1" marL="0" marR="0" rtl="0" algn="ctr">
              <a:lnSpc>
                <a:spcPct val="140000"/>
              </a:lnSpc>
              <a:spcBef>
                <a:spcPts val="0"/>
              </a:spcBef>
              <a:spcAft>
                <a:spcPts val="0"/>
              </a:spcAft>
              <a:buNone/>
            </a:pPr>
            <a:r>
              <a:rPr b="0" i="0" lang="en-US" sz="1500" u="none" cap="none" strike="noStrike">
                <a:solidFill>
                  <a:srgbClr val="000000"/>
                </a:solidFill>
                <a:latin typeface="Cabin"/>
                <a:ea typeface="Cabin"/>
                <a:cs typeface="Cabin"/>
                <a:sym typeface="Cabin"/>
              </a:rPr>
              <a:t>what you want to discuss.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