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Buenard"/>
      <p:regular r:id="rId22"/>
      <p:bold r:id="rId23"/>
    </p:embeddedFont>
    <p:embeddedFont>
      <p:font typeface="Nanum Pen Script"/>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Buenard-regular.fntdata"/><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font" Target="fonts/NanumPenScript-regular.fntdata"/><Relationship Id="rId12" Type="http://schemas.openxmlformats.org/officeDocument/2006/relationships/slide" Target="slides/slide7.xml"/><Relationship Id="rId23" Type="http://schemas.openxmlformats.org/officeDocument/2006/relationships/font" Target="fonts/Buenar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12393ff8aa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12393ff8aa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12393ff8aa_2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312393ff8aa_2_1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12393ff8aa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312393ff8aa_2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12393ff8aa_2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312393ff8aa_2_2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12393ff8aa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312393ff8aa_2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12393ff8aa_2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312393ff8aa_2_2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12393ff8aa_2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312393ff8aa_2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12393ff8aa_2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312393ff8aa_2_2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2393ff8aa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312393ff8aa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12393ff8aa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312393ff8aa_2_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12393ff8aa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312393ff8aa_2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12393ff8aa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312393ff8aa_2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12393ff8aa_2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312393ff8aa_2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12393ff8aa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312393ff8aa_2_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12393ff8aa_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312393ff8aa_2_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12393ff8aa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312393ff8aa_2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535125" y="1404000"/>
            <a:ext cx="53670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6200"/>
              <a:buNone/>
              <a:defRPr sz="6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954825" y="3493550"/>
            <a:ext cx="4527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1816621">
            <a:off x="2273048" y="4214275"/>
            <a:ext cx="2497622" cy="1856937"/>
          </a:xfrm>
          <a:custGeom>
            <a:rect b="b" l="l" r="r" t="t"/>
            <a:pathLst>
              <a:path extrusionOk="0" h="3707854" w="4987146">
                <a:moveTo>
                  <a:pt x="0" y="0"/>
                </a:moveTo>
                <a:lnTo>
                  <a:pt x="4987147" y="0"/>
                </a:lnTo>
                <a:lnTo>
                  <a:pt x="4987147" y="3707854"/>
                </a:lnTo>
                <a:lnTo>
                  <a:pt x="0" y="3707854"/>
                </a:lnTo>
                <a:lnTo>
                  <a:pt x="0" y="0"/>
                </a:lnTo>
                <a:close/>
              </a:path>
            </a:pathLst>
          </a:custGeom>
          <a:blipFill rotWithShape="1">
            <a:blip r:embed="rId2">
              <a:alphaModFix/>
            </a:blip>
            <a:stretch>
              <a:fillRect b="-172227" l="0" r="-37568" t="0"/>
            </a:stretch>
          </a:blipFill>
          <a:ln>
            <a:noFill/>
          </a:ln>
        </p:spPr>
      </p:sp>
      <p:sp>
        <p:nvSpPr>
          <p:cNvPr id="14" name="Google Shape;14;p2"/>
          <p:cNvSpPr/>
          <p:nvPr/>
        </p:nvSpPr>
        <p:spPr>
          <a:xfrm rot="-6947762">
            <a:off x="8330220" y="4314503"/>
            <a:ext cx="2492607" cy="1853208"/>
          </a:xfrm>
          <a:custGeom>
            <a:rect b="b" l="l" r="r" t="t"/>
            <a:pathLst>
              <a:path extrusionOk="0" h="3707854" w="4987146">
                <a:moveTo>
                  <a:pt x="0" y="0"/>
                </a:moveTo>
                <a:lnTo>
                  <a:pt x="4987147" y="0"/>
                </a:lnTo>
                <a:lnTo>
                  <a:pt x="4987147" y="3707854"/>
                </a:lnTo>
                <a:lnTo>
                  <a:pt x="0" y="3707854"/>
                </a:lnTo>
                <a:lnTo>
                  <a:pt x="0" y="0"/>
                </a:lnTo>
                <a:close/>
              </a:path>
            </a:pathLst>
          </a:custGeom>
          <a:blipFill rotWithShape="1">
            <a:blip r:embed="rId2">
              <a:alphaModFix/>
            </a:blip>
            <a:stretch>
              <a:fillRect b="-172227" l="0" r="-37568" t="0"/>
            </a:stretch>
          </a:blipFill>
          <a:ln>
            <a:noFill/>
          </a:ln>
        </p:spPr>
      </p:sp>
      <p:sp>
        <p:nvSpPr>
          <p:cNvPr id="15" name="Google Shape;15;p2"/>
          <p:cNvSpPr/>
          <p:nvPr/>
        </p:nvSpPr>
        <p:spPr>
          <a:xfrm>
            <a:off x="8629650" y="-511511"/>
            <a:ext cx="425824" cy="2113010"/>
          </a:xfrm>
          <a:custGeom>
            <a:rect b="b" l="l" r="r" t="t"/>
            <a:pathLst>
              <a:path extrusionOk="0" h="4226020" w="851649">
                <a:moveTo>
                  <a:pt x="0" y="0"/>
                </a:moveTo>
                <a:lnTo>
                  <a:pt x="851649" y="0"/>
                </a:lnTo>
                <a:lnTo>
                  <a:pt x="851649" y="4226019"/>
                </a:lnTo>
                <a:lnTo>
                  <a:pt x="0" y="4226019"/>
                </a:lnTo>
                <a:lnTo>
                  <a:pt x="0" y="0"/>
                </a:lnTo>
                <a:close/>
              </a:path>
            </a:pathLst>
          </a:custGeom>
          <a:blipFill rotWithShape="1">
            <a:blip r:embed="rId3">
              <a:alphaModFix/>
            </a:blip>
            <a:stretch>
              <a:fillRect b="-218167" l="-503682" r="-476347" t="0"/>
            </a:stretch>
          </a:blipFill>
          <a:ln>
            <a:noFill/>
          </a:ln>
        </p:spPr>
      </p:sp>
      <p:sp>
        <p:nvSpPr>
          <p:cNvPr id="16" name="Google Shape;16;p2"/>
          <p:cNvSpPr/>
          <p:nvPr/>
        </p:nvSpPr>
        <p:spPr>
          <a:xfrm>
            <a:off x="3519237" y="-854411"/>
            <a:ext cx="425825" cy="2113010"/>
          </a:xfrm>
          <a:custGeom>
            <a:rect b="b" l="l" r="r" t="t"/>
            <a:pathLst>
              <a:path extrusionOk="0" h="4226020" w="851649">
                <a:moveTo>
                  <a:pt x="0" y="0"/>
                </a:moveTo>
                <a:lnTo>
                  <a:pt x="851649" y="0"/>
                </a:lnTo>
                <a:lnTo>
                  <a:pt x="851649" y="4226019"/>
                </a:lnTo>
                <a:lnTo>
                  <a:pt x="0" y="4226019"/>
                </a:lnTo>
                <a:lnTo>
                  <a:pt x="0" y="0"/>
                </a:lnTo>
                <a:close/>
              </a:path>
            </a:pathLst>
          </a:custGeom>
          <a:blipFill rotWithShape="1">
            <a:blip r:embed="rId3">
              <a:alphaModFix/>
            </a:blip>
            <a:stretch>
              <a:fillRect b="-218167" l="-503682" r="-476347" t="0"/>
            </a:stretch>
          </a:blipFill>
          <a:ln>
            <a:noFill/>
          </a:ln>
        </p:spPr>
      </p:sp>
      <p:sp>
        <p:nvSpPr>
          <p:cNvPr id="17" name="Google Shape;17;p2"/>
          <p:cNvSpPr/>
          <p:nvPr/>
        </p:nvSpPr>
        <p:spPr>
          <a:xfrm>
            <a:off x="7432193" y="-511511"/>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4">
              <a:alphaModFix/>
            </a:blip>
            <a:stretch>
              <a:fillRect b="-278129" l="0" r="-23889" t="0"/>
            </a:stretch>
          </a:blipFill>
          <a:ln>
            <a:noFill/>
          </a:ln>
        </p:spPr>
      </p:sp>
      <p:sp>
        <p:nvSpPr>
          <p:cNvPr id="18" name="Google Shape;18;p2"/>
          <p:cNvSpPr/>
          <p:nvPr>
            <p:ph idx="2" type="pic"/>
          </p:nvPr>
        </p:nvSpPr>
        <p:spPr>
          <a:xfrm>
            <a:off x="15825" y="-18325"/>
            <a:ext cx="3519300" cy="51618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p:nvPr/>
        </p:nvSpPr>
        <p:spPr>
          <a:xfrm rot="-3053534">
            <a:off x="4157307" y="-873559"/>
            <a:ext cx="7547147" cy="4915781"/>
          </a:xfrm>
          <a:custGeom>
            <a:rect b="b" l="l" r="r" t="t"/>
            <a:pathLst>
              <a:path extrusionOk="0" h="9843752" w="15113007">
                <a:moveTo>
                  <a:pt x="0" y="0"/>
                </a:moveTo>
                <a:lnTo>
                  <a:pt x="15113007" y="0"/>
                </a:lnTo>
                <a:lnTo>
                  <a:pt x="15113007" y="9843752"/>
                </a:lnTo>
                <a:lnTo>
                  <a:pt x="0" y="9843752"/>
                </a:lnTo>
                <a:lnTo>
                  <a:pt x="0" y="0"/>
                </a:lnTo>
                <a:close/>
              </a:path>
            </a:pathLst>
          </a:custGeom>
          <a:blipFill rotWithShape="1">
            <a:blip r:embed="rId2">
              <a:alphaModFix/>
            </a:blip>
            <a:stretch>
              <a:fillRect b="-77078" l="0" r="-68568" t="0"/>
            </a:stretch>
          </a:blipFill>
          <a:ln>
            <a:noFill/>
          </a:ln>
        </p:spPr>
      </p:sp>
      <p:sp>
        <p:nvSpPr>
          <p:cNvPr id="21" name="Google Shape;21;p3"/>
          <p:cNvSpPr txBox="1"/>
          <p:nvPr>
            <p:ph type="title"/>
          </p:nvPr>
        </p:nvSpPr>
        <p:spPr>
          <a:xfrm>
            <a:off x="5513500" y="2150850"/>
            <a:ext cx="33189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Clr>
                <a:srgbClr val="FFFFFF"/>
              </a:buClr>
              <a:buSzPts val="3600"/>
              <a:buNone/>
              <a:defRPr sz="3600">
                <a:solidFill>
                  <a:srgbClr val="FFFFFF"/>
                </a:solidFill>
              </a:defRPr>
            </a:lvl2pPr>
            <a:lvl3pPr lvl="2" algn="ctr">
              <a:spcBef>
                <a:spcPts val="0"/>
              </a:spcBef>
              <a:spcAft>
                <a:spcPts val="0"/>
              </a:spcAft>
              <a:buClr>
                <a:srgbClr val="FFFFFF"/>
              </a:buClr>
              <a:buSzPts val="3600"/>
              <a:buNone/>
              <a:defRPr sz="3600">
                <a:solidFill>
                  <a:srgbClr val="FFFFFF"/>
                </a:solidFill>
              </a:defRPr>
            </a:lvl3pPr>
            <a:lvl4pPr lvl="3" algn="ctr">
              <a:spcBef>
                <a:spcPts val="0"/>
              </a:spcBef>
              <a:spcAft>
                <a:spcPts val="0"/>
              </a:spcAft>
              <a:buClr>
                <a:srgbClr val="FFFFFF"/>
              </a:buClr>
              <a:buSzPts val="3600"/>
              <a:buNone/>
              <a:defRPr sz="3600">
                <a:solidFill>
                  <a:srgbClr val="FFFFFF"/>
                </a:solidFill>
              </a:defRPr>
            </a:lvl4pPr>
            <a:lvl5pPr lvl="4" algn="ctr">
              <a:spcBef>
                <a:spcPts val="0"/>
              </a:spcBef>
              <a:spcAft>
                <a:spcPts val="0"/>
              </a:spcAft>
              <a:buClr>
                <a:srgbClr val="FFFFFF"/>
              </a:buClr>
              <a:buSzPts val="3600"/>
              <a:buNone/>
              <a:defRPr sz="3600">
                <a:solidFill>
                  <a:srgbClr val="FFFFFF"/>
                </a:solidFill>
              </a:defRPr>
            </a:lvl5pPr>
            <a:lvl6pPr lvl="5" algn="ctr">
              <a:spcBef>
                <a:spcPts val="0"/>
              </a:spcBef>
              <a:spcAft>
                <a:spcPts val="0"/>
              </a:spcAft>
              <a:buClr>
                <a:srgbClr val="FFFFFF"/>
              </a:buClr>
              <a:buSzPts val="3600"/>
              <a:buNone/>
              <a:defRPr sz="3600">
                <a:solidFill>
                  <a:srgbClr val="FFFFFF"/>
                </a:solidFill>
              </a:defRPr>
            </a:lvl6pPr>
            <a:lvl7pPr lvl="6" algn="ctr">
              <a:spcBef>
                <a:spcPts val="0"/>
              </a:spcBef>
              <a:spcAft>
                <a:spcPts val="0"/>
              </a:spcAft>
              <a:buClr>
                <a:srgbClr val="FFFFFF"/>
              </a:buClr>
              <a:buSzPts val="3600"/>
              <a:buNone/>
              <a:defRPr sz="3600">
                <a:solidFill>
                  <a:srgbClr val="FFFFFF"/>
                </a:solidFill>
              </a:defRPr>
            </a:lvl7pPr>
            <a:lvl8pPr lvl="7" algn="ctr">
              <a:spcBef>
                <a:spcPts val="0"/>
              </a:spcBef>
              <a:spcAft>
                <a:spcPts val="0"/>
              </a:spcAft>
              <a:buClr>
                <a:srgbClr val="FFFFFF"/>
              </a:buClr>
              <a:buSzPts val="3600"/>
              <a:buNone/>
              <a:defRPr sz="3600">
                <a:solidFill>
                  <a:srgbClr val="FFFFFF"/>
                </a:solidFill>
              </a:defRPr>
            </a:lvl8pPr>
            <a:lvl9pPr lvl="8" algn="ctr">
              <a:spcBef>
                <a:spcPts val="0"/>
              </a:spcBef>
              <a:spcAft>
                <a:spcPts val="0"/>
              </a:spcAft>
              <a:buClr>
                <a:srgbClr val="FFFFFF"/>
              </a:buClr>
              <a:buSzPts val="3600"/>
              <a:buNone/>
              <a:defRPr sz="3600">
                <a:solidFill>
                  <a:srgbClr val="FFFFFF"/>
                </a:solidFill>
              </a:defRPr>
            </a:lvl9pPr>
          </a:lstStyle>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ph idx="2" type="pic"/>
          </p:nvPr>
        </p:nvSpPr>
        <p:spPr>
          <a:xfrm>
            <a:off x="5624700" y="-18325"/>
            <a:ext cx="3519300" cy="5161800"/>
          </a:xfrm>
          <a:prstGeom prst="rect">
            <a:avLst/>
          </a:prstGeom>
          <a:noFill/>
          <a:ln>
            <a:noFill/>
          </a:ln>
        </p:spPr>
      </p:sp>
      <p:sp>
        <p:nvSpPr>
          <p:cNvPr id="25" name="Google Shape;25;p4"/>
          <p:cNvSpPr txBox="1"/>
          <p:nvPr>
            <p:ph type="title"/>
          </p:nvPr>
        </p:nvSpPr>
        <p:spPr>
          <a:xfrm>
            <a:off x="311700" y="9784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4"/>
          <p:cNvSpPr txBox="1"/>
          <p:nvPr>
            <p:ph idx="1" type="body"/>
          </p:nvPr>
        </p:nvSpPr>
        <p:spPr>
          <a:xfrm>
            <a:off x="311700" y="16858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4"/>
          <p:cNvSpPr/>
          <p:nvPr/>
        </p:nvSpPr>
        <p:spPr>
          <a:xfrm rot="5571744">
            <a:off x="-1896859" y="-3428434"/>
            <a:ext cx="3518806" cy="5142870"/>
          </a:xfrm>
          <a:custGeom>
            <a:rect b="b" l="l" r="r" t="t"/>
            <a:pathLst>
              <a:path extrusionOk="0" h="10272906" w="7028831">
                <a:moveTo>
                  <a:pt x="0" y="0"/>
                </a:moveTo>
                <a:lnTo>
                  <a:pt x="7028830" y="0"/>
                </a:lnTo>
                <a:lnTo>
                  <a:pt x="7028830" y="10272906"/>
                </a:lnTo>
                <a:lnTo>
                  <a:pt x="0" y="10272906"/>
                </a:lnTo>
                <a:lnTo>
                  <a:pt x="0" y="0"/>
                </a:lnTo>
                <a:close/>
              </a:path>
            </a:pathLst>
          </a:custGeom>
          <a:blipFill rotWithShape="1">
            <a:blip r:embed="rId2">
              <a:alphaModFix/>
            </a:blip>
            <a:stretch>
              <a:fillRect b="0" l="0" r="0" t="0"/>
            </a:stretch>
          </a:blipFill>
          <a:ln>
            <a:noFill/>
          </a:ln>
        </p:spPr>
      </p:sp>
      <p:sp>
        <p:nvSpPr>
          <p:cNvPr id="29" name="Google Shape;29;p4"/>
          <p:cNvSpPr/>
          <p:nvPr/>
        </p:nvSpPr>
        <p:spPr>
          <a:xfrm>
            <a:off x="1661894" y="-288849"/>
            <a:ext cx="306176" cy="1519298"/>
          </a:xfrm>
          <a:custGeom>
            <a:rect b="b" l="l" r="r" t="t"/>
            <a:pathLst>
              <a:path extrusionOk="0" h="3038596" w="612353">
                <a:moveTo>
                  <a:pt x="0" y="0"/>
                </a:moveTo>
                <a:lnTo>
                  <a:pt x="612353" y="0"/>
                </a:lnTo>
                <a:lnTo>
                  <a:pt x="612353" y="3038596"/>
                </a:lnTo>
                <a:lnTo>
                  <a:pt x="0" y="3038596"/>
                </a:lnTo>
                <a:lnTo>
                  <a:pt x="0" y="0"/>
                </a:lnTo>
                <a:close/>
              </a:path>
            </a:pathLst>
          </a:custGeom>
          <a:blipFill rotWithShape="1">
            <a:blip r:embed="rId3">
              <a:alphaModFix/>
            </a:blip>
            <a:stretch>
              <a:fillRect b="-218167" l="-503682" r="-476347"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5"/>
          <p:cNvSpPr/>
          <p:nvPr/>
        </p:nvSpPr>
        <p:spPr>
          <a:xfrm>
            <a:off x="7289318" y="-329439"/>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2">
              <a:alphaModFix/>
            </a:blip>
            <a:stretch>
              <a:fillRect b="-278129" l="0" r="-23889" t="0"/>
            </a:stretch>
          </a:blipFill>
          <a:ln>
            <a:noFill/>
          </a:ln>
        </p:spPr>
      </p:sp>
      <p:sp>
        <p:nvSpPr>
          <p:cNvPr id="36" name="Google Shape;36;p5"/>
          <p:cNvSpPr/>
          <p:nvPr/>
        </p:nvSpPr>
        <p:spPr>
          <a:xfrm>
            <a:off x="-2124075" y="3863290"/>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2">
              <a:alphaModFix/>
            </a:blip>
            <a:stretch>
              <a:fillRect b="-278129" l="0" r="-23889" t="0"/>
            </a:stretch>
          </a:blipFill>
          <a:ln>
            <a:noFill/>
          </a:ln>
        </p:spPr>
      </p:sp>
      <p:sp>
        <p:nvSpPr>
          <p:cNvPr id="37" name="Google Shape;37;p5"/>
          <p:cNvSpPr/>
          <p:nvPr/>
        </p:nvSpPr>
        <p:spPr>
          <a:xfrm rot="9136890">
            <a:off x="6464190" y="-1412256"/>
            <a:ext cx="2492887" cy="1853417"/>
          </a:xfrm>
          <a:custGeom>
            <a:rect b="b" l="l" r="r" t="t"/>
            <a:pathLst>
              <a:path extrusionOk="0" h="3707854" w="4987146">
                <a:moveTo>
                  <a:pt x="0" y="0"/>
                </a:moveTo>
                <a:lnTo>
                  <a:pt x="4987147" y="0"/>
                </a:lnTo>
                <a:lnTo>
                  <a:pt x="4987147" y="3707854"/>
                </a:lnTo>
                <a:lnTo>
                  <a:pt x="0" y="3707854"/>
                </a:lnTo>
                <a:lnTo>
                  <a:pt x="0" y="0"/>
                </a:lnTo>
                <a:close/>
              </a:path>
            </a:pathLst>
          </a:custGeom>
          <a:blipFill rotWithShape="1">
            <a:blip r:embed="rId3">
              <a:alphaModFix/>
            </a:blip>
            <a:stretch>
              <a:fillRect b="-172227" l="0" r="-37568"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6"/>
          <p:cNvSpPr/>
          <p:nvPr/>
        </p:nvSpPr>
        <p:spPr>
          <a:xfrm>
            <a:off x="3741943" y="179510"/>
            <a:ext cx="5402057" cy="5402057"/>
          </a:xfrm>
          <a:custGeom>
            <a:rect b="b" l="l" r="r" t="t"/>
            <a:pathLst>
              <a:path extrusionOk="0" h="10804114" w="10804114">
                <a:moveTo>
                  <a:pt x="0" y="0"/>
                </a:moveTo>
                <a:lnTo>
                  <a:pt x="10804114" y="0"/>
                </a:lnTo>
                <a:lnTo>
                  <a:pt x="10804114" y="10804114"/>
                </a:lnTo>
                <a:lnTo>
                  <a:pt x="0" y="1080411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7"/>
          <p:cNvSpPr/>
          <p:nvPr>
            <p:ph idx="2" type="pic"/>
          </p:nvPr>
        </p:nvSpPr>
        <p:spPr>
          <a:xfrm>
            <a:off x="-18325" y="-18325"/>
            <a:ext cx="9144000" cy="5143500"/>
          </a:xfrm>
          <a:prstGeom prst="rect">
            <a:avLst/>
          </a:prstGeom>
          <a:noFill/>
          <a:ln>
            <a:noFill/>
          </a:ln>
        </p:spPr>
      </p:sp>
      <p:sp>
        <p:nvSpPr>
          <p:cNvPr id="44" name="Google Shape;44;p7"/>
          <p:cNvSpPr/>
          <p:nvPr/>
        </p:nvSpPr>
        <p:spPr>
          <a:xfrm rot="10800000">
            <a:off x="-1683400" y="222881"/>
            <a:ext cx="6684025" cy="4353593"/>
          </a:xfrm>
          <a:custGeom>
            <a:rect b="b" l="l" r="r" t="t"/>
            <a:pathLst>
              <a:path extrusionOk="0" h="7739721" w="11882711">
                <a:moveTo>
                  <a:pt x="0" y="0"/>
                </a:moveTo>
                <a:lnTo>
                  <a:pt x="11882712" y="0"/>
                </a:lnTo>
                <a:lnTo>
                  <a:pt x="11882712" y="7739721"/>
                </a:lnTo>
                <a:lnTo>
                  <a:pt x="0" y="7739721"/>
                </a:lnTo>
                <a:lnTo>
                  <a:pt x="0" y="0"/>
                </a:lnTo>
                <a:close/>
              </a:path>
            </a:pathLst>
          </a:custGeom>
          <a:blipFill rotWithShape="1">
            <a:blip r:embed="rId2">
              <a:alphaModFix/>
            </a:blip>
            <a:stretch>
              <a:fillRect b="-77078" l="0" r="-68568" t="0"/>
            </a:stretch>
          </a:blipFill>
          <a:ln>
            <a:noFill/>
          </a:ln>
        </p:spPr>
      </p:sp>
      <p:sp>
        <p:nvSpPr>
          <p:cNvPr id="45" name="Google Shape;45;p7"/>
          <p:cNvSpPr txBox="1"/>
          <p:nvPr>
            <p:ph type="title"/>
          </p:nvPr>
        </p:nvSpPr>
        <p:spPr>
          <a:xfrm>
            <a:off x="526875" y="222875"/>
            <a:ext cx="4143900" cy="4090800"/>
          </a:xfrm>
          <a:prstGeom prst="rect">
            <a:avLst/>
          </a:prstGeom>
        </p:spPr>
        <p:txBody>
          <a:bodyPr anchorCtr="0" anchor="ctr" bIns="91425" lIns="91425" spcFirstLastPara="1" rIns="91425" wrap="square" tIns="91425">
            <a:normAutofit/>
          </a:bodyPr>
          <a:lstStyle>
            <a:lvl1pPr lvl="0">
              <a:spcBef>
                <a:spcPts val="0"/>
              </a:spcBef>
              <a:spcAft>
                <a:spcPts val="0"/>
              </a:spcAft>
              <a:buClr>
                <a:srgbClr val="FFFFFF"/>
              </a:buClr>
              <a:buSzPts val="4800"/>
              <a:buNone/>
              <a:defRPr sz="4800">
                <a:solidFill>
                  <a:srgbClr val="FFFFFF"/>
                </a:solidFill>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p:txBody>
      </p:sp>
      <p:sp>
        <p:nvSpPr>
          <p:cNvPr id="46" name="Google Shape;4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8"/>
          <p:cNvSpPr/>
          <p:nvPr>
            <p:ph idx="2" type="pic"/>
          </p:nvPr>
        </p:nvSpPr>
        <p:spPr>
          <a:xfrm>
            <a:off x="3584850" y="-36625"/>
            <a:ext cx="1974600" cy="5180100"/>
          </a:xfrm>
          <a:prstGeom prst="rect">
            <a:avLst/>
          </a:prstGeom>
          <a:noFill/>
          <a:ln>
            <a:noFill/>
          </a:ln>
        </p:spPr>
      </p:sp>
      <p:sp>
        <p:nvSpPr>
          <p:cNvPr id="49" name="Google Shape;49;p8"/>
          <p:cNvSpPr txBox="1"/>
          <p:nvPr>
            <p:ph type="title"/>
          </p:nvPr>
        </p:nvSpPr>
        <p:spPr>
          <a:xfrm>
            <a:off x="0" y="1004575"/>
            <a:ext cx="35850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8"/>
          <p:cNvSpPr txBox="1"/>
          <p:nvPr>
            <p:ph idx="1" type="subTitle"/>
          </p:nvPr>
        </p:nvSpPr>
        <p:spPr>
          <a:xfrm>
            <a:off x="-900" y="2498275"/>
            <a:ext cx="35850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p8"/>
          <p:cNvSpPr txBox="1"/>
          <p:nvPr>
            <p:ph idx="3" type="body"/>
          </p:nvPr>
        </p:nvSpPr>
        <p:spPr>
          <a:xfrm>
            <a:off x="5675600" y="2069850"/>
            <a:ext cx="3100800" cy="23493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2" name="Google Shape;5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8"/>
          <p:cNvSpPr/>
          <p:nvPr/>
        </p:nvSpPr>
        <p:spPr>
          <a:xfrm rot="5571744">
            <a:off x="-831397" y="3082266"/>
            <a:ext cx="3518806" cy="5142870"/>
          </a:xfrm>
          <a:custGeom>
            <a:rect b="b" l="l" r="r" t="t"/>
            <a:pathLst>
              <a:path extrusionOk="0" h="10272906" w="7028831">
                <a:moveTo>
                  <a:pt x="0" y="0"/>
                </a:moveTo>
                <a:lnTo>
                  <a:pt x="7028831" y="0"/>
                </a:lnTo>
                <a:lnTo>
                  <a:pt x="7028831" y="10272906"/>
                </a:lnTo>
                <a:lnTo>
                  <a:pt x="0" y="10272906"/>
                </a:lnTo>
                <a:lnTo>
                  <a:pt x="0" y="0"/>
                </a:lnTo>
                <a:close/>
              </a:path>
            </a:pathLst>
          </a:custGeom>
          <a:blipFill rotWithShape="1">
            <a:blip r:embed="rId2">
              <a:alphaModFix/>
            </a:blip>
            <a:stretch>
              <a:fillRect b="0" l="0" r="0" t="0"/>
            </a:stretch>
          </a:blipFill>
          <a:ln>
            <a:noFill/>
          </a:ln>
        </p:spPr>
      </p:sp>
      <p:sp>
        <p:nvSpPr>
          <p:cNvPr id="54" name="Google Shape;54;p8"/>
          <p:cNvSpPr/>
          <p:nvPr/>
        </p:nvSpPr>
        <p:spPr>
          <a:xfrm>
            <a:off x="0" y="3164863"/>
            <a:ext cx="3100900" cy="4119974"/>
          </a:xfrm>
          <a:custGeom>
            <a:rect b="b" l="l" r="r" t="t"/>
            <a:pathLst>
              <a:path extrusionOk="0" h="8239949" w="6201800">
                <a:moveTo>
                  <a:pt x="0" y="0"/>
                </a:moveTo>
                <a:lnTo>
                  <a:pt x="6201800" y="0"/>
                </a:lnTo>
                <a:lnTo>
                  <a:pt x="6201800" y="8239949"/>
                </a:lnTo>
                <a:lnTo>
                  <a:pt x="0" y="8239949"/>
                </a:lnTo>
                <a:lnTo>
                  <a:pt x="0" y="0"/>
                </a:lnTo>
                <a:close/>
              </a:path>
            </a:pathLst>
          </a:custGeom>
          <a:blipFill rotWithShape="1">
            <a:blip r:embed="rId3">
              <a:alphaModFix/>
            </a:blip>
            <a:stretch>
              <a:fillRect b="0" l="0" r="-31759" t="-44938"/>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9"/>
          <p:cNvSpPr/>
          <p:nvPr>
            <p:ph idx="2" type="pic"/>
          </p:nvPr>
        </p:nvSpPr>
        <p:spPr>
          <a:xfrm>
            <a:off x="2747600" y="1465375"/>
            <a:ext cx="3645300" cy="2765100"/>
          </a:xfrm>
          <a:prstGeom prst="rect">
            <a:avLst/>
          </a:prstGeom>
          <a:noFill/>
          <a:ln>
            <a:noFill/>
          </a:ln>
        </p:spPr>
      </p:sp>
      <p:sp>
        <p:nvSpPr>
          <p:cNvPr id="57" name="Google Shape;57;p9"/>
          <p:cNvSpPr txBox="1"/>
          <p:nvPr>
            <p:ph idx="1" type="body"/>
          </p:nvPr>
        </p:nvSpPr>
        <p:spPr>
          <a:xfrm>
            <a:off x="1572600" y="4230575"/>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58" name="Google Shape;5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9"/>
          <p:cNvSpPr/>
          <p:nvPr/>
        </p:nvSpPr>
        <p:spPr>
          <a:xfrm>
            <a:off x="-1864207" y="-706780"/>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2">
              <a:alphaModFix/>
            </a:blip>
            <a:stretch>
              <a:fillRect b="-278129" l="0" r="-23889" t="0"/>
            </a:stretch>
          </a:blipFill>
          <a:ln>
            <a:noFill/>
          </a:ln>
        </p:spPr>
      </p:sp>
      <p:sp>
        <p:nvSpPr>
          <p:cNvPr id="60" name="Google Shape;60;p9"/>
          <p:cNvSpPr/>
          <p:nvPr/>
        </p:nvSpPr>
        <p:spPr>
          <a:xfrm>
            <a:off x="7297007" y="-706780"/>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2">
              <a:alphaModFix/>
            </a:blip>
            <a:stretch>
              <a:fillRect b="-278129" l="0" r="-23889" t="0"/>
            </a:stretch>
          </a:blipFill>
          <a:ln>
            <a:noFill/>
          </a:ln>
        </p:spPr>
      </p:sp>
      <p:sp>
        <p:nvSpPr>
          <p:cNvPr id="61" name="Google Shape;61;p9"/>
          <p:cNvSpPr/>
          <p:nvPr/>
        </p:nvSpPr>
        <p:spPr>
          <a:xfrm>
            <a:off x="1772506" y="-1106830"/>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2">
              <a:alphaModFix/>
            </a:blip>
            <a:stretch>
              <a:fillRect b="-278129" l="0" r="-23889" t="0"/>
            </a:stretch>
          </a:blipFill>
          <a:ln>
            <a:noFill/>
          </a:ln>
        </p:spPr>
      </p:sp>
      <p:sp>
        <p:nvSpPr>
          <p:cNvPr id="62" name="Google Shape;62;p9"/>
          <p:cNvSpPr/>
          <p:nvPr/>
        </p:nvSpPr>
        <p:spPr>
          <a:xfrm>
            <a:off x="721912" y="-288849"/>
            <a:ext cx="306176" cy="1519298"/>
          </a:xfrm>
          <a:custGeom>
            <a:rect b="b" l="l" r="r" t="t"/>
            <a:pathLst>
              <a:path extrusionOk="0" h="3038596" w="612353">
                <a:moveTo>
                  <a:pt x="0" y="0"/>
                </a:moveTo>
                <a:lnTo>
                  <a:pt x="612353" y="0"/>
                </a:lnTo>
                <a:lnTo>
                  <a:pt x="612353" y="3038596"/>
                </a:lnTo>
                <a:lnTo>
                  <a:pt x="0" y="3038596"/>
                </a:lnTo>
                <a:lnTo>
                  <a:pt x="0" y="0"/>
                </a:lnTo>
                <a:close/>
              </a:path>
            </a:pathLst>
          </a:custGeom>
          <a:blipFill rotWithShape="1">
            <a:blip r:embed="rId3">
              <a:alphaModFix/>
            </a:blip>
            <a:stretch>
              <a:fillRect b="-218167" l="-503682" r="-476347" t="0"/>
            </a:stretch>
          </a:blipFill>
          <a:ln>
            <a:noFill/>
          </a:ln>
        </p:spPr>
      </p:sp>
      <p:sp>
        <p:nvSpPr>
          <p:cNvPr id="63" name="Google Shape;63;p9"/>
          <p:cNvSpPr/>
          <p:nvPr/>
        </p:nvSpPr>
        <p:spPr>
          <a:xfrm>
            <a:off x="8115912" y="-288849"/>
            <a:ext cx="306176" cy="1519298"/>
          </a:xfrm>
          <a:custGeom>
            <a:rect b="b" l="l" r="r" t="t"/>
            <a:pathLst>
              <a:path extrusionOk="0" h="3038596" w="612353">
                <a:moveTo>
                  <a:pt x="0" y="0"/>
                </a:moveTo>
                <a:lnTo>
                  <a:pt x="612353" y="0"/>
                </a:lnTo>
                <a:lnTo>
                  <a:pt x="612353" y="3038596"/>
                </a:lnTo>
                <a:lnTo>
                  <a:pt x="0" y="3038596"/>
                </a:lnTo>
                <a:lnTo>
                  <a:pt x="0" y="0"/>
                </a:lnTo>
                <a:close/>
              </a:path>
            </a:pathLst>
          </a:custGeom>
          <a:blipFill rotWithShape="1">
            <a:blip r:embed="rId3">
              <a:alphaModFix/>
            </a:blip>
            <a:stretch>
              <a:fillRect b="-218167" l="-503682" r="-476347"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anum Pen Script"/>
              <a:buChar char="●"/>
              <a:defRPr sz="1800">
                <a:solidFill>
                  <a:schemeClr val="dk2"/>
                </a:solidFill>
                <a:latin typeface="Nanum Pen Script"/>
                <a:ea typeface="Nanum Pen Script"/>
                <a:cs typeface="Nanum Pen Script"/>
                <a:sym typeface="Nanum Pen Script"/>
              </a:defRPr>
            </a:lvl1pPr>
            <a:lvl2pPr indent="-317500" lvl="1" marL="914400">
              <a:lnSpc>
                <a:spcPct val="115000"/>
              </a:lnSpc>
              <a:spcBef>
                <a:spcPts val="0"/>
              </a:spcBef>
              <a:spcAft>
                <a:spcPts val="0"/>
              </a:spcAft>
              <a:buClr>
                <a:schemeClr val="dk2"/>
              </a:buClr>
              <a:buSzPts val="1400"/>
              <a:buFont typeface="Buenard"/>
              <a:buChar char="○"/>
              <a:defRPr>
                <a:solidFill>
                  <a:schemeClr val="dk2"/>
                </a:solidFill>
                <a:latin typeface="Buenard"/>
                <a:ea typeface="Buenard"/>
                <a:cs typeface="Buenard"/>
                <a:sym typeface="Buenard"/>
              </a:defRPr>
            </a:lvl2pPr>
            <a:lvl3pPr indent="-317500" lvl="2" marL="1371600">
              <a:lnSpc>
                <a:spcPct val="115000"/>
              </a:lnSpc>
              <a:spcBef>
                <a:spcPts val="0"/>
              </a:spcBef>
              <a:spcAft>
                <a:spcPts val="0"/>
              </a:spcAft>
              <a:buClr>
                <a:schemeClr val="dk2"/>
              </a:buClr>
              <a:buSzPts val="1400"/>
              <a:buFont typeface="Buenard"/>
              <a:buChar char="■"/>
              <a:defRPr>
                <a:solidFill>
                  <a:schemeClr val="dk2"/>
                </a:solidFill>
                <a:latin typeface="Buenard"/>
                <a:ea typeface="Buenard"/>
                <a:cs typeface="Buenard"/>
                <a:sym typeface="Buenard"/>
              </a:defRPr>
            </a:lvl3pPr>
            <a:lvl4pPr indent="-317500" lvl="3" marL="1828800">
              <a:lnSpc>
                <a:spcPct val="115000"/>
              </a:lnSpc>
              <a:spcBef>
                <a:spcPts val="0"/>
              </a:spcBef>
              <a:spcAft>
                <a:spcPts val="0"/>
              </a:spcAft>
              <a:buClr>
                <a:schemeClr val="dk2"/>
              </a:buClr>
              <a:buSzPts val="1400"/>
              <a:buFont typeface="Buenard"/>
              <a:buChar char="●"/>
              <a:defRPr>
                <a:solidFill>
                  <a:schemeClr val="dk2"/>
                </a:solidFill>
                <a:latin typeface="Buenard"/>
                <a:ea typeface="Buenard"/>
                <a:cs typeface="Buenard"/>
                <a:sym typeface="Buenard"/>
              </a:defRPr>
            </a:lvl4pPr>
            <a:lvl5pPr indent="-317500" lvl="4" marL="2286000">
              <a:lnSpc>
                <a:spcPct val="115000"/>
              </a:lnSpc>
              <a:spcBef>
                <a:spcPts val="0"/>
              </a:spcBef>
              <a:spcAft>
                <a:spcPts val="0"/>
              </a:spcAft>
              <a:buClr>
                <a:schemeClr val="dk2"/>
              </a:buClr>
              <a:buSzPts val="1400"/>
              <a:buFont typeface="Buenard"/>
              <a:buChar char="○"/>
              <a:defRPr>
                <a:solidFill>
                  <a:schemeClr val="dk2"/>
                </a:solidFill>
                <a:latin typeface="Buenard"/>
                <a:ea typeface="Buenard"/>
                <a:cs typeface="Buenard"/>
                <a:sym typeface="Buenard"/>
              </a:defRPr>
            </a:lvl5pPr>
            <a:lvl6pPr indent="-317500" lvl="5" marL="2743200">
              <a:lnSpc>
                <a:spcPct val="115000"/>
              </a:lnSpc>
              <a:spcBef>
                <a:spcPts val="0"/>
              </a:spcBef>
              <a:spcAft>
                <a:spcPts val="0"/>
              </a:spcAft>
              <a:buClr>
                <a:schemeClr val="dk2"/>
              </a:buClr>
              <a:buSzPts val="1400"/>
              <a:buFont typeface="Buenard"/>
              <a:buChar char="■"/>
              <a:defRPr>
                <a:solidFill>
                  <a:schemeClr val="dk2"/>
                </a:solidFill>
                <a:latin typeface="Buenard"/>
                <a:ea typeface="Buenard"/>
                <a:cs typeface="Buenard"/>
                <a:sym typeface="Buenard"/>
              </a:defRPr>
            </a:lvl6pPr>
            <a:lvl7pPr indent="-317500" lvl="6" marL="3200400">
              <a:lnSpc>
                <a:spcPct val="115000"/>
              </a:lnSpc>
              <a:spcBef>
                <a:spcPts val="0"/>
              </a:spcBef>
              <a:spcAft>
                <a:spcPts val="0"/>
              </a:spcAft>
              <a:buClr>
                <a:schemeClr val="dk2"/>
              </a:buClr>
              <a:buSzPts val="1400"/>
              <a:buFont typeface="Buenard"/>
              <a:buChar char="●"/>
              <a:defRPr>
                <a:solidFill>
                  <a:schemeClr val="dk2"/>
                </a:solidFill>
                <a:latin typeface="Buenard"/>
                <a:ea typeface="Buenard"/>
                <a:cs typeface="Buenard"/>
                <a:sym typeface="Buenard"/>
              </a:defRPr>
            </a:lvl7pPr>
            <a:lvl8pPr indent="-317500" lvl="7" marL="3657600">
              <a:lnSpc>
                <a:spcPct val="115000"/>
              </a:lnSpc>
              <a:spcBef>
                <a:spcPts val="0"/>
              </a:spcBef>
              <a:spcAft>
                <a:spcPts val="0"/>
              </a:spcAft>
              <a:buClr>
                <a:schemeClr val="dk2"/>
              </a:buClr>
              <a:buSzPts val="1400"/>
              <a:buFont typeface="Buenard"/>
              <a:buChar char="○"/>
              <a:defRPr>
                <a:solidFill>
                  <a:schemeClr val="dk2"/>
                </a:solidFill>
                <a:latin typeface="Buenard"/>
                <a:ea typeface="Buenard"/>
                <a:cs typeface="Buenard"/>
                <a:sym typeface="Buenard"/>
              </a:defRPr>
            </a:lvl8pPr>
            <a:lvl9pPr indent="-317500" lvl="8" marL="4114800">
              <a:lnSpc>
                <a:spcPct val="115000"/>
              </a:lnSpc>
              <a:spcBef>
                <a:spcPts val="0"/>
              </a:spcBef>
              <a:spcAft>
                <a:spcPts val="0"/>
              </a:spcAft>
              <a:buClr>
                <a:schemeClr val="dk2"/>
              </a:buClr>
              <a:buSzPts val="1400"/>
              <a:buFont typeface="Buenard"/>
              <a:buChar char="■"/>
              <a:defRPr>
                <a:solidFill>
                  <a:schemeClr val="dk2"/>
                </a:solidFill>
                <a:latin typeface="Buenard"/>
                <a:ea typeface="Buenard"/>
                <a:cs typeface="Buenard"/>
                <a:sym typeface="Buenard"/>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4.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1.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26.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6.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69" name="Shape 69"/>
        <p:cNvGrpSpPr/>
        <p:nvPr/>
      </p:nvGrpSpPr>
      <p:grpSpPr>
        <a:xfrm>
          <a:off x="0" y="0"/>
          <a:ext cx="0" cy="0"/>
          <a:chOff x="0" y="0"/>
          <a:chExt cx="0" cy="0"/>
        </a:xfrm>
      </p:grpSpPr>
      <p:sp>
        <p:nvSpPr>
          <p:cNvPr id="70" name="Google Shape;70;p11"/>
          <p:cNvSpPr/>
          <p:nvPr/>
        </p:nvSpPr>
        <p:spPr>
          <a:xfrm rot="-1814316">
            <a:off x="2272450" y="4216537"/>
            <a:ext cx="2493573" cy="1853927"/>
          </a:xfrm>
          <a:custGeom>
            <a:rect b="b" l="l" r="r" t="t"/>
            <a:pathLst>
              <a:path extrusionOk="0" h="3707854" w="4987146">
                <a:moveTo>
                  <a:pt x="0" y="0"/>
                </a:moveTo>
                <a:lnTo>
                  <a:pt x="4987147" y="0"/>
                </a:lnTo>
                <a:lnTo>
                  <a:pt x="4987147" y="3707854"/>
                </a:lnTo>
                <a:lnTo>
                  <a:pt x="0" y="3707854"/>
                </a:lnTo>
                <a:lnTo>
                  <a:pt x="0" y="0"/>
                </a:lnTo>
                <a:close/>
              </a:path>
            </a:pathLst>
          </a:custGeom>
          <a:blipFill rotWithShape="1">
            <a:blip r:embed="rId3">
              <a:alphaModFix/>
            </a:blip>
            <a:stretch>
              <a:fillRect b="-172227" l="0" r="-37568" t="0"/>
            </a:stretch>
          </a:blipFill>
          <a:ln>
            <a:noFill/>
          </a:ln>
        </p:spPr>
      </p:sp>
      <p:sp>
        <p:nvSpPr>
          <p:cNvPr id="71" name="Google Shape;71;p11"/>
          <p:cNvSpPr/>
          <p:nvPr/>
        </p:nvSpPr>
        <p:spPr>
          <a:xfrm rot="-6946636">
            <a:off x="8330350" y="4313648"/>
            <a:ext cx="2493573" cy="1853927"/>
          </a:xfrm>
          <a:custGeom>
            <a:rect b="b" l="l" r="r" t="t"/>
            <a:pathLst>
              <a:path extrusionOk="0" h="3707854" w="4987146">
                <a:moveTo>
                  <a:pt x="0" y="0"/>
                </a:moveTo>
                <a:lnTo>
                  <a:pt x="4987147" y="0"/>
                </a:lnTo>
                <a:lnTo>
                  <a:pt x="4987147" y="3707854"/>
                </a:lnTo>
                <a:lnTo>
                  <a:pt x="0" y="3707854"/>
                </a:lnTo>
                <a:lnTo>
                  <a:pt x="0" y="0"/>
                </a:lnTo>
                <a:close/>
              </a:path>
            </a:pathLst>
          </a:custGeom>
          <a:blipFill rotWithShape="1">
            <a:blip r:embed="rId3">
              <a:alphaModFix/>
            </a:blip>
            <a:stretch>
              <a:fillRect b="-172227" l="0" r="-37568" t="0"/>
            </a:stretch>
          </a:blipFill>
          <a:ln>
            <a:noFill/>
          </a:ln>
        </p:spPr>
      </p:sp>
      <p:sp>
        <p:nvSpPr>
          <p:cNvPr id="72" name="Google Shape;72;p11"/>
          <p:cNvSpPr/>
          <p:nvPr/>
        </p:nvSpPr>
        <p:spPr>
          <a:xfrm>
            <a:off x="8629650" y="-511511"/>
            <a:ext cx="425824" cy="2113010"/>
          </a:xfrm>
          <a:custGeom>
            <a:rect b="b" l="l" r="r" t="t"/>
            <a:pathLst>
              <a:path extrusionOk="0" h="4226020" w="851649">
                <a:moveTo>
                  <a:pt x="0" y="0"/>
                </a:moveTo>
                <a:lnTo>
                  <a:pt x="851649" y="0"/>
                </a:lnTo>
                <a:lnTo>
                  <a:pt x="851649" y="4226019"/>
                </a:lnTo>
                <a:lnTo>
                  <a:pt x="0" y="4226019"/>
                </a:lnTo>
                <a:lnTo>
                  <a:pt x="0" y="0"/>
                </a:lnTo>
                <a:close/>
              </a:path>
            </a:pathLst>
          </a:custGeom>
          <a:blipFill rotWithShape="1">
            <a:blip r:embed="rId4">
              <a:alphaModFix/>
            </a:blip>
            <a:stretch>
              <a:fillRect b="-218167" l="-503671" r="-476357" t="0"/>
            </a:stretch>
          </a:blipFill>
          <a:ln>
            <a:noFill/>
          </a:ln>
        </p:spPr>
      </p:sp>
      <p:sp>
        <p:nvSpPr>
          <p:cNvPr id="73" name="Google Shape;73;p11"/>
          <p:cNvSpPr/>
          <p:nvPr/>
        </p:nvSpPr>
        <p:spPr>
          <a:xfrm>
            <a:off x="3519237" y="-854411"/>
            <a:ext cx="425825" cy="2113010"/>
          </a:xfrm>
          <a:custGeom>
            <a:rect b="b" l="l" r="r" t="t"/>
            <a:pathLst>
              <a:path extrusionOk="0" h="4226020" w="851649">
                <a:moveTo>
                  <a:pt x="0" y="0"/>
                </a:moveTo>
                <a:lnTo>
                  <a:pt x="851649" y="0"/>
                </a:lnTo>
                <a:lnTo>
                  <a:pt x="851649" y="4226019"/>
                </a:lnTo>
                <a:lnTo>
                  <a:pt x="0" y="4226019"/>
                </a:lnTo>
                <a:lnTo>
                  <a:pt x="0" y="0"/>
                </a:lnTo>
                <a:close/>
              </a:path>
            </a:pathLst>
          </a:custGeom>
          <a:blipFill rotWithShape="1">
            <a:blip r:embed="rId4">
              <a:alphaModFix/>
            </a:blip>
            <a:stretch>
              <a:fillRect b="-218167" l="-503671" r="-476357" t="0"/>
            </a:stretch>
          </a:blipFill>
          <a:ln>
            <a:noFill/>
          </a:ln>
        </p:spPr>
      </p:sp>
      <p:sp>
        <p:nvSpPr>
          <p:cNvPr id="74" name="Google Shape;74;p11"/>
          <p:cNvSpPr txBox="1"/>
          <p:nvPr/>
        </p:nvSpPr>
        <p:spPr>
          <a:xfrm>
            <a:off x="4970939" y="1500567"/>
            <a:ext cx="2679910" cy="578101"/>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 sz="3800" u="none" cap="none" strike="noStrike">
                <a:solidFill>
                  <a:srgbClr val="464845"/>
                </a:solidFill>
                <a:latin typeface="Nanum Pen Script"/>
                <a:ea typeface="Nanum Pen Script"/>
                <a:cs typeface="Nanum Pen Script"/>
                <a:sym typeface="Nanum Pen Script"/>
              </a:rPr>
              <a:t>Buddhism In </a:t>
            </a:r>
            <a:endParaRPr sz="700"/>
          </a:p>
        </p:txBody>
      </p:sp>
      <p:sp>
        <p:nvSpPr>
          <p:cNvPr id="75" name="Google Shape;75;p11"/>
          <p:cNvSpPr txBox="1"/>
          <p:nvPr/>
        </p:nvSpPr>
        <p:spPr>
          <a:xfrm>
            <a:off x="4572000" y="1549100"/>
            <a:ext cx="3402000" cy="22626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 sz="14700" u="none" cap="none" strike="noStrike">
                <a:solidFill>
                  <a:srgbClr val="464845"/>
                </a:solidFill>
                <a:latin typeface="Nanum Pen Script"/>
                <a:ea typeface="Nanum Pen Script"/>
                <a:cs typeface="Nanum Pen Script"/>
                <a:sym typeface="Nanum Pen Script"/>
              </a:rPr>
              <a:t>China</a:t>
            </a:r>
            <a:endParaRPr sz="700"/>
          </a:p>
        </p:txBody>
      </p:sp>
      <p:sp>
        <p:nvSpPr>
          <p:cNvPr id="76" name="Google Shape;76;p11"/>
          <p:cNvSpPr/>
          <p:nvPr/>
        </p:nvSpPr>
        <p:spPr>
          <a:xfrm>
            <a:off x="7432193" y="-511511"/>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5">
              <a:alphaModFix/>
            </a:blip>
            <a:stretch>
              <a:fillRect b="-278143" l="0" r="-23888" t="0"/>
            </a:stretch>
          </a:blipFill>
          <a:ln>
            <a:noFill/>
          </a:ln>
        </p:spPr>
      </p:sp>
      <p:pic>
        <p:nvPicPr>
          <p:cNvPr id="77" name="Google Shape;77;p11"/>
          <p:cNvPicPr preferRelativeResize="0"/>
          <p:nvPr/>
        </p:nvPicPr>
        <p:blipFill>
          <a:blip r:embed="rId6">
            <a:alphaModFix/>
          </a:blip>
          <a:stretch>
            <a:fillRect/>
          </a:stretch>
        </p:blipFill>
        <p:spPr>
          <a:xfrm>
            <a:off x="1" y="0"/>
            <a:ext cx="3519398"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172" name="Shape 172"/>
        <p:cNvGrpSpPr/>
        <p:nvPr/>
      </p:nvGrpSpPr>
      <p:grpSpPr>
        <a:xfrm>
          <a:off x="0" y="0"/>
          <a:ext cx="0" cy="0"/>
          <a:chOff x="0" y="0"/>
          <a:chExt cx="0" cy="0"/>
        </a:xfrm>
      </p:grpSpPr>
      <p:pic>
        <p:nvPicPr>
          <p:cNvPr id="173" name="Google Shape;173;p20"/>
          <p:cNvPicPr preferRelativeResize="0"/>
          <p:nvPr/>
        </p:nvPicPr>
        <p:blipFill>
          <a:blip r:embed="rId3">
            <a:alphaModFix/>
          </a:blip>
          <a:stretch>
            <a:fillRect/>
          </a:stretch>
        </p:blipFill>
        <p:spPr>
          <a:xfrm>
            <a:off x="890600" y="1448875"/>
            <a:ext cx="1536400" cy="2246676"/>
          </a:xfrm>
          <a:prstGeom prst="rect">
            <a:avLst/>
          </a:prstGeom>
          <a:noFill/>
          <a:ln>
            <a:noFill/>
          </a:ln>
        </p:spPr>
      </p:pic>
      <p:pic>
        <p:nvPicPr>
          <p:cNvPr id="174" name="Google Shape;174;p20"/>
          <p:cNvPicPr preferRelativeResize="0"/>
          <p:nvPr/>
        </p:nvPicPr>
        <p:blipFill>
          <a:blip r:embed="rId4">
            <a:alphaModFix/>
          </a:blip>
          <a:stretch>
            <a:fillRect/>
          </a:stretch>
        </p:blipFill>
        <p:spPr>
          <a:xfrm>
            <a:off x="3804587" y="1448875"/>
            <a:ext cx="1536400" cy="2246673"/>
          </a:xfrm>
          <a:prstGeom prst="rect">
            <a:avLst/>
          </a:prstGeom>
          <a:noFill/>
          <a:ln>
            <a:noFill/>
          </a:ln>
        </p:spPr>
      </p:pic>
      <p:pic>
        <p:nvPicPr>
          <p:cNvPr id="175" name="Google Shape;175;p20"/>
          <p:cNvPicPr preferRelativeResize="0"/>
          <p:nvPr/>
        </p:nvPicPr>
        <p:blipFill>
          <a:blip r:embed="rId5">
            <a:alphaModFix/>
          </a:blip>
          <a:stretch>
            <a:fillRect/>
          </a:stretch>
        </p:blipFill>
        <p:spPr>
          <a:xfrm>
            <a:off x="6716975" y="1448875"/>
            <a:ext cx="1536400" cy="2246687"/>
          </a:xfrm>
          <a:prstGeom prst="rect">
            <a:avLst/>
          </a:prstGeom>
          <a:noFill/>
          <a:ln>
            <a:noFill/>
          </a:ln>
        </p:spPr>
      </p:pic>
      <p:sp>
        <p:nvSpPr>
          <p:cNvPr id="176" name="Google Shape;176;p20"/>
          <p:cNvSpPr txBox="1"/>
          <p:nvPr/>
        </p:nvSpPr>
        <p:spPr>
          <a:xfrm>
            <a:off x="0" y="469106"/>
            <a:ext cx="9144000" cy="595313"/>
          </a:xfrm>
          <a:prstGeom prst="rect">
            <a:avLst/>
          </a:prstGeom>
          <a:noFill/>
          <a:ln>
            <a:noFill/>
          </a:ln>
        </p:spPr>
        <p:txBody>
          <a:bodyPr anchorCtr="0" anchor="t" bIns="0" lIns="0" spcFirstLastPara="1" rIns="0" wrap="square" tIns="0">
            <a:spAutoFit/>
          </a:bodyPr>
          <a:lstStyle/>
          <a:p>
            <a:pPr indent="0" lvl="1" marL="0" marR="0" rtl="0" algn="ctr">
              <a:lnSpc>
                <a:spcPct val="120007"/>
              </a:lnSpc>
              <a:spcBef>
                <a:spcPts val="0"/>
              </a:spcBef>
              <a:spcAft>
                <a:spcPts val="0"/>
              </a:spcAft>
              <a:buNone/>
            </a:pPr>
            <a:r>
              <a:rPr b="0" i="0" lang="en" sz="3900" u="none" cap="none" strike="noStrike">
                <a:solidFill>
                  <a:srgbClr val="464845"/>
                </a:solidFill>
                <a:latin typeface="Nanum Pen Script"/>
                <a:ea typeface="Nanum Pen Script"/>
                <a:cs typeface="Nanum Pen Script"/>
                <a:sym typeface="Nanum Pen Script"/>
              </a:rPr>
              <a:t>The Path to Enlightenment</a:t>
            </a:r>
            <a:endParaRPr sz="700"/>
          </a:p>
        </p:txBody>
      </p:sp>
      <p:sp>
        <p:nvSpPr>
          <p:cNvPr id="177" name="Google Shape;177;p20"/>
          <p:cNvSpPr/>
          <p:nvPr/>
        </p:nvSpPr>
        <p:spPr>
          <a:xfrm rot="9137251">
            <a:off x="8197000" y="-155438"/>
            <a:ext cx="2493573" cy="1853927"/>
          </a:xfrm>
          <a:custGeom>
            <a:rect b="b" l="l" r="r" t="t"/>
            <a:pathLst>
              <a:path extrusionOk="0" h="3707854" w="4987146">
                <a:moveTo>
                  <a:pt x="0" y="0"/>
                </a:moveTo>
                <a:lnTo>
                  <a:pt x="4987147" y="0"/>
                </a:lnTo>
                <a:lnTo>
                  <a:pt x="4987147" y="3707854"/>
                </a:lnTo>
                <a:lnTo>
                  <a:pt x="0" y="3707854"/>
                </a:lnTo>
                <a:lnTo>
                  <a:pt x="0" y="0"/>
                </a:lnTo>
                <a:close/>
              </a:path>
            </a:pathLst>
          </a:custGeom>
          <a:blipFill rotWithShape="1">
            <a:blip r:embed="rId6">
              <a:alphaModFix/>
            </a:blip>
            <a:stretch>
              <a:fillRect b="-172227" l="0" r="-37568" t="0"/>
            </a:stretch>
          </a:blipFill>
          <a:ln>
            <a:noFill/>
          </a:ln>
        </p:spPr>
      </p:sp>
      <p:sp>
        <p:nvSpPr>
          <p:cNvPr id="178" name="Google Shape;178;p20"/>
          <p:cNvSpPr/>
          <p:nvPr/>
        </p:nvSpPr>
        <p:spPr>
          <a:xfrm rot="9137251">
            <a:off x="24785" y="-1412738"/>
            <a:ext cx="2493573" cy="1853927"/>
          </a:xfrm>
          <a:custGeom>
            <a:rect b="b" l="l" r="r" t="t"/>
            <a:pathLst>
              <a:path extrusionOk="0" h="3707854" w="4987146">
                <a:moveTo>
                  <a:pt x="0" y="0"/>
                </a:moveTo>
                <a:lnTo>
                  <a:pt x="4987147" y="0"/>
                </a:lnTo>
                <a:lnTo>
                  <a:pt x="4987147" y="3707854"/>
                </a:lnTo>
                <a:lnTo>
                  <a:pt x="0" y="3707854"/>
                </a:lnTo>
                <a:lnTo>
                  <a:pt x="0" y="0"/>
                </a:lnTo>
                <a:close/>
              </a:path>
            </a:pathLst>
          </a:custGeom>
          <a:blipFill rotWithShape="1">
            <a:blip r:embed="rId6">
              <a:alphaModFix/>
            </a:blip>
            <a:stretch>
              <a:fillRect b="-172227" l="0" r="-37568" t="0"/>
            </a:stretch>
          </a:blipFill>
          <a:ln>
            <a:noFill/>
          </a:ln>
        </p:spPr>
      </p:sp>
      <p:grpSp>
        <p:nvGrpSpPr>
          <p:cNvPr id="179" name="Google Shape;179;p20"/>
          <p:cNvGrpSpPr/>
          <p:nvPr/>
        </p:nvGrpSpPr>
        <p:grpSpPr>
          <a:xfrm>
            <a:off x="514350" y="3952327"/>
            <a:ext cx="2292063" cy="760350"/>
            <a:chOff x="0" y="-190500"/>
            <a:chExt cx="6112166" cy="2027598"/>
          </a:xfrm>
        </p:grpSpPr>
        <p:sp>
          <p:nvSpPr>
            <p:cNvPr id="180" name="Google Shape;180;p20"/>
            <p:cNvSpPr txBox="1"/>
            <p:nvPr/>
          </p:nvSpPr>
          <p:spPr>
            <a:xfrm>
              <a:off x="0" y="-190500"/>
              <a:ext cx="6112166" cy="728473"/>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181" name="Google Shape;181;p20"/>
            <p:cNvSpPr txBox="1"/>
            <p:nvPr/>
          </p:nvSpPr>
          <p:spPr>
            <a:xfrm>
              <a:off x="0" y="983870"/>
              <a:ext cx="6112166" cy="85322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Briefly elaborate on what you</a:t>
              </a:r>
              <a:endParaRPr sz="700"/>
            </a:p>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want to discuss. </a:t>
              </a:r>
              <a:endParaRPr sz="700"/>
            </a:p>
          </p:txBody>
        </p:sp>
      </p:grpSp>
      <p:sp>
        <p:nvSpPr>
          <p:cNvPr id="182" name="Google Shape;182;p20"/>
          <p:cNvSpPr txBox="1"/>
          <p:nvPr/>
        </p:nvSpPr>
        <p:spPr>
          <a:xfrm>
            <a:off x="3425969" y="3928514"/>
            <a:ext cx="2292063"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183" name="Google Shape;183;p20"/>
          <p:cNvSpPr txBox="1"/>
          <p:nvPr/>
        </p:nvSpPr>
        <p:spPr>
          <a:xfrm>
            <a:off x="3425969" y="4389144"/>
            <a:ext cx="2292063" cy="3235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Briefly elaborate on what you</a:t>
            </a:r>
            <a:endParaRPr sz="700"/>
          </a:p>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want to discuss. </a:t>
            </a:r>
            <a:endParaRPr sz="700"/>
          </a:p>
        </p:txBody>
      </p:sp>
      <p:sp>
        <p:nvSpPr>
          <p:cNvPr id="184" name="Google Shape;184;p20"/>
          <p:cNvSpPr txBox="1"/>
          <p:nvPr/>
        </p:nvSpPr>
        <p:spPr>
          <a:xfrm>
            <a:off x="6337588" y="3928514"/>
            <a:ext cx="2292063"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185" name="Google Shape;185;p20"/>
          <p:cNvSpPr txBox="1"/>
          <p:nvPr/>
        </p:nvSpPr>
        <p:spPr>
          <a:xfrm>
            <a:off x="6337588" y="4389144"/>
            <a:ext cx="2292063" cy="3235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Briefly elaborate on what you</a:t>
            </a:r>
            <a:endParaRPr sz="700"/>
          </a:p>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want to discuss.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189" name="Shape 189"/>
        <p:cNvGrpSpPr/>
        <p:nvPr/>
      </p:nvGrpSpPr>
      <p:grpSpPr>
        <a:xfrm>
          <a:off x="0" y="0"/>
          <a:ext cx="0" cy="0"/>
          <a:chOff x="0" y="0"/>
          <a:chExt cx="0" cy="0"/>
        </a:xfrm>
      </p:grpSpPr>
      <p:pic>
        <p:nvPicPr>
          <p:cNvPr id="190" name="Google Shape;190;p21"/>
          <p:cNvPicPr preferRelativeResize="0"/>
          <p:nvPr/>
        </p:nvPicPr>
        <p:blipFill>
          <a:blip r:embed="rId3">
            <a:alphaModFix/>
          </a:blip>
          <a:stretch>
            <a:fillRect/>
          </a:stretch>
        </p:blipFill>
        <p:spPr>
          <a:xfrm>
            <a:off x="5624689" y="0"/>
            <a:ext cx="3519398" cy="5143501"/>
          </a:xfrm>
          <a:prstGeom prst="rect">
            <a:avLst/>
          </a:prstGeom>
          <a:noFill/>
          <a:ln>
            <a:noFill/>
          </a:ln>
        </p:spPr>
      </p:pic>
      <p:sp>
        <p:nvSpPr>
          <p:cNvPr id="191" name="Google Shape;191;p21"/>
          <p:cNvSpPr txBox="1"/>
          <p:nvPr/>
        </p:nvSpPr>
        <p:spPr>
          <a:xfrm>
            <a:off x="514350" y="504825"/>
            <a:ext cx="4398300" cy="120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900" u="none" cap="none" strike="noStrike">
                <a:solidFill>
                  <a:srgbClr val="464845"/>
                </a:solidFill>
                <a:latin typeface="Nanum Pen Script"/>
                <a:ea typeface="Nanum Pen Script"/>
                <a:cs typeface="Nanum Pen Script"/>
                <a:sym typeface="Nanum Pen Script"/>
              </a:rPr>
              <a:t>The Role of Monasteries and Temples</a:t>
            </a:r>
            <a:endParaRPr sz="700"/>
          </a:p>
        </p:txBody>
      </p:sp>
      <p:grpSp>
        <p:nvGrpSpPr>
          <p:cNvPr id="192" name="Google Shape;192;p21"/>
          <p:cNvGrpSpPr/>
          <p:nvPr/>
        </p:nvGrpSpPr>
        <p:grpSpPr>
          <a:xfrm>
            <a:off x="514350" y="2148367"/>
            <a:ext cx="1990238" cy="1043529"/>
            <a:chOff x="0" y="-190500"/>
            <a:chExt cx="5307300" cy="2782744"/>
          </a:xfrm>
        </p:grpSpPr>
        <p:sp>
          <p:nvSpPr>
            <p:cNvPr id="193" name="Google Shape;193;p21"/>
            <p:cNvSpPr txBox="1"/>
            <p:nvPr/>
          </p:nvSpPr>
          <p:spPr>
            <a:xfrm>
              <a:off x="0" y="950344"/>
              <a:ext cx="53073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a:t>
              </a:r>
              <a:endParaRPr sz="700"/>
            </a:p>
          </p:txBody>
        </p:sp>
        <p:sp>
          <p:nvSpPr>
            <p:cNvPr id="194" name="Google Shape;194;p21"/>
            <p:cNvSpPr txBox="1"/>
            <p:nvPr/>
          </p:nvSpPr>
          <p:spPr>
            <a:xfrm>
              <a:off x="0" y="-190500"/>
              <a:ext cx="5307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grpSp>
      <p:grpSp>
        <p:nvGrpSpPr>
          <p:cNvPr id="195" name="Google Shape;195;p21"/>
          <p:cNvGrpSpPr/>
          <p:nvPr/>
        </p:nvGrpSpPr>
        <p:grpSpPr>
          <a:xfrm>
            <a:off x="514350" y="3588360"/>
            <a:ext cx="1990238" cy="1043529"/>
            <a:chOff x="0" y="-190500"/>
            <a:chExt cx="5307300" cy="2782744"/>
          </a:xfrm>
        </p:grpSpPr>
        <p:sp>
          <p:nvSpPr>
            <p:cNvPr id="196" name="Google Shape;196;p21"/>
            <p:cNvSpPr txBox="1"/>
            <p:nvPr/>
          </p:nvSpPr>
          <p:spPr>
            <a:xfrm>
              <a:off x="0" y="950344"/>
              <a:ext cx="53073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a:t>
              </a:r>
              <a:endParaRPr sz="700"/>
            </a:p>
          </p:txBody>
        </p:sp>
        <p:sp>
          <p:nvSpPr>
            <p:cNvPr id="197" name="Google Shape;197;p21"/>
            <p:cNvSpPr txBox="1"/>
            <p:nvPr/>
          </p:nvSpPr>
          <p:spPr>
            <a:xfrm>
              <a:off x="0" y="-190500"/>
              <a:ext cx="5307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grpSp>
      <p:grpSp>
        <p:nvGrpSpPr>
          <p:cNvPr id="198" name="Google Shape;198;p21"/>
          <p:cNvGrpSpPr/>
          <p:nvPr/>
        </p:nvGrpSpPr>
        <p:grpSpPr>
          <a:xfrm>
            <a:off x="2986400" y="2148367"/>
            <a:ext cx="1990238" cy="1043529"/>
            <a:chOff x="0" y="-190500"/>
            <a:chExt cx="5307300" cy="2782744"/>
          </a:xfrm>
        </p:grpSpPr>
        <p:sp>
          <p:nvSpPr>
            <p:cNvPr id="199" name="Google Shape;199;p21"/>
            <p:cNvSpPr txBox="1"/>
            <p:nvPr/>
          </p:nvSpPr>
          <p:spPr>
            <a:xfrm>
              <a:off x="0" y="950344"/>
              <a:ext cx="53073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a:t>
              </a:r>
              <a:endParaRPr sz="700"/>
            </a:p>
          </p:txBody>
        </p:sp>
        <p:sp>
          <p:nvSpPr>
            <p:cNvPr id="200" name="Google Shape;200;p21"/>
            <p:cNvSpPr txBox="1"/>
            <p:nvPr/>
          </p:nvSpPr>
          <p:spPr>
            <a:xfrm>
              <a:off x="0" y="-190500"/>
              <a:ext cx="5307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grpSp>
      <p:grpSp>
        <p:nvGrpSpPr>
          <p:cNvPr id="201" name="Google Shape;201;p21"/>
          <p:cNvGrpSpPr/>
          <p:nvPr/>
        </p:nvGrpSpPr>
        <p:grpSpPr>
          <a:xfrm>
            <a:off x="2986400" y="3588360"/>
            <a:ext cx="1990238" cy="1043529"/>
            <a:chOff x="0" y="-190500"/>
            <a:chExt cx="5307300" cy="2782744"/>
          </a:xfrm>
        </p:grpSpPr>
        <p:sp>
          <p:nvSpPr>
            <p:cNvPr id="202" name="Google Shape;202;p21"/>
            <p:cNvSpPr txBox="1"/>
            <p:nvPr/>
          </p:nvSpPr>
          <p:spPr>
            <a:xfrm>
              <a:off x="0" y="950344"/>
              <a:ext cx="53073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a:t>
              </a:r>
              <a:endParaRPr sz="700"/>
            </a:p>
          </p:txBody>
        </p:sp>
        <p:sp>
          <p:nvSpPr>
            <p:cNvPr id="203" name="Google Shape;203;p21"/>
            <p:cNvSpPr txBox="1"/>
            <p:nvPr/>
          </p:nvSpPr>
          <p:spPr>
            <a:xfrm>
              <a:off x="0" y="-190500"/>
              <a:ext cx="5307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grpSp>
      <p:sp>
        <p:nvSpPr>
          <p:cNvPr id="204" name="Google Shape;204;p21"/>
          <p:cNvSpPr/>
          <p:nvPr/>
        </p:nvSpPr>
        <p:spPr>
          <a:xfrm rot="-1337183">
            <a:off x="4501000" y="-706780"/>
            <a:ext cx="2952078" cy="1413560"/>
          </a:xfrm>
          <a:custGeom>
            <a:rect b="b" l="l" r="r" t="t"/>
            <a:pathLst>
              <a:path extrusionOk="0" h="2827120" w="5904157">
                <a:moveTo>
                  <a:pt x="0" y="0"/>
                </a:moveTo>
                <a:lnTo>
                  <a:pt x="5904156" y="0"/>
                </a:lnTo>
                <a:lnTo>
                  <a:pt x="5904156" y="2827120"/>
                </a:lnTo>
                <a:lnTo>
                  <a:pt x="0" y="2827120"/>
                </a:lnTo>
                <a:lnTo>
                  <a:pt x="0" y="0"/>
                </a:lnTo>
                <a:close/>
              </a:path>
            </a:pathLst>
          </a:custGeom>
          <a:blipFill rotWithShape="1">
            <a:blip r:embed="rId4">
              <a:alphaModFix/>
            </a:blip>
            <a:stretch>
              <a:fillRect b="-278143" l="0" r="-23888" t="0"/>
            </a:stretch>
          </a:blipFill>
          <a:ln>
            <a:noFill/>
          </a:ln>
        </p:spPr>
      </p:sp>
      <p:sp>
        <p:nvSpPr>
          <p:cNvPr id="205" name="Google Shape;205;p21"/>
          <p:cNvSpPr/>
          <p:nvPr/>
        </p:nvSpPr>
        <p:spPr>
          <a:xfrm rot="-1337183">
            <a:off x="-1790015" y="-487815"/>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4">
              <a:alphaModFix/>
            </a:blip>
            <a:stretch>
              <a:fillRect b="-278143" l="0" r="-23888"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209" name="Shape 209"/>
        <p:cNvGrpSpPr/>
        <p:nvPr/>
      </p:nvGrpSpPr>
      <p:grpSpPr>
        <a:xfrm>
          <a:off x="0" y="0"/>
          <a:ext cx="0" cy="0"/>
          <a:chOff x="0" y="0"/>
          <a:chExt cx="0" cy="0"/>
        </a:xfrm>
      </p:grpSpPr>
      <p:pic>
        <p:nvPicPr>
          <p:cNvPr id="210" name="Google Shape;210;p22"/>
          <p:cNvPicPr preferRelativeResize="0"/>
          <p:nvPr/>
        </p:nvPicPr>
        <p:blipFill>
          <a:blip r:embed="rId3">
            <a:alphaModFix/>
          </a:blip>
          <a:stretch>
            <a:fillRect/>
          </a:stretch>
        </p:blipFill>
        <p:spPr>
          <a:xfrm>
            <a:off x="2767125" y="1502175"/>
            <a:ext cx="3610001" cy="2692243"/>
          </a:xfrm>
          <a:prstGeom prst="rect">
            <a:avLst/>
          </a:prstGeom>
          <a:noFill/>
          <a:ln>
            <a:noFill/>
          </a:ln>
        </p:spPr>
      </p:pic>
      <p:sp>
        <p:nvSpPr>
          <p:cNvPr id="211" name="Google Shape;211;p22"/>
          <p:cNvSpPr txBox="1"/>
          <p:nvPr/>
        </p:nvSpPr>
        <p:spPr>
          <a:xfrm>
            <a:off x="1345406" y="504825"/>
            <a:ext cx="6453188" cy="595313"/>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 sz="3900" u="none" cap="none" strike="noStrike">
                <a:solidFill>
                  <a:srgbClr val="464845"/>
                </a:solidFill>
                <a:latin typeface="Nanum Pen Script"/>
                <a:ea typeface="Nanum Pen Script"/>
                <a:cs typeface="Nanum Pen Script"/>
                <a:sym typeface="Nanum Pen Script"/>
              </a:rPr>
              <a:t>Major Buddhist Schools in China</a:t>
            </a:r>
            <a:endParaRPr sz="700"/>
          </a:p>
        </p:txBody>
      </p:sp>
      <p:sp>
        <p:nvSpPr>
          <p:cNvPr id="212" name="Google Shape;212;p22"/>
          <p:cNvSpPr txBox="1"/>
          <p:nvPr/>
        </p:nvSpPr>
        <p:spPr>
          <a:xfrm>
            <a:off x="371727" y="2641457"/>
            <a:ext cx="19722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 Aenean purus mauris, molestie eu faucibus tincidunt, tempor sed nibh. Curabitur imperdiet augue non finibus efficitur. Vestibulum volutpat nec dui vitae accumsan.</a:t>
            </a:r>
            <a:endParaRPr sz="700"/>
          </a:p>
        </p:txBody>
      </p:sp>
      <p:sp>
        <p:nvSpPr>
          <p:cNvPr id="213" name="Google Shape;213;p22"/>
          <p:cNvSpPr txBox="1"/>
          <p:nvPr/>
        </p:nvSpPr>
        <p:spPr>
          <a:xfrm>
            <a:off x="6800863" y="2641458"/>
            <a:ext cx="19722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Donec eu ligula at justo commodo laoreet. In lobortis ac magna non malesuada. Suspendisse sit amet lacus pharetra, semper dolor sit amet, egestas quam. Duis semper odio sem, in feugiat orci fringilla at. Proin et nulla dictum, vulputate libero id, ultrices nunc.</a:t>
            </a:r>
            <a:endParaRPr sz="700"/>
          </a:p>
        </p:txBody>
      </p:sp>
      <p:sp>
        <p:nvSpPr>
          <p:cNvPr id="214" name="Google Shape;214;p22"/>
          <p:cNvSpPr txBox="1"/>
          <p:nvPr/>
        </p:nvSpPr>
        <p:spPr>
          <a:xfrm>
            <a:off x="224615" y="1991328"/>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215" name="Google Shape;215;p22"/>
          <p:cNvSpPr txBox="1"/>
          <p:nvPr/>
        </p:nvSpPr>
        <p:spPr>
          <a:xfrm>
            <a:off x="6653226" y="1991328"/>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216" name="Google Shape;216;p22"/>
          <p:cNvSpPr/>
          <p:nvPr/>
        </p:nvSpPr>
        <p:spPr>
          <a:xfrm>
            <a:off x="-1864207" y="-706780"/>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4">
              <a:alphaModFix/>
            </a:blip>
            <a:stretch>
              <a:fillRect b="-278143" l="0" r="-23888" t="0"/>
            </a:stretch>
          </a:blipFill>
          <a:ln>
            <a:noFill/>
          </a:ln>
        </p:spPr>
      </p:sp>
      <p:sp>
        <p:nvSpPr>
          <p:cNvPr id="217" name="Google Shape;217;p22"/>
          <p:cNvSpPr/>
          <p:nvPr/>
        </p:nvSpPr>
        <p:spPr>
          <a:xfrm>
            <a:off x="7297007" y="-706780"/>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4">
              <a:alphaModFix/>
            </a:blip>
            <a:stretch>
              <a:fillRect b="-278143" l="0" r="-23888" t="0"/>
            </a:stretch>
          </a:blipFill>
          <a:ln>
            <a:noFill/>
          </a:ln>
        </p:spPr>
      </p:sp>
      <p:sp>
        <p:nvSpPr>
          <p:cNvPr id="218" name="Google Shape;218;p22"/>
          <p:cNvSpPr/>
          <p:nvPr/>
        </p:nvSpPr>
        <p:spPr>
          <a:xfrm>
            <a:off x="1772506" y="-1106830"/>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4">
              <a:alphaModFix/>
            </a:blip>
            <a:stretch>
              <a:fillRect b="-278143" l="0" r="-23888" t="0"/>
            </a:stretch>
          </a:blipFill>
          <a:ln>
            <a:noFill/>
          </a:ln>
        </p:spPr>
      </p:sp>
      <p:sp>
        <p:nvSpPr>
          <p:cNvPr id="219" name="Google Shape;219;p22"/>
          <p:cNvSpPr/>
          <p:nvPr/>
        </p:nvSpPr>
        <p:spPr>
          <a:xfrm>
            <a:off x="721912" y="-288849"/>
            <a:ext cx="306176" cy="1519298"/>
          </a:xfrm>
          <a:custGeom>
            <a:rect b="b" l="l" r="r" t="t"/>
            <a:pathLst>
              <a:path extrusionOk="0" h="3038596" w="612353">
                <a:moveTo>
                  <a:pt x="0" y="0"/>
                </a:moveTo>
                <a:lnTo>
                  <a:pt x="612353" y="0"/>
                </a:lnTo>
                <a:lnTo>
                  <a:pt x="612353" y="3038596"/>
                </a:lnTo>
                <a:lnTo>
                  <a:pt x="0" y="3038596"/>
                </a:lnTo>
                <a:lnTo>
                  <a:pt x="0" y="0"/>
                </a:lnTo>
                <a:close/>
              </a:path>
            </a:pathLst>
          </a:custGeom>
          <a:blipFill rotWithShape="1">
            <a:blip r:embed="rId5">
              <a:alphaModFix/>
            </a:blip>
            <a:stretch>
              <a:fillRect b="-218167" l="-503671" r="-476357" t="0"/>
            </a:stretch>
          </a:blipFill>
          <a:ln>
            <a:noFill/>
          </a:ln>
        </p:spPr>
      </p:sp>
      <p:sp>
        <p:nvSpPr>
          <p:cNvPr id="220" name="Google Shape;220;p22"/>
          <p:cNvSpPr/>
          <p:nvPr/>
        </p:nvSpPr>
        <p:spPr>
          <a:xfrm>
            <a:off x="8115912" y="-288849"/>
            <a:ext cx="306176" cy="1519298"/>
          </a:xfrm>
          <a:custGeom>
            <a:rect b="b" l="l" r="r" t="t"/>
            <a:pathLst>
              <a:path extrusionOk="0" h="3038596" w="612353">
                <a:moveTo>
                  <a:pt x="0" y="0"/>
                </a:moveTo>
                <a:lnTo>
                  <a:pt x="612353" y="0"/>
                </a:lnTo>
                <a:lnTo>
                  <a:pt x="612353" y="3038596"/>
                </a:lnTo>
                <a:lnTo>
                  <a:pt x="0" y="3038596"/>
                </a:lnTo>
                <a:lnTo>
                  <a:pt x="0" y="0"/>
                </a:lnTo>
                <a:close/>
              </a:path>
            </a:pathLst>
          </a:custGeom>
          <a:blipFill rotWithShape="1">
            <a:blip r:embed="rId5">
              <a:alphaModFix/>
            </a:blip>
            <a:stretch>
              <a:fillRect b="-218167" l="-503671" r="-476357"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224" name="Shape 224"/>
        <p:cNvGrpSpPr/>
        <p:nvPr/>
      </p:nvGrpSpPr>
      <p:grpSpPr>
        <a:xfrm>
          <a:off x="0" y="0"/>
          <a:ext cx="0" cy="0"/>
          <a:chOff x="0" y="0"/>
          <a:chExt cx="0" cy="0"/>
        </a:xfrm>
      </p:grpSpPr>
      <p:pic>
        <p:nvPicPr>
          <p:cNvPr id="225" name="Google Shape;225;p23"/>
          <p:cNvPicPr preferRelativeResize="0"/>
          <p:nvPr/>
        </p:nvPicPr>
        <p:blipFill>
          <a:blip r:embed="rId3">
            <a:alphaModFix/>
          </a:blip>
          <a:stretch>
            <a:fillRect/>
          </a:stretch>
        </p:blipFill>
        <p:spPr>
          <a:xfrm>
            <a:off x="3584740" y="0"/>
            <a:ext cx="1974519" cy="5143501"/>
          </a:xfrm>
          <a:prstGeom prst="rect">
            <a:avLst/>
          </a:prstGeom>
          <a:noFill/>
          <a:ln>
            <a:noFill/>
          </a:ln>
        </p:spPr>
      </p:pic>
      <p:sp>
        <p:nvSpPr>
          <p:cNvPr id="226" name="Google Shape;226;p23"/>
          <p:cNvSpPr/>
          <p:nvPr/>
        </p:nvSpPr>
        <p:spPr>
          <a:xfrm rot="5573956">
            <a:off x="-826935" y="2733710"/>
            <a:ext cx="3514416" cy="5136453"/>
          </a:xfrm>
          <a:custGeom>
            <a:rect b="b" l="l" r="r" t="t"/>
            <a:pathLst>
              <a:path extrusionOk="0" h="10272906" w="7028831">
                <a:moveTo>
                  <a:pt x="0" y="0"/>
                </a:moveTo>
                <a:lnTo>
                  <a:pt x="7028831" y="0"/>
                </a:lnTo>
                <a:lnTo>
                  <a:pt x="7028831" y="10272906"/>
                </a:lnTo>
                <a:lnTo>
                  <a:pt x="0" y="10272906"/>
                </a:lnTo>
                <a:lnTo>
                  <a:pt x="0" y="0"/>
                </a:lnTo>
                <a:close/>
              </a:path>
            </a:pathLst>
          </a:custGeom>
          <a:blipFill rotWithShape="1">
            <a:blip r:embed="rId4">
              <a:alphaModFix/>
            </a:blip>
            <a:stretch>
              <a:fillRect b="0" l="0" r="0" t="0"/>
            </a:stretch>
          </a:blipFill>
          <a:ln>
            <a:noFill/>
          </a:ln>
        </p:spPr>
      </p:sp>
      <p:sp>
        <p:nvSpPr>
          <p:cNvPr id="227" name="Google Shape;227;p23"/>
          <p:cNvSpPr/>
          <p:nvPr/>
        </p:nvSpPr>
        <p:spPr>
          <a:xfrm>
            <a:off x="0" y="2395537"/>
            <a:ext cx="3100900" cy="4119975"/>
          </a:xfrm>
          <a:custGeom>
            <a:rect b="b" l="l" r="r" t="t"/>
            <a:pathLst>
              <a:path extrusionOk="0" h="8239949" w="6201800">
                <a:moveTo>
                  <a:pt x="0" y="0"/>
                </a:moveTo>
                <a:lnTo>
                  <a:pt x="6201800" y="0"/>
                </a:lnTo>
                <a:lnTo>
                  <a:pt x="6201800" y="8239949"/>
                </a:lnTo>
                <a:lnTo>
                  <a:pt x="0" y="8239949"/>
                </a:lnTo>
                <a:lnTo>
                  <a:pt x="0" y="0"/>
                </a:lnTo>
                <a:close/>
              </a:path>
            </a:pathLst>
          </a:custGeom>
          <a:blipFill rotWithShape="1">
            <a:blip r:embed="rId5">
              <a:alphaModFix/>
            </a:blip>
            <a:stretch>
              <a:fillRect b="0" l="0" r="-31755" t="-44935"/>
            </a:stretch>
          </a:blipFill>
          <a:ln>
            <a:noFill/>
          </a:ln>
        </p:spPr>
      </p:sp>
      <p:sp>
        <p:nvSpPr>
          <p:cNvPr id="228" name="Google Shape;228;p23"/>
          <p:cNvSpPr txBox="1"/>
          <p:nvPr/>
        </p:nvSpPr>
        <p:spPr>
          <a:xfrm>
            <a:off x="6144084" y="898114"/>
            <a:ext cx="24093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In hac habitasse platea dictumst. Morbi in risus velit. Vivamus cursus mauris at libero sagittis, in mattis turpis pharetra. </a:t>
            </a:r>
            <a:endParaRPr sz="700"/>
          </a:p>
        </p:txBody>
      </p:sp>
      <p:sp>
        <p:nvSpPr>
          <p:cNvPr id="229" name="Google Shape;229;p23"/>
          <p:cNvSpPr txBox="1"/>
          <p:nvPr/>
        </p:nvSpPr>
        <p:spPr>
          <a:xfrm>
            <a:off x="6144084" y="419100"/>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230" name="Google Shape;230;p23"/>
          <p:cNvSpPr txBox="1"/>
          <p:nvPr/>
        </p:nvSpPr>
        <p:spPr>
          <a:xfrm>
            <a:off x="6144084" y="2513824"/>
            <a:ext cx="24093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In hac habitasse platea dictumst. Morbi in risus velit. Vivamus cursus mauris at libero sagittis, in mattis turpis pharetra. </a:t>
            </a:r>
            <a:endParaRPr sz="700"/>
          </a:p>
        </p:txBody>
      </p:sp>
      <p:sp>
        <p:nvSpPr>
          <p:cNvPr id="231" name="Google Shape;231;p23"/>
          <p:cNvSpPr txBox="1"/>
          <p:nvPr/>
        </p:nvSpPr>
        <p:spPr>
          <a:xfrm>
            <a:off x="6144084" y="2034811"/>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232" name="Google Shape;232;p23"/>
          <p:cNvSpPr txBox="1"/>
          <p:nvPr/>
        </p:nvSpPr>
        <p:spPr>
          <a:xfrm>
            <a:off x="6144084" y="4070542"/>
            <a:ext cx="24093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In hac habitasse platea dictumst. Morbi in risus velit. Vivamus cursus mauris at libero sagittis, in mattis turpis pharetra. </a:t>
            </a:r>
            <a:endParaRPr sz="700"/>
          </a:p>
        </p:txBody>
      </p:sp>
      <p:sp>
        <p:nvSpPr>
          <p:cNvPr id="233" name="Google Shape;233;p23"/>
          <p:cNvSpPr txBox="1"/>
          <p:nvPr/>
        </p:nvSpPr>
        <p:spPr>
          <a:xfrm>
            <a:off x="6144084" y="3591528"/>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234" name="Google Shape;234;p23"/>
          <p:cNvSpPr txBox="1"/>
          <p:nvPr/>
        </p:nvSpPr>
        <p:spPr>
          <a:xfrm>
            <a:off x="514350" y="504825"/>
            <a:ext cx="2143200" cy="1800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464845"/>
                </a:solidFill>
                <a:latin typeface="Nanum Pen Script"/>
                <a:ea typeface="Nanum Pen Script"/>
                <a:cs typeface="Nanum Pen Script"/>
                <a:sym typeface="Nanum Pen Script"/>
              </a:rPr>
              <a:t>The Spread of Buddhism to China</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238" name="Shape 238"/>
        <p:cNvGrpSpPr/>
        <p:nvPr/>
      </p:nvGrpSpPr>
      <p:grpSpPr>
        <a:xfrm>
          <a:off x="0" y="0"/>
          <a:ext cx="0" cy="0"/>
          <a:chOff x="0" y="0"/>
          <a:chExt cx="0" cy="0"/>
        </a:xfrm>
      </p:grpSpPr>
      <p:pic>
        <p:nvPicPr>
          <p:cNvPr id="239" name="Google Shape;239;p24"/>
          <p:cNvPicPr preferRelativeResize="0"/>
          <p:nvPr/>
        </p:nvPicPr>
        <p:blipFill rotWithShape="1">
          <a:blip r:embed="rId3">
            <a:alphaModFix/>
          </a:blip>
          <a:srcRect b="9742" l="0" r="0" t="7973"/>
          <a:stretch/>
        </p:blipFill>
        <p:spPr>
          <a:xfrm>
            <a:off x="0" y="0"/>
            <a:ext cx="9144003" cy="5143499"/>
          </a:xfrm>
          <a:prstGeom prst="rect">
            <a:avLst/>
          </a:prstGeom>
          <a:noFill/>
          <a:ln>
            <a:noFill/>
          </a:ln>
        </p:spPr>
      </p:pic>
      <p:sp>
        <p:nvSpPr>
          <p:cNvPr id="240" name="Google Shape;240;p24"/>
          <p:cNvSpPr/>
          <p:nvPr/>
        </p:nvSpPr>
        <p:spPr>
          <a:xfrm rot="-4402961">
            <a:off x="-674471" y="-3332326"/>
            <a:ext cx="7556503" cy="4921876"/>
          </a:xfrm>
          <a:custGeom>
            <a:rect b="b" l="l" r="r" t="t"/>
            <a:pathLst>
              <a:path extrusionOk="0" h="9843752" w="15113007">
                <a:moveTo>
                  <a:pt x="0" y="0"/>
                </a:moveTo>
                <a:lnTo>
                  <a:pt x="15113007" y="0"/>
                </a:lnTo>
                <a:lnTo>
                  <a:pt x="15113007" y="9843752"/>
                </a:lnTo>
                <a:lnTo>
                  <a:pt x="0" y="9843752"/>
                </a:lnTo>
                <a:lnTo>
                  <a:pt x="0" y="0"/>
                </a:lnTo>
                <a:close/>
              </a:path>
            </a:pathLst>
          </a:custGeom>
          <a:blipFill rotWithShape="1">
            <a:blip r:embed="rId4">
              <a:alphaModFix/>
            </a:blip>
            <a:stretch>
              <a:fillRect b="-77075" l="0" r="-68568" t="0"/>
            </a:stretch>
          </a:blipFill>
          <a:ln>
            <a:noFill/>
          </a:ln>
        </p:spPr>
      </p:sp>
      <p:sp>
        <p:nvSpPr>
          <p:cNvPr id="241" name="Google Shape;241;p24"/>
          <p:cNvSpPr txBox="1"/>
          <p:nvPr/>
        </p:nvSpPr>
        <p:spPr>
          <a:xfrm>
            <a:off x="1029153" y="222177"/>
            <a:ext cx="3430800" cy="1800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FFFAF2"/>
                </a:solidFill>
                <a:latin typeface="Nanum Pen Script"/>
                <a:ea typeface="Nanum Pen Script"/>
                <a:cs typeface="Nanum Pen Script"/>
                <a:sym typeface="Nanum Pen Script"/>
              </a:rPr>
              <a:t>Peace comes from within. Do not seek it without.</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245" name="Shape 245"/>
        <p:cNvGrpSpPr/>
        <p:nvPr/>
      </p:nvGrpSpPr>
      <p:grpSpPr>
        <a:xfrm>
          <a:off x="0" y="0"/>
          <a:ext cx="0" cy="0"/>
          <a:chOff x="0" y="0"/>
          <a:chExt cx="0" cy="0"/>
        </a:xfrm>
      </p:grpSpPr>
      <p:grpSp>
        <p:nvGrpSpPr>
          <p:cNvPr id="246" name="Google Shape;246;p25"/>
          <p:cNvGrpSpPr/>
          <p:nvPr/>
        </p:nvGrpSpPr>
        <p:grpSpPr>
          <a:xfrm>
            <a:off x="387109" y="1106783"/>
            <a:ext cx="2548821" cy="3736326"/>
            <a:chOff x="0" y="-19050"/>
            <a:chExt cx="1342589" cy="1968106"/>
          </a:xfrm>
        </p:grpSpPr>
        <p:sp>
          <p:nvSpPr>
            <p:cNvPr id="247" name="Google Shape;247;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8" name="Google Shape;248;p25"/>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9" name="Google Shape;249;p25"/>
          <p:cNvGrpSpPr/>
          <p:nvPr/>
        </p:nvGrpSpPr>
        <p:grpSpPr>
          <a:xfrm>
            <a:off x="3054992" y="1106783"/>
            <a:ext cx="5756490" cy="3736326"/>
            <a:chOff x="0" y="-19050"/>
            <a:chExt cx="3032225" cy="1968106"/>
          </a:xfrm>
        </p:grpSpPr>
        <p:sp>
          <p:nvSpPr>
            <p:cNvPr id="250" name="Google Shape;250;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1" name="Google Shape;251;p25"/>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2" name="Google Shape;252;p25"/>
          <p:cNvGrpSpPr/>
          <p:nvPr/>
        </p:nvGrpSpPr>
        <p:grpSpPr>
          <a:xfrm>
            <a:off x="569502" y="1247142"/>
            <a:ext cx="2184034" cy="359784"/>
            <a:chOff x="0" y="-19050"/>
            <a:chExt cx="1150437" cy="189516"/>
          </a:xfrm>
        </p:grpSpPr>
        <p:sp>
          <p:nvSpPr>
            <p:cNvPr id="253" name="Google Shape;253;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4" name="Google Shape;254;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5" name="Google Shape;255;p25"/>
          <p:cNvGrpSpPr/>
          <p:nvPr/>
        </p:nvGrpSpPr>
        <p:grpSpPr>
          <a:xfrm>
            <a:off x="4841220" y="1247142"/>
            <a:ext cx="2184034" cy="359784"/>
            <a:chOff x="0" y="-19050"/>
            <a:chExt cx="1150437" cy="189516"/>
          </a:xfrm>
        </p:grpSpPr>
        <p:sp>
          <p:nvSpPr>
            <p:cNvPr id="256" name="Google Shape;256;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7" name="Google Shape;257;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8" name="Google Shape;258;p25"/>
          <p:cNvGrpSpPr/>
          <p:nvPr/>
        </p:nvGrpSpPr>
        <p:grpSpPr>
          <a:xfrm>
            <a:off x="569502" y="3564341"/>
            <a:ext cx="2184034" cy="359784"/>
            <a:chOff x="0" y="-19050"/>
            <a:chExt cx="1150437" cy="189516"/>
          </a:xfrm>
        </p:grpSpPr>
        <p:sp>
          <p:nvSpPr>
            <p:cNvPr id="259" name="Google Shape;259;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0" name="Google Shape;260;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1" name="Google Shape;261;p25"/>
          <p:cNvGrpSpPr/>
          <p:nvPr/>
        </p:nvGrpSpPr>
        <p:grpSpPr>
          <a:xfrm>
            <a:off x="1239578" y="4048637"/>
            <a:ext cx="377102" cy="385940"/>
            <a:chOff x="0" y="-19050"/>
            <a:chExt cx="812800" cy="831850"/>
          </a:xfrm>
        </p:grpSpPr>
        <p:sp>
          <p:nvSpPr>
            <p:cNvPr id="262" name="Google Shape;262;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6ECD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3" name="Google Shape;263;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4" name="Google Shape;264;p25"/>
          <p:cNvGrpSpPr/>
          <p:nvPr/>
        </p:nvGrpSpPr>
        <p:grpSpPr>
          <a:xfrm>
            <a:off x="1706359" y="4048637"/>
            <a:ext cx="377102" cy="385940"/>
            <a:chOff x="0" y="-19050"/>
            <a:chExt cx="812800" cy="831850"/>
          </a:xfrm>
        </p:grpSpPr>
        <p:sp>
          <p:nvSpPr>
            <p:cNvPr id="265" name="Google Shape;265;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B2C3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6" name="Google Shape;266;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7" name="Google Shape;267;p25"/>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268" name="Google Shape;268;p25"/>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269" name="Google Shape;269;p25"/>
          <p:cNvSpPr txBox="1"/>
          <p:nvPr/>
        </p:nvSpPr>
        <p:spPr>
          <a:xfrm>
            <a:off x="873885" y="2119349"/>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NANUM PEN</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BUENARD</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BUENARD</a:t>
            </a:r>
            <a:endParaRPr sz="700"/>
          </a:p>
        </p:txBody>
      </p:sp>
      <p:sp>
        <p:nvSpPr>
          <p:cNvPr id="270" name="Google Shape;270;p25"/>
          <p:cNvSpPr txBox="1"/>
          <p:nvPr/>
        </p:nvSpPr>
        <p:spPr>
          <a:xfrm>
            <a:off x="112278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#F6ECD3</a:t>
            </a:r>
            <a:endParaRPr sz="700"/>
          </a:p>
        </p:txBody>
      </p:sp>
      <p:sp>
        <p:nvSpPr>
          <p:cNvPr id="271" name="Google Shape;271;p25"/>
          <p:cNvSpPr txBox="1"/>
          <p:nvPr/>
        </p:nvSpPr>
        <p:spPr>
          <a:xfrm>
            <a:off x="158956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#2B2C30</a:t>
            </a:r>
            <a:endParaRPr sz="700"/>
          </a:p>
        </p:txBody>
      </p:sp>
      <p:sp>
        <p:nvSpPr>
          <p:cNvPr id="272" name="Google Shape;272;p25"/>
          <p:cNvSpPr txBox="1"/>
          <p:nvPr/>
        </p:nvSpPr>
        <p:spPr>
          <a:xfrm>
            <a:off x="2590842" y="824519"/>
            <a:ext cx="3962318" cy="1584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Use these design resources in your Canva Presentation.</a:t>
            </a:r>
            <a:endParaRPr sz="700"/>
          </a:p>
        </p:txBody>
      </p:sp>
      <p:sp>
        <p:nvSpPr>
          <p:cNvPr id="273" name="Google Shape;273;p25"/>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C84225"/>
                </a:solidFill>
                <a:latin typeface="Arial"/>
                <a:ea typeface="Arial"/>
                <a:cs typeface="Arial"/>
                <a:sym typeface="Arial"/>
              </a:rPr>
              <a:t>DON'T FORGET TO DELETE THIS PAGE BEFORE PRESENTING. </a:t>
            </a:r>
            <a:endParaRPr sz="700"/>
          </a:p>
        </p:txBody>
      </p:sp>
      <p:sp>
        <p:nvSpPr>
          <p:cNvPr id="274" name="Google Shape;274;p25"/>
          <p:cNvSpPr txBox="1"/>
          <p:nvPr/>
        </p:nvSpPr>
        <p:spPr>
          <a:xfrm>
            <a:off x="514350" y="166083"/>
            <a:ext cx="8115300" cy="691772"/>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 sz="4500" u="none" cap="none" strike="noStrike">
                <a:solidFill>
                  <a:srgbClr val="464845"/>
                </a:solidFill>
                <a:latin typeface="Nanum Pen Script"/>
                <a:ea typeface="Nanum Pen Script"/>
                <a:cs typeface="Nanum Pen Script"/>
                <a:sym typeface="Nanum Pen Script"/>
              </a:rPr>
              <a:t>Resource Page</a:t>
            </a:r>
            <a:endParaRPr sz="700"/>
          </a:p>
        </p:txBody>
      </p:sp>
      <p:sp>
        <p:nvSpPr>
          <p:cNvPr id="275" name="Google Shape;275;p25"/>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276" name="Google Shape;276;p25"/>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277" name="Google Shape;277;p25"/>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278" name="Google Shape;278;p25"/>
          <p:cNvSpPr/>
          <p:nvPr/>
        </p:nvSpPr>
        <p:spPr>
          <a:xfrm>
            <a:off x="4303487" y="1856743"/>
            <a:ext cx="1507068" cy="1120478"/>
          </a:xfrm>
          <a:custGeom>
            <a:rect b="b" l="l" r="r" t="t"/>
            <a:pathLst>
              <a:path extrusionOk="0" h="2240956" w="3014136">
                <a:moveTo>
                  <a:pt x="0" y="0"/>
                </a:moveTo>
                <a:lnTo>
                  <a:pt x="3014136" y="0"/>
                </a:lnTo>
                <a:lnTo>
                  <a:pt x="3014136" y="2240956"/>
                </a:lnTo>
                <a:lnTo>
                  <a:pt x="0" y="2240956"/>
                </a:lnTo>
                <a:lnTo>
                  <a:pt x="0" y="0"/>
                </a:lnTo>
                <a:close/>
              </a:path>
            </a:pathLst>
          </a:custGeom>
          <a:blipFill rotWithShape="1">
            <a:blip r:embed="rId3">
              <a:alphaModFix/>
            </a:blip>
            <a:stretch>
              <a:fillRect b="-172227" l="0" r="-37568" t="0"/>
            </a:stretch>
          </a:blipFill>
          <a:ln>
            <a:noFill/>
          </a:ln>
        </p:spPr>
      </p:sp>
      <p:sp>
        <p:nvSpPr>
          <p:cNvPr id="279" name="Google Shape;279;p25"/>
          <p:cNvSpPr/>
          <p:nvPr/>
        </p:nvSpPr>
        <p:spPr>
          <a:xfrm>
            <a:off x="3417606" y="1162631"/>
            <a:ext cx="425825" cy="2113010"/>
          </a:xfrm>
          <a:custGeom>
            <a:rect b="b" l="l" r="r" t="t"/>
            <a:pathLst>
              <a:path extrusionOk="0" h="4226020" w="851649">
                <a:moveTo>
                  <a:pt x="0" y="0"/>
                </a:moveTo>
                <a:lnTo>
                  <a:pt x="851649" y="0"/>
                </a:lnTo>
                <a:lnTo>
                  <a:pt x="851649" y="4226019"/>
                </a:lnTo>
                <a:lnTo>
                  <a:pt x="0" y="4226019"/>
                </a:lnTo>
                <a:lnTo>
                  <a:pt x="0" y="0"/>
                </a:lnTo>
                <a:close/>
              </a:path>
            </a:pathLst>
          </a:custGeom>
          <a:blipFill rotWithShape="1">
            <a:blip r:embed="rId4">
              <a:alphaModFix/>
            </a:blip>
            <a:stretch>
              <a:fillRect b="-218167" l="-503671" r="-476357" t="0"/>
            </a:stretch>
          </a:blipFill>
          <a:ln>
            <a:noFill/>
          </a:ln>
        </p:spPr>
      </p:sp>
      <p:sp>
        <p:nvSpPr>
          <p:cNvPr id="280" name="Google Shape;280;p25"/>
          <p:cNvSpPr/>
          <p:nvPr/>
        </p:nvSpPr>
        <p:spPr>
          <a:xfrm>
            <a:off x="6272518" y="1868523"/>
            <a:ext cx="2315406" cy="1108699"/>
          </a:xfrm>
          <a:custGeom>
            <a:rect b="b" l="l" r="r" t="t"/>
            <a:pathLst>
              <a:path extrusionOk="0" h="2217397" w="4630812">
                <a:moveTo>
                  <a:pt x="0" y="0"/>
                </a:moveTo>
                <a:lnTo>
                  <a:pt x="4630812" y="0"/>
                </a:lnTo>
                <a:lnTo>
                  <a:pt x="4630812" y="2217397"/>
                </a:lnTo>
                <a:lnTo>
                  <a:pt x="0" y="2217397"/>
                </a:lnTo>
                <a:lnTo>
                  <a:pt x="0" y="0"/>
                </a:lnTo>
                <a:close/>
              </a:path>
            </a:pathLst>
          </a:custGeom>
          <a:blipFill rotWithShape="1">
            <a:blip r:embed="rId5">
              <a:alphaModFix/>
            </a:blip>
            <a:stretch>
              <a:fillRect b="-278143" l="0" r="-23888" t="0"/>
            </a:stretch>
          </a:blipFill>
          <a:ln>
            <a:noFill/>
          </a:ln>
        </p:spPr>
      </p:sp>
      <p:sp>
        <p:nvSpPr>
          <p:cNvPr id="281" name="Google Shape;281;p25"/>
          <p:cNvSpPr/>
          <p:nvPr/>
        </p:nvSpPr>
        <p:spPr>
          <a:xfrm rot="5573956">
            <a:off x="3522487" y="3077692"/>
            <a:ext cx="1244652" cy="1819108"/>
          </a:xfrm>
          <a:custGeom>
            <a:rect b="b" l="l" r="r" t="t"/>
            <a:pathLst>
              <a:path extrusionOk="0" h="3638215" w="2489305">
                <a:moveTo>
                  <a:pt x="0" y="0"/>
                </a:moveTo>
                <a:lnTo>
                  <a:pt x="2489305" y="0"/>
                </a:lnTo>
                <a:lnTo>
                  <a:pt x="2489305" y="3638216"/>
                </a:lnTo>
                <a:lnTo>
                  <a:pt x="0" y="3638216"/>
                </a:lnTo>
                <a:lnTo>
                  <a:pt x="0" y="0"/>
                </a:lnTo>
                <a:close/>
              </a:path>
            </a:pathLst>
          </a:custGeom>
          <a:blipFill rotWithShape="1">
            <a:blip r:embed="rId6">
              <a:alphaModFix/>
            </a:blip>
            <a:stretch>
              <a:fillRect b="0" l="0" r="0" t="0"/>
            </a:stretch>
          </a:blipFill>
          <a:ln>
            <a:noFill/>
          </a:ln>
        </p:spPr>
      </p:sp>
      <p:sp>
        <p:nvSpPr>
          <p:cNvPr id="282" name="Google Shape;282;p25"/>
          <p:cNvSpPr/>
          <p:nvPr/>
        </p:nvSpPr>
        <p:spPr>
          <a:xfrm rot="10800000">
            <a:off x="5445851" y="2594674"/>
            <a:ext cx="1174643" cy="765096"/>
          </a:xfrm>
          <a:custGeom>
            <a:rect b="b" l="l" r="r" t="t"/>
            <a:pathLst>
              <a:path extrusionOk="0" h="1530191" w="2349287">
                <a:moveTo>
                  <a:pt x="0" y="0"/>
                </a:moveTo>
                <a:lnTo>
                  <a:pt x="2349287" y="0"/>
                </a:lnTo>
                <a:lnTo>
                  <a:pt x="2349287" y="1530192"/>
                </a:lnTo>
                <a:lnTo>
                  <a:pt x="0" y="1530192"/>
                </a:lnTo>
                <a:lnTo>
                  <a:pt x="0" y="0"/>
                </a:lnTo>
                <a:close/>
              </a:path>
            </a:pathLst>
          </a:custGeom>
          <a:blipFill rotWithShape="1">
            <a:blip r:embed="rId7">
              <a:alphaModFix/>
            </a:blip>
            <a:stretch>
              <a:fillRect b="-77075" l="0" r="-68568" t="0"/>
            </a:stretch>
          </a:blipFill>
          <a:ln>
            <a:noFill/>
          </a:ln>
        </p:spPr>
      </p:sp>
      <p:sp>
        <p:nvSpPr>
          <p:cNvPr id="283" name="Google Shape;283;p25"/>
          <p:cNvSpPr/>
          <p:nvPr/>
        </p:nvSpPr>
        <p:spPr>
          <a:xfrm>
            <a:off x="7332293" y="3275641"/>
            <a:ext cx="1038010" cy="1379140"/>
          </a:xfrm>
          <a:custGeom>
            <a:rect b="b" l="l" r="r" t="t"/>
            <a:pathLst>
              <a:path extrusionOk="0" h="2758281" w="2076021">
                <a:moveTo>
                  <a:pt x="0" y="0"/>
                </a:moveTo>
                <a:lnTo>
                  <a:pt x="2076021" y="0"/>
                </a:lnTo>
                <a:lnTo>
                  <a:pt x="2076021" y="2758281"/>
                </a:lnTo>
                <a:lnTo>
                  <a:pt x="0" y="2758281"/>
                </a:lnTo>
                <a:lnTo>
                  <a:pt x="0" y="0"/>
                </a:lnTo>
                <a:close/>
              </a:path>
            </a:pathLst>
          </a:custGeom>
          <a:blipFill rotWithShape="1">
            <a:blip r:embed="rId8">
              <a:alphaModFix/>
            </a:blip>
            <a:stretch>
              <a:fillRect b="0" l="0" r="-31755" t="-44935"/>
            </a:stretch>
          </a:blipFill>
          <a:ln>
            <a:noFill/>
          </a:ln>
        </p:spPr>
      </p:sp>
      <p:sp>
        <p:nvSpPr>
          <p:cNvPr id="284" name="Google Shape;284;p25"/>
          <p:cNvSpPr/>
          <p:nvPr/>
        </p:nvSpPr>
        <p:spPr>
          <a:xfrm flipH="1">
            <a:off x="5216305" y="3368395"/>
            <a:ext cx="1808949" cy="1237702"/>
          </a:xfrm>
          <a:custGeom>
            <a:rect b="b" l="l" r="r" t="t"/>
            <a:pathLst>
              <a:path extrusionOk="0" h="2475404" w="3617898">
                <a:moveTo>
                  <a:pt x="3617898" y="0"/>
                </a:moveTo>
                <a:lnTo>
                  <a:pt x="0" y="0"/>
                </a:lnTo>
                <a:lnTo>
                  <a:pt x="0" y="2475404"/>
                </a:lnTo>
                <a:lnTo>
                  <a:pt x="3617898" y="2475404"/>
                </a:lnTo>
                <a:lnTo>
                  <a:pt x="3617898" y="0"/>
                </a:lnTo>
                <a:close/>
              </a:path>
            </a:pathLst>
          </a:custGeom>
          <a:blipFill rotWithShape="1">
            <a:blip r:embed="rId9">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288" name="Shape 288"/>
        <p:cNvGrpSpPr/>
        <p:nvPr/>
      </p:nvGrpSpPr>
      <p:grpSpPr>
        <a:xfrm>
          <a:off x="0" y="0"/>
          <a:ext cx="0" cy="0"/>
          <a:chOff x="0" y="0"/>
          <a:chExt cx="0" cy="0"/>
        </a:xfrm>
      </p:grpSpPr>
      <p:grpSp>
        <p:nvGrpSpPr>
          <p:cNvPr id="289" name="Google Shape;289;p26"/>
          <p:cNvGrpSpPr/>
          <p:nvPr/>
        </p:nvGrpSpPr>
        <p:grpSpPr>
          <a:xfrm>
            <a:off x="2997636" y="1314181"/>
            <a:ext cx="3148728" cy="1287724"/>
            <a:chOff x="0" y="-19050"/>
            <a:chExt cx="1658589" cy="678307"/>
          </a:xfrm>
        </p:grpSpPr>
        <p:sp>
          <p:nvSpPr>
            <p:cNvPr id="290" name="Google Shape;290;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2" name="Google Shape;292;p26"/>
          <p:cNvSpPr/>
          <p:nvPr/>
        </p:nvSpPr>
        <p:spPr>
          <a:xfrm>
            <a:off x="3389498" y="159377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293" name="Google Shape;293;p26"/>
          <p:cNvGrpSpPr/>
          <p:nvPr/>
        </p:nvGrpSpPr>
        <p:grpSpPr>
          <a:xfrm>
            <a:off x="2997636" y="2851489"/>
            <a:ext cx="3148728" cy="1287724"/>
            <a:chOff x="0" y="-19050"/>
            <a:chExt cx="1658589" cy="678307"/>
          </a:xfrm>
        </p:grpSpPr>
        <p:sp>
          <p:nvSpPr>
            <p:cNvPr id="294" name="Google Shape;294;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5" name="Google Shape;295;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6" name="Google Shape;296;p26"/>
          <p:cNvSpPr txBox="1"/>
          <p:nvPr/>
        </p:nvSpPr>
        <p:spPr>
          <a:xfrm>
            <a:off x="1688740" y="907751"/>
            <a:ext cx="5766520" cy="156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This presentation template is free for everyone to use thanks to the following:</a:t>
            </a:r>
            <a:endParaRPr sz="700"/>
          </a:p>
        </p:txBody>
      </p:sp>
      <p:sp>
        <p:nvSpPr>
          <p:cNvPr id="297" name="Google Shape;297;p26"/>
          <p:cNvSpPr txBox="1"/>
          <p:nvPr/>
        </p:nvSpPr>
        <p:spPr>
          <a:xfrm>
            <a:off x="2928471" y="4376487"/>
            <a:ext cx="3287057" cy="505326"/>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 sz="3300" u="none" cap="none" strike="noStrike">
                <a:solidFill>
                  <a:srgbClr val="464845"/>
                </a:solidFill>
                <a:latin typeface="Nanum Pen Script"/>
                <a:ea typeface="Nanum Pen Script"/>
                <a:cs typeface="Nanum Pen Script"/>
                <a:sym typeface="Nanum Pen Script"/>
              </a:rPr>
              <a:t>Happy designing!</a:t>
            </a:r>
            <a:endParaRPr sz="700"/>
          </a:p>
        </p:txBody>
      </p:sp>
      <p:sp>
        <p:nvSpPr>
          <p:cNvPr id="298" name="Google Shape;298;p26"/>
          <p:cNvSpPr txBox="1"/>
          <p:nvPr/>
        </p:nvSpPr>
        <p:spPr>
          <a:xfrm>
            <a:off x="2105002" y="226925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299" name="Google Shape;299;p26"/>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00" name="Google Shape;300;p26"/>
          <p:cNvSpPr txBox="1"/>
          <p:nvPr/>
        </p:nvSpPr>
        <p:spPr>
          <a:xfrm>
            <a:off x="2734987" y="204101"/>
            <a:ext cx="3674027" cy="690563"/>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 sz="4500" u="none" cap="none" strike="noStrike">
                <a:solidFill>
                  <a:srgbClr val="464845"/>
                </a:solidFill>
                <a:latin typeface="Nanum Pen Script"/>
                <a:ea typeface="Nanum Pen Script"/>
                <a:cs typeface="Nanum Pen Script"/>
                <a:sym typeface="Nanum Pen Script"/>
              </a:rPr>
              <a:t>Credits</a:t>
            </a:r>
            <a:endParaRPr sz="700"/>
          </a:p>
        </p:txBody>
      </p:sp>
      <p:sp>
        <p:nvSpPr>
          <p:cNvPr id="301" name="Google Shape;301;p26"/>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302" name="Google Shape;302;p26"/>
          <p:cNvSpPr/>
          <p:nvPr/>
        </p:nvSpPr>
        <p:spPr>
          <a:xfrm rot="9137251">
            <a:off x="7574229" y="2210076"/>
            <a:ext cx="3391095" cy="2521218"/>
          </a:xfrm>
          <a:custGeom>
            <a:rect b="b" l="l" r="r" t="t"/>
            <a:pathLst>
              <a:path extrusionOk="0" h="5042436" w="6782190">
                <a:moveTo>
                  <a:pt x="0" y="0"/>
                </a:moveTo>
                <a:lnTo>
                  <a:pt x="6782189" y="0"/>
                </a:lnTo>
                <a:lnTo>
                  <a:pt x="6782189" y="5042436"/>
                </a:lnTo>
                <a:lnTo>
                  <a:pt x="0" y="5042436"/>
                </a:lnTo>
                <a:lnTo>
                  <a:pt x="0" y="0"/>
                </a:lnTo>
                <a:close/>
              </a:path>
            </a:pathLst>
          </a:custGeom>
          <a:blipFill rotWithShape="1">
            <a:blip r:embed="rId4">
              <a:alphaModFix/>
            </a:blip>
            <a:stretch>
              <a:fillRect b="-172227" l="0" r="-37568" t="0"/>
            </a:stretch>
          </a:blipFill>
          <a:ln>
            <a:noFill/>
          </a:ln>
        </p:spPr>
      </p:sp>
      <p:sp>
        <p:nvSpPr>
          <p:cNvPr id="303" name="Google Shape;303;p26"/>
          <p:cNvSpPr/>
          <p:nvPr/>
        </p:nvSpPr>
        <p:spPr>
          <a:xfrm rot="2909101">
            <a:off x="-1352510" y="-1389631"/>
            <a:ext cx="3391095" cy="2521218"/>
          </a:xfrm>
          <a:custGeom>
            <a:rect b="b" l="l" r="r" t="t"/>
            <a:pathLst>
              <a:path extrusionOk="0" h="5042436" w="6782190">
                <a:moveTo>
                  <a:pt x="0" y="0"/>
                </a:moveTo>
                <a:lnTo>
                  <a:pt x="6782189" y="0"/>
                </a:lnTo>
                <a:lnTo>
                  <a:pt x="6782189" y="5042436"/>
                </a:lnTo>
                <a:lnTo>
                  <a:pt x="0" y="5042436"/>
                </a:lnTo>
                <a:lnTo>
                  <a:pt x="0" y="0"/>
                </a:lnTo>
                <a:close/>
              </a:path>
            </a:pathLst>
          </a:custGeom>
          <a:blipFill rotWithShape="1">
            <a:blip r:embed="rId4">
              <a:alphaModFix/>
            </a:blip>
            <a:stretch>
              <a:fillRect b="-172227" l="0" r="-37568"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81" name="Shape 81"/>
        <p:cNvGrpSpPr/>
        <p:nvPr/>
      </p:nvGrpSpPr>
      <p:grpSpPr>
        <a:xfrm>
          <a:off x="0" y="0"/>
          <a:ext cx="0" cy="0"/>
          <a:chOff x="0" y="0"/>
          <a:chExt cx="0" cy="0"/>
        </a:xfrm>
      </p:grpSpPr>
      <p:sp>
        <p:nvSpPr>
          <p:cNvPr id="82" name="Google Shape;82;p12"/>
          <p:cNvSpPr/>
          <p:nvPr/>
        </p:nvSpPr>
        <p:spPr>
          <a:xfrm rot="-1814316">
            <a:off x="2310214" y="2570009"/>
            <a:ext cx="2493573" cy="1853927"/>
          </a:xfrm>
          <a:custGeom>
            <a:rect b="b" l="l" r="r" t="t"/>
            <a:pathLst>
              <a:path extrusionOk="0" h="3707854" w="4987146">
                <a:moveTo>
                  <a:pt x="0" y="0"/>
                </a:moveTo>
                <a:lnTo>
                  <a:pt x="4987147" y="0"/>
                </a:lnTo>
                <a:lnTo>
                  <a:pt x="4987147" y="3707853"/>
                </a:lnTo>
                <a:lnTo>
                  <a:pt x="0" y="3707853"/>
                </a:lnTo>
                <a:lnTo>
                  <a:pt x="0" y="0"/>
                </a:lnTo>
                <a:close/>
              </a:path>
            </a:pathLst>
          </a:custGeom>
          <a:blipFill rotWithShape="1">
            <a:blip r:embed="rId3">
              <a:alphaModFix/>
            </a:blip>
            <a:stretch>
              <a:fillRect b="-172227" l="0" r="-37568" t="0"/>
            </a:stretch>
          </a:blipFill>
          <a:ln>
            <a:noFill/>
          </a:ln>
        </p:spPr>
      </p:sp>
      <p:sp>
        <p:nvSpPr>
          <p:cNvPr id="83" name="Google Shape;83;p12"/>
          <p:cNvSpPr/>
          <p:nvPr/>
        </p:nvSpPr>
        <p:spPr>
          <a:xfrm rot="10363244">
            <a:off x="-159577" y="3272427"/>
            <a:ext cx="2493573" cy="1853927"/>
          </a:xfrm>
          <a:custGeom>
            <a:rect b="b" l="l" r="r" t="t"/>
            <a:pathLst>
              <a:path extrusionOk="0" h="3707854" w="4987146">
                <a:moveTo>
                  <a:pt x="0" y="0"/>
                </a:moveTo>
                <a:lnTo>
                  <a:pt x="4987146" y="0"/>
                </a:lnTo>
                <a:lnTo>
                  <a:pt x="4987146" y="3707854"/>
                </a:lnTo>
                <a:lnTo>
                  <a:pt x="0" y="3707854"/>
                </a:lnTo>
                <a:lnTo>
                  <a:pt x="0" y="0"/>
                </a:lnTo>
                <a:close/>
              </a:path>
            </a:pathLst>
          </a:custGeom>
          <a:blipFill rotWithShape="1">
            <a:blip r:embed="rId3">
              <a:alphaModFix/>
            </a:blip>
            <a:stretch>
              <a:fillRect b="-172227" l="0" r="-37568" t="0"/>
            </a:stretch>
          </a:blipFill>
          <a:ln>
            <a:noFill/>
          </a:ln>
        </p:spPr>
      </p:sp>
      <p:sp>
        <p:nvSpPr>
          <p:cNvPr id="84" name="Google Shape;84;p12"/>
          <p:cNvSpPr txBox="1"/>
          <p:nvPr/>
        </p:nvSpPr>
        <p:spPr>
          <a:xfrm>
            <a:off x="3843736" y="1174504"/>
            <a:ext cx="5143500" cy="120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464845"/>
                </a:solidFill>
                <a:latin typeface="Nanum Pen Script"/>
                <a:ea typeface="Nanum Pen Script"/>
                <a:cs typeface="Nanum Pen Script"/>
                <a:sym typeface="Nanum Pen Script"/>
              </a:rPr>
              <a:t>Hello &amp; welcome to presentation</a:t>
            </a:r>
            <a:endParaRPr sz="700"/>
          </a:p>
        </p:txBody>
      </p:sp>
      <p:sp>
        <p:nvSpPr>
          <p:cNvPr id="85" name="Google Shape;85;p12"/>
          <p:cNvSpPr txBox="1"/>
          <p:nvPr/>
        </p:nvSpPr>
        <p:spPr>
          <a:xfrm>
            <a:off x="5167418" y="2704115"/>
            <a:ext cx="2496057" cy="99028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Presentations are communication tools that can be used as demonstrations, lectures, speeches, reports, and more. It is mostly presented before an audience. It serves a variety of purposes, making presentation powerful tools for convincing and teaching. </a:t>
            </a:r>
            <a:endParaRPr sz="700"/>
          </a:p>
        </p:txBody>
      </p:sp>
      <p:sp>
        <p:nvSpPr>
          <p:cNvPr id="86" name="Google Shape;86;p12"/>
          <p:cNvSpPr/>
          <p:nvPr/>
        </p:nvSpPr>
        <p:spPr>
          <a:xfrm>
            <a:off x="-347433" y="179510"/>
            <a:ext cx="5402057" cy="5402057"/>
          </a:xfrm>
          <a:custGeom>
            <a:rect b="b" l="l" r="r" t="t"/>
            <a:pathLst>
              <a:path extrusionOk="0" h="10804114" w="10804114">
                <a:moveTo>
                  <a:pt x="0" y="0"/>
                </a:moveTo>
                <a:lnTo>
                  <a:pt x="10804114" y="0"/>
                </a:lnTo>
                <a:lnTo>
                  <a:pt x="10804114" y="10804114"/>
                </a:lnTo>
                <a:lnTo>
                  <a:pt x="0" y="1080411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90" name="Shape 90"/>
        <p:cNvGrpSpPr/>
        <p:nvPr/>
      </p:nvGrpSpPr>
      <p:grpSpPr>
        <a:xfrm>
          <a:off x="0" y="0"/>
          <a:ext cx="0" cy="0"/>
          <a:chOff x="0" y="0"/>
          <a:chExt cx="0" cy="0"/>
        </a:xfrm>
      </p:grpSpPr>
      <p:sp>
        <p:nvSpPr>
          <p:cNvPr id="91" name="Google Shape;91;p13"/>
          <p:cNvSpPr/>
          <p:nvPr/>
        </p:nvSpPr>
        <p:spPr>
          <a:xfrm rot="5573956">
            <a:off x="-1892396" y="-3428965"/>
            <a:ext cx="3514416" cy="5136453"/>
          </a:xfrm>
          <a:custGeom>
            <a:rect b="b" l="l" r="r" t="t"/>
            <a:pathLst>
              <a:path extrusionOk="0" h="10272906" w="7028831">
                <a:moveTo>
                  <a:pt x="0" y="0"/>
                </a:moveTo>
                <a:lnTo>
                  <a:pt x="7028830" y="0"/>
                </a:lnTo>
                <a:lnTo>
                  <a:pt x="7028830" y="10272906"/>
                </a:lnTo>
                <a:lnTo>
                  <a:pt x="0" y="10272906"/>
                </a:lnTo>
                <a:lnTo>
                  <a:pt x="0" y="0"/>
                </a:lnTo>
                <a:close/>
              </a:path>
            </a:pathLst>
          </a:custGeom>
          <a:blipFill rotWithShape="1">
            <a:blip r:embed="rId3">
              <a:alphaModFix/>
            </a:blip>
            <a:stretch>
              <a:fillRect b="0" l="0" r="0" t="0"/>
            </a:stretch>
          </a:blipFill>
          <a:ln>
            <a:noFill/>
          </a:ln>
        </p:spPr>
      </p:sp>
      <p:sp>
        <p:nvSpPr>
          <p:cNvPr id="92" name="Google Shape;92;p13"/>
          <p:cNvSpPr/>
          <p:nvPr/>
        </p:nvSpPr>
        <p:spPr>
          <a:xfrm>
            <a:off x="1661894" y="-288849"/>
            <a:ext cx="306176" cy="1519298"/>
          </a:xfrm>
          <a:custGeom>
            <a:rect b="b" l="l" r="r" t="t"/>
            <a:pathLst>
              <a:path extrusionOk="0" h="3038596" w="612353">
                <a:moveTo>
                  <a:pt x="0" y="0"/>
                </a:moveTo>
                <a:lnTo>
                  <a:pt x="612353" y="0"/>
                </a:lnTo>
                <a:lnTo>
                  <a:pt x="612353" y="3038596"/>
                </a:lnTo>
                <a:lnTo>
                  <a:pt x="0" y="3038596"/>
                </a:lnTo>
                <a:lnTo>
                  <a:pt x="0" y="0"/>
                </a:lnTo>
                <a:close/>
              </a:path>
            </a:pathLst>
          </a:custGeom>
          <a:blipFill rotWithShape="1">
            <a:blip r:embed="rId4">
              <a:alphaModFix/>
            </a:blip>
            <a:stretch>
              <a:fillRect b="-218167" l="-503671" r="-476357" t="0"/>
            </a:stretch>
          </a:blipFill>
          <a:ln>
            <a:noFill/>
          </a:ln>
        </p:spPr>
      </p:sp>
      <p:sp>
        <p:nvSpPr>
          <p:cNvPr id="93" name="Google Shape;93;p13"/>
          <p:cNvSpPr txBox="1"/>
          <p:nvPr/>
        </p:nvSpPr>
        <p:spPr>
          <a:xfrm>
            <a:off x="390525" y="1225686"/>
            <a:ext cx="3394386" cy="779533"/>
          </a:xfrm>
          <a:prstGeom prst="rect">
            <a:avLst/>
          </a:prstGeom>
          <a:noFill/>
          <a:ln>
            <a:noFill/>
          </a:ln>
        </p:spPr>
        <p:txBody>
          <a:bodyPr anchorCtr="0" anchor="t" bIns="0" lIns="0" spcFirstLastPara="1" rIns="0" wrap="square" tIns="0">
            <a:spAutoFit/>
          </a:bodyPr>
          <a:lstStyle/>
          <a:p>
            <a:pPr indent="0" lvl="0" marL="0" marR="0" rtl="0" algn="just">
              <a:lnSpc>
                <a:spcPct val="119996"/>
              </a:lnSpc>
              <a:spcBef>
                <a:spcPts val="0"/>
              </a:spcBef>
              <a:spcAft>
                <a:spcPts val="0"/>
              </a:spcAft>
              <a:buNone/>
            </a:pPr>
            <a:r>
              <a:rPr b="0" i="0" lang="en" sz="5100" u="none" cap="none" strike="noStrike">
                <a:solidFill>
                  <a:srgbClr val="464845"/>
                </a:solidFill>
                <a:latin typeface="Nanum Pen Script"/>
                <a:ea typeface="Nanum Pen Script"/>
                <a:cs typeface="Nanum Pen Script"/>
                <a:sym typeface="Nanum Pen Script"/>
              </a:rPr>
              <a:t>Agenda Page</a:t>
            </a:r>
            <a:endParaRPr sz="700"/>
          </a:p>
        </p:txBody>
      </p:sp>
      <p:sp>
        <p:nvSpPr>
          <p:cNvPr id="94" name="Google Shape;94;p13"/>
          <p:cNvSpPr txBox="1"/>
          <p:nvPr/>
        </p:nvSpPr>
        <p:spPr>
          <a:xfrm>
            <a:off x="390525" y="2301612"/>
            <a:ext cx="2193529" cy="1611440"/>
          </a:xfrm>
          <a:prstGeom prst="rect">
            <a:avLst/>
          </a:prstGeom>
          <a:noFill/>
          <a:ln>
            <a:noFill/>
          </a:ln>
        </p:spPr>
        <p:txBody>
          <a:bodyPr anchorCtr="0" anchor="t" bIns="0" lIns="0" spcFirstLastPara="1" rIns="0" wrap="square" tIns="0">
            <a:spAutoFit/>
          </a:bodyPr>
          <a:lstStyle/>
          <a:p>
            <a:pPr indent="0" lvl="0" marL="0" marR="0" rtl="0" algn="l">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Write your agenda point</a:t>
            </a:r>
            <a:endParaRPr sz="700"/>
          </a:p>
          <a:p>
            <a:pPr indent="0" lvl="0" marL="0" marR="0" rtl="0" algn="l">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Write your agenda point</a:t>
            </a:r>
            <a:endParaRPr sz="700"/>
          </a:p>
          <a:p>
            <a:pPr indent="0" lvl="0" marL="0" marR="0" rtl="0" algn="l">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Write your agenda point</a:t>
            </a:r>
            <a:endParaRPr sz="700"/>
          </a:p>
          <a:p>
            <a:pPr indent="0" lvl="0" marL="0" marR="0" rtl="0" algn="l">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Write your agenda point</a:t>
            </a:r>
            <a:endParaRPr sz="700"/>
          </a:p>
          <a:p>
            <a:pPr indent="0" lvl="0" marL="0" marR="0" rtl="0" algn="l">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Write your agenda point</a:t>
            </a:r>
            <a:endParaRPr sz="700"/>
          </a:p>
        </p:txBody>
      </p:sp>
      <p:sp>
        <p:nvSpPr>
          <p:cNvPr id="95" name="Google Shape;95;p13"/>
          <p:cNvSpPr txBox="1"/>
          <p:nvPr/>
        </p:nvSpPr>
        <p:spPr>
          <a:xfrm>
            <a:off x="2965054" y="2301612"/>
            <a:ext cx="2193529" cy="1611440"/>
          </a:xfrm>
          <a:prstGeom prst="rect">
            <a:avLst/>
          </a:prstGeom>
          <a:noFill/>
          <a:ln>
            <a:noFill/>
          </a:ln>
        </p:spPr>
        <p:txBody>
          <a:bodyPr anchorCtr="0" anchor="t" bIns="0" lIns="0" spcFirstLastPara="1" rIns="0" wrap="square" tIns="0">
            <a:spAutoFit/>
          </a:bodyPr>
          <a:lstStyle/>
          <a:p>
            <a:pPr indent="0" lvl="0" marL="0" marR="0" rtl="0" algn="l">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Write your agenda point</a:t>
            </a:r>
            <a:endParaRPr sz="700"/>
          </a:p>
          <a:p>
            <a:pPr indent="0" lvl="0" marL="0" marR="0" rtl="0" algn="l">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Write your agenda point</a:t>
            </a:r>
            <a:endParaRPr sz="700"/>
          </a:p>
          <a:p>
            <a:pPr indent="0" lvl="0" marL="0" marR="0" rtl="0" algn="l">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Write your agenda point</a:t>
            </a:r>
            <a:endParaRPr sz="700"/>
          </a:p>
          <a:p>
            <a:pPr indent="0" lvl="0" marL="0" marR="0" rtl="0" algn="l">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Write your agenda point</a:t>
            </a:r>
            <a:endParaRPr sz="700"/>
          </a:p>
          <a:p>
            <a:pPr indent="0" lvl="0" marL="0" marR="0" rtl="0" algn="l">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Write your agenda point</a:t>
            </a:r>
            <a:endParaRPr sz="700"/>
          </a:p>
        </p:txBody>
      </p:sp>
      <p:pic>
        <p:nvPicPr>
          <p:cNvPr id="96" name="Google Shape;96;p13"/>
          <p:cNvPicPr preferRelativeResize="0"/>
          <p:nvPr/>
        </p:nvPicPr>
        <p:blipFill>
          <a:blip r:embed="rId5">
            <a:alphaModFix/>
          </a:blip>
          <a:stretch>
            <a:fillRect/>
          </a:stretch>
        </p:blipFill>
        <p:spPr>
          <a:xfrm>
            <a:off x="5627648" y="0"/>
            <a:ext cx="3516351"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100" name="Shape 100"/>
        <p:cNvGrpSpPr/>
        <p:nvPr/>
      </p:nvGrpSpPr>
      <p:grpSpPr>
        <a:xfrm>
          <a:off x="0" y="0"/>
          <a:ext cx="0" cy="0"/>
          <a:chOff x="0" y="0"/>
          <a:chExt cx="0" cy="0"/>
        </a:xfrm>
      </p:grpSpPr>
      <p:pic>
        <p:nvPicPr>
          <p:cNvPr id="101" name="Google Shape;101;p14"/>
          <p:cNvPicPr preferRelativeResize="0"/>
          <p:nvPr/>
        </p:nvPicPr>
        <p:blipFill>
          <a:blip r:embed="rId3">
            <a:alphaModFix/>
          </a:blip>
          <a:stretch>
            <a:fillRect/>
          </a:stretch>
        </p:blipFill>
        <p:spPr>
          <a:xfrm>
            <a:off x="4641376" y="1128525"/>
            <a:ext cx="1975801" cy="2887486"/>
          </a:xfrm>
          <a:prstGeom prst="rect">
            <a:avLst/>
          </a:prstGeom>
          <a:noFill/>
          <a:ln>
            <a:noFill/>
          </a:ln>
        </p:spPr>
      </p:pic>
      <p:pic>
        <p:nvPicPr>
          <p:cNvPr id="102" name="Google Shape;102;p14"/>
          <p:cNvPicPr preferRelativeResize="0"/>
          <p:nvPr/>
        </p:nvPicPr>
        <p:blipFill>
          <a:blip r:embed="rId4">
            <a:alphaModFix/>
          </a:blip>
          <a:stretch>
            <a:fillRect/>
          </a:stretch>
        </p:blipFill>
        <p:spPr>
          <a:xfrm>
            <a:off x="6866638" y="1127225"/>
            <a:ext cx="1975801" cy="2890521"/>
          </a:xfrm>
          <a:prstGeom prst="rect">
            <a:avLst/>
          </a:prstGeom>
          <a:noFill/>
          <a:ln>
            <a:noFill/>
          </a:ln>
        </p:spPr>
      </p:pic>
      <p:sp>
        <p:nvSpPr>
          <p:cNvPr id="103" name="Google Shape;103;p14"/>
          <p:cNvSpPr/>
          <p:nvPr/>
        </p:nvSpPr>
        <p:spPr>
          <a:xfrm>
            <a:off x="7289318" y="-329439"/>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5">
              <a:alphaModFix/>
            </a:blip>
            <a:stretch>
              <a:fillRect b="-278143" l="0" r="-23888" t="0"/>
            </a:stretch>
          </a:blipFill>
          <a:ln>
            <a:noFill/>
          </a:ln>
        </p:spPr>
      </p:sp>
      <p:sp>
        <p:nvSpPr>
          <p:cNvPr id="104" name="Google Shape;104;p14"/>
          <p:cNvSpPr/>
          <p:nvPr/>
        </p:nvSpPr>
        <p:spPr>
          <a:xfrm>
            <a:off x="-2124075" y="3863290"/>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5">
              <a:alphaModFix/>
            </a:blip>
            <a:stretch>
              <a:fillRect b="-278143" l="0" r="-23888" t="0"/>
            </a:stretch>
          </a:blipFill>
          <a:ln>
            <a:noFill/>
          </a:ln>
        </p:spPr>
      </p:sp>
      <p:sp>
        <p:nvSpPr>
          <p:cNvPr id="105" name="Google Shape;105;p14"/>
          <p:cNvSpPr/>
          <p:nvPr/>
        </p:nvSpPr>
        <p:spPr>
          <a:xfrm rot="9137251">
            <a:off x="6463450" y="-1412738"/>
            <a:ext cx="2493573" cy="1853927"/>
          </a:xfrm>
          <a:custGeom>
            <a:rect b="b" l="l" r="r" t="t"/>
            <a:pathLst>
              <a:path extrusionOk="0" h="3707854" w="4987146">
                <a:moveTo>
                  <a:pt x="0" y="0"/>
                </a:moveTo>
                <a:lnTo>
                  <a:pt x="4987147" y="0"/>
                </a:lnTo>
                <a:lnTo>
                  <a:pt x="4987147" y="3707854"/>
                </a:lnTo>
                <a:lnTo>
                  <a:pt x="0" y="3707854"/>
                </a:lnTo>
                <a:lnTo>
                  <a:pt x="0" y="0"/>
                </a:lnTo>
                <a:close/>
              </a:path>
            </a:pathLst>
          </a:custGeom>
          <a:blipFill rotWithShape="1">
            <a:blip r:embed="rId6">
              <a:alphaModFix/>
            </a:blip>
            <a:stretch>
              <a:fillRect b="-172227" l="0" r="-37568" t="0"/>
            </a:stretch>
          </a:blipFill>
          <a:ln>
            <a:noFill/>
          </a:ln>
        </p:spPr>
      </p:sp>
      <p:sp>
        <p:nvSpPr>
          <p:cNvPr id="106" name="Google Shape;106;p14"/>
          <p:cNvSpPr txBox="1"/>
          <p:nvPr/>
        </p:nvSpPr>
        <p:spPr>
          <a:xfrm>
            <a:off x="329011" y="1074596"/>
            <a:ext cx="3819600" cy="120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464845"/>
                </a:solidFill>
                <a:latin typeface="Nanum Pen Script"/>
                <a:ea typeface="Nanum Pen Script"/>
                <a:cs typeface="Nanum Pen Script"/>
                <a:sym typeface="Nanum Pen Script"/>
              </a:rPr>
              <a:t>Introduction to Buddhism in China</a:t>
            </a:r>
            <a:endParaRPr sz="700"/>
          </a:p>
        </p:txBody>
      </p:sp>
      <p:sp>
        <p:nvSpPr>
          <p:cNvPr id="107" name="Google Shape;107;p14"/>
          <p:cNvSpPr txBox="1"/>
          <p:nvPr/>
        </p:nvSpPr>
        <p:spPr>
          <a:xfrm>
            <a:off x="371727" y="2558114"/>
            <a:ext cx="3734307" cy="14903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 Aenean purus mauris, molestie eu faucibus tincidunt, tempor sed nibh. Curabitur imperdiet augue non finibus efficitur. Vestibulum volutpat nec dui vitae accumsan.</a:t>
            </a:r>
            <a:endParaRPr sz="700"/>
          </a:p>
          <a:p>
            <a:pPr indent="0" lvl="0" marL="0" marR="0" rtl="0" algn="ctr">
              <a:lnSpc>
                <a:spcPct val="140000"/>
              </a:lnSpc>
              <a:spcBef>
                <a:spcPts val="0"/>
              </a:spcBef>
              <a:spcAft>
                <a:spcPts val="0"/>
              </a:spcAft>
              <a:buNone/>
            </a:pPr>
            <a:r>
              <a:t/>
            </a:r>
            <a:endParaRPr b="0" i="0" sz="1000" u="none" cap="none" strike="noStrike">
              <a:solidFill>
                <a:srgbClr val="464845"/>
              </a:solidFill>
              <a:latin typeface="Buenard"/>
              <a:ea typeface="Buenard"/>
              <a:cs typeface="Buenard"/>
              <a:sym typeface="Buenard"/>
            </a:endParaRPr>
          </a:p>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Donec eu ligula at justo commodo laoreet. In lobortis ac magna non malesuada. Suspendisse sit amet lacus pharetra, semper dolor sit amet, egestas quam. Duis semper odio sem, in feugiat orci fringilla at. Proin et nulla dictum, vulputate libero id, ultrices nunc.</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111" name="Shape 111"/>
        <p:cNvGrpSpPr/>
        <p:nvPr/>
      </p:nvGrpSpPr>
      <p:grpSpPr>
        <a:xfrm>
          <a:off x="0" y="0"/>
          <a:ext cx="0" cy="0"/>
          <a:chOff x="0" y="0"/>
          <a:chExt cx="0" cy="0"/>
        </a:xfrm>
      </p:grpSpPr>
      <p:pic>
        <p:nvPicPr>
          <p:cNvPr id="112" name="Google Shape;112;p15"/>
          <p:cNvPicPr preferRelativeResize="0"/>
          <p:nvPr/>
        </p:nvPicPr>
        <p:blipFill rotWithShape="1">
          <a:blip r:embed="rId3">
            <a:alphaModFix/>
          </a:blip>
          <a:srcRect b="17444" l="0" r="0" t="386"/>
          <a:stretch/>
        </p:blipFill>
        <p:spPr>
          <a:xfrm>
            <a:off x="0" y="0"/>
            <a:ext cx="9144003" cy="5143500"/>
          </a:xfrm>
          <a:prstGeom prst="rect">
            <a:avLst/>
          </a:prstGeom>
          <a:noFill/>
          <a:ln>
            <a:noFill/>
          </a:ln>
        </p:spPr>
      </p:pic>
      <p:sp>
        <p:nvSpPr>
          <p:cNvPr id="113" name="Google Shape;113;p15"/>
          <p:cNvSpPr/>
          <p:nvPr/>
        </p:nvSpPr>
        <p:spPr>
          <a:xfrm rot="10800000">
            <a:off x="-2023922" y="-339175"/>
            <a:ext cx="5941356" cy="3869861"/>
          </a:xfrm>
          <a:custGeom>
            <a:rect b="b" l="l" r="r" t="t"/>
            <a:pathLst>
              <a:path extrusionOk="0" h="7739721" w="11882711">
                <a:moveTo>
                  <a:pt x="0" y="0"/>
                </a:moveTo>
                <a:lnTo>
                  <a:pt x="11882712" y="0"/>
                </a:lnTo>
                <a:lnTo>
                  <a:pt x="11882712" y="7739721"/>
                </a:lnTo>
                <a:lnTo>
                  <a:pt x="0" y="7739721"/>
                </a:lnTo>
                <a:lnTo>
                  <a:pt x="0" y="0"/>
                </a:lnTo>
                <a:close/>
              </a:path>
            </a:pathLst>
          </a:custGeom>
          <a:blipFill rotWithShape="1">
            <a:blip r:embed="rId4">
              <a:alphaModFix/>
            </a:blip>
            <a:stretch>
              <a:fillRect b="-77075" l="0" r="-68568" t="0"/>
            </a:stretch>
          </a:blipFill>
          <a:ln>
            <a:noFill/>
          </a:ln>
        </p:spPr>
      </p:sp>
      <p:sp>
        <p:nvSpPr>
          <p:cNvPr id="114" name="Google Shape;114;p15"/>
          <p:cNvSpPr txBox="1"/>
          <p:nvPr/>
        </p:nvSpPr>
        <p:spPr>
          <a:xfrm>
            <a:off x="514350" y="328627"/>
            <a:ext cx="3109800" cy="120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900" u="none" cap="none" strike="noStrike">
                <a:solidFill>
                  <a:srgbClr val="FCF6E8"/>
                </a:solidFill>
                <a:latin typeface="Nanum Pen Script"/>
                <a:ea typeface="Nanum Pen Script"/>
                <a:cs typeface="Nanum Pen Script"/>
                <a:sym typeface="Nanum Pen Script"/>
              </a:rPr>
              <a:t>Buddhism &amp; Chinese Culture</a:t>
            </a:r>
            <a:endParaRPr sz="700"/>
          </a:p>
        </p:txBody>
      </p:sp>
      <p:sp>
        <p:nvSpPr>
          <p:cNvPr id="115" name="Google Shape;115;p15"/>
          <p:cNvSpPr txBox="1"/>
          <p:nvPr/>
        </p:nvSpPr>
        <p:spPr>
          <a:xfrm>
            <a:off x="514350" y="1581468"/>
            <a:ext cx="2418891" cy="99028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FFFAF2"/>
                </a:solidFill>
                <a:latin typeface="Buenard"/>
                <a:ea typeface="Buenard"/>
                <a:cs typeface="Buenard"/>
                <a:sym typeface="Buenard"/>
              </a:rPr>
              <a:t>Donec eu ligula at justo commodo laoreet. In lobortis ac magna non malesuada. Suspendisse sit amet lacus pharetra, semper dolor sit amet, egestas quam. Duis semper odio sem, in feugiat orci fringilla at. Proin et nulla dictum, vulputate libero id, ultrices nunc.</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119" name="Shape 119"/>
        <p:cNvGrpSpPr/>
        <p:nvPr/>
      </p:nvGrpSpPr>
      <p:grpSpPr>
        <a:xfrm>
          <a:off x="0" y="0"/>
          <a:ext cx="0" cy="0"/>
          <a:chOff x="0" y="0"/>
          <a:chExt cx="0" cy="0"/>
        </a:xfrm>
      </p:grpSpPr>
      <p:pic>
        <p:nvPicPr>
          <p:cNvPr id="120" name="Google Shape;120;p16"/>
          <p:cNvPicPr preferRelativeResize="0"/>
          <p:nvPr/>
        </p:nvPicPr>
        <p:blipFill>
          <a:blip r:embed="rId3">
            <a:alphaModFix/>
          </a:blip>
          <a:stretch>
            <a:fillRect/>
          </a:stretch>
        </p:blipFill>
        <p:spPr>
          <a:xfrm>
            <a:off x="2749050" y="-88268"/>
            <a:ext cx="3644200" cy="5323092"/>
          </a:xfrm>
          <a:prstGeom prst="rect">
            <a:avLst/>
          </a:prstGeom>
          <a:noFill/>
          <a:ln>
            <a:noFill/>
          </a:ln>
        </p:spPr>
      </p:pic>
      <p:sp>
        <p:nvSpPr>
          <p:cNvPr id="121" name="Google Shape;121;p16"/>
          <p:cNvSpPr/>
          <p:nvPr/>
        </p:nvSpPr>
        <p:spPr>
          <a:xfrm>
            <a:off x="1164276" y="-288849"/>
            <a:ext cx="306176" cy="1519298"/>
          </a:xfrm>
          <a:custGeom>
            <a:rect b="b" l="l" r="r" t="t"/>
            <a:pathLst>
              <a:path extrusionOk="0" h="3038596" w="612353">
                <a:moveTo>
                  <a:pt x="0" y="0"/>
                </a:moveTo>
                <a:lnTo>
                  <a:pt x="612354" y="0"/>
                </a:lnTo>
                <a:lnTo>
                  <a:pt x="612354" y="3038596"/>
                </a:lnTo>
                <a:lnTo>
                  <a:pt x="0" y="3038596"/>
                </a:lnTo>
                <a:lnTo>
                  <a:pt x="0" y="0"/>
                </a:lnTo>
                <a:close/>
              </a:path>
            </a:pathLst>
          </a:custGeom>
          <a:blipFill rotWithShape="1">
            <a:blip r:embed="rId4">
              <a:alphaModFix/>
            </a:blip>
            <a:stretch>
              <a:fillRect b="-218167" l="-503671" r="-476357" t="0"/>
            </a:stretch>
          </a:blipFill>
          <a:ln>
            <a:noFill/>
          </a:ln>
        </p:spPr>
      </p:sp>
      <p:sp>
        <p:nvSpPr>
          <p:cNvPr id="122" name="Google Shape;122;p16"/>
          <p:cNvSpPr/>
          <p:nvPr/>
        </p:nvSpPr>
        <p:spPr>
          <a:xfrm>
            <a:off x="7675219" y="-288849"/>
            <a:ext cx="306176" cy="1519298"/>
          </a:xfrm>
          <a:custGeom>
            <a:rect b="b" l="l" r="r" t="t"/>
            <a:pathLst>
              <a:path extrusionOk="0" h="3038596" w="612353">
                <a:moveTo>
                  <a:pt x="0" y="0"/>
                </a:moveTo>
                <a:lnTo>
                  <a:pt x="612353" y="0"/>
                </a:lnTo>
                <a:lnTo>
                  <a:pt x="612353" y="3038596"/>
                </a:lnTo>
                <a:lnTo>
                  <a:pt x="0" y="3038596"/>
                </a:lnTo>
                <a:lnTo>
                  <a:pt x="0" y="0"/>
                </a:lnTo>
                <a:close/>
              </a:path>
            </a:pathLst>
          </a:custGeom>
          <a:blipFill rotWithShape="1">
            <a:blip r:embed="rId4">
              <a:alphaModFix/>
            </a:blip>
            <a:stretch>
              <a:fillRect b="-218167" l="-503671" r="-476357" t="0"/>
            </a:stretch>
          </a:blipFill>
          <a:ln>
            <a:noFill/>
          </a:ln>
        </p:spPr>
      </p:sp>
      <p:sp>
        <p:nvSpPr>
          <p:cNvPr id="123" name="Google Shape;123;p16"/>
          <p:cNvSpPr txBox="1"/>
          <p:nvPr/>
        </p:nvSpPr>
        <p:spPr>
          <a:xfrm>
            <a:off x="371727" y="2341958"/>
            <a:ext cx="1972183" cy="21570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 Aenean purus mauris, molestie eu faucibus tincidunt, tempor sed nibh. Curabitur imperdiet augue non finibus efficitur. Vestibulum volutpat nec dui vitae accumsan. Suspendisse sit amet lacus pharetra, semper dolor sit amet, egestas quam. Duis semper odio sem, in feugiat orci fringilla at. Proin et nulla dictum, vulputate libero id, ultrices nunc.</a:t>
            </a:r>
            <a:endParaRPr sz="700"/>
          </a:p>
        </p:txBody>
      </p:sp>
      <p:sp>
        <p:nvSpPr>
          <p:cNvPr id="124" name="Google Shape;124;p16"/>
          <p:cNvSpPr txBox="1"/>
          <p:nvPr/>
        </p:nvSpPr>
        <p:spPr>
          <a:xfrm>
            <a:off x="6798394" y="2341958"/>
            <a:ext cx="1972182" cy="21570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 Aenean purus mauris, molestie eu faucibus tincidunt, tempor sed nibh. Curabitur imperdiet augue non finibus efficitur. Vestibulum volutpat nec dui vitae accumsan. Suspendisse sit amet lacus pharetra, semper dolor sit amet, egestas quam. Duis semper odio sem, in feugiat orci fringilla at. Proin et nulla dictum, vulputate libero id, ultrices nunc.</a:t>
            </a:r>
            <a:endParaRPr sz="700"/>
          </a:p>
        </p:txBody>
      </p:sp>
      <p:sp>
        <p:nvSpPr>
          <p:cNvPr id="125" name="Google Shape;125;p16"/>
          <p:cNvSpPr txBox="1"/>
          <p:nvPr/>
        </p:nvSpPr>
        <p:spPr>
          <a:xfrm>
            <a:off x="224615" y="1859231"/>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126" name="Google Shape;126;p16"/>
          <p:cNvSpPr txBox="1"/>
          <p:nvPr/>
        </p:nvSpPr>
        <p:spPr>
          <a:xfrm>
            <a:off x="224615" y="1461393"/>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01.</a:t>
            </a:r>
            <a:endParaRPr sz="700"/>
          </a:p>
        </p:txBody>
      </p:sp>
      <p:sp>
        <p:nvSpPr>
          <p:cNvPr id="127" name="Google Shape;127;p16"/>
          <p:cNvSpPr txBox="1"/>
          <p:nvPr/>
        </p:nvSpPr>
        <p:spPr>
          <a:xfrm>
            <a:off x="6651281" y="1859231"/>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128" name="Google Shape;128;p16"/>
          <p:cNvSpPr txBox="1"/>
          <p:nvPr/>
        </p:nvSpPr>
        <p:spPr>
          <a:xfrm>
            <a:off x="6651281" y="1461393"/>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02.</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132" name="Shape 132"/>
        <p:cNvGrpSpPr/>
        <p:nvPr/>
      </p:nvGrpSpPr>
      <p:grpSpPr>
        <a:xfrm>
          <a:off x="0" y="0"/>
          <a:ext cx="0" cy="0"/>
          <a:chOff x="0" y="0"/>
          <a:chExt cx="0" cy="0"/>
        </a:xfrm>
      </p:grpSpPr>
      <p:sp>
        <p:nvSpPr>
          <p:cNvPr id="133" name="Google Shape;133;p17"/>
          <p:cNvSpPr txBox="1"/>
          <p:nvPr/>
        </p:nvSpPr>
        <p:spPr>
          <a:xfrm>
            <a:off x="4834904" y="455652"/>
            <a:ext cx="3135000" cy="120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464845"/>
                </a:solidFill>
                <a:latin typeface="Nanum Pen Script"/>
                <a:ea typeface="Nanum Pen Script"/>
                <a:cs typeface="Nanum Pen Script"/>
                <a:sym typeface="Nanum Pen Script"/>
              </a:rPr>
              <a:t>Key Figures in Chinese Buddhism</a:t>
            </a:r>
            <a:endParaRPr sz="700"/>
          </a:p>
        </p:txBody>
      </p:sp>
      <p:sp>
        <p:nvSpPr>
          <p:cNvPr id="134" name="Google Shape;134;p17"/>
          <p:cNvSpPr txBox="1"/>
          <p:nvPr/>
        </p:nvSpPr>
        <p:spPr>
          <a:xfrm>
            <a:off x="4372038" y="2394880"/>
            <a:ext cx="4060766" cy="65690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 Aenean purus mauris, molestie eu faucibus tincidunt, tempor sed nibh. Curabitur imperdiet augue non finibus efficitur. Vestibulum volutpat nec dui vitae accumsan.</a:t>
            </a:r>
            <a:endParaRPr sz="700"/>
          </a:p>
        </p:txBody>
      </p:sp>
      <p:sp>
        <p:nvSpPr>
          <p:cNvPr id="135" name="Google Shape;135;p17"/>
          <p:cNvSpPr txBox="1"/>
          <p:nvPr/>
        </p:nvSpPr>
        <p:spPr>
          <a:xfrm>
            <a:off x="4372038" y="3809727"/>
            <a:ext cx="4060766" cy="6569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 Aenean purus mauris, molestie eu faucibus tincidunt, tempor sed nibh. Curabitur imperdiet augue non finibus efficitur. Vestibulum volutpat nec dui vitae accumsan.</a:t>
            </a:r>
            <a:endParaRPr sz="700"/>
          </a:p>
        </p:txBody>
      </p:sp>
      <p:sp>
        <p:nvSpPr>
          <p:cNvPr id="136" name="Google Shape;136;p17"/>
          <p:cNvSpPr txBox="1"/>
          <p:nvPr/>
        </p:nvSpPr>
        <p:spPr>
          <a:xfrm>
            <a:off x="5269217" y="1898690"/>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137" name="Google Shape;137;p17"/>
          <p:cNvSpPr txBox="1"/>
          <p:nvPr/>
        </p:nvSpPr>
        <p:spPr>
          <a:xfrm>
            <a:off x="5269217" y="3313536"/>
            <a:ext cx="2266408" cy="296990"/>
          </a:xfrm>
          <a:prstGeom prst="rect">
            <a:avLst/>
          </a:prstGeom>
          <a:noFill/>
          <a:ln>
            <a:noFill/>
          </a:ln>
        </p:spPr>
        <p:txBody>
          <a:bodyPr anchorCtr="0" anchor="t" bIns="0" lIns="0" spcFirstLastPara="1" rIns="0" wrap="square" tIns="0">
            <a:spAutoFit/>
          </a:bodyPr>
          <a:lstStyle/>
          <a:p>
            <a:pPr indent="0" lvl="0" marL="0" marR="0" rtl="0" algn="ctr">
              <a:lnSpc>
                <a:spcPct val="194034"/>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sp>
        <p:nvSpPr>
          <p:cNvPr id="138" name="Google Shape;138;p17"/>
          <p:cNvSpPr/>
          <p:nvPr/>
        </p:nvSpPr>
        <p:spPr>
          <a:xfrm rot="9137251">
            <a:off x="8257993" y="3379213"/>
            <a:ext cx="2493573" cy="1853927"/>
          </a:xfrm>
          <a:custGeom>
            <a:rect b="b" l="l" r="r" t="t"/>
            <a:pathLst>
              <a:path extrusionOk="0" h="3707854" w="4987146">
                <a:moveTo>
                  <a:pt x="0" y="0"/>
                </a:moveTo>
                <a:lnTo>
                  <a:pt x="4987147" y="0"/>
                </a:lnTo>
                <a:lnTo>
                  <a:pt x="4987147" y="3707854"/>
                </a:lnTo>
                <a:lnTo>
                  <a:pt x="0" y="3707854"/>
                </a:lnTo>
                <a:lnTo>
                  <a:pt x="0" y="0"/>
                </a:lnTo>
                <a:close/>
              </a:path>
            </a:pathLst>
          </a:custGeom>
          <a:blipFill rotWithShape="1">
            <a:blip r:embed="rId3">
              <a:alphaModFix/>
            </a:blip>
            <a:stretch>
              <a:fillRect b="-172227" l="0" r="-37568" t="0"/>
            </a:stretch>
          </a:blipFill>
          <a:ln>
            <a:noFill/>
          </a:ln>
        </p:spPr>
      </p:sp>
      <p:pic>
        <p:nvPicPr>
          <p:cNvPr id="139" name="Google Shape;139;p17"/>
          <p:cNvPicPr preferRelativeResize="0"/>
          <p:nvPr/>
        </p:nvPicPr>
        <p:blipFill rotWithShape="1">
          <a:blip r:embed="rId4">
            <a:alphaModFix/>
          </a:blip>
          <a:srcRect b="0" l="0" r="0" t="11645"/>
          <a:stretch/>
        </p:blipFill>
        <p:spPr>
          <a:xfrm>
            <a:off x="0" y="0"/>
            <a:ext cx="3563074"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143" name="Shape 143"/>
        <p:cNvGrpSpPr/>
        <p:nvPr/>
      </p:nvGrpSpPr>
      <p:grpSpPr>
        <a:xfrm>
          <a:off x="0" y="0"/>
          <a:ext cx="0" cy="0"/>
          <a:chOff x="0" y="0"/>
          <a:chExt cx="0" cy="0"/>
        </a:xfrm>
      </p:grpSpPr>
      <p:sp>
        <p:nvSpPr>
          <p:cNvPr id="144" name="Google Shape;144;p18"/>
          <p:cNvSpPr/>
          <p:nvPr/>
        </p:nvSpPr>
        <p:spPr>
          <a:xfrm flipH="1" rot="9137251">
            <a:off x="-1401296" y="1241820"/>
            <a:ext cx="3831291" cy="2848496"/>
          </a:xfrm>
          <a:custGeom>
            <a:rect b="b" l="l" r="r" t="t"/>
            <a:pathLst>
              <a:path extrusionOk="0" h="5696991" w="7662581">
                <a:moveTo>
                  <a:pt x="7662582" y="0"/>
                </a:moveTo>
                <a:lnTo>
                  <a:pt x="0" y="0"/>
                </a:lnTo>
                <a:lnTo>
                  <a:pt x="0" y="5696992"/>
                </a:lnTo>
                <a:lnTo>
                  <a:pt x="7662582" y="5696992"/>
                </a:lnTo>
                <a:lnTo>
                  <a:pt x="7662582" y="0"/>
                </a:lnTo>
                <a:close/>
              </a:path>
            </a:pathLst>
          </a:custGeom>
          <a:blipFill rotWithShape="1">
            <a:blip r:embed="rId3">
              <a:alphaModFix/>
            </a:blip>
            <a:stretch>
              <a:fillRect b="-172227" l="0" r="-37568" t="0"/>
            </a:stretch>
          </a:blipFill>
          <a:ln>
            <a:noFill/>
          </a:ln>
        </p:spPr>
      </p:sp>
      <p:sp>
        <p:nvSpPr>
          <p:cNvPr id="145" name="Google Shape;145;p18"/>
          <p:cNvSpPr/>
          <p:nvPr/>
        </p:nvSpPr>
        <p:spPr>
          <a:xfrm flipH="1">
            <a:off x="-507744" y="2192528"/>
            <a:ext cx="4974970" cy="3403927"/>
          </a:xfrm>
          <a:custGeom>
            <a:rect b="b" l="l" r="r" t="t"/>
            <a:pathLst>
              <a:path extrusionOk="0" h="6807853" w="9949939">
                <a:moveTo>
                  <a:pt x="9949939" y="0"/>
                </a:moveTo>
                <a:lnTo>
                  <a:pt x="0" y="0"/>
                </a:lnTo>
                <a:lnTo>
                  <a:pt x="0" y="6807853"/>
                </a:lnTo>
                <a:lnTo>
                  <a:pt x="9949939" y="6807853"/>
                </a:lnTo>
                <a:lnTo>
                  <a:pt x="9949939" y="0"/>
                </a:lnTo>
                <a:close/>
              </a:path>
            </a:pathLst>
          </a:custGeom>
          <a:blipFill rotWithShape="1">
            <a:blip r:embed="rId4">
              <a:alphaModFix/>
            </a:blip>
            <a:stretch>
              <a:fillRect b="0" l="0" r="0" t="0"/>
            </a:stretch>
          </a:blipFill>
          <a:ln>
            <a:noFill/>
          </a:ln>
        </p:spPr>
      </p:sp>
      <p:sp>
        <p:nvSpPr>
          <p:cNvPr id="146" name="Google Shape;146;p18"/>
          <p:cNvSpPr txBox="1"/>
          <p:nvPr/>
        </p:nvSpPr>
        <p:spPr>
          <a:xfrm>
            <a:off x="514350" y="657225"/>
            <a:ext cx="8629650" cy="595313"/>
          </a:xfrm>
          <a:prstGeom prst="rect">
            <a:avLst/>
          </a:prstGeom>
          <a:noFill/>
          <a:ln>
            <a:noFill/>
          </a:ln>
        </p:spPr>
        <p:txBody>
          <a:bodyPr anchorCtr="0" anchor="t" bIns="0" lIns="0" spcFirstLastPara="1" rIns="0" wrap="square" tIns="0">
            <a:spAutoFit/>
          </a:bodyPr>
          <a:lstStyle/>
          <a:p>
            <a:pPr indent="0" lvl="1" marL="0" marR="0" rtl="0" algn="just">
              <a:lnSpc>
                <a:spcPct val="120007"/>
              </a:lnSpc>
              <a:spcBef>
                <a:spcPts val="0"/>
              </a:spcBef>
              <a:spcAft>
                <a:spcPts val="0"/>
              </a:spcAft>
              <a:buNone/>
            </a:pPr>
            <a:r>
              <a:rPr b="0" i="0" lang="en" sz="3900" u="none" cap="none" strike="noStrike">
                <a:solidFill>
                  <a:srgbClr val="464845"/>
                </a:solidFill>
                <a:latin typeface="Nanum Pen Script"/>
                <a:ea typeface="Nanum Pen Script"/>
                <a:cs typeface="Nanum Pen Script"/>
                <a:sym typeface="Nanum Pen Script"/>
              </a:rPr>
              <a:t>Buddhism During the Tang Dynasty</a:t>
            </a:r>
            <a:endParaRPr sz="700"/>
          </a:p>
        </p:txBody>
      </p:sp>
      <p:grpSp>
        <p:nvGrpSpPr>
          <p:cNvPr id="147" name="Google Shape;147;p18"/>
          <p:cNvGrpSpPr/>
          <p:nvPr/>
        </p:nvGrpSpPr>
        <p:grpSpPr>
          <a:xfrm>
            <a:off x="4167417" y="1961547"/>
            <a:ext cx="1990238" cy="1043529"/>
            <a:chOff x="0" y="-190500"/>
            <a:chExt cx="5307300" cy="2782744"/>
          </a:xfrm>
        </p:grpSpPr>
        <p:sp>
          <p:nvSpPr>
            <p:cNvPr id="148" name="Google Shape;148;p18"/>
            <p:cNvSpPr txBox="1"/>
            <p:nvPr/>
          </p:nvSpPr>
          <p:spPr>
            <a:xfrm>
              <a:off x="0" y="950344"/>
              <a:ext cx="53073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a:t>
              </a:r>
              <a:endParaRPr sz="700"/>
            </a:p>
          </p:txBody>
        </p:sp>
        <p:sp>
          <p:nvSpPr>
            <p:cNvPr id="149" name="Google Shape;149;p18"/>
            <p:cNvSpPr txBox="1"/>
            <p:nvPr/>
          </p:nvSpPr>
          <p:spPr>
            <a:xfrm>
              <a:off x="0" y="-190500"/>
              <a:ext cx="5307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grpSp>
      <p:grpSp>
        <p:nvGrpSpPr>
          <p:cNvPr id="150" name="Google Shape;150;p18"/>
          <p:cNvGrpSpPr/>
          <p:nvPr/>
        </p:nvGrpSpPr>
        <p:grpSpPr>
          <a:xfrm>
            <a:off x="4167417" y="3401541"/>
            <a:ext cx="1990238" cy="1043529"/>
            <a:chOff x="0" y="-190500"/>
            <a:chExt cx="5307300" cy="2782744"/>
          </a:xfrm>
        </p:grpSpPr>
        <p:sp>
          <p:nvSpPr>
            <p:cNvPr id="151" name="Google Shape;151;p18"/>
            <p:cNvSpPr txBox="1"/>
            <p:nvPr/>
          </p:nvSpPr>
          <p:spPr>
            <a:xfrm>
              <a:off x="0" y="950344"/>
              <a:ext cx="53073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a:t>
              </a:r>
              <a:endParaRPr sz="700"/>
            </a:p>
          </p:txBody>
        </p:sp>
        <p:sp>
          <p:nvSpPr>
            <p:cNvPr id="152" name="Google Shape;152;p18"/>
            <p:cNvSpPr txBox="1"/>
            <p:nvPr/>
          </p:nvSpPr>
          <p:spPr>
            <a:xfrm>
              <a:off x="0" y="-190500"/>
              <a:ext cx="5307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grpSp>
      <p:grpSp>
        <p:nvGrpSpPr>
          <p:cNvPr id="153" name="Google Shape;153;p18"/>
          <p:cNvGrpSpPr/>
          <p:nvPr/>
        </p:nvGrpSpPr>
        <p:grpSpPr>
          <a:xfrm>
            <a:off x="6639467" y="1961547"/>
            <a:ext cx="1990238" cy="1043529"/>
            <a:chOff x="0" y="-190500"/>
            <a:chExt cx="5307300" cy="2782744"/>
          </a:xfrm>
        </p:grpSpPr>
        <p:sp>
          <p:nvSpPr>
            <p:cNvPr id="154" name="Google Shape;154;p18"/>
            <p:cNvSpPr txBox="1"/>
            <p:nvPr/>
          </p:nvSpPr>
          <p:spPr>
            <a:xfrm>
              <a:off x="0" y="950344"/>
              <a:ext cx="53073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a:t>
              </a:r>
              <a:endParaRPr sz="700"/>
            </a:p>
          </p:txBody>
        </p:sp>
        <p:sp>
          <p:nvSpPr>
            <p:cNvPr id="155" name="Google Shape;155;p18"/>
            <p:cNvSpPr txBox="1"/>
            <p:nvPr/>
          </p:nvSpPr>
          <p:spPr>
            <a:xfrm>
              <a:off x="0" y="-190500"/>
              <a:ext cx="5307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grpSp>
      <p:grpSp>
        <p:nvGrpSpPr>
          <p:cNvPr id="156" name="Google Shape;156;p18"/>
          <p:cNvGrpSpPr/>
          <p:nvPr/>
        </p:nvGrpSpPr>
        <p:grpSpPr>
          <a:xfrm>
            <a:off x="6639467" y="3401541"/>
            <a:ext cx="1990238" cy="1043529"/>
            <a:chOff x="0" y="-190500"/>
            <a:chExt cx="5307300" cy="2782744"/>
          </a:xfrm>
        </p:grpSpPr>
        <p:sp>
          <p:nvSpPr>
            <p:cNvPr id="157" name="Google Shape;157;p18"/>
            <p:cNvSpPr txBox="1"/>
            <p:nvPr/>
          </p:nvSpPr>
          <p:spPr>
            <a:xfrm>
              <a:off x="0" y="950344"/>
              <a:ext cx="53073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464845"/>
                  </a:solidFill>
                  <a:latin typeface="Buenard"/>
                  <a:ea typeface="Buenard"/>
                  <a:cs typeface="Buenard"/>
                  <a:sym typeface="Buenard"/>
                </a:rPr>
                <a:t>Lorem ipsum dolor sit amet, consectetur adipiscing elit. Nunc hendrerit pulvinar ante nec scelerisque.</a:t>
              </a:r>
              <a:endParaRPr sz="700"/>
            </a:p>
          </p:txBody>
        </p:sp>
        <p:sp>
          <p:nvSpPr>
            <p:cNvPr id="158" name="Google Shape;158;p18"/>
            <p:cNvSpPr txBox="1"/>
            <p:nvPr/>
          </p:nvSpPr>
          <p:spPr>
            <a:xfrm>
              <a:off x="0" y="-190500"/>
              <a:ext cx="5307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300" u="none" cap="none" strike="noStrike">
                  <a:solidFill>
                    <a:srgbClr val="493F31"/>
                  </a:solidFill>
                  <a:latin typeface="Buenard"/>
                  <a:ea typeface="Buenard"/>
                  <a:cs typeface="Buenard"/>
                  <a:sym typeface="Buenard"/>
                </a:rPr>
                <a:t>Add a main point</a:t>
              </a:r>
              <a:endParaRPr sz="700"/>
            </a:p>
          </p:txBody>
        </p:sp>
      </p:grpSp>
      <p:sp>
        <p:nvSpPr>
          <p:cNvPr id="159" name="Google Shape;159;p18"/>
          <p:cNvSpPr/>
          <p:nvPr/>
        </p:nvSpPr>
        <p:spPr>
          <a:xfrm rot="9534504">
            <a:off x="8012852" y="-192430"/>
            <a:ext cx="2952079" cy="1413560"/>
          </a:xfrm>
          <a:custGeom>
            <a:rect b="b" l="l" r="r" t="t"/>
            <a:pathLst>
              <a:path extrusionOk="0" h="2827120" w="5904157">
                <a:moveTo>
                  <a:pt x="0" y="0"/>
                </a:moveTo>
                <a:lnTo>
                  <a:pt x="5904157" y="0"/>
                </a:lnTo>
                <a:lnTo>
                  <a:pt x="5904157" y="2827120"/>
                </a:lnTo>
                <a:lnTo>
                  <a:pt x="0" y="2827120"/>
                </a:lnTo>
                <a:lnTo>
                  <a:pt x="0" y="0"/>
                </a:lnTo>
                <a:close/>
              </a:path>
            </a:pathLst>
          </a:custGeom>
          <a:blipFill rotWithShape="1">
            <a:blip r:embed="rId5">
              <a:alphaModFix/>
            </a:blip>
            <a:stretch>
              <a:fillRect b="-278143" l="0" r="-23888"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CD4"/>
        </a:solidFill>
      </p:bgPr>
    </p:bg>
    <p:spTree>
      <p:nvGrpSpPr>
        <p:cNvPr id="163" name="Shape 163"/>
        <p:cNvGrpSpPr/>
        <p:nvPr/>
      </p:nvGrpSpPr>
      <p:grpSpPr>
        <a:xfrm>
          <a:off x="0" y="0"/>
          <a:ext cx="0" cy="0"/>
          <a:chOff x="0" y="0"/>
          <a:chExt cx="0" cy="0"/>
        </a:xfrm>
      </p:grpSpPr>
      <p:pic>
        <p:nvPicPr>
          <p:cNvPr id="164" name="Google Shape;164;p19"/>
          <p:cNvPicPr preferRelativeResize="0"/>
          <p:nvPr/>
        </p:nvPicPr>
        <p:blipFill rotWithShape="1">
          <a:blip r:embed="rId3">
            <a:alphaModFix/>
          </a:blip>
          <a:srcRect b="11290" l="0" r="0" t="6418"/>
          <a:stretch/>
        </p:blipFill>
        <p:spPr>
          <a:xfrm>
            <a:off x="0" y="0"/>
            <a:ext cx="9144003" cy="5143499"/>
          </a:xfrm>
          <a:prstGeom prst="rect">
            <a:avLst/>
          </a:prstGeom>
          <a:noFill/>
          <a:ln>
            <a:noFill/>
          </a:ln>
        </p:spPr>
      </p:pic>
      <p:sp>
        <p:nvSpPr>
          <p:cNvPr id="165" name="Google Shape;165;p19"/>
          <p:cNvSpPr/>
          <p:nvPr/>
        </p:nvSpPr>
        <p:spPr>
          <a:xfrm rot="-3049429">
            <a:off x="4159588" y="-873187"/>
            <a:ext cx="7556504" cy="4921876"/>
          </a:xfrm>
          <a:custGeom>
            <a:rect b="b" l="l" r="r" t="t"/>
            <a:pathLst>
              <a:path extrusionOk="0" h="9843752" w="15113007">
                <a:moveTo>
                  <a:pt x="0" y="0"/>
                </a:moveTo>
                <a:lnTo>
                  <a:pt x="15113007" y="0"/>
                </a:lnTo>
                <a:lnTo>
                  <a:pt x="15113007" y="9843752"/>
                </a:lnTo>
                <a:lnTo>
                  <a:pt x="0" y="9843752"/>
                </a:lnTo>
                <a:lnTo>
                  <a:pt x="0" y="0"/>
                </a:lnTo>
                <a:close/>
              </a:path>
            </a:pathLst>
          </a:custGeom>
          <a:blipFill rotWithShape="1">
            <a:blip r:embed="rId4">
              <a:alphaModFix/>
            </a:blip>
            <a:stretch>
              <a:fillRect b="-77075" l="0" r="-68568" t="0"/>
            </a:stretch>
          </a:blipFill>
          <a:ln>
            <a:noFill/>
          </a:ln>
        </p:spPr>
      </p:sp>
      <p:grpSp>
        <p:nvGrpSpPr>
          <p:cNvPr id="166" name="Google Shape;166;p19"/>
          <p:cNvGrpSpPr/>
          <p:nvPr/>
        </p:nvGrpSpPr>
        <p:grpSpPr>
          <a:xfrm>
            <a:off x="5451515" y="1347202"/>
            <a:ext cx="3787763" cy="2583264"/>
            <a:chOff x="0" y="-19050"/>
            <a:chExt cx="10100700" cy="6888705"/>
          </a:xfrm>
        </p:grpSpPr>
        <p:sp>
          <p:nvSpPr>
            <p:cNvPr id="167" name="Google Shape;167;p19"/>
            <p:cNvSpPr txBox="1"/>
            <p:nvPr/>
          </p:nvSpPr>
          <p:spPr>
            <a:xfrm>
              <a:off x="0" y="-19050"/>
              <a:ext cx="10100700" cy="480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FFFAF2"/>
                  </a:solidFill>
                  <a:latin typeface="Nanum Pen Script"/>
                  <a:ea typeface="Nanum Pen Script"/>
                  <a:cs typeface="Nanum Pen Script"/>
                  <a:sym typeface="Nanum Pen Script"/>
                </a:rPr>
                <a:t>Write an original statement or inspiring quote</a:t>
              </a:r>
              <a:endParaRPr sz="700"/>
            </a:p>
          </p:txBody>
        </p:sp>
        <p:sp>
          <p:nvSpPr>
            <p:cNvPr id="168" name="Google Shape;168;p19"/>
            <p:cNvSpPr txBox="1"/>
            <p:nvPr/>
          </p:nvSpPr>
          <p:spPr>
            <a:xfrm>
              <a:off x="2699134" y="6016427"/>
              <a:ext cx="4702359" cy="85322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AF2"/>
                  </a:solidFill>
                  <a:latin typeface="Buenard"/>
                  <a:ea typeface="Buenard"/>
                  <a:cs typeface="Buenard"/>
                  <a:sym typeface="Buenard"/>
                </a:rPr>
                <a:t>— Include a credit, citation, or supporting message</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464845"/>
      </a:dk1>
      <a:lt1>
        <a:srgbClr val="FEF8DA"/>
      </a:lt1>
      <a:dk2>
        <a:srgbClr val="595959"/>
      </a:dk2>
      <a:lt2>
        <a:srgbClr val="FEF8DA"/>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