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aytone One"/>
      <p:regular r:id="rId24"/>
    </p:embeddedFont>
    <p:embeddedFont>
      <p:font typeface="Poppins"/>
      <p:regular r:id="rId25"/>
      <p:bold r:id="rId26"/>
      <p:italic r:id="rId27"/>
      <p:boldItalic r:id="rId28"/>
    </p:embeddedFont>
    <p:embeddedFont>
      <p:font typeface="Jua"/>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aytoneOne-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ua-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118166679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118166679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18166679e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118166679e_2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18166679e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118166679e_2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118166679e_2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118166679e_2_2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118166679e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118166679e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118166679e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118166679e_2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18166679e_2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118166679e_2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118166679e_2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118166679e_2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18166679e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118166679e_2_2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118166679e_2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118166679e_2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118166679e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3118166679e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18166679e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118166679e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118166679e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118166679e_2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118166679e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3118166679e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18166679e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3118166679e_2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118166679e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118166679e_2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118166679e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118166679e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18166679e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118166679e_2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rot="-137437">
            <a:off x="186821" y="-1224875"/>
            <a:ext cx="2955266" cy="1953389"/>
          </a:xfrm>
          <a:custGeom>
            <a:rect b="b" l="l" r="r" t="t"/>
            <a:pathLst>
              <a:path extrusionOk="0" h="3903656" w="5905810">
                <a:moveTo>
                  <a:pt x="5905811" y="0"/>
                </a:moveTo>
                <a:lnTo>
                  <a:pt x="0" y="0"/>
                </a:lnTo>
                <a:lnTo>
                  <a:pt x="0" y="3903656"/>
                </a:lnTo>
                <a:lnTo>
                  <a:pt x="5905811" y="3903656"/>
                </a:lnTo>
                <a:lnTo>
                  <a:pt x="5905811" y="0"/>
                </a:lnTo>
                <a:close/>
              </a:path>
            </a:pathLst>
          </a:custGeom>
          <a:blipFill rotWithShape="1">
            <a:blip r:embed="rId2">
              <a:alphaModFix/>
            </a:blip>
            <a:stretch>
              <a:fillRect b="-40619" l="-35849" r="0" t="0"/>
            </a:stretch>
          </a:blipFill>
          <a:ln>
            <a:noFill/>
          </a:ln>
        </p:spPr>
      </p:sp>
      <p:sp>
        <p:nvSpPr>
          <p:cNvPr id="11" name="Google Shape;11;p2"/>
          <p:cNvSpPr/>
          <p:nvPr/>
        </p:nvSpPr>
        <p:spPr>
          <a:xfrm>
            <a:off x="3427649" y="-1040225"/>
            <a:ext cx="3428702" cy="2345954"/>
          </a:xfrm>
          <a:custGeom>
            <a:rect b="b" l="l" r="r" t="t"/>
            <a:pathLst>
              <a:path extrusionOk="0" h="4691907" w="6857403">
                <a:moveTo>
                  <a:pt x="0" y="0"/>
                </a:moveTo>
                <a:lnTo>
                  <a:pt x="6857402" y="0"/>
                </a:lnTo>
                <a:lnTo>
                  <a:pt x="6857402" y="4691908"/>
                </a:lnTo>
                <a:lnTo>
                  <a:pt x="0" y="4691908"/>
                </a:lnTo>
                <a:lnTo>
                  <a:pt x="0" y="0"/>
                </a:lnTo>
                <a:close/>
              </a:path>
            </a:pathLst>
          </a:custGeom>
          <a:blipFill rotWithShape="1">
            <a:blip r:embed="rId2">
              <a:alphaModFix/>
            </a:blip>
            <a:stretch>
              <a:fillRect b="0" l="0" r="0" t="0"/>
            </a:stretch>
          </a:blipFill>
          <a:ln>
            <a:noFill/>
          </a:ln>
        </p:spPr>
      </p:sp>
      <p:sp>
        <p:nvSpPr>
          <p:cNvPr id="12" name="Google Shape;12;p2"/>
          <p:cNvSpPr/>
          <p:nvPr/>
        </p:nvSpPr>
        <p:spPr>
          <a:xfrm flipH="1">
            <a:off x="7104838" y="-906875"/>
            <a:ext cx="3428702" cy="2345954"/>
          </a:xfrm>
          <a:custGeom>
            <a:rect b="b" l="l" r="r" t="t"/>
            <a:pathLst>
              <a:path extrusionOk="0" h="4691907" w="6857403">
                <a:moveTo>
                  <a:pt x="6857402" y="0"/>
                </a:moveTo>
                <a:lnTo>
                  <a:pt x="0" y="0"/>
                </a:lnTo>
                <a:lnTo>
                  <a:pt x="0" y="4691908"/>
                </a:lnTo>
                <a:lnTo>
                  <a:pt x="6857402" y="4691908"/>
                </a:lnTo>
                <a:lnTo>
                  <a:pt x="6857402" y="0"/>
                </a:lnTo>
                <a:close/>
              </a:path>
            </a:pathLst>
          </a:custGeom>
          <a:blipFill rotWithShape="1">
            <a:blip r:embed="rId2">
              <a:alphaModFix/>
            </a:blip>
            <a:stretch>
              <a:fillRect b="0" l="0" r="0" t="0"/>
            </a:stretch>
          </a:blipFill>
          <a:ln>
            <a:noFill/>
          </a:ln>
        </p:spPr>
      </p:sp>
      <p:sp>
        <p:nvSpPr>
          <p:cNvPr id="13" name="Google Shape;13;p2"/>
          <p:cNvSpPr/>
          <p:nvPr/>
        </p:nvSpPr>
        <p:spPr>
          <a:xfrm>
            <a:off x="2923048" y="3377657"/>
            <a:ext cx="3429058" cy="2346198"/>
          </a:xfrm>
          <a:custGeom>
            <a:rect b="b" l="l" r="r" t="t"/>
            <a:pathLst>
              <a:path extrusionOk="0" h="4692395" w="6858116">
                <a:moveTo>
                  <a:pt x="0" y="0"/>
                </a:moveTo>
                <a:lnTo>
                  <a:pt x="6858117" y="0"/>
                </a:lnTo>
                <a:lnTo>
                  <a:pt x="6858117" y="4692395"/>
                </a:lnTo>
                <a:lnTo>
                  <a:pt x="0" y="4692395"/>
                </a:lnTo>
                <a:lnTo>
                  <a:pt x="0" y="0"/>
                </a:lnTo>
                <a:close/>
              </a:path>
            </a:pathLst>
          </a:custGeom>
          <a:blipFill rotWithShape="1">
            <a:blip r:embed="rId3">
              <a:alphaModFix/>
            </a:blip>
            <a:stretch>
              <a:fillRect b="0" l="0" r="0" t="0"/>
            </a:stretch>
          </a:blipFill>
          <a:ln>
            <a:noFill/>
          </a:ln>
        </p:spPr>
      </p:sp>
      <p:sp>
        <p:nvSpPr>
          <p:cNvPr id="14" name="Google Shape;14;p2"/>
          <p:cNvSpPr/>
          <p:nvPr/>
        </p:nvSpPr>
        <p:spPr>
          <a:xfrm>
            <a:off x="-365453" y="3377657"/>
            <a:ext cx="3469815" cy="2358390"/>
          </a:xfrm>
          <a:custGeom>
            <a:rect b="b" l="l" r="r" t="t"/>
            <a:pathLst>
              <a:path extrusionOk="0" h="4716779" w="6939629">
                <a:moveTo>
                  <a:pt x="0" y="0"/>
                </a:moveTo>
                <a:lnTo>
                  <a:pt x="6939629" y="0"/>
                </a:lnTo>
                <a:lnTo>
                  <a:pt x="6939629" y="4716779"/>
                </a:lnTo>
                <a:lnTo>
                  <a:pt x="0" y="4716779"/>
                </a:lnTo>
                <a:lnTo>
                  <a:pt x="0" y="0"/>
                </a:lnTo>
                <a:close/>
              </a:path>
            </a:pathLst>
          </a:custGeom>
          <a:blipFill rotWithShape="1">
            <a:blip r:embed="rId4">
              <a:alphaModFix/>
            </a:blip>
            <a:stretch>
              <a:fillRect b="0" l="0" r="0" t="0"/>
            </a:stretch>
          </a:blipFill>
          <a:ln>
            <a:noFill/>
          </a:ln>
        </p:spPr>
      </p:sp>
      <p:sp>
        <p:nvSpPr>
          <p:cNvPr id="15" name="Google Shape;15;p2"/>
          <p:cNvSpPr/>
          <p:nvPr/>
        </p:nvSpPr>
        <p:spPr>
          <a:xfrm>
            <a:off x="5258447" y="-246222"/>
            <a:ext cx="4026282" cy="5884566"/>
          </a:xfrm>
          <a:custGeom>
            <a:rect b="b" l="l" r="r" t="t"/>
            <a:pathLst>
              <a:path extrusionOk="0" h="11769132" w="8052564">
                <a:moveTo>
                  <a:pt x="0" y="0"/>
                </a:moveTo>
                <a:lnTo>
                  <a:pt x="8052564" y="0"/>
                </a:lnTo>
                <a:lnTo>
                  <a:pt x="8052564" y="11769132"/>
                </a:lnTo>
                <a:lnTo>
                  <a:pt x="0" y="11769132"/>
                </a:lnTo>
                <a:lnTo>
                  <a:pt x="0" y="0"/>
                </a:lnTo>
                <a:close/>
              </a:path>
            </a:pathLst>
          </a:custGeom>
          <a:blipFill rotWithShape="1">
            <a:blip r:embed="rId5">
              <a:alphaModFix/>
            </a:blip>
            <a:stretch>
              <a:fillRect b="0" l="0" r="0" t="0"/>
            </a:stretch>
          </a:blipFill>
          <a:ln>
            <a:noFill/>
          </a:ln>
        </p:spPr>
      </p:sp>
      <p:sp>
        <p:nvSpPr>
          <p:cNvPr id="16" name="Google Shape;16;p2"/>
          <p:cNvSpPr txBox="1"/>
          <p:nvPr>
            <p:ph type="ctrTitle"/>
          </p:nvPr>
        </p:nvSpPr>
        <p:spPr>
          <a:xfrm>
            <a:off x="0" y="744575"/>
            <a:ext cx="58122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148975" y="2834125"/>
            <a:ext cx="54687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2947284" y="-308361"/>
            <a:ext cx="3249412" cy="3249412"/>
            <a:chOff x="0" y="0"/>
            <a:chExt cx="812800" cy="812800"/>
          </a:xfrm>
        </p:grpSpPr>
        <p:sp>
          <p:nvSpPr>
            <p:cNvPr id="21" name="Google Shape;2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3"/>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 name="Google Shape;23;p3"/>
          <p:cNvSpPr/>
          <p:nvPr>
            <p:ph idx="2" type="pic"/>
          </p:nvPr>
        </p:nvSpPr>
        <p:spPr>
          <a:xfrm>
            <a:off x="3079650" y="-178950"/>
            <a:ext cx="2984700" cy="2984700"/>
          </a:xfrm>
          <a:prstGeom prst="ellipse">
            <a:avLst/>
          </a:prstGeom>
          <a:noFill/>
          <a:ln>
            <a:noFill/>
          </a:ln>
        </p:spPr>
      </p:sp>
      <p:sp>
        <p:nvSpPr>
          <p:cNvPr id="24" name="Google Shape;24;p3"/>
          <p:cNvSpPr/>
          <p:nvPr/>
        </p:nvSpPr>
        <p:spPr>
          <a:xfrm flipH="1">
            <a:off x="6621785" y="-906875"/>
            <a:ext cx="3428702" cy="2345954"/>
          </a:xfrm>
          <a:custGeom>
            <a:rect b="b" l="l" r="r" t="t"/>
            <a:pathLst>
              <a:path extrusionOk="0" h="4691907" w="6857403">
                <a:moveTo>
                  <a:pt x="6857402" y="0"/>
                </a:moveTo>
                <a:lnTo>
                  <a:pt x="0" y="0"/>
                </a:lnTo>
                <a:lnTo>
                  <a:pt x="0" y="4691908"/>
                </a:lnTo>
                <a:lnTo>
                  <a:pt x="6857402" y="4691908"/>
                </a:lnTo>
                <a:lnTo>
                  <a:pt x="6857402" y="0"/>
                </a:lnTo>
                <a:close/>
              </a:path>
            </a:pathLst>
          </a:custGeom>
          <a:blipFill rotWithShape="1">
            <a:blip r:embed="rId2">
              <a:alphaModFix/>
            </a:blip>
            <a:stretch>
              <a:fillRect b="0" l="0" r="0" t="0"/>
            </a:stretch>
          </a:blipFill>
          <a:ln>
            <a:noFill/>
          </a:ln>
        </p:spPr>
      </p:sp>
      <p:sp>
        <p:nvSpPr>
          <p:cNvPr id="25" name="Google Shape;25;p3"/>
          <p:cNvSpPr/>
          <p:nvPr/>
        </p:nvSpPr>
        <p:spPr>
          <a:xfrm>
            <a:off x="-906656" y="-906875"/>
            <a:ext cx="3428702" cy="2345954"/>
          </a:xfrm>
          <a:custGeom>
            <a:rect b="b" l="l" r="r" t="t"/>
            <a:pathLst>
              <a:path extrusionOk="0" h="4691907" w="6857403">
                <a:moveTo>
                  <a:pt x="0" y="0"/>
                </a:moveTo>
                <a:lnTo>
                  <a:pt x="6857403" y="0"/>
                </a:lnTo>
                <a:lnTo>
                  <a:pt x="6857403" y="4691908"/>
                </a:lnTo>
                <a:lnTo>
                  <a:pt x="0" y="4691908"/>
                </a:lnTo>
                <a:lnTo>
                  <a:pt x="0" y="0"/>
                </a:lnTo>
                <a:close/>
              </a:path>
            </a:pathLst>
          </a:custGeom>
          <a:blipFill rotWithShape="1">
            <a:blip r:embed="rId2">
              <a:alphaModFix/>
            </a:blip>
            <a:stretch>
              <a:fillRect b="0" l="0" r="0" t="0"/>
            </a:stretch>
          </a:blipFill>
          <a:ln>
            <a:noFill/>
          </a:ln>
        </p:spPr>
      </p:sp>
      <p:sp>
        <p:nvSpPr>
          <p:cNvPr id="26" name="Google Shape;26;p3"/>
          <p:cNvSpPr txBox="1"/>
          <p:nvPr>
            <p:ph type="title"/>
          </p:nvPr>
        </p:nvSpPr>
        <p:spPr>
          <a:xfrm>
            <a:off x="311700" y="29890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ph idx="2" type="pic"/>
          </p:nvPr>
        </p:nvSpPr>
        <p:spPr>
          <a:xfrm>
            <a:off x="5676125" y="0"/>
            <a:ext cx="3468000" cy="5143500"/>
          </a:xfrm>
          <a:prstGeom prst="rect">
            <a:avLst/>
          </a:prstGeom>
          <a:noFill/>
          <a:ln>
            <a:noFill/>
          </a:ln>
        </p:spPr>
      </p:sp>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grpSp>
        <p:nvGrpSpPr>
          <p:cNvPr id="39" name="Google Shape;39;p6"/>
          <p:cNvGrpSpPr/>
          <p:nvPr/>
        </p:nvGrpSpPr>
        <p:grpSpPr>
          <a:xfrm>
            <a:off x="2605105" y="1123030"/>
            <a:ext cx="3933789" cy="3933789"/>
            <a:chOff x="0" y="0"/>
            <a:chExt cx="812800" cy="812800"/>
          </a:xfrm>
        </p:grpSpPr>
        <p:sp>
          <p:nvSpPr>
            <p:cNvPr id="40" name="Google Shape;4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 name="Google Shape;41;p6"/>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6"/>
          <p:cNvSpPr/>
          <p:nvPr>
            <p:ph idx="2" type="pic"/>
          </p:nvPr>
        </p:nvSpPr>
        <p:spPr>
          <a:xfrm>
            <a:off x="2765250" y="1279697"/>
            <a:ext cx="3613500" cy="3613200"/>
          </a:xfrm>
          <a:prstGeom prst="ellipse">
            <a:avLst/>
          </a:prstGeom>
          <a:noFill/>
          <a:ln>
            <a:noFill/>
          </a:ln>
        </p:spPr>
      </p:sp>
      <p:sp>
        <p:nvSpPr>
          <p:cNvPr id="43" name="Google Shape;4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p:nvPr/>
        </p:nvSpPr>
        <p:spPr>
          <a:xfrm>
            <a:off x="975927" y="1498128"/>
            <a:ext cx="920784" cy="920784"/>
          </a:xfrm>
          <a:custGeom>
            <a:rect b="b" l="l" r="r" t="t"/>
            <a:pathLst>
              <a:path extrusionOk="0" h="1841567" w="1841567">
                <a:moveTo>
                  <a:pt x="0" y="0"/>
                </a:moveTo>
                <a:lnTo>
                  <a:pt x="1841567" y="0"/>
                </a:lnTo>
                <a:lnTo>
                  <a:pt x="1841567" y="1841567"/>
                </a:lnTo>
                <a:lnTo>
                  <a:pt x="0" y="1841567"/>
                </a:lnTo>
                <a:lnTo>
                  <a:pt x="0" y="0"/>
                </a:lnTo>
                <a:close/>
              </a:path>
            </a:pathLst>
          </a:custGeom>
          <a:blipFill rotWithShape="1">
            <a:blip r:embed="rId2">
              <a:alphaModFix/>
            </a:blip>
            <a:stretch>
              <a:fillRect b="0" l="0" r="0" t="0"/>
            </a:stretch>
          </a:blipFill>
          <a:ln>
            <a:noFill/>
          </a:ln>
        </p:spPr>
      </p:sp>
      <p:sp>
        <p:nvSpPr>
          <p:cNvPr id="46" name="Google Shape;46;p6"/>
          <p:cNvSpPr/>
          <p:nvPr/>
        </p:nvSpPr>
        <p:spPr>
          <a:xfrm>
            <a:off x="7325088" y="1498128"/>
            <a:ext cx="920784" cy="920784"/>
          </a:xfrm>
          <a:custGeom>
            <a:rect b="b" l="l" r="r" t="t"/>
            <a:pathLst>
              <a:path extrusionOk="0" h="1841567" w="1841567">
                <a:moveTo>
                  <a:pt x="0" y="0"/>
                </a:moveTo>
                <a:lnTo>
                  <a:pt x="1841567" y="0"/>
                </a:lnTo>
                <a:lnTo>
                  <a:pt x="1841567" y="1841567"/>
                </a:lnTo>
                <a:lnTo>
                  <a:pt x="0" y="184156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sp>
        <p:nvSpPr>
          <p:cNvPr id="48" name="Google Shape;48;p7"/>
          <p:cNvSpPr txBox="1"/>
          <p:nvPr>
            <p:ph type="title"/>
          </p:nvPr>
        </p:nvSpPr>
        <p:spPr>
          <a:xfrm>
            <a:off x="490250" y="450150"/>
            <a:ext cx="34170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9" name="Google Shape;4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7"/>
          <p:cNvPicPr preferRelativeResize="0"/>
          <p:nvPr/>
        </p:nvPicPr>
        <p:blipFill>
          <a:blip r:embed="rId2">
            <a:alphaModFix/>
          </a:blip>
          <a:stretch>
            <a:fillRect/>
          </a:stretch>
        </p:blipFill>
        <p:spPr>
          <a:xfrm>
            <a:off x="991350" y="-222825"/>
            <a:ext cx="10798725" cy="91008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txBox="1"/>
          <p:nvPr>
            <p:ph type="title"/>
          </p:nvPr>
        </p:nvSpPr>
        <p:spPr>
          <a:xfrm>
            <a:off x="155500" y="1461775"/>
            <a:ext cx="47841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 name="Google Shape;54;p8"/>
          <p:cNvSpPr txBox="1"/>
          <p:nvPr>
            <p:ph idx="1" type="subTitle"/>
          </p:nvPr>
        </p:nvSpPr>
        <p:spPr>
          <a:xfrm>
            <a:off x="261550" y="3031675"/>
            <a:ext cx="4572000" cy="618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8"/>
          <p:cNvSpPr txBox="1"/>
          <p:nvPr>
            <p:ph idx="2" type="body"/>
          </p:nvPr>
        </p:nvSpPr>
        <p:spPr>
          <a:xfrm>
            <a:off x="4939500" y="1336600"/>
            <a:ext cx="3837000" cy="3311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8"/>
          <p:cNvSpPr/>
          <p:nvPr/>
        </p:nvSpPr>
        <p:spPr>
          <a:xfrm flipH="1">
            <a:off x="4242808" y="-1314197"/>
            <a:ext cx="5344984" cy="3657094"/>
          </a:xfrm>
          <a:custGeom>
            <a:rect b="b" l="l" r="r" t="t"/>
            <a:pathLst>
              <a:path extrusionOk="0" h="7314188" w="10689967">
                <a:moveTo>
                  <a:pt x="10689967" y="0"/>
                </a:moveTo>
                <a:lnTo>
                  <a:pt x="0" y="0"/>
                </a:lnTo>
                <a:lnTo>
                  <a:pt x="0" y="7314188"/>
                </a:lnTo>
                <a:lnTo>
                  <a:pt x="10689967" y="7314188"/>
                </a:lnTo>
                <a:lnTo>
                  <a:pt x="10689967"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9"/>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60" name="Google Shape;6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9"/>
          <p:cNvSpPr/>
          <p:nvPr/>
        </p:nvSpPr>
        <p:spPr>
          <a:xfrm>
            <a:off x="2746377" y="333238"/>
            <a:ext cx="3651245" cy="3651245"/>
          </a:xfrm>
          <a:custGeom>
            <a:rect b="b" l="l" r="r" t="t"/>
            <a:pathLst>
              <a:path extrusionOk="0" h="7302490" w="7302490">
                <a:moveTo>
                  <a:pt x="0" y="0"/>
                </a:moveTo>
                <a:lnTo>
                  <a:pt x="7302490" y="0"/>
                </a:lnTo>
                <a:lnTo>
                  <a:pt x="7302490" y="7302490"/>
                </a:lnTo>
                <a:lnTo>
                  <a:pt x="0" y="730249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ytone One"/>
              <a:buChar char="●"/>
              <a:defRPr sz="1800">
                <a:solidFill>
                  <a:schemeClr val="dk2"/>
                </a:solidFill>
                <a:latin typeface="Paytone One"/>
                <a:ea typeface="Paytone One"/>
                <a:cs typeface="Paytone One"/>
                <a:sym typeface="Paytone One"/>
              </a:defRPr>
            </a:lvl1pPr>
            <a:lvl2pPr indent="-317500" lvl="1" marL="914400">
              <a:lnSpc>
                <a:spcPct val="115000"/>
              </a:lnSpc>
              <a:spcBef>
                <a:spcPts val="0"/>
              </a:spcBef>
              <a:spcAft>
                <a:spcPts val="0"/>
              </a:spcAft>
              <a:buClr>
                <a:schemeClr val="dk2"/>
              </a:buClr>
              <a:buSzPts val="1400"/>
              <a:buFont typeface="Jua"/>
              <a:buChar char="○"/>
              <a:defRPr>
                <a:solidFill>
                  <a:schemeClr val="dk2"/>
                </a:solidFill>
                <a:latin typeface="Jua"/>
                <a:ea typeface="Jua"/>
                <a:cs typeface="Jua"/>
                <a:sym typeface="Jua"/>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6.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16.png"/><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67" name="Shape 67"/>
        <p:cNvGrpSpPr/>
        <p:nvPr/>
      </p:nvGrpSpPr>
      <p:grpSpPr>
        <a:xfrm>
          <a:off x="0" y="0"/>
          <a:ext cx="0" cy="0"/>
          <a:chOff x="0" y="0"/>
          <a:chExt cx="0" cy="0"/>
        </a:xfrm>
      </p:grpSpPr>
      <p:sp>
        <p:nvSpPr>
          <p:cNvPr id="68" name="Google Shape;68;p11"/>
          <p:cNvSpPr/>
          <p:nvPr/>
        </p:nvSpPr>
        <p:spPr>
          <a:xfrm flipH="1" rot="-136167">
            <a:off x="188768" y="-1225452"/>
            <a:ext cx="2952905" cy="1951828"/>
          </a:xfrm>
          <a:custGeom>
            <a:rect b="b" l="l" r="r" t="t"/>
            <a:pathLst>
              <a:path extrusionOk="0" h="3903656" w="5905810">
                <a:moveTo>
                  <a:pt x="5905811" y="0"/>
                </a:moveTo>
                <a:lnTo>
                  <a:pt x="0" y="0"/>
                </a:lnTo>
                <a:lnTo>
                  <a:pt x="0" y="3903656"/>
                </a:lnTo>
                <a:lnTo>
                  <a:pt x="5905811" y="3903656"/>
                </a:lnTo>
                <a:lnTo>
                  <a:pt x="5905811" y="0"/>
                </a:lnTo>
                <a:close/>
              </a:path>
            </a:pathLst>
          </a:custGeom>
          <a:blipFill rotWithShape="1">
            <a:blip r:embed="rId3">
              <a:alphaModFix/>
            </a:blip>
            <a:stretch>
              <a:fillRect b="-40619" l="-35849" r="0" t="0"/>
            </a:stretch>
          </a:blipFill>
          <a:ln>
            <a:noFill/>
          </a:ln>
        </p:spPr>
      </p:sp>
      <p:sp>
        <p:nvSpPr>
          <p:cNvPr id="69" name="Google Shape;69;p11"/>
          <p:cNvSpPr/>
          <p:nvPr/>
        </p:nvSpPr>
        <p:spPr>
          <a:xfrm>
            <a:off x="3427649" y="-1040225"/>
            <a:ext cx="3428702" cy="2345954"/>
          </a:xfrm>
          <a:custGeom>
            <a:rect b="b" l="l" r="r" t="t"/>
            <a:pathLst>
              <a:path extrusionOk="0" h="4691907" w="6857403">
                <a:moveTo>
                  <a:pt x="0" y="0"/>
                </a:moveTo>
                <a:lnTo>
                  <a:pt x="6857402" y="0"/>
                </a:lnTo>
                <a:lnTo>
                  <a:pt x="6857402" y="4691908"/>
                </a:lnTo>
                <a:lnTo>
                  <a:pt x="0" y="4691908"/>
                </a:lnTo>
                <a:lnTo>
                  <a:pt x="0" y="0"/>
                </a:lnTo>
                <a:close/>
              </a:path>
            </a:pathLst>
          </a:custGeom>
          <a:blipFill rotWithShape="1">
            <a:blip r:embed="rId3">
              <a:alphaModFix/>
            </a:blip>
            <a:stretch>
              <a:fillRect b="0" l="0" r="0" t="0"/>
            </a:stretch>
          </a:blipFill>
          <a:ln>
            <a:noFill/>
          </a:ln>
        </p:spPr>
      </p:sp>
      <p:sp>
        <p:nvSpPr>
          <p:cNvPr id="70" name="Google Shape;70;p11"/>
          <p:cNvSpPr/>
          <p:nvPr/>
        </p:nvSpPr>
        <p:spPr>
          <a:xfrm flipH="1">
            <a:off x="7104838" y="-906875"/>
            <a:ext cx="3428702" cy="2345954"/>
          </a:xfrm>
          <a:custGeom>
            <a:rect b="b" l="l" r="r" t="t"/>
            <a:pathLst>
              <a:path extrusionOk="0" h="4691907" w="6857403">
                <a:moveTo>
                  <a:pt x="6857402" y="0"/>
                </a:moveTo>
                <a:lnTo>
                  <a:pt x="0" y="0"/>
                </a:lnTo>
                <a:lnTo>
                  <a:pt x="0" y="4691908"/>
                </a:lnTo>
                <a:lnTo>
                  <a:pt x="6857402" y="4691908"/>
                </a:lnTo>
                <a:lnTo>
                  <a:pt x="6857402" y="0"/>
                </a:lnTo>
                <a:close/>
              </a:path>
            </a:pathLst>
          </a:custGeom>
          <a:blipFill rotWithShape="1">
            <a:blip r:embed="rId3">
              <a:alphaModFix/>
            </a:blip>
            <a:stretch>
              <a:fillRect b="0" l="0" r="0" t="0"/>
            </a:stretch>
          </a:blipFill>
          <a:ln>
            <a:noFill/>
          </a:ln>
        </p:spPr>
      </p:sp>
      <p:sp>
        <p:nvSpPr>
          <p:cNvPr id="71" name="Google Shape;71;p11"/>
          <p:cNvSpPr/>
          <p:nvPr/>
        </p:nvSpPr>
        <p:spPr>
          <a:xfrm>
            <a:off x="2923048" y="3377657"/>
            <a:ext cx="3429058" cy="2346198"/>
          </a:xfrm>
          <a:custGeom>
            <a:rect b="b" l="l" r="r" t="t"/>
            <a:pathLst>
              <a:path extrusionOk="0" h="4692395" w="6858116">
                <a:moveTo>
                  <a:pt x="0" y="0"/>
                </a:moveTo>
                <a:lnTo>
                  <a:pt x="6858117" y="0"/>
                </a:lnTo>
                <a:lnTo>
                  <a:pt x="6858117" y="4692395"/>
                </a:lnTo>
                <a:lnTo>
                  <a:pt x="0" y="4692395"/>
                </a:lnTo>
                <a:lnTo>
                  <a:pt x="0" y="0"/>
                </a:lnTo>
                <a:close/>
              </a:path>
            </a:pathLst>
          </a:custGeom>
          <a:blipFill rotWithShape="1">
            <a:blip r:embed="rId4">
              <a:alphaModFix/>
            </a:blip>
            <a:stretch>
              <a:fillRect b="0" l="0" r="0" t="0"/>
            </a:stretch>
          </a:blipFill>
          <a:ln>
            <a:noFill/>
          </a:ln>
        </p:spPr>
      </p:sp>
      <p:sp>
        <p:nvSpPr>
          <p:cNvPr id="72" name="Google Shape;72;p11"/>
          <p:cNvSpPr/>
          <p:nvPr/>
        </p:nvSpPr>
        <p:spPr>
          <a:xfrm>
            <a:off x="-365453" y="3377657"/>
            <a:ext cx="3469814" cy="2358390"/>
          </a:xfrm>
          <a:custGeom>
            <a:rect b="b" l="l" r="r" t="t"/>
            <a:pathLst>
              <a:path extrusionOk="0" h="4716779" w="6939629">
                <a:moveTo>
                  <a:pt x="0" y="0"/>
                </a:moveTo>
                <a:lnTo>
                  <a:pt x="6939629" y="0"/>
                </a:lnTo>
                <a:lnTo>
                  <a:pt x="6939629" y="4716779"/>
                </a:lnTo>
                <a:lnTo>
                  <a:pt x="0" y="4716779"/>
                </a:lnTo>
                <a:lnTo>
                  <a:pt x="0" y="0"/>
                </a:lnTo>
                <a:close/>
              </a:path>
            </a:pathLst>
          </a:custGeom>
          <a:blipFill rotWithShape="1">
            <a:blip r:embed="rId5">
              <a:alphaModFix/>
            </a:blip>
            <a:stretch>
              <a:fillRect b="0" l="0" r="0" t="0"/>
            </a:stretch>
          </a:blipFill>
          <a:ln>
            <a:noFill/>
          </a:ln>
        </p:spPr>
      </p:sp>
      <p:sp>
        <p:nvSpPr>
          <p:cNvPr id="73" name="Google Shape;73;p11"/>
          <p:cNvSpPr/>
          <p:nvPr/>
        </p:nvSpPr>
        <p:spPr>
          <a:xfrm>
            <a:off x="5258447" y="-246222"/>
            <a:ext cx="4026282" cy="5884566"/>
          </a:xfrm>
          <a:custGeom>
            <a:rect b="b" l="l" r="r" t="t"/>
            <a:pathLst>
              <a:path extrusionOk="0" h="11769132" w="8052564">
                <a:moveTo>
                  <a:pt x="0" y="0"/>
                </a:moveTo>
                <a:lnTo>
                  <a:pt x="8052564" y="0"/>
                </a:lnTo>
                <a:lnTo>
                  <a:pt x="8052564" y="11769132"/>
                </a:lnTo>
                <a:lnTo>
                  <a:pt x="0" y="11769132"/>
                </a:lnTo>
                <a:lnTo>
                  <a:pt x="0" y="0"/>
                </a:lnTo>
                <a:close/>
              </a:path>
            </a:pathLst>
          </a:custGeom>
          <a:blipFill rotWithShape="1">
            <a:blip r:embed="rId6">
              <a:alphaModFix/>
            </a:blip>
            <a:stretch>
              <a:fillRect b="0" l="0" r="0" t="0"/>
            </a:stretch>
          </a:blipFill>
          <a:ln>
            <a:noFill/>
          </a:ln>
        </p:spPr>
      </p:sp>
      <p:sp>
        <p:nvSpPr>
          <p:cNvPr id="74" name="Google Shape;74;p11"/>
          <p:cNvSpPr txBox="1"/>
          <p:nvPr/>
        </p:nvSpPr>
        <p:spPr>
          <a:xfrm>
            <a:off x="255434" y="1151557"/>
            <a:ext cx="5319352" cy="1181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6900" u="none" cap="none" strike="noStrike">
                <a:solidFill>
                  <a:srgbClr val="F78D2D"/>
                </a:solidFill>
                <a:latin typeface="Paytone One"/>
                <a:ea typeface="Paytone One"/>
                <a:cs typeface="Paytone One"/>
                <a:sym typeface="Paytone One"/>
              </a:rPr>
              <a:t>Buddhism </a:t>
            </a:r>
            <a:endParaRPr sz="700"/>
          </a:p>
        </p:txBody>
      </p:sp>
      <p:sp>
        <p:nvSpPr>
          <p:cNvPr id="75" name="Google Shape;75;p11"/>
          <p:cNvSpPr txBox="1"/>
          <p:nvPr/>
        </p:nvSpPr>
        <p:spPr>
          <a:xfrm>
            <a:off x="1192643" y="2289139"/>
            <a:ext cx="3444935" cy="605203"/>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3100" u="none" cap="none" strike="noStrike">
                <a:solidFill>
                  <a:srgbClr val="1E3861"/>
                </a:solidFill>
                <a:latin typeface="Jua"/>
                <a:ea typeface="Jua"/>
                <a:cs typeface="Jua"/>
                <a:sym typeface="Jua"/>
              </a:rPr>
              <a:t>Slides for Kids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11" name="Shape 211"/>
        <p:cNvGrpSpPr/>
        <p:nvPr/>
      </p:nvGrpSpPr>
      <p:grpSpPr>
        <a:xfrm>
          <a:off x="0" y="0"/>
          <a:ext cx="0" cy="0"/>
          <a:chOff x="0" y="0"/>
          <a:chExt cx="0" cy="0"/>
        </a:xfrm>
      </p:grpSpPr>
      <p:cxnSp>
        <p:nvCxnSpPr>
          <p:cNvPr id="212" name="Google Shape;212;p20"/>
          <p:cNvCxnSpPr/>
          <p:nvPr/>
        </p:nvCxnSpPr>
        <p:spPr>
          <a:xfrm>
            <a:off x="2476174" y="3662684"/>
            <a:ext cx="1007767" cy="0"/>
          </a:xfrm>
          <a:prstGeom prst="straightConnector1">
            <a:avLst/>
          </a:prstGeom>
          <a:noFill/>
          <a:ln cap="flat" cmpd="sng" w="85725">
            <a:solidFill>
              <a:srgbClr val="F78D2D"/>
            </a:solidFill>
            <a:prstDash val="solid"/>
            <a:round/>
            <a:headEnd len="sm" w="sm" type="none"/>
            <a:tailEnd len="sm" w="sm" type="none"/>
          </a:ln>
        </p:spPr>
      </p:cxnSp>
      <p:cxnSp>
        <p:nvCxnSpPr>
          <p:cNvPr id="213" name="Google Shape;213;p20"/>
          <p:cNvCxnSpPr/>
          <p:nvPr/>
        </p:nvCxnSpPr>
        <p:spPr>
          <a:xfrm>
            <a:off x="5640808" y="3662684"/>
            <a:ext cx="1007767" cy="0"/>
          </a:xfrm>
          <a:prstGeom prst="straightConnector1">
            <a:avLst/>
          </a:prstGeom>
          <a:noFill/>
          <a:ln cap="flat" cmpd="sng" w="85725">
            <a:solidFill>
              <a:srgbClr val="F78D2D"/>
            </a:solidFill>
            <a:prstDash val="solid"/>
            <a:round/>
            <a:headEnd len="sm" w="sm" type="none"/>
            <a:tailEnd len="sm" w="sm" type="none"/>
          </a:ln>
        </p:spPr>
      </p:cxnSp>
      <p:cxnSp>
        <p:nvCxnSpPr>
          <p:cNvPr id="214" name="Google Shape;214;p20"/>
          <p:cNvCxnSpPr/>
          <p:nvPr/>
        </p:nvCxnSpPr>
        <p:spPr>
          <a:xfrm>
            <a:off x="2476174" y="2051805"/>
            <a:ext cx="1287567" cy="0"/>
          </a:xfrm>
          <a:prstGeom prst="straightConnector1">
            <a:avLst/>
          </a:prstGeom>
          <a:noFill/>
          <a:ln cap="flat" cmpd="sng" w="85725">
            <a:solidFill>
              <a:srgbClr val="F78D2D"/>
            </a:solidFill>
            <a:prstDash val="solid"/>
            <a:round/>
            <a:headEnd len="sm" w="sm" type="none"/>
            <a:tailEnd len="sm" w="sm" type="none"/>
          </a:ln>
        </p:spPr>
      </p:cxnSp>
      <p:cxnSp>
        <p:nvCxnSpPr>
          <p:cNvPr id="215" name="Google Shape;215;p20"/>
          <p:cNvCxnSpPr/>
          <p:nvPr/>
        </p:nvCxnSpPr>
        <p:spPr>
          <a:xfrm>
            <a:off x="5389805" y="2051805"/>
            <a:ext cx="1258770" cy="0"/>
          </a:xfrm>
          <a:prstGeom prst="straightConnector1">
            <a:avLst/>
          </a:prstGeom>
          <a:noFill/>
          <a:ln cap="flat" cmpd="sng" w="85725">
            <a:solidFill>
              <a:srgbClr val="F78D2D"/>
            </a:solidFill>
            <a:prstDash val="solid"/>
            <a:round/>
            <a:headEnd len="sm" w="sm" type="none"/>
            <a:tailEnd len="sm" w="sm" type="none"/>
          </a:ln>
        </p:spPr>
      </p:cxnSp>
      <p:sp>
        <p:nvSpPr>
          <p:cNvPr id="216" name="Google Shape;216;p20"/>
          <p:cNvSpPr/>
          <p:nvPr/>
        </p:nvSpPr>
        <p:spPr>
          <a:xfrm>
            <a:off x="2746378" y="1382914"/>
            <a:ext cx="3651245" cy="3651245"/>
          </a:xfrm>
          <a:custGeom>
            <a:rect b="b" l="l" r="r" t="t"/>
            <a:pathLst>
              <a:path extrusionOk="0" h="7302490" w="7302490">
                <a:moveTo>
                  <a:pt x="0" y="0"/>
                </a:moveTo>
                <a:lnTo>
                  <a:pt x="7302490" y="0"/>
                </a:lnTo>
                <a:lnTo>
                  <a:pt x="7302490" y="7302490"/>
                </a:lnTo>
                <a:lnTo>
                  <a:pt x="0" y="7302490"/>
                </a:lnTo>
                <a:lnTo>
                  <a:pt x="0" y="0"/>
                </a:lnTo>
                <a:close/>
              </a:path>
            </a:pathLst>
          </a:custGeom>
          <a:blipFill rotWithShape="1">
            <a:blip r:embed="rId3">
              <a:alphaModFix/>
            </a:blip>
            <a:stretch>
              <a:fillRect b="0" l="0" r="0" t="0"/>
            </a:stretch>
          </a:blipFill>
          <a:ln>
            <a:noFill/>
          </a:ln>
        </p:spPr>
      </p:sp>
      <p:sp>
        <p:nvSpPr>
          <p:cNvPr id="217" name="Google Shape;217;p20"/>
          <p:cNvSpPr txBox="1"/>
          <p:nvPr/>
        </p:nvSpPr>
        <p:spPr>
          <a:xfrm>
            <a:off x="1999841" y="265849"/>
            <a:ext cx="5144319" cy="837974"/>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The Lotus Flower</a:t>
            </a:r>
            <a:endParaRPr sz="700"/>
          </a:p>
        </p:txBody>
      </p:sp>
      <p:sp>
        <p:nvSpPr>
          <p:cNvPr id="218" name="Google Shape;218;p20"/>
          <p:cNvSpPr txBox="1"/>
          <p:nvPr/>
        </p:nvSpPr>
        <p:spPr>
          <a:xfrm>
            <a:off x="6817530" y="1736397"/>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19" name="Google Shape;219;p20"/>
          <p:cNvSpPr txBox="1"/>
          <p:nvPr/>
        </p:nvSpPr>
        <p:spPr>
          <a:xfrm>
            <a:off x="596247" y="1736397"/>
            <a:ext cx="1653037" cy="530802"/>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20" name="Google Shape;220;p20"/>
          <p:cNvSpPr txBox="1"/>
          <p:nvPr/>
        </p:nvSpPr>
        <p:spPr>
          <a:xfrm>
            <a:off x="6817530" y="3337751"/>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21" name="Google Shape;221;p20"/>
          <p:cNvSpPr txBox="1"/>
          <p:nvPr/>
        </p:nvSpPr>
        <p:spPr>
          <a:xfrm>
            <a:off x="596247" y="3337751"/>
            <a:ext cx="1653037" cy="530802"/>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22" name="Google Shape;222;p20"/>
          <p:cNvSpPr txBox="1"/>
          <p:nvPr/>
        </p:nvSpPr>
        <p:spPr>
          <a:xfrm>
            <a:off x="6817530" y="2302261"/>
            <a:ext cx="1982932" cy="5591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a:t>
            </a:r>
            <a:endParaRPr sz="700"/>
          </a:p>
        </p:txBody>
      </p:sp>
      <p:sp>
        <p:nvSpPr>
          <p:cNvPr id="223" name="Google Shape;223;p20"/>
          <p:cNvSpPr txBox="1"/>
          <p:nvPr/>
        </p:nvSpPr>
        <p:spPr>
          <a:xfrm>
            <a:off x="266352" y="2302261"/>
            <a:ext cx="1982932" cy="55911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a:t>
            </a:r>
            <a:endParaRPr sz="700"/>
          </a:p>
        </p:txBody>
      </p:sp>
      <p:sp>
        <p:nvSpPr>
          <p:cNvPr id="224" name="Google Shape;224;p20"/>
          <p:cNvSpPr txBox="1"/>
          <p:nvPr/>
        </p:nvSpPr>
        <p:spPr>
          <a:xfrm>
            <a:off x="6817530" y="3903614"/>
            <a:ext cx="1982932" cy="5591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a:t>
            </a:r>
            <a:endParaRPr sz="700"/>
          </a:p>
        </p:txBody>
      </p:sp>
      <p:sp>
        <p:nvSpPr>
          <p:cNvPr id="225" name="Google Shape;225;p20"/>
          <p:cNvSpPr txBox="1"/>
          <p:nvPr/>
        </p:nvSpPr>
        <p:spPr>
          <a:xfrm>
            <a:off x="266352" y="3903614"/>
            <a:ext cx="1982932" cy="55911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29" name="Shape 229"/>
        <p:cNvGrpSpPr/>
        <p:nvPr/>
      </p:nvGrpSpPr>
      <p:grpSpPr>
        <a:xfrm>
          <a:off x="0" y="0"/>
          <a:ext cx="0" cy="0"/>
          <a:chOff x="0" y="0"/>
          <a:chExt cx="0" cy="0"/>
        </a:xfrm>
      </p:grpSpPr>
      <p:pic>
        <p:nvPicPr>
          <p:cNvPr id="230" name="Google Shape;230;p21"/>
          <p:cNvPicPr preferRelativeResize="0"/>
          <p:nvPr/>
        </p:nvPicPr>
        <p:blipFill>
          <a:blip r:embed="rId3">
            <a:alphaModFix/>
          </a:blip>
          <a:stretch>
            <a:fillRect/>
          </a:stretch>
        </p:blipFill>
        <p:spPr>
          <a:xfrm>
            <a:off x="7" y="-9"/>
            <a:ext cx="9143997" cy="5143510"/>
          </a:xfrm>
          <a:prstGeom prst="rect">
            <a:avLst/>
          </a:prstGeom>
          <a:noFill/>
          <a:ln>
            <a:noFill/>
          </a:ln>
        </p:spPr>
      </p:pic>
      <p:grpSp>
        <p:nvGrpSpPr>
          <p:cNvPr id="231" name="Google Shape;231;p21"/>
          <p:cNvGrpSpPr/>
          <p:nvPr/>
        </p:nvGrpSpPr>
        <p:grpSpPr>
          <a:xfrm>
            <a:off x="514350" y="582178"/>
            <a:ext cx="3569188" cy="3696980"/>
            <a:chOff x="0" y="-57150"/>
            <a:chExt cx="1880066" cy="1947380"/>
          </a:xfrm>
        </p:grpSpPr>
        <p:sp>
          <p:nvSpPr>
            <p:cNvPr id="232" name="Google Shape;232;p21"/>
            <p:cNvSpPr/>
            <p:nvPr/>
          </p:nvSpPr>
          <p:spPr>
            <a:xfrm>
              <a:off x="0" y="0"/>
              <a:ext cx="1880066" cy="1890230"/>
            </a:xfrm>
            <a:custGeom>
              <a:rect b="b" l="l" r="r" t="t"/>
              <a:pathLst>
                <a:path extrusionOk="0" h="1890230" w="1880066">
                  <a:moveTo>
                    <a:pt x="55312" y="0"/>
                  </a:moveTo>
                  <a:lnTo>
                    <a:pt x="1824754" y="0"/>
                  </a:lnTo>
                  <a:cubicBezTo>
                    <a:pt x="1855302" y="0"/>
                    <a:pt x="1880066" y="24764"/>
                    <a:pt x="1880066" y="55312"/>
                  </a:cubicBezTo>
                  <a:lnTo>
                    <a:pt x="1880066" y="1834918"/>
                  </a:lnTo>
                  <a:cubicBezTo>
                    <a:pt x="1880066" y="1865466"/>
                    <a:pt x="1855302" y="1890230"/>
                    <a:pt x="1824754" y="1890230"/>
                  </a:cubicBezTo>
                  <a:lnTo>
                    <a:pt x="55312" y="1890230"/>
                  </a:lnTo>
                  <a:cubicBezTo>
                    <a:pt x="24764" y="1890230"/>
                    <a:pt x="0" y="1865466"/>
                    <a:pt x="0" y="1834918"/>
                  </a:cubicBezTo>
                  <a:lnTo>
                    <a:pt x="0" y="55312"/>
                  </a:lnTo>
                  <a:cubicBezTo>
                    <a:pt x="0" y="24764"/>
                    <a:pt x="24764" y="0"/>
                    <a:pt x="55312"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21"/>
            <p:cNvSpPr txBox="1"/>
            <p:nvPr/>
          </p:nvSpPr>
          <p:spPr>
            <a:xfrm>
              <a:off x="0" y="-57150"/>
              <a:ext cx="1880066" cy="194738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21"/>
          <p:cNvSpPr txBox="1"/>
          <p:nvPr/>
        </p:nvSpPr>
        <p:spPr>
          <a:xfrm>
            <a:off x="980922" y="1018415"/>
            <a:ext cx="2636044" cy="837974"/>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 sz="4900" u="none" cap="none" strike="noStrike">
                <a:solidFill>
                  <a:srgbClr val="FADEBF"/>
                </a:solidFill>
                <a:latin typeface="Paytone One"/>
                <a:ea typeface="Paytone One"/>
                <a:cs typeface="Paytone One"/>
                <a:sym typeface="Paytone One"/>
              </a:rPr>
              <a:t>Temples</a:t>
            </a:r>
            <a:endParaRPr sz="700"/>
          </a:p>
        </p:txBody>
      </p:sp>
      <p:sp>
        <p:nvSpPr>
          <p:cNvPr id="235" name="Google Shape;235;p21"/>
          <p:cNvSpPr txBox="1"/>
          <p:nvPr/>
        </p:nvSpPr>
        <p:spPr>
          <a:xfrm>
            <a:off x="784501" y="2199250"/>
            <a:ext cx="2895900" cy="192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 Donec tempor diam mattis efficitur lacinia. Nam viverra nibh sapien, ac laoreet leo tincidunt vel.  Proin bibendum vitae magna nec iaculis.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39" name="Shape 239"/>
        <p:cNvGrpSpPr/>
        <p:nvPr/>
      </p:nvGrpSpPr>
      <p:grpSpPr>
        <a:xfrm>
          <a:off x="0" y="0"/>
          <a:ext cx="0" cy="0"/>
          <a:chOff x="0" y="0"/>
          <a:chExt cx="0" cy="0"/>
        </a:xfrm>
      </p:grpSpPr>
      <p:pic>
        <p:nvPicPr>
          <p:cNvPr id="240" name="Google Shape;240;p22"/>
          <p:cNvPicPr preferRelativeResize="0"/>
          <p:nvPr/>
        </p:nvPicPr>
        <p:blipFill>
          <a:blip r:embed="rId3">
            <a:alphaModFix/>
          </a:blip>
          <a:stretch>
            <a:fillRect/>
          </a:stretch>
        </p:blipFill>
        <p:spPr>
          <a:xfrm>
            <a:off x="2823451" y="0"/>
            <a:ext cx="3497098" cy="5143499"/>
          </a:xfrm>
          <a:prstGeom prst="rect">
            <a:avLst/>
          </a:prstGeom>
          <a:noFill/>
          <a:ln>
            <a:noFill/>
          </a:ln>
        </p:spPr>
      </p:pic>
      <p:grpSp>
        <p:nvGrpSpPr>
          <p:cNvPr id="241" name="Google Shape;241;p22"/>
          <p:cNvGrpSpPr/>
          <p:nvPr/>
        </p:nvGrpSpPr>
        <p:grpSpPr>
          <a:xfrm>
            <a:off x="587082" y="888084"/>
            <a:ext cx="1599018" cy="1599018"/>
            <a:chOff x="0" y="0"/>
            <a:chExt cx="812800" cy="812800"/>
          </a:xfrm>
        </p:grpSpPr>
        <p:sp>
          <p:nvSpPr>
            <p:cNvPr id="242" name="Google Shape;2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2"/>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4" name="Google Shape;244;p22"/>
          <p:cNvPicPr preferRelativeResize="0"/>
          <p:nvPr/>
        </p:nvPicPr>
        <p:blipFill>
          <a:blip r:embed="rId4">
            <a:alphaModFix/>
          </a:blip>
          <a:stretch>
            <a:fillRect/>
          </a:stretch>
        </p:blipFill>
        <p:spPr>
          <a:xfrm>
            <a:off x="652200" y="953250"/>
            <a:ext cx="1468674" cy="1468674"/>
          </a:xfrm>
          <a:prstGeom prst="rect">
            <a:avLst/>
          </a:prstGeom>
          <a:noFill/>
          <a:ln>
            <a:noFill/>
          </a:ln>
        </p:spPr>
      </p:pic>
      <p:grpSp>
        <p:nvGrpSpPr>
          <p:cNvPr id="245" name="Google Shape;245;p22"/>
          <p:cNvGrpSpPr/>
          <p:nvPr/>
        </p:nvGrpSpPr>
        <p:grpSpPr>
          <a:xfrm>
            <a:off x="6957959" y="888083"/>
            <a:ext cx="1599021" cy="1599021"/>
            <a:chOff x="0" y="0"/>
            <a:chExt cx="812800" cy="812800"/>
          </a:xfrm>
        </p:grpSpPr>
        <p:sp>
          <p:nvSpPr>
            <p:cNvPr id="246" name="Google Shape;2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22"/>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8" name="Google Shape;248;p22"/>
          <p:cNvPicPr preferRelativeResize="0"/>
          <p:nvPr/>
        </p:nvPicPr>
        <p:blipFill>
          <a:blip r:embed="rId5">
            <a:alphaModFix/>
          </a:blip>
          <a:stretch>
            <a:fillRect/>
          </a:stretch>
        </p:blipFill>
        <p:spPr>
          <a:xfrm>
            <a:off x="7023075" y="953250"/>
            <a:ext cx="1468674" cy="1468674"/>
          </a:xfrm>
          <a:prstGeom prst="rect">
            <a:avLst/>
          </a:prstGeom>
          <a:noFill/>
          <a:ln>
            <a:noFill/>
          </a:ln>
        </p:spPr>
      </p:pic>
      <p:sp>
        <p:nvSpPr>
          <p:cNvPr id="249" name="Google Shape;249;p22"/>
          <p:cNvSpPr txBox="1"/>
          <p:nvPr/>
        </p:nvSpPr>
        <p:spPr>
          <a:xfrm>
            <a:off x="240560" y="2642034"/>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50" name="Google Shape;250;p22"/>
          <p:cNvSpPr txBox="1"/>
          <p:nvPr/>
        </p:nvSpPr>
        <p:spPr>
          <a:xfrm>
            <a:off x="6611437" y="2642034"/>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51" name="Google Shape;251;p22"/>
          <p:cNvSpPr txBox="1"/>
          <p:nvPr/>
        </p:nvSpPr>
        <p:spPr>
          <a:xfrm>
            <a:off x="240560" y="3340746"/>
            <a:ext cx="2292063"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52" name="Google Shape;252;p22"/>
          <p:cNvSpPr txBox="1"/>
          <p:nvPr/>
        </p:nvSpPr>
        <p:spPr>
          <a:xfrm>
            <a:off x="6611437" y="3340746"/>
            <a:ext cx="2292063"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53" name="Google Shape;253;p22"/>
          <p:cNvSpPr txBox="1"/>
          <p:nvPr/>
        </p:nvSpPr>
        <p:spPr>
          <a:xfrm>
            <a:off x="240560" y="3882037"/>
            <a:ext cx="2292063"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54" name="Google Shape;254;p22"/>
          <p:cNvSpPr txBox="1"/>
          <p:nvPr/>
        </p:nvSpPr>
        <p:spPr>
          <a:xfrm>
            <a:off x="6611437" y="3882037"/>
            <a:ext cx="2292063"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58" name="Shape 258"/>
        <p:cNvGrpSpPr/>
        <p:nvPr/>
      </p:nvGrpSpPr>
      <p:grpSpPr>
        <a:xfrm>
          <a:off x="0" y="0"/>
          <a:ext cx="0" cy="0"/>
          <a:chOff x="0" y="0"/>
          <a:chExt cx="0" cy="0"/>
        </a:xfrm>
      </p:grpSpPr>
      <p:grpSp>
        <p:nvGrpSpPr>
          <p:cNvPr id="259" name="Google Shape;259;p23"/>
          <p:cNvGrpSpPr/>
          <p:nvPr/>
        </p:nvGrpSpPr>
        <p:grpSpPr>
          <a:xfrm>
            <a:off x="-1499284" y="-580902"/>
            <a:ext cx="6250138" cy="6250138"/>
            <a:chOff x="0" y="0"/>
            <a:chExt cx="812800" cy="812800"/>
          </a:xfrm>
        </p:grpSpPr>
        <p:sp>
          <p:nvSpPr>
            <p:cNvPr id="260" name="Google Shape;26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23"/>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2" name="Google Shape;262;p23"/>
          <p:cNvPicPr preferRelativeResize="0"/>
          <p:nvPr/>
        </p:nvPicPr>
        <p:blipFill>
          <a:blip r:embed="rId3">
            <a:alphaModFix/>
          </a:blip>
          <a:stretch>
            <a:fillRect/>
          </a:stretch>
        </p:blipFill>
        <p:spPr>
          <a:xfrm>
            <a:off x="-1220750" y="-326150"/>
            <a:ext cx="5693048" cy="5693048"/>
          </a:xfrm>
          <a:prstGeom prst="rect">
            <a:avLst/>
          </a:prstGeom>
          <a:noFill/>
          <a:ln>
            <a:noFill/>
          </a:ln>
        </p:spPr>
      </p:pic>
      <p:sp>
        <p:nvSpPr>
          <p:cNvPr id="263" name="Google Shape;263;p23"/>
          <p:cNvSpPr txBox="1"/>
          <p:nvPr/>
        </p:nvSpPr>
        <p:spPr>
          <a:xfrm>
            <a:off x="5238070" y="395288"/>
            <a:ext cx="1653037" cy="53261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64" name="Google Shape;264;p23"/>
          <p:cNvSpPr txBox="1"/>
          <p:nvPr/>
        </p:nvSpPr>
        <p:spPr>
          <a:xfrm>
            <a:off x="5238070" y="1949728"/>
            <a:ext cx="1653037" cy="53261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65" name="Google Shape;265;p23"/>
          <p:cNvSpPr txBox="1"/>
          <p:nvPr/>
        </p:nvSpPr>
        <p:spPr>
          <a:xfrm>
            <a:off x="5238070" y="961150"/>
            <a:ext cx="3391580" cy="5591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a:t>
            </a:r>
            <a:endParaRPr sz="700"/>
          </a:p>
        </p:txBody>
      </p:sp>
      <p:sp>
        <p:nvSpPr>
          <p:cNvPr id="266" name="Google Shape;266;p23"/>
          <p:cNvSpPr txBox="1"/>
          <p:nvPr/>
        </p:nvSpPr>
        <p:spPr>
          <a:xfrm>
            <a:off x="5238070" y="2515592"/>
            <a:ext cx="3391580" cy="5591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a:t>
            </a:r>
            <a:endParaRPr sz="700"/>
          </a:p>
        </p:txBody>
      </p:sp>
      <p:sp>
        <p:nvSpPr>
          <p:cNvPr id="267" name="Google Shape;267;p23"/>
          <p:cNvSpPr txBox="1"/>
          <p:nvPr/>
        </p:nvSpPr>
        <p:spPr>
          <a:xfrm>
            <a:off x="5238070" y="3504170"/>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68" name="Google Shape;268;p23"/>
          <p:cNvSpPr txBox="1"/>
          <p:nvPr/>
        </p:nvSpPr>
        <p:spPr>
          <a:xfrm>
            <a:off x="5238070" y="4070033"/>
            <a:ext cx="3391580" cy="5591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72" name="Shape 272"/>
        <p:cNvGrpSpPr/>
        <p:nvPr/>
      </p:nvGrpSpPr>
      <p:grpSpPr>
        <a:xfrm>
          <a:off x="0" y="0"/>
          <a:ext cx="0" cy="0"/>
          <a:chOff x="0" y="0"/>
          <a:chExt cx="0" cy="0"/>
        </a:xfrm>
      </p:grpSpPr>
      <p:grpSp>
        <p:nvGrpSpPr>
          <p:cNvPr id="273" name="Google Shape;273;p24"/>
          <p:cNvGrpSpPr/>
          <p:nvPr/>
        </p:nvGrpSpPr>
        <p:grpSpPr>
          <a:xfrm>
            <a:off x="2511759" y="1439079"/>
            <a:ext cx="4120490" cy="4120490"/>
            <a:chOff x="0" y="0"/>
            <a:chExt cx="812800" cy="812800"/>
          </a:xfrm>
        </p:grpSpPr>
        <p:sp>
          <p:nvSpPr>
            <p:cNvPr id="274" name="Google Shape;27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5" name="Google Shape;275;p24"/>
            <p:cNvSpPr txBox="1"/>
            <p:nvPr/>
          </p:nvSpPr>
          <p:spPr>
            <a:xfrm>
              <a:off x="76200" y="19050"/>
              <a:ext cx="660400" cy="717550"/>
            </a:xfrm>
            <a:prstGeom prst="rect">
              <a:avLst/>
            </a:prstGeom>
            <a:noFill/>
            <a:ln>
              <a:noFill/>
            </a:ln>
          </p:spPr>
          <p:txBody>
            <a:bodyPr anchorCtr="0" anchor="ctr" bIns="26525" lIns="26525" spcFirstLastPara="1" rIns="26525" wrap="square" tIns="26525">
              <a:noAutofit/>
            </a:bodyPr>
            <a:lstStyle/>
            <a:p>
              <a:pPr indent="0" lvl="0" marL="0" marR="0" rtl="0" algn="ctr">
                <a:lnSpc>
                  <a:spcPct val="163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6" name="Google Shape;276;p24"/>
          <p:cNvPicPr preferRelativeResize="0"/>
          <p:nvPr/>
        </p:nvPicPr>
        <p:blipFill>
          <a:blip r:embed="rId3">
            <a:alphaModFix/>
          </a:blip>
          <a:stretch>
            <a:fillRect/>
          </a:stretch>
        </p:blipFill>
        <p:spPr>
          <a:xfrm>
            <a:off x="2669041" y="1596360"/>
            <a:ext cx="3805926" cy="3805926"/>
          </a:xfrm>
          <a:prstGeom prst="rect">
            <a:avLst/>
          </a:prstGeom>
          <a:noFill/>
          <a:ln>
            <a:noFill/>
          </a:ln>
        </p:spPr>
      </p:pic>
      <p:sp>
        <p:nvSpPr>
          <p:cNvPr id="277" name="Google Shape;277;p24"/>
          <p:cNvSpPr txBox="1"/>
          <p:nvPr/>
        </p:nvSpPr>
        <p:spPr>
          <a:xfrm>
            <a:off x="2320193" y="341914"/>
            <a:ext cx="4503614" cy="837974"/>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A Global Faith</a:t>
            </a:r>
            <a:endParaRPr sz="700"/>
          </a:p>
        </p:txBody>
      </p:sp>
      <p:sp>
        <p:nvSpPr>
          <p:cNvPr id="278" name="Google Shape;278;p24"/>
          <p:cNvSpPr/>
          <p:nvPr/>
        </p:nvSpPr>
        <p:spPr>
          <a:xfrm flipH="1">
            <a:off x="7429649" y="-906875"/>
            <a:ext cx="3428702" cy="2345954"/>
          </a:xfrm>
          <a:custGeom>
            <a:rect b="b" l="l" r="r" t="t"/>
            <a:pathLst>
              <a:path extrusionOk="0" h="4691907" w="6857403">
                <a:moveTo>
                  <a:pt x="6857402" y="0"/>
                </a:moveTo>
                <a:lnTo>
                  <a:pt x="0" y="0"/>
                </a:lnTo>
                <a:lnTo>
                  <a:pt x="0" y="4691908"/>
                </a:lnTo>
                <a:lnTo>
                  <a:pt x="6857402" y="4691908"/>
                </a:lnTo>
                <a:lnTo>
                  <a:pt x="6857402" y="0"/>
                </a:lnTo>
                <a:close/>
              </a:path>
            </a:pathLst>
          </a:custGeom>
          <a:blipFill rotWithShape="1">
            <a:blip r:embed="rId4">
              <a:alphaModFix/>
            </a:blip>
            <a:stretch>
              <a:fillRect b="0" l="0" r="0" t="0"/>
            </a:stretch>
          </a:blipFill>
          <a:ln>
            <a:noFill/>
          </a:ln>
        </p:spPr>
      </p:sp>
      <p:sp>
        <p:nvSpPr>
          <p:cNvPr id="279" name="Google Shape;279;p24"/>
          <p:cNvSpPr/>
          <p:nvPr/>
        </p:nvSpPr>
        <p:spPr>
          <a:xfrm>
            <a:off x="-1562738" y="-906875"/>
            <a:ext cx="3428702" cy="2345954"/>
          </a:xfrm>
          <a:custGeom>
            <a:rect b="b" l="l" r="r" t="t"/>
            <a:pathLst>
              <a:path extrusionOk="0" h="4691907" w="6857403">
                <a:moveTo>
                  <a:pt x="0" y="0"/>
                </a:moveTo>
                <a:lnTo>
                  <a:pt x="6857403" y="0"/>
                </a:lnTo>
                <a:lnTo>
                  <a:pt x="6857403" y="4691908"/>
                </a:lnTo>
                <a:lnTo>
                  <a:pt x="0" y="4691908"/>
                </a:lnTo>
                <a:lnTo>
                  <a:pt x="0" y="0"/>
                </a:lnTo>
                <a:close/>
              </a:path>
            </a:pathLst>
          </a:custGeom>
          <a:blipFill rotWithShape="1">
            <a:blip r:embed="rId4">
              <a:alphaModFix/>
            </a:blip>
            <a:stretch>
              <a:fillRect b="0" l="0" r="0" t="0"/>
            </a:stretch>
          </a:blipFill>
          <a:ln>
            <a:noFill/>
          </a:ln>
        </p:spPr>
      </p:sp>
      <p:sp>
        <p:nvSpPr>
          <p:cNvPr id="280" name="Google Shape;280;p24"/>
          <p:cNvSpPr txBox="1"/>
          <p:nvPr/>
        </p:nvSpPr>
        <p:spPr>
          <a:xfrm>
            <a:off x="151612" y="1821931"/>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81" name="Google Shape;281;p24"/>
          <p:cNvSpPr txBox="1"/>
          <p:nvPr/>
        </p:nvSpPr>
        <p:spPr>
          <a:xfrm>
            <a:off x="6737573" y="1821931"/>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82" name="Google Shape;282;p24"/>
          <p:cNvSpPr txBox="1"/>
          <p:nvPr/>
        </p:nvSpPr>
        <p:spPr>
          <a:xfrm>
            <a:off x="151612" y="3460761"/>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83" name="Google Shape;283;p24"/>
          <p:cNvSpPr txBox="1"/>
          <p:nvPr/>
        </p:nvSpPr>
        <p:spPr>
          <a:xfrm>
            <a:off x="6737573" y="3460761"/>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284" name="Google Shape;284;p24"/>
          <p:cNvSpPr txBox="1"/>
          <p:nvPr/>
        </p:nvSpPr>
        <p:spPr>
          <a:xfrm>
            <a:off x="624377" y="2520643"/>
            <a:ext cx="1346532" cy="559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85" name="Google Shape;285;p24"/>
          <p:cNvSpPr txBox="1"/>
          <p:nvPr/>
        </p:nvSpPr>
        <p:spPr>
          <a:xfrm>
            <a:off x="7210338" y="2520643"/>
            <a:ext cx="1346532" cy="559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86" name="Google Shape;286;p24"/>
          <p:cNvSpPr txBox="1"/>
          <p:nvPr/>
        </p:nvSpPr>
        <p:spPr>
          <a:xfrm>
            <a:off x="624377" y="4159473"/>
            <a:ext cx="1346532" cy="55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
        <p:nvSpPr>
          <p:cNvPr id="287" name="Google Shape;287;p24"/>
          <p:cNvSpPr txBox="1"/>
          <p:nvPr/>
        </p:nvSpPr>
        <p:spPr>
          <a:xfrm>
            <a:off x="7210338" y="4159473"/>
            <a:ext cx="1346532" cy="55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Briefly elaborate on what you want to discuss.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91" name="Shape 291"/>
        <p:cNvGrpSpPr/>
        <p:nvPr/>
      </p:nvGrpSpPr>
      <p:grpSpPr>
        <a:xfrm>
          <a:off x="0" y="0"/>
          <a:ext cx="0" cy="0"/>
          <a:chOff x="0" y="0"/>
          <a:chExt cx="0" cy="0"/>
        </a:xfrm>
      </p:grpSpPr>
      <p:sp>
        <p:nvSpPr>
          <p:cNvPr id="292" name="Google Shape;292;p25"/>
          <p:cNvSpPr txBox="1"/>
          <p:nvPr/>
        </p:nvSpPr>
        <p:spPr>
          <a:xfrm>
            <a:off x="673610" y="1461570"/>
            <a:ext cx="3301575" cy="1943769"/>
          </a:xfrm>
          <a:prstGeom prst="rect">
            <a:avLst/>
          </a:prstGeom>
          <a:noFill/>
          <a:ln>
            <a:noFill/>
          </a:ln>
        </p:spPr>
        <p:txBody>
          <a:bodyPr anchorCtr="0" anchor="t" bIns="0" lIns="0" spcFirstLastPara="1" rIns="0" wrap="square" tIns="0">
            <a:spAutoFit/>
          </a:bodyPr>
          <a:lstStyle/>
          <a:p>
            <a:pPr indent="0" lvl="0" marL="0" marR="0" rtl="0" algn="ctr">
              <a:lnSpc>
                <a:spcPct val="102999"/>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What did you  learn today? </a:t>
            </a:r>
            <a:endParaRPr sz="700"/>
          </a:p>
        </p:txBody>
      </p:sp>
      <p:pic>
        <p:nvPicPr>
          <p:cNvPr id="293" name="Google Shape;293;p25"/>
          <p:cNvPicPr preferRelativeResize="0"/>
          <p:nvPr/>
        </p:nvPicPr>
        <p:blipFill>
          <a:blip r:embed="rId3">
            <a:alphaModFix/>
          </a:blip>
          <a:stretch>
            <a:fillRect/>
          </a:stretch>
        </p:blipFill>
        <p:spPr>
          <a:xfrm>
            <a:off x="894175" y="-203400"/>
            <a:ext cx="10798725" cy="91008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297" name="Shape 297"/>
        <p:cNvGrpSpPr/>
        <p:nvPr/>
      </p:nvGrpSpPr>
      <p:grpSpPr>
        <a:xfrm>
          <a:off x="0" y="0"/>
          <a:ext cx="0" cy="0"/>
          <a:chOff x="0" y="0"/>
          <a:chExt cx="0" cy="0"/>
        </a:xfrm>
      </p:grpSpPr>
      <p:pic>
        <p:nvPicPr>
          <p:cNvPr id="298" name="Google Shape;298;p26"/>
          <p:cNvPicPr preferRelativeResize="0"/>
          <p:nvPr/>
        </p:nvPicPr>
        <p:blipFill>
          <a:blip r:embed="rId3">
            <a:alphaModFix/>
          </a:blip>
          <a:stretch>
            <a:fillRect/>
          </a:stretch>
        </p:blipFill>
        <p:spPr>
          <a:xfrm>
            <a:off x="0" y="0"/>
            <a:ext cx="5143501" cy="5143501"/>
          </a:xfrm>
          <a:prstGeom prst="rect">
            <a:avLst/>
          </a:prstGeom>
          <a:noFill/>
          <a:ln>
            <a:noFill/>
          </a:ln>
        </p:spPr>
      </p:pic>
      <p:sp>
        <p:nvSpPr>
          <p:cNvPr id="299" name="Google Shape;299;p26"/>
          <p:cNvSpPr txBox="1"/>
          <p:nvPr/>
        </p:nvSpPr>
        <p:spPr>
          <a:xfrm>
            <a:off x="5446171" y="662912"/>
            <a:ext cx="3301575" cy="1305594"/>
          </a:xfrm>
          <a:prstGeom prst="rect">
            <a:avLst/>
          </a:prstGeom>
          <a:noFill/>
          <a:ln>
            <a:noFill/>
          </a:ln>
        </p:spPr>
        <p:txBody>
          <a:bodyPr anchorCtr="0" anchor="t" bIns="0" lIns="0" spcFirstLastPara="1" rIns="0" wrap="square" tIns="0">
            <a:spAutoFit/>
          </a:bodyPr>
          <a:lstStyle/>
          <a:p>
            <a:pPr indent="0" lvl="0" marL="0" marR="0" rtl="0" algn="ctr">
              <a:lnSpc>
                <a:spcPct val="102999"/>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Thank you!</a:t>
            </a:r>
            <a:endParaRPr sz="700"/>
          </a:p>
        </p:txBody>
      </p:sp>
      <p:sp>
        <p:nvSpPr>
          <p:cNvPr id="300" name="Google Shape;300;p26"/>
          <p:cNvSpPr txBox="1"/>
          <p:nvPr/>
        </p:nvSpPr>
        <p:spPr>
          <a:xfrm>
            <a:off x="5446171" y="2326033"/>
            <a:ext cx="3301575" cy="2230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 Donec tempor diam mattis efficitur lacinia. Nam viverra nibh sapien, ac laoreet leo tincidunt vel. Aliquam iaculis cursus nisl sed bibendum. Praesent venenatis maximus euismod. Nunc diam nisi, pulvinar vitae aliquet sed, convallis id justo. Nunc et ex ut elit mattis pulvinar. Proin bibendum vitae magna nec iaculis.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304" name="Shape 304"/>
        <p:cNvGrpSpPr/>
        <p:nvPr/>
      </p:nvGrpSpPr>
      <p:grpSpPr>
        <a:xfrm>
          <a:off x="0" y="0"/>
          <a:ext cx="0" cy="0"/>
          <a:chOff x="0" y="0"/>
          <a:chExt cx="0" cy="0"/>
        </a:xfrm>
      </p:grpSpPr>
      <p:grpSp>
        <p:nvGrpSpPr>
          <p:cNvPr id="305" name="Google Shape;305;p27"/>
          <p:cNvGrpSpPr/>
          <p:nvPr/>
        </p:nvGrpSpPr>
        <p:grpSpPr>
          <a:xfrm>
            <a:off x="387109" y="1106783"/>
            <a:ext cx="2548821" cy="3736326"/>
            <a:chOff x="0" y="-19050"/>
            <a:chExt cx="1342589" cy="1968106"/>
          </a:xfrm>
        </p:grpSpPr>
        <p:sp>
          <p:nvSpPr>
            <p:cNvPr id="306" name="Google Shape;306;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27"/>
          <p:cNvGrpSpPr/>
          <p:nvPr/>
        </p:nvGrpSpPr>
        <p:grpSpPr>
          <a:xfrm>
            <a:off x="3054992" y="1106783"/>
            <a:ext cx="5756490" cy="3736326"/>
            <a:chOff x="0" y="-19050"/>
            <a:chExt cx="3032225" cy="1968106"/>
          </a:xfrm>
        </p:grpSpPr>
        <p:sp>
          <p:nvSpPr>
            <p:cNvPr id="309" name="Google Shape;309;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7"/>
          <p:cNvGrpSpPr/>
          <p:nvPr/>
        </p:nvGrpSpPr>
        <p:grpSpPr>
          <a:xfrm>
            <a:off x="569502" y="1247142"/>
            <a:ext cx="2184034" cy="359784"/>
            <a:chOff x="0" y="-19050"/>
            <a:chExt cx="1150437" cy="189516"/>
          </a:xfrm>
        </p:grpSpPr>
        <p:sp>
          <p:nvSpPr>
            <p:cNvPr id="312" name="Google Shape;31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27"/>
          <p:cNvGrpSpPr/>
          <p:nvPr/>
        </p:nvGrpSpPr>
        <p:grpSpPr>
          <a:xfrm>
            <a:off x="4841220" y="1247142"/>
            <a:ext cx="2184034" cy="359784"/>
            <a:chOff x="0" y="-19050"/>
            <a:chExt cx="1150437" cy="189516"/>
          </a:xfrm>
        </p:grpSpPr>
        <p:sp>
          <p:nvSpPr>
            <p:cNvPr id="315" name="Google Shape;31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7"/>
          <p:cNvGrpSpPr/>
          <p:nvPr/>
        </p:nvGrpSpPr>
        <p:grpSpPr>
          <a:xfrm>
            <a:off x="569502" y="3564341"/>
            <a:ext cx="2184034" cy="359784"/>
            <a:chOff x="0" y="-19050"/>
            <a:chExt cx="1150437" cy="189516"/>
          </a:xfrm>
        </p:grpSpPr>
        <p:sp>
          <p:nvSpPr>
            <p:cNvPr id="318" name="Google Shape;31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7"/>
          <p:cNvGrpSpPr/>
          <p:nvPr/>
        </p:nvGrpSpPr>
        <p:grpSpPr>
          <a:xfrm>
            <a:off x="1477000" y="4048637"/>
            <a:ext cx="377102" cy="385940"/>
            <a:chOff x="0" y="-19050"/>
            <a:chExt cx="812800" cy="831850"/>
          </a:xfrm>
        </p:grpSpPr>
        <p:sp>
          <p:nvSpPr>
            <p:cNvPr id="321" name="Google Shape;32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DEB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7"/>
          <p:cNvGrpSpPr/>
          <p:nvPr/>
        </p:nvGrpSpPr>
        <p:grpSpPr>
          <a:xfrm>
            <a:off x="1943781" y="4048637"/>
            <a:ext cx="377102" cy="385940"/>
            <a:chOff x="0" y="-19050"/>
            <a:chExt cx="812800" cy="831850"/>
          </a:xfrm>
        </p:grpSpPr>
        <p:sp>
          <p:nvSpPr>
            <p:cNvPr id="324" name="Google Shape;32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1002155" y="4048637"/>
            <a:ext cx="377102" cy="385940"/>
            <a:chOff x="0" y="-19050"/>
            <a:chExt cx="812800" cy="831850"/>
          </a:xfrm>
        </p:grpSpPr>
        <p:sp>
          <p:nvSpPr>
            <p:cNvPr id="327" name="Google Shape;32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9" name="Google Shape;329;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30" name="Google Shape;330;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31" name="Google Shape;331;p27"/>
          <p:cNvSpPr txBox="1"/>
          <p:nvPr/>
        </p:nvSpPr>
        <p:spPr>
          <a:xfrm>
            <a:off x="873885" y="2124456"/>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PAYTONE ONE</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JUA</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POPPINS</a:t>
            </a:r>
            <a:endParaRPr sz="700"/>
          </a:p>
        </p:txBody>
      </p:sp>
      <p:sp>
        <p:nvSpPr>
          <p:cNvPr id="332" name="Google Shape;332;p27"/>
          <p:cNvSpPr txBox="1"/>
          <p:nvPr/>
        </p:nvSpPr>
        <p:spPr>
          <a:xfrm>
            <a:off x="1360208"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#F6ECD3</a:t>
            </a:r>
            <a:endParaRPr sz="700"/>
          </a:p>
        </p:txBody>
      </p:sp>
      <p:sp>
        <p:nvSpPr>
          <p:cNvPr id="333" name="Google Shape;333;p27"/>
          <p:cNvSpPr txBox="1"/>
          <p:nvPr/>
        </p:nvSpPr>
        <p:spPr>
          <a:xfrm>
            <a:off x="1826989"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#2B2C30</a:t>
            </a:r>
            <a:endParaRPr sz="700"/>
          </a:p>
        </p:txBody>
      </p:sp>
      <p:sp>
        <p:nvSpPr>
          <p:cNvPr id="334" name="Google Shape;334;p27"/>
          <p:cNvSpPr txBox="1"/>
          <p:nvPr/>
        </p:nvSpPr>
        <p:spPr>
          <a:xfrm>
            <a:off x="885363"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#2B2C30</a:t>
            </a:r>
            <a:endParaRPr sz="700"/>
          </a:p>
        </p:txBody>
      </p:sp>
      <p:sp>
        <p:nvSpPr>
          <p:cNvPr id="335" name="Google Shape;335;p27"/>
          <p:cNvSpPr txBox="1"/>
          <p:nvPr/>
        </p:nvSpPr>
        <p:spPr>
          <a:xfrm>
            <a:off x="2590842" y="810232"/>
            <a:ext cx="3962318" cy="185486"/>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1" i="0" lang="en" sz="1000" u="none" cap="none" strike="noStrike">
                <a:solidFill>
                  <a:srgbClr val="1E3861"/>
                </a:solidFill>
                <a:latin typeface="Poppins"/>
                <a:ea typeface="Poppins"/>
                <a:cs typeface="Poppins"/>
                <a:sym typeface="Poppins"/>
              </a:rPr>
              <a:t>Use these design resources in your Canva Presentation.</a:t>
            </a:r>
            <a:endParaRPr sz="700"/>
          </a:p>
        </p:txBody>
      </p:sp>
      <p:sp>
        <p:nvSpPr>
          <p:cNvPr id="336" name="Google Shape;336;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C84225"/>
                </a:solidFill>
                <a:latin typeface="Arial"/>
                <a:ea typeface="Arial"/>
                <a:cs typeface="Arial"/>
                <a:sym typeface="Arial"/>
              </a:rPr>
              <a:t>DON'T FORGET TO DELETE THIS PAGE BEFORE PRESENTING. </a:t>
            </a:r>
            <a:endParaRPr sz="700"/>
          </a:p>
        </p:txBody>
      </p:sp>
      <p:sp>
        <p:nvSpPr>
          <p:cNvPr id="337" name="Google Shape;337;p27"/>
          <p:cNvSpPr txBox="1"/>
          <p:nvPr/>
        </p:nvSpPr>
        <p:spPr>
          <a:xfrm>
            <a:off x="1430082" y="293681"/>
            <a:ext cx="6283836" cy="508013"/>
          </a:xfrm>
          <a:prstGeom prst="rect">
            <a:avLst/>
          </a:prstGeom>
          <a:noFill/>
          <a:ln>
            <a:noFill/>
          </a:ln>
        </p:spPr>
        <p:txBody>
          <a:bodyPr anchorCtr="0" anchor="t" bIns="0" lIns="0" spcFirstLastPara="1" rIns="0" wrap="square" tIns="0">
            <a:spAutoFit/>
          </a:bodyPr>
          <a:lstStyle/>
          <a:p>
            <a:pPr indent="0" lvl="0" marL="0" marR="0" rtl="0" algn="ctr">
              <a:lnSpc>
                <a:spcPct val="103015"/>
              </a:lnSpc>
              <a:spcBef>
                <a:spcPts val="0"/>
              </a:spcBef>
              <a:spcAft>
                <a:spcPts val="0"/>
              </a:spcAft>
              <a:buNone/>
            </a:pPr>
            <a:r>
              <a:rPr b="0" i="0" lang="en" sz="3800" u="none" cap="none" strike="noStrike">
                <a:solidFill>
                  <a:srgbClr val="F78D2D"/>
                </a:solidFill>
                <a:latin typeface="Paytone One"/>
                <a:ea typeface="Paytone One"/>
                <a:cs typeface="Paytone One"/>
                <a:sym typeface="Paytone One"/>
              </a:rPr>
              <a:t>Resource Page</a:t>
            </a:r>
            <a:endParaRPr sz="700"/>
          </a:p>
        </p:txBody>
      </p:sp>
      <p:sp>
        <p:nvSpPr>
          <p:cNvPr id="338" name="Google Shape;338;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39" name="Google Shape;339;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40" name="Google Shape;340;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41" name="Google Shape;341;p27"/>
          <p:cNvSpPr/>
          <p:nvPr/>
        </p:nvSpPr>
        <p:spPr>
          <a:xfrm>
            <a:off x="3157074" y="1445117"/>
            <a:ext cx="1073379" cy="1568784"/>
          </a:xfrm>
          <a:custGeom>
            <a:rect b="b" l="l" r="r" t="t"/>
            <a:pathLst>
              <a:path extrusionOk="0" h="3137568" w="2146757">
                <a:moveTo>
                  <a:pt x="0" y="0"/>
                </a:moveTo>
                <a:lnTo>
                  <a:pt x="2146757" y="0"/>
                </a:lnTo>
                <a:lnTo>
                  <a:pt x="2146757" y="3137568"/>
                </a:lnTo>
                <a:lnTo>
                  <a:pt x="0" y="3137568"/>
                </a:lnTo>
                <a:lnTo>
                  <a:pt x="0" y="0"/>
                </a:lnTo>
                <a:close/>
              </a:path>
            </a:pathLst>
          </a:custGeom>
          <a:blipFill rotWithShape="1">
            <a:blip r:embed="rId3">
              <a:alphaModFix/>
            </a:blip>
            <a:stretch>
              <a:fillRect b="0" l="0" r="0" t="0"/>
            </a:stretch>
          </a:blipFill>
          <a:ln>
            <a:noFill/>
          </a:ln>
        </p:spPr>
      </p:sp>
      <p:sp>
        <p:nvSpPr>
          <p:cNvPr id="342" name="Google Shape;342;p27"/>
          <p:cNvSpPr/>
          <p:nvPr/>
        </p:nvSpPr>
        <p:spPr>
          <a:xfrm>
            <a:off x="4471329" y="1952605"/>
            <a:ext cx="1505926" cy="1030370"/>
          </a:xfrm>
          <a:custGeom>
            <a:rect b="b" l="l" r="r" t="t"/>
            <a:pathLst>
              <a:path extrusionOk="0" h="2060740" w="3011851">
                <a:moveTo>
                  <a:pt x="0" y="0"/>
                </a:moveTo>
                <a:lnTo>
                  <a:pt x="3011851" y="0"/>
                </a:lnTo>
                <a:lnTo>
                  <a:pt x="3011851" y="2060740"/>
                </a:lnTo>
                <a:lnTo>
                  <a:pt x="0" y="2060740"/>
                </a:lnTo>
                <a:lnTo>
                  <a:pt x="0" y="0"/>
                </a:lnTo>
                <a:close/>
              </a:path>
            </a:pathLst>
          </a:custGeom>
          <a:blipFill rotWithShape="1">
            <a:blip r:embed="rId4">
              <a:alphaModFix/>
            </a:blip>
            <a:stretch>
              <a:fillRect b="0" l="0" r="0" t="0"/>
            </a:stretch>
          </a:blipFill>
          <a:ln>
            <a:noFill/>
          </a:ln>
        </p:spPr>
      </p:sp>
      <p:sp>
        <p:nvSpPr>
          <p:cNvPr id="343" name="Google Shape;343;p27"/>
          <p:cNvSpPr/>
          <p:nvPr/>
        </p:nvSpPr>
        <p:spPr>
          <a:xfrm>
            <a:off x="5338427" y="3143667"/>
            <a:ext cx="1492180" cy="1407531"/>
          </a:xfrm>
          <a:custGeom>
            <a:rect b="b" l="l" r="r" t="t"/>
            <a:pathLst>
              <a:path extrusionOk="0" h="2815062" w="2984359">
                <a:moveTo>
                  <a:pt x="0" y="0"/>
                </a:moveTo>
                <a:lnTo>
                  <a:pt x="2984359" y="0"/>
                </a:lnTo>
                <a:lnTo>
                  <a:pt x="2984359" y="2815061"/>
                </a:lnTo>
                <a:lnTo>
                  <a:pt x="0" y="2815061"/>
                </a:lnTo>
                <a:lnTo>
                  <a:pt x="0" y="0"/>
                </a:lnTo>
                <a:close/>
              </a:path>
            </a:pathLst>
          </a:custGeom>
          <a:blipFill rotWithShape="1">
            <a:blip r:embed="rId5">
              <a:alphaModFix/>
            </a:blip>
            <a:stretch>
              <a:fillRect b="0" l="0" r="0" t="-6011"/>
            </a:stretch>
          </a:blipFill>
          <a:ln>
            <a:noFill/>
          </a:ln>
        </p:spPr>
      </p:sp>
      <p:sp>
        <p:nvSpPr>
          <p:cNvPr id="344" name="Google Shape;344;p27"/>
          <p:cNvSpPr/>
          <p:nvPr/>
        </p:nvSpPr>
        <p:spPr>
          <a:xfrm>
            <a:off x="3342104" y="3158698"/>
            <a:ext cx="1797109" cy="1553606"/>
          </a:xfrm>
          <a:custGeom>
            <a:rect b="b" l="l" r="r" t="t"/>
            <a:pathLst>
              <a:path extrusionOk="0" h="3107211" w="3594217">
                <a:moveTo>
                  <a:pt x="0" y="0"/>
                </a:moveTo>
                <a:lnTo>
                  <a:pt x="3594218" y="0"/>
                </a:lnTo>
                <a:lnTo>
                  <a:pt x="3594218" y="3107211"/>
                </a:lnTo>
                <a:lnTo>
                  <a:pt x="0" y="3107211"/>
                </a:lnTo>
                <a:lnTo>
                  <a:pt x="0" y="0"/>
                </a:lnTo>
                <a:close/>
              </a:path>
            </a:pathLst>
          </a:custGeom>
          <a:blipFill rotWithShape="1">
            <a:blip r:embed="rId6">
              <a:alphaModFix/>
            </a:blip>
            <a:stretch>
              <a:fillRect b="0" l="0" r="0" t="-15672"/>
            </a:stretch>
          </a:blipFill>
          <a:ln>
            <a:noFill/>
          </a:ln>
        </p:spPr>
      </p:sp>
      <p:sp>
        <p:nvSpPr>
          <p:cNvPr id="345" name="Google Shape;345;p27"/>
          <p:cNvSpPr/>
          <p:nvPr/>
        </p:nvSpPr>
        <p:spPr>
          <a:xfrm>
            <a:off x="7032190" y="3143667"/>
            <a:ext cx="1492179" cy="1492179"/>
          </a:xfrm>
          <a:custGeom>
            <a:rect b="b" l="l" r="r" t="t"/>
            <a:pathLst>
              <a:path extrusionOk="0" h="2984359" w="2984359">
                <a:moveTo>
                  <a:pt x="0" y="0"/>
                </a:moveTo>
                <a:lnTo>
                  <a:pt x="2984360" y="0"/>
                </a:lnTo>
                <a:lnTo>
                  <a:pt x="2984360" y="2984359"/>
                </a:lnTo>
                <a:lnTo>
                  <a:pt x="0" y="2984359"/>
                </a:lnTo>
                <a:lnTo>
                  <a:pt x="0" y="0"/>
                </a:lnTo>
                <a:close/>
              </a:path>
            </a:pathLst>
          </a:custGeom>
          <a:blipFill rotWithShape="1">
            <a:blip r:embed="rId7">
              <a:alphaModFix/>
            </a:blip>
            <a:stretch>
              <a:fillRect b="0" l="0" r="0" t="0"/>
            </a:stretch>
          </a:blipFill>
          <a:ln>
            <a:noFill/>
          </a:ln>
        </p:spPr>
      </p:sp>
      <p:sp>
        <p:nvSpPr>
          <p:cNvPr id="346" name="Google Shape;346;p27"/>
          <p:cNvSpPr/>
          <p:nvPr/>
        </p:nvSpPr>
        <p:spPr>
          <a:xfrm>
            <a:off x="6080228" y="1987653"/>
            <a:ext cx="1012417" cy="1012418"/>
          </a:xfrm>
          <a:custGeom>
            <a:rect b="b" l="l" r="r" t="t"/>
            <a:pathLst>
              <a:path extrusionOk="0" h="2024835" w="2024835">
                <a:moveTo>
                  <a:pt x="0" y="0"/>
                </a:moveTo>
                <a:lnTo>
                  <a:pt x="2024835" y="0"/>
                </a:lnTo>
                <a:lnTo>
                  <a:pt x="2024835" y="2024835"/>
                </a:lnTo>
                <a:lnTo>
                  <a:pt x="0" y="2024835"/>
                </a:lnTo>
                <a:lnTo>
                  <a:pt x="0" y="0"/>
                </a:lnTo>
                <a:close/>
              </a:path>
            </a:pathLst>
          </a:custGeom>
          <a:blipFill rotWithShape="1">
            <a:blip r:embed="rId8">
              <a:alphaModFix/>
            </a:blip>
            <a:stretch>
              <a:fillRect b="0" l="0" r="0" t="0"/>
            </a:stretch>
          </a:blipFill>
          <a:ln>
            <a:noFill/>
          </a:ln>
        </p:spPr>
      </p:sp>
      <p:sp>
        <p:nvSpPr>
          <p:cNvPr id="347" name="Google Shape;347;p27"/>
          <p:cNvSpPr/>
          <p:nvPr/>
        </p:nvSpPr>
        <p:spPr>
          <a:xfrm>
            <a:off x="6830089" y="1535481"/>
            <a:ext cx="1806392" cy="1522857"/>
          </a:xfrm>
          <a:custGeom>
            <a:rect b="b" l="l" r="r" t="t"/>
            <a:pathLst>
              <a:path extrusionOk="0" h="3045713" w="3612784">
                <a:moveTo>
                  <a:pt x="0" y="0"/>
                </a:moveTo>
                <a:lnTo>
                  <a:pt x="3612784" y="0"/>
                </a:lnTo>
                <a:lnTo>
                  <a:pt x="3612784" y="3045714"/>
                </a:lnTo>
                <a:lnTo>
                  <a:pt x="0" y="3045714"/>
                </a:lnTo>
                <a:lnTo>
                  <a:pt x="0" y="0"/>
                </a:lnTo>
                <a:close/>
              </a:path>
            </a:pathLst>
          </a:custGeom>
          <a:blipFill rotWithShape="1">
            <a:blip r:embed="rId9">
              <a:alphaModFix/>
            </a:blip>
            <a:stretch>
              <a:fillRect b="0" l="0" r="0" t="-18616"/>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351" name="Shape 351"/>
        <p:cNvGrpSpPr/>
        <p:nvPr/>
      </p:nvGrpSpPr>
      <p:grpSpPr>
        <a:xfrm>
          <a:off x="0" y="0"/>
          <a:ext cx="0" cy="0"/>
          <a:chOff x="0" y="0"/>
          <a:chExt cx="0" cy="0"/>
        </a:xfrm>
      </p:grpSpPr>
      <p:grpSp>
        <p:nvGrpSpPr>
          <p:cNvPr id="352" name="Google Shape;352;p28"/>
          <p:cNvGrpSpPr/>
          <p:nvPr/>
        </p:nvGrpSpPr>
        <p:grpSpPr>
          <a:xfrm>
            <a:off x="2997636" y="1314181"/>
            <a:ext cx="3148728" cy="1287724"/>
            <a:chOff x="0" y="-19050"/>
            <a:chExt cx="1658589" cy="678307"/>
          </a:xfrm>
        </p:grpSpPr>
        <p:sp>
          <p:nvSpPr>
            <p:cNvPr id="353" name="Google Shape;353;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5" name="Google Shape;355;p28"/>
          <p:cNvSpPr/>
          <p:nvPr/>
        </p:nvSpPr>
        <p:spPr>
          <a:xfrm>
            <a:off x="3389498" y="15937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56" name="Google Shape;356;p28"/>
          <p:cNvGrpSpPr/>
          <p:nvPr/>
        </p:nvGrpSpPr>
        <p:grpSpPr>
          <a:xfrm>
            <a:off x="2997636" y="2851489"/>
            <a:ext cx="3148728" cy="1287724"/>
            <a:chOff x="0" y="-19050"/>
            <a:chExt cx="1658589" cy="678307"/>
          </a:xfrm>
        </p:grpSpPr>
        <p:sp>
          <p:nvSpPr>
            <p:cNvPr id="357" name="Google Shape;357;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28"/>
          <p:cNvSpPr txBox="1"/>
          <p:nvPr/>
        </p:nvSpPr>
        <p:spPr>
          <a:xfrm>
            <a:off x="1688740" y="941828"/>
            <a:ext cx="5766520" cy="18764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This presentation template is free for everyone to use thanks to the following:</a:t>
            </a:r>
            <a:endParaRPr sz="700"/>
          </a:p>
        </p:txBody>
      </p:sp>
      <p:sp>
        <p:nvSpPr>
          <p:cNvPr id="360" name="Google Shape;360;p28"/>
          <p:cNvSpPr txBox="1"/>
          <p:nvPr/>
        </p:nvSpPr>
        <p:spPr>
          <a:xfrm>
            <a:off x="2688690" y="4480849"/>
            <a:ext cx="3766622" cy="339464"/>
          </a:xfrm>
          <a:prstGeom prst="rect">
            <a:avLst/>
          </a:prstGeom>
          <a:noFill/>
          <a:ln>
            <a:noFill/>
          </a:ln>
        </p:spPr>
        <p:txBody>
          <a:bodyPr anchorCtr="0" anchor="t" bIns="0" lIns="0" spcFirstLastPara="1" rIns="0" wrap="square" tIns="0">
            <a:spAutoFit/>
          </a:bodyPr>
          <a:lstStyle/>
          <a:p>
            <a:pPr indent="0" lvl="0" marL="0" marR="0" rtl="0" algn="ctr">
              <a:lnSpc>
                <a:spcPct val="103004"/>
              </a:lnSpc>
              <a:spcBef>
                <a:spcPts val="0"/>
              </a:spcBef>
              <a:spcAft>
                <a:spcPts val="0"/>
              </a:spcAft>
              <a:buNone/>
            </a:pPr>
            <a:r>
              <a:rPr b="0" i="0" lang="en" sz="2500" u="none" cap="none" strike="noStrike">
                <a:solidFill>
                  <a:srgbClr val="F78D2D"/>
                </a:solidFill>
                <a:latin typeface="Paytone One"/>
                <a:ea typeface="Paytone One"/>
                <a:cs typeface="Paytone One"/>
                <a:sym typeface="Paytone One"/>
              </a:rPr>
              <a:t>Happy designing!</a:t>
            </a:r>
            <a:endParaRPr sz="700"/>
          </a:p>
        </p:txBody>
      </p:sp>
      <p:sp>
        <p:nvSpPr>
          <p:cNvPr id="361" name="Google Shape;361;p28"/>
          <p:cNvSpPr txBox="1"/>
          <p:nvPr/>
        </p:nvSpPr>
        <p:spPr>
          <a:xfrm>
            <a:off x="2105002" y="226925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62" name="Google Shape;362;p28"/>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63" name="Google Shape;363;p28"/>
          <p:cNvSpPr txBox="1"/>
          <p:nvPr/>
        </p:nvSpPr>
        <p:spPr>
          <a:xfrm>
            <a:off x="2885404" y="301221"/>
            <a:ext cx="3373193" cy="611293"/>
          </a:xfrm>
          <a:prstGeom prst="rect">
            <a:avLst/>
          </a:prstGeom>
          <a:noFill/>
          <a:ln>
            <a:noFill/>
          </a:ln>
        </p:spPr>
        <p:txBody>
          <a:bodyPr anchorCtr="0" anchor="t" bIns="0" lIns="0" spcFirstLastPara="1" rIns="0" wrap="square" tIns="0">
            <a:spAutoFit/>
          </a:bodyPr>
          <a:lstStyle/>
          <a:p>
            <a:pPr indent="0" lvl="0" marL="0" marR="0" rtl="0" algn="ctr">
              <a:lnSpc>
                <a:spcPct val="102999"/>
              </a:lnSpc>
              <a:spcBef>
                <a:spcPts val="0"/>
              </a:spcBef>
              <a:spcAft>
                <a:spcPts val="0"/>
              </a:spcAft>
              <a:buNone/>
            </a:pPr>
            <a:r>
              <a:rPr b="0" i="0" lang="en" sz="4500" u="none" cap="none" strike="noStrike">
                <a:solidFill>
                  <a:srgbClr val="F78D2D"/>
                </a:solidFill>
                <a:latin typeface="Paytone One"/>
                <a:ea typeface="Paytone One"/>
                <a:cs typeface="Paytone One"/>
                <a:sym typeface="Paytone One"/>
              </a:rPr>
              <a:t>Credits</a:t>
            </a:r>
            <a:endParaRPr sz="700"/>
          </a:p>
        </p:txBody>
      </p:sp>
      <p:sp>
        <p:nvSpPr>
          <p:cNvPr id="364" name="Google Shape;364;p28"/>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79" name="Shape 79"/>
        <p:cNvGrpSpPr/>
        <p:nvPr/>
      </p:nvGrpSpPr>
      <p:grpSpPr>
        <a:xfrm>
          <a:off x="0" y="0"/>
          <a:ext cx="0" cy="0"/>
          <a:chOff x="0" y="0"/>
          <a:chExt cx="0" cy="0"/>
        </a:xfrm>
      </p:grpSpPr>
      <p:grpSp>
        <p:nvGrpSpPr>
          <p:cNvPr id="80" name="Google Shape;80;p12"/>
          <p:cNvGrpSpPr/>
          <p:nvPr/>
        </p:nvGrpSpPr>
        <p:grpSpPr>
          <a:xfrm>
            <a:off x="2947284" y="-308361"/>
            <a:ext cx="3249432" cy="3249432"/>
            <a:chOff x="0" y="0"/>
            <a:chExt cx="812800" cy="812800"/>
          </a:xfrm>
        </p:grpSpPr>
        <p:sp>
          <p:nvSpPr>
            <p:cNvPr id="81" name="Google Shape;8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 name="Google Shape;82;p12"/>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3" name="Google Shape;83;p12"/>
          <p:cNvPicPr preferRelativeResize="0"/>
          <p:nvPr/>
        </p:nvPicPr>
        <p:blipFill>
          <a:blip r:embed="rId3">
            <a:alphaModFix/>
          </a:blip>
          <a:stretch>
            <a:fillRect/>
          </a:stretch>
        </p:blipFill>
        <p:spPr>
          <a:xfrm>
            <a:off x="3079638" y="-175900"/>
            <a:ext cx="2984551" cy="2981503"/>
          </a:xfrm>
          <a:prstGeom prst="rect">
            <a:avLst/>
          </a:prstGeom>
          <a:noFill/>
          <a:ln>
            <a:noFill/>
          </a:ln>
        </p:spPr>
      </p:pic>
      <p:sp>
        <p:nvSpPr>
          <p:cNvPr id="84" name="Google Shape;84;p12"/>
          <p:cNvSpPr/>
          <p:nvPr/>
        </p:nvSpPr>
        <p:spPr>
          <a:xfrm flipH="1">
            <a:off x="6621785" y="-906875"/>
            <a:ext cx="3428702" cy="2345954"/>
          </a:xfrm>
          <a:custGeom>
            <a:rect b="b" l="l" r="r" t="t"/>
            <a:pathLst>
              <a:path extrusionOk="0" h="4691907" w="6857403">
                <a:moveTo>
                  <a:pt x="6857402" y="0"/>
                </a:moveTo>
                <a:lnTo>
                  <a:pt x="0" y="0"/>
                </a:lnTo>
                <a:lnTo>
                  <a:pt x="0" y="4691908"/>
                </a:lnTo>
                <a:lnTo>
                  <a:pt x="6857402" y="4691908"/>
                </a:lnTo>
                <a:lnTo>
                  <a:pt x="6857402" y="0"/>
                </a:lnTo>
                <a:close/>
              </a:path>
            </a:pathLst>
          </a:custGeom>
          <a:blipFill rotWithShape="1">
            <a:blip r:embed="rId4">
              <a:alphaModFix/>
            </a:blip>
            <a:stretch>
              <a:fillRect b="0" l="0" r="0" t="0"/>
            </a:stretch>
          </a:blipFill>
          <a:ln>
            <a:noFill/>
          </a:ln>
        </p:spPr>
      </p:sp>
      <p:sp>
        <p:nvSpPr>
          <p:cNvPr id="85" name="Google Shape;85;p12"/>
          <p:cNvSpPr/>
          <p:nvPr/>
        </p:nvSpPr>
        <p:spPr>
          <a:xfrm>
            <a:off x="-906656" y="-906875"/>
            <a:ext cx="3428702" cy="2345954"/>
          </a:xfrm>
          <a:custGeom>
            <a:rect b="b" l="l" r="r" t="t"/>
            <a:pathLst>
              <a:path extrusionOk="0" h="4691907" w="6857403">
                <a:moveTo>
                  <a:pt x="0" y="0"/>
                </a:moveTo>
                <a:lnTo>
                  <a:pt x="6857403" y="0"/>
                </a:lnTo>
                <a:lnTo>
                  <a:pt x="6857403" y="4691908"/>
                </a:lnTo>
                <a:lnTo>
                  <a:pt x="0" y="4691908"/>
                </a:lnTo>
                <a:lnTo>
                  <a:pt x="0" y="0"/>
                </a:lnTo>
                <a:close/>
              </a:path>
            </a:pathLst>
          </a:custGeom>
          <a:blipFill rotWithShape="1">
            <a:blip r:embed="rId4">
              <a:alphaModFix/>
            </a:blip>
            <a:stretch>
              <a:fillRect b="0" l="0" r="0" t="0"/>
            </a:stretch>
          </a:blipFill>
          <a:ln>
            <a:noFill/>
          </a:ln>
        </p:spPr>
      </p:sp>
      <p:sp>
        <p:nvSpPr>
          <p:cNvPr id="86" name="Google Shape;86;p12"/>
          <p:cNvSpPr txBox="1"/>
          <p:nvPr/>
        </p:nvSpPr>
        <p:spPr>
          <a:xfrm>
            <a:off x="682668" y="2954257"/>
            <a:ext cx="7778663" cy="96666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5600" u="none" cap="none" strike="noStrike">
                <a:solidFill>
                  <a:srgbClr val="F78D2D"/>
                </a:solidFill>
                <a:latin typeface="Paytone One"/>
                <a:ea typeface="Paytone One"/>
                <a:cs typeface="Paytone One"/>
                <a:sym typeface="Paytone One"/>
              </a:rPr>
              <a:t>Hello there!</a:t>
            </a:r>
            <a:endParaRPr sz="700"/>
          </a:p>
        </p:txBody>
      </p:sp>
      <p:sp>
        <p:nvSpPr>
          <p:cNvPr id="87" name="Google Shape;87;p12"/>
          <p:cNvSpPr txBox="1"/>
          <p:nvPr/>
        </p:nvSpPr>
        <p:spPr>
          <a:xfrm>
            <a:off x="1233478" y="4041371"/>
            <a:ext cx="6677043" cy="737622"/>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2000" u="none" cap="none" strike="noStrike">
                <a:solidFill>
                  <a:srgbClr val="1E3861"/>
                </a:solidFill>
                <a:latin typeface="Jua"/>
                <a:ea typeface="Jua"/>
                <a:cs typeface="Jua"/>
                <a:sym typeface="Jua"/>
              </a:rPr>
              <a:t>I'm Rain, and I'll be sharing with you my beautiful ideas. Follow me at @reallygreatsite to learn more.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91" name="Shape 91"/>
        <p:cNvGrpSpPr/>
        <p:nvPr/>
      </p:nvGrpSpPr>
      <p:grpSpPr>
        <a:xfrm>
          <a:off x="0" y="0"/>
          <a:ext cx="0" cy="0"/>
          <a:chOff x="0" y="0"/>
          <a:chExt cx="0" cy="0"/>
        </a:xfrm>
      </p:grpSpPr>
      <p:pic>
        <p:nvPicPr>
          <p:cNvPr id="92" name="Google Shape;92;p13"/>
          <p:cNvPicPr preferRelativeResize="0"/>
          <p:nvPr/>
        </p:nvPicPr>
        <p:blipFill>
          <a:blip r:embed="rId3">
            <a:alphaModFix/>
          </a:blip>
          <a:stretch>
            <a:fillRect/>
          </a:stretch>
        </p:blipFill>
        <p:spPr>
          <a:xfrm>
            <a:off x="3" y="0"/>
            <a:ext cx="3494094" cy="5143499"/>
          </a:xfrm>
          <a:prstGeom prst="rect">
            <a:avLst/>
          </a:prstGeom>
          <a:noFill/>
          <a:ln>
            <a:noFill/>
          </a:ln>
        </p:spPr>
      </p:pic>
      <p:sp>
        <p:nvSpPr>
          <p:cNvPr id="93" name="Google Shape;93;p13"/>
          <p:cNvSpPr txBox="1"/>
          <p:nvPr/>
        </p:nvSpPr>
        <p:spPr>
          <a:xfrm>
            <a:off x="4354238" y="419100"/>
            <a:ext cx="4134600" cy="1621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What is Buddhism?</a:t>
            </a:r>
            <a:endParaRPr sz="700"/>
          </a:p>
        </p:txBody>
      </p:sp>
      <p:sp>
        <p:nvSpPr>
          <p:cNvPr id="94" name="Google Shape;94;p13"/>
          <p:cNvSpPr txBox="1"/>
          <p:nvPr/>
        </p:nvSpPr>
        <p:spPr>
          <a:xfrm>
            <a:off x="4770792" y="2398395"/>
            <a:ext cx="3301500" cy="231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 Donec tempor diam mattis efficitur lacinia. Nam viverra nibh sapien, ac laoreet leo tincidunt vel. Aliquam iaculis cursus nisl sed bibendum. Praesent venenatis maximus euismod. Nunc diam nisi, pulvinar vitae aliquet sed, convallis id justo. Nunc et ex ut elit mattis pulvinar. Proin bibendum vitae magna nec iaculis.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98" name="Shape 98"/>
        <p:cNvGrpSpPr/>
        <p:nvPr/>
      </p:nvGrpSpPr>
      <p:grpSpPr>
        <a:xfrm>
          <a:off x="0" y="0"/>
          <a:ext cx="0" cy="0"/>
          <a:chOff x="0" y="0"/>
          <a:chExt cx="0" cy="0"/>
        </a:xfrm>
      </p:grpSpPr>
      <p:grpSp>
        <p:nvGrpSpPr>
          <p:cNvPr id="99" name="Google Shape;99;p14"/>
          <p:cNvGrpSpPr/>
          <p:nvPr/>
        </p:nvGrpSpPr>
        <p:grpSpPr>
          <a:xfrm>
            <a:off x="2947284" y="1577578"/>
            <a:ext cx="3249432" cy="3249432"/>
            <a:chOff x="0" y="0"/>
            <a:chExt cx="812800" cy="812800"/>
          </a:xfrm>
        </p:grpSpPr>
        <p:sp>
          <p:nvSpPr>
            <p:cNvPr id="100" name="Google Shape;10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 name="Google Shape;101;p1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2" name="Google Shape;102;p14"/>
          <p:cNvPicPr preferRelativeResize="0"/>
          <p:nvPr/>
        </p:nvPicPr>
        <p:blipFill>
          <a:blip r:embed="rId3">
            <a:alphaModFix/>
          </a:blip>
          <a:stretch>
            <a:fillRect/>
          </a:stretch>
        </p:blipFill>
        <p:spPr>
          <a:xfrm>
            <a:off x="3079725" y="1686064"/>
            <a:ext cx="2984551" cy="2981510"/>
          </a:xfrm>
          <a:prstGeom prst="rect">
            <a:avLst/>
          </a:prstGeom>
          <a:noFill/>
          <a:ln>
            <a:noFill/>
          </a:ln>
        </p:spPr>
      </p:pic>
      <p:sp>
        <p:nvSpPr>
          <p:cNvPr id="103" name="Google Shape;103;p14"/>
          <p:cNvSpPr txBox="1"/>
          <p:nvPr/>
        </p:nvSpPr>
        <p:spPr>
          <a:xfrm>
            <a:off x="825964" y="358788"/>
            <a:ext cx="7492072" cy="838838"/>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Who Was Buddha?</a:t>
            </a:r>
            <a:endParaRPr sz="700"/>
          </a:p>
        </p:txBody>
      </p:sp>
      <p:sp>
        <p:nvSpPr>
          <p:cNvPr id="104" name="Google Shape;104;p14"/>
          <p:cNvSpPr txBox="1"/>
          <p:nvPr/>
        </p:nvSpPr>
        <p:spPr>
          <a:xfrm>
            <a:off x="514350" y="1794023"/>
            <a:ext cx="1815300" cy="28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 Donec tempor diam mattis efficitur lacinia. Nam viverra nibh sapien, ac laoreet leo tincidunt vel.  Proin bibendum vitae magna nec iaculis.</a:t>
            </a:r>
            <a:endParaRPr sz="700"/>
          </a:p>
        </p:txBody>
      </p:sp>
      <p:sp>
        <p:nvSpPr>
          <p:cNvPr id="105" name="Google Shape;105;p14"/>
          <p:cNvSpPr txBox="1"/>
          <p:nvPr/>
        </p:nvSpPr>
        <p:spPr>
          <a:xfrm>
            <a:off x="6736577" y="1794023"/>
            <a:ext cx="1893000" cy="3090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Donec tempor diam mattis efficitur lacinia. Nam viverra nibh sapien, ac laoreet leo tincidunt vel. Aliquam iaculis cursus nisl sed bibendum. Praesent venenatis maximus euismod. Nunc diam nisi, pulvinar vitae aliquet sed, convallis id justo. Nunc et ex ut elit mattis pulvinar. Proin bibendum vitae magna nec iaculis. Sed lorem quam, tristique eu dui pretium.</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109" name="Shape 109"/>
        <p:cNvGrpSpPr/>
        <p:nvPr/>
      </p:nvGrpSpPr>
      <p:grpSpPr>
        <a:xfrm>
          <a:off x="0" y="0"/>
          <a:ext cx="0" cy="0"/>
          <a:chOff x="0" y="0"/>
          <a:chExt cx="0" cy="0"/>
        </a:xfrm>
      </p:grpSpPr>
      <p:sp>
        <p:nvSpPr>
          <p:cNvPr id="110" name="Google Shape;110;p15"/>
          <p:cNvSpPr/>
          <p:nvPr/>
        </p:nvSpPr>
        <p:spPr>
          <a:xfrm>
            <a:off x="3652339" y="1658594"/>
            <a:ext cx="1949164" cy="1838590"/>
          </a:xfrm>
          <a:custGeom>
            <a:rect b="b" l="l" r="r" t="t"/>
            <a:pathLst>
              <a:path extrusionOk="0" h="3677181" w="3898327">
                <a:moveTo>
                  <a:pt x="0" y="0"/>
                </a:moveTo>
                <a:lnTo>
                  <a:pt x="3898326" y="0"/>
                </a:lnTo>
                <a:lnTo>
                  <a:pt x="3898326" y="3677182"/>
                </a:lnTo>
                <a:lnTo>
                  <a:pt x="0" y="3677182"/>
                </a:lnTo>
                <a:lnTo>
                  <a:pt x="0" y="0"/>
                </a:lnTo>
                <a:close/>
              </a:path>
            </a:pathLst>
          </a:custGeom>
          <a:blipFill rotWithShape="1">
            <a:blip r:embed="rId3">
              <a:alphaModFix/>
            </a:blip>
            <a:stretch>
              <a:fillRect b="0" l="0" r="0" t="-6011"/>
            </a:stretch>
          </a:blipFill>
          <a:ln>
            <a:noFill/>
          </a:ln>
        </p:spPr>
      </p:sp>
      <p:sp>
        <p:nvSpPr>
          <p:cNvPr id="111" name="Google Shape;111;p15"/>
          <p:cNvSpPr/>
          <p:nvPr/>
        </p:nvSpPr>
        <p:spPr>
          <a:xfrm>
            <a:off x="514350" y="1563189"/>
            <a:ext cx="2347478" cy="2029401"/>
          </a:xfrm>
          <a:custGeom>
            <a:rect b="b" l="l" r="r" t="t"/>
            <a:pathLst>
              <a:path extrusionOk="0" h="4058802" w="4694955">
                <a:moveTo>
                  <a:pt x="0" y="0"/>
                </a:moveTo>
                <a:lnTo>
                  <a:pt x="4694955" y="0"/>
                </a:lnTo>
                <a:lnTo>
                  <a:pt x="4694955" y="4058802"/>
                </a:lnTo>
                <a:lnTo>
                  <a:pt x="0" y="4058802"/>
                </a:lnTo>
                <a:lnTo>
                  <a:pt x="0" y="0"/>
                </a:lnTo>
                <a:close/>
              </a:path>
            </a:pathLst>
          </a:custGeom>
          <a:blipFill rotWithShape="1">
            <a:blip r:embed="rId4">
              <a:alphaModFix/>
            </a:blip>
            <a:stretch>
              <a:fillRect b="0" l="0" r="0" t="-15672"/>
            </a:stretch>
          </a:blipFill>
          <a:ln>
            <a:noFill/>
          </a:ln>
        </p:spPr>
      </p:sp>
      <p:sp>
        <p:nvSpPr>
          <p:cNvPr id="112" name="Google Shape;112;p15"/>
          <p:cNvSpPr/>
          <p:nvPr/>
        </p:nvSpPr>
        <p:spPr>
          <a:xfrm>
            <a:off x="6562010" y="1603308"/>
            <a:ext cx="1949163" cy="1949164"/>
          </a:xfrm>
          <a:custGeom>
            <a:rect b="b" l="l" r="r" t="t"/>
            <a:pathLst>
              <a:path extrusionOk="0" h="3898327" w="3898327">
                <a:moveTo>
                  <a:pt x="0" y="0"/>
                </a:moveTo>
                <a:lnTo>
                  <a:pt x="3898327" y="0"/>
                </a:lnTo>
                <a:lnTo>
                  <a:pt x="3898327" y="3898326"/>
                </a:lnTo>
                <a:lnTo>
                  <a:pt x="0" y="3898326"/>
                </a:lnTo>
                <a:lnTo>
                  <a:pt x="0" y="0"/>
                </a:lnTo>
                <a:close/>
              </a:path>
            </a:pathLst>
          </a:custGeom>
          <a:blipFill rotWithShape="1">
            <a:blip r:embed="rId5">
              <a:alphaModFix/>
            </a:blip>
            <a:stretch>
              <a:fillRect b="0" l="0" r="0" t="0"/>
            </a:stretch>
          </a:blipFill>
          <a:ln>
            <a:noFill/>
          </a:ln>
        </p:spPr>
      </p:sp>
      <p:sp>
        <p:nvSpPr>
          <p:cNvPr id="113" name="Google Shape;113;p15"/>
          <p:cNvSpPr txBox="1"/>
          <p:nvPr/>
        </p:nvSpPr>
        <p:spPr>
          <a:xfrm>
            <a:off x="861571" y="3705210"/>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114" name="Google Shape;114;p15"/>
          <p:cNvSpPr txBox="1"/>
          <p:nvPr/>
        </p:nvSpPr>
        <p:spPr>
          <a:xfrm>
            <a:off x="3800402" y="3705210"/>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115" name="Google Shape;115;p15"/>
          <p:cNvSpPr txBox="1"/>
          <p:nvPr/>
        </p:nvSpPr>
        <p:spPr>
          <a:xfrm>
            <a:off x="6739315" y="3705210"/>
            <a:ext cx="1653037" cy="53261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116" name="Google Shape;116;p15"/>
          <p:cNvSpPr txBox="1"/>
          <p:nvPr/>
        </p:nvSpPr>
        <p:spPr>
          <a:xfrm>
            <a:off x="861571" y="4359202"/>
            <a:ext cx="1653037"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Elaborate on what you want to discuss. </a:t>
            </a:r>
            <a:endParaRPr sz="700"/>
          </a:p>
        </p:txBody>
      </p:sp>
      <p:sp>
        <p:nvSpPr>
          <p:cNvPr id="117" name="Google Shape;117;p15"/>
          <p:cNvSpPr txBox="1"/>
          <p:nvPr/>
        </p:nvSpPr>
        <p:spPr>
          <a:xfrm>
            <a:off x="3800402" y="4359202"/>
            <a:ext cx="1653037"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Elaborate on what you want to discuss. </a:t>
            </a:r>
            <a:endParaRPr sz="700"/>
          </a:p>
        </p:txBody>
      </p:sp>
      <p:sp>
        <p:nvSpPr>
          <p:cNvPr id="118" name="Google Shape;118;p15"/>
          <p:cNvSpPr txBox="1"/>
          <p:nvPr/>
        </p:nvSpPr>
        <p:spPr>
          <a:xfrm>
            <a:off x="6739315" y="4359202"/>
            <a:ext cx="1653037"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Elaborate on what you want to discuss. </a:t>
            </a:r>
            <a:endParaRPr sz="700"/>
          </a:p>
        </p:txBody>
      </p:sp>
      <p:sp>
        <p:nvSpPr>
          <p:cNvPr id="119" name="Google Shape;119;p15"/>
          <p:cNvSpPr txBox="1"/>
          <p:nvPr/>
        </p:nvSpPr>
        <p:spPr>
          <a:xfrm>
            <a:off x="1164179" y="315669"/>
            <a:ext cx="6925485" cy="838838"/>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Buddhist Symbols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123" name="Shape 123"/>
        <p:cNvGrpSpPr/>
        <p:nvPr/>
      </p:nvGrpSpPr>
      <p:grpSpPr>
        <a:xfrm>
          <a:off x="0" y="0"/>
          <a:ext cx="0" cy="0"/>
          <a:chOff x="0" y="0"/>
          <a:chExt cx="0" cy="0"/>
        </a:xfrm>
      </p:grpSpPr>
      <p:grpSp>
        <p:nvGrpSpPr>
          <p:cNvPr id="124" name="Google Shape;124;p16"/>
          <p:cNvGrpSpPr/>
          <p:nvPr/>
        </p:nvGrpSpPr>
        <p:grpSpPr>
          <a:xfrm>
            <a:off x="5013881" y="-108496"/>
            <a:ext cx="4130119" cy="5251996"/>
            <a:chOff x="0" y="-57150"/>
            <a:chExt cx="2175536" cy="2766483"/>
          </a:xfrm>
        </p:grpSpPr>
        <p:sp>
          <p:nvSpPr>
            <p:cNvPr id="125" name="Google Shape;125;p16"/>
            <p:cNvSpPr/>
            <p:nvPr/>
          </p:nvSpPr>
          <p:spPr>
            <a:xfrm>
              <a:off x="0" y="0"/>
              <a:ext cx="2175536" cy="2709333"/>
            </a:xfrm>
            <a:custGeom>
              <a:rect b="b" l="l" r="r" t="t"/>
              <a:pathLst>
                <a:path extrusionOk="0" h="2709333" w="2175536">
                  <a:moveTo>
                    <a:pt x="0" y="0"/>
                  </a:moveTo>
                  <a:lnTo>
                    <a:pt x="2175536" y="0"/>
                  </a:lnTo>
                  <a:lnTo>
                    <a:pt x="2175536" y="2709333"/>
                  </a:lnTo>
                  <a:lnTo>
                    <a:pt x="0" y="2709333"/>
                  </a:lnTo>
                  <a:close/>
                </a:path>
              </a:pathLst>
            </a:custGeom>
            <a:solidFill>
              <a:srgbClr val="F78D2D"/>
            </a:solidFill>
            <a:ln>
              <a:noFill/>
            </a:ln>
          </p:spPr>
        </p:sp>
        <p:sp>
          <p:nvSpPr>
            <p:cNvPr id="126" name="Google Shape;126;p16"/>
            <p:cNvSpPr txBox="1"/>
            <p:nvPr/>
          </p:nvSpPr>
          <p:spPr>
            <a:xfrm>
              <a:off x="0" y="-57150"/>
              <a:ext cx="2175536" cy="2766483"/>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7" name="Google Shape;127;p16"/>
          <p:cNvPicPr preferRelativeResize="0"/>
          <p:nvPr/>
        </p:nvPicPr>
        <p:blipFill>
          <a:blip r:embed="rId3">
            <a:alphaModFix/>
          </a:blip>
          <a:stretch>
            <a:fillRect/>
          </a:stretch>
        </p:blipFill>
        <p:spPr>
          <a:xfrm>
            <a:off x="5197450" y="257491"/>
            <a:ext cx="3762974" cy="4101158"/>
          </a:xfrm>
          <a:prstGeom prst="rect">
            <a:avLst/>
          </a:prstGeom>
          <a:noFill/>
          <a:ln>
            <a:noFill/>
          </a:ln>
        </p:spPr>
      </p:pic>
      <p:sp>
        <p:nvSpPr>
          <p:cNvPr id="128" name="Google Shape;128;p16"/>
          <p:cNvSpPr txBox="1"/>
          <p:nvPr/>
        </p:nvSpPr>
        <p:spPr>
          <a:xfrm>
            <a:off x="418261" y="552450"/>
            <a:ext cx="41226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F78D2D"/>
                </a:solidFill>
                <a:latin typeface="Paytone One"/>
                <a:ea typeface="Paytone One"/>
                <a:cs typeface="Paytone One"/>
                <a:sym typeface="Paytone One"/>
              </a:rPr>
              <a:t>The Eightfold Path: </a:t>
            </a:r>
            <a:endParaRPr sz="700"/>
          </a:p>
        </p:txBody>
      </p:sp>
      <p:sp>
        <p:nvSpPr>
          <p:cNvPr id="129" name="Google Shape;129;p16"/>
          <p:cNvSpPr txBox="1"/>
          <p:nvPr/>
        </p:nvSpPr>
        <p:spPr>
          <a:xfrm>
            <a:off x="5409331" y="4404696"/>
            <a:ext cx="3339220"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Steps to a Happy Life</a:t>
            </a:r>
            <a:endParaRPr sz="700"/>
          </a:p>
        </p:txBody>
      </p:sp>
      <p:sp>
        <p:nvSpPr>
          <p:cNvPr id="130" name="Google Shape;130;p16"/>
          <p:cNvSpPr txBox="1"/>
          <p:nvPr/>
        </p:nvSpPr>
        <p:spPr>
          <a:xfrm>
            <a:off x="414511" y="1962275"/>
            <a:ext cx="4130100" cy="289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Phasellus vitae nibh et sapien tincidunt volutpat. Quisque id arcu varius, ornare metus et, dictum ipsum. Morbi luctus ut mauris id molestie. Donec in orci egestas, sollicitudin leo in, consequat augue. Nulla elementum massa nec tellus lobortis ornare. Phasellus ut massa consectetur, convallis elit quis, pretium velit. Aliquam in eros imperdiet, porttitor tellus vel, euismod ipsum. </a:t>
            </a:r>
            <a:endParaRPr sz="700"/>
          </a:p>
          <a:p>
            <a:pPr indent="0" lvl="0" marL="0" marR="0" rtl="0" algn="ctr">
              <a:lnSpc>
                <a:spcPct val="115000"/>
              </a:lnSpc>
              <a:spcBef>
                <a:spcPts val="0"/>
              </a:spcBef>
              <a:spcAft>
                <a:spcPts val="0"/>
              </a:spcAft>
              <a:buNone/>
            </a:pPr>
            <a:r>
              <a:t/>
            </a:r>
            <a:endParaRPr b="1" i="0" sz="1100" u="none" cap="none" strike="noStrike">
              <a:solidFill>
                <a:srgbClr val="1E3861"/>
              </a:solidFill>
              <a:latin typeface="Poppins"/>
              <a:ea typeface="Poppins"/>
              <a:cs typeface="Poppins"/>
              <a:sym typeface="Poppins"/>
            </a:endParaRPr>
          </a:p>
          <a:p>
            <a:pPr indent="0" lvl="0" marL="0" marR="0" rtl="0" algn="ctr">
              <a:lnSpc>
                <a:spcPct val="115000"/>
              </a:lnSpc>
              <a:spcBef>
                <a:spcPts val="0"/>
              </a:spcBef>
              <a:spcAft>
                <a:spcPts val="0"/>
              </a:spcAft>
              <a:buNone/>
            </a:pPr>
            <a:r>
              <a:rPr b="1" i="0" lang="en" sz="1100" u="none" cap="none" strike="noStrike">
                <a:solidFill>
                  <a:srgbClr val="1E3861"/>
                </a:solidFill>
                <a:latin typeface="Poppins"/>
                <a:ea typeface="Poppins"/>
                <a:cs typeface="Poppins"/>
                <a:sym typeface="Poppins"/>
              </a:rPr>
              <a:t>Morbi in sapien vestibulum, convallis sapien vel, lacinia nunc. Praesent iaculis lectus eget urna dictum luctus. Proin convallis ac eros ac aliquet. Etiam vulputate metus dui, a interdum ligula rhoncus id. Duis vestibulum fringilla felis rutrum maximus. Vestibulum vitae diam sit amet tellus fermentum blandit ac eleifend massa.</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60278" y="2596828"/>
            <a:ext cx="1599017" cy="1599018"/>
            <a:chOff x="0" y="0"/>
            <a:chExt cx="812800" cy="812800"/>
          </a:xfrm>
        </p:grpSpPr>
        <p:sp>
          <p:nvSpPr>
            <p:cNvPr id="136" name="Google Shape;1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7" name="Google Shape;137;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8" name="Google Shape;138;p17"/>
          <p:cNvGrpSpPr/>
          <p:nvPr/>
        </p:nvGrpSpPr>
        <p:grpSpPr>
          <a:xfrm>
            <a:off x="2647477" y="2325781"/>
            <a:ext cx="1599018" cy="1599018"/>
            <a:chOff x="0" y="0"/>
            <a:chExt cx="812800" cy="812800"/>
          </a:xfrm>
        </p:grpSpPr>
        <p:sp>
          <p:nvSpPr>
            <p:cNvPr id="139" name="Google Shape;1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0" name="Google Shape;140;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1" name="Google Shape;141;p17"/>
          <p:cNvGrpSpPr/>
          <p:nvPr/>
        </p:nvGrpSpPr>
        <p:grpSpPr>
          <a:xfrm>
            <a:off x="4834676" y="2596828"/>
            <a:ext cx="1599017" cy="1599018"/>
            <a:chOff x="0" y="0"/>
            <a:chExt cx="812800" cy="812800"/>
          </a:xfrm>
        </p:grpSpPr>
        <p:sp>
          <p:nvSpPr>
            <p:cNvPr id="142" name="Google Shape;14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3" name="Google Shape;143;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4" name="Google Shape;144;p17"/>
          <p:cNvGrpSpPr/>
          <p:nvPr/>
        </p:nvGrpSpPr>
        <p:grpSpPr>
          <a:xfrm>
            <a:off x="7021875" y="2325781"/>
            <a:ext cx="1599018" cy="1599018"/>
            <a:chOff x="0" y="0"/>
            <a:chExt cx="812800" cy="812800"/>
          </a:xfrm>
        </p:grpSpPr>
        <p:sp>
          <p:nvSpPr>
            <p:cNvPr id="145" name="Google Shape;1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6" name="Google Shape;146;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7" name="Google Shape;147;p17"/>
          <p:cNvPicPr preferRelativeResize="0"/>
          <p:nvPr/>
        </p:nvPicPr>
        <p:blipFill>
          <a:blip r:embed="rId3">
            <a:alphaModFix/>
          </a:blip>
          <a:stretch>
            <a:fillRect/>
          </a:stretch>
        </p:blipFill>
        <p:spPr>
          <a:xfrm>
            <a:off x="525450" y="2662000"/>
            <a:ext cx="1468674" cy="1468674"/>
          </a:xfrm>
          <a:prstGeom prst="rect">
            <a:avLst/>
          </a:prstGeom>
          <a:noFill/>
          <a:ln>
            <a:noFill/>
          </a:ln>
        </p:spPr>
      </p:pic>
      <p:pic>
        <p:nvPicPr>
          <p:cNvPr id="148" name="Google Shape;148;p17"/>
          <p:cNvPicPr preferRelativeResize="0"/>
          <p:nvPr/>
        </p:nvPicPr>
        <p:blipFill>
          <a:blip r:embed="rId4">
            <a:alphaModFix/>
          </a:blip>
          <a:stretch>
            <a:fillRect/>
          </a:stretch>
        </p:blipFill>
        <p:spPr>
          <a:xfrm>
            <a:off x="2712649" y="2390931"/>
            <a:ext cx="1468674" cy="1468694"/>
          </a:xfrm>
          <a:prstGeom prst="rect">
            <a:avLst/>
          </a:prstGeom>
          <a:noFill/>
          <a:ln>
            <a:noFill/>
          </a:ln>
        </p:spPr>
      </p:pic>
      <p:pic>
        <p:nvPicPr>
          <p:cNvPr id="149" name="Google Shape;149;p17"/>
          <p:cNvPicPr preferRelativeResize="0"/>
          <p:nvPr/>
        </p:nvPicPr>
        <p:blipFill>
          <a:blip r:embed="rId5">
            <a:alphaModFix/>
          </a:blip>
          <a:stretch>
            <a:fillRect/>
          </a:stretch>
        </p:blipFill>
        <p:spPr>
          <a:xfrm>
            <a:off x="4899850" y="2660469"/>
            <a:ext cx="1468675" cy="1471732"/>
          </a:xfrm>
          <a:prstGeom prst="rect">
            <a:avLst/>
          </a:prstGeom>
          <a:noFill/>
          <a:ln>
            <a:noFill/>
          </a:ln>
        </p:spPr>
      </p:pic>
      <p:pic>
        <p:nvPicPr>
          <p:cNvPr id="150" name="Google Shape;150;p17"/>
          <p:cNvPicPr preferRelativeResize="0"/>
          <p:nvPr/>
        </p:nvPicPr>
        <p:blipFill>
          <a:blip r:embed="rId6">
            <a:alphaModFix/>
          </a:blip>
          <a:stretch>
            <a:fillRect/>
          </a:stretch>
        </p:blipFill>
        <p:spPr>
          <a:xfrm>
            <a:off x="7087050" y="2390950"/>
            <a:ext cx="1468674" cy="1468674"/>
          </a:xfrm>
          <a:prstGeom prst="rect">
            <a:avLst/>
          </a:prstGeom>
          <a:noFill/>
          <a:ln>
            <a:noFill/>
          </a:ln>
        </p:spPr>
      </p:pic>
      <p:sp>
        <p:nvSpPr>
          <p:cNvPr id="151" name="Google Shape;151;p17"/>
          <p:cNvSpPr/>
          <p:nvPr/>
        </p:nvSpPr>
        <p:spPr>
          <a:xfrm>
            <a:off x="294193" y="2597712"/>
            <a:ext cx="412496" cy="4124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7"/>
          <p:cNvSpPr txBox="1"/>
          <p:nvPr/>
        </p:nvSpPr>
        <p:spPr>
          <a:xfrm>
            <a:off x="332795" y="2621839"/>
            <a:ext cx="334500" cy="363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nvGrpSpPr>
          <p:cNvPr id="153" name="Google Shape;153;p17"/>
          <p:cNvGrpSpPr/>
          <p:nvPr/>
        </p:nvGrpSpPr>
        <p:grpSpPr>
          <a:xfrm>
            <a:off x="2581176" y="2331415"/>
            <a:ext cx="411764" cy="411764"/>
            <a:chOff x="0" y="0"/>
            <a:chExt cx="812800" cy="812800"/>
          </a:xfrm>
        </p:grpSpPr>
        <p:sp>
          <p:nvSpPr>
            <p:cNvPr id="154" name="Google Shape;15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6" name="Google Shape;156;p17"/>
          <p:cNvGrpSpPr/>
          <p:nvPr/>
        </p:nvGrpSpPr>
        <p:grpSpPr>
          <a:xfrm>
            <a:off x="4865764" y="2602411"/>
            <a:ext cx="411764" cy="411764"/>
            <a:chOff x="0" y="0"/>
            <a:chExt cx="812800" cy="812800"/>
          </a:xfrm>
        </p:grpSpPr>
        <p:sp>
          <p:nvSpPr>
            <p:cNvPr id="157" name="Google Shape;15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9" name="Google Shape;159;p17"/>
          <p:cNvSpPr/>
          <p:nvPr/>
        </p:nvSpPr>
        <p:spPr>
          <a:xfrm>
            <a:off x="7019626" y="2331415"/>
            <a:ext cx="412496" cy="41249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0" name="Google Shape;160;p17"/>
          <p:cNvSpPr txBox="1"/>
          <p:nvPr/>
        </p:nvSpPr>
        <p:spPr>
          <a:xfrm>
            <a:off x="7058229" y="2355542"/>
            <a:ext cx="334500" cy="3636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161" name="Google Shape;161;p17"/>
          <p:cNvSpPr txBox="1"/>
          <p:nvPr/>
        </p:nvSpPr>
        <p:spPr>
          <a:xfrm>
            <a:off x="460278" y="397195"/>
            <a:ext cx="4009200" cy="162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The Four</a:t>
            </a:r>
            <a:endParaRPr sz="700"/>
          </a:p>
          <a:p>
            <a:pPr indent="0" lvl="0" marL="0" marR="0" rtl="0" algn="l">
              <a:lnSpc>
                <a:spcPct val="115000"/>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Noble Truths</a:t>
            </a:r>
            <a:endParaRPr sz="700"/>
          </a:p>
        </p:txBody>
      </p:sp>
      <p:sp>
        <p:nvSpPr>
          <p:cNvPr id="162" name="Google Shape;162;p17"/>
          <p:cNvSpPr txBox="1"/>
          <p:nvPr/>
        </p:nvSpPr>
        <p:spPr>
          <a:xfrm>
            <a:off x="260710" y="2595844"/>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1.</a:t>
            </a:r>
            <a:endParaRPr sz="700"/>
          </a:p>
        </p:txBody>
      </p:sp>
      <p:sp>
        <p:nvSpPr>
          <p:cNvPr id="163" name="Google Shape;163;p17"/>
          <p:cNvSpPr txBox="1"/>
          <p:nvPr/>
        </p:nvSpPr>
        <p:spPr>
          <a:xfrm>
            <a:off x="2547693" y="2300561"/>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2.</a:t>
            </a:r>
            <a:endParaRPr sz="700"/>
          </a:p>
        </p:txBody>
      </p:sp>
      <p:sp>
        <p:nvSpPr>
          <p:cNvPr id="164" name="Google Shape;164;p17"/>
          <p:cNvSpPr txBox="1"/>
          <p:nvPr/>
        </p:nvSpPr>
        <p:spPr>
          <a:xfrm>
            <a:off x="4832282" y="2571608"/>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3.</a:t>
            </a:r>
            <a:endParaRPr sz="700"/>
          </a:p>
        </p:txBody>
      </p:sp>
      <p:sp>
        <p:nvSpPr>
          <p:cNvPr id="165" name="Google Shape;165;p17"/>
          <p:cNvSpPr txBox="1"/>
          <p:nvPr/>
        </p:nvSpPr>
        <p:spPr>
          <a:xfrm>
            <a:off x="6986144" y="2300561"/>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4.</a:t>
            </a:r>
            <a:endParaRPr sz="700"/>
          </a:p>
        </p:txBody>
      </p:sp>
      <p:sp>
        <p:nvSpPr>
          <p:cNvPr id="166" name="Google Shape;166;p17"/>
          <p:cNvSpPr/>
          <p:nvPr/>
        </p:nvSpPr>
        <p:spPr>
          <a:xfrm flipH="1">
            <a:off x="4242808" y="-1314197"/>
            <a:ext cx="5344984" cy="3657094"/>
          </a:xfrm>
          <a:custGeom>
            <a:rect b="b" l="l" r="r" t="t"/>
            <a:pathLst>
              <a:path extrusionOk="0" h="7314188" w="10689967">
                <a:moveTo>
                  <a:pt x="10689967" y="0"/>
                </a:moveTo>
                <a:lnTo>
                  <a:pt x="0" y="0"/>
                </a:lnTo>
                <a:lnTo>
                  <a:pt x="0" y="7314188"/>
                </a:lnTo>
                <a:lnTo>
                  <a:pt x="10689967" y="7314188"/>
                </a:lnTo>
                <a:lnTo>
                  <a:pt x="10689967" y="0"/>
                </a:lnTo>
                <a:close/>
              </a:path>
            </a:pathLst>
          </a:custGeom>
          <a:blipFill rotWithShape="1">
            <a:blip r:embed="rId7">
              <a:alphaModFix/>
            </a:blip>
            <a:stretch>
              <a:fillRect b="0" l="0" r="0" t="0"/>
            </a:stretch>
          </a:blipFill>
          <a:ln>
            <a:noFill/>
          </a:ln>
        </p:spPr>
      </p:sp>
      <p:sp>
        <p:nvSpPr>
          <p:cNvPr id="167" name="Google Shape;167;p17"/>
          <p:cNvSpPr txBox="1"/>
          <p:nvPr/>
        </p:nvSpPr>
        <p:spPr>
          <a:xfrm>
            <a:off x="418200" y="4341080"/>
            <a:ext cx="1683172" cy="3733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The Truth of Suffering (Dukkha)</a:t>
            </a:r>
            <a:endParaRPr sz="700"/>
          </a:p>
        </p:txBody>
      </p:sp>
      <p:sp>
        <p:nvSpPr>
          <p:cNvPr id="168" name="Google Shape;168;p17"/>
          <p:cNvSpPr txBox="1"/>
          <p:nvPr/>
        </p:nvSpPr>
        <p:spPr>
          <a:xfrm>
            <a:off x="2605400" y="4070033"/>
            <a:ext cx="1683171" cy="55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The Truth of the Cause of Suffering (Samudaya)</a:t>
            </a:r>
            <a:endParaRPr sz="700"/>
          </a:p>
        </p:txBody>
      </p:sp>
      <p:sp>
        <p:nvSpPr>
          <p:cNvPr id="169" name="Google Shape;169;p17"/>
          <p:cNvSpPr txBox="1"/>
          <p:nvPr/>
        </p:nvSpPr>
        <p:spPr>
          <a:xfrm>
            <a:off x="4899851" y="4341080"/>
            <a:ext cx="1468668" cy="55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The Truth of the End of Suffering</a:t>
            </a:r>
            <a:endParaRPr sz="700"/>
          </a:p>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(Nirodha)</a:t>
            </a:r>
            <a:endParaRPr sz="700"/>
          </a:p>
        </p:txBody>
      </p:sp>
      <p:sp>
        <p:nvSpPr>
          <p:cNvPr id="170" name="Google Shape;170;p17"/>
          <p:cNvSpPr txBox="1"/>
          <p:nvPr/>
        </p:nvSpPr>
        <p:spPr>
          <a:xfrm>
            <a:off x="6979798" y="4070033"/>
            <a:ext cx="1683171" cy="559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The Truth of the Path to End Suffering</a:t>
            </a:r>
            <a:endParaRPr sz="700"/>
          </a:p>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(Magga)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174" name="Shape 174"/>
        <p:cNvGrpSpPr/>
        <p:nvPr/>
      </p:nvGrpSpPr>
      <p:grpSpPr>
        <a:xfrm>
          <a:off x="0" y="0"/>
          <a:ext cx="0" cy="0"/>
          <a:chOff x="0" y="0"/>
          <a:chExt cx="0" cy="0"/>
        </a:xfrm>
      </p:grpSpPr>
      <p:grpSp>
        <p:nvGrpSpPr>
          <p:cNvPr id="175" name="Google Shape;175;p18"/>
          <p:cNvGrpSpPr/>
          <p:nvPr/>
        </p:nvGrpSpPr>
        <p:grpSpPr>
          <a:xfrm>
            <a:off x="-261409" y="1530125"/>
            <a:ext cx="2840834" cy="2840834"/>
            <a:chOff x="0" y="0"/>
            <a:chExt cx="812800" cy="812800"/>
          </a:xfrm>
        </p:grpSpPr>
        <p:sp>
          <p:nvSpPr>
            <p:cNvPr id="176" name="Google Shape;17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7" name="Google Shape;177;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8" name="Google Shape;178;p18"/>
          <p:cNvGrpSpPr/>
          <p:nvPr/>
        </p:nvGrpSpPr>
        <p:grpSpPr>
          <a:xfrm>
            <a:off x="6564575" y="1530125"/>
            <a:ext cx="2840834" cy="2840834"/>
            <a:chOff x="0" y="0"/>
            <a:chExt cx="812800" cy="812800"/>
          </a:xfrm>
        </p:grpSpPr>
        <p:sp>
          <p:nvSpPr>
            <p:cNvPr id="179" name="Google Shape;1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8D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0" name="Google Shape;180;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1" name="Google Shape;181;p18"/>
          <p:cNvPicPr preferRelativeResize="0"/>
          <p:nvPr/>
        </p:nvPicPr>
        <p:blipFill>
          <a:blip r:embed="rId3">
            <a:alphaModFix/>
          </a:blip>
          <a:stretch>
            <a:fillRect/>
          </a:stretch>
        </p:blipFill>
        <p:spPr>
          <a:xfrm>
            <a:off x="-145625" y="1645925"/>
            <a:ext cx="2609251" cy="2609251"/>
          </a:xfrm>
          <a:prstGeom prst="rect">
            <a:avLst/>
          </a:prstGeom>
          <a:noFill/>
          <a:ln>
            <a:noFill/>
          </a:ln>
        </p:spPr>
      </p:pic>
      <p:pic>
        <p:nvPicPr>
          <p:cNvPr id="182" name="Google Shape;182;p18"/>
          <p:cNvPicPr preferRelativeResize="0"/>
          <p:nvPr/>
        </p:nvPicPr>
        <p:blipFill>
          <a:blip r:embed="rId4">
            <a:alphaModFix/>
          </a:blip>
          <a:stretch>
            <a:fillRect/>
          </a:stretch>
        </p:blipFill>
        <p:spPr>
          <a:xfrm>
            <a:off x="6680363" y="1671250"/>
            <a:ext cx="2609251" cy="2609251"/>
          </a:xfrm>
          <a:prstGeom prst="rect">
            <a:avLst/>
          </a:prstGeom>
          <a:noFill/>
          <a:ln>
            <a:noFill/>
          </a:ln>
        </p:spPr>
      </p:pic>
      <p:sp>
        <p:nvSpPr>
          <p:cNvPr id="183" name="Google Shape;183;p18"/>
          <p:cNvSpPr txBox="1"/>
          <p:nvPr/>
        </p:nvSpPr>
        <p:spPr>
          <a:xfrm>
            <a:off x="2046052" y="298924"/>
            <a:ext cx="5051897" cy="837974"/>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What is Karma?</a:t>
            </a:r>
            <a:endParaRPr sz="700"/>
          </a:p>
        </p:txBody>
      </p:sp>
      <p:sp>
        <p:nvSpPr>
          <p:cNvPr id="184" name="Google Shape;184;p18"/>
          <p:cNvSpPr txBox="1"/>
          <p:nvPr/>
        </p:nvSpPr>
        <p:spPr>
          <a:xfrm>
            <a:off x="2681391" y="1544378"/>
            <a:ext cx="1653037" cy="53261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185" name="Google Shape;185;p18"/>
          <p:cNvSpPr txBox="1"/>
          <p:nvPr/>
        </p:nvSpPr>
        <p:spPr>
          <a:xfrm>
            <a:off x="4808847" y="3245979"/>
            <a:ext cx="1653037" cy="530802"/>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 sz="2700" u="none" cap="none" strike="noStrike">
                <a:solidFill>
                  <a:srgbClr val="1E3861"/>
                </a:solidFill>
                <a:latin typeface="Jua"/>
                <a:ea typeface="Jua"/>
                <a:cs typeface="Jua"/>
                <a:sym typeface="Jua"/>
              </a:rPr>
              <a:t>Main Point</a:t>
            </a:r>
            <a:endParaRPr sz="700"/>
          </a:p>
        </p:txBody>
      </p:sp>
      <p:sp>
        <p:nvSpPr>
          <p:cNvPr id="186" name="Google Shape;186;p18"/>
          <p:cNvSpPr txBox="1"/>
          <p:nvPr/>
        </p:nvSpPr>
        <p:spPr>
          <a:xfrm>
            <a:off x="2681400" y="2110250"/>
            <a:ext cx="3616500" cy="64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a:t>
            </a:r>
            <a:endParaRPr sz="700"/>
          </a:p>
        </p:txBody>
      </p:sp>
      <p:sp>
        <p:nvSpPr>
          <p:cNvPr id="187" name="Google Shape;187;p18"/>
          <p:cNvSpPr txBox="1"/>
          <p:nvPr/>
        </p:nvSpPr>
        <p:spPr>
          <a:xfrm>
            <a:off x="2832138" y="3811850"/>
            <a:ext cx="3629700" cy="643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a:t>
            </a:r>
            <a:endParaRPr sz="700"/>
          </a:p>
        </p:txBody>
      </p:sp>
      <p:grpSp>
        <p:nvGrpSpPr>
          <p:cNvPr id="188" name="Google Shape;188;p18"/>
          <p:cNvGrpSpPr/>
          <p:nvPr/>
        </p:nvGrpSpPr>
        <p:grpSpPr>
          <a:xfrm>
            <a:off x="1903277" y="1663440"/>
            <a:ext cx="411740" cy="411740"/>
            <a:chOff x="0" y="0"/>
            <a:chExt cx="812800" cy="812800"/>
          </a:xfrm>
        </p:grpSpPr>
        <p:sp>
          <p:nvSpPr>
            <p:cNvPr id="189" name="Google Shape;18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8"/>
          <p:cNvGrpSpPr/>
          <p:nvPr/>
        </p:nvGrpSpPr>
        <p:grpSpPr>
          <a:xfrm>
            <a:off x="6598057" y="3355517"/>
            <a:ext cx="411740" cy="411739"/>
            <a:chOff x="0" y="0"/>
            <a:chExt cx="812800" cy="812800"/>
          </a:xfrm>
        </p:grpSpPr>
        <p:sp>
          <p:nvSpPr>
            <p:cNvPr id="192" name="Google Shape;19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386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8"/>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18"/>
          <p:cNvSpPr txBox="1"/>
          <p:nvPr/>
        </p:nvSpPr>
        <p:spPr>
          <a:xfrm>
            <a:off x="1869794" y="1625564"/>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1.</a:t>
            </a:r>
            <a:endParaRPr sz="700"/>
          </a:p>
        </p:txBody>
      </p:sp>
      <p:sp>
        <p:nvSpPr>
          <p:cNvPr id="195" name="Google Shape;195;p18"/>
          <p:cNvSpPr txBox="1"/>
          <p:nvPr/>
        </p:nvSpPr>
        <p:spPr>
          <a:xfrm>
            <a:off x="6564575" y="3317640"/>
            <a:ext cx="529500" cy="4155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ADEBF"/>
                </a:solidFill>
                <a:latin typeface="Jua"/>
                <a:ea typeface="Jua"/>
                <a:cs typeface="Jua"/>
                <a:sym typeface="Jua"/>
              </a:rPr>
              <a:t>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DEBF"/>
        </a:solidFill>
      </p:bgPr>
    </p:bg>
    <p:spTree>
      <p:nvGrpSpPr>
        <p:cNvPr id="199" name="Shape 199"/>
        <p:cNvGrpSpPr/>
        <p:nvPr/>
      </p:nvGrpSpPr>
      <p:grpSpPr>
        <a:xfrm>
          <a:off x="0" y="0"/>
          <a:ext cx="0" cy="0"/>
          <a:chOff x="0" y="0"/>
          <a:chExt cx="0" cy="0"/>
        </a:xfrm>
      </p:grpSpPr>
      <p:pic>
        <p:nvPicPr>
          <p:cNvPr id="200" name="Google Shape;200;p19"/>
          <p:cNvPicPr preferRelativeResize="0"/>
          <p:nvPr/>
        </p:nvPicPr>
        <p:blipFill>
          <a:blip r:embed="rId3">
            <a:alphaModFix/>
          </a:blip>
          <a:stretch>
            <a:fillRect/>
          </a:stretch>
        </p:blipFill>
        <p:spPr>
          <a:xfrm>
            <a:off x="2690500" y="1257075"/>
            <a:ext cx="3763000" cy="3891085"/>
          </a:xfrm>
          <a:prstGeom prst="rect">
            <a:avLst/>
          </a:prstGeom>
          <a:noFill/>
          <a:ln>
            <a:noFill/>
          </a:ln>
        </p:spPr>
      </p:pic>
      <p:sp>
        <p:nvSpPr>
          <p:cNvPr id="201" name="Google Shape;201;p19"/>
          <p:cNvSpPr/>
          <p:nvPr/>
        </p:nvSpPr>
        <p:spPr>
          <a:xfrm>
            <a:off x="975927" y="1498127"/>
            <a:ext cx="920783" cy="920784"/>
          </a:xfrm>
          <a:custGeom>
            <a:rect b="b" l="l" r="r" t="t"/>
            <a:pathLst>
              <a:path extrusionOk="0" h="1841567" w="1841567">
                <a:moveTo>
                  <a:pt x="0" y="0"/>
                </a:moveTo>
                <a:lnTo>
                  <a:pt x="1841567" y="0"/>
                </a:lnTo>
                <a:lnTo>
                  <a:pt x="1841567" y="1841567"/>
                </a:lnTo>
                <a:lnTo>
                  <a:pt x="0" y="1841567"/>
                </a:lnTo>
                <a:lnTo>
                  <a:pt x="0" y="0"/>
                </a:lnTo>
                <a:close/>
              </a:path>
            </a:pathLst>
          </a:custGeom>
          <a:blipFill rotWithShape="1">
            <a:blip r:embed="rId4">
              <a:alphaModFix/>
            </a:blip>
            <a:stretch>
              <a:fillRect b="0" l="0" r="0" t="0"/>
            </a:stretch>
          </a:blipFill>
          <a:ln>
            <a:noFill/>
          </a:ln>
        </p:spPr>
      </p:sp>
      <p:sp>
        <p:nvSpPr>
          <p:cNvPr id="202" name="Google Shape;202;p19"/>
          <p:cNvSpPr/>
          <p:nvPr/>
        </p:nvSpPr>
        <p:spPr>
          <a:xfrm>
            <a:off x="7325088" y="1498127"/>
            <a:ext cx="920783" cy="920784"/>
          </a:xfrm>
          <a:custGeom>
            <a:rect b="b" l="l" r="r" t="t"/>
            <a:pathLst>
              <a:path extrusionOk="0" h="1841567" w="1841567">
                <a:moveTo>
                  <a:pt x="0" y="0"/>
                </a:moveTo>
                <a:lnTo>
                  <a:pt x="1841567" y="0"/>
                </a:lnTo>
                <a:lnTo>
                  <a:pt x="1841567" y="1841567"/>
                </a:lnTo>
                <a:lnTo>
                  <a:pt x="0" y="1841567"/>
                </a:lnTo>
                <a:lnTo>
                  <a:pt x="0" y="0"/>
                </a:lnTo>
                <a:close/>
              </a:path>
            </a:pathLst>
          </a:custGeom>
          <a:blipFill rotWithShape="1">
            <a:blip r:embed="rId4">
              <a:alphaModFix/>
            </a:blip>
            <a:stretch>
              <a:fillRect b="0" l="0" r="0" t="0"/>
            </a:stretch>
          </a:blipFill>
          <a:ln>
            <a:noFill/>
          </a:ln>
        </p:spPr>
      </p:sp>
      <p:sp>
        <p:nvSpPr>
          <p:cNvPr id="203" name="Google Shape;203;p19"/>
          <p:cNvSpPr txBox="1"/>
          <p:nvPr/>
        </p:nvSpPr>
        <p:spPr>
          <a:xfrm>
            <a:off x="688944" y="293673"/>
            <a:ext cx="7766112" cy="837974"/>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 sz="4900" u="none" cap="none" strike="noStrike">
                <a:solidFill>
                  <a:srgbClr val="F78D2D"/>
                </a:solidFill>
                <a:latin typeface="Paytone One"/>
                <a:ea typeface="Paytone One"/>
                <a:cs typeface="Paytone One"/>
                <a:sym typeface="Paytone One"/>
              </a:rPr>
              <a:t>Core Values in Buddhism</a:t>
            </a:r>
            <a:endParaRPr sz="700"/>
          </a:p>
        </p:txBody>
      </p:sp>
      <p:sp>
        <p:nvSpPr>
          <p:cNvPr id="204" name="Google Shape;204;p19"/>
          <p:cNvSpPr txBox="1"/>
          <p:nvPr/>
        </p:nvSpPr>
        <p:spPr>
          <a:xfrm>
            <a:off x="212490" y="2357738"/>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Compassion</a:t>
            </a:r>
            <a:endParaRPr sz="700"/>
          </a:p>
        </p:txBody>
      </p:sp>
      <p:sp>
        <p:nvSpPr>
          <p:cNvPr id="205" name="Google Shape;205;p19"/>
          <p:cNvSpPr txBox="1"/>
          <p:nvPr/>
        </p:nvSpPr>
        <p:spPr>
          <a:xfrm>
            <a:off x="6639448" y="2357738"/>
            <a:ext cx="2292063" cy="53080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1E3861"/>
                </a:solidFill>
                <a:latin typeface="Jua"/>
                <a:ea typeface="Jua"/>
                <a:cs typeface="Jua"/>
                <a:sym typeface="Jua"/>
              </a:rPr>
              <a:t>Kindness</a:t>
            </a:r>
            <a:endParaRPr sz="700"/>
          </a:p>
        </p:txBody>
      </p:sp>
      <p:sp>
        <p:nvSpPr>
          <p:cNvPr id="206" name="Google Shape;206;p19"/>
          <p:cNvSpPr txBox="1"/>
          <p:nvPr/>
        </p:nvSpPr>
        <p:spPr>
          <a:xfrm>
            <a:off x="422840" y="3002841"/>
            <a:ext cx="1815339" cy="16735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a:t>
            </a:r>
            <a:endParaRPr sz="700"/>
          </a:p>
        </p:txBody>
      </p:sp>
      <p:sp>
        <p:nvSpPr>
          <p:cNvPr id="207" name="Google Shape;207;p19"/>
          <p:cNvSpPr txBox="1"/>
          <p:nvPr/>
        </p:nvSpPr>
        <p:spPr>
          <a:xfrm>
            <a:off x="6849798" y="3002841"/>
            <a:ext cx="1815339" cy="16735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100" u="none" cap="none" strike="noStrike">
                <a:solidFill>
                  <a:srgbClr val="1E3861"/>
                </a:solidFill>
                <a:latin typeface="Poppins"/>
                <a:ea typeface="Poppins"/>
                <a:cs typeface="Poppins"/>
                <a:sym typeface="Poppins"/>
              </a:rPr>
              <a:t>Lorem ipsum dolor sit amet, consectetur adipiscing elit. Donec ut tincidunt arcu. Proin ut ligula efficitur, pharetra ligula vitae, blandit felis. Sed lorem quam, tristique eu dui pretium, vehicula facilisis nisl.</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78D2D"/>
      </a:dk1>
      <a:lt1>
        <a:srgbClr val="FADEBF"/>
      </a:lt1>
      <a:dk2>
        <a:srgbClr val="1E3861"/>
      </a:dk2>
      <a:lt2>
        <a:srgbClr val="FADEB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