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inyon Script"/>
      <p:regular r:id="rId24"/>
    </p:embeddedFont>
    <p:embeddedFont>
      <p:font typeface="Playfair Display"/>
      <p:bold r:id="rId25"/>
      <p:boldItalic r:id="rId26"/>
    </p:embeddedFont>
    <p:embeddedFont>
      <p:font typeface="Montserrat"/>
      <p:regular r:id="rId27"/>
      <p:bold r:id="rId28"/>
      <p:italic r:id="rId29"/>
      <p:boldItalic r:id="rId30"/>
    </p:embeddedFont>
    <p:embeddedFont>
      <p:font typeface="Montserrat Medium"/>
      <p:regular r:id="rId31"/>
      <p:bold r:id="rId32"/>
      <p:italic r:id="rId33"/>
      <p:boldItalic r:id="rId34"/>
    </p:embeddedFont>
    <p:embeddedFont>
      <p:font typeface="Playfair Display SemiBold"/>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inyonScript-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boldItalic.fntdata"/><Relationship Id="rId25" Type="http://schemas.openxmlformats.org/officeDocument/2006/relationships/font" Target="fonts/PlayfairDisplay-bold.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regular.fntdata"/><Relationship Id="rId30" Type="http://schemas.openxmlformats.org/officeDocument/2006/relationships/font" Target="fonts/Montserrat-boldItalic.fntdata"/><Relationship Id="rId11" Type="http://schemas.openxmlformats.org/officeDocument/2006/relationships/slide" Target="slides/slide6.xml"/><Relationship Id="rId33" Type="http://schemas.openxmlformats.org/officeDocument/2006/relationships/font" Target="fonts/MontserratMedium-italic.fntdata"/><Relationship Id="rId10" Type="http://schemas.openxmlformats.org/officeDocument/2006/relationships/slide" Target="slides/slide5.xml"/><Relationship Id="rId32" Type="http://schemas.openxmlformats.org/officeDocument/2006/relationships/font" Target="fonts/MontserratMedium-bold.fntdata"/><Relationship Id="rId13" Type="http://schemas.openxmlformats.org/officeDocument/2006/relationships/slide" Target="slides/slide8.xml"/><Relationship Id="rId35" Type="http://schemas.openxmlformats.org/officeDocument/2006/relationships/font" Target="fonts/PlayfairDisplaySemiBold-regular.fntdata"/><Relationship Id="rId12" Type="http://schemas.openxmlformats.org/officeDocument/2006/relationships/slide" Target="slides/slide7.xml"/><Relationship Id="rId34" Type="http://schemas.openxmlformats.org/officeDocument/2006/relationships/font" Target="fonts/MontserratMedium-boldItalic.fntdata"/><Relationship Id="rId15" Type="http://schemas.openxmlformats.org/officeDocument/2006/relationships/slide" Target="slides/slide10.xml"/><Relationship Id="rId37" Type="http://schemas.openxmlformats.org/officeDocument/2006/relationships/font" Target="fonts/PlayfairDisplaySemiBold-italic.fntdata"/><Relationship Id="rId14" Type="http://schemas.openxmlformats.org/officeDocument/2006/relationships/slide" Target="slides/slide9.xml"/><Relationship Id="rId36" Type="http://schemas.openxmlformats.org/officeDocument/2006/relationships/font" Target="fonts/PlayfairDisplaySemiBold-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PlayfairDisplaySemiBold-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312406ed322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312406ed322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12406ed322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312406ed322_2_1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12406ed322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12406ed322_2_1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12406ed322_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12406ed322_2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12406ed322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312406ed322_2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12406ed322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12406ed322_2_2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12406ed322_2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12406ed322_2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12406ed322_2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12406ed322_2_2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12406ed322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12406ed322_2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12406ed322_2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312406ed322_2_3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12406ed322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312406ed322_2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2406ed322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312406ed322_2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12406ed322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312406ed322_2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12406ed322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312406ed322_2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2406ed322_2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12406ed322_2_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12406ed322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12406ed322_2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12406ed322_2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312406ed322_2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12406ed322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312406ed322_2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9544" l="0" r="0" t="8809"/>
          <a:stretch/>
        </p:blipFill>
        <p:spPr>
          <a:xfrm>
            <a:off x="0" y="0"/>
            <a:ext cx="9144003" cy="5143501"/>
          </a:xfrm>
          <a:prstGeom prst="rect">
            <a:avLst/>
          </a:prstGeom>
          <a:noFill/>
          <a:ln>
            <a:noFill/>
          </a:ln>
        </p:spPr>
      </p:pic>
      <p:sp>
        <p:nvSpPr>
          <p:cNvPr id="11" name="Google Shape;11;p2"/>
          <p:cNvSpPr txBox="1"/>
          <p:nvPr>
            <p:ph type="ctrTitle"/>
          </p:nvPr>
        </p:nvSpPr>
        <p:spPr>
          <a:xfrm>
            <a:off x="1388861" y="2627571"/>
            <a:ext cx="61542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072125"/>
            <a:ext cx="8520600" cy="664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Pinyon Script"/>
              <a:buNone/>
              <a:defRPr sz="2800">
                <a:latin typeface="Pinyon Script"/>
                <a:ea typeface="Pinyon Script"/>
                <a:cs typeface="Pinyon Script"/>
                <a:sym typeface="Pinyon Scrip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4" name="Google Shape;14;p2"/>
          <p:cNvCxnSpPr/>
          <p:nvPr/>
        </p:nvCxnSpPr>
        <p:spPr>
          <a:xfrm>
            <a:off x="1188761" y="4734367"/>
            <a:ext cx="6554400" cy="0"/>
          </a:xfrm>
          <a:prstGeom prst="straightConnector1">
            <a:avLst/>
          </a:prstGeom>
          <a:noFill/>
          <a:ln cap="flat" cmpd="sng" w="47625">
            <a:solidFill>
              <a:srgbClr val="E4E8E2"/>
            </a:solidFill>
            <a:prstDash val="solid"/>
            <a:round/>
            <a:headEnd len="sm" w="sm" type="none"/>
            <a:tailEnd len="sm" w="sm" type="none"/>
          </a:ln>
        </p:spPr>
      </p:cxnSp>
      <p:cxnSp>
        <p:nvCxnSpPr>
          <p:cNvPr id="15" name="Google Shape;15;p2"/>
          <p:cNvCxnSpPr/>
          <p:nvPr/>
        </p:nvCxnSpPr>
        <p:spPr>
          <a:xfrm>
            <a:off x="1188761" y="2889025"/>
            <a:ext cx="6554400" cy="0"/>
          </a:xfrm>
          <a:prstGeom prst="straightConnector1">
            <a:avLst/>
          </a:prstGeom>
          <a:noFill/>
          <a:ln cap="flat" cmpd="sng" w="47625">
            <a:solidFill>
              <a:srgbClr val="E4E8E2"/>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7778" l="0" r="0" t="7769"/>
          <a:stretch/>
        </p:blipFill>
        <p:spPr>
          <a:xfrm>
            <a:off x="0" y="0"/>
            <a:ext cx="9144003" cy="5143501"/>
          </a:xfrm>
          <a:prstGeom prst="rect">
            <a:avLst/>
          </a:prstGeom>
          <a:noFill/>
          <a:ln>
            <a:noFill/>
          </a:ln>
        </p:spPr>
      </p:pic>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ph idx="2" type="pic"/>
          </p:nvPr>
        </p:nvSpPr>
        <p:spPr>
          <a:xfrm>
            <a:off x="5824900" y="0"/>
            <a:ext cx="3319200" cy="5143500"/>
          </a:xfrm>
          <a:prstGeom prst="rect">
            <a:avLst/>
          </a:prstGeom>
          <a:noFill/>
          <a:ln>
            <a:noFill/>
          </a:ln>
        </p:spPr>
      </p:sp>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b="7769" l="0" r="0" t="7778"/>
          <a:stretch/>
        </p:blipFill>
        <p:spPr>
          <a:xfrm>
            <a:off x="0" y="0"/>
            <a:ext cx="9144003" cy="5143501"/>
          </a:xfrm>
          <a:prstGeom prst="rect">
            <a:avLst/>
          </a:prstGeom>
          <a:noFill/>
          <a:ln>
            <a:noFill/>
          </a:ln>
        </p:spPr>
      </p:pic>
      <p:sp>
        <p:nvSpPr>
          <p:cNvPr id="27" name="Google Shape;2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ph idx="2" type="pic"/>
          </p:nvPr>
        </p:nvSpPr>
        <p:spPr>
          <a:xfrm>
            <a:off x="36625" y="36625"/>
            <a:ext cx="2655900" cy="2729400"/>
          </a:xfrm>
          <a:prstGeom prst="rect">
            <a:avLst/>
          </a:prstGeom>
          <a:noFill/>
          <a:ln>
            <a:noFill/>
          </a:ln>
        </p:spPr>
      </p:sp>
      <p:sp>
        <p:nvSpPr>
          <p:cNvPr id="33" name="Google Shape;33;p6"/>
          <p:cNvSpPr/>
          <p:nvPr>
            <p:ph idx="3" type="pic"/>
          </p:nvPr>
        </p:nvSpPr>
        <p:spPr>
          <a:xfrm>
            <a:off x="6451475" y="36625"/>
            <a:ext cx="2655900" cy="2729400"/>
          </a:xfrm>
          <a:prstGeom prst="rect">
            <a:avLst/>
          </a:prstGeom>
          <a:noFill/>
          <a:ln>
            <a:noFill/>
          </a:ln>
        </p:spPr>
      </p:sp>
      <p:sp>
        <p:nvSpPr>
          <p:cNvPr id="34" name="Google Shape;34;p6"/>
          <p:cNvSpPr/>
          <p:nvPr>
            <p:ph idx="4" type="pic"/>
          </p:nvPr>
        </p:nvSpPr>
        <p:spPr>
          <a:xfrm>
            <a:off x="2750100" y="36625"/>
            <a:ext cx="3643800" cy="2729400"/>
          </a:xfrm>
          <a:prstGeom prst="rect">
            <a:avLst/>
          </a:prstGeom>
          <a:noFill/>
          <a:ln>
            <a:noFill/>
          </a:ln>
        </p:spPr>
      </p:sp>
      <p:sp>
        <p:nvSpPr>
          <p:cNvPr id="35" name="Google Shape;35;p6"/>
          <p:cNvSpPr txBox="1"/>
          <p:nvPr>
            <p:ph type="title"/>
          </p:nvPr>
        </p:nvSpPr>
        <p:spPr>
          <a:xfrm>
            <a:off x="311700" y="41788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7"/>
          <p:cNvSpPr txBox="1"/>
          <p:nvPr>
            <p:ph type="title"/>
          </p:nvPr>
        </p:nvSpPr>
        <p:spPr>
          <a:xfrm>
            <a:off x="3621700" y="450150"/>
            <a:ext cx="52176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39" name="Google Shape;3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7"/>
          <p:cNvSpPr/>
          <p:nvPr>
            <p:ph idx="2" type="pic"/>
          </p:nvPr>
        </p:nvSpPr>
        <p:spPr>
          <a:xfrm>
            <a:off x="0" y="0"/>
            <a:ext cx="3319200" cy="5143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pic>
        <p:nvPicPr>
          <p:cNvPr id="42" name="Google Shape;42;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43" name="Google Shape;43;p8"/>
          <p:cNvGrpSpPr/>
          <p:nvPr/>
        </p:nvGrpSpPr>
        <p:grpSpPr>
          <a:xfrm>
            <a:off x="613383" y="2136479"/>
            <a:ext cx="3314836" cy="2644281"/>
            <a:chOff x="0" y="-28575"/>
            <a:chExt cx="1746121" cy="1392900"/>
          </a:xfrm>
        </p:grpSpPr>
        <p:sp>
          <p:nvSpPr>
            <p:cNvPr id="44" name="Google Shape;44;p8"/>
            <p:cNvSpPr/>
            <p:nvPr/>
          </p:nvSpPr>
          <p:spPr>
            <a:xfrm>
              <a:off x="0" y="0"/>
              <a:ext cx="1746121" cy="1364261"/>
            </a:xfrm>
            <a:custGeom>
              <a:rect b="b" l="l" r="r" t="t"/>
              <a:pathLst>
                <a:path extrusionOk="0" h="1364261" w="1746121">
                  <a:moveTo>
                    <a:pt x="0" y="0"/>
                  </a:moveTo>
                  <a:lnTo>
                    <a:pt x="1746121" y="0"/>
                  </a:lnTo>
                  <a:lnTo>
                    <a:pt x="1746121" y="1364261"/>
                  </a:lnTo>
                  <a:lnTo>
                    <a:pt x="0" y="1364261"/>
                  </a:lnTo>
                  <a:close/>
                </a:path>
              </a:pathLst>
            </a:custGeom>
            <a:solidFill>
              <a:srgbClr val="000000"/>
            </a:solidFill>
            <a:ln>
              <a:noFill/>
            </a:ln>
          </p:spPr>
        </p:sp>
        <p:sp>
          <p:nvSpPr>
            <p:cNvPr id="45" name="Google Shape;45;p8"/>
            <p:cNvSpPr txBox="1"/>
            <p:nvPr/>
          </p:nvSpPr>
          <p:spPr>
            <a:xfrm>
              <a:off x="0" y="-28575"/>
              <a:ext cx="1746000" cy="1392900"/>
            </a:xfrm>
            <a:prstGeom prst="rect">
              <a:avLst/>
            </a:prstGeom>
            <a:noFill/>
            <a:ln>
              <a:noFill/>
            </a:ln>
          </p:spPr>
          <p:txBody>
            <a:bodyPr anchorCtr="0" anchor="ctr" bIns="25400" lIns="25400" spcFirstLastPara="1" rIns="25400" wrap="square" tIns="25400">
              <a:noAutofit/>
            </a:bodyPr>
            <a:lstStyle/>
            <a:p>
              <a:pPr indent="0" lvl="0" marL="0" marR="0" rtl="0" algn="ctr">
                <a:lnSpc>
                  <a:spcPct val="158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6" name="Google Shape;46;p8"/>
          <p:cNvCxnSpPr/>
          <p:nvPr/>
        </p:nvCxnSpPr>
        <p:spPr>
          <a:xfrm>
            <a:off x="832682" y="4479657"/>
            <a:ext cx="2857200" cy="0"/>
          </a:xfrm>
          <a:prstGeom prst="straightConnector1">
            <a:avLst/>
          </a:prstGeom>
          <a:noFill/>
          <a:ln cap="flat" cmpd="sng" w="63500">
            <a:solidFill>
              <a:srgbClr val="E4E8E2"/>
            </a:solidFill>
            <a:prstDash val="solid"/>
            <a:round/>
            <a:headEnd len="sm" w="sm" type="none"/>
            <a:tailEnd len="sm" w="sm" type="none"/>
          </a:ln>
        </p:spPr>
      </p:cxnSp>
      <p:sp>
        <p:nvSpPr>
          <p:cNvPr id="47" name="Google Shape;47;p8"/>
          <p:cNvSpPr txBox="1"/>
          <p:nvPr>
            <p:ph idx="1" type="body"/>
          </p:nvPr>
        </p:nvSpPr>
        <p:spPr>
          <a:xfrm>
            <a:off x="613375" y="3849582"/>
            <a:ext cx="3315000" cy="5283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49" name="Google Shape;49;p8"/>
          <p:cNvCxnSpPr/>
          <p:nvPr/>
        </p:nvCxnSpPr>
        <p:spPr>
          <a:xfrm>
            <a:off x="832682" y="3747807"/>
            <a:ext cx="2857200" cy="0"/>
          </a:xfrm>
          <a:prstGeom prst="straightConnector1">
            <a:avLst/>
          </a:prstGeom>
          <a:noFill/>
          <a:ln cap="flat" cmpd="sng" w="63500">
            <a:solidFill>
              <a:srgbClr val="E4E8E2"/>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SemiBold"/>
              <a:buChar char="●"/>
              <a:defRPr sz="1800">
                <a:solidFill>
                  <a:schemeClr val="dk2"/>
                </a:solidFill>
                <a:latin typeface="Playfair Display SemiBold"/>
                <a:ea typeface="Playfair Display SemiBold"/>
                <a:cs typeface="Playfair Display SemiBold"/>
                <a:sym typeface="Playfair Display SemiBold"/>
              </a:defRPr>
            </a:lvl1pPr>
            <a:lvl2pPr indent="-317500" lvl="1" marL="914400">
              <a:lnSpc>
                <a:spcPct val="115000"/>
              </a:lnSpc>
              <a:spcBef>
                <a:spcPts val="0"/>
              </a:spcBef>
              <a:spcAft>
                <a:spcPts val="0"/>
              </a:spcAft>
              <a:buClr>
                <a:schemeClr val="dk2"/>
              </a:buClr>
              <a:buSzPts val="1400"/>
              <a:buFont typeface="Pinyon Script"/>
              <a:buChar char="○"/>
              <a:defRPr>
                <a:solidFill>
                  <a:schemeClr val="dk2"/>
                </a:solidFill>
                <a:latin typeface="Pinyon Script"/>
                <a:ea typeface="Pinyon Script"/>
                <a:cs typeface="Pinyon Script"/>
                <a:sym typeface="Pinyon Scrip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0.jpg"/><Relationship Id="rId5"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4.jpg"/><Relationship Id="rId6" Type="http://schemas.openxmlformats.org/officeDocument/2006/relationships/image" Target="../media/image26.jpg"/><Relationship Id="rId7" Type="http://schemas.openxmlformats.org/officeDocument/2006/relationships/image" Target="../media/image22.jpg"/><Relationship Id="rId8"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5.jp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3.jpg"/><Relationship Id="rId4" Type="http://schemas.openxmlformats.org/officeDocument/2006/relationships/image" Target="../media/image42.jpg"/><Relationship Id="rId5" Type="http://schemas.openxmlformats.org/officeDocument/2006/relationships/image" Target="../media/image52.jpg"/></Relationships>
</file>

<file path=ppt/slides/_rels/slide17.xml.rels><?xml version="1.0" encoding="UTF-8" standalone="yes"?><Relationships xmlns="http://schemas.openxmlformats.org/package/2006/relationships"><Relationship Id="rId40" Type="http://schemas.openxmlformats.org/officeDocument/2006/relationships/image" Target="../media/image69.png"/><Relationship Id="rId20" Type="http://schemas.openxmlformats.org/officeDocument/2006/relationships/image" Target="../media/image46.png"/><Relationship Id="rId41" Type="http://schemas.openxmlformats.org/officeDocument/2006/relationships/image" Target="../media/image68.png"/><Relationship Id="rId22" Type="http://schemas.openxmlformats.org/officeDocument/2006/relationships/image" Target="../media/image49.png"/><Relationship Id="rId21" Type="http://schemas.openxmlformats.org/officeDocument/2006/relationships/image" Target="../media/image48.png"/><Relationship Id="rId24" Type="http://schemas.openxmlformats.org/officeDocument/2006/relationships/image" Target="../media/image53.png"/><Relationship Id="rId23" Type="http://schemas.openxmlformats.org/officeDocument/2006/relationships/image" Target="../media/image50.png"/><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31.png"/><Relationship Id="rId26" Type="http://schemas.openxmlformats.org/officeDocument/2006/relationships/image" Target="../media/image54.png"/><Relationship Id="rId25" Type="http://schemas.openxmlformats.org/officeDocument/2006/relationships/image" Target="../media/image62.png"/><Relationship Id="rId28" Type="http://schemas.openxmlformats.org/officeDocument/2006/relationships/image" Target="../media/image56.png"/><Relationship Id="rId27" Type="http://schemas.openxmlformats.org/officeDocument/2006/relationships/image" Target="../media/image72.png"/><Relationship Id="rId5" Type="http://schemas.openxmlformats.org/officeDocument/2006/relationships/image" Target="../media/image34.png"/><Relationship Id="rId6" Type="http://schemas.openxmlformats.org/officeDocument/2006/relationships/image" Target="../media/image29.png"/><Relationship Id="rId29" Type="http://schemas.openxmlformats.org/officeDocument/2006/relationships/image" Target="../media/image58.png"/><Relationship Id="rId7" Type="http://schemas.openxmlformats.org/officeDocument/2006/relationships/image" Target="../media/image32.png"/><Relationship Id="rId8" Type="http://schemas.openxmlformats.org/officeDocument/2006/relationships/image" Target="../media/image30.png"/><Relationship Id="rId31" Type="http://schemas.openxmlformats.org/officeDocument/2006/relationships/image" Target="../media/image59.png"/><Relationship Id="rId30" Type="http://schemas.openxmlformats.org/officeDocument/2006/relationships/image" Target="../media/image57.png"/><Relationship Id="rId11" Type="http://schemas.openxmlformats.org/officeDocument/2006/relationships/image" Target="../media/image36.png"/><Relationship Id="rId33" Type="http://schemas.openxmlformats.org/officeDocument/2006/relationships/image" Target="../media/image61.png"/><Relationship Id="rId10" Type="http://schemas.openxmlformats.org/officeDocument/2006/relationships/image" Target="../media/image35.png"/><Relationship Id="rId32" Type="http://schemas.openxmlformats.org/officeDocument/2006/relationships/image" Target="../media/image60.png"/><Relationship Id="rId13" Type="http://schemas.openxmlformats.org/officeDocument/2006/relationships/image" Target="../media/image38.png"/><Relationship Id="rId35" Type="http://schemas.openxmlformats.org/officeDocument/2006/relationships/image" Target="../media/image71.png"/><Relationship Id="rId12" Type="http://schemas.openxmlformats.org/officeDocument/2006/relationships/image" Target="../media/image37.png"/><Relationship Id="rId34" Type="http://schemas.openxmlformats.org/officeDocument/2006/relationships/image" Target="../media/image63.png"/><Relationship Id="rId15" Type="http://schemas.openxmlformats.org/officeDocument/2006/relationships/image" Target="../media/image39.png"/><Relationship Id="rId37" Type="http://schemas.openxmlformats.org/officeDocument/2006/relationships/image" Target="../media/image64.png"/><Relationship Id="rId14" Type="http://schemas.openxmlformats.org/officeDocument/2006/relationships/image" Target="../media/image41.png"/><Relationship Id="rId36" Type="http://schemas.openxmlformats.org/officeDocument/2006/relationships/image" Target="../media/image65.png"/><Relationship Id="rId17" Type="http://schemas.openxmlformats.org/officeDocument/2006/relationships/image" Target="../media/image51.png"/><Relationship Id="rId39" Type="http://schemas.openxmlformats.org/officeDocument/2006/relationships/image" Target="../media/image73.png"/><Relationship Id="rId16" Type="http://schemas.openxmlformats.org/officeDocument/2006/relationships/image" Target="../media/image43.png"/><Relationship Id="rId38" Type="http://schemas.openxmlformats.org/officeDocument/2006/relationships/image" Target="../media/image66.png"/><Relationship Id="rId19" Type="http://schemas.openxmlformats.org/officeDocument/2006/relationships/image" Target="../media/image55.png"/><Relationship Id="rId18"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 name="Shape 55"/>
        <p:cNvGrpSpPr/>
        <p:nvPr/>
      </p:nvGrpSpPr>
      <p:grpSpPr>
        <a:xfrm>
          <a:off x="0" y="0"/>
          <a:ext cx="0" cy="0"/>
          <a:chOff x="0" y="0"/>
          <a:chExt cx="0" cy="0"/>
        </a:xfrm>
      </p:grpSpPr>
      <p:pic>
        <p:nvPicPr>
          <p:cNvPr id="56" name="Google Shape;56;p10"/>
          <p:cNvPicPr preferRelativeResize="0"/>
          <p:nvPr/>
        </p:nvPicPr>
        <p:blipFill rotWithShape="1">
          <a:blip r:embed="rId3">
            <a:alphaModFix/>
          </a:blip>
          <a:srcRect b="9544" l="0" r="0" t="8809"/>
          <a:stretch/>
        </p:blipFill>
        <p:spPr>
          <a:xfrm>
            <a:off x="0" y="0"/>
            <a:ext cx="9144003" cy="5143501"/>
          </a:xfrm>
          <a:prstGeom prst="rect">
            <a:avLst/>
          </a:prstGeom>
          <a:noFill/>
          <a:ln>
            <a:noFill/>
          </a:ln>
        </p:spPr>
      </p:pic>
      <p:sp>
        <p:nvSpPr>
          <p:cNvPr id="57" name="Google Shape;57;p10"/>
          <p:cNvSpPr txBox="1"/>
          <p:nvPr/>
        </p:nvSpPr>
        <p:spPr>
          <a:xfrm>
            <a:off x="214400" y="3335000"/>
            <a:ext cx="8715300" cy="14316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 sz="9300" u="none" cap="none" strike="noStrike">
                <a:solidFill>
                  <a:srgbClr val="FFFFFF"/>
                </a:solidFill>
                <a:latin typeface="Playfair Display"/>
                <a:ea typeface="Playfair Display"/>
                <a:cs typeface="Playfair Display"/>
                <a:sym typeface="Playfair Display"/>
              </a:rPr>
              <a:t>BUDDHISM</a:t>
            </a:r>
            <a:endParaRPr sz="700"/>
          </a:p>
        </p:txBody>
      </p:sp>
      <p:sp>
        <p:nvSpPr>
          <p:cNvPr id="58" name="Google Shape;58;p10"/>
          <p:cNvSpPr txBox="1"/>
          <p:nvPr/>
        </p:nvSpPr>
        <p:spPr>
          <a:xfrm>
            <a:off x="1807501" y="2473883"/>
            <a:ext cx="5529000" cy="831300"/>
          </a:xfrm>
          <a:prstGeom prst="rect">
            <a:avLst/>
          </a:prstGeom>
          <a:noFill/>
          <a:ln>
            <a:noFill/>
          </a:ln>
        </p:spPr>
        <p:txBody>
          <a:bodyPr anchorCtr="0" anchor="t" bIns="0" lIns="0" spcFirstLastPara="1" rIns="0" wrap="square" tIns="0">
            <a:spAutoFit/>
          </a:bodyPr>
          <a:lstStyle/>
          <a:p>
            <a:pPr indent="0" lvl="0" marL="0" marR="0" rtl="0" algn="ctr">
              <a:lnSpc>
                <a:spcPct val="110007"/>
              </a:lnSpc>
              <a:spcBef>
                <a:spcPts val="0"/>
              </a:spcBef>
              <a:spcAft>
                <a:spcPts val="0"/>
              </a:spcAft>
              <a:buNone/>
            </a:pPr>
            <a:r>
              <a:rPr b="0" i="0" lang="en" sz="5400" u="none" cap="none" strike="noStrike">
                <a:solidFill>
                  <a:srgbClr val="E4E8E2"/>
                </a:solidFill>
                <a:latin typeface="Pinyon Script"/>
                <a:ea typeface="Pinyon Script"/>
                <a:cs typeface="Pinyon Script"/>
                <a:sym typeface="Pinyon Script"/>
              </a:rPr>
              <a:t>History of</a:t>
            </a:r>
            <a:endParaRPr sz="700"/>
          </a:p>
        </p:txBody>
      </p:sp>
      <p:cxnSp>
        <p:nvCxnSpPr>
          <p:cNvPr id="59" name="Google Shape;59;p10"/>
          <p:cNvCxnSpPr/>
          <p:nvPr/>
        </p:nvCxnSpPr>
        <p:spPr>
          <a:xfrm>
            <a:off x="1282824" y="3411200"/>
            <a:ext cx="3103241" cy="0"/>
          </a:xfrm>
          <a:prstGeom prst="straightConnector1">
            <a:avLst/>
          </a:prstGeom>
          <a:noFill/>
          <a:ln cap="flat" cmpd="sng" w="38100">
            <a:solidFill>
              <a:srgbClr val="E4E8E2"/>
            </a:solidFill>
            <a:prstDash val="solid"/>
            <a:round/>
            <a:headEnd len="sm" w="sm" type="none"/>
            <a:tailEnd len="sm" w="sm" type="none"/>
          </a:ln>
        </p:spPr>
      </p:cxnSp>
      <p:cxnSp>
        <p:nvCxnSpPr>
          <p:cNvPr id="60" name="Google Shape;60;p10"/>
          <p:cNvCxnSpPr/>
          <p:nvPr/>
        </p:nvCxnSpPr>
        <p:spPr>
          <a:xfrm>
            <a:off x="1282824" y="4734367"/>
            <a:ext cx="6554385" cy="0"/>
          </a:xfrm>
          <a:prstGeom prst="straightConnector1">
            <a:avLst/>
          </a:prstGeom>
          <a:noFill/>
          <a:ln cap="flat" cmpd="sng" w="38100">
            <a:solidFill>
              <a:srgbClr val="E4E8E2"/>
            </a:solidFill>
            <a:prstDash val="solid"/>
            <a:round/>
            <a:headEnd len="sm" w="sm" type="none"/>
            <a:tailEnd len="sm" w="sm" type="none"/>
          </a:ln>
        </p:spPr>
      </p:cxnSp>
      <p:cxnSp>
        <p:nvCxnSpPr>
          <p:cNvPr id="61" name="Google Shape;61;p10"/>
          <p:cNvCxnSpPr/>
          <p:nvPr/>
        </p:nvCxnSpPr>
        <p:spPr>
          <a:xfrm>
            <a:off x="5855618" y="3411200"/>
            <a:ext cx="1981591"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1" name="Shape 171"/>
        <p:cNvGrpSpPr/>
        <p:nvPr/>
      </p:nvGrpSpPr>
      <p:grpSpPr>
        <a:xfrm>
          <a:off x="0" y="0"/>
          <a:ext cx="0" cy="0"/>
          <a:chOff x="0" y="0"/>
          <a:chExt cx="0" cy="0"/>
        </a:xfrm>
      </p:grpSpPr>
      <p:pic>
        <p:nvPicPr>
          <p:cNvPr id="172" name="Google Shape;172;p19"/>
          <p:cNvPicPr preferRelativeResize="0"/>
          <p:nvPr/>
        </p:nvPicPr>
        <p:blipFill>
          <a:blip r:embed="rId3">
            <a:alphaModFix/>
          </a:blip>
          <a:stretch>
            <a:fillRect/>
          </a:stretch>
        </p:blipFill>
        <p:spPr>
          <a:xfrm>
            <a:off x="803642" y="3104146"/>
            <a:ext cx="1922950" cy="1478021"/>
          </a:xfrm>
          <a:prstGeom prst="rect">
            <a:avLst/>
          </a:prstGeom>
          <a:noFill/>
          <a:ln>
            <a:noFill/>
          </a:ln>
        </p:spPr>
      </p:pic>
      <p:pic>
        <p:nvPicPr>
          <p:cNvPr id="173" name="Google Shape;173;p19"/>
          <p:cNvPicPr preferRelativeResize="0"/>
          <p:nvPr/>
        </p:nvPicPr>
        <p:blipFill>
          <a:blip r:embed="rId4">
            <a:alphaModFix/>
          </a:blip>
          <a:stretch>
            <a:fillRect/>
          </a:stretch>
        </p:blipFill>
        <p:spPr>
          <a:xfrm>
            <a:off x="3611079" y="3104155"/>
            <a:ext cx="1922950" cy="1478021"/>
          </a:xfrm>
          <a:prstGeom prst="rect">
            <a:avLst/>
          </a:prstGeom>
          <a:noFill/>
          <a:ln>
            <a:noFill/>
          </a:ln>
        </p:spPr>
      </p:pic>
      <p:pic>
        <p:nvPicPr>
          <p:cNvPr id="174" name="Google Shape;174;p19"/>
          <p:cNvPicPr preferRelativeResize="0"/>
          <p:nvPr/>
        </p:nvPicPr>
        <p:blipFill>
          <a:blip r:embed="rId5">
            <a:alphaModFix/>
          </a:blip>
          <a:stretch>
            <a:fillRect/>
          </a:stretch>
        </p:blipFill>
        <p:spPr>
          <a:xfrm>
            <a:off x="6418517" y="3104146"/>
            <a:ext cx="1922950" cy="1478021"/>
          </a:xfrm>
          <a:prstGeom prst="rect">
            <a:avLst/>
          </a:prstGeom>
          <a:noFill/>
          <a:ln>
            <a:noFill/>
          </a:ln>
        </p:spPr>
      </p:pic>
      <p:sp>
        <p:nvSpPr>
          <p:cNvPr id="175" name="Google Shape;175;p19"/>
          <p:cNvSpPr txBox="1"/>
          <p:nvPr/>
        </p:nvSpPr>
        <p:spPr>
          <a:xfrm>
            <a:off x="402990" y="490538"/>
            <a:ext cx="8338020" cy="616936"/>
          </a:xfrm>
          <a:prstGeom prst="rect">
            <a:avLst/>
          </a:prstGeom>
          <a:noFill/>
          <a:ln>
            <a:noFill/>
          </a:ln>
        </p:spPr>
        <p:txBody>
          <a:bodyPr anchorCtr="0" anchor="t" bIns="0" lIns="0" spcFirstLastPara="1" rIns="0" wrap="square" tIns="0">
            <a:spAutoFit/>
          </a:bodyPr>
          <a:lstStyle/>
          <a:p>
            <a:pPr indent="0" lvl="0" marL="0" marR="0" rtl="0" algn="ctr">
              <a:lnSpc>
                <a:spcPct val="126009"/>
              </a:lnSpc>
              <a:spcBef>
                <a:spcPts val="0"/>
              </a:spcBef>
              <a:spcAft>
                <a:spcPts val="0"/>
              </a:spcAft>
              <a:buNone/>
            </a:pPr>
            <a:r>
              <a:rPr b="1" i="0" lang="en" sz="3900" u="none" cap="none" strike="noStrike">
                <a:solidFill>
                  <a:srgbClr val="FFFFFF"/>
                </a:solidFill>
                <a:latin typeface="Playfair Display"/>
                <a:ea typeface="Playfair Display"/>
                <a:cs typeface="Playfair Display"/>
                <a:sym typeface="Playfair Display"/>
              </a:rPr>
              <a:t>SPREAD OF BUDDHISM IN ASIA</a:t>
            </a:r>
            <a:endParaRPr sz="700"/>
          </a:p>
        </p:txBody>
      </p:sp>
      <p:sp>
        <p:nvSpPr>
          <p:cNvPr id="176" name="Google Shape;176;p19"/>
          <p:cNvSpPr txBox="1"/>
          <p:nvPr/>
        </p:nvSpPr>
        <p:spPr>
          <a:xfrm>
            <a:off x="1181324" y="1470797"/>
            <a:ext cx="7160100" cy="1177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Praesent varius condimentum tellus non placerat. Etiam aliquet augue non enim euismod aliquet. Phasellus vehicula blandit est commodo luctus. Nulla luctus sapien erat tempor tristique. Aenean purus nibh, ultrices sit amet facilisis ut, elementum vitae odio. Nam et sem nec ex venenatis aliquam. </a:t>
            </a:r>
            <a:endParaRPr sz="700"/>
          </a:p>
          <a:p>
            <a:pPr indent="0" lvl="0" marL="0" marR="0" rtl="0" algn="ctr">
              <a:lnSpc>
                <a:spcPct val="150000"/>
              </a:lnSpc>
              <a:spcBef>
                <a:spcPts val="0"/>
              </a:spcBef>
              <a:spcAft>
                <a:spcPts val="0"/>
              </a:spcAft>
              <a:buNone/>
            </a:pPr>
            <a:r>
              <a:t/>
            </a:r>
            <a:endParaRPr b="1" i="0" sz="900" u="none" cap="none" strike="noStrike">
              <a:solidFill>
                <a:srgbClr val="FFFFFF"/>
              </a:solidFill>
              <a:latin typeface="Montserrat Medium"/>
              <a:ea typeface="Montserrat Medium"/>
              <a:cs typeface="Montserrat Medium"/>
              <a:sym typeface="Montserrat Medium"/>
            </a:endParaRPr>
          </a:p>
          <a:p>
            <a:pPr indent="0" lvl="0" marL="0" marR="0" rtl="0" algn="ctr">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Phasellus vehicula blandit est commodo luctus. Nulla luctus sapien erat tempor tristique. Aenean purus nibh, ultrices sit amet facilisis ut, elementum vitae odio. Nam et sem nec ex venenatis aliquam. </a:t>
            </a:r>
            <a:endParaRPr sz="700"/>
          </a:p>
        </p:txBody>
      </p:sp>
      <p:cxnSp>
        <p:nvCxnSpPr>
          <p:cNvPr id="177" name="Google Shape;177;p19"/>
          <p:cNvCxnSpPr/>
          <p:nvPr/>
        </p:nvCxnSpPr>
        <p:spPr>
          <a:xfrm>
            <a:off x="801194" y="2905944"/>
            <a:ext cx="1922945" cy="0"/>
          </a:xfrm>
          <a:prstGeom prst="straightConnector1">
            <a:avLst/>
          </a:prstGeom>
          <a:noFill/>
          <a:ln cap="flat" cmpd="sng" w="38100">
            <a:solidFill>
              <a:srgbClr val="E4E8E2"/>
            </a:solidFill>
            <a:prstDash val="solid"/>
            <a:round/>
            <a:headEnd len="sm" w="sm" type="none"/>
            <a:tailEnd len="sm" w="sm" type="none"/>
          </a:ln>
        </p:spPr>
      </p:cxnSp>
      <p:cxnSp>
        <p:nvCxnSpPr>
          <p:cNvPr id="178" name="Google Shape;178;p19"/>
          <p:cNvCxnSpPr/>
          <p:nvPr/>
        </p:nvCxnSpPr>
        <p:spPr>
          <a:xfrm>
            <a:off x="3611093" y="2905944"/>
            <a:ext cx="1922945" cy="0"/>
          </a:xfrm>
          <a:prstGeom prst="straightConnector1">
            <a:avLst/>
          </a:prstGeom>
          <a:noFill/>
          <a:ln cap="flat" cmpd="sng" w="38100">
            <a:solidFill>
              <a:srgbClr val="E4E8E2"/>
            </a:solidFill>
            <a:prstDash val="solid"/>
            <a:round/>
            <a:headEnd len="sm" w="sm" type="none"/>
            <a:tailEnd len="sm" w="sm" type="none"/>
          </a:ln>
        </p:spPr>
      </p:cxnSp>
      <p:cxnSp>
        <p:nvCxnSpPr>
          <p:cNvPr id="179" name="Google Shape;179;p19"/>
          <p:cNvCxnSpPr/>
          <p:nvPr/>
        </p:nvCxnSpPr>
        <p:spPr>
          <a:xfrm>
            <a:off x="6419861" y="2905944"/>
            <a:ext cx="1922945" cy="0"/>
          </a:xfrm>
          <a:prstGeom prst="straightConnector1">
            <a:avLst/>
          </a:prstGeom>
          <a:noFill/>
          <a:ln cap="flat" cmpd="sng" w="38100">
            <a:solidFill>
              <a:srgbClr val="E4E8E2"/>
            </a:solidFill>
            <a:prstDash val="solid"/>
            <a:round/>
            <a:headEnd len="sm" w="sm" type="none"/>
            <a:tailEnd len="sm" w="sm" type="none"/>
          </a:ln>
        </p:spPr>
      </p:cxnSp>
      <p:cxnSp>
        <p:nvCxnSpPr>
          <p:cNvPr id="180" name="Google Shape;180;p19"/>
          <p:cNvCxnSpPr/>
          <p:nvPr/>
        </p:nvCxnSpPr>
        <p:spPr>
          <a:xfrm>
            <a:off x="801194" y="1244662"/>
            <a:ext cx="7540283"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4" name="Shape 184"/>
        <p:cNvGrpSpPr/>
        <p:nvPr/>
      </p:nvGrpSpPr>
      <p:grpSpPr>
        <a:xfrm>
          <a:off x="0" y="0"/>
          <a:ext cx="0" cy="0"/>
          <a:chOff x="0" y="0"/>
          <a:chExt cx="0" cy="0"/>
        </a:xfrm>
      </p:grpSpPr>
      <p:pic>
        <p:nvPicPr>
          <p:cNvPr id="185" name="Google Shape;185;p20"/>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186" name="Google Shape;186;p20"/>
          <p:cNvGrpSpPr/>
          <p:nvPr/>
        </p:nvGrpSpPr>
        <p:grpSpPr>
          <a:xfrm>
            <a:off x="613383" y="2136478"/>
            <a:ext cx="3314902" cy="2644211"/>
            <a:chOff x="0" y="-28575"/>
            <a:chExt cx="1746121" cy="1392836"/>
          </a:xfrm>
        </p:grpSpPr>
        <p:sp>
          <p:nvSpPr>
            <p:cNvPr id="187" name="Google Shape;187;p20"/>
            <p:cNvSpPr/>
            <p:nvPr/>
          </p:nvSpPr>
          <p:spPr>
            <a:xfrm>
              <a:off x="0" y="0"/>
              <a:ext cx="1746121" cy="1364261"/>
            </a:xfrm>
            <a:custGeom>
              <a:rect b="b" l="l" r="r" t="t"/>
              <a:pathLst>
                <a:path extrusionOk="0" h="1364261" w="1746121">
                  <a:moveTo>
                    <a:pt x="0" y="0"/>
                  </a:moveTo>
                  <a:lnTo>
                    <a:pt x="1746121" y="0"/>
                  </a:lnTo>
                  <a:lnTo>
                    <a:pt x="1746121" y="1364261"/>
                  </a:lnTo>
                  <a:lnTo>
                    <a:pt x="0" y="1364261"/>
                  </a:lnTo>
                  <a:close/>
                </a:path>
              </a:pathLst>
            </a:custGeom>
            <a:solidFill>
              <a:srgbClr val="000000"/>
            </a:solidFill>
            <a:ln>
              <a:noFill/>
            </a:ln>
          </p:spPr>
        </p:sp>
        <p:sp>
          <p:nvSpPr>
            <p:cNvPr id="188" name="Google Shape;188;p20"/>
            <p:cNvSpPr txBox="1"/>
            <p:nvPr/>
          </p:nvSpPr>
          <p:spPr>
            <a:xfrm>
              <a:off x="0" y="-28575"/>
              <a:ext cx="1746121" cy="1392836"/>
            </a:xfrm>
            <a:prstGeom prst="rect">
              <a:avLst/>
            </a:prstGeom>
            <a:noFill/>
            <a:ln>
              <a:noFill/>
            </a:ln>
          </p:spPr>
          <p:txBody>
            <a:bodyPr anchorCtr="0" anchor="ctr" bIns="25400" lIns="25400" spcFirstLastPara="1" rIns="25400" wrap="square" tIns="25400">
              <a:noAutofit/>
            </a:bodyPr>
            <a:lstStyle/>
            <a:p>
              <a:pPr indent="0" lvl="0" marL="0" marR="0" rtl="0" algn="ctr">
                <a:lnSpc>
                  <a:spcPct val="158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9" name="Google Shape;189;p20"/>
          <p:cNvSpPr/>
          <p:nvPr/>
        </p:nvSpPr>
        <p:spPr>
          <a:xfrm>
            <a:off x="1246295" y="362811"/>
            <a:ext cx="2049076" cy="204907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0" r="-50091"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20"/>
          <p:cNvSpPr txBox="1"/>
          <p:nvPr/>
        </p:nvSpPr>
        <p:spPr>
          <a:xfrm>
            <a:off x="1423131" y="2607150"/>
            <a:ext cx="1695300" cy="354000"/>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191" name="Google Shape;191;p20"/>
          <p:cNvSpPr txBox="1"/>
          <p:nvPr/>
        </p:nvSpPr>
        <p:spPr>
          <a:xfrm>
            <a:off x="732700" y="3091425"/>
            <a:ext cx="3040800" cy="1177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dapibus viverra. Praesent varius condimentum tellus non placerat. Etiam aliquet augue non enim euismod aliquet. Phasellus vehicula blandit est commodo luctus. Nulla luctus sapien erat tempor tristique. Aenean purus nibh, ultrices sit amet facilisis ut, elementum vitae odio.</a:t>
            </a:r>
            <a:endParaRPr sz="700"/>
          </a:p>
        </p:txBody>
      </p:sp>
      <p:cxnSp>
        <p:nvCxnSpPr>
          <p:cNvPr id="192" name="Google Shape;192;p20"/>
          <p:cNvCxnSpPr/>
          <p:nvPr/>
        </p:nvCxnSpPr>
        <p:spPr>
          <a:xfrm>
            <a:off x="832682" y="4479657"/>
            <a:ext cx="2857252" cy="0"/>
          </a:xfrm>
          <a:prstGeom prst="straightConnector1">
            <a:avLst/>
          </a:prstGeom>
          <a:noFill/>
          <a:ln cap="flat" cmpd="sng" w="38100">
            <a:solidFill>
              <a:srgbClr val="E4E8E2"/>
            </a:solidFill>
            <a:prstDash val="solid"/>
            <a:round/>
            <a:headEnd len="sm" w="sm" type="none"/>
            <a:tailEnd len="sm" w="sm" type="none"/>
          </a:ln>
        </p:spPr>
      </p:cxnSp>
      <p:cxnSp>
        <p:nvCxnSpPr>
          <p:cNvPr id="193" name="Google Shape;193;p20"/>
          <p:cNvCxnSpPr/>
          <p:nvPr/>
        </p:nvCxnSpPr>
        <p:spPr>
          <a:xfrm>
            <a:off x="832682" y="2755163"/>
            <a:ext cx="590449" cy="0"/>
          </a:xfrm>
          <a:prstGeom prst="straightConnector1">
            <a:avLst/>
          </a:prstGeom>
          <a:noFill/>
          <a:ln cap="flat" cmpd="sng" w="38100">
            <a:solidFill>
              <a:srgbClr val="E4E8E2"/>
            </a:solidFill>
            <a:prstDash val="solid"/>
            <a:round/>
            <a:headEnd len="sm" w="sm" type="none"/>
            <a:tailEnd len="sm" w="sm" type="none"/>
          </a:ln>
        </p:spPr>
      </p:cxnSp>
      <p:cxnSp>
        <p:nvCxnSpPr>
          <p:cNvPr id="194" name="Google Shape;194;p20"/>
          <p:cNvCxnSpPr/>
          <p:nvPr/>
        </p:nvCxnSpPr>
        <p:spPr>
          <a:xfrm>
            <a:off x="3109011" y="2755163"/>
            <a:ext cx="590449" cy="0"/>
          </a:xfrm>
          <a:prstGeom prst="straightConnector1">
            <a:avLst/>
          </a:prstGeom>
          <a:noFill/>
          <a:ln cap="flat" cmpd="sng" w="38100">
            <a:solidFill>
              <a:srgbClr val="E4E8E2"/>
            </a:solidFill>
            <a:prstDash val="solid"/>
            <a:round/>
            <a:headEnd len="sm" w="sm" type="none"/>
            <a:tailEnd len="sm" w="sm" type="none"/>
          </a:ln>
        </p:spPr>
      </p:cxnSp>
      <p:pic>
        <p:nvPicPr>
          <p:cNvPr id="195" name="Google Shape;195;p20"/>
          <p:cNvPicPr preferRelativeResize="0"/>
          <p:nvPr/>
        </p:nvPicPr>
        <p:blipFill rotWithShape="1">
          <a:blip r:embed="rId5">
            <a:alphaModFix/>
          </a:blip>
          <a:srcRect b="53108" l="13629" r="63961" t="0"/>
          <a:stretch/>
        </p:blipFill>
        <p:spPr>
          <a:xfrm>
            <a:off x="1246300" y="0"/>
            <a:ext cx="2049077" cy="2411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9" name="Shape 199"/>
        <p:cNvGrpSpPr/>
        <p:nvPr/>
      </p:nvGrpSpPr>
      <p:grpSpPr>
        <a:xfrm>
          <a:off x="0" y="0"/>
          <a:ext cx="0" cy="0"/>
          <a:chOff x="0" y="0"/>
          <a:chExt cx="0" cy="0"/>
        </a:xfrm>
      </p:grpSpPr>
      <p:pic>
        <p:nvPicPr>
          <p:cNvPr id="200" name="Google Shape;200;p21"/>
          <p:cNvPicPr preferRelativeResize="0"/>
          <p:nvPr/>
        </p:nvPicPr>
        <p:blipFill>
          <a:blip r:embed="rId3">
            <a:alphaModFix/>
          </a:blip>
          <a:stretch>
            <a:fillRect/>
          </a:stretch>
        </p:blipFill>
        <p:spPr>
          <a:xfrm>
            <a:off x="5598400" y="117517"/>
            <a:ext cx="1725032" cy="1643450"/>
          </a:xfrm>
          <a:prstGeom prst="rect">
            <a:avLst/>
          </a:prstGeom>
          <a:noFill/>
          <a:ln>
            <a:noFill/>
          </a:ln>
        </p:spPr>
      </p:pic>
      <p:pic>
        <p:nvPicPr>
          <p:cNvPr id="201" name="Google Shape;201;p21"/>
          <p:cNvPicPr preferRelativeResize="0"/>
          <p:nvPr/>
        </p:nvPicPr>
        <p:blipFill>
          <a:blip r:embed="rId4">
            <a:alphaModFix/>
          </a:blip>
          <a:stretch>
            <a:fillRect/>
          </a:stretch>
        </p:blipFill>
        <p:spPr>
          <a:xfrm>
            <a:off x="5598407" y="3381445"/>
            <a:ext cx="1725025" cy="1652555"/>
          </a:xfrm>
          <a:prstGeom prst="rect">
            <a:avLst/>
          </a:prstGeom>
          <a:noFill/>
          <a:ln>
            <a:noFill/>
          </a:ln>
        </p:spPr>
      </p:pic>
      <p:pic>
        <p:nvPicPr>
          <p:cNvPr id="202" name="Google Shape;202;p21"/>
          <p:cNvPicPr preferRelativeResize="0"/>
          <p:nvPr/>
        </p:nvPicPr>
        <p:blipFill rotWithShape="1">
          <a:blip r:embed="rId5">
            <a:alphaModFix/>
          </a:blip>
          <a:srcRect b="33125" l="0" r="0" t="33126"/>
          <a:stretch/>
        </p:blipFill>
        <p:spPr>
          <a:xfrm>
            <a:off x="7417632" y="4207894"/>
            <a:ext cx="1615048" cy="818072"/>
          </a:xfrm>
          <a:prstGeom prst="rect">
            <a:avLst/>
          </a:prstGeom>
          <a:noFill/>
          <a:ln>
            <a:noFill/>
          </a:ln>
        </p:spPr>
      </p:pic>
      <p:pic>
        <p:nvPicPr>
          <p:cNvPr id="203" name="Google Shape;203;p21"/>
          <p:cNvPicPr preferRelativeResize="0"/>
          <p:nvPr/>
        </p:nvPicPr>
        <p:blipFill rotWithShape="1">
          <a:blip r:embed="rId6">
            <a:alphaModFix/>
          </a:blip>
          <a:srcRect b="0" l="10299" r="10299" t="0"/>
          <a:stretch/>
        </p:blipFill>
        <p:spPr>
          <a:xfrm>
            <a:off x="5603680" y="1848585"/>
            <a:ext cx="1714500" cy="1438617"/>
          </a:xfrm>
          <a:prstGeom prst="rect">
            <a:avLst/>
          </a:prstGeom>
          <a:noFill/>
          <a:ln>
            <a:noFill/>
          </a:ln>
        </p:spPr>
      </p:pic>
      <p:pic>
        <p:nvPicPr>
          <p:cNvPr id="204" name="Google Shape;204;p21"/>
          <p:cNvPicPr preferRelativeResize="0"/>
          <p:nvPr/>
        </p:nvPicPr>
        <p:blipFill rotWithShape="1">
          <a:blip r:embed="rId7">
            <a:alphaModFix/>
          </a:blip>
          <a:srcRect b="12580" l="0" r="0" t="12580"/>
          <a:stretch/>
        </p:blipFill>
        <p:spPr>
          <a:xfrm>
            <a:off x="7417632" y="117534"/>
            <a:ext cx="1615048" cy="1636144"/>
          </a:xfrm>
          <a:prstGeom prst="rect">
            <a:avLst/>
          </a:prstGeom>
          <a:noFill/>
          <a:ln>
            <a:noFill/>
          </a:ln>
        </p:spPr>
      </p:pic>
      <p:pic>
        <p:nvPicPr>
          <p:cNvPr id="205" name="Google Shape;205;p21"/>
          <p:cNvPicPr preferRelativeResize="0"/>
          <p:nvPr/>
        </p:nvPicPr>
        <p:blipFill rotWithShape="1">
          <a:blip r:embed="rId8">
            <a:alphaModFix/>
          </a:blip>
          <a:srcRect b="0" l="52748" r="0" t="0"/>
          <a:stretch/>
        </p:blipFill>
        <p:spPr>
          <a:xfrm>
            <a:off x="7417632" y="1848585"/>
            <a:ext cx="1615048" cy="2264403"/>
          </a:xfrm>
          <a:prstGeom prst="rect">
            <a:avLst/>
          </a:prstGeom>
          <a:noFill/>
          <a:ln>
            <a:noFill/>
          </a:ln>
        </p:spPr>
      </p:pic>
      <p:sp>
        <p:nvSpPr>
          <p:cNvPr id="206" name="Google Shape;206;p21"/>
          <p:cNvSpPr txBox="1"/>
          <p:nvPr/>
        </p:nvSpPr>
        <p:spPr>
          <a:xfrm>
            <a:off x="514350" y="513087"/>
            <a:ext cx="4555180" cy="1903095"/>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THE DALAI LAMA AND TIBETAN BUDDHISM</a:t>
            </a:r>
            <a:endParaRPr sz="700"/>
          </a:p>
        </p:txBody>
      </p:sp>
      <p:sp>
        <p:nvSpPr>
          <p:cNvPr id="207" name="Google Shape;207;p21"/>
          <p:cNvSpPr txBox="1"/>
          <p:nvPr/>
        </p:nvSpPr>
        <p:spPr>
          <a:xfrm>
            <a:off x="650630" y="3177663"/>
            <a:ext cx="4282500" cy="1385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Phasellus quam lorem, pellentesque at justo eget, efficitur volutpat quam. Proin sagittis, erat ac commodo euismod, est orci interdum erat, in sollicitudin massa lorem sed turpis. Class aptent taciti sociosqu ad litora torquent per conubia nostra, per inceptos himenaeos. Ut efficitur sapien id justo elementum, vitae sagittis massa ultricies. Aenean vitae commodo libero, id blandit diam. Aliquam ac tempus ligula, sed fermentum lorem.</a:t>
            </a:r>
            <a:endParaRPr sz="700"/>
          </a:p>
        </p:txBody>
      </p:sp>
      <p:cxnSp>
        <p:nvCxnSpPr>
          <p:cNvPr id="208" name="Google Shape;208;p21"/>
          <p:cNvCxnSpPr/>
          <p:nvPr/>
        </p:nvCxnSpPr>
        <p:spPr>
          <a:xfrm>
            <a:off x="514350" y="4661269"/>
            <a:ext cx="4555200" cy="0"/>
          </a:xfrm>
          <a:prstGeom prst="straightConnector1">
            <a:avLst/>
          </a:prstGeom>
          <a:noFill/>
          <a:ln cap="flat" cmpd="sng" w="38100">
            <a:solidFill>
              <a:srgbClr val="E4E8E2"/>
            </a:solidFill>
            <a:prstDash val="solid"/>
            <a:round/>
            <a:headEnd len="sm" w="sm" type="none"/>
            <a:tailEnd len="sm" w="sm" type="none"/>
          </a:ln>
        </p:spPr>
      </p:cxnSp>
      <p:sp>
        <p:nvSpPr>
          <p:cNvPr id="209" name="Google Shape;209;p21"/>
          <p:cNvSpPr txBox="1"/>
          <p:nvPr/>
        </p:nvSpPr>
        <p:spPr>
          <a:xfrm>
            <a:off x="1419944" y="2687645"/>
            <a:ext cx="2744100" cy="354000"/>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Topic One</a:t>
            </a:r>
            <a:endParaRPr sz="700"/>
          </a:p>
        </p:txBody>
      </p:sp>
      <p:cxnSp>
        <p:nvCxnSpPr>
          <p:cNvPr id="210" name="Google Shape;210;p21"/>
          <p:cNvCxnSpPr/>
          <p:nvPr/>
        </p:nvCxnSpPr>
        <p:spPr>
          <a:xfrm>
            <a:off x="514350" y="2861217"/>
            <a:ext cx="1455863" cy="0"/>
          </a:xfrm>
          <a:prstGeom prst="straightConnector1">
            <a:avLst/>
          </a:prstGeom>
          <a:noFill/>
          <a:ln cap="flat" cmpd="sng" w="38100">
            <a:solidFill>
              <a:srgbClr val="E4E8E2"/>
            </a:solidFill>
            <a:prstDash val="solid"/>
            <a:round/>
            <a:headEnd len="sm" w="sm" type="none"/>
            <a:tailEnd len="sm" w="sm" type="none"/>
          </a:ln>
        </p:spPr>
      </p:cxnSp>
      <p:cxnSp>
        <p:nvCxnSpPr>
          <p:cNvPr id="211" name="Google Shape;211;p21"/>
          <p:cNvCxnSpPr/>
          <p:nvPr/>
        </p:nvCxnSpPr>
        <p:spPr>
          <a:xfrm>
            <a:off x="3630441" y="2861217"/>
            <a:ext cx="1439100"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5" name="Shape 215"/>
        <p:cNvGrpSpPr/>
        <p:nvPr/>
      </p:nvGrpSpPr>
      <p:grpSpPr>
        <a:xfrm>
          <a:off x="0" y="0"/>
          <a:ext cx="0" cy="0"/>
          <a:chOff x="0" y="0"/>
          <a:chExt cx="0" cy="0"/>
        </a:xfrm>
      </p:grpSpPr>
      <p:pic>
        <p:nvPicPr>
          <p:cNvPr id="216" name="Google Shape;216;p22"/>
          <p:cNvPicPr preferRelativeResize="0"/>
          <p:nvPr/>
        </p:nvPicPr>
        <p:blipFill rotWithShape="1">
          <a:blip r:embed="rId3">
            <a:alphaModFix/>
          </a:blip>
          <a:srcRect b="7769" l="0" r="0" t="7778"/>
          <a:stretch/>
        </p:blipFill>
        <p:spPr>
          <a:xfrm>
            <a:off x="0" y="0"/>
            <a:ext cx="9144003" cy="5143501"/>
          </a:xfrm>
          <a:prstGeom prst="rect">
            <a:avLst/>
          </a:prstGeom>
          <a:noFill/>
          <a:ln>
            <a:noFill/>
          </a:ln>
        </p:spPr>
      </p:pic>
      <p:sp>
        <p:nvSpPr>
          <p:cNvPr id="217" name="Google Shape;217;p22"/>
          <p:cNvSpPr txBox="1"/>
          <p:nvPr/>
        </p:nvSpPr>
        <p:spPr>
          <a:xfrm>
            <a:off x="835076" y="1942922"/>
            <a:ext cx="1287000" cy="189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Lorem ipsum dolor sit amet, adipiscing elit, so eiusmod tempor incididunt ut labore et dolore magna aliqua. Ut enim ad minim veniam, quis nostrud exercitation ullamco laboris nisi ut aliquip ex ea commodo consequat.</a:t>
            </a:r>
            <a:endParaRPr sz="700"/>
          </a:p>
        </p:txBody>
      </p:sp>
      <p:sp>
        <p:nvSpPr>
          <p:cNvPr id="218" name="Google Shape;218;p22"/>
          <p:cNvSpPr txBox="1"/>
          <p:nvPr/>
        </p:nvSpPr>
        <p:spPr>
          <a:xfrm>
            <a:off x="782184" y="1236704"/>
            <a:ext cx="1392824" cy="329364"/>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219" name="Google Shape;219;p22"/>
          <p:cNvSpPr txBox="1"/>
          <p:nvPr/>
        </p:nvSpPr>
        <p:spPr>
          <a:xfrm>
            <a:off x="2844453" y="1236704"/>
            <a:ext cx="1392824" cy="329364"/>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220" name="Google Shape;220;p22"/>
          <p:cNvSpPr txBox="1"/>
          <p:nvPr/>
        </p:nvSpPr>
        <p:spPr>
          <a:xfrm>
            <a:off x="2912862" y="1942922"/>
            <a:ext cx="1256100" cy="157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Lorem ipsum dolor sit amet, consectetur adipiscing elit. Vivamus pellentesque, urna at ullamcorper commodo, nulla nisi ultrices eros, non bibendum tellus.</a:t>
            </a:r>
            <a:endParaRPr sz="700"/>
          </a:p>
        </p:txBody>
      </p:sp>
      <p:sp>
        <p:nvSpPr>
          <p:cNvPr id="221" name="Google Shape;221;p22"/>
          <p:cNvSpPr txBox="1"/>
          <p:nvPr/>
        </p:nvSpPr>
        <p:spPr>
          <a:xfrm>
            <a:off x="7049038" y="1942922"/>
            <a:ext cx="1232700" cy="157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Lorem ipsum dolor sit amet, consectetur adipiscing elit. Vivamus pellentesque, urna at ullamcorper commodo, nulla nisi ultrices eros, non bibendum tellus.</a:t>
            </a:r>
            <a:endParaRPr sz="700"/>
          </a:p>
        </p:txBody>
      </p:sp>
      <p:sp>
        <p:nvSpPr>
          <p:cNvPr id="222" name="Google Shape;222;p22"/>
          <p:cNvSpPr txBox="1"/>
          <p:nvPr/>
        </p:nvSpPr>
        <p:spPr>
          <a:xfrm>
            <a:off x="6968993" y="1236704"/>
            <a:ext cx="1392824" cy="329364"/>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223" name="Google Shape;223;p22"/>
          <p:cNvSpPr txBox="1"/>
          <p:nvPr/>
        </p:nvSpPr>
        <p:spPr>
          <a:xfrm>
            <a:off x="4906723" y="1236704"/>
            <a:ext cx="1392824" cy="329364"/>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224" name="Google Shape;224;p22"/>
          <p:cNvSpPr txBox="1"/>
          <p:nvPr/>
        </p:nvSpPr>
        <p:spPr>
          <a:xfrm>
            <a:off x="4906723" y="1942922"/>
            <a:ext cx="1392900" cy="173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Lorem ipsum dolor sit amet, adipiscing elit, sed do eiusmod tempor incididunt ut labore et dolore magna aliqua. Ut enim ad minim veniam, quis nostrud exercitation ullamco laboris nisi ut aliquip ex ea commodo consequat.</a:t>
            </a:r>
            <a:endParaRPr sz="700"/>
          </a:p>
        </p:txBody>
      </p:sp>
      <p:cxnSp>
        <p:nvCxnSpPr>
          <p:cNvPr id="225" name="Google Shape;225;p22"/>
          <p:cNvCxnSpPr/>
          <p:nvPr/>
        </p:nvCxnSpPr>
        <p:spPr>
          <a:xfrm>
            <a:off x="782184" y="1671280"/>
            <a:ext cx="1361855" cy="0"/>
          </a:xfrm>
          <a:prstGeom prst="straightConnector1">
            <a:avLst/>
          </a:prstGeom>
          <a:noFill/>
          <a:ln cap="flat" cmpd="sng" w="38100">
            <a:solidFill>
              <a:srgbClr val="E4E8E2"/>
            </a:solidFill>
            <a:prstDash val="solid"/>
            <a:round/>
            <a:headEnd len="sm" w="sm" type="none"/>
            <a:tailEnd len="sm" w="sm" type="none"/>
          </a:ln>
        </p:spPr>
      </p:cxnSp>
      <p:cxnSp>
        <p:nvCxnSpPr>
          <p:cNvPr id="226" name="Google Shape;226;p22"/>
          <p:cNvCxnSpPr/>
          <p:nvPr/>
        </p:nvCxnSpPr>
        <p:spPr>
          <a:xfrm>
            <a:off x="782184" y="4149008"/>
            <a:ext cx="1361855" cy="0"/>
          </a:xfrm>
          <a:prstGeom prst="straightConnector1">
            <a:avLst/>
          </a:prstGeom>
          <a:noFill/>
          <a:ln cap="flat" cmpd="sng" w="38100">
            <a:solidFill>
              <a:srgbClr val="E4E8E2"/>
            </a:solidFill>
            <a:prstDash val="solid"/>
            <a:round/>
            <a:headEnd len="sm" w="sm" type="none"/>
            <a:tailEnd len="sm" w="sm" type="none"/>
          </a:ln>
        </p:spPr>
      </p:cxnSp>
      <p:cxnSp>
        <p:nvCxnSpPr>
          <p:cNvPr id="227" name="Google Shape;227;p22"/>
          <p:cNvCxnSpPr/>
          <p:nvPr/>
        </p:nvCxnSpPr>
        <p:spPr>
          <a:xfrm>
            <a:off x="2875423" y="4149008"/>
            <a:ext cx="1361854" cy="0"/>
          </a:xfrm>
          <a:prstGeom prst="straightConnector1">
            <a:avLst/>
          </a:prstGeom>
          <a:noFill/>
          <a:ln cap="flat" cmpd="sng" w="38100">
            <a:solidFill>
              <a:srgbClr val="E4E8E2"/>
            </a:solidFill>
            <a:prstDash val="solid"/>
            <a:round/>
            <a:headEnd len="sm" w="sm" type="none"/>
            <a:tailEnd len="sm" w="sm" type="none"/>
          </a:ln>
        </p:spPr>
      </p:cxnSp>
      <p:cxnSp>
        <p:nvCxnSpPr>
          <p:cNvPr id="228" name="Google Shape;228;p22"/>
          <p:cNvCxnSpPr/>
          <p:nvPr/>
        </p:nvCxnSpPr>
        <p:spPr>
          <a:xfrm>
            <a:off x="4922208" y="4149008"/>
            <a:ext cx="1361854" cy="0"/>
          </a:xfrm>
          <a:prstGeom prst="straightConnector1">
            <a:avLst/>
          </a:prstGeom>
          <a:noFill/>
          <a:ln cap="flat" cmpd="sng" w="38100">
            <a:solidFill>
              <a:srgbClr val="E4E8E2"/>
            </a:solidFill>
            <a:prstDash val="solid"/>
            <a:round/>
            <a:headEnd len="sm" w="sm" type="none"/>
            <a:tailEnd len="sm" w="sm" type="none"/>
          </a:ln>
        </p:spPr>
      </p:cxnSp>
      <p:cxnSp>
        <p:nvCxnSpPr>
          <p:cNvPr id="229" name="Google Shape;229;p22"/>
          <p:cNvCxnSpPr/>
          <p:nvPr/>
        </p:nvCxnSpPr>
        <p:spPr>
          <a:xfrm>
            <a:off x="6999962" y="4149008"/>
            <a:ext cx="1361854" cy="0"/>
          </a:xfrm>
          <a:prstGeom prst="straightConnector1">
            <a:avLst/>
          </a:prstGeom>
          <a:noFill/>
          <a:ln cap="flat" cmpd="sng" w="38100">
            <a:solidFill>
              <a:srgbClr val="E4E8E2"/>
            </a:solidFill>
            <a:prstDash val="solid"/>
            <a:round/>
            <a:headEnd len="sm" w="sm" type="none"/>
            <a:tailEnd len="sm" w="sm" type="none"/>
          </a:ln>
        </p:spPr>
      </p:cxnSp>
      <p:cxnSp>
        <p:nvCxnSpPr>
          <p:cNvPr id="230" name="Google Shape;230;p22"/>
          <p:cNvCxnSpPr/>
          <p:nvPr/>
        </p:nvCxnSpPr>
        <p:spPr>
          <a:xfrm>
            <a:off x="2859938" y="1671280"/>
            <a:ext cx="1361855" cy="0"/>
          </a:xfrm>
          <a:prstGeom prst="straightConnector1">
            <a:avLst/>
          </a:prstGeom>
          <a:noFill/>
          <a:ln cap="flat" cmpd="sng" w="38100">
            <a:solidFill>
              <a:srgbClr val="E4E8E2"/>
            </a:solidFill>
            <a:prstDash val="solid"/>
            <a:round/>
            <a:headEnd len="sm" w="sm" type="none"/>
            <a:tailEnd len="sm" w="sm" type="none"/>
          </a:ln>
        </p:spPr>
      </p:cxnSp>
      <p:cxnSp>
        <p:nvCxnSpPr>
          <p:cNvPr id="231" name="Google Shape;231;p22"/>
          <p:cNvCxnSpPr/>
          <p:nvPr/>
        </p:nvCxnSpPr>
        <p:spPr>
          <a:xfrm>
            <a:off x="4922208" y="1671280"/>
            <a:ext cx="1361854" cy="0"/>
          </a:xfrm>
          <a:prstGeom prst="straightConnector1">
            <a:avLst/>
          </a:prstGeom>
          <a:noFill/>
          <a:ln cap="flat" cmpd="sng" w="38100">
            <a:solidFill>
              <a:srgbClr val="E4E8E2"/>
            </a:solidFill>
            <a:prstDash val="solid"/>
            <a:round/>
            <a:headEnd len="sm" w="sm" type="none"/>
            <a:tailEnd len="sm" w="sm" type="none"/>
          </a:ln>
        </p:spPr>
      </p:cxnSp>
      <p:cxnSp>
        <p:nvCxnSpPr>
          <p:cNvPr id="232" name="Google Shape;232;p22"/>
          <p:cNvCxnSpPr/>
          <p:nvPr/>
        </p:nvCxnSpPr>
        <p:spPr>
          <a:xfrm>
            <a:off x="6999962" y="1671280"/>
            <a:ext cx="1361854"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6" name="Shape 236"/>
        <p:cNvGrpSpPr/>
        <p:nvPr/>
      </p:nvGrpSpPr>
      <p:grpSpPr>
        <a:xfrm>
          <a:off x="0" y="0"/>
          <a:ext cx="0" cy="0"/>
          <a:chOff x="0" y="0"/>
          <a:chExt cx="0" cy="0"/>
        </a:xfrm>
      </p:grpSpPr>
      <p:pic>
        <p:nvPicPr>
          <p:cNvPr id="237" name="Google Shape;237;p23"/>
          <p:cNvPicPr preferRelativeResize="0"/>
          <p:nvPr/>
        </p:nvPicPr>
        <p:blipFill rotWithShape="1">
          <a:blip r:embed="rId3">
            <a:alphaModFix/>
          </a:blip>
          <a:srcRect b="12637" l="0" r="0" t="12637"/>
          <a:stretch/>
        </p:blipFill>
        <p:spPr>
          <a:xfrm>
            <a:off x="514350" y="600894"/>
            <a:ext cx="2886725" cy="1433143"/>
          </a:xfrm>
          <a:prstGeom prst="rect">
            <a:avLst/>
          </a:prstGeom>
          <a:noFill/>
          <a:ln>
            <a:noFill/>
          </a:ln>
        </p:spPr>
      </p:pic>
      <p:pic>
        <p:nvPicPr>
          <p:cNvPr id="238" name="Google Shape;238;p23"/>
          <p:cNvPicPr preferRelativeResize="0"/>
          <p:nvPr/>
        </p:nvPicPr>
        <p:blipFill rotWithShape="1">
          <a:blip r:embed="rId4">
            <a:alphaModFix/>
          </a:blip>
          <a:srcRect b="16482" l="0" r="0" t="16483"/>
          <a:stretch/>
        </p:blipFill>
        <p:spPr>
          <a:xfrm>
            <a:off x="4031591" y="2571750"/>
            <a:ext cx="4598060" cy="2057400"/>
          </a:xfrm>
          <a:prstGeom prst="rect">
            <a:avLst/>
          </a:prstGeom>
          <a:noFill/>
          <a:ln>
            <a:noFill/>
          </a:ln>
        </p:spPr>
      </p:pic>
      <p:sp>
        <p:nvSpPr>
          <p:cNvPr id="239" name="Google Shape;239;p23"/>
          <p:cNvSpPr txBox="1"/>
          <p:nvPr/>
        </p:nvSpPr>
        <p:spPr>
          <a:xfrm>
            <a:off x="4031600" y="934875"/>
            <a:ext cx="4598100" cy="840900"/>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sz="700"/>
          </a:p>
        </p:txBody>
      </p:sp>
      <p:cxnSp>
        <p:nvCxnSpPr>
          <p:cNvPr id="240" name="Google Shape;240;p23"/>
          <p:cNvCxnSpPr/>
          <p:nvPr/>
        </p:nvCxnSpPr>
        <p:spPr>
          <a:xfrm>
            <a:off x="4031591" y="2022130"/>
            <a:ext cx="4598060" cy="0"/>
          </a:xfrm>
          <a:prstGeom prst="straightConnector1">
            <a:avLst/>
          </a:prstGeom>
          <a:noFill/>
          <a:ln cap="flat" cmpd="sng" w="38100">
            <a:solidFill>
              <a:srgbClr val="E4E8E2"/>
            </a:solidFill>
            <a:prstDash val="solid"/>
            <a:round/>
            <a:headEnd len="sm" w="sm" type="none"/>
            <a:tailEnd len="sm" w="sm" type="none"/>
          </a:ln>
        </p:spPr>
      </p:cxnSp>
      <p:cxnSp>
        <p:nvCxnSpPr>
          <p:cNvPr id="241" name="Google Shape;241;p23"/>
          <p:cNvCxnSpPr/>
          <p:nvPr/>
        </p:nvCxnSpPr>
        <p:spPr>
          <a:xfrm>
            <a:off x="514350" y="2583656"/>
            <a:ext cx="2886725" cy="0"/>
          </a:xfrm>
          <a:prstGeom prst="straightConnector1">
            <a:avLst/>
          </a:prstGeom>
          <a:noFill/>
          <a:ln cap="flat" cmpd="sng" w="38100">
            <a:solidFill>
              <a:srgbClr val="E4E8E2"/>
            </a:solidFill>
            <a:prstDash val="solid"/>
            <a:round/>
            <a:headEnd len="sm" w="sm" type="none"/>
            <a:tailEnd len="sm" w="sm" type="none"/>
          </a:ln>
        </p:spPr>
      </p:cxnSp>
      <p:cxnSp>
        <p:nvCxnSpPr>
          <p:cNvPr id="242" name="Google Shape;242;p23"/>
          <p:cNvCxnSpPr/>
          <p:nvPr/>
        </p:nvCxnSpPr>
        <p:spPr>
          <a:xfrm>
            <a:off x="514350" y="4617244"/>
            <a:ext cx="2886725" cy="0"/>
          </a:xfrm>
          <a:prstGeom prst="straightConnector1">
            <a:avLst/>
          </a:prstGeom>
          <a:noFill/>
          <a:ln cap="flat" cmpd="sng" w="38100">
            <a:solidFill>
              <a:srgbClr val="E4E8E2"/>
            </a:solidFill>
            <a:prstDash val="solid"/>
            <a:round/>
            <a:headEnd len="sm" w="sm" type="none"/>
            <a:tailEnd len="sm" w="sm" type="none"/>
          </a:ln>
        </p:spPr>
      </p:cxnSp>
      <p:cxnSp>
        <p:nvCxnSpPr>
          <p:cNvPr id="243" name="Google Shape;243;p23"/>
          <p:cNvCxnSpPr/>
          <p:nvPr/>
        </p:nvCxnSpPr>
        <p:spPr>
          <a:xfrm>
            <a:off x="4031591" y="637221"/>
            <a:ext cx="4598060" cy="0"/>
          </a:xfrm>
          <a:prstGeom prst="straightConnector1">
            <a:avLst/>
          </a:prstGeom>
          <a:noFill/>
          <a:ln cap="flat" cmpd="sng" w="38100">
            <a:solidFill>
              <a:srgbClr val="E4E8E2"/>
            </a:solidFill>
            <a:prstDash val="solid"/>
            <a:round/>
            <a:headEnd len="sm" w="sm" type="none"/>
            <a:tailEnd len="sm" w="sm" type="none"/>
          </a:ln>
        </p:spPr>
      </p:cxnSp>
      <p:sp>
        <p:nvSpPr>
          <p:cNvPr id="244" name="Google Shape;244;p23"/>
          <p:cNvSpPr txBox="1"/>
          <p:nvPr/>
        </p:nvSpPr>
        <p:spPr>
          <a:xfrm>
            <a:off x="252399" y="2968651"/>
            <a:ext cx="3410627" cy="1239786"/>
          </a:xfrm>
          <a:prstGeom prst="rect">
            <a:avLst/>
          </a:prstGeom>
          <a:noFill/>
          <a:ln>
            <a:noFill/>
          </a:ln>
        </p:spPr>
        <p:txBody>
          <a:bodyPr anchorCtr="0" anchor="t" bIns="0" lIns="0" spcFirstLastPara="1" rIns="0" wrap="square" tIns="0">
            <a:spAutoFit/>
          </a:bodyPr>
          <a:lstStyle/>
          <a:p>
            <a:pPr indent="0" lvl="0" marL="0" marR="0" rtl="0" algn="ctr">
              <a:lnSpc>
                <a:spcPct val="126009"/>
              </a:lnSpc>
              <a:spcBef>
                <a:spcPts val="0"/>
              </a:spcBef>
              <a:spcAft>
                <a:spcPts val="0"/>
              </a:spcAft>
              <a:buNone/>
            </a:pPr>
            <a:r>
              <a:rPr b="1" i="0" lang="en" sz="3900" u="none" cap="none" strike="noStrike">
                <a:solidFill>
                  <a:srgbClr val="FFFFFF"/>
                </a:solidFill>
                <a:latin typeface="Playfair Display"/>
                <a:ea typeface="Playfair Display"/>
                <a:cs typeface="Playfair Display"/>
                <a:sym typeface="Playfair Display"/>
              </a:rPr>
              <a:t>A GLOBAL RELIGION</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8" name="Shape 248"/>
        <p:cNvGrpSpPr/>
        <p:nvPr/>
      </p:nvGrpSpPr>
      <p:grpSpPr>
        <a:xfrm>
          <a:off x="0" y="0"/>
          <a:ext cx="0" cy="0"/>
          <a:chOff x="0" y="0"/>
          <a:chExt cx="0" cy="0"/>
        </a:xfrm>
      </p:grpSpPr>
      <p:sp>
        <p:nvSpPr>
          <p:cNvPr id="249" name="Google Shape;249;p24"/>
          <p:cNvSpPr txBox="1"/>
          <p:nvPr/>
        </p:nvSpPr>
        <p:spPr>
          <a:xfrm>
            <a:off x="3762705" y="1625805"/>
            <a:ext cx="2956105" cy="329364"/>
          </a:xfrm>
          <a:prstGeom prst="rect">
            <a:avLst/>
          </a:prstGeom>
          <a:noFill/>
          <a:ln>
            <a:noFill/>
          </a:ln>
        </p:spPr>
        <p:txBody>
          <a:bodyPr anchorCtr="0" anchor="t" bIns="0" lIns="0" spcFirstLastPara="1" rIns="0" wrap="square" tIns="0">
            <a:spAutoFit/>
          </a:bodyPr>
          <a:lstStyle/>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Add a main point</a:t>
            </a:r>
            <a:endParaRPr sz="700"/>
          </a:p>
        </p:txBody>
      </p:sp>
      <p:cxnSp>
        <p:nvCxnSpPr>
          <p:cNvPr id="250" name="Google Shape;250;p24"/>
          <p:cNvCxnSpPr/>
          <p:nvPr/>
        </p:nvCxnSpPr>
        <p:spPr>
          <a:xfrm>
            <a:off x="3762705" y="2798924"/>
            <a:ext cx="4805280" cy="0"/>
          </a:xfrm>
          <a:prstGeom prst="straightConnector1">
            <a:avLst/>
          </a:prstGeom>
          <a:noFill/>
          <a:ln cap="flat" cmpd="sng" w="38100">
            <a:solidFill>
              <a:srgbClr val="E4E8E2"/>
            </a:solidFill>
            <a:prstDash val="solid"/>
            <a:round/>
            <a:headEnd len="sm" w="sm" type="none"/>
            <a:tailEnd len="sm" w="sm" type="none"/>
          </a:ln>
        </p:spPr>
      </p:cxnSp>
      <p:cxnSp>
        <p:nvCxnSpPr>
          <p:cNvPr id="251" name="Google Shape;251;p24"/>
          <p:cNvCxnSpPr/>
          <p:nvPr/>
        </p:nvCxnSpPr>
        <p:spPr>
          <a:xfrm>
            <a:off x="5994567" y="1792869"/>
            <a:ext cx="2573418" cy="0"/>
          </a:xfrm>
          <a:prstGeom prst="straightConnector1">
            <a:avLst/>
          </a:prstGeom>
          <a:noFill/>
          <a:ln cap="flat" cmpd="sng" w="38100">
            <a:solidFill>
              <a:srgbClr val="E4E8E2"/>
            </a:solidFill>
            <a:prstDash val="solid"/>
            <a:round/>
            <a:headEnd len="sm" w="sm" type="none"/>
            <a:tailEnd len="sm" w="sm" type="none"/>
          </a:ln>
        </p:spPr>
      </p:cxnSp>
      <p:sp>
        <p:nvSpPr>
          <p:cNvPr id="252" name="Google Shape;252;p24"/>
          <p:cNvSpPr txBox="1"/>
          <p:nvPr/>
        </p:nvSpPr>
        <p:spPr>
          <a:xfrm>
            <a:off x="3762705" y="3379776"/>
            <a:ext cx="2956105" cy="329364"/>
          </a:xfrm>
          <a:prstGeom prst="rect">
            <a:avLst/>
          </a:prstGeom>
          <a:noFill/>
          <a:ln>
            <a:noFill/>
          </a:ln>
        </p:spPr>
        <p:txBody>
          <a:bodyPr anchorCtr="0" anchor="t" bIns="0" lIns="0" spcFirstLastPara="1" rIns="0" wrap="square" tIns="0">
            <a:spAutoFit/>
          </a:bodyPr>
          <a:lstStyle/>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Add a main point</a:t>
            </a:r>
            <a:endParaRPr sz="700"/>
          </a:p>
        </p:txBody>
      </p:sp>
      <p:cxnSp>
        <p:nvCxnSpPr>
          <p:cNvPr id="253" name="Google Shape;253;p24"/>
          <p:cNvCxnSpPr/>
          <p:nvPr/>
        </p:nvCxnSpPr>
        <p:spPr>
          <a:xfrm>
            <a:off x="3762705" y="4552895"/>
            <a:ext cx="4805280" cy="0"/>
          </a:xfrm>
          <a:prstGeom prst="straightConnector1">
            <a:avLst/>
          </a:prstGeom>
          <a:noFill/>
          <a:ln cap="flat" cmpd="sng" w="38100">
            <a:solidFill>
              <a:srgbClr val="E4E8E2"/>
            </a:solidFill>
            <a:prstDash val="solid"/>
            <a:round/>
            <a:headEnd len="sm" w="sm" type="none"/>
            <a:tailEnd len="sm" w="sm" type="none"/>
          </a:ln>
        </p:spPr>
      </p:cxnSp>
      <p:cxnSp>
        <p:nvCxnSpPr>
          <p:cNvPr id="254" name="Google Shape;254;p24"/>
          <p:cNvCxnSpPr/>
          <p:nvPr/>
        </p:nvCxnSpPr>
        <p:spPr>
          <a:xfrm>
            <a:off x="5994567" y="3546839"/>
            <a:ext cx="2573418" cy="0"/>
          </a:xfrm>
          <a:prstGeom prst="straightConnector1">
            <a:avLst/>
          </a:prstGeom>
          <a:noFill/>
          <a:ln cap="flat" cmpd="sng" w="38100">
            <a:solidFill>
              <a:srgbClr val="E4E8E2"/>
            </a:solidFill>
            <a:prstDash val="solid"/>
            <a:round/>
            <a:headEnd len="sm" w="sm" type="none"/>
            <a:tailEnd len="sm" w="sm" type="none"/>
          </a:ln>
        </p:spPr>
      </p:cxnSp>
      <p:sp>
        <p:nvSpPr>
          <p:cNvPr id="255" name="Google Shape;255;p24"/>
          <p:cNvSpPr txBox="1"/>
          <p:nvPr/>
        </p:nvSpPr>
        <p:spPr>
          <a:xfrm>
            <a:off x="3762705" y="502499"/>
            <a:ext cx="4866946" cy="6842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BUDDHISM TODAY</a:t>
            </a:r>
            <a:endParaRPr sz="700"/>
          </a:p>
        </p:txBody>
      </p:sp>
      <p:sp>
        <p:nvSpPr>
          <p:cNvPr id="256" name="Google Shape;256;p24"/>
          <p:cNvSpPr txBox="1"/>
          <p:nvPr/>
        </p:nvSpPr>
        <p:spPr>
          <a:xfrm>
            <a:off x="3762700" y="2027600"/>
            <a:ext cx="4992900" cy="554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Maecenas consequat, nunc a consequat sodales, erat est laoreet diam, vitae convallis diam diam at augue. Aliquam erat volutpat. Quisque ac diam sollicitudin, sodales orci sit amet, malesuada eros. Nam congue nec neque nec lobortis. </a:t>
            </a:r>
            <a:endParaRPr sz="700"/>
          </a:p>
        </p:txBody>
      </p:sp>
      <p:sp>
        <p:nvSpPr>
          <p:cNvPr id="257" name="Google Shape;257;p24"/>
          <p:cNvSpPr txBox="1"/>
          <p:nvPr/>
        </p:nvSpPr>
        <p:spPr>
          <a:xfrm>
            <a:off x="3762705" y="3781572"/>
            <a:ext cx="4929900" cy="554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Maecenas consequat, nunc a consequat sodales, erat est laoreet diam, vitae convallis diam diam at augue. Aliquam erat volutpat. Quisque ac diam sollicitudin, sodales orci sit amet, malesuada eros. Nam congue nec neque nec lobortis. </a:t>
            </a:r>
            <a:endParaRPr sz="700"/>
          </a:p>
        </p:txBody>
      </p:sp>
      <p:pic>
        <p:nvPicPr>
          <p:cNvPr id="258" name="Google Shape;258;p24"/>
          <p:cNvPicPr preferRelativeResize="0"/>
          <p:nvPr/>
        </p:nvPicPr>
        <p:blipFill>
          <a:blip r:embed="rId3">
            <a:alphaModFix/>
          </a:blip>
          <a:stretch>
            <a:fillRect/>
          </a:stretch>
        </p:blipFill>
        <p:spPr>
          <a:xfrm>
            <a:off x="3" y="0"/>
            <a:ext cx="3201994" cy="51435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2" name="Shape 262"/>
        <p:cNvGrpSpPr/>
        <p:nvPr/>
      </p:nvGrpSpPr>
      <p:grpSpPr>
        <a:xfrm>
          <a:off x="0" y="0"/>
          <a:ext cx="0" cy="0"/>
          <a:chOff x="0" y="0"/>
          <a:chExt cx="0" cy="0"/>
        </a:xfrm>
      </p:grpSpPr>
      <p:pic>
        <p:nvPicPr>
          <p:cNvPr id="263" name="Google Shape;263;p25"/>
          <p:cNvPicPr preferRelativeResize="0"/>
          <p:nvPr/>
        </p:nvPicPr>
        <p:blipFill rotWithShape="1">
          <a:blip r:embed="rId3">
            <a:alphaModFix/>
          </a:blip>
          <a:srcRect b="25459" l="0" r="0" t="25460"/>
          <a:stretch/>
        </p:blipFill>
        <p:spPr>
          <a:xfrm>
            <a:off x="2750179" y="78594"/>
            <a:ext cx="3643643" cy="2684036"/>
          </a:xfrm>
          <a:prstGeom prst="rect">
            <a:avLst/>
          </a:prstGeom>
          <a:noFill/>
          <a:ln>
            <a:noFill/>
          </a:ln>
        </p:spPr>
      </p:pic>
      <p:pic>
        <p:nvPicPr>
          <p:cNvPr id="264" name="Google Shape;264;p25"/>
          <p:cNvPicPr preferRelativeResize="0"/>
          <p:nvPr/>
        </p:nvPicPr>
        <p:blipFill rotWithShape="1">
          <a:blip r:embed="rId4">
            <a:alphaModFix/>
          </a:blip>
          <a:srcRect b="0" l="18146" r="18146" t="0"/>
          <a:stretch/>
        </p:blipFill>
        <p:spPr>
          <a:xfrm>
            <a:off x="6489071" y="78594"/>
            <a:ext cx="2566517" cy="2684036"/>
          </a:xfrm>
          <a:prstGeom prst="rect">
            <a:avLst/>
          </a:prstGeom>
          <a:noFill/>
          <a:ln>
            <a:noFill/>
          </a:ln>
        </p:spPr>
      </p:pic>
      <p:pic>
        <p:nvPicPr>
          <p:cNvPr id="265" name="Google Shape;265;p25"/>
          <p:cNvPicPr preferRelativeResize="0"/>
          <p:nvPr/>
        </p:nvPicPr>
        <p:blipFill rotWithShape="1">
          <a:blip r:embed="rId5">
            <a:alphaModFix/>
          </a:blip>
          <a:srcRect b="0" l="17838" r="17839" t="0"/>
          <a:stretch/>
        </p:blipFill>
        <p:spPr>
          <a:xfrm>
            <a:off x="68765" y="78594"/>
            <a:ext cx="2586344" cy="2684036"/>
          </a:xfrm>
          <a:prstGeom prst="rect">
            <a:avLst/>
          </a:prstGeom>
          <a:noFill/>
          <a:ln>
            <a:noFill/>
          </a:ln>
        </p:spPr>
      </p:pic>
      <p:sp>
        <p:nvSpPr>
          <p:cNvPr id="266" name="Google Shape;266;p25"/>
          <p:cNvSpPr txBox="1"/>
          <p:nvPr/>
        </p:nvSpPr>
        <p:spPr>
          <a:xfrm>
            <a:off x="2498672" y="3115637"/>
            <a:ext cx="4146600" cy="6156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THANK YOU!</a:t>
            </a:r>
            <a:endParaRPr sz="700"/>
          </a:p>
        </p:txBody>
      </p:sp>
      <p:sp>
        <p:nvSpPr>
          <p:cNvPr id="267" name="Google Shape;267;p25"/>
          <p:cNvSpPr txBox="1"/>
          <p:nvPr/>
        </p:nvSpPr>
        <p:spPr>
          <a:xfrm>
            <a:off x="3013550" y="3989291"/>
            <a:ext cx="3117000" cy="554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Etiam sed sollicitudin turpis. Vius natoque penatibus et magnis dis parturient montes, nascetur mus. </a:t>
            </a:r>
            <a:endParaRPr sz="700"/>
          </a:p>
        </p:txBody>
      </p:sp>
      <p:cxnSp>
        <p:nvCxnSpPr>
          <p:cNvPr id="268" name="Google Shape;268;p25"/>
          <p:cNvCxnSpPr/>
          <p:nvPr/>
        </p:nvCxnSpPr>
        <p:spPr>
          <a:xfrm>
            <a:off x="2734208" y="3829588"/>
            <a:ext cx="3675600" cy="0"/>
          </a:xfrm>
          <a:prstGeom prst="straightConnector1">
            <a:avLst/>
          </a:prstGeom>
          <a:noFill/>
          <a:ln cap="flat" cmpd="sng" w="38100">
            <a:solidFill>
              <a:srgbClr val="E4E8E2"/>
            </a:solidFill>
            <a:prstDash val="solid"/>
            <a:round/>
            <a:headEnd len="sm" w="sm" type="none"/>
            <a:tailEnd len="sm" w="sm" type="none"/>
          </a:ln>
        </p:spPr>
      </p:cxnSp>
      <p:cxnSp>
        <p:nvCxnSpPr>
          <p:cNvPr id="269" name="Google Shape;269;p25"/>
          <p:cNvCxnSpPr/>
          <p:nvPr/>
        </p:nvCxnSpPr>
        <p:spPr>
          <a:xfrm>
            <a:off x="2734208" y="4703168"/>
            <a:ext cx="3675584"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3" name="Shape 273"/>
        <p:cNvGrpSpPr/>
        <p:nvPr/>
      </p:nvGrpSpPr>
      <p:grpSpPr>
        <a:xfrm>
          <a:off x="0" y="0"/>
          <a:ext cx="0" cy="0"/>
          <a:chOff x="0" y="0"/>
          <a:chExt cx="0" cy="0"/>
        </a:xfrm>
      </p:grpSpPr>
      <p:grpSp>
        <p:nvGrpSpPr>
          <p:cNvPr id="274" name="Google Shape;274;p26"/>
          <p:cNvGrpSpPr/>
          <p:nvPr/>
        </p:nvGrpSpPr>
        <p:grpSpPr>
          <a:xfrm>
            <a:off x="387109" y="1106783"/>
            <a:ext cx="2548821" cy="3736326"/>
            <a:chOff x="0" y="-19050"/>
            <a:chExt cx="1342589" cy="1968106"/>
          </a:xfrm>
        </p:grpSpPr>
        <p:sp>
          <p:nvSpPr>
            <p:cNvPr id="275" name="Google Shape;275;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6" name="Google Shape;276;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7" name="Google Shape;277;p26"/>
          <p:cNvGrpSpPr/>
          <p:nvPr/>
        </p:nvGrpSpPr>
        <p:grpSpPr>
          <a:xfrm>
            <a:off x="3054992" y="1106783"/>
            <a:ext cx="5756490" cy="3736326"/>
            <a:chOff x="0" y="-19050"/>
            <a:chExt cx="3032225" cy="1968106"/>
          </a:xfrm>
        </p:grpSpPr>
        <p:sp>
          <p:nvSpPr>
            <p:cNvPr id="278" name="Google Shape;278;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0" name="Google Shape;280;p26"/>
          <p:cNvGrpSpPr/>
          <p:nvPr/>
        </p:nvGrpSpPr>
        <p:grpSpPr>
          <a:xfrm>
            <a:off x="569502" y="1247142"/>
            <a:ext cx="2184034" cy="359784"/>
            <a:chOff x="0" y="-19050"/>
            <a:chExt cx="1150437" cy="189516"/>
          </a:xfrm>
        </p:grpSpPr>
        <p:sp>
          <p:nvSpPr>
            <p:cNvPr id="281" name="Google Shape;28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2" name="Google Shape;28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3" name="Google Shape;283;p26"/>
          <p:cNvGrpSpPr/>
          <p:nvPr/>
        </p:nvGrpSpPr>
        <p:grpSpPr>
          <a:xfrm>
            <a:off x="4841220" y="1247142"/>
            <a:ext cx="2184034" cy="359784"/>
            <a:chOff x="0" y="-19050"/>
            <a:chExt cx="1150437" cy="189516"/>
          </a:xfrm>
        </p:grpSpPr>
        <p:sp>
          <p:nvSpPr>
            <p:cNvPr id="284" name="Google Shape;28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5" name="Google Shape;285;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6" name="Google Shape;286;p26"/>
          <p:cNvGrpSpPr/>
          <p:nvPr/>
        </p:nvGrpSpPr>
        <p:grpSpPr>
          <a:xfrm>
            <a:off x="569502" y="3564341"/>
            <a:ext cx="2184034" cy="359784"/>
            <a:chOff x="0" y="-19050"/>
            <a:chExt cx="1150437" cy="189516"/>
          </a:xfrm>
        </p:grpSpPr>
        <p:sp>
          <p:nvSpPr>
            <p:cNvPr id="287" name="Google Shape;287;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9" name="Google Shape;289;p26"/>
          <p:cNvGrpSpPr/>
          <p:nvPr/>
        </p:nvGrpSpPr>
        <p:grpSpPr>
          <a:xfrm>
            <a:off x="1257802" y="4048637"/>
            <a:ext cx="377102" cy="385940"/>
            <a:chOff x="0" y="-19050"/>
            <a:chExt cx="812800" cy="831850"/>
          </a:xfrm>
        </p:grpSpPr>
        <p:sp>
          <p:nvSpPr>
            <p:cNvPr id="290" name="Google Shape;29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26"/>
          <p:cNvGrpSpPr/>
          <p:nvPr/>
        </p:nvGrpSpPr>
        <p:grpSpPr>
          <a:xfrm>
            <a:off x="1724584" y="4048637"/>
            <a:ext cx="377102" cy="385940"/>
            <a:chOff x="0" y="-19050"/>
            <a:chExt cx="812800" cy="831850"/>
          </a:xfrm>
        </p:grpSpPr>
        <p:sp>
          <p:nvSpPr>
            <p:cNvPr id="293" name="Google Shape;29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4" name="Google Shape;294;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5" name="Google Shape;295;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96" name="Google Shape;296;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97" name="Google Shape;297;p26"/>
          <p:cNvSpPr txBox="1"/>
          <p:nvPr/>
        </p:nvSpPr>
        <p:spPr>
          <a:xfrm>
            <a:off x="873885" y="2123334"/>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PINYON SCRIPT</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298" name="Google Shape;298;p26"/>
          <p:cNvSpPr txBox="1"/>
          <p:nvPr/>
        </p:nvSpPr>
        <p:spPr>
          <a:xfrm>
            <a:off x="1141010"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#0F1A38</a:t>
            </a:r>
            <a:endParaRPr sz="700"/>
          </a:p>
        </p:txBody>
      </p:sp>
      <p:sp>
        <p:nvSpPr>
          <p:cNvPr id="299" name="Google Shape;299;p26"/>
          <p:cNvSpPr txBox="1"/>
          <p:nvPr/>
        </p:nvSpPr>
        <p:spPr>
          <a:xfrm>
            <a:off x="160779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#FFFFFF</a:t>
            </a:r>
            <a:endParaRPr sz="700"/>
          </a:p>
        </p:txBody>
      </p:sp>
      <p:sp>
        <p:nvSpPr>
          <p:cNvPr id="300" name="Google Shape;300;p26"/>
          <p:cNvSpPr txBox="1"/>
          <p:nvPr/>
        </p:nvSpPr>
        <p:spPr>
          <a:xfrm>
            <a:off x="2105002" y="798906"/>
            <a:ext cx="4933995" cy="177356"/>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Use these design resources in your Canva Presentation.</a:t>
            </a:r>
            <a:endParaRPr sz="700"/>
          </a:p>
        </p:txBody>
      </p:sp>
      <p:sp>
        <p:nvSpPr>
          <p:cNvPr id="301" name="Google Shape;301;p26"/>
          <p:cNvSpPr txBox="1"/>
          <p:nvPr/>
        </p:nvSpPr>
        <p:spPr>
          <a:xfrm>
            <a:off x="1348679" y="182805"/>
            <a:ext cx="6446642" cy="627086"/>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RESOURCE PAGE</a:t>
            </a:r>
            <a:endParaRPr sz="700"/>
          </a:p>
        </p:txBody>
      </p:sp>
      <p:sp>
        <p:nvSpPr>
          <p:cNvPr id="302" name="Google Shape;302;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03" name="Google Shape;303;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04" name="Google Shape;304;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305" name="Google Shape;305;p26"/>
          <p:cNvGrpSpPr/>
          <p:nvPr/>
        </p:nvGrpSpPr>
        <p:grpSpPr>
          <a:xfrm>
            <a:off x="4006874" y="1730823"/>
            <a:ext cx="3852727" cy="2911584"/>
            <a:chOff x="0" y="0"/>
            <a:chExt cx="10273937" cy="7764224"/>
          </a:xfrm>
        </p:grpSpPr>
        <p:sp>
          <p:nvSpPr>
            <p:cNvPr id="306" name="Google Shape;306;p26"/>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307" name="Google Shape;307;p26"/>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308" name="Google Shape;308;p26"/>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309" name="Google Shape;309;p26"/>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310" name="Google Shape;310;p26"/>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311" name="Google Shape;311;p26"/>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312" name="Google Shape;312;p26"/>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313" name="Google Shape;313;p26"/>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314" name="Google Shape;314;p26"/>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315" name="Google Shape;315;p26"/>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316" name="Google Shape;316;p26"/>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317" name="Google Shape;317;p26"/>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318" name="Google Shape;318;p26"/>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319" name="Google Shape;319;p26"/>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320" name="Google Shape;320;p26"/>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321" name="Google Shape;321;p26"/>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322" name="Google Shape;322;p26"/>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323" name="Google Shape;323;p26"/>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324" name="Google Shape;324;p26"/>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325" name="Google Shape;325;p26"/>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326" name="Google Shape;326;p26"/>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327" name="Google Shape;327;p26"/>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328" name="Google Shape;328;p26"/>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329" name="Google Shape;329;p26"/>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330" name="Google Shape;330;p26"/>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331" name="Google Shape;331;p26"/>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332" name="Google Shape;332;p26"/>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333" name="Google Shape;333;p26"/>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334" name="Google Shape;334;p26"/>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335" name="Google Shape;335;p26"/>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336" name="Google Shape;336;p26"/>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337" name="Google Shape;337;p26"/>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338" name="Google Shape;338;p26"/>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339" name="Google Shape;339;p26"/>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340" name="Google Shape;340;p26"/>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341" name="Google Shape;341;p26"/>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342" name="Google Shape;342;p26"/>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343" name="Google Shape;343;p26"/>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344" name="Google Shape;344;p26"/>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
        <p:nvSpPr>
          <p:cNvPr id="345" name="Google Shape;345;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FFFFFF"/>
                </a:solidFill>
                <a:latin typeface="Arial"/>
                <a:ea typeface="Arial"/>
                <a:cs typeface="Arial"/>
                <a:sym typeface="Arial"/>
              </a:rPr>
              <a:t>DON'T FORGET TO DELETE THIS PAGE BEFORE PRESENTING.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9" name="Shape 349"/>
        <p:cNvGrpSpPr/>
        <p:nvPr/>
      </p:nvGrpSpPr>
      <p:grpSpPr>
        <a:xfrm>
          <a:off x="0" y="0"/>
          <a:ext cx="0" cy="0"/>
          <a:chOff x="0" y="0"/>
          <a:chExt cx="0" cy="0"/>
        </a:xfrm>
      </p:grpSpPr>
      <p:grpSp>
        <p:nvGrpSpPr>
          <p:cNvPr id="350" name="Google Shape;350;p27"/>
          <p:cNvGrpSpPr/>
          <p:nvPr/>
        </p:nvGrpSpPr>
        <p:grpSpPr>
          <a:xfrm>
            <a:off x="2997636" y="1290019"/>
            <a:ext cx="3148728" cy="1287724"/>
            <a:chOff x="0" y="-19050"/>
            <a:chExt cx="1658589" cy="678307"/>
          </a:xfrm>
        </p:grpSpPr>
        <p:sp>
          <p:nvSpPr>
            <p:cNvPr id="351" name="Google Shape;351;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2" name="Google Shape;352;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3" name="Google Shape;353;p27"/>
          <p:cNvSpPr/>
          <p:nvPr/>
        </p:nvSpPr>
        <p:spPr>
          <a:xfrm>
            <a:off x="3389498" y="15937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54" name="Google Shape;354;p27"/>
          <p:cNvGrpSpPr/>
          <p:nvPr/>
        </p:nvGrpSpPr>
        <p:grpSpPr>
          <a:xfrm>
            <a:off x="2997636" y="2827327"/>
            <a:ext cx="3148728" cy="1287724"/>
            <a:chOff x="0" y="-19050"/>
            <a:chExt cx="1658589" cy="678307"/>
          </a:xfrm>
        </p:grpSpPr>
        <p:sp>
          <p:nvSpPr>
            <p:cNvPr id="355" name="Google Shape;35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7" name="Google Shape;357;p27"/>
          <p:cNvSpPr txBox="1"/>
          <p:nvPr/>
        </p:nvSpPr>
        <p:spPr>
          <a:xfrm>
            <a:off x="1688740" y="954282"/>
            <a:ext cx="5766520" cy="177356"/>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This presentation template is free for everyone to use thanks to the following:</a:t>
            </a:r>
            <a:endParaRPr sz="700"/>
          </a:p>
        </p:txBody>
      </p:sp>
      <p:sp>
        <p:nvSpPr>
          <p:cNvPr id="358" name="Google Shape;358;p27"/>
          <p:cNvSpPr txBox="1"/>
          <p:nvPr/>
        </p:nvSpPr>
        <p:spPr>
          <a:xfrm>
            <a:off x="2316633" y="4401797"/>
            <a:ext cx="4510734" cy="435724"/>
          </a:xfrm>
          <a:prstGeom prst="rect">
            <a:avLst/>
          </a:prstGeom>
          <a:noFill/>
          <a:ln>
            <a:noFill/>
          </a:ln>
        </p:spPr>
        <p:txBody>
          <a:bodyPr anchorCtr="0" anchor="t" bIns="0" lIns="0" spcFirstLastPara="1" rIns="0" wrap="square" tIns="0">
            <a:spAutoFit/>
          </a:bodyPr>
          <a:lstStyle/>
          <a:p>
            <a:pPr indent="0" lvl="0" marL="0" marR="0" rtl="0" algn="ctr">
              <a:lnSpc>
                <a:spcPct val="110003"/>
              </a:lnSpc>
              <a:spcBef>
                <a:spcPts val="0"/>
              </a:spcBef>
              <a:spcAft>
                <a:spcPts val="0"/>
              </a:spcAft>
              <a:buNone/>
            </a:pPr>
            <a:r>
              <a:rPr b="0" i="0" lang="en" sz="3100" u="none" cap="none" strike="noStrike">
                <a:solidFill>
                  <a:srgbClr val="E4E8E2"/>
                </a:solidFill>
                <a:latin typeface="Pinyon Script"/>
                <a:ea typeface="Pinyon Script"/>
                <a:cs typeface="Pinyon Script"/>
                <a:sym typeface="Pinyon Script"/>
              </a:rPr>
              <a:t>Happy designing!</a:t>
            </a:r>
            <a:endParaRPr sz="700"/>
          </a:p>
        </p:txBody>
      </p:sp>
      <p:sp>
        <p:nvSpPr>
          <p:cNvPr id="359" name="Google Shape;359;p27"/>
          <p:cNvSpPr txBox="1"/>
          <p:nvPr/>
        </p:nvSpPr>
        <p:spPr>
          <a:xfrm>
            <a:off x="2105002" y="224536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60" name="Google Shape;360;p27"/>
          <p:cNvSpPr txBox="1"/>
          <p:nvPr/>
        </p:nvSpPr>
        <p:spPr>
          <a:xfrm>
            <a:off x="2105002" y="359761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61" name="Google Shape;361;p27"/>
          <p:cNvSpPr txBox="1"/>
          <p:nvPr/>
        </p:nvSpPr>
        <p:spPr>
          <a:xfrm>
            <a:off x="2734987" y="303724"/>
            <a:ext cx="3674027" cy="626745"/>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CREDITS</a:t>
            </a:r>
            <a:endParaRPr sz="700"/>
          </a:p>
        </p:txBody>
      </p:sp>
      <p:sp>
        <p:nvSpPr>
          <p:cNvPr id="362" name="Google Shape;362;p27"/>
          <p:cNvSpPr txBox="1"/>
          <p:nvPr/>
        </p:nvSpPr>
        <p:spPr>
          <a:xfrm>
            <a:off x="3055013" y="3231385"/>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 name="Shape 65"/>
        <p:cNvGrpSpPr/>
        <p:nvPr/>
      </p:nvGrpSpPr>
      <p:grpSpPr>
        <a:xfrm>
          <a:off x="0" y="0"/>
          <a:ext cx="0" cy="0"/>
          <a:chOff x="0" y="0"/>
          <a:chExt cx="0" cy="0"/>
        </a:xfrm>
      </p:grpSpPr>
      <p:pic>
        <p:nvPicPr>
          <p:cNvPr id="66" name="Google Shape;66;p11"/>
          <p:cNvPicPr preferRelativeResize="0"/>
          <p:nvPr/>
        </p:nvPicPr>
        <p:blipFill rotWithShape="1">
          <a:blip r:embed="rId3">
            <a:alphaModFix/>
          </a:blip>
          <a:srcRect b="9158" l="3780" r="3780" t="12832"/>
          <a:stretch/>
        </p:blipFill>
        <p:spPr>
          <a:xfrm>
            <a:off x="0" y="0"/>
            <a:ext cx="9144003" cy="5143501"/>
          </a:xfrm>
          <a:prstGeom prst="rect">
            <a:avLst/>
          </a:prstGeom>
          <a:noFill/>
          <a:ln>
            <a:noFill/>
          </a:ln>
        </p:spPr>
      </p:pic>
      <p:sp>
        <p:nvSpPr>
          <p:cNvPr id="67" name="Google Shape;67;p11"/>
          <p:cNvSpPr txBox="1"/>
          <p:nvPr/>
        </p:nvSpPr>
        <p:spPr>
          <a:xfrm>
            <a:off x="3310724" y="2243808"/>
            <a:ext cx="2522553" cy="687388"/>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 sz="2000" u="none" cap="none" strike="noStrike">
                <a:solidFill>
                  <a:srgbClr val="FFFFFF"/>
                </a:solidFill>
                <a:latin typeface="Playfair Display"/>
                <a:ea typeface="Playfair Display"/>
                <a:cs typeface="Playfair Display"/>
                <a:sym typeface="Playfair Display"/>
              </a:rPr>
              <a:t>WRITE AN</a:t>
            </a:r>
            <a:endParaRPr sz="700"/>
          </a:p>
          <a:p>
            <a:pPr indent="0" lvl="0" marL="0" marR="0" rtl="0" algn="ctr">
              <a:lnSpc>
                <a:spcPct val="140010"/>
              </a:lnSpc>
              <a:spcBef>
                <a:spcPts val="0"/>
              </a:spcBef>
              <a:spcAft>
                <a:spcPts val="0"/>
              </a:spcAft>
              <a:buNone/>
            </a:pPr>
            <a:r>
              <a:rPr b="1" i="0" lang="en" sz="2000" u="none" cap="none" strike="noStrike">
                <a:solidFill>
                  <a:srgbClr val="FFFFFF"/>
                </a:solidFill>
                <a:latin typeface="Playfair Display"/>
                <a:ea typeface="Playfair Display"/>
                <a:cs typeface="Playfair Display"/>
                <a:sym typeface="Playfair Display"/>
              </a:rPr>
              <a:t>AGENDA HERE</a:t>
            </a:r>
            <a:endParaRPr sz="700"/>
          </a:p>
        </p:txBody>
      </p:sp>
      <p:sp>
        <p:nvSpPr>
          <p:cNvPr id="68" name="Google Shape;68;p11"/>
          <p:cNvSpPr txBox="1"/>
          <p:nvPr/>
        </p:nvSpPr>
        <p:spPr>
          <a:xfrm>
            <a:off x="3844836" y="3162417"/>
            <a:ext cx="1454328" cy="367856"/>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Elaborate on what you want to discuss. </a:t>
            </a:r>
            <a:endParaRPr sz="700"/>
          </a:p>
        </p:txBody>
      </p:sp>
      <p:sp>
        <p:nvSpPr>
          <p:cNvPr id="69" name="Google Shape;69;p11"/>
          <p:cNvSpPr txBox="1"/>
          <p:nvPr/>
        </p:nvSpPr>
        <p:spPr>
          <a:xfrm>
            <a:off x="4204449" y="1652788"/>
            <a:ext cx="642847" cy="356447"/>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500" u="none" cap="none" strike="noStrike">
                <a:solidFill>
                  <a:srgbClr val="E4E8E2"/>
                </a:solidFill>
                <a:latin typeface="Pinyon Script"/>
                <a:ea typeface="Pinyon Script"/>
                <a:cs typeface="Pinyon Script"/>
                <a:sym typeface="Pinyon Script"/>
              </a:rPr>
              <a:t>02.</a:t>
            </a:r>
            <a:endParaRPr sz="700"/>
          </a:p>
        </p:txBody>
      </p:sp>
      <p:sp>
        <p:nvSpPr>
          <p:cNvPr id="70" name="Google Shape;70;p11"/>
          <p:cNvSpPr txBox="1"/>
          <p:nvPr/>
        </p:nvSpPr>
        <p:spPr>
          <a:xfrm>
            <a:off x="390781" y="2243808"/>
            <a:ext cx="2522553" cy="687388"/>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 sz="2000" u="none" cap="none" strike="noStrike">
                <a:solidFill>
                  <a:srgbClr val="FFFFFF"/>
                </a:solidFill>
                <a:latin typeface="Playfair Display"/>
                <a:ea typeface="Playfair Display"/>
                <a:cs typeface="Playfair Display"/>
                <a:sym typeface="Playfair Display"/>
              </a:rPr>
              <a:t>WRITE AN</a:t>
            </a:r>
            <a:endParaRPr sz="700"/>
          </a:p>
          <a:p>
            <a:pPr indent="0" lvl="0" marL="0" marR="0" rtl="0" algn="ctr">
              <a:lnSpc>
                <a:spcPct val="140010"/>
              </a:lnSpc>
              <a:spcBef>
                <a:spcPts val="0"/>
              </a:spcBef>
              <a:spcAft>
                <a:spcPts val="0"/>
              </a:spcAft>
              <a:buNone/>
            </a:pPr>
            <a:r>
              <a:rPr b="1" i="0" lang="en" sz="2000" u="none" cap="none" strike="noStrike">
                <a:solidFill>
                  <a:srgbClr val="FFFFFF"/>
                </a:solidFill>
                <a:latin typeface="Playfair Display"/>
                <a:ea typeface="Playfair Display"/>
                <a:cs typeface="Playfair Display"/>
                <a:sym typeface="Playfair Display"/>
              </a:rPr>
              <a:t>AGENDA HERE</a:t>
            </a:r>
            <a:endParaRPr sz="700"/>
          </a:p>
        </p:txBody>
      </p:sp>
      <p:sp>
        <p:nvSpPr>
          <p:cNvPr id="71" name="Google Shape;71;p11"/>
          <p:cNvSpPr txBox="1"/>
          <p:nvPr/>
        </p:nvSpPr>
        <p:spPr>
          <a:xfrm>
            <a:off x="924893" y="3162417"/>
            <a:ext cx="1454328" cy="367856"/>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Elaborate on what you want to discuss. </a:t>
            </a:r>
            <a:endParaRPr sz="700"/>
          </a:p>
        </p:txBody>
      </p:sp>
      <p:sp>
        <p:nvSpPr>
          <p:cNvPr id="72" name="Google Shape;72;p11"/>
          <p:cNvSpPr txBox="1"/>
          <p:nvPr/>
        </p:nvSpPr>
        <p:spPr>
          <a:xfrm>
            <a:off x="1284506" y="1653635"/>
            <a:ext cx="642847" cy="3556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500" u="none" cap="none" strike="noStrike">
                <a:solidFill>
                  <a:srgbClr val="E4E8E2"/>
                </a:solidFill>
                <a:latin typeface="Pinyon Script"/>
                <a:ea typeface="Pinyon Script"/>
                <a:cs typeface="Pinyon Script"/>
                <a:sym typeface="Pinyon Script"/>
              </a:rPr>
              <a:t>01.</a:t>
            </a:r>
            <a:endParaRPr sz="700"/>
          </a:p>
        </p:txBody>
      </p:sp>
      <p:sp>
        <p:nvSpPr>
          <p:cNvPr id="73" name="Google Shape;73;p11"/>
          <p:cNvSpPr txBox="1"/>
          <p:nvPr/>
        </p:nvSpPr>
        <p:spPr>
          <a:xfrm>
            <a:off x="6230667" y="2243808"/>
            <a:ext cx="2522553" cy="687388"/>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 sz="2000" u="none" cap="none" strike="noStrike">
                <a:solidFill>
                  <a:srgbClr val="FFFFFF"/>
                </a:solidFill>
                <a:latin typeface="Playfair Display"/>
                <a:ea typeface="Playfair Display"/>
                <a:cs typeface="Playfair Display"/>
                <a:sym typeface="Playfair Display"/>
              </a:rPr>
              <a:t>WRITE AN</a:t>
            </a:r>
            <a:endParaRPr sz="700"/>
          </a:p>
          <a:p>
            <a:pPr indent="0" lvl="0" marL="0" marR="0" rtl="0" algn="ctr">
              <a:lnSpc>
                <a:spcPct val="140010"/>
              </a:lnSpc>
              <a:spcBef>
                <a:spcPts val="0"/>
              </a:spcBef>
              <a:spcAft>
                <a:spcPts val="0"/>
              </a:spcAft>
              <a:buNone/>
            </a:pPr>
            <a:r>
              <a:rPr b="1" i="0" lang="en" sz="2000" u="none" cap="none" strike="noStrike">
                <a:solidFill>
                  <a:srgbClr val="FFFFFF"/>
                </a:solidFill>
                <a:latin typeface="Playfair Display"/>
                <a:ea typeface="Playfair Display"/>
                <a:cs typeface="Playfair Display"/>
                <a:sym typeface="Playfair Display"/>
              </a:rPr>
              <a:t>AGENDA HERE</a:t>
            </a:r>
            <a:endParaRPr sz="700"/>
          </a:p>
        </p:txBody>
      </p:sp>
      <p:sp>
        <p:nvSpPr>
          <p:cNvPr id="74" name="Google Shape;74;p11"/>
          <p:cNvSpPr txBox="1"/>
          <p:nvPr/>
        </p:nvSpPr>
        <p:spPr>
          <a:xfrm>
            <a:off x="6764779" y="3162417"/>
            <a:ext cx="1454327" cy="367856"/>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Elaborate on what you want to discuss. </a:t>
            </a:r>
            <a:endParaRPr sz="700"/>
          </a:p>
        </p:txBody>
      </p:sp>
      <p:sp>
        <p:nvSpPr>
          <p:cNvPr id="75" name="Google Shape;75;p11"/>
          <p:cNvSpPr txBox="1"/>
          <p:nvPr/>
        </p:nvSpPr>
        <p:spPr>
          <a:xfrm>
            <a:off x="7124391" y="1652788"/>
            <a:ext cx="642848" cy="356447"/>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500" u="none" cap="none" strike="noStrike">
                <a:solidFill>
                  <a:srgbClr val="E4E8E2"/>
                </a:solidFill>
                <a:latin typeface="Pinyon Script"/>
                <a:ea typeface="Pinyon Script"/>
                <a:cs typeface="Pinyon Script"/>
                <a:sym typeface="Pinyon Script"/>
              </a:rPr>
              <a:t>03.</a:t>
            </a:r>
            <a:endParaRPr sz="700"/>
          </a:p>
        </p:txBody>
      </p:sp>
      <p:cxnSp>
        <p:nvCxnSpPr>
          <p:cNvPr id="76" name="Google Shape;76;p11"/>
          <p:cNvCxnSpPr/>
          <p:nvPr/>
        </p:nvCxnSpPr>
        <p:spPr>
          <a:xfrm>
            <a:off x="3197376" y="1020130"/>
            <a:ext cx="0" cy="3103241"/>
          </a:xfrm>
          <a:prstGeom prst="straightConnector1">
            <a:avLst/>
          </a:prstGeom>
          <a:noFill/>
          <a:ln cap="flat" cmpd="sng" w="38100">
            <a:solidFill>
              <a:srgbClr val="E4E8E2"/>
            </a:solidFill>
            <a:prstDash val="solid"/>
            <a:round/>
            <a:headEnd len="sm" w="sm" type="none"/>
            <a:tailEnd len="sm" w="sm" type="none"/>
          </a:ln>
        </p:spPr>
      </p:cxnSp>
      <p:cxnSp>
        <p:nvCxnSpPr>
          <p:cNvPr id="77" name="Google Shape;77;p11"/>
          <p:cNvCxnSpPr/>
          <p:nvPr/>
        </p:nvCxnSpPr>
        <p:spPr>
          <a:xfrm>
            <a:off x="5946624" y="1020130"/>
            <a:ext cx="0" cy="3103241"/>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1" name="Shape 81"/>
        <p:cNvGrpSpPr/>
        <p:nvPr/>
      </p:nvGrpSpPr>
      <p:grpSpPr>
        <a:xfrm>
          <a:off x="0" y="0"/>
          <a:ext cx="0" cy="0"/>
          <a:chOff x="0" y="0"/>
          <a:chExt cx="0" cy="0"/>
        </a:xfrm>
      </p:grpSpPr>
      <p:sp>
        <p:nvSpPr>
          <p:cNvPr id="82" name="Google Shape;82;p12"/>
          <p:cNvSpPr txBox="1"/>
          <p:nvPr/>
        </p:nvSpPr>
        <p:spPr>
          <a:xfrm>
            <a:off x="456717" y="1915681"/>
            <a:ext cx="4344300" cy="762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Lorem ipsum dolor sit amet, consectetur adipiscing elit. Suspendisse in tortor non sem porta tempor ut a neque. Nam et sem nec ex venenatis aliquam. Integer ut lacus dolor. Aenean. Suspendisse in tortor non sem porta tempor ut a neque. Nam et sem nec ex  aliquam.</a:t>
            </a:r>
            <a:endParaRPr sz="700"/>
          </a:p>
        </p:txBody>
      </p:sp>
      <p:sp>
        <p:nvSpPr>
          <p:cNvPr id="83" name="Google Shape;83;p12"/>
          <p:cNvSpPr txBox="1"/>
          <p:nvPr/>
        </p:nvSpPr>
        <p:spPr>
          <a:xfrm>
            <a:off x="451369" y="479018"/>
            <a:ext cx="4712646" cy="6842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INTRODUCTION</a:t>
            </a:r>
            <a:endParaRPr sz="700"/>
          </a:p>
        </p:txBody>
      </p:sp>
      <p:sp>
        <p:nvSpPr>
          <p:cNvPr id="84" name="Google Shape;84;p12"/>
          <p:cNvSpPr txBox="1"/>
          <p:nvPr/>
        </p:nvSpPr>
        <p:spPr>
          <a:xfrm>
            <a:off x="451369" y="3257188"/>
            <a:ext cx="2273364" cy="332581"/>
          </a:xfrm>
          <a:prstGeom prst="rect">
            <a:avLst/>
          </a:prstGeom>
          <a:noFill/>
          <a:ln>
            <a:noFill/>
          </a:ln>
        </p:spPr>
        <p:txBody>
          <a:bodyPr anchorCtr="0" anchor="t" bIns="0" lIns="0" spcFirstLastPara="1" rIns="0" wrap="square" tIns="0">
            <a:spAutoFit/>
          </a:bodyPr>
          <a:lstStyle/>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Buddhism</a:t>
            </a:r>
            <a:endParaRPr sz="700"/>
          </a:p>
        </p:txBody>
      </p:sp>
      <p:sp>
        <p:nvSpPr>
          <p:cNvPr id="85" name="Google Shape;85;p12"/>
          <p:cNvSpPr txBox="1"/>
          <p:nvPr/>
        </p:nvSpPr>
        <p:spPr>
          <a:xfrm>
            <a:off x="451369" y="1591640"/>
            <a:ext cx="1960512" cy="332112"/>
          </a:xfrm>
          <a:prstGeom prst="rect">
            <a:avLst/>
          </a:prstGeom>
          <a:noFill/>
          <a:ln>
            <a:noFill/>
          </a:ln>
        </p:spPr>
        <p:txBody>
          <a:bodyPr anchorCtr="0" anchor="t" bIns="0" lIns="0" spcFirstLastPara="1" rIns="0" wrap="square" tIns="0">
            <a:spAutoFit/>
          </a:bodyPr>
          <a:lstStyle/>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About me</a:t>
            </a:r>
            <a:endParaRPr sz="700"/>
          </a:p>
        </p:txBody>
      </p:sp>
      <p:sp>
        <p:nvSpPr>
          <p:cNvPr id="86" name="Google Shape;86;p12"/>
          <p:cNvSpPr txBox="1"/>
          <p:nvPr/>
        </p:nvSpPr>
        <p:spPr>
          <a:xfrm>
            <a:off x="451300" y="3599675"/>
            <a:ext cx="4439400" cy="762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Lorem ipsum dolor sit amet, consectetur adipiscing elit. Suspendisse in tortor non sem porta tempor ut a neque. Nam et sem nec ex venenatis aliquam. Integer ut lacus dolor. Aenean. Suspendisse in tortor non sem porta tempor ut a neque. Nam et sem nec ex venenatis aliquam ut.</a:t>
            </a:r>
            <a:endParaRPr sz="700"/>
          </a:p>
        </p:txBody>
      </p:sp>
      <p:cxnSp>
        <p:nvCxnSpPr>
          <p:cNvPr id="87" name="Google Shape;87;p12"/>
          <p:cNvCxnSpPr/>
          <p:nvPr/>
        </p:nvCxnSpPr>
        <p:spPr>
          <a:xfrm>
            <a:off x="1697654" y="3425860"/>
            <a:ext cx="3103241" cy="0"/>
          </a:xfrm>
          <a:prstGeom prst="straightConnector1">
            <a:avLst/>
          </a:prstGeom>
          <a:noFill/>
          <a:ln cap="flat" cmpd="sng" w="38100">
            <a:solidFill>
              <a:srgbClr val="E4E8E2"/>
            </a:solidFill>
            <a:prstDash val="solid"/>
            <a:round/>
            <a:headEnd len="sm" w="sm" type="none"/>
            <a:tailEnd len="sm" w="sm" type="none"/>
          </a:ln>
        </p:spPr>
      </p:cxnSp>
      <p:cxnSp>
        <p:nvCxnSpPr>
          <p:cNvPr id="88" name="Google Shape;88;p12"/>
          <p:cNvCxnSpPr/>
          <p:nvPr/>
        </p:nvCxnSpPr>
        <p:spPr>
          <a:xfrm>
            <a:off x="1697654" y="1768221"/>
            <a:ext cx="3103241" cy="0"/>
          </a:xfrm>
          <a:prstGeom prst="straightConnector1">
            <a:avLst/>
          </a:prstGeom>
          <a:noFill/>
          <a:ln cap="flat" cmpd="sng" w="38100">
            <a:solidFill>
              <a:srgbClr val="E4E8E2"/>
            </a:solidFill>
            <a:prstDash val="solid"/>
            <a:round/>
            <a:headEnd len="sm" w="sm" type="none"/>
            <a:tailEnd len="sm" w="sm" type="none"/>
          </a:ln>
        </p:spPr>
      </p:cxnSp>
      <p:cxnSp>
        <p:nvCxnSpPr>
          <p:cNvPr id="89" name="Google Shape;89;p12"/>
          <p:cNvCxnSpPr/>
          <p:nvPr/>
        </p:nvCxnSpPr>
        <p:spPr>
          <a:xfrm>
            <a:off x="451305" y="4538855"/>
            <a:ext cx="4349590" cy="0"/>
          </a:xfrm>
          <a:prstGeom prst="straightConnector1">
            <a:avLst/>
          </a:prstGeom>
          <a:noFill/>
          <a:ln cap="flat" cmpd="sng" w="38100">
            <a:solidFill>
              <a:srgbClr val="E4E8E2"/>
            </a:solidFill>
            <a:prstDash val="solid"/>
            <a:round/>
            <a:headEnd len="sm" w="sm" type="none"/>
            <a:tailEnd len="sm" w="sm" type="none"/>
          </a:ln>
        </p:spPr>
      </p:cxnSp>
      <p:cxnSp>
        <p:nvCxnSpPr>
          <p:cNvPr id="90" name="Google Shape;90;p12"/>
          <p:cNvCxnSpPr/>
          <p:nvPr/>
        </p:nvCxnSpPr>
        <p:spPr>
          <a:xfrm>
            <a:off x="451305" y="2820416"/>
            <a:ext cx="4349590" cy="0"/>
          </a:xfrm>
          <a:prstGeom prst="straightConnector1">
            <a:avLst/>
          </a:prstGeom>
          <a:noFill/>
          <a:ln cap="flat" cmpd="sng" w="38100">
            <a:solidFill>
              <a:srgbClr val="E4E8E2"/>
            </a:solidFill>
            <a:prstDash val="solid"/>
            <a:round/>
            <a:headEnd len="sm" w="sm" type="none"/>
            <a:tailEnd len="sm" w="sm" type="none"/>
          </a:ln>
        </p:spPr>
      </p:cxnSp>
      <p:pic>
        <p:nvPicPr>
          <p:cNvPr id="91" name="Google Shape;91;p12"/>
          <p:cNvPicPr preferRelativeResize="0"/>
          <p:nvPr/>
        </p:nvPicPr>
        <p:blipFill>
          <a:blip r:embed="rId3">
            <a:alphaModFix/>
          </a:blip>
          <a:stretch>
            <a:fillRect/>
          </a:stretch>
        </p:blipFill>
        <p:spPr>
          <a:xfrm>
            <a:off x="5696291" y="0"/>
            <a:ext cx="3447717"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5" name="Shape 95"/>
        <p:cNvGrpSpPr/>
        <p:nvPr/>
      </p:nvGrpSpPr>
      <p:grpSpPr>
        <a:xfrm>
          <a:off x="0" y="0"/>
          <a:ext cx="0" cy="0"/>
          <a:chOff x="0" y="0"/>
          <a:chExt cx="0" cy="0"/>
        </a:xfrm>
      </p:grpSpPr>
      <p:pic>
        <p:nvPicPr>
          <p:cNvPr id="96" name="Google Shape;96;p13"/>
          <p:cNvPicPr preferRelativeResize="0"/>
          <p:nvPr/>
        </p:nvPicPr>
        <p:blipFill>
          <a:blip r:embed="rId3">
            <a:alphaModFix/>
          </a:blip>
          <a:stretch>
            <a:fillRect/>
          </a:stretch>
        </p:blipFill>
        <p:spPr>
          <a:xfrm>
            <a:off x="1268700" y="1049225"/>
            <a:ext cx="1929650" cy="1929650"/>
          </a:xfrm>
          <a:prstGeom prst="rect">
            <a:avLst/>
          </a:prstGeom>
          <a:noFill/>
          <a:ln>
            <a:noFill/>
          </a:ln>
        </p:spPr>
      </p:pic>
      <p:pic>
        <p:nvPicPr>
          <p:cNvPr id="97" name="Google Shape;97;p13"/>
          <p:cNvPicPr preferRelativeResize="0"/>
          <p:nvPr/>
        </p:nvPicPr>
        <p:blipFill>
          <a:blip r:embed="rId4">
            <a:alphaModFix/>
          </a:blip>
          <a:stretch>
            <a:fillRect/>
          </a:stretch>
        </p:blipFill>
        <p:spPr>
          <a:xfrm>
            <a:off x="5945651" y="1049250"/>
            <a:ext cx="1929650" cy="1929650"/>
          </a:xfrm>
          <a:prstGeom prst="rect">
            <a:avLst/>
          </a:prstGeom>
          <a:noFill/>
          <a:ln>
            <a:noFill/>
          </a:ln>
        </p:spPr>
      </p:pic>
      <p:sp>
        <p:nvSpPr>
          <p:cNvPr id="98" name="Google Shape;98;p13"/>
          <p:cNvSpPr txBox="1"/>
          <p:nvPr/>
        </p:nvSpPr>
        <p:spPr>
          <a:xfrm>
            <a:off x="1106346" y="3290700"/>
            <a:ext cx="2254371" cy="329364"/>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99" name="Google Shape;99;p13"/>
          <p:cNvSpPr txBox="1"/>
          <p:nvPr/>
        </p:nvSpPr>
        <p:spPr>
          <a:xfrm>
            <a:off x="1268708" y="3823969"/>
            <a:ext cx="1929647" cy="367856"/>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Briefly elaborate on what you want to discuss. </a:t>
            </a:r>
            <a:endParaRPr sz="700"/>
          </a:p>
        </p:txBody>
      </p:sp>
      <p:sp>
        <p:nvSpPr>
          <p:cNvPr id="100" name="Google Shape;100;p13"/>
          <p:cNvSpPr txBox="1"/>
          <p:nvPr/>
        </p:nvSpPr>
        <p:spPr>
          <a:xfrm>
            <a:off x="5764438" y="3288813"/>
            <a:ext cx="2292063" cy="329364"/>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101" name="Google Shape;101;p13"/>
          <p:cNvSpPr txBox="1"/>
          <p:nvPr/>
        </p:nvSpPr>
        <p:spPr>
          <a:xfrm>
            <a:off x="6008372" y="3814932"/>
            <a:ext cx="1804195" cy="367856"/>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Briefly elaborate on what you want to discuss. </a:t>
            </a:r>
            <a:endParaRPr sz="700"/>
          </a:p>
        </p:txBody>
      </p:sp>
      <p:cxnSp>
        <p:nvCxnSpPr>
          <p:cNvPr id="102" name="Google Shape;102;p13"/>
          <p:cNvCxnSpPr/>
          <p:nvPr/>
        </p:nvCxnSpPr>
        <p:spPr>
          <a:xfrm>
            <a:off x="443695" y="4651852"/>
            <a:ext cx="3579673" cy="0"/>
          </a:xfrm>
          <a:prstGeom prst="straightConnector1">
            <a:avLst/>
          </a:prstGeom>
          <a:noFill/>
          <a:ln cap="flat" cmpd="sng" w="38100">
            <a:solidFill>
              <a:srgbClr val="E4E8E2"/>
            </a:solidFill>
            <a:prstDash val="solid"/>
            <a:round/>
            <a:headEnd len="sm" w="sm" type="none"/>
            <a:tailEnd len="sm" w="sm" type="none"/>
          </a:ln>
        </p:spPr>
      </p:cxnSp>
      <p:cxnSp>
        <p:nvCxnSpPr>
          <p:cNvPr id="103" name="Google Shape;103;p13"/>
          <p:cNvCxnSpPr/>
          <p:nvPr/>
        </p:nvCxnSpPr>
        <p:spPr>
          <a:xfrm>
            <a:off x="5120633" y="4651852"/>
            <a:ext cx="3579672" cy="0"/>
          </a:xfrm>
          <a:prstGeom prst="straightConnector1">
            <a:avLst/>
          </a:prstGeom>
          <a:noFill/>
          <a:ln cap="flat" cmpd="sng" w="38100">
            <a:solidFill>
              <a:srgbClr val="E4E8E2"/>
            </a:solidFill>
            <a:prstDash val="solid"/>
            <a:round/>
            <a:headEnd len="sm" w="sm" type="none"/>
            <a:tailEnd len="sm" w="sm" type="none"/>
          </a:ln>
        </p:spPr>
      </p:cxnSp>
      <p:cxnSp>
        <p:nvCxnSpPr>
          <p:cNvPr id="104" name="Google Shape;104;p13"/>
          <p:cNvCxnSpPr/>
          <p:nvPr/>
        </p:nvCxnSpPr>
        <p:spPr>
          <a:xfrm>
            <a:off x="5933952" y="491648"/>
            <a:ext cx="1953033" cy="0"/>
          </a:xfrm>
          <a:prstGeom prst="straightConnector1">
            <a:avLst/>
          </a:prstGeom>
          <a:noFill/>
          <a:ln cap="flat" cmpd="sng" w="38100">
            <a:solidFill>
              <a:srgbClr val="E4E8E2"/>
            </a:solidFill>
            <a:prstDash val="solid"/>
            <a:round/>
            <a:headEnd len="sm" w="sm" type="none"/>
            <a:tailEnd len="sm" w="sm" type="none"/>
          </a:ln>
        </p:spPr>
      </p:cxnSp>
      <p:cxnSp>
        <p:nvCxnSpPr>
          <p:cNvPr id="105" name="Google Shape;105;p13"/>
          <p:cNvCxnSpPr/>
          <p:nvPr/>
        </p:nvCxnSpPr>
        <p:spPr>
          <a:xfrm>
            <a:off x="1268708" y="491648"/>
            <a:ext cx="1953033"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9" name="Shape 109"/>
        <p:cNvGrpSpPr/>
        <p:nvPr/>
      </p:nvGrpSpPr>
      <p:grpSpPr>
        <a:xfrm>
          <a:off x="0" y="0"/>
          <a:ext cx="0" cy="0"/>
          <a:chOff x="0" y="0"/>
          <a:chExt cx="0" cy="0"/>
        </a:xfrm>
      </p:grpSpPr>
      <p:pic>
        <p:nvPicPr>
          <p:cNvPr id="110" name="Google Shape;110;p14"/>
          <p:cNvPicPr preferRelativeResize="0"/>
          <p:nvPr/>
        </p:nvPicPr>
        <p:blipFill>
          <a:blip r:embed="rId3">
            <a:alphaModFix/>
          </a:blip>
          <a:stretch>
            <a:fillRect/>
          </a:stretch>
        </p:blipFill>
        <p:spPr>
          <a:xfrm>
            <a:off x="5408579" y="0"/>
            <a:ext cx="3735742" cy="5143501"/>
          </a:xfrm>
          <a:prstGeom prst="rect">
            <a:avLst/>
          </a:prstGeom>
          <a:noFill/>
          <a:ln>
            <a:noFill/>
          </a:ln>
        </p:spPr>
      </p:pic>
      <p:sp>
        <p:nvSpPr>
          <p:cNvPr id="111" name="Google Shape;111;p14"/>
          <p:cNvSpPr txBox="1"/>
          <p:nvPr/>
        </p:nvSpPr>
        <p:spPr>
          <a:xfrm>
            <a:off x="445451" y="2506825"/>
            <a:ext cx="1917300" cy="1777500"/>
          </a:xfrm>
          <a:prstGeom prst="rect">
            <a:avLst/>
          </a:prstGeom>
          <a:noFill/>
          <a:ln>
            <a:noFill/>
          </a:ln>
        </p:spPr>
        <p:txBody>
          <a:bodyPr anchorCtr="0" anchor="t" bIns="0" lIns="0" spcFirstLastPara="1" rIns="0" wrap="square" tIns="0">
            <a:spAutoFit/>
          </a:bodyPr>
          <a:lstStyle/>
          <a:p>
            <a:pPr indent="0" lvl="0" marL="0" marR="0" rtl="0" algn="l">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Maecenas consequat, nunc a consequat sodales, erat est laoreet diam, vitae convallis diam diam at augue. Aliquam erat volutpat. Quisque ac diam sollicitudin, sodales orci sit amet, malesuada eros. Nam congue nec neque nec lobortis. </a:t>
            </a:r>
            <a:endParaRPr sz="700"/>
          </a:p>
        </p:txBody>
      </p:sp>
      <p:sp>
        <p:nvSpPr>
          <p:cNvPr id="112" name="Google Shape;112;p14"/>
          <p:cNvSpPr txBox="1"/>
          <p:nvPr/>
        </p:nvSpPr>
        <p:spPr>
          <a:xfrm>
            <a:off x="2926125" y="2506825"/>
            <a:ext cx="1917300" cy="1777500"/>
          </a:xfrm>
          <a:prstGeom prst="rect">
            <a:avLst/>
          </a:prstGeom>
          <a:noFill/>
          <a:ln>
            <a:noFill/>
          </a:ln>
        </p:spPr>
        <p:txBody>
          <a:bodyPr anchorCtr="0" anchor="t" bIns="0" lIns="0" spcFirstLastPara="1" rIns="0" wrap="square" tIns="0">
            <a:spAutoFit/>
          </a:bodyPr>
          <a:lstStyle/>
          <a:p>
            <a:pPr indent="0" lvl="0" marL="0" marR="0" rtl="0" algn="l">
              <a:lnSpc>
                <a:spcPct val="169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Maecenas consequat, nunc a consequat sodales, erat est laoreet diam, vitae convallis diam diam at augue. Aliquam erat volutpat. Quisque ac diam sollicitudin, sodales orci sit amet, malesuada eros. Nam congue nec neque nec lobortis. </a:t>
            </a:r>
            <a:endParaRPr sz="700"/>
          </a:p>
        </p:txBody>
      </p:sp>
      <p:sp>
        <p:nvSpPr>
          <p:cNvPr id="113" name="Google Shape;113;p14"/>
          <p:cNvSpPr txBox="1"/>
          <p:nvPr/>
        </p:nvSpPr>
        <p:spPr>
          <a:xfrm>
            <a:off x="445438" y="1557814"/>
            <a:ext cx="1342500" cy="743400"/>
          </a:xfrm>
          <a:prstGeom prst="rect">
            <a:avLst/>
          </a:prstGeom>
          <a:noFill/>
          <a:ln>
            <a:noFill/>
          </a:ln>
        </p:spPr>
        <p:txBody>
          <a:bodyPr anchorCtr="0" anchor="t" bIns="0" lIns="0" spcFirstLastPara="1" rIns="0" wrap="square" tIns="0">
            <a:spAutoFit/>
          </a:bodyPr>
          <a:lstStyle/>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Add a</a:t>
            </a:r>
            <a:endParaRPr sz="700"/>
          </a:p>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114" name="Google Shape;114;p14"/>
          <p:cNvSpPr txBox="1"/>
          <p:nvPr/>
        </p:nvSpPr>
        <p:spPr>
          <a:xfrm>
            <a:off x="2926132" y="1557814"/>
            <a:ext cx="1342500" cy="743400"/>
          </a:xfrm>
          <a:prstGeom prst="rect">
            <a:avLst/>
          </a:prstGeom>
          <a:noFill/>
          <a:ln>
            <a:noFill/>
          </a:ln>
        </p:spPr>
        <p:txBody>
          <a:bodyPr anchorCtr="0" anchor="t" bIns="0" lIns="0" spcFirstLastPara="1" rIns="0" wrap="square" tIns="0">
            <a:spAutoFit/>
          </a:bodyPr>
          <a:lstStyle/>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Add a</a:t>
            </a:r>
            <a:endParaRPr sz="700"/>
          </a:p>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sp>
        <p:nvSpPr>
          <p:cNvPr id="115" name="Google Shape;115;p14"/>
          <p:cNvSpPr txBox="1"/>
          <p:nvPr/>
        </p:nvSpPr>
        <p:spPr>
          <a:xfrm>
            <a:off x="445438" y="728810"/>
            <a:ext cx="4316071" cy="6842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ADD YOUR TITLE</a:t>
            </a:r>
            <a:endParaRPr sz="700"/>
          </a:p>
        </p:txBody>
      </p:sp>
      <p:cxnSp>
        <p:nvCxnSpPr>
          <p:cNvPr id="116" name="Google Shape;116;p14"/>
          <p:cNvCxnSpPr/>
          <p:nvPr/>
        </p:nvCxnSpPr>
        <p:spPr>
          <a:xfrm>
            <a:off x="443695" y="631179"/>
            <a:ext cx="4317814" cy="0"/>
          </a:xfrm>
          <a:prstGeom prst="straightConnector1">
            <a:avLst/>
          </a:prstGeom>
          <a:noFill/>
          <a:ln cap="flat" cmpd="sng" w="38100">
            <a:solidFill>
              <a:srgbClr val="E4E8E2"/>
            </a:solidFill>
            <a:prstDash val="solid"/>
            <a:round/>
            <a:headEnd len="sm" w="sm" type="none"/>
            <a:tailEnd len="sm" w="sm" type="none"/>
          </a:ln>
        </p:spPr>
      </p:cxnSp>
      <p:cxnSp>
        <p:nvCxnSpPr>
          <p:cNvPr id="117" name="Google Shape;117;p14"/>
          <p:cNvCxnSpPr/>
          <p:nvPr/>
        </p:nvCxnSpPr>
        <p:spPr>
          <a:xfrm>
            <a:off x="443695" y="4512322"/>
            <a:ext cx="1843834" cy="0"/>
          </a:xfrm>
          <a:prstGeom prst="straightConnector1">
            <a:avLst/>
          </a:prstGeom>
          <a:noFill/>
          <a:ln cap="flat" cmpd="sng" w="38100">
            <a:solidFill>
              <a:srgbClr val="E4E8E2"/>
            </a:solidFill>
            <a:prstDash val="solid"/>
            <a:round/>
            <a:headEnd len="sm" w="sm" type="none"/>
            <a:tailEnd len="sm" w="sm" type="none"/>
          </a:ln>
        </p:spPr>
      </p:cxnSp>
      <p:cxnSp>
        <p:nvCxnSpPr>
          <p:cNvPr id="118" name="Google Shape;118;p14"/>
          <p:cNvCxnSpPr/>
          <p:nvPr/>
        </p:nvCxnSpPr>
        <p:spPr>
          <a:xfrm>
            <a:off x="2926132" y="4512322"/>
            <a:ext cx="1843833"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2" name="Shape 122"/>
        <p:cNvGrpSpPr/>
        <p:nvPr/>
      </p:nvGrpSpPr>
      <p:grpSpPr>
        <a:xfrm>
          <a:off x="0" y="0"/>
          <a:ext cx="0" cy="0"/>
          <a:chOff x="0" y="0"/>
          <a:chExt cx="0" cy="0"/>
        </a:xfrm>
      </p:grpSpPr>
      <p:pic>
        <p:nvPicPr>
          <p:cNvPr id="123" name="Google Shape;123;p15"/>
          <p:cNvPicPr preferRelativeResize="0"/>
          <p:nvPr/>
        </p:nvPicPr>
        <p:blipFill>
          <a:blip r:embed="rId3">
            <a:alphaModFix/>
          </a:blip>
          <a:stretch>
            <a:fillRect/>
          </a:stretch>
        </p:blipFill>
        <p:spPr>
          <a:xfrm>
            <a:off x="4715950" y="2322253"/>
            <a:ext cx="4305875" cy="2687728"/>
          </a:xfrm>
          <a:prstGeom prst="rect">
            <a:avLst/>
          </a:prstGeom>
          <a:noFill/>
          <a:ln>
            <a:noFill/>
          </a:ln>
        </p:spPr>
      </p:pic>
      <p:pic>
        <p:nvPicPr>
          <p:cNvPr id="124" name="Google Shape;124;p15"/>
          <p:cNvPicPr preferRelativeResize="0"/>
          <p:nvPr/>
        </p:nvPicPr>
        <p:blipFill>
          <a:blip r:embed="rId4">
            <a:alphaModFix/>
          </a:blip>
          <a:stretch>
            <a:fillRect/>
          </a:stretch>
        </p:blipFill>
        <p:spPr>
          <a:xfrm>
            <a:off x="4715950" y="116375"/>
            <a:ext cx="4305875" cy="2136263"/>
          </a:xfrm>
          <a:prstGeom prst="rect">
            <a:avLst/>
          </a:prstGeom>
          <a:noFill/>
          <a:ln>
            <a:noFill/>
          </a:ln>
        </p:spPr>
      </p:pic>
      <p:pic>
        <p:nvPicPr>
          <p:cNvPr id="125" name="Google Shape;125;p15"/>
          <p:cNvPicPr preferRelativeResize="0"/>
          <p:nvPr/>
        </p:nvPicPr>
        <p:blipFill>
          <a:blip r:embed="rId5">
            <a:alphaModFix/>
          </a:blip>
          <a:stretch>
            <a:fillRect/>
          </a:stretch>
        </p:blipFill>
        <p:spPr>
          <a:xfrm>
            <a:off x="122175" y="2791340"/>
            <a:ext cx="1633225" cy="2218641"/>
          </a:xfrm>
          <a:prstGeom prst="rect">
            <a:avLst/>
          </a:prstGeom>
          <a:noFill/>
          <a:ln>
            <a:noFill/>
          </a:ln>
        </p:spPr>
      </p:pic>
      <p:pic>
        <p:nvPicPr>
          <p:cNvPr id="126" name="Google Shape;126;p15"/>
          <p:cNvPicPr preferRelativeResize="0"/>
          <p:nvPr/>
        </p:nvPicPr>
        <p:blipFill>
          <a:blip r:embed="rId6">
            <a:alphaModFix/>
          </a:blip>
          <a:stretch>
            <a:fillRect/>
          </a:stretch>
        </p:blipFill>
        <p:spPr>
          <a:xfrm>
            <a:off x="122179" y="116375"/>
            <a:ext cx="1633225" cy="2584926"/>
          </a:xfrm>
          <a:prstGeom prst="rect">
            <a:avLst/>
          </a:prstGeom>
          <a:noFill/>
          <a:ln>
            <a:noFill/>
          </a:ln>
        </p:spPr>
      </p:pic>
      <p:pic>
        <p:nvPicPr>
          <p:cNvPr id="127" name="Google Shape;127;p15"/>
          <p:cNvPicPr preferRelativeResize="0"/>
          <p:nvPr/>
        </p:nvPicPr>
        <p:blipFill>
          <a:blip r:embed="rId7">
            <a:alphaModFix/>
          </a:blip>
          <a:stretch>
            <a:fillRect/>
          </a:stretch>
        </p:blipFill>
        <p:spPr>
          <a:xfrm>
            <a:off x="1864925" y="116375"/>
            <a:ext cx="2741500" cy="48936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1" name="Shape 131"/>
        <p:cNvGrpSpPr/>
        <p:nvPr/>
      </p:nvGrpSpPr>
      <p:grpSpPr>
        <a:xfrm>
          <a:off x="0" y="0"/>
          <a:ext cx="0" cy="0"/>
          <a:chOff x="0" y="0"/>
          <a:chExt cx="0" cy="0"/>
        </a:xfrm>
      </p:grpSpPr>
      <p:pic>
        <p:nvPicPr>
          <p:cNvPr id="132" name="Google Shape;132;p16"/>
          <p:cNvPicPr preferRelativeResize="0"/>
          <p:nvPr/>
        </p:nvPicPr>
        <p:blipFill rotWithShape="1">
          <a:blip r:embed="rId3">
            <a:alphaModFix/>
          </a:blip>
          <a:srcRect b="7778" l="0" r="0" t="7769"/>
          <a:stretch/>
        </p:blipFill>
        <p:spPr>
          <a:xfrm>
            <a:off x="0" y="0"/>
            <a:ext cx="9144003" cy="5143501"/>
          </a:xfrm>
          <a:prstGeom prst="rect">
            <a:avLst/>
          </a:prstGeom>
          <a:noFill/>
          <a:ln>
            <a:noFill/>
          </a:ln>
        </p:spPr>
      </p:pic>
      <p:sp>
        <p:nvSpPr>
          <p:cNvPr id="133" name="Google Shape;133;p16"/>
          <p:cNvSpPr txBox="1"/>
          <p:nvPr/>
        </p:nvSpPr>
        <p:spPr>
          <a:xfrm>
            <a:off x="1237342" y="782594"/>
            <a:ext cx="4146600" cy="13914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THE FOUR NOBLE TRUTHS</a:t>
            </a:r>
            <a:endParaRPr sz="700"/>
          </a:p>
        </p:txBody>
      </p:sp>
      <p:sp>
        <p:nvSpPr>
          <p:cNvPr id="134" name="Google Shape;134;p16"/>
          <p:cNvSpPr txBox="1"/>
          <p:nvPr/>
        </p:nvSpPr>
        <p:spPr>
          <a:xfrm>
            <a:off x="1359279" y="2595949"/>
            <a:ext cx="3902738" cy="1593113"/>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Etiam sed sollicitudin turpis. Vius natoque penatibus et magnis dis parturient montes, nascetur mus. </a:t>
            </a:r>
            <a:endParaRPr sz="700"/>
          </a:p>
          <a:p>
            <a:pPr indent="0" lvl="0" marL="0" marR="0" rtl="0" algn="ctr">
              <a:lnSpc>
                <a:spcPct val="150000"/>
              </a:lnSpc>
              <a:spcBef>
                <a:spcPts val="0"/>
              </a:spcBef>
              <a:spcAft>
                <a:spcPts val="0"/>
              </a:spcAft>
              <a:buNone/>
            </a:pPr>
            <a:r>
              <a:t/>
            </a:r>
            <a:endParaRPr b="1" i="0" sz="900" u="none" cap="none" strike="noStrike">
              <a:solidFill>
                <a:srgbClr val="FFFFFF"/>
              </a:solidFill>
              <a:latin typeface="Montserrat Medium"/>
              <a:ea typeface="Montserrat Medium"/>
              <a:cs typeface="Montserrat Medium"/>
              <a:sym typeface="Montserrat Medium"/>
            </a:endParaRPr>
          </a:p>
          <a:p>
            <a:pPr indent="0" lvl="0" marL="0" marR="0" rtl="0" algn="ctr">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Praesent varius condimentum tellus non placerat. Etiam aliquet augue non enim euismod aliquet. Phasellus vehicula blandit est commodo luctus. Nulla luctus sapien erat tempor tristique. Aenean purus nibh, ultrices sit amet facilisis ut, elementum vitae odio. Nam et sem nec ex venenatis aliquam. </a:t>
            </a:r>
            <a:endParaRPr sz="700"/>
          </a:p>
        </p:txBody>
      </p:sp>
      <p:cxnSp>
        <p:nvCxnSpPr>
          <p:cNvPr id="135" name="Google Shape;135;p16"/>
          <p:cNvCxnSpPr/>
          <p:nvPr/>
        </p:nvCxnSpPr>
        <p:spPr>
          <a:xfrm>
            <a:off x="1359279" y="2389472"/>
            <a:ext cx="3902781" cy="0"/>
          </a:xfrm>
          <a:prstGeom prst="straightConnector1">
            <a:avLst/>
          </a:prstGeom>
          <a:noFill/>
          <a:ln cap="flat" cmpd="sng" w="38100">
            <a:solidFill>
              <a:srgbClr val="E4E8E2"/>
            </a:solidFill>
            <a:prstDash val="solid"/>
            <a:round/>
            <a:headEnd len="sm" w="sm" type="none"/>
            <a:tailEnd len="sm" w="sm" type="none"/>
          </a:ln>
        </p:spPr>
      </p:cxnSp>
      <p:cxnSp>
        <p:nvCxnSpPr>
          <p:cNvPr id="136" name="Google Shape;136;p16"/>
          <p:cNvCxnSpPr/>
          <p:nvPr/>
        </p:nvCxnSpPr>
        <p:spPr>
          <a:xfrm>
            <a:off x="1359279" y="4410912"/>
            <a:ext cx="3902700"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0" name="Shape 140"/>
        <p:cNvGrpSpPr/>
        <p:nvPr/>
      </p:nvGrpSpPr>
      <p:grpSpPr>
        <a:xfrm>
          <a:off x="0" y="0"/>
          <a:ext cx="0" cy="0"/>
          <a:chOff x="0" y="0"/>
          <a:chExt cx="0" cy="0"/>
        </a:xfrm>
      </p:grpSpPr>
      <p:pic>
        <p:nvPicPr>
          <p:cNvPr id="141" name="Google Shape;141;p17"/>
          <p:cNvPicPr preferRelativeResize="0"/>
          <p:nvPr/>
        </p:nvPicPr>
        <p:blipFill>
          <a:blip r:embed="rId3">
            <a:alphaModFix/>
          </a:blip>
          <a:stretch>
            <a:fillRect/>
          </a:stretch>
        </p:blipFill>
        <p:spPr>
          <a:xfrm>
            <a:off x="491700" y="656025"/>
            <a:ext cx="2352575" cy="2608572"/>
          </a:xfrm>
          <a:prstGeom prst="rect">
            <a:avLst/>
          </a:prstGeom>
          <a:noFill/>
          <a:ln>
            <a:noFill/>
          </a:ln>
        </p:spPr>
      </p:pic>
      <p:pic>
        <p:nvPicPr>
          <p:cNvPr id="142" name="Google Shape;142;p17"/>
          <p:cNvPicPr preferRelativeResize="0"/>
          <p:nvPr/>
        </p:nvPicPr>
        <p:blipFill>
          <a:blip r:embed="rId4">
            <a:alphaModFix/>
          </a:blip>
          <a:stretch>
            <a:fillRect/>
          </a:stretch>
        </p:blipFill>
        <p:spPr>
          <a:xfrm>
            <a:off x="6251100" y="640250"/>
            <a:ext cx="2401300" cy="2662588"/>
          </a:xfrm>
          <a:prstGeom prst="rect">
            <a:avLst/>
          </a:prstGeom>
          <a:noFill/>
          <a:ln>
            <a:noFill/>
          </a:ln>
        </p:spPr>
      </p:pic>
      <p:sp>
        <p:nvSpPr>
          <p:cNvPr id="143" name="Google Shape;143;p17"/>
          <p:cNvSpPr txBox="1"/>
          <p:nvPr/>
        </p:nvSpPr>
        <p:spPr>
          <a:xfrm>
            <a:off x="348792" y="3797226"/>
            <a:ext cx="84465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Playfair Display"/>
                <a:ea typeface="Playfair Display"/>
                <a:cs typeface="Playfair Display"/>
                <a:sym typeface="Playfair Display"/>
              </a:rPr>
              <a:t>ORIGINS OF BUDDHISM IN INDIA</a:t>
            </a:r>
            <a:endParaRPr sz="700"/>
          </a:p>
        </p:txBody>
      </p:sp>
      <p:sp>
        <p:nvSpPr>
          <p:cNvPr id="144" name="Google Shape;144;p17"/>
          <p:cNvSpPr txBox="1"/>
          <p:nvPr/>
        </p:nvSpPr>
        <p:spPr>
          <a:xfrm>
            <a:off x="3501492" y="593713"/>
            <a:ext cx="2141100" cy="28398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Phasellus quam lorem, pellentesque at justo eget, efficitur volutpat quam. Proin sagittis, erat ac commodo euismod, est orci interdum erat, in sollicitudin massa lorem sed turpis. Class aptent taciti sociosqu ad litora torquent per conubia nostra, per inceptos himenaeos. Ut efficitur sapien id justo elementum, vitae sagittis massa ultricies. Aenean vitae commodo libero, id blandit diam. Aliquam ac tempus ligula, sed fermentum lorem.</a:t>
            </a:r>
            <a:endParaRPr sz="700"/>
          </a:p>
        </p:txBody>
      </p:sp>
      <p:cxnSp>
        <p:nvCxnSpPr>
          <p:cNvPr id="145" name="Google Shape;145;p17"/>
          <p:cNvCxnSpPr/>
          <p:nvPr/>
        </p:nvCxnSpPr>
        <p:spPr>
          <a:xfrm>
            <a:off x="443695" y="4617244"/>
            <a:ext cx="8208614" cy="0"/>
          </a:xfrm>
          <a:prstGeom prst="straightConnector1">
            <a:avLst/>
          </a:prstGeom>
          <a:noFill/>
          <a:ln cap="flat" cmpd="sng" w="38100">
            <a:solidFill>
              <a:srgbClr val="E4E8E2"/>
            </a:solidFill>
            <a:prstDash val="solid"/>
            <a:round/>
            <a:headEnd len="sm" w="sm" type="none"/>
            <a:tailEnd len="sm" w="sm" type="none"/>
          </a:ln>
        </p:spPr>
      </p:cxnSp>
      <p:cxnSp>
        <p:nvCxnSpPr>
          <p:cNvPr id="146" name="Google Shape;146;p17"/>
          <p:cNvCxnSpPr/>
          <p:nvPr/>
        </p:nvCxnSpPr>
        <p:spPr>
          <a:xfrm>
            <a:off x="443695" y="3592792"/>
            <a:ext cx="2401310" cy="0"/>
          </a:xfrm>
          <a:prstGeom prst="straightConnector1">
            <a:avLst/>
          </a:prstGeom>
          <a:noFill/>
          <a:ln cap="flat" cmpd="sng" w="38100">
            <a:solidFill>
              <a:srgbClr val="E4E8E2"/>
            </a:solidFill>
            <a:prstDash val="solid"/>
            <a:round/>
            <a:headEnd len="sm" w="sm" type="none"/>
            <a:tailEnd len="sm" w="sm" type="none"/>
          </a:ln>
        </p:spPr>
      </p:cxnSp>
      <p:cxnSp>
        <p:nvCxnSpPr>
          <p:cNvPr id="147" name="Google Shape;147;p17"/>
          <p:cNvCxnSpPr/>
          <p:nvPr/>
        </p:nvCxnSpPr>
        <p:spPr>
          <a:xfrm>
            <a:off x="3371346" y="3592792"/>
            <a:ext cx="2401310" cy="0"/>
          </a:xfrm>
          <a:prstGeom prst="straightConnector1">
            <a:avLst/>
          </a:prstGeom>
          <a:noFill/>
          <a:ln cap="flat" cmpd="sng" w="38100">
            <a:solidFill>
              <a:srgbClr val="E4E8E2"/>
            </a:solidFill>
            <a:prstDash val="solid"/>
            <a:round/>
            <a:headEnd len="sm" w="sm" type="none"/>
            <a:tailEnd len="sm" w="sm" type="none"/>
          </a:ln>
        </p:spPr>
      </p:cxnSp>
      <p:cxnSp>
        <p:nvCxnSpPr>
          <p:cNvPr id="148" name="Google Shape;148;p17"/>
          <p:cNvCxnSpPr/>
          <p:nvPr/>
        </p:nvCxnSpPr>
        <p:spPr>
          <a:xfrm>
            <a:off x="6228341" y="3592792"/>
            <a:ext cx="2401310"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2" name="Shape 152"/>
        <p:cNvGrpSpPr/>
        <p:nvPr/>
      </p:nvGrpSpPr>
      <p:grpSpPr>
        <a:xfrm>
          <a:off x="0" y="0"/>
          <a:ext cx="0" cy="0"/>
          <a:chOff x="0" y="0"/>
          <a:chExt cx="0" cy="0"/>
        </a:xfrm>
      </p:grpSpPr>
      <p:pic>
        <p:nvPicPr>
          <p:cNvPr id="153" name="Google Shape;153;p18"/>
          <p:cNvPicPr preferRelativeResize="0"/>
          <p:nvPr/>
        </p:nvPicPr>
        <p:blipFill>
          <a:blip r:embed="rId3">
            <a:alphaModFix/>
          </a:blip>
          <a:stretch>
            <a:fillRect/>
          </a:stretch>
        </p:blipFill>
        <p:spPr>
          <a:xfrm>
            <a:off x="-7" y="-18"/>
            <a:ext cx="9144068" cy="5143500"/>
          </a:xfrm>
          <a:prstGeom prst="rect">
            <a:avLst/>
          </a:prstGeom>
          <a:noFill/>
          <a:ln>
            <a:noFill/>
          </a:ln>
        </p:spPr>
      </p:pic>
      <p:grpSp>
        <p:nvGrpSpPr>
          <p:cNvPr id="154" name="Google Shape;154;p18"/>
          <p:cNvGrpSpPr/>
          <p:nvPr/>
        </p:nvGrpSpPr>
        <p:grpSpPr>
          <a:xfrm>
            <a:off x="304774" y="893971"/>
            <a:ext cx="2303328" cy="3301311"/>
            <a:chOff x="0" y="-28575"/>
            <a:chExt cx="1213275" cy="1738962"/>
          </a:xfrm>
        </p:grpSpPr>
        <p:sp>
          <p:nvSpPr>
            <p:cNvPr id="155" name="Google Shape;155;p18"/>
            <p:cNvSpPr/>
            <p:nvPr/>
          </p:nvSpPr>
          <p:spPr>
            <a:xfrm>
              <a:off x="0" y="0"/>
              <a:ext cx="1213275" cy="1710387"/>
            </a:xfrm>
            <a:custGeom>
              <a:rect b="b" l="l" r="r" t="t"/>
              <a:pathLst>
                <a:path extrusionOk="0" h="1710387" w="1213275">
                  <a:moveTo>
                    <a:pt x="0" y="0"/>
                  </a:moveTo>
                  <a:lnTo>
                    <a:pt x="1213275" y="0"/>
                  </a:lnTo>
                  <a:lnTo>
                    <a:pt x="1213275" y="1710387"/>
                  </a:lnTo>
                  <a:lnTo>
                    <a:pt x="0" y="1710387"/>
                  </a:lnTo>
                  <a:close/>
                </a:path>
              </a:pathLst>
            </a:custGeom>
            <a:solidFill>
              <a:srgbClr val="000000"/>
            </a:solidFill>
            <a:ln>
              <a:noFill/>
            </a:ln>
          </p:spPr>
        </p:sp>
        <p:sp>
          <p:nvSpPr>
            <p:cNvPr id="156" name="Google Shape;156;p18"/>
            <p:cNvSpPr txBox="1"/>
            <p:nvPr/>
          </p:nvSpPr>
          <p:spPr>
            <a:xfrm>
              <a:off x="0" y="-28575"/>
              <a:ext cx="1213275" cy="1738962"/>
            </a:xfrm>
            <a:prstGeom prst="rect">
              <a:avLst/>
            </a:prstGeom>
            <a:noFill/>
            <a:ln>
              <a:noFill/>
            </a:ln>
          </p:spPr>
          <p:txBody>
            <a:bodyPr anchorCtr="0" anchor="ctr" bIns="25400" lIns="25400" spcFirstLastPara="1" rIns="25400" wrap="square" tIns="25400">
              <a:noAutofit/>
            </a:bodyPr>
            <a:lstStyle/>
            <a:p>
              <a:pPr indent="0" lvl="0" marL="0" marR="0" rtl="0" algn="ctr">
                <a:lnSpc>
                  <a:spcPct val="158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7" name="Google Shape;157;p18"/>
          <p:cNvSpPr txBox="1"/>
          <p:nvPr/>
        </p:nvSpPr>
        <p:spPr>
          <a:xfrm>
            <a:off x="545801" y="2227650"/>
            <a:ext cx="2062200" cy="1593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Maecenas consequat, nunc a consequat sodales, erat est laoreet diam, vitae convallis diam diam at augue. Aliquam erat volutpat. Quisque ac diam sollicitudin, sodales orci sit amet, malesuada eros. Nam congue nec neque nec lobortis. </a:t>
            </a:r>
            <a:endParaRPr sz="700"/>
          </a:p>
        </p:txBody>
      </p:sp>
      <p:sp>
        <p:nvSpPr>
          <p:cNvPr id="158" name="Google Shape;158;p18"/>
          <p:cNvSpPr txBox="1"/>
          <p:nvPr/>
        </p:nvSpPr>
        <p:spPr>
          <a:xfrm>
            <a:off x="545791" y="1211968"/>
            <a:ext cx="1821293" cy="648451"/>
          </a:xfrm>
          <a:prstGeom prst="rect">
            <a:avLst/>
          </a:prstGeom>
          <a:noFill/>
          <a:ln>
            <a:noFill/>
          </a:ln>
        </p:spPr>
        <p:txBody>
          <a:bodyPr anchorCtr="0" anchor="t" bIns="0" lIns="0" spcFirstLastPara="1" rIns="0" wrap="square" tIns="0">
            <a:spAutoFit/>
          </a:bodyPr>
          <a:lstStyle/>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Add a</a:t>
            </a:r>
            <a:endParaRPr sz="700"/>
          </a:p>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cxnSp>
        <p:nvCxnSpPr>
          <p:cNvPr id="159" name="Google Shape;159;p18"/>
          <p:cNvCxnSpPr/>
          <p:nvPr/>
        </p:nvCxnSpPr>
        <p:spPr>
          <a:xfrm>
            <a:off x="545791" y="2065471"/>
            <a:ext cx="1821293" cy="0"/>
          </a:xfrm>
          <a:prstGeom prst="straightConnector1">
            <a:avLst/>
          </a:prstGeom>
          <a:noFill/>
          <a:ln cap="flat" cmpd="sng" w="38100">
            <a:solidFill>
              <a:srgbClr val="E4E8E2"/>
            </a:solidFill>
            <a:prstDash val="solid"/>
            <a:round/>
            <a:headEnd len="sm" w="sm" type="none"/>
            <a:tailEnd len="sm" w="sm" type="none"/>
          </a:ln>
        </p:spPr>
      </p:cxnSp>
      <p:cxnSp>
        <p:nvCxnSpPr>
          <p:cNvPr id="160" name="Google Shape;160;p18"/>
          <p:cNvCxnSpPr/>
          <p:nvPr/>
        </p:nvCxnSpPr>
        <p:spPr>
          <a:xfrm>
            <a:off x="545791" y="3945684"/>
            <a:ext cx="1821293" cy="0"/>
          </a:xfrm>
          <a:prstGeom prst="straightConnector1">
            <a:avLst/>
          </a:prstGeom>
          <a:noFill/>
          <a:ln cap="flat" cmpd="sng" w="38100">
            <a:solidFill>
              <a:srgbClr val="E4E8E2"/>
            </a:solidFill>
            <a:prstDash val="solid"/>
            <a:round/>
            <a:headEnd len="sm" w="sm" type="none"/>
            <a:tailEnd len="sm" w="sm" type="none"/>
          </a:ln>
        </p:spPr>
      </p:cxnSp>
      <p:grpSp>
        <p:nvGrpSpPr>
          <p:cNvPr id="161" name="Google Shape;161;p18"/>
          <p:cNvGrpSpPr/>
          <p:nvPr/>
        </p:nvGrpSpPr>
        <p:grpSpPr>
          <a:xfrm>
            <a:off x="6535899" y="893971"/>
            <a:ext cx="2303328" cy="3301311"/>
            <a:chOff x="0" y="-28575"/>
            <a:chExt cx="1213275" cy="1738962"/>
          </a:xfrm>
        </p:grpSpPr>
        <p:sp>
          <p:nvSpPr>
            <p:cNvPr id="162" name="Google Shape;162;p18"/>
            <p:cNvSpPr/>
            <p:nvPr/>
          </p:nvSpPr>
          <p:spPr>
            <a:xfrm>
              <a:off x="0" y="0"/>
              <a:ext cx="1213275" cy="1710387"/>
            </a:xfrm>
            <a:custGeom>
              <a:rect b="b" l="l" r="r" t="t"/>
              <a:pathLst>
                <a:path extrusionOk="0" h="1710387" w="1213275">
                  <a:moveTo>
                    <a:pt x="0" y="0"/>
                  </a:moveTo>
                  <a:lnTo>
                    <a:pt x="1213275" y="0"/>
                  </a:lnTo>
                  <a:lnTo>
                    <a:pt x="1213275" y="1710387"/>
                  </a:lnTo>
                  <a:lnTo>
                    <a:pt x="0" y="1710387"/>
                  </a:lnTo>
                  <a:close/>
                </a:path>
              </a:pathLst>
            </a:custGeom>
            <a:solidFill>
              <a:srgbClr val="000000"/>
            </a:solidFill>
            <a:ln>
              <a:noFill/>
            </a:ln>
          </p:spPr>
        </p:sp>
        <p:sp>
          <p:nvSpPr>
            <p:cNvPr id="163" name="Google Shape;163;p18"/>
            <p:cNvSpPr txBox="1"/>
            <p:nvPr/>
          </p:nvSpPr>
          <p:spPr>
            <a:xfrm>
              <a:off x="0" y="-28575"/>
              <a:ext cx="1213275" cy="1738962"/>
            </a:xfrm>
            <a:prstGeom prst="rect">
              <a:avLst/>
            </a:prstGeom>
            <a:noFill/>
            <a:ln>
              <a:noFill/>
            </a:ln>
          </p:spPr>
          <p:txBody>
            <a:bodyPr anchorCtr="0" anchor="ctr" bIns="25400" lIns="25400" spcFirstLastPara="1" rIns="25400" wrap="square" tIns="25400">
              <a:noAutofit/>
            </a:bodyPr>
            <a:lstStyle/>
            <a:p>
              <a:pPr indent="0" lvl="0" marL="0" marR="0" rtl="0" algn="ctr">
                <a:lnSpc>
                  <a:spcPct val="158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4" name="Google Shape;164;p18"/>
          <p:cNvSpPr txBox="1"/>
          <p:nvPr/>
        </p:nvSpPr>
        <p:spPr>
          <a:xfrm>
            <a:off x="6776926" y="2227650"/>
            <a:ext cx="2062200" cy="1593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 sz="900" u="none" cap="none" strike="noStrike">
                <a:solidFill>
                  <a:srgbClr val="FFFFFF"/>
                </a:solidFill>
                <a:latin typeface="Montserrat Medium"/>
                <a:ea typeface="Montserrat Medium"/>
                <a:cs typeface="Montserrat Medium"/>
                <a:sym typeface="Montserrat Medium"/>
              </a:rPr>
              <a:t>Maecenas consequat, nunc a consequat sodales, erat est laoreet diam, vitae convallis diam diam at augue. Aliquam erat volutpat. Quisque ac diam sollicitudin, sodales orci sit amet, malesuada eros. Nam congue nec neque nec lobortis. </a:t>
            </a:r>
            <a:endParaRPr sz="700"/>
          </a:p>
        </p:txBody>
      </p:sp>
      <p:sp>
        <p:nvSpPr>
          <p:cNvPr id="165" name="Google Shape;165;p18"/>
          <p:cNvSpPr txBox="1"/>
          <p:nvPr/>
        </p:nvSpPr>
        <p:spPr>
          <a:xfrm>
            <a:off x="6776916" y="1211968"/>
            <a:ext cx="1821293" cy="648451"/>
          </a:xfrm>
          <a:prstGeom prst="rect">
            <a:avLst/>
          </a:prstGeom>
          <a:noFill/>
          <a:ln>
            <a:noFill/>
          </a:ln>
        </p:spPr>
        <p:txBody>
          <a:bodyPr anchorCtr="0" anchor="t" bIns="0" lIns="0" spcFirstLastPara="1" rIns="0" wrap="square" tIns="0">
            <a:spAutoFit/>
          </a:bodyPr>
          <a:lstStyle/>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Add a</a:t>
            </a:r>
            <a:endParaRPr sz="700"/>
          </a:p>
          <a:p>
            <a:pPr indent="0" lvl="0" marL="0" marR="0" rtl="0" algn="just">
              <a:lnSpc>
                <a:spcPct val="110004"/>
              </a:lnSpc>
              <a:spcBef>
                <a:spcPts val="0"/>
              </a:spcBef>
              <a:spcAft>
                <a:spcPts val="0"/>
              </a:spcAft>
              <a:buNone/>
            </a:pPr>
            <a:r>
              <a:rPr b="0" i="0" lang="en" sz="2300" u="none" cap="none" strike="noStrike">
                <a:solidFill>
                  <a:srgbClr val="E4E8E2"/>
                </a:solidFill>
                <a:latin typeface="Pinyon Script"/>
                <a:ea typeface="Pinyon Script"/>
                <a:cs typeface="Pinyon Script"/>
                <a:sym typeface="Pinyon Script"/>
              </a:rPr>
              <a:t>main point</a:t>
            </a:r>
            <a:endParaRPr sz="700"/>
          </a:p>
        </p:txBody>
      </p:sp>
      <p:cxnSp>
        <p:nvCxnSpPr>
          <p:cNvPr id="166" name="Google Shape;166;p18"/>
          <p:cNvCxnSpPr/>
          <p:nvPr/>
        </p:nvCxnSpPr>
        <p:spPr>
          <a:xfrm>
            <a:off x="6776916" y="2065471"/>
            <a:ext cx="1821293" cy="0"/>
          </a:xfrm>
          <a:prstGeom prst="straightConnector1">
            <a:avLst/>
          </a:prstGeom>
          <a:noFill/>
          <a:ln cap="flat" cmpd="sng" w="38100">
            <a:solidFill>
              <a:srgbClr val="E4E8E2"/>
            </a:solidFill>
            <a:prstDash val="solid"/>
            <a:round/>
            <a:headEnd len="sm" w="sm" type="none"/>
            <a:tailEnd len="sm" w="sm" type="none"/>
          </a:ln>
        </p:spPr>
      </p:cxnSp>
      <p:cxnSp>
        <p:nvCxnSpPr>
          <p:cNvPr id="167" name="Google Shape;167;p18"/>
          <p:cNvCxnSpPr/>
          <p:nvPr/>
        </p:nvCxnSpPr>
        <p:spPr>
          <a:xfrm>
            <a:off x="6776916" y="3945684"/>
            <a:ext cx="1821293" cy="0"/>
          </a:xfrm>
          <a:prstGeom prst="straightConnector1">
            <a:avLst/>
          </a:prstGeom>
          <a:noFill/>
          <a:ln cap="flat" cmpd="sng" w="38100">
            <a:solidFill>
              <a:srgbClr val="E4E8E2"/>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000000"/>
      </a:lt1>
      <a:dk2>
        <a:srgbClr val="FFFFFF"/>
      </a:dk2>
      <a:lt2>
        <a:srgbClr val="00000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