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Josefin Slab"/>
      <p:regular r:id="rId23"/>
      <p:bold r:id="rId24"/>
      <p:italic r:id="rId25"/>
      <p:boldItalic r:id="rId26"/>
    </p:embeddedFont>
    <p:embeddedFont>
      <p:font typeface="Libre Baskerville"/>
      <p:regular r:id="rId27"/>
      <p:bold r:id="rId28"/>
      <p:italic r:id="rId29"/>
    </p:embeddedFont>
    <p:embeddedFont>
      <p:font typeface="Josefi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JosefinSlab-bold.fntdata"/><Relationship Id="rId23" Type="http://schemas.openxmlformats.org/officeDocument/2006/relationships/font" Target="fonts/JosefinSlab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efinSlab-boldItalic.fntdata"/><Relationship Id="rId25" Type="http://schemas.openxmlformats.org/officeDocument/2006/relationships/font" Target="fonts/JosefinSlab-italic.fntdata"/><Relationship Id="rId28" Type="http://schemas.openxmlformats.org/officeDocument/2006/relationships/font" Target="fonts/LibreBaskerville-bold.fntdata"/><Relationship Id="rId27" Type="http://schemas.openxmlformats.org/officeDocument/2006/relationships/font" Target="fonts/LibreBaskervill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Baskerville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JosefinSans-bold.fntdata"/><Relationship Id="rId30" Type="http://schemas.openxmlformats.org/officeDocument/2006/relationships/font" Target="fonts/JosefinSans-regular.fntdata"/><Relationship Id="rId11" Type="http://schemas.openxmlformats.org/officeDocument/2006/relationships/slide" Target="slides/slide6.xml"/><Relationship Id="rId33" Type="http://schemas.openxmlformats.org/officeDocument/2006/relationships/font" Target="fonts/Josefi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Josefi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24375063e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3124375063e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24375063e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3124375063e_2_2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24375063e_2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3124375063e_2_2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124375063e_2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3124375063e_2_2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124375063e_2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124375063e_2_3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24375063e_2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3124375063e_2_3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124375063e_2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124375063e_2_3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124375063e_2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3124375063e_2_3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124375063e_2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3124375063e_2_4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24375063e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3124375063e_2_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24375063e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124375063e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24375063e_2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124375063e_2_1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24375063e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124375063e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24375063e_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124375063e_2_1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24375063e_2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124375063e_2_1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24375063e_2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3124375063e_2_2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24375063e_2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3124375063e_2_2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>
            <p:ph idx="2" type="pic"/>
          </p:nvPr>
        </p:nvSpPr>
        <p:spPr>
          <a:xfrm>
            <a:off x="-14875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3209557"/>
            <a:ext cx="9143818" cy="1580418"/>
            <a:chOff x="0" y="-38100"/>
            <a:chExt cx="4816592" cy="832500"/>
          </a:xfrm>
        </p:grpSpPr>
        <p:sp>
          <p:nvSpPr>
            <p:cNvPr id="13" name="Google Shape;13;p2"/>
            <p:cNvSpPr/>
            <p:nvPr/>
          </p:nvSpPr>
          <p:spPr>
            <a:xfrm>
              <a:off x="0" y="0"/>
              <a:ext cx="4816592" cy="794264"/>
            </a:xfrm>
            <a:custGeom>
              <a:rect b="b" l="l" r="r" t="t"/>
              <a:pathLst>
                <a:path extrusionOk="0" h="7942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94264"/>
                  </a:lnTo>
                  <a:lnTo>
                    <a:pt x="0" y="794264"/>
                  </a:lnTo>
                  <a:close/>
                </a:path>
              </a:pathLst>
            </a:custGeom>
            <a:solidFill>
              <a:srgbClr val="000000">
                <a:alpha val="53330"/>
              </a:srgbClr>
            </a:solidFill>
            <a:ln>
              <a:noFill/>
            </a:ln>
          </p:spPr>
        </p:sp>
        <p:sp>
          <p:nvSpPr>
            <p:cNvPr id="14" name="Google Shape;14;p2"/>
            <p:cNvSpPr txBox="1"/>
            <p:nvPr/>
          </p:nvSpPr>
          <p:spPr>
            <a:xfrm>
              <a:off x="0" y="-38100"/>
              <a:ext cx="4816500" cy="8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5906352" y="3209557"/>
            <a:ext cx="3237721" cy="1580418"/>
            <a:chOff x="0" y="-38100"/>
            <a:chExt cx="1705500" cy="832500"/>
          </a:xfrm>
        </p:grpSpPr>
        <p:sp>
          <p:nvSpPr>
            <p:cNvPr id="16" name="Google Shape;16;p2"/>
            <p:cNvSpPr/>
            <p:nvPr/>
          </p:nvSpPr>
          <p:spPr>
            <a:xfrm>
              <a:off x="0" y="0"/>
              <a:ext cx="1705428" cy="794264"/>
            </a:xfrm>
            <a:custGeom>
              <a:rect b="b" l="l" r="r" t="t"/>
              <a:pathLst>
                <a:path extrusionOk="0" h="794264" w="1705428">
                  <a:moveTo>
                    <a:pt x="0" y="0"/>
                  </a:moveTo>
                  <a:lnTo>
                    <a:pt x="1705428" y="0"/>
                  </a:lnTo>
                  <a:lnTo>
                    <a:pt x="1705428" y="794264"/>
                  </a:lnTo>
                  <a:lnTo>
                    <a:pt x="0" y="794264"/>
                  </a:lnTo>
                  <a:close/>
                </a:path>
              </a:pathLst>
            </a:custGeom>
            <a:solidFill>
              <a:srgbClr val="B3DCF3"/>
            </a:solidFill>
            <a:ln>
              <a:noFill/>
            </a:ln>
          </p:spPr>
        </p:sp>
        <p:sp>
          <p:nvSpPr>
            <p:cNvPr id="17" name="Google Shape;17;p2"/>
            <p:cNvSpPr txBox="1"/>
            <p:nvPr/>
          </p:nvSpPr>
          <p:spPr>
            <a:xfrm>
              <a:off x="0" y="-38100"/>
              <a:ext cx="1705500" cy="8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-173716" y="3208403"/>
            <a:ext cx="9317531" cy="254190"/>
            <a:chOff x="0" y="-38100"/>
            <a:chExt cx="4908097" cy="133897"/>
          </a:xfrm>
        </p:grpSpPr>
        <p:sp>
          <p:nvSpPr>
            <p:cNvPr id="19" name="Google Shape;19;p2"/>
            <p:cNvSpPr/>
            <p:nvPr/>
          </p:nvSpPr>
          <p:spPr>
            <a:xfrm>
              <a:off x="0" y="0"/>
              <a:ext cx="4908097" cy="95797"/>
            </a:xfrm>
            <a:custGeom>
              <a:rect b="b" l="l" r="r" t="t"/>
              <a:pathLst>
                <a:path extrusionOk="0" h="95797" w="4908097">
                  <a:moveTo>
                    <a:pt x="0" y="0"/>
                  </a:moveTo>
                  <a:lnTo>
                    <a:pt x="4908097" y="0"/>
                  </a:lnTo>
                  <a:lnTo>
                    <a:pt x="4908097" y="95797"/>
                  </a:lnTo>
                  <a:lnTo>
                    <a:pt x="0" y="95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" name="Google Shape;20;p2"/>
            <p:cNvSpPr txBox="1"/>
            <p:nvPr/>
          </p:nvSpPr>
          <p:spPr>
            <a:xfrm>
              <a:off x="0" y="-38100"/>
              <a:ext cx="4908000" cy="13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-173716" y="4536708"/>
            <a:ext cx="9317531" cy="254190"/>
            <a:chOff x="0" y="-38100"/>
            <a:chExt cx="4908097" cy="133897"/>
          </a:xfrm>
        </p:grpSpPr>
        <p:sp>
          <p:nvSpPr>
            <p:cNvPr id="22" name="Google Shape;22;p2"/>
            <p:cNvSpPr/>
            <p:nvPr/>
          </p:nvSpPr>
          <p:spPr>
            <a:xfrm>
              <a:off x="0" y="0"/>
              <a:ext cx="4908097" cy="95797"/>
            </a:xfrm>
            <a:custGeom>
              <a:rect b="b" l="l" r="r" t="t"/>
              <a:pathLst>
                <a:path extrusionOk="0" h="95797" w="4908097">
                  <a:moveTo>
                    <a:pt x="0" y="0"/>
                  </a:moveTo>
                  <a:lnTo>
                    <a:pt x="4908097" y="0"/>
                  </a:lnTo>
                  <a:lnTo>
                    <a:pt x="4908097" y="95797"/>
                  </a:lnTo>
                  <a:lnTo>
                    <a:pt x="0" y="95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" name="Google Shape;23;p2"/>
            <p:cNvSpPr txBox="1"/>
            <p:nvPr/>
          </p:nvSpPr>
          <p:spPr>
            <a:xfrm>
              <a:off x="0" y="-38100"/>
              <a:ext cx="4908000" cy="13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-74775" y="3281887"/>
            <a:ext cx="10690764" cy="179555"/>
            <a:chOff x="0" y="0"/>
            <a:chExt cx="28508705" cy="478813"/>
          </a:xfrm>
        </p:grpSpPr>
        <p:sp>
          <p:nvSpPr>
            <p:cNvPr id="25" name="Google Shape;25;p2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8" name="Google Shape;28;p2"/>
          <p:cNvGrpSpPr/>
          <p:nvPr/>
        </p:nvGrpSpPr>
        <p:grpSpPr>
          <a:xfrm>
            <a:off x="-74775" y="4609037"/>
            <a:ext cx="10690764" cy="179555"/>
            <a:chOff x="0" y="0"/>
            <a:chExt cx="28508705" cy="478813"/>
          </a:xfrm>
        </p:grpSpPr>
        <p:sp>
          <p:nvSpPr>
            <p:cNvPr id="29" name="Google Shape;29;p2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2" name="Google Shape;32;p2"/>
          <p:cNvSpPr txBox="1"/>
          <p:nvPr>
            <p:ph type="ctrTitle"/>
          </p:nvPr>
        </p:nvSpPr>
        <p:spPr>
          <a:xfrm>
            <a:off x="0" y="3713550"/>
            <a:ext cx="5906400" cy="5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33" name="Google Shape;33;p2"/>
          <p:cNvSpPr txBox="1"/>
          <p:nvPr>
            <p:ph idx="1" type="subTitle"/>
          </p:nvPr>
        </p:nvSpPr>
        <p:spPr>
          <a:xfrm>
            <a:off x="6103750" y="3537650"/>
            <a:ext cx="1666800" cy="9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"/>
          <p:cNvPicPr preferRelativeResize="0"/>
          <p:nvPr/>
        </p:nvPicPr>
        <p:blipFill rotWithShape="1">
          <a:blip r:embed="rId2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7" name="Google Shape;3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-74775" y="4963945"/>
            <a:ext cx="10690764" cy="179555"/>
            <a:chOff x="0" y="0"/>
            <a:chExt cx="28508705" cy="478813"/>
          </a:xfrm>
        </p:grpSpPr>
        <p:sp>
          <p:nvSpPr>
            <p:cNvPr id="39" name="Google Shape;39;p3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" name="Google Shape;40;p3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" name="Google Shape;41;p3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2" name="Google Shape;42;p3"/>
          <p:cNvGrpSpPr/>
          <p:nvPr/>
        </p:nvGrpSpPr>
        <p:grpSpPr>
          <a:xfrm>
            <a:off x="-74775" y="0"/>
            <a:ext cx="10690764" cy="179555"/>
            <a:chOff x="0" y="0"/>
            <a:chExt cx="28508705" cy="478813"/>
          </a:xfrm>
        </p:grpSpPr>
        <p:sp>
          <p:nvSpPr>
            <p:cNvPr id="43" name="Google Shape;43;p3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" name="Google Shape;44;p3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" name="Google Shape;45;p3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>
            <p:ph idx="2" type="pic"/>
          </p:nvPr>
        </p:nvSpPr>
        <p:spPr>
          <a:xfrm>
            <a:off x="5953125" y="0"/>
            <a:ext cx="319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>
            <a:off x="-74775" y="4963945"/>
            <a:ext cx="10690764" cy="179555"/>
            <a:chOff x="0" y="0"/>
            <a:chExt cx="28508705" cy="478813"/>
          </a:xfrm>
        </p:grpSpPr>
        <p:sp>
          <p:nvSpPr>
            <p:cNvPr id="52" name="Google Shape;52;p4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" name="Google Shape;53;p4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" name="Google Shape;54;p4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5" name="Google Shape;55;p4"/>
          <p:cNvGrpSpPr/>
          <p:nvPr/>
        </p:nvGrpSpPr>
        <p:grpSpPr>
          <a:xfrm>
            <a:off x="-74775" y="0"/>
            <a:ext cx="10690764" cy="179555"/>
            <a:chOff x="0" y="0"/>
            <a:chExt cx="28508705" cy="478813"/>
          </a:xfrm>
        </p:grpSpPr>
        <p:sp>
          <p:nvSpPr>
            <p:cNvPr id="56" name="Google Shape;56;p4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" name="Google Shape;57;p4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" name="Google Shape;58;p4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"/>
            <a:ext cx="9124255" cy="3042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5"/>
          <p:cNvGrpSpPr/>
          <p:nvPr/>
        </p:nvGrpSpPr>
        <p:grpSpPr>
          <a:xfrm>
            <a:off x="-74775" y="3042890"/>
            <a:ext cx="10690764" cy="179555"/>
            <a:chOff x="0" y="0"/>
            <a:chExt cx="28508705" cy="478813"/>
          </a:xfrm>
        </p:grpSpPr>
        <p:sp>
          <p:nvSpPr>
            <p:cNvPr id="62" name="Google Shape;62;p5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" name="Google Shape;63;p5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" name="Google Shape;64;p5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5" name="Google Shape;65;p5"/>
          <p:cNvGrpSpPr/>
          <p:nvPr/>
        </p:nvGrpSpPr>
        <p:grpSpPr>
          <a:xfrm>
            <a:off x="-74775" y="4963945"/>
            <a:ext cx="10690764" cy="179555"/>
            <a:chOff x="0" y="0"/>
            <a:chExt cx="28508705" cy="478813"/>
          </a:xfrm>
        </p:grpSpPr>
        <p:sp>
          <p:nvSpPr>
            <p:cNvPr id="66" name="Google Shape;66;p5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" name="Google Shape;67;p5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" name="Google Shape;68;p5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9" name="Google Shape;69;p5"/>
          <p:cNvSpPr txBox="1"/>
          <p:nvPr>
            <p:ph type="title"/>
          </p:nvPr>
        </p:nvSpPr>
        <p:spPr>
          <a:xfrm>
            <a:off x="311700" y="3767150"/>
            <a:ext cx="85206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6"/>
          <p:cNvPicPr preferRelativeResize="0"/>
          <p:nvPr/>
        </p:nvPicPr>
        <p:blipFill rotWithShape="1">
          <a:blip r:embed="rId2">
            <a:alphaModFix/>
          </a:blip>
          <a:srcRect b="0" l="6346" r="6355" t="0"/>
          <a:stretch/>
        </p:blipFill>
        <p:spPr>
          <a:xfrm>
            <a:off x="0" y="178225"/>
            <a:ext cx="9144003" cy="4787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"/>
          <p:cNvSpPr/>
          <p:nvPr>
            <p:ph idx="2" type="pic"/>
          </p:nvPr>
        </p:nvSpPr>
        <p:spPr>
          <a:xfrm>
            <a:off x="5551300" y="491125"/>
            <a:ext cx="3066000" cy="4172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4" name="Google Shape;74;p6"/>
          <p:cNvGrpSpPr/>
          <p:nvPr/>
        </p:nvGrpSpPr>
        <p:grpSpPr>
          <a:xfrm>
            <a:off x="-74775" y="4963945"/>
            <a:ext cx="10690764" cy="179555"/>
            <a:chOff x="0" y="0"/>
            <a:chExt cx="28508705" cy="478813"/>
          </a:xfrm>
        </p:grpSpPr>
        <p:sp>
          <p:nvSpPr>
            <p:cNvPr id="75" name="Google Shape;75;p6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" name="Google Shape;76;p6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" name="Google Shape;77;p6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8" name="Google Shape;78;p6"/>
          <p:cNvGrpSpPr/>
          <p:nvPr/>
        </p:nvGrpSpPr>
        <p:grpSpPr>
          <a:xfrm>
            <a:off x="-74775" y="0"/>
            <a:ext cx="10690764" cy="179555"/>
            <a:chOff x="0" y="0"/>
            <a:chExt cx="28508705" cy="478813"/>
          </a:xfrm>
        </p:grpSpPr>
        <p:sp>
          <p:nvSpPr>
            <p:cNvPr id="79" name="Google Shape;79;p6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" name="Google Shape;80;p6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" name="Google Shape;81;p6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2" name="Google Shape;82;p6"/>
          <p:cNvSpPr txBox="1"/>
          <p:nvPr>
            <p:ph type="title"/>
          </p:nvPr>
        </p:nvSpPr>
        <p:spPr>
          <a:xfrm>
            <a:off x="253000" y="450150"/>
            <a:ext cx="5551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3" name="Google Shape;8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7"/>
          <p:cNvGrpSpPr/>
          <p:nvPr/>
        </p:nvGrpSpPr>
        <p:grpSpPr>
          <a:xfrm>
            <a:off x="-1209675" y="1470854"/>
            <a:ext cx="10690764" cy="179555"/>
            <a:chOff x="0" y="0"/>
            <a:chExt cx="28508705" cy="478813"/>
          </a:xfrm>
        </p:grpSpPr>
        <p:sp>
          <p:nvSpPr>
            <p:cNvPr id="86" name="Google Shape;86;p7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" name="Google Shape;87;p7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" name="Google Shape;88;p7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89" name="Google Shape;89;p7"/>
          <p:cNvGrpSpPr/>
          <p:nvPr/>
        </p:nvGrpSpPr>
        <p:grpSpPr>
          <a:xfrm>
            <a:off x="-1209675" y="3217399"/>
            <a:ext cx="10690764" cy="179555"/>
            <a:chOff x="0" y="0"/>
            <a:chExt cx="28508705" cy="478813"/>
          </a:xfrm>
        </p:grpSpPr>
        <p:sp>
          <p:nvSpPr>
            <p:cNvPr id="90" name="Google Shape;90;p7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" name="Google Shape;91;p7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" name="Google Shape;92;p7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93" name="Google Shape;93;p7"/>
          <p:cNvGrpSpPr/>
          <p:nvPr/>
        </p:nvGrpSpPr>
        <p:grpSpPr>
          <a:xfrm>
            <a:off x="-1209675" y="4963945"/>
            <a:ext cx="10690764" cy="179555"/>
            <a:chOff x="0" y="0"/>
            <a:chExt cx="28508705" cy="478813"/>
          </a:xfrm>
        </p:grpSpPr>
        <p:sp>
          <p:nvSpPr>
            <p:cNvPr id="94" name="Google Shape;94;p7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" name="Google Shape;95;p7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" name="Google Shape;96;p7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97" name="Google Shape;97;p7"/>
          <p:cNvSpPr txBox="1"/>
          <p:nvPr>
            <p:ph idx="1" type="body"/>
          </p:nvPr>
        </p:nvSpPr>
        <p:spPr>
          <a:xfrm>
            <a:off x="3631400" y="4230575"/>
            <a:ext cx="5119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8" name="Google Shape;9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7"/>
          <p:cNvSpPr/>
          <p:nvPr>
            <p:ph idx="2" type="pic"/>
          </p:nvPr>
        </p:nvSpPr>
        <p:spPr>
          <a:xfrm>
            <a:off x="0" y="1652000"/>
            <a:ext cx="3460500" cy="331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Char char="●"/>
              <a:defRPr sz="18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Baskerville"/>
              <a:buChar char="○"/>
              <a:defRPr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●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○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●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○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40" Type="http://schemas.openxmlformats.org/officeDocument/2006/relationships/image" Target="../media/image61.png"/><Relationship Id="rId20" Type="http://schemas.openxmlformats.org/officeDocument/2006/relationships/image" Target="../media/image36.png"/><Relationship Id="rId42" Type="http://schemas.openxmlformats.org/officeDocument/2006/relationships/image" Target="../media/image1.png"/><Relationship Id="rId41" Type="http://schemas.openxmlformats.org/officeDocument/2006/relationships/image" Target="../media/image60.png"/><Relationship Id="rId22" Type="http://schemas.openxmlformats.org/officeDocument/2006/relationships/image" Target="../media/image40.png"/><Relationship Id="rId21" Type="http://schemas.openxmlformats.org/officeDocument/2006/relationships/image" Target="../media/image41.png"/><Relationship Id="rId24" Type="http://schemas.openxmlformats.org/officeDocument/2006/relationships/image" Target="../media/image34.png"/><Relationship Id="rId23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26" Type="http://schemas.openxmlformats.org/officeDocument/2006/relationships/image" Target="../media/image37.png"/><Relationship Id="rId25" Type="http://schemas.openxmlformats.org/officeDocument/2006/relationships/image" Target="../media/image39.png"/><Relationship Id="rId28" Type="http://schemas.openxmlformats.org/officeDocument/2006/relationships/image" Target="../media/image47.png"/><Relationship Id="rId27" Type="http://schemas.openxmlformats.org/officeDocument/2006/relationships/image" Target="../media/image43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29" Type="http://schemas.openxmlformats.org/officeDocument/2006/relationships/image" Target="../media/image54.png"/><Relationship Id="rId7" Type="http://schemas.openxmlformats.org/officeDocument/2006/relationships/image" Target="../media/image44.png"/><Relationship Id="rId8" Type="http://schemas.openxmlformats.org/officeDocument/2006/relationships/image" Target="../media/image21.png"/><Relationship Id="rId31" Type="http://schemas.openxmlformats.org/officeDocument/2006/relationships/image" Target="../media/image55.png"/><Relationship Id="rId30" Type="http://schemas.openxmlformats.org/officeDocument/2006/relationships/image" Target="../media/image45.png"/><Relationship Id="rId11" Type="http://schemas.openxmlformats.org/officeDocument/2006/relationships/image" Target="../media/image28.png"/><Relationship Id="rId33" Type="http://schemas.openxmlformats.org/officeDocument/2006/relationships/image" Target="../media/image56.png"/><Relationship Id="rId10" Type="http://schemas.openxmlformats.org/officeDocument/2006/relationships/image" Target="../media/image13.png"/><Relationship Id="rId32" Type="http://schemas.openxmlformats.org/officeDocument/2006/relationships/image" Target="../media/image58.png"/><Relationship Id="rId13" Type="http://schemas.openxmlformats.org/officeDocument/2006/relationships/image" Target="../media/image30.png"/><Relationship Id="rId35" Type="http://schemas.openxmlformats.org/officeDocument/2006/relationships/image" Target="../media/image53.png"/><Relationship Id="rId12" Type="http://schemas.openxmlformats.org/officeDocument/2006/relationships/image" Target="../media/image25.png"/><Relationship Id="rId34" Type="http://schemas.openxmlformats.org/officeDocument/2006/relationships/image" Target="../media/image49.png"/><Relationship Id="rId15" Type="http://schemas.openxmlformats.org/officeDocument/2006/relationships/image" Target="../media/image35.png"/><Relationship Id="rId37" Type="http://schemas.openxmlformats.org/officeDocument/2006/relationships/image" Target="../media/image50.png"/><Relationship Id="rId14" Type="http://schemas.openxmlformats.org/officeDocument/2006/relationships/image" Target="../media/image32.png"/><Relationship Id="rId36" Type="http://schemas.openxmlformats.org/officeDocument/2006/relationships/image" Target="../media/image48.png"/><Relationship Id="rId17" Type="http://schemas.openxmlformats.org/officeDocument/2006/relationships/image" Target="../media/image31.png"/><Relationship Id="rId39" Type="http://schemas.openxmlformats.org/officeDocument/2006/relationships/image" Target="../media/image59.png"/><Relationship Id="rId16" Type="http://schemas.openxmlformats.org/officeDocument/2006/relationships/image" Target="../media/image33.png"/><Relationship Id="rId38" Type="http://schemas.openxmlformats.org/officeDocument/2006/relationships/image" Target="../media/image57.png"/><Relationship Id="rId19" Type="http://schemas.openxmlformats.org/officeDocument/2006/relationships/image" Target="../media/image42.png"/><Relationship Id="rId18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9"/>
          <p:cNvPicPr preferRelativeResize="0"/>
          <p:nvPr/>
        </p:nvPicPr>
        <p:blipFill rotWithShape="1">
          <a:blip r:embed="rId3">
            <a:alphaModFix/>
          </a:blip>
          <a:srcRect b="10407" l="16344" r="15664" t="34876"/>
          <a:stretch/>
        </p:blipFill>
        <p:spPr>
          <a:xfrm>
            <a:off x="0" y="0"/>
            <a:ext cx="9143823" cy="4904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9"/>
          <p:cNvGrpSpPr/>
          <p:nvPr/>
        </p:nvGrpSpPr>
        <p:grpSpPr>
          <a:xfrm>
            <a:off x="0" y="3209556"/>
            <a:ext cx="9144000" cy="1580191"/>
            <a:chOff x="0" y="-38100"/>
            <a:chExt cx="4816593" cy="832364"/>
          </a:xfrm>
        </p:grpSpPr>
        <p:sp>
          <p:nvSpPr>
            <p:cNvPr id="108" name="Google Shape;108;p9"/>
            <p:cNvSpPr/>
            <p:nvPr/>
          </p:nvSpPr>
          <p:spPr>
            <a:xfrm>
              <a:off x="0" y="0"/>
              <a:ext cx="4816592" cy="794264"/>
            </a:xfrm>
            <a:custGeom>
              <a:rect b="b" l="l" r="r" t="t"/>
              <a:pathLst>
                <a:path extrusionOk="0" h="7942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94264"/>
                  </a:lnTo>
                  <a:lnTo>
                    <a:pt x="0" y="794264"/>
                  </a:lnTo>
                  <a:close/>
                </a:path>
              </a:pathLst>
            </a:custGeom>
            <a:solidFill>
              <a:srgbClr val="000000">
                <a:alpha val="53333"/>
              </a:srgbClr>
            </a:solidFill>
            <a:ln>
              <a:noFill/>
            </a:ln>
          </p:spPr>
        </p:sp>
        <p:sp>
          <p:nvSpPr>
            <p:cNvPr id="109" name="Google Shape;109;p9"/>
            <p:cNvSpPr txBox="1"/>
            <p:nvPr/>
          </p:nvSpPr>
          <p:spPr>
            <a:xfrm>
              <a:off x="0" y="-38100"/>
              <a:ext cx="4816593" cy="8323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9"/>
          <p:cNvGrpSpPr/>
          <p:nvPr/>
        </p:nvGrpSpPr>
        <p:grpSpPr>
          <a:xfrm>
            <a:off x="5906352" y="3209556"/>
            <a:ext cx="3237648" cy="1580191"/>
            <a:chOff x="0" y="-38100"/>
            <a:chExt cx="1705428" cy="832364"/>
          </a:xfrm>
        </p:grpSpPr>
        <p:sp>
          <p:nvSpPr>
            <p:cNvPr id="111" name="Google Shape;111;p9"/>
            <p:cNvSpPr/>
            <p:nvPr/>
          </p:nvSpPr>
          <p:spPr>
            <a:xfrm>
              <a:off x="0" y="0"/>
              <a:ext cx="1705428" cy="794264"/>
            </a:xfrm>
            <a:custGeom>
              <a:rect b="b" l="l" r="r" t="t"/>
              <a:pathLst>
                <a:path extrusionOk="0" h="794264" w="1705428">
                  <a:moveTo>
                    <a:pt x="0" y="0"/>
                  </a:moveTo>
                  <a:lnTo>
                    <a:pt x="1705428" y="0"/>
                  </a:lnTo>
                  <a:lnTo>
                    <a:pt x="1705428" y="794264"/>
                  </a:lnTo>
                  <a:lnTo>
                    <a:pt x="0" y="794264"/>
                  </a:lnTo>
                  <a:close/>
                </a:path>
              </a:pathLst>
            </a:custGeom>
            <a:solidFill>
              <a:srgbClr val="B3DCF3"/>
            </a:solidFill>
            <a:ln>
              <a:noFill/>
            </a:ln>
          </p:spPr>
        </p:sp>
        <p:sp>
          <p:nvSpPr>
            <p:cNvPr id="112" name="Google Shape;112;p9"/>
            <p:cNvSpPr txBox="1"/>
            <p:nvPr/>
          </p:nvSpPr>
          <p:spPr>
            <a:xfrm>
              <a:off x="0" y="-38100"/>
              <a:ext cx="1705428" cy="8323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9"/>
          <p:cNvGrpSpPr/>
          <p:nvPr/>
        </p:nvGrpSpPr>
        <p:grpSpPr>
          <a:xfrm>
            <a:off x="-173716" y="3208402"/>
            <a:ext cx="9317716" cy="254194"/>
            <a:chOff x="0" y="-38100"/>
            <a:chExt cx="4908097" cy="133897"/>
          </a:xfrm>
        </p:grpSpPr>
        <p:sp>
          <p:nvSpPr>
            <p:cNvPr id="114" name="Google Shape;114;p9"/>
            <p:cNvSpPr/>
            <p:nvPr/>
          </p:nvSpPr>
          <p:spPr>
            <a:xfrm>
              <a:off x="0" y="0"/>
              <a:ext cx="4908097" cy="95797"/>
            </a:xfrm>
            <a:custGeom>
              <a:rect b="b" l="l" r="r" t="t"/>
              <a:pathLst>
                <a:path extrusionOk="0" h="95797" w="4908097">
                  <a:moveTo>
                    <a:pt x="0" y="0"/>
                  </a:moveTo>
                  <a:lnTo>
                    <a:pt x="4908097" y="0"/>
                  </a:lnTo>
                  <a:lnTo>
                    <a:pt x="4908097" y="95797"/>
                  </a:lnTo>
                  <a:lnTo>
                    <a:pt x="0" y="95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5" name="Google Shape;115;p9"/>
            <p:cNvSpPr txBox="1"/>
            <p:nvPr/>
          </p:nvSpPr>
          <p:spPr>
            <a:xfrm>
              <a:off x="0" y="-38100"/>
              <a:ext cx="4908097" cy="1338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9"/>
          <p:cNvGrpSpPr/>
          <p:nvPr/>
        </p:nvGrpSpPr>
        <p:grpSpPr>
          <a:xfrm>
            <a:off x="-173716" y="4536707"/>
            <a:ext cx="9317716" cy="254194"/>
            <a:chOff x="0" y="-38100"/>
            <a:chExt cx="4908097" cy="133897"/>
          </a:xfrm>
        </p:grpSpPr>
        <p:sp>
          <p:nvSpPr>
            <p:cNvPr id="117" name="Google Shape;117;p9"/>
            <p:cNvSpPr/>
            <p:nvPr/>
          </p:nvSpPr>
          <p:spPr>
            <a:xfrm>
              <a:off x="0" y="0"/>
              <a:ext cx="4908097" cy="95797"/>
            </a:xfrm>
            <a:custGeom>
              <a:rect b="b" l="l" r="r" t="t"/>
              <a:pathLst>
                <a:path extrusionOk="0" h="95797" w="4908097">
                  <a:moveTo>
                    <a:pt x="0" y="0"/>
                  </a:moveTo>
                  <a:lnTo>
                    <a:pt x="4908097" y="0"/>
                  </a:lnTo>
                  <a:lnTo>
                    <a:pt x="4908097" y="95797"/>
                  </a:lnTo>
                  <a:lnTo>
                    <a:pt x="0" y="95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8" name="Google Shape;118;p9"/>
            <p:cNvSpPr txBox="1"/>
            <p:nvPr/>
          </p:nvSpPr>
          <p:spPr>
            <a:xfrm>
              <a:off x="0" y="-38100"/>
              <a:ext cx="4908097" cy="1338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9"/>
          <p:cNvSpPr txBox="1"/>
          <p:nvPr/>
        </p:nvSpPr>
        <p:spPr>
          <a:xfrm>
            <a:off x="351034" y="3790335"/>
            <a:ext cx="5200639" cy="529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Mahayana Buddhism</a:t>
            </a:r>
            <a:endParaRPr sz="700"/>
          </a:p>
        </p:txBody>
      </p:sp>
      <p:sp>
        <p:nvSpPr>
          <p:cNvPr id="120" name="Google Shape;120;p9"/>
          <p:cNvSpPr txBox="1"/>
          <p:nvPr/>
        </p:nvSpPr>
        <p:spPr>
          <a:xfrm>
            <a:off x="6202937" y="3567371"/>
            <a:ext cx="2684265" cy="903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7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Exploring the Path of Compassion and Wisdom in Mahayana Buddhism.</a:t>
            </a:r>
            <a:endParaRPr sz="700"/>
          </a:p>
        </p:txBody>
      </p:sp>
      <p:grpSp>
        <p:nvGrpSpPr>
          <p:cNvPr id="121" name="Google Shape;121;p9"/>
          <p:cNvGrpSpPr/>
          <p:nvPr/>
        </p:nvGrpSpPr>
        <p:grpSpPr>
          <a:xfrm>
            <a:off x="-74775" y="3281887"/>
            <a:ext cx="10690764" cy="179555"/>
            <a:chOff x="0" y="0"/>
            <a:chExt cx="28508705" cy="478813"/>
          </a:xfrm>
        </p:grpSpPr>
        <p:sp>
          <p:nvSpPr>
            <p:cNvPr id="122" name="Google Shape;122;p9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" name="Google Shape;123;p9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" name="Google Shape;124;p9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5" name="Google Shape;125;p9"/>
          <p:cNvGrpSpPr/>
          <p:nvPr/>
        </p:nvGrpSpPr>
        <p:grpSpPr>
          <a:xfrm>
            <a:off x="-74775" y="4609037"/>
            <a:ext cx="10690764" cy="179555"/>
            <a:chOff x="0" y="0"/>
            <a:chExt cx="28508705" cy="478813"/>
          </a:xfrm>
        </p:grpSpPr>
        <p:sp>
          <p:nvSpPr>
            <p:cNvPr id="126" name="Google Shape;126;p9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" name="Google Shape;127;p9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" name="Google Shape;128;p9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575" y="1751175"/>
            <a:ext cx="1722549" cy="172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2200" y="1761945"/>
            <a:ext cx="1730375" cy="17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6125" y="1762475"/>
            <a:ext cx="1730375" cy="172731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8"/>
          <p:cNvSpPr txBox="1"/>
          <p:nvPr/>
        </p:nvSpPr>
        <p:spPr>
          <a:xfrm>
            <a:off x="133815" y="642768"/>
            <a:ext cx="8876370" cy="779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Bodhisattva Ideal</a:t>
            </a:r>
            <a:endParaRPr sz="700"/>
          </a:p>
        </p:txBody>
      </p:sp>
      <p:sp>
        <p:nvSpPr>
          <p:cNvPr id="292" name="Google Shape;292;p18"/>
          <p:cNvSpPr txBox="1"/>
          <p:nvPr/>
        </p:nvSpPr>
        <p:spPr>
          <a:xfrm>
            <a:off x="691277" y="3824576"/>
            <a:ext cx="2195606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sz="700"/>
          </a:p>
        </p:txBody>
      </p:sp>
      <p:sp>
        <p:nvSpPr>
          <p:cNvPr id="293" name="Google Shape;293;p18"/>
          <p:cNvSpPr txBox="1"/>
          <p:nvPr/>
        </p:nvSpPr>
        <p:spPr>
          <a:xfrm>
            <a:off x="3474197" y="3824576"/>
            <a:ext cx="2195606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sz="700"/>
          </a:p>
        </p:txBody>
      </p:sp>
      <p:sp>
        <p:nvSpPr>
          <p:cNvPr id="294" name="Google Shape;294;p18"/>
          <p:cNvSpPr txBox="1"/>
          <p:nvPr/>
        </p:nvSpPr>
        <p:spPr>
          <a:xfrm>
            <a:off x="6257118" y="3824576"/>
            <a:ext cx="2195606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sz="700"/>
          </a:p>
        </p:txBody>
      </p:sp>
      <p:sp>
        <p:nvSpPr>
          <p:cNvPr id="295" name="Google Shape;295;p18"/>
          <p:cNvSpPr txBox="1"/>
          <p:nvPr/>
        </p:nvSpPr>
        <p:spPr>
          <a:xfrm>
            <a:off x="977027" y="4196790"/>
            <a:ext cx="16241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sp>
        <p:nvSpPr>
          <p:cNvPr id="296" name="Google Shape;296;p18"/>
          <p:cNvSpPr txBox="1"/>
          <p:nvPr/>
        </p:nvSpPr>
        <p:spPr>
          <a:xfrm>
            <a:off x="3759947" y="4196790"/>
            <a:ext cx="16241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sp>
        <p:nvSpPr>
          <p:cNvPr id="297" name="Google Shape;297;p18"/>
          <p:cNvSpPr txBox="1"/>
          <p:nvPr/>
        </p:nvSpPr>
        <p:spPr>
          <a:xfrm>
            <a:off x="6542868" y="4196790"/>
            <a:ext cx="16241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grpSp>
        <p:nvGrpSpPr>
          <p:cNvPr id="298" name="Google Shape;298;p18"/>
          <p:cNvGrpSpPr/>
          <p:nvPr/>
        </p:nvGrpSpPr>
        <p:grpSpPr>
          <a:xfrm rot="5400000">
            <a:off x="-5254990" y="5190609"/>
            <a:ext cx="10690764" cy="179555"/>
            <a:chOff x="0" y="0"/>
            <a:chExt cx="28508705" cy="478813"/>
          </a:xfrm>
        </p:grpSpPr>
        <p:sp>
          <p:nvSpPr>
            <p:cNvPr id="299" name="Google Shape;299;p18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18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18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2" name="Google Shape;302;p18"/>
          <p:cNvGrpSpPr/>
          <p:nvPr/>
        </p:nvGrpSpPr>
        <p:grpSpPr>
          <a:xfrm rot="5400000">
            <a:off x="3708841" y="5190609"/>
            <a:ext cx="10690764" cy="179555"/>
            <a:chOff x="0" y="0"/>
            <a:chExt cx="28508705" cy="478813"/>
          </a:xfrm>
        </p:grpSpPr>
        <p:sp>
          <p:nvSpPr>
            <p:cNvPr id="303" name="Google Shape;303;p18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18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18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9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9"/>
          <p:cNvSpPr txBox="1"/>
          <p:nvPr/>
        </p:nvSpPr>
        <p:spPr>
          <a:xfrm>
            <a:off x="1838708" y="2829114"/>
            <a:ext cx="1872962" cy="210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sz="700"/>
          </a:p>
        </p:txBody>
      </p:sp>
      <p:sp>
        <p:nvSpPr>
          <p:cNvPr id="312" name="Google Shape;312;p19"/>
          <p:cNvSpPr txBox="1"/>
          <p:nvPr/>
        </p:nvSpPr>
        <p:spPr>
          <a:xfrm>
            <a:off x="5222780" y="2829114"/>
            <a:ext cx="1872963" cy="210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sz="700"/>
          </a:p>
        </p:txBody>
      </p:sp>
      <p:sp>
        <p:nvSpPr>
          <p:cNvPr id="313" name="Google Shape;313;p19"/>
          <p:cNvSpPr txBox="1"/>
          <p:nvPr/>
        </p:nvSpPr>
        <p:spPr>
          <a:xfrm>
            <a:off x="1838708" y="3141138"/>
            <a:ext cx="1872962" cy="368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sp>
        <p:nvSpPr>
          <p:cNvPr id="314" name="Google Shape;314;p19"/>
          <p:cNvSpPr txBox="1"/>
          <p:nvPr/>
        </p:nvSpPr>
        <p:spPr>
          <a:xfrm>
            <a:off x="5322793" y="3141138"/>
            <a:ext cx="1672938" cy="368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sp>
        <p:nvSpPr>
          <p:cNvPr id="315" name="Google Shape;315;p19"/>
          <p:cNvSpPr txBox="1"/>
          <p:nvPr/>
        </p:nvSpPr>
        <p:spPr>
          <a:xfrm>
            <a:off x="1932099" y="1686132"/>
            <a:ext cx="5279802" cy="774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Key Scriptures</a:t>
            </a:r>
            <a:endParaRPr sz="700"/>
          </a:p>
        </p:txBody>
      </p:sp>
      <p:grpSp>
        <p:nvGrpSpPr>
          <p:cNvPr id="316" name="Google Shape;316;p19"/>
          <p:cNvGrpSpPr/>
          <p:nvPr/>
        </p:nvGrpSpPr>
        <p:grpSpPr>
          <a:xfrm>
            <a:off x="0" y="4963945"/>
            <a:ext cx="10690764" cy="179555"/>
            <a:chOff x="0" y="0"/>
            <a:chExt cx="28508705" cy="478813"/>
          </a:xfrm>
        </p:grpSpPr>
        <p:sp>
          <p:nvSpPr>
            <p:cNvPr id="317" name="Google Shape;317;p19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" name="Google Shape;318;p19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19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0" name="Google Shape;320;p19"/>
          <p:cNvGrpSpPr/>
          <p:nvPr/>
        </p:nvGrpSpPr>
        <p:grpSpPr>
          <a:xfrm>
            <a:off x="0" y="0"/>
            <a:ext cx="10690764" cy="179555"/>
            <a:chOff x="0" y="0"/>
            <a:chExt cx="28508705" cy="478813"/>
          </a:xfrm>
        </p:grpSpPr>
        <p:sp>
          <p:nvSpPr>
            <p:cNvPr id="321" name="Google Shape;321;p19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" name="Google Shape;322;p19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" name="Google Shape;323;p19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20"/>
          <p:cNvGrpSpPr/>
          <p:nvPr/>
        </p:nvGrpSpPr>
        <p:grpSpPr>
          <a:xfrm>
            <a:off x="3995128" y="557356"/>
            <a:ext cx="4565532" cy="4084590"/>
            <a:chOff x="0" y="-47625"/>
            <a:chExt cx="12174752" cy="10892239"/>
          </a:xfrm>
        </p:grpSpPr>
        <p:sp>
          <p:nvSpPr>
            <p:cNvPr id="329" name="Google Shape;329;p20"/>
            <p:cNvSpPr txBox="1"/>
            <p:nvPr/>
          </p:nvSpPr>
          <p:spPr>
            <a:xfrm>
              <a:off x="0" y="-47625"/>
              <a:ext cx="5058676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330" name="Google Shape;330;p20"/>
            <p:cNvSpPr txBox="1"/>
            <p:nvPr/>
          </p:nvSpPr>
          <p:spPr>
            <a:xfrm>
              <a:off x="0" y="816824"/>
              <a:ext cx="5058676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</a:t>
              </a:r>
              <a:endParaRPr sz="700"/>
            </a:p>
          </p:txBody>
        </p:sp>
        <p:sp>
          <p:nvSpPr>
            <p:cNvPr id="331" name="Google Shape;331;p20"/>
            <p:cNvSpPr txBox="1"/>
            <p:nvPr/>
          </p:nvSpPr>
          <p:spPr>
            <a:xfrm>
              <a:off x="0" y="3987417"/>
              <a:ext cx="5058676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332" name="Google Shape;332;p20"/>
            <p:cNvSpPr txBox="1"/>
            <p:nvPr/>
          </p:nvSpPr>
          <p:spPr>
            <a:xfrm>
              <a:off x="0" y="4851867"/>
              <a:ext cx="5058676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</a:t>
              </a:r>
              <a:endParaRPr sz="700"/>
            </a:p>
          </p:txBody>
        </p:sp>
        <p:sp>
          <p:nvSpPr>
            <p:cNvPr id="333" name="Google Shape;333;p20"/>
            <p:cNvSpPr txBox="1"/>
            <p:nvPr/>
          </p:nvSpPr>
          <p:spPr>
            <a:xfrm>
              <a:off x="7116076" y="-47625"/>
              <a:ext cx="5058676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334" name="Google Shape;334;p20"/>
            <p:cNvSpPr txBox="1"/>
            <p:nvPr/>
          </p:nvSpPr>
          <p:spPr>
            <a:xfrm>
              <a:off x="7116076" y="816824"/>
              <a:ext cx="5058676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</a:t>
              </a:r>
              <a:endParaRPr sz="700"/>
            </a:p>
          </p:txBody>
        </p:sp>
        <p:sp>
          <p:nvSpPr>
            <p:cNvPr id="335" name="Google Shape;335;p20"/>
            <p:cNvSpPr txBox="1"/>
            <p:nvPr/>
          </p:nvSpPr>
          <p:spPr>
            <a:xfrm>
              <a:off x="7116076" y="3987417"/>
              <a:ext cx="5058676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336" name="Google Shape;336;p20"/>
            <p:cNvSpPr txBox="1"/>
            <p:nvPr/>
          </p:nvSpPr>
          <p:spPr>
            <a:xfrm>
              <a:off x="7116076" y="4851867"/>
              <a:ext cx="5058676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</a:t>
              </a:r>
              <a:endParaRPr sz="700"/>
            </a:p>
          </p:txBody>
        </p:sp>
        <p:sp>
          <p:nvSpPr>
            <p:cNvPr id="337" name="Google Shape;337;p20"/>
            <p:cNvSpPr txBox="1"/>
            <p:nvPr/>
          </p:nvSpPr>
          <p:spPr>
            <a:xfrm>
              <a:off x="0" y="8022460"/>
              <a:ext cx="5058676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338" name="Google Shape;338;p20"/>
            <p:cNvSpPr txBox="1"/>
            <p:nvPr/>
          </p:nvSpPr>
          <p:spPr>
            <a:xfrm>
              <a:off x="0" y="8886909"/>
              <a:ext cx="5058676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</a:t>
              </a:r>
              <a:endParaRPr sz="700"/>
            </a:p>
          </p:txBody>
        </p:sp>
        <p:sp>
          <p:nvSpPr>
            <p:cNvPr id="339" name="Google Shape;339;p20"/>
            <p:cNvSpPr txBox="1"/>
            <p:nvPr/>
          </p:nvSpPr>
          <p:spPr>
            <a:xfrm>
              <a:off x="7116076" y="8022460"/>
              <a:ext cx="5058676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340" name="Google Shape;340;p20"/>
            <p:cNvSpPr txBox="1"/>
            <p:nvPr/>
          </p:nvSpPr>
          <p:spPr>
            <a:xfrm>
              <a:off x="7116076" y="8886909"/>
              <a:ext cx="5058676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</a:t>
              </a:r>
              <a:endParaRPr sz="700"/>
            </a:p>
          </p:txBody>
        </p:sp>
      </p:grpSp>
      <p:grpSp>
        <p:nvGrpSpPr>
          <p:cNvPr id="341" name="Google Shape;341;p20"/>
          <p:cNvGrpSpPr/>
          <p:nvPr/>
        </p:nvGrpSpPr>
        <p:grpSpPr>
          <a:xfrm rot="5400000">
            <a:off x="-1963765" y="5190609"/>
            <a:ext cx="10690764" cy="179555"/>
            <a:chOff x="0" y="0"/>
            <a:chExt cx="28508705" cy="478813"/>
          </a:xfrm>
        </p:grpSpPr>
        <p:sp>
          <p:nvSpPr>
            <p:cNvPr id="342" name="Google Shape;342;p20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" name="Google Shape;343;p20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" name="Google Shape;344;p20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45" name="Google Shape;345;p20"/>
          <p:cNvGrpSpPr/>
          <p:nvPr/>
        </p:nvGrpSpPr>
        <p:grpSpPr>
          <a:xfrm rot="5400000">
            <a:off x="3708841" y="5190609"/>
            <a:ext cx="10690764" cy="179555"/>
            <a:chOff x="0" y="0"/>
            <a:chExt cx="28508705" cy="478813"/>
          </a:xfrm>
        </p:grpSpPr>
        <p:sp>
          <p:nvSpPr>
            <p:cNvPr id="346" name="Google Shape;346;p20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" name="Google Shape;347;p20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" name="Google Shape;348;p20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349" name="Google Shape;349;p20"/>
          <p:cNvPicPr preferRelativeResize="0"/>
          <p:nvPr/>
        </p:nvPicPr>
        <p:blipFill rotWithShape="1">
          <a:blip r:embed="rId4">
            <a:alphaModFix/>
          </a:blip>
          <a:srcRect b="2009" l="0" r="0" t="11365"/>
          <a:stretch/>
        </p:blipFill>
        <p:spPr>
          <a:xfrm>
            <a:off x="0" y="0"/>
            <a:ext cx="32918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1"/>
          <p:cNvPicPr preferRelativeResize="0"/>
          <p:nvPr/>
        </p:nvPicPr>
        <p:blipFill rotWithShape="1">
          <a:blip r:embed="rId3">
            <a:alphaModFix/>
          </a:blip>
          <a:srcRect b="16054" l="0" r="0" t="1782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21"/>
          <p:cNvGrpSpPr/>
          <p:nvPr/>
        </p:nvGrpSpPr>
        <p:grpSpPr>
          <a:xfrm>
            <a:off x="-34343" y="1710792"/>
            <a:ext cx="9178343" cy="2918358"/>
            <a:chOff x="0" y="-38100"/>
            <a:chExt cx="4834683" cy="1537242"/>
          </a:xfrm>
        </p:grpSpPr>
        <p:sp>
          <p:nvSpPr>
            <p:cNvPr id="356" name="Google Shape;356;p21"/>
            <p:cNvSpPr/>
            <p:nvPr/>
          </p:nvSpPr>
          <p:spPr>
            <a:xfrm>
              <a:off x="0" y="0"/>
              <a:ext cx="4834682" cy="1499142"/>
            </a:xfrm>
            <a:custGeom>
              <a:rect b="b" l="l" r="r" t="t"/>
              <a:pathLst>
                <a:path extrusionOk="0" h="1499142" w="4834682">
                  <a:moveTo>
                    <a:pt x="0" y="0"/>
                  </a:moveTo>
                  <a:lnTo>
                    <a:pt x="4834682" y="0"/>
                  </a:lnTo>
                  <a:lnTo>
                    <a:pt x="4834682" y="1499142"/>
                  </a:lnTo>
                  <a:lnTo>
                    <a:pt x="0" y="1499142"/>
                  </a:lnTo>
                  <a:close/>
                </a:path>
              </a:pathLst>
            </a:custGeom>
            <a:solidFill>
              <a:srgbClr val="000000">
                <a:alpha val="67450"/>
              </a:srgbClr>
            </a:solidFill>
            <a:ln>
              <a:noFill/>
            </a:ln>
          </p:spPr>
        </p:sp>
        <p:sp>
          <p:nvSpPr>
            <p:cNvPr id="357" name="Google Shape;357;p21"/>
            <p:cNvSpPr txBox="1"/>
            <p:nvPr/>
          </p:nvSpPr>
          <p:spPr>
            <a:xfrm>
              <a:off x="0" y="-38100"/>
              <a:ext cx="4834683" cy="1537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21"/>
          <p:cNvGrpSpPr/>
          <p:nvPr/>
        </p:nvGrpSpPr>
        <p:grpSpPr>
          <a:xfrm>
            <a:off x="514350" y="2185485"/>
            <a:ext cx="7966761" cy="362664"/>
            <a:chOff x="0" y="-47625"/>
            <a:chExt cx="21244697" cy="967105"/>
          </a:xfrm>
        </p:grpSpPr>
        <p:sp>
          <p:nvSpPr>
            <p:cNvPr id="359" name="Google Shape;359;p21"/>
            <p:cNvSpPr txBox="1"/>
            <p:nvPr/>
          </p:nvSpPr>
          <p:spPr>
            <a:xfrm>
              <a:off x="3883520" y="-47625"/>
              <a:ext cx="17361177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  <p:sp>
          <p:nvSpPr>
            <p:cNvPr id="360" name="Google Shape;360;p21"/>
            <p:cNvSpPr txBox="1"/>
            <p:nvPr/>
          </p:nvSpPr>
          <p:spPr>
            <a:xfrm>
              <a:off x="0" y="162632"/>
              <a:ext cx="2339030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</p:grpSp>
      <p:grpSp>
        <p:nvGrpSpPr>
          <p:cNvPr id="361" name="Google Shape;361;p21"/>
          <p:cNvGrpSpPr/>
          <p:nvPr/>
        </p:nvGrpSpPr>
        <p:grpSpPr>
          <a:xfrm>
            <a:off x="514350" y="3846264"/>
            <a:ext cx="7966761" cy="362664"/>
            <a:chOff x="0" y="-47625"/>
            <a:chExt cx="21244697" cy="967105"/>
          </a:xfrm>
        </p:grpSpPr>
        <p:sp>
          <p:nvSpPr>
            <p:cNvPr id="362" name="Google Shape;362;p21"/>
            <p:cNvSpPr txBox="1"/>
            <p:nvPr/>
          </p:nvSpPr>
          <p:spPr>
            <a:xfrm>
              <a:off x="0" y="162632"/>
              <a:ext cx="2825949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363" name="Google Shape;363;p21"/>
            <p:cNvSpPr txBox="1"/>
            <p:nvPr/>
          </p:nvSpPr>
          <p:spPr>
            <a:xfrm>
              <a:off x="3883520" y="-47625"/>
              <a:ext cx="17361177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grpSp>
        <p:nvGrpSpPr>
          <p:cNvPr id="364" name="Google Shape;364;p21"/>
          <p:cNvGrpSpPr/>
          <p:nvPr/>
        </p:nvGrpSpPr>
        <p:grpSpPr>
          <a:xfrm>
            <a:off x="514350" y="3015874"/>
            <a:ext cx="7966761" cy="362664"/>
            <a:chOff x="0" y="-47625"/>
            <a:chExt cx="21244697" cy="967105"/>
          </a:xfrm>
        </p:grpSpPr>
        <p:sp>
          <p:nvSpPr>
            <p:cNvPr id="365" name="Google Shape;365;p21"/>
            <p:cNvSpPr txBox="1"/>
            <p:nvPr/>
          </p:nvSpPr>
          <p:spPr>
            <a:xfrm>
              <a:off x="0" y="162632"/>
              <a:ext cx="2825949" cy="54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366" name="Google Shape;366;p21"/>
            <p:cNvSpPr txBox="1"/>
            <p:nvPr/>
          </p:nvSpPr>
          <p:spPr>
            <a:xfrm>
              <a:off x="3883520" y="-47625"/>
              <a:ext cx="17361177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sp>
        <p:nvSpPr>
          <p:cNvPr id="367" name="Google Shape;367;p21"/>
          <p:cNvSpPr txBox="1"/>
          <p:nvPr/>
        </p:nvSpPr>
        <p:spPr>
          <a:xfrm>
            <a:off x="503690" y="611845"/>
            <a:ext cx="7977421" cy="6855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9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Wisdom &amp; Compassion</a:t>
            </a:r>
            <a:endParaRPr sz="700"/>
          </a:p>
        </p:txBody>
      </p:sp>
      <p:grpSp>
        <p:nvGrpSpPr>
          <p:cNvPr id="368" name="Google Shape;368;p21"/>
          <p:cNvGrpSpPr/>
          <p:nvPr/>
        </p:nvGrpSpPr>
        <p:grpSpPr>
          <a:xfrm>
            <a:off x="-542925" y="4449595"/>
            <a:ext cx="10690764" cy="179555"/>
            <a:chOff x="0" y="0"/>
            <a:chExt cx="28508705" cy="478813"/>
          </a:xfrm>
        </p:grpSpPr>
        <p:sp>
          <p:nvSpPr>
            <p:cNvPr id="369" name="Google Shape;369;p21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" name="Google Shape;370;p21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" name="Google Shape;371;p21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72" name="Google Shape;372;p21"/>
          <p:cNvGrpSpPr/>
          <p:nvPr/>
        </p:nvGrpSpPr>
        <p:grpSpPr>
          <a:xfrm>
            <a:off x="-542925" y="1783122"/>
            <a:ext cx="10690764" cy="179555"/>
            <a:chOff x="0" y="0"/>
            <a:chExt cx="28508705" cy="478813"/>
          </a:xfrm>
        </p:grpSpPr>
        <p:sp>
          <p:nvSpPr>
            <p:cNvPr id="373" name="Google Shape;373;p21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4" name="Google Shape;374;p21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p21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"/>
          <p:cNvSpPr txBox="1"/>
          <p:nvPr/>
        </p:nvSpPr>
        <p:spPr>
          <a:xfrm>
            <a:off x="451728" y="794659"/>
            <a:ext cx="3588507" cy="1216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Role of Meditation</a:t>
            </a:r>
            <a:endParaRPr sz="700"/>
          </a:p>
        </p:txBody>
      </p:sp>
      <p:sp>
        <p:nvSpPr>
          <p:cNvPr id="381" name="Google Shape;381;p22"/>
          <p:cNvSpPr txBox="1"/>
          <p:nvPr/>
        </p:nvSpPr>
        <p:spPr>
          <a:xfrm>
            <a:off x="514350" y="3331845"/>
            <a:ext cx="877137" cy="4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sz="700"/>
          </a:p>
        </p:txBody>
      </p:sp>
      <p:sp>
        <p:nvSpPr>
          <p:cNvPr id="382" name="Google Shape;382;p22"/>
          <p:cNvSpPr txBox="1"/>
          <p:nvPr/>
        </p:nvSpPr>
        <p:spPr>
          <a:xfrm>
            <a:off x="4890271" y="3331845"/>
            <a:ext cx="840882" cy="4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sz="700"/>
          </a:p>
        </p:txBody>
      </p:sp>
      <p:sp>
        <p:nvSpPr>
          <p:cNvPr id="383" name="Google Shape;383;p22"/>
          <p:cNvSpPr txBox="1"/>
          <p:nvPr/>
        </p:nvSpPr>
        <p:spPr>
          <a:xfrm>
            <a:off x="1559624" y="3331845"/>
            <a:ext cx="2375835" cy="1297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</a:t>
            </a:r>
            <a:endParaRPr sz="700"/>
          </a:p>
        </p:txBody>
      </p:sp>
      <p:sp>
        <p:nvSpPr>
          <p:cNvPr id="384" name="Google Shape;384;p22"/>
          <p:cNvSpPr txBox="1"/>
          <p:nvPr/>
        </p:nvSpPr>
        <p:spPr>
          <a:xfrm>
            <a:off x="5960174" y="3331845"/>
            <a:ext cx="2375835" cy="1297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</a:t>
            </a:r>
            <a:endParaRPr sz="700"/>
          </a:p>
        </p:txBody>
      </p:sp>
      <p:pic>
        <p:nvPicPr>
          <p:cNvPr id="385" name="Google Shape;385;p22"/>
          <p:cNvPicPr preferRelativeResize="0"/>
          <p:nvPr/>
        </p:nvPicPr>
        <p:blipFill rotWithShape="1">
          <a:blip r:embed="rId3">
            <a:alphaModFix/>
          </a:blip>
          <a:srcRect b="0" l="8922" r="8921" t="0"/>
          <a:stretch/>
        </p:blipFill>
        <p:spPr>
          <a:xfrm>
            <a:off x="4661777" y="0"/>
            <a:ext cx="4302668" cy="2762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22"/>
          <p:cNvGrpSpPr/>
          <p:nvPr/>
        </p:nvGrpSpPr>
        <p:grpSpPr>
          <a:xfrm rot="5400000">
            <a:off x="-773382" y="5190609"/>
            <a:ext cx="10690764" cy="179555"/>
            <a:chOff x="0" y="0"/>
            <a:chExt cx="28508705" cy="478813"/>
          </a:xfrm>
        </p:grpSpPr>
        <p:sp>
          <p:nvSpPr>
            <p:cNvPr id="387" name="Google Shape;387;p22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" name="Google Shape;388;p22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" name="Google Shape;389;p22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90" name="Google Shape;390;p22"/>
          <p:cNvGrpSpPr/>
          <p:nvPr/>
        </p:nvGrpSpPr>
        <p:grpSpPr>
          <a:xfrm rot="5400000">
            <a:off x="3708841" y="5190609"/>
            <a:ext cx="10690764" cy="179555"/>
            <a:chOff x="0" y="0"/>
            <a:chExt cx="28508705" cy="478813"/>
          </a:xfrm>
        </p:grpSpPr>
        <p:sp>
          <p:nvSpPr>
            <p:cNvPr id="391" name="Google Shape;391;p22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2" name="Google Shape;392;p22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3" name="Google Shape;393;p22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94" name="Google Shape;394;p22"/>
          <p:cNvGrpSpPr/>
          <p:nvPr/>
        </p:nvGrpSpPr>
        <p:grpSpPr>
          <a:xfrm rot="5400000">
            <a:off x="-5255604" y="5190609"/>
            <a:ext cx="10690764" cy="179555"/>
            <a:chOff x="0" y="0"/>
            <a:chExt cx="28508705" cy="478813"/>
          </a:xfrm>
        </p:grpSpPr>
        <p:sp>
          <p:nvSpPr>
            <p:cNvPr id="395" name="Google Shape;395;p22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" name="Google Shape;396;p22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" name="Google Shape;397;p22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090" y="19650"/>
            <a:ext cx="344322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23"/>
          <p:cNvGrpSpPr/>
          <p:nvPr/>
        </p:nvGrpSpPr>
        <p:grpSpPr>
          <a:xfrm>
            <a:off x="1991177" y="829474"/>
            <a:ext cx="2867262" cy="3523842"/>
            <a:chOff x="0" y="104775"/>
            <a:chExt cx="7646030" cy="9396912"/>
          </a:xfrm>
        </p:grpSpPr>
        <p:sp>
          <p:nvSpPr>
            <p:cNvPr id="404" name="Google Shape;404;p23"/>
            <p:cNvSpPr txBox="1"/>
            <p:nvPr/>
          </p:nvSpPr>
          <p:spPr>
            <a:xfrm>
              <a:off x="0" y="104775"/>
              <a:ext cx="7646030" cy="414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5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Thank You!</a:t>
              </a:r>
              <a:endParaRPr sz="700"/>
            </a:p>
          </p:txBody>
        </p:sp>
        <p:sp>
          <p:nvSpPr>
            <p:cNvPr id="405" name="Google Shape;405;p23"/>
            <p:cNvSpPr txBox="1"/>
            <p:nvPr/>
          </p:nvSpPr>
          <p:spPr>
            <a:xfrm>
              <a:off x="763835" y="5067482"/>
              <a:ext cx="6118360" cy="44342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grpSp>
        <p:nvGrpSpPr>
          <p:cNvPr id="406" name="Google Shape;406;p23"/>
          <p:cNvGrpSpPr/>
          <p:nvPr/>
        </p:nvGrpSpPr>
        <p:grpSpPr>
          <a:xfrm rot="5400000">
            <a:off x="-4107085" y="5190609"/>
            <a:ext cx="10690764" cy="179555"/>
            <a:chOff x="0" y="0"/>
            <a:chExt cx="28508705" cy="478813"/>
          </a:xfrm>
        </p:grpSpPr>
        <p:sp>
          <p:nvSpPr>
            <p:cNvPr id="407" name="Google Shape;407;p23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23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" name="Google Shape;409;p23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10" name="Google Shape;410;p23"/>
          <p:cNvGrpSpPr/>
          <p:nvPr/>
        </p:nvGrpSpPr>
        <p:grpSpPr>
          <a:xfrm rot="5400000">
            <a:off x="265936" y="5190609"/>
            <a:ext cx="10690764" cy="179555"/>
            <a:chOff x="0" y="0"/>
            <a:chExt cx="28508705" cy="478813"/>
          </a:xfrm>
        </p:grpSpPr>
        <p:sp>
          <p:nvSpPr>
            <p:cNvPr id="411" name="Google Shape;411;p23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" name="Google Shape;412;p23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" name="Google Shape;413;p23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414" name="Google Shape;414;p23"/>
          <p:cNvPicPr preferRelativeResize="0"/>
          <p:nvPr/>
        </p:nvPicPr>
        <p:blipFill rotWithShape="1">
          <a:blip r:embed="rId5">
            <a:alphaModFix/>
          </a:blip>
          <a:srcRect b="6872" l="0" r="0" t="0"/>
          <a:stretch/>
        </p:blipFill>
        <p:spPr>
          <a:xfrm>
            <a:off x="0" y="0"/>
            <a:ext cx="11485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24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420" name="Google Shape;420;p24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4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24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423" name="Google Shape;423;p24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4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24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426" name="Google Shape;426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24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429" name="Google Shape;429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4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432" name="Google Shape;432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p24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435" name="Google Shape;435;p24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436" name="Google Shape;436;p24"/>
          <p:cNvSpPr txBox="1"/>
          <p:nvPr/>
        </p:nvSpPr>
        <p:spPr>
          <a:xfrm>
            <a:off x="873885" y="2119900"/>
            <a:ext cx="15753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LIBRE BASKERVILLE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LIBRE BASKERVILLE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JOSEPHIN SANS</a:t>
            </a:r>
            <a:endParaRPr sz="700"/>
          </a:p>
        </p:txBody>
      </p:sp>
      <p:grpSp>
        <p:nvGrpSpPr>
          <p:cNvPr id="437" name="Google Shape;437;p24"/>
          <p:cNvGrpSpPr/>
          <p:nvPr/>
        </p:nvGrpSpPr>
        <p:grpSpPr>
          <a:xfrm>
            <a:off x="1066309" y="4115312"/>
            <a:ext cx="1226870" cy="537898"/>
            <a:chOff x="0" y="-23569"/>
            <a:chExt cx="3271654" cy="1434394"/>
          </a:xfrm>
        </p:grpSpPr>
        <p:grpSp>
          <p:nvGrpSpPr>
            <p:cNvPr id="438" name="Google Shape;438;p24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439" name="Google Shape;43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2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1" name="Google Shape;441;p24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#FFFFFF</a:t>
              </a:r>
              <a:endParaRPr sz="700"/>
            </a:p>
          </p:txBody>
        </p:sp>
        <p:grpSp>
          <p:nvGrpSpPr>
            <p:cNvPr id="442" name="Google Shape;442;p24"/>
            <p:cNvGrpSpPr/>
            <p:nvPr/>
          </p:nvGrpSpPr>
          <p:grpSpPr>
            <a:xfrm>
              <a:off x="1954602" y="-23569"/>
              <a:ext cx="1005606" cy="1029175"/>
              <a:chOff x="0" y="-19050"/>
              <a:chExt cx="812800" cy="831850"/>
            </a:xfrm>
          </p:grpSpPr>
          <p:sp>
            <p:nvSpPr>
              <p:cNvPr id="443" name="Google Shape;44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" name="Google Shape;444;p2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5" name="Google Shape;445;p24"/>
            <p:cNvSpPr txBox="1"/>
            <p:nvPr/>
          </p:nvSpPr>
          <p:spPr>
            <a:xfrm>
              <a:off x="1643156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#000000</a:t>
              </a:r>
              <a:endParaRPr sz="700"/>
            </a:p>
          </p:txBody>
        </p:sp>
      </p:grpSp>
      <p:sp>
        <p:nvSpPr>
          <p:cNvPr id="446" name="Google Shape;446;p24"/>
          <p:cNvSpPr txBox="1"/>
          <p:nvPr/>
        </p:nvSpPr>
        <p:spPr>
          <a:xfrm>
            <a:off x="2105002" y="802906"/>
            <a:ext cx="4933995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Use these design resources in your Canva Presentation.</a:t>
            </a:r>
            <a:endParaRPr sz="700"/>
          </a:p>
        </p:txBody>
      </p:sp>
      <p:sp>
        <p:nvSpPr>
          <p:cNvPr id="447" name="Google Shape;447;p24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FBF19D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448" name="Google Shape;448;p24"/>
          <p:cNvSpPr txBox="1"/>
          <p:nvPr/>
        </p:nvSpPr>
        <p:spPr>
          <a:xfrm>
            <a:off x="2423130" y="255684"/>
            <a:ext cx="4297741" cy="505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6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Page</a:t>
            </a:r>
            <a:endParaRPr sz="700"/>
          </a:p>
        </p:txBody>
      </p:sp>
      <p:sp>
        <p:nvSpPr>
          <p:cNvPr id="449" name="Google Shape;449;p24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50" name="Google Shape;450;p24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51" name="Google Shape;451;p24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452" name="Google Shape;452;p24"/>
          <p:cNvGrpSpPr/>
          <p:nvPr/>
        </p:nvGrpSpPr>
        <p:grpSpPr>
          <a:xfrm>
            <a:off x="4006874" y="1730823"/>
            <a:ext cx="3852727" cy="2911584"/>
            <a:chOff x="0" y="0"/>
            <a:chExt cx="10273937" cy="7764224"/>
          </a:xfrm>
        </p:grpSpPr>
        <p:sp>
          <p:nvSpPr>
            <p:cNvPr id="453" name="Google Shape;453;p24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" name="Google Shape;454;p24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" name="Google Shape;455;p24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" name="Google Shape;456;p24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" name="Google Shape;457;p24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" name="Google Shape;458;p24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9" name="Google Shape;459;p24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0" name="Google Shape;460;p24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24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2" name="Google Shape;462;p24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3" name="Google Shape;463;p24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" name="Google Shape;464;p24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" name="Google Shape;465;p24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" name="Google Shape;466;p24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" name="Google Shape;467;p24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" name="Google Shape;468;p24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" name="Google Shape;469;p24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" name="Google Shape;470;p24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" name="Google Shape;471;p24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" name="Google Shape;472;p24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24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" name="Google Shape;474;p24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24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" name="Google Shape;476;p24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" name="Google Shape;477;p24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" name="Google Shape;478;p24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9" name="Google Shape;479;p24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0" name="Google Shape;480;p24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1" name="Google Shape;481;p24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2" name="Google Shape;482;p24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3" name="Google Shape;483;p24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4" name="Google Shape;484;p24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5" name="Google Shape;485;p24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6" name="Google Shape;486;p24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7" name="Google Shape;487;p24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8" name="Google Shape;488;p24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9" name="Google Shape;489;p24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0" name="Google Shape;490;p24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1" name="Google Shape;491;p24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92" name="Google Shape;492;p24"/>
          <p:cNvGrpSpPr/>
          <p:nvPr/>
        </p:nvGrpSpPr>
        <p:grpSpPr>
          <a:xfrm rot="5400000">
            <a:off x="-5255604" y="5190609"/>
            <a:ext cx="10690764" cy="179555"/>
            <a:chOff x="0" y="0"/>
            <a:chExt cx="28508705" cy="478813"/>
          </a:xfrm>
        </p:grpSpPr>
        <p:sp>
          <p:nvSpPr>
            <p:cNvPr id="493" name="Google Shape;493;p24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4" name="Google Shape;494;p24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5" name="Google Shape;495;p24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96" name="Google Shape;496;p24"/>
          <p:cNvGrpSpPr/>
          <p:nvPr/>
        </p:nvGrpSpPr>
        <p:grpSpPr>
          <a:xfrm rot="5400000">
            <a:off x="3708841" y="5190609"/>
            <a:ext cx="10690764" cy="179555"/>
            <a:chOff x="0" y="0"/>
            <a:chExt cx="28508705" cy="478813"/>
          </a:xfrm>
        </p:grpSpPr>
        <p:sp>
          <p:nvSpPr>
            <p:cNvPr id="497" name="Google Shape;497;p24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8" name="Google Shape;498;p24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9" name="Google Shape;499;p24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25"/>
          <p:cNvGrpSpPr/>
          <p:nvPr/>
        </p:nvGrpSpPr>
        <p:grpSpPr>
          <a:xfrm>
            <a:off x="2997636" y="1438006"/>
            <a:ext cx="3148728" cy="1287724"/>
            <a:chOff x="0" y="-19050"/>
            <a:chExt cx="1658589" cy="678307"/>
          </a:xfrm>
        </p:grpSpPr>
        <p:sp>
          <p:nvSpPr>
            <p:cNvPr id="505" name="Google Shape;505;p25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5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7" name="Google Shape;507;p25"/>
          <p:cNvSpPr/>
          <p:nvPr/>
        </p:nvSpPr>
        <p:spPr>
          <a:xfrm>
            <a:off x="3389498" y="1699736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08" name="Google Shape;508;p25"/>
          <p:cNvGrpSpPr/>
          <p:nvPr/>
        </p:nvGrpSpPr>
        <p:grpSpPr>
          <a:xfrm>
            <a:off x="2997636" y="2975314"/>
            <a:ext cx="3148728" cy="1287724"/>
            <a:chOff x="0" y="-19050"/>
            <a:chExt cx="1658589" cy="678307"/>
          </a:xfrm>
        </p:grpSpPr>
        <p:sp>
          <p:nvSpPr>
            <p:cNvPr id="509" name="Google Shape;509;p25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5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" name="Google Shape;511;p25"/>
          <p:cNvSpPr txBox="1"/>
          <p:nvPr/>
        </p:nvSpPr>
        <p:spPr>
          <a:xfrm>
            <a:off x="1688740" y="971570"/>
            <a:ext cx="5766520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512" name="Google Shape;512;p25"/>
          <p:cNvSpPr txBox="1"/>
          <p:nvPr/>
        </p:nvSpPr>
        <p:spPr>
          <a:xfrm>
            <a:off x="2748338" y="4515451"/>
            <a:ext cx="3647324" cy="2963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7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Happy designing!</a:t>
            </a:r>
            <a:endParaRPr sz="700"/>
          </a:p>
        </p:txBody>
      </p:sp>
      <p:sp>
        <p:nvSpPr>
          <p:cNvPr id="513" name="Google Shape;513;p25"/>
          <p:cNvSpPr txBox="1"/>
          <p:nvPr/>
        </p:nvSpPr>
        <p:spPr>
          <a:xfrm>
            <a:off x="2105002" y="2393351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514" name="Google Shape;514;p25"/>
          <p:cNvSpPr txBox="1"/>
          <p:nvPr/>
        </p:nvSpPr>
        <p:spPr>
          <a:xfrm>
            <a:off x="2105002" y="3745605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515" name="Google Shape;515;p25"/>
          <p:cNvSpPr txBox="1"/>
          <p:nvPr/>
        </p:nvSpPr>
        <p:spPr>
          <a:xfrm>
            <a:off x="2175245" y="400787"/>
            <a:ext cx="4793511" cy="502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6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Credits</a:t>
            </a:r>
            <a:endParaRPr sz="700"/>
          </a:p>
        </p:txBody>
      </p:sp>
      <p:sp>
        <p:nvSpPr>
          <p:cNvPr id="516" name="Google Shape;516;p25"/>
          <p:cNvSpPr txBox="1"/>
          <p:nvPr/>
        </p:nvSpPr>
        <p:spPr>
          <a:xfrm>
            <a:off x="3055013" y="3379371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  <p:grpSp>
        <p:nvGrpSpPr>
          <p:cNvPr id="517" name="Google Shape;517;p25"/>
          <p:cNvGrpSpPr/>
          <p:nvPr/>
        </p:nvGrpSpPr>
        <p:grpSpPr>
          <a:xfrm rot="5400000">
            <a:off x="-5255604" y="5190609"/>
            <a:ext cx="10690764" cy="179555"/>
            <a:chOff x="0" y="0"/>
            <a:chExt cx="28508705" cy="478813"/>
          </a:xfrm>
        </p:grpSpPr>
        <p:sp>
          <p:nvSpPr>
            <p:cNvPr id="518" name="Google Shape;518;p25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9" name="Google Shape;519;p25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0" name="Google Shape;520;p25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21" name="Google Shape;521;p25"/>
          <p:cNvGrpSpPr/>
          <p:nvPr/>
        </p:nvGrpSpPr>
        <p:grpSpPr>
          <a:xfrm rot="5400000">
            <a:off x="3708841" y="5190609"/>
            <a:ext cx="10690764" cy="179555"/>
            <a:chOff x="0" y="0"/>
            <a:chExt cx="28508705" cy="478813"/>
          </a:xfrm>
        </p:grpSpPr>
        <p:sp>
          <p:nvSpPr>
            <p:cNvPr id="522" name="Google Shape;522;p25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3" name="Google Shape;523;p25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4" name="Google Shape;524;p25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0"/>
          <p:cNvGrpSpPr/>
          <p:nvPr/>
        </p:nvGrpSpPr>
        <p:grpSpPr>
          <a:xfrm rot="5400000">
            <a:off x="-5255604" y="5190609"/>
            <a:ext cx="10690764" cy="179555"/>
            <a:chOff x="0" y="0"/>
            <a:chExt cx="28508705" cy="478813"/>
          </a:xfrm>
        </p:grpSpPr>
        <p:sp>
          <p:nvSpPr>
            <p:cNvPr id="134" name="Google Shape;134;p10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" name="Google Shape;135;p10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" name="Google Shape;136;p10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37" name="Google Shape;137;p10"/>
          <p:cNvGrpSpPr/>
          <p:nvPr/>
        </p:nvGrpSpPr>
        <p:grpSpPr>
          <a:xfrm rot="5400000">
            <a:off x="-617889" y="5190609"/>
            <a:ext cx="10690764" cy="179555"/>
            <a:chOff x="0" y="0"/>
            <a:chExt cx="28508705" cy="478813"/>
          </a:xfrm>
        </p:grpSpPr>
        <p:sp>
          <p:nvSpPr>
            <p:cNvPr id="138" name="Google Shape;138;p10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" name="Google Shape;139;p10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10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41" name="Google Shape;141;p10"/>
          <p:cNvSpPr txBox="1"/>
          <p:nvPr/>
        </p:nvSpPr>
        <p:spPr>
          <a:xfrm>
            <a:off x="863529" y="729956"/>
            <a:ext cx="2877180" cy="1238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Table Of Contents</a:t>
            </a:r>
            <a:endParaRPr sz="700"/>
          </a:p>
        </p:txBody>
      </p:sp>
      <p:sp>
        <p:nvSpPr>
          <p:cNvPr id="142" name="Google Shape;142;p10"/>
          <p:cNvSpPr txBox="1"/>
          <p:nvPr/>
        </p:nvSpPr>
        <p:spPr>
          <a:xfrm>
            <a:off x="115858" y="2495844"/>
            <a:ext cx="4578298" cy="210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an agenda here.</a:t>
            </a:r>
            <a:endParaRPr sz="700"/>
          </a:p>
        </p:txBody>
      </p:sp>
      <p:sp>
        <p:nvSpPr>
          <p:cNvPr id="143" name="Google Shape;143;p10"/>
          <p:cNvSpPr txBox="1"/>
          <p:nvPr/>
        </p:nvSpPr>
        <p:spPr>
          <a:xfrm>
            <a:off x="2180204" y="2292413"/>
            <a:ext cx="449605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01.</a:t>
            </a:r>
            <a:endParaRPr sz="700"/>
          </a:p>
        </p:txBody>
      </p:sp>
      <p:sp>
        <p:nvSpPr>
          <p:cNvPr id="144" name="Google Shape;144;p10"/>
          <p:cNvSpPr txBox="1"/>
          <p:nvPr/>
        </p:nvSpPr>
        <p:spPr>
          <a:xfrm>
            <a:off x="2180204" y="3127903"/>
            <a:ext cx="449605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02.</a:t>
            </a:r>
            <a:endParaRPr sz="700"/>
          </a:p>
        </p:txBody>
      </p:sp>
      <p:sp>
        <p:nvSpPr>
          <p:cNvPr id="145" name="Google Shape;145;p10"/>
          <p:cNvSpPr txBox="1"/>
          <p:nvPr/>
        </p:nvSpPr>
        <p:spPr>
          <a:xfrm>
            <a:off x="115858" y="3335266"/>
            <a:ext cx="4578298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an agenda here.</a:t>
            </a:r>
            <a:endParaRPr sz="700"/>
          </a:p>
        </p:txBody>
      </p:sp>
      <p:sp>
        <p:nvSpPr>
          <p:cNvPr id="146" name="Google Shape;146;p10"/>
          <p:cNvSpPr txBox="1"/>
          <p:nvPr/>
        </p:nvSpPr>
        <p:spPr>
          <a:xfrm>
            <a:off x="115858" y="4178621"/>
            <a:ext cx="4578298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an agenda here.</a:t>
            </a:r>
            <a:endParaRPr sz="700"/>
          </a:p>
        </p:txBody>
      </p:sp>
      <p:sp>
        <p:nvSpPr>
          <p:cNvPr id="147" name="Google Shape;147;p10"/>
          <p:cNvSpPr txBox="1"/>
          <p:nvPr/>
        </p:nvSpPr>
        <p:spPr>
          <a:xfrm>
            <a:off x="2180204" y="3967325"/>
            <a:ext cx="449605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03.</a:t>
            </a:r>
            <a:endParaRPr sz="700"/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4">
            <a:alphaModFix/>
          </a:blip>
          <a:srcRect b="0" l="0" r="0" t="21593"/>
          <a:stretch/>
        </p:blipFill>
        <p:spPr>
          <a:xfrm>
            <a:off x="4817275" y="0"/>
            <a:ext cx="4326726" cy="508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24255" cy="30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1"/>
          <p:cNvSpPr txBox="1"/>
          <p:nvPr/>
        </p:nvSpPr>
        <p:spPr>
          <a:xfrm>
            <a:off x="1238538" y="3485175"/>
            <a:ext cx="66669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Introduction </a:t>
            </a:r>
            <a:endParaRPr sz="700"/>
          </a:p>
        </p:txBody>
      </p:sp>
      <p:sp>
        <p:nvSpPr>
          <p:cNvPr id="155" name="Google Shape;155;p11"/>
          <p:cNvSpPr txBox="1"/>
          <p:nvPr/>
        </p:nvSpPr>
        <p:spPr>
          <a:xfrm>
            <a:off x="1916155" y="4312349"/>
            <a:ext cx="5311691" cy="369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Mahayana, meaning 'Great Vehicle,' is one of the major schools of Buddhism, emphasizing compassion and the path to enlightenment for all beings.</a:t>
            </a:r>
            <a:endParaRPr sz="700"/>
          </a:p>
        </p:txBody>
      </p:sp>
      <p:sp>
        <p:nvSpPr>
          <p:cNvPr id="156" name="Google Shape;156;p11"/>
          <p:cNvSpPr/>
          <p:nvPr/>
        </p:nvSpPr>
        <p:spPr>
          <a:xfrm>
            <a:off x="-74774" y="3042890"/>
            <a:ext cx="3657600" cy="179555"/>
          </a:xfrm>
          <a:custGeom>
            <a:rect b="b" l="l" r="r" t="t"/>
            <a:pathLst>
              <a:path extrusionOk="0" h="478813" w="9753600">
                <a:moveTo>
                  <a:pt x="0" y="0"/>
                </a:moveTo>
                <a:lnTo>
                  <a:pt x="9753600" y="0"/>
                </a:lnTo>
                <a:lnTo>
                  <a:pt x="97536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1"/>
          <p:cNvSpPr/>
          <p:nvPr/>
        </p:nvSpPr>
        <p:spPr>
          <a:xfrm>
            <a:off x="3444532" y="3042890"/>
            <a:ext cx="3657600" cy="179555"/>
          </a:xfrm>
          <a:custGeom>
            <a:rect b="b" l="l" r="r" t="t"/>
            <a:pathLst>
              <a:path extrusionOk="0" h="478813" w="9753600">
                <a:moveTo>
                  <a:pt x="0" y="0"/>
                </a:moveTo>
                <a:lnTo>
                  <a:pt x="9753600" y="0"/>
                </a:lnTo>
                <a:lnTo>
                  <a:pt x="97536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1"/>
          <p:cNvSpPr/>
          <p:nvPr/>
        </p:nvSpPr>
        <p:spPr>
          <a:xfrm>
            <a:off x="7034590" y="3042890"/>
            <a:ext cx="3657600" cy="179555"/>
          </a:xfrm>
          <a:custGeom>
            <a:rect b="b" l="l" r="r" t="t"/>
            <a:pathLst>
              <a:path extrusionOk="0" h="478813" w="9753600">
                <a:moveTo>
                  <a:pt x="0" y="0"/>
                </a:moveTo>
                <a:lnTo>
                  <a:pt x="9753600" y="0"/>
                </a:lnTo>
                <a:lnTo>
                  <a:pt x="97536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9" name="Google Shape;159;p11"/>
          <p:cNvGrpSpPr/>
          <p:nvPr/>
        </p:nvGrpSpPr>
        <p:grpSpPr>
          <a:xfrm>
            <a:off x="-74775" y="4963945"/>
            <a:ext cx="10690764" cy="179555"/>
            <a:chOff x="0" y="0"/>
            <a:chExt cx="28508705" cy="478813"/>
          </a:xfrm>
        </p:grpSpPr>
        <p:sp>
          <p:nvSpPr>
            <p:cNvPr id="160" name="Google Shape;160;p11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1" name="Google Shape;161;p11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2" name="Google Shape;162;p11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 b="0" l="6346" r="6355" t="0"/>
          <a:stretch/>
        </p:blipFill>
        <p:spPr>
          <a:xfrm>
            <a:off x="0" y="178225"/>
            <a:ext cx="9144003" cy="47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548" y="512006"/>
            <a:ext cx="2994825" cy="4117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12"/>
          <p:cNvGrpSpPr/>
          <p:nvPr/>
        </p:nvGrpSpPr>
        <p:grpSpPr>
          <a:xfrm>
            <a:off x="-74775" y="4963945"/>
            <a:ext cx="10690764" cy="179555"/>
            <a:chOff x="0" y="0"/>
            <a:chExt cx="28508705" cy="478813"/>
          </a:xfrm>
        </p:grpSpPr>
        <p:sp>
          <p:nvSpPr>
            <p:cNvPr id="170" name="Google Shape;170;p12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1" name="Google Shape;171;p12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2" name="Google Shape;172;p12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73" name="Google Shape;173;p12"/>
          <p:cNvGrpSpPr/>
          <p:nvPr/>
        </p:nvGrpSpPr>
        <p:grpSpPr>
          <a:xfrm>
            <a:off x="-74775" y="0"/>
            <a:ext cx="10690764" cy="179555"/>
            <a:chOff x="0" y="0"/>
            <a:chExt cx="28508705" cy="478813"/>
          </a:xfrm>
        </p:grpSpPr>
        <p:sp>
          <p:nvSpPr>
            <p:cNvPr id="174" name="Google Shape;174;p12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5" name="Google Shape;175;p12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6" name="Google Shape;176;p12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7" name="Google Shape;177;p12"/>
          <p:cNvSpPr txBox="1"/>
          <p:nvPr/>
        </p:nvSpPr>
        <p:spPr>
          <a:xfrm>
            <a:off x="514350" y="1386487"/>
            <a:ext cx="4380259" cy="1541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Historical Background</a:t>
            </a:r>
            <a:endParaRPr sz="700"/>
          </a:p>
        </p:txBody>
      </p:sp>
      <p:sp>
        <p:nvSpPr>
          <p:cNvPr id="178" name="Google Shape;178;p12"/>
          <p:cNvSpPr txBox="1"/>
          <p:nvPr/>
        </p:nvSpPr>
        <p:spPr>
          <a:xfrm>
            <a:off x="514350" y="3255046"/>
            <a:ext cx="3555731" cy="5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Emerging around the 1st century BCE, Mahayana Buddhism developed as a distinct movement within Buddhism, spreading widely across Asia.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3"/>
          <p:cNvPicPr preferRelativeResize="0"/>
          <p:nvPr/>
        </p:nvPicPr>
        <p:blipFill rotWithShape="1">
          <a:blip r:embed="rId3">
            <a:alphaModFix/>
          </a:blip>
          <a:srcRect b="20835" l="0" r="0" t="0"/>
          <a:stretch/>
        </p:blipFill>
        <p:spPr>
          <a:xfrm>
            <a:off x="179550" y="0"/>
            <a:ext cx="3898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 txBox="1"/>
          <p:nvPr/>
        </p:nvSpPr>
        <p:spPr>
          <a:xfrm>
            <a:off x="5434507" y="2973896"/>
            <a:ext cx="2680793" cy="11115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It is mostly presented before an audience. It serves a variety of purposes, ma-king presentations powerful tools for convincing and teaching.</a:t>
            </a:r>
            <a:endParaRPr sz="700"/>
          </a:p>
        </p:txBody>
      </p:sp>
      <p:sp>
        <p:nvSpPr>
          <p:cNvPr id="185" name="Google Shape;185;p13"/>
          <p:cNvSpPr txBox="1"/>
          <p:nvPr/>
        </p:nvSpPr>
        <p:spPr>
          <a:xfrm>
            <a:off x="5434507" y="2427162"/>
            <a:ext cx="3461843" cy="210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Presentations are communication tools </a:t>
            </a:r>
            <a:endParaRPr sz="700"/>
          </a:p>
        </p:txBody>
      </p:sp>
      <p:sp>
        <p:nvSpPr>
          <p:cNvPr id="186" name="Google Shape;186;p13"/>
          <p:cNvSpPr txBox="1"/>
          <p:nvPr/>
        </p:nvSpPr>
        <p:spPr>
          <a:xfrm>
            <a:off x="4572000" y="1110424"/>
            <a:ext cx="3909758" cy="779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Hello!</a:t>
            </a:r>
            <a:endParaRPr sz="700"/>
          </a:p>
        </p:txBody>
      </p:sp>
      <p:grpSp>
        <p:nvGrpSpPr>
          <p:cNvPr id="187" name="Google Shape;187;p13"/>
          <p:cNvGrpSpPr/>
          <p:nvPr/>
        </p:nvGrpSpPr>
        <p:grpSpPr>
          <a:xfrm rot="5400000">
            <a:off x="-1177050" y="5190609"/>
            <a:ext cx="10690764" cy="179555"/>
            <a:chOff x="0" y="0"/>
            <a:chExt cx="28508705" cy="478813"/>
          </a:xfrm>
        </p:grpSpPr>
        <p:sp>
          <p:nvSpPr>
            <p:cNvPr id="188" name="Google Shape;188;p13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" name="Google Shape;189;p13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" name="Google Shape;190;p13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91" name="Google Shape;191;p13"/>
          <p:cNvGrpSpPr/>
          <p:nvPr/>
        </p:nvGrpSpPr>
        <p:grpSpPr>
          <a:xfrm rot="5400000">
            <a:off x="-5255604" y="5190609"/>
            <a:ext cx="10690764" cy="179555"/>
            <a:chOff x="0" y="0"/>
            <a:chExt cx="28508705" cy="478813"/>
          </a:xfrm>
        </p:grpSpPr>
        <p:sp>
          <p:nvSpPr>
            <p:cNvPr id="192" name="Google Shape;192;p13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" name="Google Shape;193;p13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" name="Google Shape;194;p13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4"/>
          <p:cNvPicPr preferRelativeResize="0"/>
          <p:nvPr/>
        </p:nvPicPr>
        <p:blipFill rotWithShape="1">
          <a:blip r:embed="rId3">
            <a:alphaModFix/>
          </a:blip>
          <a:srcRect b="0" l="27969" r="0" t="0"/>
          <a:stretch/>
        </p:blipFill>
        <p:spPr>
          <a:xfrm>
            <a:off x="3" y="0"/>
            <a:ext cx="500494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14"/>
          <p:cNvGrpSpPr/>
          <p:nvPr/>
        </p:nvGrpSpPr>
        <p:grpSpPr>
          <a:xfrm>
            <a:off x="4736310" y="496491"/>
            <a:ext cx="4064790" cy="967088"/>
            <a:chOff x="0" y="-47625"/>
            <a:chExt cx="10839441" cy="2578902"/>
          </a:xfrm>
        </p:grpSpPr>
        <p:sp>
          <p:nvSpPr>
            <p:cNvPr id="201" name="Google Shape;201;p14"/>
            <p:cNvSpPr txBox="1"/>
            <p:nvPr/>
          </p:nvSpPr>
          <p:spPr>
            <a:xfrm>
              <a:off x="0" y="-47625"/>
              <a:ext cx="4490063" cy="549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202" name="Google Shape;202;p14"/>
            <p:cNvSpPr txBox="1"/>
            <p:nvPr/>
          </p:nvSpPr>
          <p:spPr>
            <a:xfrm>
              <a:off x="1749134" y="1068872"/>
              <a:ext cx="9090307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grpSp>
        <p:nvGrpSpPr>
          <p:cNvPr id="203" name="Google Shape;203;p14"/>
          <p:cNvGrpSpPr/>
          <p:nvPr/>
        </p:nvGrpSpPr>
        <p:grpSpPr>
          <a:xfrm>
            <a:off x="4736310" y="2125266"/>
            <a:ext cx="4064790" cy="967088"/>
            <a:chOff x="0" y="-47625"/>
            <a:chExt cx="10839441" cy="2578902"/>
          </a:xfrm>
        </p:grpSpPr>
        <p:sp>
          <p:nvSpPr>
            <p:cNvPr id="204" name="Google Shape;204;p14"/>
            <p:cNvSpPr txBox="1"/>
            <p:nvPr/>
          </p:nvSpPr>
          <p:spPr>
            <a:xfrm>
              <a:off x="0" y="-47625"/>
              <a:ext cx="4490063" cy="549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3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Main Point</a:t>
              </a:r>
              <a:endParaRPr sz="700"/>
            </a:p>
          </p:txBody>
        </p:sp>
        <p:sp>
          <p:nvSpPr>
            <p:cNvPr id="205" name="Google Shape;205;p14"/>
            <p:cNvSpPr txBox="1"/>
            <p:nvPr/>
          </p:nvSpPr>
          <p:spPr>
            <a:xfrm>
              <a:off x="1749134" y="1068872"/>
              <a:ext cx="9090307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sp>
        <p:nvSpPr>
          <p:cNvPr id="206" name="Google Shape;206;p14"/>
          <p:cNvSpPr txBox="1"/>
          <p:nvPr/>
        </p:nvSpPr>
        <p:spPr>
          <a:xfrm>
            <a:off x="4736310" y="3707305"/>
            <a:ext cx="1683774" cy="212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sz="700"/>
          </a:p>
        </p:txBody>
      </p:sp>
      <p:sp>
        <p:nvSpPr>
          <p:cNvPr id="207" name="Google Shape;207;p14"/>
          <p:cNvSpPr txBox="1"/>
          <p:nvPr/>
        </p:nvSpPr>
        <p:spPr>
          <a:xfrm>
            <a:off x="5392235" y="4074795"/>
            <a:ext cx="3408865" cy="5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0" y="4963945"/>
            <a:ext cx="10690764" cy="179555"/>
            <a:chOff x="0" y="0"/>
            <a:chExt cx="28508705" cy="478813"/>
          </a:xfrm>
        </p:grpSpPr>
        <p:sp>
          <p:nvSpPr>
            <p:cNvPr id="209" name="Google Shape;209;p14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0" name="Google Shape;210;p14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1" name="Google Shape;211;p14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12" name="Google Shape;212;p14"/>
          <p:cNvGrpSpPr/>
          <p:nvPr/>
        </p:nvGrpSpPr>
        <p:grpSpPr>
          <a:xfrm>
            <a:off x="0" y="0"/>
            <a:ext cx="10690764" cy="179555"/>
            <a:chOff x="0" y="0"/>
            <a:chExt cx="28508705" cy="478813"/>
          </a:xfrm>
        </p:grpSpPr>
        <p:sp>
          <p:nvSpPr>
            <p:cNvPr id="213" name="Google Shape;213;p14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4" name="Google Shape;214;p14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5" name="Google Shape;215;p14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/>
          <p:nvPr/>
        </p:nvSpPr>
        <p:spPr>
          <a:xfrm>
            <a:off x="3872066" y="3953544"/>
            <a:ext cx="948072" cy="4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</a:t>
            </a:r>
            <a:endParaRPr sz="700"/>
          </a:p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point</a:t>
            </a:r>
            <a:endParaRPr sz="700"/>
          </a:p>
        </p:txBody>
      </p:sp>
      <p:sp>
        <p:nvSpPr>
          <p:cNvPr id="221" name="Google Shape;221;p15"/>
          <p:cNvSpPr txBox="1"/>
          <p:nvPr/>
        </p:nvSpPr>
        <p:spPr>
          <a:xfrm>
            <a:off x="3872066" y="2206110"/>
            <a:ext cx="948072" cy="429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</a:t>
            </a:r>
            <a:endParaRPr sz="700"/>
          </a:p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point</a:t>
            </a:r>
            <a:endParaRPr sz="700"/>
          </a:p>
        </p:txBody>
      </p:sp>
      <p:sp>
        <p:nvSpPr>
          <p:cNvPr id="222" name="Google Shape;222;p15"/>
          <p:cNvSpPr txBox="1"/>
          <p:nvPr/>
        </p:nvSpPr>
        <p:spPr>
          <a:xfrm>
            <a:off x="329943" y="487350"/>
            <a:ext cx="8484115" cy="6271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Concept of Emptiness</a:t>
            </a:r>
            <a:endParaRPr sz="700"/>
          </a:p>
        </p:txBody>
      </p:sp>
      <p:sp>
        <p:nvSpPr>
          <p:cNvPr id="223" name="Google Shape;223;p15"/>
          <p:cNvSpPr txBox="1"/>
          <p:nvPr/>
        </p:nvSpPr>
        <p:spPr>
          <a:xfrm>
            <a:off x="4975436" y="3891366"/>
            <a:ext cx="3241729" cy="5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  <p:sp>
        <p:nvSpPr>
          <p:cNvPr id="224" name="Google Shape;224;p15"/>
          <p:cNvSpPr txBox="1"/>
          <p:nvPr/>
        </p:nvSpPr>
        <p:spPr>
          <a:xfrm>
            <a:off x="4975436" y="2143932"/>
            <a:ext cx="3241729" cy="5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  <p:grpSp>
        <p:nvGrpSpPr>
          <p:cNvPr id="225" name="Google Shape;225;p15"/>
          <p:cNvGrpSpPr/>
          <p:nvPr/>
        </p:nvGrpSpPr>
        <p:grpSpPr>
          <a:xfrm>
            <a:off x="-1209675" y="1470854"/>
            <a:ext cx="10690764" cy="179555"/>
            <a:chOff x="0" y="0"/>
            <a:chExt cx="28508705" cy="478813"/>
          </a:xfrm>
        </p:grpSpPr>
        <p:sp>
          <p:nvSpPr>
            <p:cNvPr id="226" name="Google Shape;226;p15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7" name="Google Shape;227;p15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8" name="Google Shape;228;p15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29" name="Google Shape;229;p15"/>
          <p:cNvGrpSpPr/>
          <p:nvPr/>
        </p:nvGrpSpPr>
        <p:grpSpPr>
          <a:xfrm>
            <a:off x="-1209675" y="3217399"/>
            <a:ext cx="10690764" cy="179555"/>
            <a:chOff x="0" y="0"/>
            <a:chExt cx="28508705" cy="478813"/>
          </a:xfrm>
        </p:grpSpPr>
        <p:sp>
          <p:nvSpPr>
            <p:cNvPr id="230" name="Google Shape;230;p15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1" name="Google Shape;231;p15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2" name="Google Shape;232;p15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33" name="Google Shape;233;p15"/>
          <p:cNvGrpSpPr/>
          <p:nvPr/>
        </p:nvGrpSpPr>
        <p:grpSpPr>
          <a:xfrm>
            <a:off x="-1209675" y="4963945"/>
            <a:ext cx="10690764" cy="179555"/>
            <a:chOff x="0" y="0"/>
            <a:chExt cx="28508705" cy="478813"/>
          </a:xfrm>
        </p:grpSpPr>
        <p:sp>
          <p:nvSpPr>
            <p:cNvPr id="234" name="Google Shape;234;p15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" name="Google Shape;235;p15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" name="Google Shape;236;p15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237" name="Google Shape;237;p15"/>
          <p:cNvPicPr preferRelativeResize="0"/>
          <p:nvPr/>
        </p:nvPicPr>
        <p:blipFill rotWithShape="1">
          <a:blip r:embed="rId4">
            <a:alphaModFix/>
          </a:blip>
          <a:srcRect b="18101" l="0" r="0" t="18101"/>
          <a:stretch/>
        </p:blipFill>
        <p:spPr>
          <a:xfrm>
            <a:off x="0" y="1650410"/>
            <a:ext cx="3460390" cy="331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462" y="624200"/>
            <a:ext cx="3811300" cy="38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6"/>
          <p:cNvSpPr txBox="1"/>
          <p:nvPr/>
        </p:nvSpPr>
        <p:spPr>
          <a:xfrm>
            <a:off x="494711" y="1017952"/>
            <a:ext cx="3848407" cy="1541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Core Beliefs</a:t>
            </a:r>
            <a:endParaRPr sz="700"/>
          </a:p>
        </p:txBody>
      </p:sp>
      <p:sp>
        <p:nvSpPr>
          <p:cNvPr id="244" name="Google Shape;244;p16"/>
          <p:cNvSpPr txBox="1"/>
          <p:nvPr/>
        </p:nvSpPr>
        <p:spPr>
          <a:xfrm>
            <a:off x="404006" y="2952724"/>
            <a:ext cx="4029817" cy="210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Insert your subtitle here</a:t>
            </a:r>
            <a:endParaRPr sz="700"/>
          </a:p>
        </p:txBody>
      </p:sp>
      <p:sp>
        <p:nvSpPr>
          <p:cNvPr id="245" name="Google Shape;245;p16"/>
          <p:cNvSpPr txBox="1"/>
          <p:nvPr/>
        </p:nvSpPr>
        <p:spPr>
          <a:xfrm>
            <a:off x="676067" y="3437843"/>
            <a:ext cx="3485694" cy="740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Mahayana teachings focus on universal compassion, enlightenment for all beings, and the development of Bodhisattvas—individuals dedicated to helping others achieve enlightenment.</a:t>
            </a:r>
            <a:endParaRPr sz="700"/>
          </a:p>
        </p:txBody>
      </p:sp>
      <p:grpSp>
        <p:nvGrpSpPr>
          <p:cNvPr id="246" name="Google Shape;246;p16"/>
          <p:cNvGrpSpPr/>
          <p:nvPr/>
        </p:nvGrpSpPr>
        <p:grpSpPr>
          <a:xfrm rot="5400000">
            <a:off x="-773382" y="5190609"/>
            <a:ext cx="10690764" cy="179555"/>
            <a:chOff x="0" y="0"/>
            <a:chExt cx="28508705" cy="478813"/>
          </a:xfrm>
        </p:grpSpPr>
        <p:sp>
          <p:nvSpPr>
            <p:cNvPr id="247" name="Google Shape;247;p16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" name="Google Shape;248;p16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" name="Google Shape;249;p16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50" name="Google Shape;250;p16"/>
          <p:cNvGrpSpPr/>
          <p:nvPr/>
        </p:nvGrpSpPr>
        <p:grpSpPr>
          <a:xfrm rot="5400000">
            <a:off x="-5254990" y="5190609"/>
            <a:ext cx="10690764" cy="179555"/>
            <a:chOff x="0" y="0"/>
            <a:chExt cx="28508705" cy="478813"/>
          </a:xfrm>
        </p:grpSpPr>
        <p:sp>
          <p:nvSpPr>
            <p:cNvPr id="251" name="Google Shape;251;p16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" name="Google Shape;252;p16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" name="Google Shape;253;p16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54" name="Google Shape;254;p16"/>
          <p:cNvGrpSpPr/>
          <p:nvPr/>
        </p:nvGrpSpPr>
        <p:grpSpPr>
          <a:xfrm rot="5400000">
            <a:off x="3708841" y="5190609"/>
            <a:ext cx="10690764" cy="179555"/>
            <a:chOff x="0" y="0"/>
            <a:chExt cx="28508705" cy="478813"/>
          </a:xfrm>
        </p:grpSpPr>
        <p:sp>
          <p:nvSpPr>
            <p:cNvPr id="255" name="Google Shape;255;p16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16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" name="Google Shape;257;p16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7"/>
          <p:cNvPicPr preferRelativeResize="0"/>
          <p:nvPr/>
        </p:nvPicPr>
        <p:blipFill rotWithShape="1">
          <a:blip r:embed="rId3">
            <a:alphaModFix/>
          </a:blip>
          <a:srcRect b="0" l="0" r="0" t="31091"/>
          <a:stretch/>
        </p:blipFill>
        <p:spPr>
          <a:xfrm>
            <a:off x="0" y="3"/>
            <a:ext cx="9144003" cy="273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17"/>
          <p:cNvGrpSpPr/>
          <p:nvPr/>
        </p:nvGrpSpPr>
        <p:grpSpPr>
          <a:xfrm>
            <a:off x="-542925" y="2728155"/>
            <a:ext cx="10690764" cy="179555"/>
            <a:chOff x="0" y="0"/>
            <a:chExt cx="28508705" cy="478813"/>
          </a:xfrm>
        </p:grpSpPr>
        <p:sp>
          <p:nvSpPr>
            <p:cNvPr id="264" name="Google Shape;264;p17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5" name="Google Shape;265;p17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6" name="Google Shape;266;p17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67" name="Google Shape;267;p17"/>
          <p:cNvGrpSpPr/>
          <p:nvPr/>
        </p:nvGrpSpPr>
        <p:grpSpPr>
          <a:xfrm>
            <a:off x="-542925" y="4963945"/>
            <a:ext cx="10690764" cy="179555"/>
            <a:chOff x="0" y="0"/>
            <a:chExt cx="28508705" cy="478813"/>
          </a:xfrm>
        </p:grpSpPr>
        <p:sp>
          <p:nvSpPr>
            <p:cNvPr id="268" name="Google Shape;268;p17"/>
            <p:cNvSpPr/>
            <p:nvPr/>
          </p:nvSpPr>
          <p:spPr>
            <a:xfrm>
              <a:off x="0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9" name="Google Shape;269;p17"/>
            <p:cNvSpPr/>
            <p:nvPr/>
          </p:nvSpPr>
          <p:spPr>
            <a:xfrm>
              <a:off x="9384817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0" name="Google Shape;270;p17"/>
            <p:cNvSpPr/>
            <p:nvPr/>
          </p:nvSpPr>
          <p:spPr>
            <a:xfrm>
              <a:off x="18755105" y="0"/>
              <a:ext cx="9753600" cy="478813"/>
            </a:xfrm>
            <a:custGeom>
              <a:rect b="b" l="l" r="r" t="t"/>
              <a:pathLst>
                <a:path extrusionOk="0" h="478813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78813"/>
                  </a:lnTo>
                  <a:lnTo>
                    <a:pt x="0" y="478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71" name="Google Shape;271;p17"/>
          <p:cNvSpPr txBox="1"/>
          <p:nvPr/>
        </p:nvSpPr>
        <p:spPr>
          <a:xfrm>
            <a:off x="514350" y="652883"/>
            <a:ext cx="5734050" cy="1541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Six Perfections</a:t>
            </a:r>
            <a:endParaRPr sz="700"/>
          </a:p>
        </p:txBody>
      </p:sp>
      <p:sp>
        <p:nvSpPr>
          <p:cNvPr id="272" name="Google Shape;272;p17"/>
          <p:cNvSpPr txBox="1"/>
          <p:nvPr/>
        </p:nvSpPr>
        <p:spPr>
          <a:xfrm>
            <a:off x="609600" y="4164898"/>
            <a:ext cx="1202879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 you want to discuss. </a:t>
            </a:r>
            <a:endParaRPr sz="700"/>
          </a:p>
        </p:txBody>
      </p:sp>
      <p:sp>
        <p:nvSpPr>
          <p:cNvPr id="273" name="Google Shape;273;p17"/>
          <p:cNvSpPr txBox="1"/>
          <p:nvPr/>
        </p:nvSpPr>
        <p:spPr>
          <a:xfrm>
            <a:off x="609600" y="3812828"/>
            <a:ext cx="1454328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sz="700"/>
          </a:p>
        </p:txBody>
      </p:sp>
      <p:sp>
        <p:nvSpPr>
          <p:cNvPr id="274" name="Google Shape;274;p17"/>
          <p:cNvSpPr txBox="1"/>
          <p:nvPr/>
        </p:nvSpPr>
        <p:spPr>
          <a:xfrm>
            <a:off x="2829924" y="4164898"/>
            <a:ext cx="1202879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 you want to discuss. </a:t>
            </a:r>
            <a:endParaRPr sz="700"/>
          </a:p>
        </p:txBody>
      </p:sp>
      <p:sp>
        <p:nvSpPr>
          <p:cNvPr id="275" name="Google Shape;275;p17"/>
          <p:cNvSpPr txBox="1"/>
          <p:nvPr/>
        </p:nvSpPr>
        <p:spPr>
          <a:xfrm>
            <a:off x="2829924" y="3812828"/>
            <a:ext cx="1454327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sz="700"/>
          </a:p>
        </p:txBody>
      </p:sp>
      <p:sp>
        <p:nvSpPr>
          <p:cNvPr id="276" name="Google Shape;276;p17"/>
          <p:cNvSpPr txBox="1"/>
          <p:nvPr/>
        </p:nvSpPr>
        <p:spPr>
          <a:xfrm>
            <a:off x="5050249" y="4164898"/>
            <a:ext cx="1198152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 you want to discuss. </a:t>
            </a:r>
            <a:endParaRPr sz="700"/>
          </a:p>
        </p:txBody>
      </p:sp>
      <p:sp>
        <p:nvSpPr>
          <p:cNvPr id="277" name="Google Shape;277;p17"/>
          <p:cNvSpPr txBox="1"/>
          <p:nvPr/>
        </p:nvSpPr>
        <p:spPr>
          <a:xfrm>
            <a:off x="5050249" y="3812828"/>
            <a:ext cx="1454328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sz="700"/>
          </a:p>
        </p:txBody>
      </p:sp>
      <p:sp>
        <p:nvSpPr>
          <p:cNvPr id="278" name="Google Shape;278;p17"/>
          <p:cNvSpPr txBox="1"/>
          <p:nvPr/>
        </p:nvSpPr>
        <p:spPr>
          <a:xfrm>
            <a:off x="7270573" y="4164898"/>
            <a:ext cx="1202879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 you want to discuss. </a:t>
            </a:r>
            <a:endParaRPr sz="700"/>
          </a:p>
        </p:txBody>
      </p:sp>
      <p:sp>
        <p:nvSpPr>
          <p:cNvPr id="279" name="Google Shape;279;p17"/>
          <p:cNvSpPr txBox="1"/>
          <p:nvPr/>
        </p:nvSpPr>
        <p:spPr>
          <a:xfrm>
            <a:off x="7270573" y="3812828"/>
            <a:ext cx="1454327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sz="700"/>
          </a:p>
        </p:txBody>
      </p:sp>
      <p:sp>
        <p:nvSpPr>
          <p:cNvPr id="280" name="Google Shape;280;p17"/>
          <p:cNvSpPr txBox="1"/>
          <p:nvPr/>
        </p:nvSpPr>
        <p:spPr>
          <a:xfrm>
            <a:off x="609600" y="3294330"/>
            <a:ext cx="1454328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01. </a:t>
            </a:r>
            <a:endParaRPr sz="700"/>
          </a:p>
        </p:txBody>
      </p:sp>
      <p:sp>
        <p:nvSpPr>
          <p:cNvPr id="281" name="Google Shape;281;p17"/>
          <p:cNvSpPr txBox="1"/>
          <p:nvPr/>
        </p:nvSpPr>
        <p:spPr>
          <a:xfrm>
            <a:off x="2829924" y="3294330"/>
            <a:ext cx="1454327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02. </a:t>
            </a:r>
            <a:endParaRPr sz="700"/>
          </a:p>
        </p:txBody>
      </p:sp>
      <p:sp>
        <p:nvSpPr>
          <p:cNvPr id="282" name="Google Shape;282;p17"/>
          <p:cNvSpPr txBox="1"/>
          <p:nvPr/>
        </p:nvSpPr>
        <p:spPr>
          <a:xfrm>
            <a:off x="5050249" y="3294330"/>
            <a:ext cx="1454328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03. </a:t>
            </a:r>
            <a:endParaRPr sz="700"/>
          </a:p>
        </p:txBody>
      </p:sp>
      <p:sp>
        <p:nvSpPr>
          <p:cNvPr id="283" name="Google Shape;283;p17"/>
          <p:cNvSpPr txBox="1"/>
          <p:nvPr/>
        </p:nvSpPr>
        <p:spPr>
          <a:xfrm>
            <a:off x="7270573" y="3294330"/>
            <a:ext cx="1454327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3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04. 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