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nton"/>
      <p:regular r:id="rId10"/>
    </p:embeddedFont>
    <p:embeddedFont>
      <p:font typeface="Arimo"/>
      <p:bold r:id="rId11"/>
      <p:boldItalic r:id="rId12"/>
    </p:embeddedFont>
    <p:embeddedFont>
      <p:font typeface="Archivo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Arimo-bold.fntdata"/><Relationship Id="rId10" Type="http://schemas.openxmlformats.org/officeDocument/2006/relationships/font" Target="fonts/Anton-regular.fntdata"/><Relationship Id="rId13" Type="http://schemas.openxmlformats.org/officeDocument/2006/relationships/font" Target="fonts/ArchivoBlack-regular.fntdata"/><Relationship Id="rId12" Type="http://schemas.openxmlformats.org/officeDocument/2006/relationships/font" Target="fonts/Arim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jpg"/><Relationship Id="rId4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20" Type="http://schemas.openxmlformats.org/officeDocument/2006/relationships/image" Target="../media/image8.png"/><Relationship Id="rId41" Type="http://schemas.openxmlformats.org/officeDocument/2006/relationships/image" Target="../media/image28.png"/><Relationship Id="rId22" Type="http://schemas.openxmlformats.org/officeDocument/2006/relationships/image" Target="../media/image20.png"/><Relationship Id="rId21" Type="http://schemas.openxmlformats.org/officeDocument/2006/relationships/image" Target="../media/image19.png"/><Relationship Id="rId24" Type="http://schemas.openxmlformats.org/officeDocument/2006/relationships/image" Target="../media/image36.png"/><Relationship Id="rId23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7.png"/><Relationship Id="rId26" Type="http://schemas.openxmlformats.org/officeDocument/2006/relationships/image" Target="../media/image24.png"/><Relationship Id="rId25" Type="http://schemas.openxmlformats.org/officeDocument/2006/relationships/image" Target="../media/image44.png"/><Relationship Id="rId28" Type="http://schemas.openxmlformats.org/officeDocument/2006/relationships/image" Target="../media/image16.png"/><Relationship Id="rId27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11.png"/><Relationship Id="rId29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31" Type="http://schemas.openxmlformats.org/officeDocument/2006/relationships/image" Target="../media/image30.png"/><Relationship Id="rId30" Type="http://schemas.openxmlformats.org/officeDocument/2006/relationships/image" Target="../media/image33.png"/><Relationship Id="rId11" Type="http://schemas.openxmlformats.org/officeDocument/2006/relationships/image" Target="../media/image2.png"/><Relationship Id="rId33" Type="http://schemas.openxmlformats.org/officeDocument/2006/relationships/image" Target="../media/image27.png"/><Relationship Id="rId10" Type="http://schemas.openxmlformats.org/officeDocument/2006/relationships/image" Target="../media/image12.png"/><Relationship Id="rId32" Type="http://schemas.openxmlformats.org/officeDocument/2006/relationships/image" Target="../media/image29.png"/><Relationship Id="rId13" Type="http://schemas.openxmlformats.org/officeDocument/2006/relationships/image" Target="../media/image5.png"/><Relationship Id="rId35" Type="http://schemas.openxmlformats.org/officeDocument/2006/relationships/image" Target="../media/image25.png"/><Relationship Id="rId12" Type="http://schemas.openxmlformats.org/officeDocument/2006/relationships/image" Target="../media/image15.png"/><Relationship Id="rId34" Type="http://schemas.openxmlformats.org/officeDocument/2006/relationships/image" Target="../media/image23.png"/><Relationship Id="rId15" Type="http://schemas.openxmlformats.org/officeDocument/2006/relationships/image" Target="../media/image22.png"/><Relationship Id="rId37" Type="http://schemas.openxmlformats.org/officeDocument/2006/relationships/image" Target="../media/image26.png"/><Relationship Id="rId14" Type="http://schemas.openxmlformats.org/officeDocument/2006/relationships/image" Target="../media/image10.png"/><Relationship Id="rId36" Type="http://schemas.openxmlformats.org/officeDocument/2006/relationships/image" Target="../media/image41.png"/><Relationship Id="rId17" Type="http://schemas.openxmlformats.org/officeDocument/2006/relationships/image" Target="../media/image4.png"/><Relationship Id="rId39" Type="http://schemas.openxmlformats.org/officeDocument/2006/relationships/image" Target="../media/image38.png"/><Relationship Id="rId16" Type="http://schemas.openxmlformats.org/officeDocument/2006/relationships/image" Target="../media/image9.png"/><Relationship Id="rId38" Type="http://schemas.openxmlformats.org/officeDocument/2006/relationships/image" Target="../media/image39.png"/><Relationship Id="rId19" Type="http://schemas.openxmlformats.org/officeDocument/2006/relationships/image" Target="../media/image17.png"/><Relationship Id="rId1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153" l="-4001" r="0" t="-5153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0" y="439063"/>
            <a:ext cx="7560000" cy="96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99" u="none" cap="none" strike="noStrike">
                <a:solidFill>
                  <a:srgbClr val="E4E2DD"/>
                </a:solidFill>
                <a:latin typeface="Archivo Black"/>
                <a:ea typeface="Archivo Black"/>
                <a:cs typeface="Archivo Black"/>
                <a:sym typeface="Archivo Black"/>
              </a:rPr>
              <a:t>IT’S RUDE TO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0" y="1422900"/>
            <a:ext cx="7560000" cy="23208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498" u="none" cap="none" strike="noStrike">
                <a:solidFill>
                  <a:srgbClr val="E4E2DD"/>
                </a:solidFill>
                <a:latin typeface="Anton"/>
                <a:ea typeface="Anton"/>
                <a:cs typeface="Anton"/>
                <a:sym typeface="Anton"/>
              </a:rPr>
              <a:t>EXCLUDE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0" y="2623898"/>
            <a:ext cx="7560000" cy="8068102"/>
          </a:xfrm>
          <a:custGeom>
            <a:rect b="b" l="l" r="r" t="t"/>
            <a:pathLst>
              <a:path extrusionOk="0" h="8068102" w="7560000">
                <a:moveTo>
                  <a:pt x="0" y="0"/>
                </a:moveTo>
                <a:lnTo>
                  <a:pt x="7560000" y="0"/>
                </a:lnTo>
                <a:lnTo>
                  <a:pt x="7560000" y="8068102"/>
                </a:lnTo>
                <a:lnTo>
                  <a:pt x="0" y="8068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829" l="-4001" r="0" t="-39350"/>
            </a:stretch>
          </a:blipFill>
          <a:ln>
            <a:noFill/>
          </a:ln>
        </p:spPr>
      </p:sp>
      <p:sp>
        <p:nvSpPr>
          <p:cNvPr id="88" name="Google Shape;88;p13"/>
          <p:cNvSpPr txBox="1"/>
          <p:nvPr/>
        </p:nvSpPr>
        <p:spPr>
          <a:xfrm>
            <a:off x="4898740" y="3774257"/>
            <a:ext cx="236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D8CFC2"/>
                </a:solidFill>
                <a:latin typeface="Arimo"/>
                <a:ea typeface="Arimo"/>
                <a:cs typeface="Arimo"/>
                <a:sym typeface="Arimo"/>
              </a:rPr>
              <a:t>BE A FRIEND, NOT A BULLY.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027" l="0" r="0" t="-3028"/>
            </a:stretch>
          </a:blipFill>
          <a:ln>
            <a:noFill/>
          </a:ln>
        </p:spPr>
      </p:sp>
      <p:sp>
        <p:nvSpPr>
          <p:cNvPr id="94" name="Google Shape;94;p14"/>
          <p:cNvSpPr txBox="1"/>
          <p:nvPr/>
        </p:nvSpPr>
        <p:spPr>
          <a:xfrm>
            <a:off x="339443" y="1950175"/>
            <a:ext cx="7220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E4E2DD"/>
                </a:solidFill>
                <a:latin typeface="Archivo Black"/>
                <a:ea typeface="Archivo Black"/>
                <a:cs typeface="Archivo Black"/>
                <a:sym typeface="Archivo Black"/>
              </a:rPr>
              <a:t>STAND UP.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E4E2DD"/>
                </a:solidFill>
                <a:latin typeface="Archivo Black"/>
                <a:ea typeface="Archivo Black"/>
                <a:cs typeface="Archivo Black"/>
                <a:sym typeface="Archivo Black"/>
              </a:rPr>
              <a:t>SPEAK OUT.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339443" y="3483656"/>
            <a:ext cx="7220557" cy="1644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00" u="none" cap="none" strike="noStrike">
                <a:solidFill>
                  <a:srgbClr val="FFBD59"/>
                </a:solidFill>
                <a:latin typeface="Archivo Black"/>
                <a:ea typeface="Archivo Black"/>
                <a:cs typeface="Archivo Black"/>
                <a:sym typeface="Archivo Black"/>
              </a:rPr>
              <a:t>SAY NO TO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00" u="none" cap="none" strike="noStrike">
                <a:solidFill>
                  <a:srgbClr val="FFBD59"/>
                </a:solidFill>
                <a:latin typeface="Archivo Black"/>
                <a:ea typeface="Archivo Black"/>
                <a:cs typeface="Archivo Black"/>
                <a:sym typeface="Archivo Black"/>
              </a:rPr>
              <a:t>BULLYING!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029" l="0" r="0" t="-3029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5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02" name="Google Shape;102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5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05" name="Google Shape;10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5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08" name="Google Shape;108;p15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5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11" name="Google Shape;11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5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2040454" y="4093154"/>
            <a:ext cx="3405979" cy="977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ARCHIVO BLACK   |   ANTON</a:t>
            </a:r>
            <a:endParaRPr/>
          </a:p>
          <a:p>
            <a:pPr indent="0" lvl="0" marL="0" marR="0" rtl="0" algn="ctr">
              <a:lnSpc>
                <a:spcPct val="106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20" name="Google Shape;120;p15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121" name="Google Shape;121;p15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2" name="Google Shape;122;p15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3" name="Google Shape;123;p15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5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5" name="Google Shape;125;p15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6" name="Google Shape;126;p15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9" name="Google Shape;129;p15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0" name="Google Shape;130;p15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1" name="Google Shape;131;p15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2" name="Google Shape;132;p15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3" name="Google Shape;133;p15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4" name="Google Shape;134;p15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p15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6" name="Google Shape;136;p15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7" name="Google Shape;137;p15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5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9" name="Google Shape;139;p15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p15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1" name="Google Shape;141;p15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15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3" name="Google Shape;143;p15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4" name="Google Shape;144;p15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5" name="Google Shape;145;p15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5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5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5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5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5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5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5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5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5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5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5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5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5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5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1F1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165" name="Google Shape;165;p16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166" name="Google Shape;166;p16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67" name="Google Shape;167;p16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575"/>
            <a:ext cx="4234749" cy="106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