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0287000" cx="18288000"/>
  <p:notesSz cx="6858000" cy="9144000"/>
  <p:embeddedFontLst>
    <p:embeddedFont>
      <p:font typeface="Great Vibes"/>
      <p:regular r:id="rId28"/>
    </p:embeddedFont>
    <p:embeddedFont>
      <p:font typeface="Forum"/>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FD6F12D-20AD-4746-ADB8-93E507C392EB}">
  <a:tblStyle styleId="{5FD6F12D-20AD-4746-ADB8-93E507C392E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GreatVibes-regular.fntdata"/><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Forum-regular.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4.png"/><Relationship Id="rId8"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83" name="Shape 83"/>
        <p:cNvGrpSpPr/>
        <p:nvPr/>
      </p:nvGrpSpPr>
      <p:grpSpPr>
        <a:xfrm>
          <a:off x="0" y="0"/>
          <a:ext cx="0" cy="0"/>
          <a:chOff x="0" y="0"/>
          <a:chExt cx="0" cy="0"/>
        </a:xfrm>
      </p:grpSpPr>
      <p:sp>
        <p:nvSpPr>
          <p:cNvPr id="84" name="Google Shape;84;p13"/>
          <p:cNvSpPr txBox="1"/>
          <p:nvPr/>
        </p:nvSpPr>
        <p:spPr>
          <a:xfrm>
            <a:off x="753978" y="5457506"/>
            <a:ext cx="16230600" cy="42606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39543" u="none" cap="none" strike="noStrike">
                <a:solidFill>
                  <a:srgbClr val="BC4749"/>
                </a:solidFill>
                <a:latin typeface="Great Vibes"/>
                <a:ea typeface="Great Vibes"/>
                <a:cs typeface="Great Vibes"/>
                <a:sym typeface="Great Vibes"/>
              </a:rPr>
              <a:t>December</a:t>
            </a:r>
            <a:endParaRPr/>
          </a:p>
        </p:txBody>
      </p:sp>
      <p:sp>
        <p:nvSpPr>
          <p:cNvPr id="85" name="Google Shape;85;p13"/>
          <p:cNvSpPr txBox="1"/>
          <p:nvPr/>
        </p:nvSpPr>
        <p:spPr>
          <a:xfrm>
            <a:off x="1380913" y="9172575"/>
            <a:ext cx="6172468" cy="6324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600" u="none" cap="none" strike="noStrike">
                <a:solidFill>
                  <a:srgbClr val="386641"/>
                </a:solidFill>
                <a:latin typeface="Forum"/>
                <a:ea typeface="Forum"/>
                <a:cs typeface="Forum"/>
                <a:sym typeface="Forum"/>
              </a:rPr>
              <a:t>Daily Calendar</a:t>
            </a:r>
            <a:endParaRPr/>
          </a:p>
        </p:txBody>
      </p:sp>
      <p:pic>
        <p:nvPicPr>
          <p:cNvPr id="86" name="Google Shape;86;p13"/>
          <p:cNvPicPr preferRelativeResize="0"/>
          <p:nvPr/>
        </p:nvPicPr>
        <p:blipFill>
          <a:blip r:embed="rId3">
            <a:alphaModFix/>
          </a:blip>
          <a:stretch>
            <a:fillRect/>
          </a:stretch>
        </p:blipFill>
        <p:spPr>
          <a:xfrm>
            <a:off x="0" y="-5"/>
            <a:ext cx="18288000" cy="740271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289" name="Shape 289"/>
        <p:cNvGrpSpPr/>
        <p:nvPr/>
      </p:nvGrpSpPr>
      <p:grpSpPr>
        <a:xfrm>
          <a:off x="0" y="0"/>
          <a:ext cx="0" cy="0"/>
          <a:chOff x="0" y="0"/>
          <a:chExt cx="0" cy="0"/>
        </a:xfrm>
      </p:grpSpPr>
      <p:pic>
        <p:nvPicPr>
          <p:cNvPr id="290" name="Google Shape;290;p22"/>
          <p:cNvPicPr preferRelativeResize="0"/>
          <p:nvPr/>
        </p:nvPicPr>
        <p:blipFill>
          <a:blip r:embed="rId3">
            <a:alphaModFix/>
          </a:blip>
          <a:stretch>
            <a:fillRect/>
          </a:stretch>
        </p:blipFill>
        <p:spPr>
          <a:xfrm>
            <a:off x="10134750" y="6321095"/>
            <a:ext cx="2480100" cy="3028328"/>
          </a:xfrm>
          <a:prstGeom prst="rect">
            <a:avLst/>
          </a:prstGeom>
          <a:noFill/>
          <a:ln>
            <a:noFill/>
          </a:ln>
        </p:spPr>
      </p:pic>
      <p:pic>
        <p:nvPicPr>
          <p:cNvPr id="291" name="Google Shape;291;p22"/>
          <p:cNvPicPr preferRelativeResize="0"/>
          <p:nvPr/>
        </p:nvPicPr>
        <p:blipFill>
          <a:blip r:embed="rId4">
            <a:alphaModFix/>
          </a:blip>
          <a:stretch>
            <a:fillRect/>
          </a:stretch>
        </p:blipFill>
        <p:spPr>
          <a:xfrm>
            <a:off x="10104625" y="2645639"/>
            <a:ext cx="2480100" cy="2981261"/>
          </a:xfrm>
          <a:prstGeom prst="rect">
            <a:avLst/>
          </a:prstGeom>
          <a:noFill/>
          <a:ln>
            <a:noFill/>
          </a:ln>
        </p:spPr>
      </p:pic>
      <p:pic>
        <p:nvPicPr>
          <p:cNvPr id="292" name="Google Shape;292;p22"/>
          <p:cNvPicPr preferRelativeResize="0"/>
          <p:nvPr/>
        </p:nvPicPr>
        <p:blipFill>
          <a:blip r:embed="rId5">
            <a:alphaModFix/>
          </a:blip>
          <a:stretch>
            <a:fillRect/>
          </a:stretch>
        </p:blipFill>
        <p:spPr>
          <a:xfrm>
            <a:off x="1263300" y="6118523"/>
            <a:ext cx="2480100" cy="3024225"/>
          </a:xfrm>
          <a:prstGeom prst="rect">
            <a:avLst/>
          </a:prstGeom>
          <a:noFill/>
          <a:ln>
            <a:noFill/>
          </a:ln>
        </p:spPr>
      </p:pic>
      <p:pic>
        <p:nvPicPr>
          <p:cNvPr id="293" name="Google Shape;293;p22"/>
          <p:cNvPicPr preferRelativeResize="0"/>
          <p:nvPr/>
        </p:nvPicPr>
        <p:blipFill>
          <a:blip r:embed="rId6">
            <a:alphaModFix/>
          </a:blip>
          <a:stretch>
            <a:fillRect/>
          </a:stretch>
        </p:blipFill>
        <p:spPr>
          <a:xfrm>
            <a:off x="1333525" y="2518696"/>
            <a:ext cx="2339675" cy="3064479"/>
          </a:xfrm>
          <a:prstGeom prst="rect">
            <a:avLst/>
          </a:prstGeom>
          <a:noFill/>
          <a:ln>
            <a:noFill/>
          </a:ln>
        </p:spPr>
      </p:pic>
      <p:sp>
        <p:nvSpPr>
          <p:cNvPr id="294" name="Google Shape;294;p22"/>
          <p:cNvSpPr txBox="1"/>
          <p:nvPr/>
        </p:nvSpPr>
        <p:spPr>
          <a:xfrm>
            <a:off x="1028700" y="1028700"/>
            <a:ext cx="162306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How Are You Feeling?</a:t>
            </a:r>
            <a:endParaRPr/>
          </a:p>
        </p:txBody>
      </p:sp>
      <p:sp>
        <p:nvSpPr>
          <p:cNvPr id="295" name="Google Shape;295;p22"/>
          <p:cNvSpPr txBox="1"/>
          <p:nvPr/>
        </p:nvSpPr>
        <p:spPr>
          <a:xfrm>
            <a:off x="3911324" y="2856357"/>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happy</a:t>
            </a:r>
            <a:endParaRPr/>
          </a:p>
        </p:txBody>
      </p:sp>
      <p:sp>
        <p:nvSpPr>
          <p:cNvPr id="296" name="Google Shape;296;p22"/>
          <p:cNvSpPr txBox="1"/>
          <p:nvPr/>
        </p:nvSpPr>
        <p:spPr>
          <a:xfrm>
            <a:off x="3911324" y="3542474"/>
            <a:ext cx="4090200" cy="181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Elaborate on your feelings here. Lorem ipsum dolor sit amet, consectetur adipiscing elit, sed do eiusmod tempor incididunt ut labore et dolore magna aliqua. </a:t>
            </a:r>
            <a:endParaRPr/>
          </a:p>
        </p:txBody>
      </p:sp>
      <p:sp>
        <p:nvSpPr>
          <p:cNvPr id="297" name="Google Shape;297;p22"/>
          <p:cNvSpPr txBox="1"/>
          <p:nvPr/>
        </p:nvSpPr>
        <p:spPr>
          <a:xfrm>
            <a:off x="12777108" y="2856357"/>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curious</a:t>
            </a:r>
            <a:endParaRPr/>
          </a:p>
        </p:txBody>
      </p:sp>
      <p:sp>
        <p:nvSpPr>
          <p:cNvPr id="298" name="Google Shape;298;p22"/>
          <p:cNvSpPr txBox="1"/>
          <p:nvPr/>
        </p:nvSpPr>
        <p:spPr>
          <a:xfrm>
            <a:off x="12777108" y="3542474"/>
            <a:ext cx="4120500" cy="181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Elaborate on your feelings here. Lorem ipsum dolor sit amet, consectetur adipiscing elit, sed do eiusmod tempor incididunt ut labore et dolore magna aliqua. </a:t>
            </a:r>
            <a:endParaRPr/>
          </a:p>
        </p:txBody>
      </p:sp>
      <p:sp>
        <p:nvSpPr>
          <p:cNvPr id="299" name="Google Shape;299;p22"/>
          <p:cNvSpPr txBox="1"/>
          <p:nvPr/>
        </p:nvSpPr>
        <p:spPr>
          <a:xfrm>
            <a:off x="3911324" y="6436752"/>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anxious</a:t>
            </a:r>
            <a:endParaRPr/>
          </a:p>
        </p:txBody>
      </p:sp>
      <p:sp>
        <p:nvSpPr>
          <p:cNvPr id="300" name="Google Shape;300;p22"/>
          <p:cNvSpPr txBox="1"/>
          <p:nvPr/>
        </p:nvSpPr>
        <p:spPr>
          <a:xfrm>
            <a:off x="3911324" y="7122870"/>
            <a:ext cx="4090200" cy="181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Elaborate on your feelings here. Lorem ipsum dolor sit amet, consectetur adipiscing elit, sed do eiusmod tempor incididunt ut labore et dolore magna aliqua. </a:t>
            </a:r>
            <a:endParaRPr/>
          </a:p>
        </p:txBody>
      </p:sp>
      <p:sp>
        <p:nvSpPr>
          <p:cNvPr id="301" name="Google Shape;301;p22"/>
          <p:cNvSpPr txBox="1"/>
          <p:nvPr/>
        </p:nvSpPr>
        <p:spPr>
          <a:xfrm>
            <a:off x="12777108" y="6436752"/>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excited</a:t>
            </a:r>
            <a:endParaRPr/>
          </a:p>
        </p:txBody>
      </p:sp>
      <p:sp>
        <p:nvSpPr>
          <p:cNvPr id="302" name="Google Shape;302;p22"/>
          <p:cNvSpPr txBox="1"/>
          <p:nvPr/>
        </p:nvSpPr>
        <p:spPr>
          <a:xfrm>
            <a:off x="12777108" y="7122870"/>
            <a:ext cx="4120500" cy="181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Elaborate on your feelings here. Lorem ipsum dolor sit amet, consectetur adipiscing elit, sed do eiusmod tempor incididunt ut labore et dolore magna aliqua.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306" name="Shape 306"/>
        <p:cNvGrpSpPr/>
        <p:nvPr/>
      </p:nvGrpSpPr>
      <p:grpSpPr>
        <a:xfrm>
          <a:off x="0" y="0"/>
          <a:ext cx="0" cy="0"/>
          <a:chOff x="0" y="0"/>
          <a:chExt cx="0" cy="0"/>
        </a:xfrm>
      </p:grpSpPr>
      <p:sp>
        <p:nvSpPr>
          <p:cNvPr id="307" name="Google Shape;307;p23"/>
          <p:cNvSpPr txBox="1"/>
          <p:nvPr/>
        </p:nvSpPr>
        <p:spPr>
          <a:xfrm>
            <a:off x="1028700" y="3703289"/>
            <a:ext cx="16230600" cy="30474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28282" u="none" cap="none" strike="noStrike">
                <a:solidFill>
                  <a:srgbClr val="BC4749"/>
                </a:solidFill>
                <a:latin typeface="Great Vibes"/>
                <a:ea typeface="Great Vibes"/>
                <a:cs typeface="Great Vibes"/>
                <a:sym typeface="Great Vibes"/>
              </a:rPr>
              <a:t>Week Three</a:t>
            </a:r>
            <a:endParaRPr/>
          </a:p>
        </p:txBody>
      </p:sp>
      <p:pic>
        <p:nvPicPr>
          <p:cNvPr id="308" name="Google Shape;308;p23"/>
          <p:cNvPicPr preferRelativeResize="0"/>
          <p:nvPr/>
        </p:nvPicPr>
        <p:blipFill>
          <a:blip r:embed="rId3">
            <a:alphaModFix/>
          </a:blip>
          <a:stretch>
            <a:fillRect/>
          </a:stretch>
        </p:blipFill>
        <p:spPr>
          <a:xfrm>
            <a:off x="0" y="-633987"/>
            <a:ext cx="18288000" cy="115549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312" name="Shape 312"/>
        <p:cNvGrpSpPr/>
        <p:nvPr/>
      </p:nvGrpSpPr>
      <p:grpSpPr>
        <a:xfrm>
          <a:off x="0" y="0"/>
          <a:ext cx="0" cy="0"/>
          <a:chOff x="0" y="0"/>
          <a:chExt cx="0" cy="0"/>
        </a:xfrm>
      </p:grpSpPr>
      <p:pic>
        <p:nvPicPr>
          <p:cNvPr id="313" name="Google Shape;313;p24"/>
          <p:cNvPicPr preferRelativeResize="0"/>
          <p:nvPr/>
        </p:nvPicPr>
        <p:blipFill>
          <a:blip r:embed="rId3">
            <a:alphaModFix/>
          </a:blip>
          <a:stretch>
            <a:fillRect/>
          </a:stretch>
        </p:blipFill>
        <p:spPr>
          <a:xfrm>
            <a:off x="7564375" y="-133478"/>
            <a:ext cx="10340802" cy="3248154"/>
          </a:xfrm>
          <a:prstGeom prst="rect">
            <a:avLst/>
          </a:prstGeom>
          <a:noFill/>
          <a:ln>
            <a:noFill/>
          </a:ln>
        </p:spPr>
      </p:pic>
      <p:graphicFrame>
        <p:nvGraphicFramePr>
          <p:cNvPr id="314" name="Google Shape;314;p24"/>
          <p:cNvGraphicFramePr/>
          <p:nvPr/>
        </p:nvGraphicFramePr>
        <p:xfrm>
          <a:off x="1028700" y="2857500"/>
          <a:ext cx="3000000" cy="3000000"/>
        </p:xfrm>
        <a:graphic>
          <a:graphicData uri="http://schemas.openxmlformats.org/drawingml/2006/table">
            <a:tbl>
              <a:tblPr>
                <a:noFill/>
                <a:tableStyleId>{5FD6F12D-20AD-4746-ADB8-93E507C392EB}</a:tableStyleId>
              </a:tblPr>
              <a:tblGrid>
                <a:gridCol w="3246125"/>
                <a:gridCol w="3246125"/>
                <a:gridCol w="3246125"/>
                <a:gridCol w="3246125"/>
                <a:gridCol w="3246125"/>
              </a:tblGrid>
              <a:tr h="1274400">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Sun</a:t>
                      </a:r>
                      <a:endParaRPr sz="1100" u="none" cap="none" strike="noStrike"/>
                    </a:p>
                  </a:txBody>
                  <a:tcPr marT="190500" marB="190500" marR="190500" marL="190500" anchor="ctr">
                    <a:lnL cap="flat" cmpd="sng" w="38100">
                      <a:solidFill>
                        <a:srgbClr val="BC4749"/>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Mon</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Tue</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Wed</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Thu</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r>
              <a:tr h="1025275">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1</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1</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1</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1</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1</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025275">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2</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2</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2</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2</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2</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025275">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3</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3</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3</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3</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3</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025275">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4</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4</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4</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4</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4</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025275">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5</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5</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5</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5</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386641"/>
                          </a:solidFill>
                          <a:latin typeface="Forum"/>
                          <a:ea typeface="Forum"/>
                          <a:cs typeface="Forum"/>
                          <a:sym typeface="Forum"/>
                        </a:rPr>
                        <a:t>Item 5</a:t>
                      </a:r>
                      <a:endParaRPr sz="1100" u="none" cap="none" strike="noStrike"/>
                    </a:p>
                  </a:txBody>
                  <a:tcPr marT="190500" marB="190500" marR="190500" marL="190500">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bl>
          </a:graphicData>
        </a:graphic>
      </p:graphicFrame>
      <p:sp>
        <p:nvSpPr>
          <p:cNvPr id="315" name="Google Shape;315;p24"/>
          <p:cNvSpPr txBox="1"/>
          <p:nvPr/>
        </p:nvSpPr>
        <p:spPr>
          <a:xfrm>
            <a:off x="1028700" y="1028700"/>
            <a:ext cx="7591632" cy="1583572"/>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Trip Itinerary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319" name="Shape 319"/>
        <p:cNvGrpSpPr/>
        <p:nvPr/>
      </p:nvGrpSpPr>
      <p:grpSpPr>
        <a:xfrm>
          <a:off x="0" y="0"/>
          <a:ext cx="0" cy="0"/>
          <a:chOff x="0" y="0"/>
          <a:chExt cx="0" cy="0"/>
        </a:xfrm>
      </p:grpSpPr>
      <p:pic>
        <p:nvPicPr>
          <p:cNvPr id="320" name="Google Shape;320;p25"/>
          <p:cNvPicPr preferRelativeResize="0"/>
          <p:nvPr/>
        </p:nvPicPr>
        <p:blipFill>
          <a:blip r:embed="rId3">
            <a:alphaModFix/>
          </a:blip>
          <a:stretch>
            <a:fillRect/>
          </a:stretch>
        </p:blipFill>
        <p:spPr>
          <a:xfrm>
            <a:off x="5384775" y="5894306"/>
            <a:ext cx="2711900" cy="3358194"/>
          </a:xfrm>
          <a:prstGeom prst="rect">
            <a:avLst/>
          </a:prstGeom>
          <a:noFill/>
          <a:ln>
            <a:noFill/>
          </a:ln>
        </p:spPr>
      </p:pic>
      <p:pic>
        <p:nvPicPr>
          <p:cNvPr id="321" name="Google Shape;321;p25"/>
          <p:cNvPicPr preferRelativeResize="0"/>
          <p:nvPr/>
        </p:nvPicPr>
        <p:blipFill>
          <a:blip r:embed="rId4">
            <a:alphaModFix/>
          </a:blip>
          <a:stretch>
            <a:fillRect/>
          </a:stretch>
        </p:blipFill>
        <p:spPr>
          <a:xfrm>
            <a:off x="1028700" y="5892259"/>
            <a:ext cx="4057650" cy="3360241"/>
          </a:xfrm>
          <a:prstGeom prst="rect">
            <a:avLst/>
          </a:prstGeom>
          <a:noFill/>
          <a:ln>
            <a:noFill/>
          </a:ln>
        </p:spPr>
      </p:pic>
      <p:pic>
        <p:nvPicPr>
          <p:cNvPr id="322" name="Google Shape;322;p25"/>
          <p:cNvPicPr preferRelativeResize="0"/>
          <p:nvPr/>
        </p:nvPicPr>
        <p:blipFill>
          <a:blip r:embed="rId5">
            <a:alphaModFix/>
          </a:blip>
          <a:stretch>
            <a:fillRect/>
          </a:stretch>
        </p:blipFill>
        <p:spPr>
          <a:xfrm>
            <a:off x="1028700" y="2595350"/>
            <a:ext cx="7067976" cy="3032758"/>
          </a:xfrm>
          <a:prstGeom prst="rect">
            <a:avLst/>
          </a:prstGeom>
          <a:noFill/>
          <a:ln>
            <a:noFill/>
          </a:ln>
        </p:spPr>
      </p:pic>
      <p:pic>
        <p:nvPicPr>
          <p:cNvPr id="323" name="Google Shape;323;p25"/>
          <p:cNvPicPr preferRelativeResize="0"/>
          <p:nvPr/>
        </p:nvPicPr>
        <p:blipFill>
          <a:blip r:embed="rId6">
            <a:alphaModFix/>
          </a:blip>
          <a:stretch>
            <a:fillRect/>
          </a:stretch>
        </p:blipFill>
        <p:spPr>
          <a:xfrm>
            <a:off x="8391950" y="1020344"/>
            <a:ext cx="8867350" cy="8232153"/>
          </a:xfrm>
          <a:prstGeom prst="rect">
            <a:avLst/>
          </a:prstGeom>
          <a:noFill/>
          <a:ln>
            <a:noFill/>
          </a:ln>
        </p:spPr>
      </p:pic>
      <p:sp>
        <p:nvSpPr>
          <p:cNvPr id="324" name="Google Shape;324;p25"/>
          <p:cNvSpPr txBox="1"/>
          <p:nvPr/>
        </p:nvSpPr>
        <p:spPr>
          <a:xfrm>
            <a:off x="1028700" y="1028700"/>
            <a:ext cx="7067974" cy="156665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Trip Photos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328" name="Shape 328"/>
        <p:cNvGrpSpPr/>
        <p:nvPr/>
      </p:nvGrpSpPr>
      <p:grpSpPr>
        <a:xfrm>
          <a:off x="0" y="0"/>
          <a:ext cx="0" cy="0"/>
          <a:chOff x="0" y="0"/>
          <a:chExt cx="0" cy="0"/>
        </a:xfrm>
      </p:grpSpPr>
      <p:grpSp>
        <p:nvGrpSpPr>
          <p:cNvPr id="329" name="Google Shape;329;p26"/>
          <p:cNvGrpSpPr/>
          <p:nvPr/>
        </p:nvGrpSpPr>
        <p:grpSpPr>
          <a:xfrm>
            <a:off x="1028700" y="3060022"/>
            <a:ext cx="832791" cy="881587"/>
            <a:chOff x="0" y="-47625"/>
            <a:chExt cx="812800" cy="860425"/>
          </a:xfrm>
        </p:grpSpPr>
        <p:sp>
          <p:nvSpPr>
            <p:cNvPr id="330" name="Google Shape;330;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6"/>
          <p:cNvGrpSpPr/>
          <p:nvPr/>
        </p:nvGrpSpPr>
        <p:grpSpPr>
          <a:xfrm>
            <a:off x="1028700" y="4179527"/>
            <a:ext cx="832791" cy="881587"/>
            <a:chOff x="0" y="-47625"/>
            <a:chExt cx="812800" cy="860425"/>
          </a:xfrm>
        </p:grpSpPr>
        <p:sp>
          <p:nvSpPr>
            <p:cNvPr id="333" name="Google Shape;333;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26"/>
          <p:cNvGrpSpPr/>
          <p:nvPr/>
        </p:nvGrpSpPr>
        <p:grpSpPr>
          <a:xfrm>
            <a:off x="1028700" y="5292824"/>
            <a:ext cx="832791" cy="881587"/>
            <a:chOff x="0" y="-47625"/>
            <a:chExt cx="812800" cy="860425"/>
          </a:xfrm>
        </p:grpSpPr>
        <p:sp>
          <p:nvSpPr>
            <p:cNvPr id="336" name="Google Shape;336;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26"/>
          <p:cNvGrpSpPr/>
          <p:nvPr/>
        </p:nvGrpSpPr>
        <p:grpSpPr>
          <a:xfrm>
            <a:off x="1028700" y="6412329"/>
            <a:ext cx="832791" cy="881587"/>
            <a:chOff x="0" y="-47625"/>
            <a:chExt cx="812800" cy="860425"/>
          </a:xfrm>
        </p:grpSpPr>
        <p:sp>
          <p:nvSpPr>
            <p:cNvPr id="339" name="Google Shape;339;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26"/>
          <p:cNvGrpSpPr/>
          <p:nvPr/>
        </p:nvGrpSpPr>
        <p:grpSpPr>
          <a:xfrm>
            <a:off x="1028700" y="7521345"/>
            <a:ext cx="832791" cy="881587"/>
            <a:chOff x="0" y="-47625"/>
            <a:chExt cx="812800" cy="860425"/>
          </a:xfrm>
        </p:grpSpPr>
        <p:sp>
          <p:nvSpPr>
            <p:cNvPr id="342" name="Google Shape;342;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26"/>
          <p:cNvGrpSpPr/>
          <p:nvPr/>
        </p:nvGrpSpPr>
        <p:grpSpPr>
          <a:xfrm>
            <a:off x="1028700" y="8640850"/>
            <a:ext cx="832791" cy="881587"/>
            <a:chOff x="0" y="-47625"/>
            <a:chExt cx="812800" cy="860425"/>
          </a:xfrm>
        </p:grpSpPr>
        <p:sp>
          <p:nvSpPr>
            <p:cNvPr id="345" name="Google Shape;345;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26"/>
          <p:cNvGrpSpPr/>
          <p:nvPr/>
        </p:nvGrpSpPr>
        <p:grpSpPr>
          <a:xfrm>
            <a:off x="6605995" y="3060022"/>
            <a:ext cx="832791" cy="881587"/>
            <a:chOff x="0" y="-47625"/>
            <a:chExt cx="812800" cy="860425"/>
          </a:xfrm>
        </p:grpSpPr>
        <p:sp>
          <p:nvSpPr>
            <p:cNvPr id="348" name="Google Shape;348;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26"/>
          <p:cNvGrpSpPr/>
          <p:nvPr/>
        </p:nvGrpSpPr>
        <p:grpSpPr>
          <a:xfrm>
            <a:off x="6605995" y="4179527"/>
            <a:ext cx="832791" cy="881587"/>
            <a:chOff x="0" y="-47625"/>
            <a:chExt cx="812800" cy="860425"/>
          </a:xfrm>
        </p:grpSpPr>
        <p:sp>
          <p:nvSpPr>
            <p:cNvPr id="351" name="Google Shape;351;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26"/>
          <p:cNvGrpSpPr/>
          <p:nvPr/>
        </p:nvGrpSpPr>
        <p:grpSpPr>
          <a:xfrm>
            <a:off x="6605995" y="5292824"/>
            <a:ext cx="832791" cy="881587"/>
            <a:chOff x="0" y="-47625"/>
            <a:chExt cx="812800" cy="860425"/>
          </a:xfrm>
        </p:grpSpPr>
        <p:sp>
          <p:nvSpPr>
            <p:cNvPr id="354" name="Google Shape;354;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26"/>
          <p:cNvGrpSpPr/>
          <p:nvPr/>
        </p:nvGrpSpPr>
        <p:grpSpPr>
          <a:xfrm>
            <a:off x="6605995" y="6412329"/>
            <a:ext cx="832791" cy="881587"/>
            <a:chOff x="0" y="-47625"/>
            <a:chExt cx="812800" cy="860425"/>
          </a:xfrm>
        </p:grpSpPr>
        <p:sp>
          <p:nvSpPr>
            <p:cNvPr id="357" name="Google Shape;357;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26"/>
          <p:cNvGrpSpPr/>
          <p:nvPr/>
        </p:nvGrpSpPr>
        <p:grpSpPr>
          <a:xfrm>
            <a:off x="6605995" y="7521345"/>
            <a:ext cx="832791" cy="881587"/>
            <a:chOff x="0" y="-47625"/>
            <a:chExt cx="812800" cy="860425"/>
          </a:xfrm>
        </p:grpSpPr>
        <p:sp>
          <p:nvSpPr>
            <p:cNvPr id="360" name="Google Shape;360;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26"/>
          <p:cNvGrpSpPr/>
          <p:nvPr/>
        </p:nvGrpSpPr>
        <p:grpSpPr>
          <a:xfrm>
            <a:off x="6605995" y="8640850"/>
            <a:ext cx="832791" cy="881587"/>
            <a:chOff x="0" y="-47625"/>
            <a:chExt cx="812800" cy="860425"/>
          </a:xfrm>
        </p:grpSpPr>
        <p:sp>
          <p:nvSpPr>
            <p:cNvPr id="363" name="Google Shape;363;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26"/>
          <p:cNvGrpSpPr/>
          <p:nvPr/>
        </p:nvGrpSpPr>
        <p:grpSpPr>
          <a:xfrm>
            <a:off x="12117804" y="3060022"/>
            <a:ext cx="832791" cy="881587"/>
            <a:chOff x="0" y="-47625"/>
            <a:chExt cx="812800" cy="860425"/>
          </a:xfrm>
        </p:grpSpPr>
        <p:sp>
          <p:nvSpPr>
            <p:cNvPr id="366" name="Google Shape;366;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26"/>
          <p:cNvGrpSpPr/>
          <p:nvPr/>
        </p:nvGrpSpPr>
        <p:grpSpPr>
          <a:xfrm>
            <a:off x="12117804" y="4179527"/>
            <a:ext cx="832791" cy="881587"/>
            <a:chOff x="0" y="-47625"/>
            <a:chExt cx="812800" cy="860425"/>
          </a:xfrm>
        </p:grpSpPr>
        <p:sp>
          <p:nvSpPr>
            <p:cNvPr id="369" name="Google Shape;369;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26"/>
          <p:cNvGrpSpPr/>
          <p:nvPr/>
        </p:nvGrpSpPr>
        <p:grpSpPr>
          <a:xfrm>
            <a:off x="12117804" y="5292824"/>
            <a:ext cx="832791" cy="881587"/>
            <a:chOff x="0" y="-47625"/>
            <a:chExt cx="812800" cy="860425"/>
          </a:xfrm>
        </p:grpSpPr>
        <p:sp>
          <p:nvSpPr>
            <p:cNvPr id="372" name="Google Shape;372;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26"/>
          <p:cNvGrpSpPr/>
          <p:nvPr/>
        </p:nvGrpSpPr>
        <p:grpSpPr>
          <a:xfrm>
            <a:off x="12117804" y="6412329"/>
            <a:ext cx="832791" cy="881587"/>
            <a:chOff x="0" y="-47625"/>
            <a:chExt cx="812800" cy="860425"/>
          </a:xfrm>
        </p:grpSpPr>
        <p:sp>
          <p:nvSpPr>
            <p:cNvPr id="375" name="Google Shape;375;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 name="Google Shape;377;p26"/>
          <p:cNvGrpSpPr/>
          <p:nvPr/>
        </p:nvGrpSpPr>
        <p:grpSpPr>
          <a:xfrm>
            <a:off x="12117804" y="7521345"/>
            <a:ext cx="832791" cy="881587"/>
            <a:chOff x="0" y="-47625"/>
            <a:chExt cx="812800" cy="860425"/>
          </a:xfrm>
        </p:grpSpPr>
        <p:sp>
          <p:nvSpPr>
            <p:cNvPr id="378" name="Google Shape;378;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0" name="Google Shape;380;p26"/>
          <p:cNvGrpSpPr/>
          <p:nvPr/>
        </p:nvGrpSpPr>
        <p:grpSpPr>
          <a:xfrm>
            <a:off x="12117804" y="8640850"/>
            <a:ext cx="832791" cy="881587"/>
            <a:chOff x="0" y="-47625"/>
            <a:chExt cx="812800" cy="860425"/>
          </a:xfrm>
        </p:grpSpPr>
        <p:sp>
          <p:nvSpPr>
            <p:cNvPr id="381" name="Google Shape;381;p26"/>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3" name="Google Shape;383;p26"/>
          <p:cNvSpPr txBox="1"/>
          <p:nvPr/>
        </p:nvSpPr>
        <p:spPr>
          <a:xfrm>
            <a:off x="1028700" y="1067869"/>
            <a:ext cx="8253969" cy="156469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By the Hour</a:t>
            </a:r>
            <a:endParaRPr/>
          </a:p>
        </p:txBody>
      </p:sp>
      <p:sp>
        <p:nvSpPr>
          <p:cNvPr id="384" name="Google Shape;384;p26"/>
          <p:cNvSpPr txBox="1"/>
          <p:nvPr/>
        </p:nvSpPr>
        <p:spPr>
          <a:xfrm>
            <a:off x="2152994" y="5845832"/>
            <a:ext cx="428893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Have coffee </a:t>
            </a:r>
            <a:endParaRPr/>
          </a:p>
        </p:txBody>
      </p:sp>
      <p:sp>
        <p:nvSpPr>
          <p:cNvPr id="385" name="Google Shape;385;p26"/>
          <p:cNvSpPr txBox="1"/>
          <p:nvPr/>
        </p:nvSpPr>
        <p:spPr>
          <a:xfrm>
            <a:off x="2152994" y="6960093"/>
            <a:ext cx="428893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Go to class</a:t>
            </a:r>
            <a:endParaRPr/>
          </a:p>
        </p:txBody>
      </p:sp>
      <p:sp>
        <p:nvSpPr>
          <p:cNvPr id="386" name="Google Shape;386;p26"/>
          <p:cNvSpPr txBox="1"/>
          <p:nvPr/>
        </p:nvSpPr>
        <p:spPr>
          <a:xfrm>
            <a:off x="2144864" y="8093403"/>
            <a:ext cx="429706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Go to 2nd period</a:t>
            </a:r>
            <a:endParaRPr/>
          </a:p>
        </p:txBody>
      </p:sp>
      <p:pic>
        <p:nvPicPr>
          <p:cNvPr id="387" name="Google Shape;387;p26"/>
          <p:cNvPicPr preferRelativeResize="0"/>
          <p:nvPr/>
        </p:nvPicPr>
        <p:blipFill>
          <a:blip r:embed="rId3">
            <a:alphaModFix/>
          </a:blip>
          <a:stretch>
            <a:fillRect/>
          </a:stretch>
        </p:blipFill>
        <p:spPr>
          <a:xfrm>
            <a:off x="11447276" y="-3640978"/>
            <a:ext cx="9864772" cy="10286999"/>
          </a:xfrm>
          <a:prstGeom prst="rect">
            <a:avLst/>
          </a:prstGeom>
          <a:noFill/>
          <a:ln>
            <a:noFill/>
          </a:ln>
        </p:spPr>
      </p:pic>
      <p:sp>
        <p:nvSpPr>
          <p:cNvPr id="388" name="Google Shape;388;p26"/>
          <p:cNvSpPr txBox="1"/>
          <p:nvPr/>
        </p:nvSpPr>
        <p:spPr>
          <a:xfrm>
            <a:off x="2148929" y="9217189"/>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Lunch</a:t>
            </a:r>
            <a:endParaRPr/>
          </a:p>
        </p:txBody>
      </p:sp>
      <p:sp>
        <p:nvSpPr>
          <p:cNvPr id="389" name="Google Shape;389;p26"/>
          <p:cNvSpPr txBox="1"/>
          <p:nvPr/>
        </p:nvSpPr>
        <p:spPr>
          <a:xfrm>
            <a:off x="2148929" y="306119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07:00</a:t>
            </a:r>
            <a:endParaRPr/>
          </a:p>
        </p:txBody>
      </p:sp>
      <p:sp>
        <p:nvSpPr>
          <p:cNvPr id="390" name="Google Shape;390;p26"/>
          <p:cNvSpPr txBox="1"/>
          <p:nvPr/>
        </p:nvSpPr>
        <p:spPr>
          <a:xfrm>
            <a:off x="2148929" y="3607785"/>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Wake up &amp; get ready</a:t>
            </a:r>
            <a:endParaRPr/>
          </a:p>
        </p:txBody>
      </p:sp>
      <p:sp>
        <p:nvSpPr>
          <p:cNvPr id="391" name="Google Shape;391;p26"/>
          <p:cNvSpPr txBox="1"/>
          <p:nvPr/>
        </p:nvSpPr>
        <p:spPr>
          <a:xfrm>
            <a:off x="2148929" y="417545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08:00</a:t>
            </a:r>
            <a:endParaRPr/>
          </a:p>
        </p:txBody>
      </p:sp>
      <p:sp>
        <p:nvSpPr>
          <p:cNvPr id="392" name="Google Shape;392;p26"/>
          <p:cNvSpPr txBox="1"/>
          <p:nvPr/>
        </p:nvSpPr>
        <p:spPr>
          <a:xfrm>
            <a:off x="2148929" y="4722046"/>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Have breakfast </a:t>
            </a:r>
            <a:endParaRPr/>
          </a:p>
        </p:txBody>
      </p:sp>
      <p:sp>
        <p:nvSpPr>
          <p:cNvPr id="393" name="Google Shape;393;p26"/>
          <p:cNvSpPr txBox="1"/>
          <p:nvPr/>
        </p:nvSpPr>
        <p:spPr>
          <a:xfrm>
            <a:off x="2152994" y="529923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09:00</a:t>
            </a:r>
            <a:endParaRPr/>
          </a:p>
        </p:txBody>
      </p:sp>
      <p:sp>
        <p:nvSpPr>
          <p:cNvPr id="394" name="Google Shape;394;p26"/>
          <p:cNvSpPr txBox="1"/>
          <p:nvPr/>
        </p:nvSpPr>
        <p:spPr>
          <a:xfrm>
            <a:off x="2152994" y="6413500"/>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10:00</a:t>
            </a:r>
            <a:endParaRPr/>
          </a:p>
        </p:txBody>
      </p:sp>
      <p:sp>
        <p:nvSpPr>
          <p:cNvPr id="395" name="Google Shape;395;p26"/>
          <p:cNvSpPr txBox="1"/>
          <p:nvPr/>
        </p:nvSpPr>
        <p:spPr>
          <a:xfrm>
            <a:off x="2144864" y="754681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11:00</a:t>
            </a:r>
            <a:endParaRPr/>
          </a:p>
        </p:txBody>
      </p:sp>
      <p:sp>
        <p:nvSpPr>
          <p:cNvPr id="396" name="Google Shape;396;p26"/>
          <p:cNvSpPr txBox="1"/>
          <p:nvPr/>
        </p:nvSpPr>
        <p:spPr>
          <a:xfrm>
            <a:off x="2148929" y="8670596"/>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12:00</a:t>
            </a:r>
            <a:endParaRPr/>
          </a:p>
        </p:txBody>
      </p:sp>
      <p:sp>
        <p:nvSpPr>
          <p:cNvPr id="397" name="Google Shape;397;p26"/>
          <p:cNvSpPr txBox="1"/>
          <p:nvPr/>
        </p:nvSpPr>
        <p:spPr>
          <a:xfrm>
            <a:off x="7606917" y="3066437"/>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13:00</a:t>
            </a:r>
            <a:endParaRPr/>
          </a:p>
        </p:txBody>
      </p:sp>
      <p:sp>
        <p:nvSpPr>
          <p:cNvPr id="398" name="Google Shape;398;p26"/>
          <p:cNvSpPr txBox="1"/>
          <p:nvPr/>
        </p:nvSpPr>
        <p:spPr>
          <a:xfrm>
            <a:off x="7606917" y="3613030"/>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Go to work</a:t>
            </a:r>
            <a:endParaRPr/>
          </a:p>
        </p:txBody>
      </p:sp>
      <p:sp>
        <p:nvSpPr>
          <p:cNvPr id="399" name="Google Shape;399;p26"/>
          <p:cNvSpPr txBox="1"/>
          <p:nvPr/>
        </p:nvSpPr>
        <p:spPr>
          <a:xfrm>
            <a:off x="7606917" y="4180698"/>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14:00</a:t>
            </a:r>
            <a:endParaRPr/>
          </a:p>
        </p:txBody>
      </p:sp>
      <p:sp>
        <p:nvSpPr>
          <p:cNvPr id="400" name="Google Shape;400;p26"/>
          <p:cNvSpPr txBox="1"/>
          <p:nvPr/>
        </p:nvSpPr>
        <p:spPr>
          <a:xfrm>
            <a:off x="7606917" y="4727290"/>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Work</a:t>
            </a:r>
            <a:endParaRPr/>
          </a:p>
        </p:txBody>
      </p:sp>
      <p:sp>
        <p:nvSpPr>
          <p:cNvPr id="401" name="Google Shape;401;p26"/>
          <p:cNvSpPr txBox="1"/>
          <p:nvPr/>
        </p:nvSpPr>
        <p:spPr>
          <a:xfrm>
            <a:off x="7610982" y="5304483"/>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15:00</a:t>
            </a:r>
            <a:endParaRPr/>
          </a:p>
        </p:txBody>
      </p:sp>
      <p:sp>
        <p:nvSpPr>
          <p:cNvPr id="402" name="Google Shape;402;p26"/>
          <p:cNvSpPr txBox="1"/>
          <p:nvPr/>
        </p:nvSpPr>
        <p:spPr>
          <a:xfrm>
            <a:off x="7610982" y="5851076"/>
            <a:ext cx="428893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Work</a:t>
            </a:r>
            <a:endParaRPr/>
          </a:p>
        </p:txBody>
      </p:sp>
      <p:sp>
        <p:nvSpPr>
          <p:cNvPr id="403" name="Google Shape;403;p26"/>
          <p:cNvSpPr txBox="1"/>
          <p:nvPr/>
        </p:nvSpPr>
        <p:spPr>
          <a:xfrm>
            <a:off x="7610982" y="6418744"/>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16:00</a:t>
            </a:r>
            <a:endParaRPr/>
          </a:p>
        </p:txBody>
      </p:sp>
      <p:sp>
        <p:nvSpPr>
          <p:cNvPr id="404" name="Google Shape;404;p26"/>
          <p:cNvSpPr txBox="1"/>
          <p:nvPr/>
        </p:nvSpPr>
        <p:spPr>
          <a:xfrm>
            <a:off x="7610982" y="6965337"/>
            <a:ext cx="428893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Work</a:t>
            </a:r>
            <a:endParaRPr/>
          </a:p>
        </p:txBody>
      </p:sp>
      <p:sp>
        <p:nvSpPr>
          <p:cNvPr id="405" name="Google Shape;405;p26"/>
          <p:cNvSpPr txBox="1"/>
          <p:nvPr/>
        </p:nvSpPr>
        <p:spPr>
          <a:xfrm>
            <a:off x="7602852" y="7552055"/>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17:00</a:t>
            </a:r>
            <a:endParaRPr/>
          </a:p>
        </p:txBody>
      </p:sp>
      <p:sp>
        <p:nvSpPr>
          <p:cNvPr id="406" name="Google Shape;406;p26"/>
          <p:cNvSpPr txBox="1"/>
          <p:nvPr/>
        </p:nvSpPr>
        <p:spPr>
          <a:xfrm>
            <a:off x="7602852" y="8098648"/>
            <a:ext cx="429706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Work</a:t>
            </a:r>
            <a:endParaRPr/>
          </a:p>
        </p:txBody>
      </p:sp>
      <p:sp>
        <p:nvSpPr>
          <p:cNvPr id="407" name="Google Shape;407;p26"/>
          <p:cNvSpPr txBox="1"/>
          <p:nvPr/>
        </p:nvSpPr>
        <p:spPr>
          <a:xfrm>
            <a:off x="7606917" y="867584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18:00</a:t>
            </a:r>
            <a:endParaRPr/>
          </a:p>
        </p:txBody>
      </p:sp>
      <p:sp>
        <p:nvSpPr>
          <p:cNvPr id="408" name="Google Shape;408;p26"/>
          <p:cNvSpPr txBox="1"/>
          <p:nvPr/>
        </p:nvSpPr>
        <p:spPr>
          <a:xfrm>
            <a:off x="7606917" y="9222433"/>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Work</a:t>
            </a:r>
            <a:endParaRPr/>
          </a:p>
        </p:txBody>
      </p:sp>
      <p:sp>
        <p:nvSpPr>
          <p:cNvPr id="409" name="Google Shape;409;p26"/>
          <p:cNvSpPr txBox="1"/>
          <p:nvPr/>
        </p:nvSpPr>
        <p:spPr>
          <a:xfrm>
            <a:off x="13115396" y="307168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19:00</a:t>
            </a:r>
            <a:endParaRPr/>
          </a:p>
        </p:txBody>
      </p:sp>
      <p:sp>
        <p:nvSpPr>
          <p:cNvPr id="410" name="Google Shape;410;p26"/>
          <p:cNvSpPr txBox="1"/>
          <p:nvPr/>
        </p:nvSpPr>
        <p:spPr>
          <a:xfrm>
            <a:off x="13115396" y="3618274"/>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Have dinner</a:t>
            </a:r>
            <a:endParaRPr/>
          </a:p>
        </p:txBody>
      </p:sp>
      <p:sp>
        <p:nvSpPr>
          <p:cNvPr id="411" name="Google Shape;411;p26"/>
          <p:cNvSpPr txBox="1"/>
          <p:nvPr/>
        </p:nvSpPr>
        <p:spPr>
          <a:xfrm>
            <a:off x="13115396" y="4185942"/>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20:00</a:t>
            </a:r>
            <a:endParaRPr/>
          </a:p>
        </p:txBody>
      </p:sp>
      <p:sp>
        <p:nvSpPr>
          <p:cNvPr id="412" name="Google Shape;412;p26"/>
          <p:cNvSpPr txBox="1"/>
          <p:nvPr/>
        </p:nvSpPr>
        <p:spPr>
          <a:xfrm>
            <a:off x="13115396" y="4732535"/>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Do chores</a:t>
            </a:r>
            <a:endParaRPr/>
          </a:p>
        </p:txBody>
      </p:sp>
      <p:sp>
        <p:nvSpPr>
          <p:cNvPr id="413" name="Google Shape;413;p26"/>
          <p:cNvSpPr txBox="1"/>
          <p:nvPr/>
        </p:nvSpPr>
        <p:spPr>
          <a:xfrm>
            <a:off x="13119461" y="5309728"/>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21:00</a:t>
            </a:r>
            <a:endParaRPr/>
          </a:p>
        </p:txBody>
      </p:sp>
      <p:sp>
        <p:nvSpPr>
          <p:cNvPr id="414" name="Google Shape;414;p26"/>
          <p:cNvSpPr txBox="1"/>
          <p:nvPr/>
        </p:nvSpPr>
        <p:spPr>
          <a:xfrm>
            <a:off x="13119461" y="5856320"/>
            <a:ext cx="428893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Watch TV</a:t>
            </a:r>
            <a:endParaRPr/>
          </a:p>
        </p:txBody>
      </p:sp>
      <p:sp>
        <p:nvSpPr>
          <p:cNvPr id="415" name="Google Shape;415;p26"/>
          <p:cNvSpPr txBox="1"/>
          <p:nvPr/>
        </p:nvSpPr>
        <p:spPr>
          <a:xfrm>
            <a:off x="13119461" y="642398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22:00</a:t>
            </a:r>
            <a:endParaRPr/>
          </a:p>
        </p:txBody>
      </p:sp>
      <p:sp>
        <p:nvSpPr>
          <p:cNvPr id="416" name="Google Shape;416;p26"/>
          <p:cNvSpPr txBox="1"/>
          <p:nvPr/>
        </p:nvSpPr>
        <p:spPr>
          <a:xfrm>
            <a:off x="13119461" y="6970581"/>
            <a:ext cx="428893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Play video games</a:t>
            </a:r>
            <a:endParaRPr/>
          </a:p>
        </p:txBody>
      </p:sp>
      <p:sp>
        <p:nvSpPr>
          <p:cNvPr id="417" name="Google Shape;417;p26"/>
          <p:cNvSpPr txBox="1"/>
          <p:nvPr/>
        </p:nvSpPr>
        <p:spPr>
          <a:xfrm>
            <a:off x="13111332" y="755729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23:00</a:t>
            </a:r>
            <a:endParaRPr/>
          </a:p>
        </p:txBody>
      </p:sp>
      <p:sp>
        <p:nvSpPr>
          <p:cNvPr id="418" name="Google Shape;418;p26"/>
          <p:cNvSpPr txBox="1"/>
          <p:nvPr/>
        </p:nvSpPr>
        <p:spPr>
          <a:xfrm>
            <a:off x="13111332" y="8103892"/>
            <a:ext cx="4297066"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Prepare for bed</a:t>
            </a:r>
            <a:endParaRPr/>
          </a:p>
        </p:txBody>
      </p:sp>
      <p:sp>
        <p:nvSpPr>
          <p:cNvPr id="419" name="Google Shape;419;p26"/>
          <p:cNvSpPr txBox="1"/>
          <p:nvPr/>
        </p:nvSpPr>
        <p:spPr>
          <a:xfrm>
            <a:off x="13115396" y="8681085"/>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00:00</a:t>
            </a:r>
            <a:endParaRPr/>
          </a:p>
        </p:txBody>
      </p:sp>
      <p:sp>
        <p:nvSpPr>
          <p:cNvPr id="420" name="Google Shape;420;p26"/>
          <p:cNvSpPr txBox="1"/>
          <p:nvPr/>
        </p:nvSpPr>
        <p:spPr>
          <a:xfrm>
            <a:off x="13115396" y="9227678"/>
            <a:ext cx="429300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Go to bed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424" name="Shape 424"/>
        <p:cNvGrpSpPr/>
        <p:nvPr/>
      </p:nvGrpSpPr>
      <p:grpSpPr>
        <a:xfrm>
          <a:off x="0" y="0"/>
          <a:ext cx="0" cy="0"/>
          <a:chOff x="0" y="0"/>
          <a:chExt cx="0" cy="0"/>
        </a:xfrm>
      </p:grpSpPr>
      <p:pic>
        <p:nvPicPr>
          <p:cNvPr id="425" name="Google Shape;425;p27"/>
          <p:cNvPicPr preferRelativeResize="0"/>
          <p:nvPr/>
        </p:nvPicPr>
        <p:blipFill rotWithShape="1">
          <a:blip r:embed="rId3">
            <a:alphaModFix/>
          </a:blip>
          <a:srcRect b="0" l="0" r="0" t="0"/>
          <a:stretch/>
        </p:blipFill>
        <p:spPr>
          <a:xfrm>
            <a:off x="-105357" y="1672724"/>
            <a:ext cx="13608690" cy="8719634"/>
          </a:xfrm>
          <a:prstGeom prst="rect">
            <a:avLst/>
          </a:prstGeom>
          <a:noFill/>
          <a:ln>
            <a:noFill/>
          </a:ln>
        </p:spPr>
      </p:pic>
      <p:sp>
        <p:nvSpPr>
          <p:cNvPr id="426" name="Google Shape;426;p27"/>
          <p:cNvSpPr txBox="1"/>
          <p:nvPr/>
        </p:nvSpPr>
        <p:spPr>
          <a:xfrm>
            <a:off x="1028700" y="1028700"/>
            <a:ext cx="12131277" cy="157135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Monthly Habit Statistics</a:t>
            </a:r>
            <a:endParaRPr/>
          </a:p>
        </p:txBody>
      </p:sp>
      <p:sp>
        <p:nvSpPr>
          <p:cNvPr id="427" name="Google Shape;427;p27"/>
          <p:cNvSpPr txBox="1"/>
          <p:nvPr/>
        </p:nvSpPr>
        <p:spPr>
          <a:xfrm>
            <a:off x="12777108" y="2759156"/>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item 1</a:t>
            </a:r>
            <a:endParaRPr/>
          </a:p>
        </p:txBody>
      </p:sp>
      <p:sp>
        <p:nvSpPr>
          <p:cNvPr id="428" name="Google Shape;428;p27"/>
          <p:cNvSpPr txBox="1"/>
          <p:nvPr/>
        </p:nvSpPr>
        <p:spPr>
          <a:xfrm>
            <a:off x="12777108" y="3391616"/>
            <a:ext cx="4482192"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statistic here.</a:t>
            </a:r>
            <a:endParaRPr/>
          </a:p>
        </p:txBody>
      </p:sp>
      <p:sp>
        <p:nvSpPr>
          <p:cNvPr id="429" name="Google Shape;429;p27"/>
          <p:cNvSpPr txBox="1"/>
          <p:nvPr/>
        </p:nvSpPr>
        <p:spPr>
          <a:xfrm>
            <a:off x="12777108" y="458704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item 2</a:t>
            </a:r>
            <a:endParaRPr/>
          </a:p>
        </p:txBody>
      </p:sp>
      <p:sp>
        <p:nvSpPr>
          <p:cNvPr id="430" name="Google Shape;430;p27"/>
          <p:cNvSpPr txBox="1"/>
          <p:nvPr/>
        </p:nvSpPr>
        <p:spPr>
          <a:xfrm>
            <a:off x="12777108" y="5219509"/>
            <a:ext cx="4482192"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statistic here.</a:t>
            </a:r>
            <a:endParaRPr/>
          </a:p>
        </p:txBody>
      </p:sp>
      <p:sp>
        <p:nvSpPr>
          <p:cNvPr id="431" name="Google Shape;431;p27"/>
          <p:cNvSpPr txBox="1"/>
          <p:nvPr/>
        </p:nvSpPr>
        <p:spPr>
          <a:xfrm>
            <a:off x="12777108" y="6414942"/>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item 3</a:t>
            </a:r>
            <a:endParaRPr/>
          </a:p>
        </p:txBody>
      </p:sp>
      <p:sp>
        <p:nvSpPr>
          <p:cNvPr id="432" name="Google Shape;432;p27"/>
          <p:cNvSpPr txBox="1"/>
          <p:nvPr/>
        </p:nvSpPr>
        <p:spPr>
          <a:xfrm>
            <a:off x="12777108" y="7047402"/>
            <a:ext cx="4482192"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statistic here.</a:t>
            </a:r>
            <a:endParaRPr/>
          </a:p>
        </p:txBody>
      </p:sp>
      <p:pic>
        <p:nvPicPr>
          <p:cNvPr id="433" name="Google Shape;433;p27"/>
          <p:cNvPicPr preferRelativeResize="0"/>
          <p:nvPr/>
        </p:nvPicPr>
        <p:blipFill>
          <a:blip r:embed="rId4">
            <a:alphaModFix/>
          </a:blip>
          <a:stretch>
            <a:fillRect/>
          </a:stretch>
        </p:blipFill>
        <p:spPr>
          <a:xfrm>
            <a:off x="14623871" y="7539794"/>
            <a:ext cx="3664125" cy="38871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437" name="Shape 437"/>
        <p:cNvGrpSpPr/>
        <p:nvPr/>
      </p:nvGrpSpPr>
      <p:grpSpPr>
        <a:xfrm>
          <a:off x="0" y="0"/>
          <a:ext cx="0" cy="0"/>
          <a:chOff x="0" y="0"/>
          <a:chExt cx="0" cy="0"/>
        </a:xfrm>
      </p:grpSpPr>
      <p:sp>
        <p:nvSpPr>
          <p:cNvPr id="438" name="Google Shape;438;p28"/>
          <p:cNvSpPr txBox="1"/>
          <p:nvPr/>
        </p:nvSpPr>
        <p:spPr>
          <a:xfrm>
            <a:off x="1028700" y="6289267"/>
            <a:ext cx="16230600" cy="30474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28282" u="none" cap="none" strike="noStrike">
                <a:solidFill>
                  <a:srgbClr val="BC4749"/>
                </a:solidFill>
                <a:latin typeface="Great Vibes"/>
                <a:ea typeface="Great Vibes"/>
                <a:cs typeface="Great Vibes"/>
                <a:sym typeface="Great Vibes"/>
              </a:rPr>
              <a:t>Week Four</a:t>
            </a:r>
            <a:endParaRPr/>
          </a:p>
        </p:txBody>
      </p:sp>
      <p:pic>
        <p:nvPicPr>
          <p:cNvPr id="439" name="Google Shape;439;p28"/>
          <p:cNvPicPr preferRelativeResize="0"/>
          <p:nvPr/>
        </p:nvPicPr>
        <p:blipFill>
          <a:blip r:embed="rId3">
            <a:alphaModFix/>
          </a:blip>
          <a:stretch>
            <a:fillRect/>
          </a:stretch>
        </p:blipFill>
        <p:spPr>
          <a:xfrm>
            <a:off x="0" y="0"/>
            <a:ext cx="18288000" cy="77241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443" name="Shape 443"/>
        <p:cNvGrpSpPr/>
        <p:nvPr/>
      </p:nvGrpSpPr>
      <p:grpSpPr>
        <a:xfrm>
          <a:off x="0" y="0"/>
          <a:ext cx="0" cy="0"/>
          <a:chOff x="0" y="0"/>
          <a:chExt cx="0" cy="0"/>
        </a:xfrm>
      </p:grpSpPr>
      <p:sp>
        <p:nvSpPr>
          <p:cNvPr id="444" name="Google Shape;444;p29"/>
          <p:cNvSpPr txBox="1"/>
          <p:nvPr/>
        </p:nvSpPr>
        <p:spPr>
          <a:xfrm>
            <a:off x="1028700" y="7673446"/>
            <a:ext cx="8115300" cy="158485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Christmas</a:t>
            </a:r>
            <a:endParaRPr/>
          </a:p>
        </p:txBody>
      </p:sp>
      <p:sp>
        <p:nvSpPr>
          <p:cNvPr id="445" name="Google Shape;445;p29"/>
          <p:cNvSpPr txBox="1"/>
          <p:nvPr/>
        </p:nvSpPr>
        <p:spPr>
          <a:xfrm>
            <a:off x="1028700" y="3636645"/>
            <a:ext cx="8115300" cy="2925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topic here. Adding context can help you fully visualize daily tasks. </a:t>
            </a:r>
            <a:endParaRPr/>
          </a:p>
          <a:p>
            <a:pPr indent="0" lvl="0" marL="0" marR="0" rtl="0" algn="just">
              <a:lnSpc>
                <a:spcPct val="115000"/>
              </a:lnSpc>
              <a:spcBef>
                <a:spcPts val="0"/>
              </a:spcBef>
              <a:spcAft>
                <a:spcPts val="0"/>
              </a:spcAft>
              <a:buNone/>
            </a:pPr>
            <a:r>
              <a:t/>
            </a:r>
            <a:endParaRPr b="0" i="0" sz="2100" u="none" cap="none" strike="noStrike">
              <a:solidFill>
                <a:srgbClr val="386641"/>
              </a:solidFill>
              <a:latin typeface="Forum"/>
              <a:ea typeface="Forum"/>
              <a:cs typeface="Forum"/>
              <a:sym typeface="Forum"/>
            </a:endParaRPr>
          </a:p>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Lorem ipsum dolor sit amet, consectetur adipiscing elit, sed do eiusmod tempor incididunt ut labore et dolore magna aliqua. Placerat duis ultricies lacus sed turpis tincidunt id aliquet risus. Aliquet porttitor lacus luctus accumsan tortor. Iaculis eu non diam phasellus. Maecenas sed enim ut sem viverra aliquet. </a:t>
            </a:r>
            <a:endParaRPr/>
          </a:p>
        </p:txBody>
      </p:sp>
      <p:pic>
        <p:nvPicPr>
          <p:cNvPr id="446" name="Google Shape;446;p29"/>
          <p:cNvPicPr preferRelativeResize="0"/>
          <p:nvPr/>
        </p:nvPicPr>
        <p:blipFill>
          <a:blip r:embed="rId3">
            <a:alphaModFix/>
          </a:blip>
          <a:stretch>
            <a:fillRect/>
          </a:stretch>
        </p:blipFill>
        <p:spPr>
          <a:xfrm>
            <a:off x="9144000" y="0"/>
            <a:ext cx="9144000" cy="10287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450" name="Shape 450"/>
        <p:cNvGrpSpPr/>
        <p:nvPr/>
      </p:nvGrpSpPr>
      <p:grpSpPr>
        <a:xfrm>
          <a:off x="0" y="0"/>
          <a:ext cx="0" cy="0"/>
          <a:chOff x="0" y="0"/>
          <a:chExt cx="0" cy="0"/>
        </a:xfrm>
      </p:grpSpPr>
      <p:pic>
        <p:nvPicPr>
          <p:cNvPr id="451" name="Google Shape;451;p30"/>
          <p:cNvPicPr preferRelativeResize="0"/>
          <p:nvPr/>
        </p:nvPicPr>
        <p:blipFill>
          <a:blip r:embed="rId3">
            <a:alphaModFix/>
          </a:blip>
          <a:stretch>
            <a:fillRect/>
          </a:stretch>
        </p:blipFill>
        <p:spPr>
          <a:xfrm>
            <a:off x="0" y="5331037"/>
            <a:ext cx="18288000" cy="4955963"/>
          </a:xfrm>
          <a:prstGeom prst="rect">
            <a:avLst/>
          </a:prstGeom>
          <a:noFill/>
          <a:ln>
            <a:noFill/>
          </a:ln>
        </p:spPr>
      </p:pic>
      <p:sp>
        <p:nvSpPr>
          <p:cNvPr id="452" name="Google Shape;452;p30"/>
          <p:cNvSpPr txBox="1"/>
          <p:nvPr/>
        </p:nvSpPr>
        <p:spPr>
          <a:xfrm>
            <a:off x="0" y="1808419"/>
            <a:ext cx="18288000" cy="30474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28282" u="none" cap="none" strike="noStrike">
                <a:solidFill>
                  <a:srgbClr val="BC4749"/>
                </a:solidFill>
                <a:latin typeface="Great Vibes"/>
                <a:ea typeface="Great Vibes"/>
                <a:cs typeface="Great Vibes"/>
                <a:sym typeface="Great Vibes"/>
              </a:rPr>
              <a:t>Thank You!</a:t>
            </a:r>
            <a:endParaRPr/>
          </a:p>
        </p:txBody>
      </p:sp>
      <p:sp>
        <p:nvSpPr>
          <p:cNvPr id="453" name="Google Shape;453;p30"/>
          <p:cNvSpPr txBox="1"/>
          <p:nvPr/>
        </p:nvSpPr>
        <p:spPr>
          <a:xfrm>
            <a:off x="4867411" y="5527206"/>
            <a:ext cx="8553178"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Write a closing statement or call-to-action here.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457" name="Shape 457"/>
        <p:cNvGrpSpPr/>
        <p:nvPr/>
      </p:nvGrpSpPr>
      <p:grpSpPr>
        <a:xfrm>
          <a:off x="0" y="0"/>
          <a:ext cx="0" cy="0"/>
          <a:chOff x="0" y="0"/>
          <a:chExt cx="0" cy="0"/>
        </a:xfrm>
      </p:grpSpPr>
      <p:sp>
        <p:nvSpPr>
          <p:cNvPr id="458" name="Google Shape;458;p31"/>
          <p:cNvSpPr/>
          <p:nvPr/>
        </p:nvSpPr>
        <p:spPr>
          <a:xfrm>
            <a:off x="1078014" y="3974359"/>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3">
              <a:alphaModFix/>
            </a:blip>
            <a:stretch>
              <a:fillRect b="0" l="0" r="0" t="0"/>
            </a:stretch>
          </a:blipFill>
          <a:ln>
            <a:noFill/>
          </a:ln>
        </p:spPr>
      </p:sp>
      <p:sp>
        <p:nvSpPr>
          <p:cNvPr id="459" name="Google Shape;459;p31"/>
          <p:cNvSpPr/>
          <p:nvPr/>
        </p:nvSpPr>
        <p:spPr>
          <a:xfrm>
            <a:off x="1051391" y="4925925"/>
            <a:ext cx="263367" cy="263367"/>
          </a:xfrm>
          <a:custGeom>
            <a:rect b="b" l="l" r="r" t="t"/>
            <a:pathLst>
              <a:path extrusionOk="0" h="263367" w="263367">
                <a:moveTo>
                  <a:pt x="0" y="0"/>
                </a:moveTo>
                <a:lnTo>
                  <a:pt x="263368" y="0"/>
                </a:lnTo>
                <a:lnTo>
                  <a:pt x="263368" y="263368"/>
                </a:lnTo>
                <a:lnTo>
                  <a:pt x="0" y="263368"/>
                </a:lnTo>
                <a:lnTo>
                  <a:pt x="0" y="0"/>
                </a:lnTo>
                <a:close/>
              </a:path>
            </a:pathLst>
          </a:custGeom>
          <a:blipFill rotWithShape="1">
            <a:blip r:embed="rId4">
              <a:alphaModFix/>
            </a:blip>
            <a:stretch>
              <a:fillRect b="0" l="0" r="0" t="0"/>
            </a:stretch>
          </a:blipFill>
          <a:ln>
            <a:noFill/>
          </a:ln>
        </p:spPr>
      </p:sp>
      <p:sp>
        <p:nvSpPr>
          <p:cNvPr id="460" name="Google Shape;460;p31"/>
          <p:cNvSpPr/>
          <p:nvPr/>
        </p:nvSpPr>
        <p:spPr>
          <a:xfrm>
            <a:off x="1060010" y="5875920"/>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sp>
      <p:sp>
        <p:nvSpPr>
          <p:cNvPr id="461" name="Google Shape;461;p31"/>
          <p:cNvSpPr/>
          <p:nvPr/>
        </p:nvSpPr>
        <p:spPr>
          <a:xfrm>
            <a:off x="1046557" y="7619600"/>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sp>
      <p:sp>
        <p:nvSpPr>
          <p:cNvPr id="462" name="Google Shape;462;p31"/>
          <p:cNvSpPr/>
          <p:nvPr/>
        </p:nvSpPr>
        <p:spPr>
          <a:xfrm>
            <a:off x="1028700" y="6712878"/>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sp>
        <p:nvSpPr>
          <p:cNvPr id="463" name="Google Shape;463;p31"/>
          <p:cNvSpPr txBox="1"/>
          <p:nvPr/>
        </p:nvSpPr>
        <p:spPr>
          <a:xfrm>
            <a:off x="1028700" y="1707409"/>
            <a:ext cx="7140350" cy="15811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Contact Us</a:t>
            </a:r>
            <a:endParaRPr/>
          </a:p>
        </p:txBody>
      </p:sp>
      <p:sp>
        <p:nvSpPr>
          <p:cNvPr id="464" name="Google Shape;464;p31"/>
          <p:cNvSpPr txBox="1"/>
          <p:nvPr/>
        </p:nvSpPr>
        <p:spPr>
          <a:xfrm>
            <a:off x="1716133" y="3933628"/>
            <a:ext cx="5801458"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123 Anywhere St., Any City,ST 12345</a:t>
            </a:r>
            <a:endParaRPr/>
          </a:p>
        </p:txBody>
      </p:sp>
      <p:sp>
        <p:nvSpPr>
          <p:cNvPr id="465" name="Google Shape;465;p31"/>
          <p:cNvSpPr txBox="1"/>
          <p:nvPr/>
        </p:nvSpPr>
        <p:spPr>
          <a:xfrm>
            <a:off x="1716133" y="4859250"/>
            <a:ext cx="4892954"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123-456-7890</a:t>
            </a:r>
            <a:endParaRPr/>
          </a:p>
        </p:txBody>
      </p:sp>
      <p:sp>
        <p:nvSpPr>
          <p:cNvPr id="466" name="Google Shape;466;p31"/>
          <p:cNvSpPr txBox="1"/>
          <p:nvPr/>
        </p:nvSpPr>
        <p:spPr>
          <a:xfrm>
            <a:off x="1716133" y="5747810"/>
            <a:ext cx="4892954"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hello@reallygreatsite.com</a:t>
            </a:r>
            <a:endParaRPr/>
          </a:p>
        </p:txBody>
      </p:sp>
      <p:sp>
        <p:nvSpPr>
          <p:cNvPr id="467" name="Google Shape;467;p31"/>
          <p:cNvSpPr txBox="1"/>
          <p:nvPr/>
        </p:nvSpPr>
        <p:spPr>
          <a:xfrm>
            <a:off x="1716133" y="7529455"/>
            <a:ext cx="4892954"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reallygreatsite.com</a:t>
            </a:r>
            <a:endParaRPr/>
          </a:p>
        </p:txBody>
      </p:sp>
      <p:sp>
        <p:nvSpPr>
          <p:cNvPr id="468" name="Google Shape;468;p31"/>
          <p:cNvSpPr txBox="1"/>
          <p:nvPr/>
        </p:nvSpPr>
        <p:spPr>
          <a:xfrm>
            <a:off x="1716133" y="6625154"/>
            <a:ext cx="4892954"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@reallygreatsite</a:t>
            </a:r>
            <a:endParaRPr/>
          </a:p>
        </p:txBody>
      </p:sp>
      <p:pic>
        <p:nvPicPr>
          <p:cNvPr id="469" name="Google Shape;469;p31"/>
          <p:cNvPicPr preferRelativeResize="0"/>
          <p:nvPr/>
        </p:nvPicPr>
        <p:blipFill>
          <a:blip r:embed="rId8">
            <a:alphaModFix/>
          </a:blip>
          <a:stretch>
            <a:fillRect/>
          </a:stretch>
        </p:blipFill>
        <p:spPr>
          <a:xfrm>
            <a:off x="7686450" y="-595601"/>
            <a:ext cx="10601549" cy="159764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90" name="Shape 90"/>
        <p:cNvGrpSpPr/>
        <p:nvPr/>
      </p:nvGrpSpPr>
      <p:grpSpPr>
        <a:xfrm>
          <a:off x="0" y="0"/>
          <a:ext cx="0" cy="0"/>
          <a:chOff x="0" y="0"/>
          <a:chExt cx="0" cy="0"/>
        </a:xfrm>
      </p:grpSpPr>
      <p:pic>
        <p:nvPicPr>
          <p:cNvPr id="91" name="Google Shape;91;p14"/>
          <p:cNvPicPr preferRelativeResize="0"/>
          <p:nvPr/>
        </p:nvPicPr>
        <p:blipFill>
          <a:blip r:embed="rId3">
            <a:alphaModFix/>
          </a:blip>
          <a:stretch>
            <a:fillRect/>
          </a:stretch>
        </p:blipFill>
        <p:spPr>
          <a:xfrm>
            <a:off x="6" y="5074550"/>
            <a:ext cx="7812730" cy="5212449"/>
          </a:xfrm>
          <a:prstGeom prst="rect">
            <a:avLst/>
          </a:prstGeom>
          <a:noFill/>
          <a:ln>
            <a:noFill/>
          </a:ln>
        </p:spPr>
      </p:pic>
      <p:sp>
        <p:nvSpPr>
          <p:cNvPr id="92" name="Google Shape;92;p14"/>
          <p:cNvSpPr txBox="1"/>
          <p:nvPr/>
        </p:nvSpPr>
        <p:spPr>
          <a:xfrm>
            <a:off x="1028700" y="1730293"/>
            <a:ext cx="162306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To Use This Presentation</a:t>
            </a:r>
            <a:endParaRPr/>
          </a:p>
        </p:txBody>
      </p:sp>
      <p:pic>
        <p:nvPicPr>
          <p:cNvPr id="93" name="Google Shape;93;p14"/>
          <p:cNvPicPr preferRelativeResize="0"/>
          <p:nvPr/>
        </p:nvPicPr>
        <p:blipFill>
          <a:blip r:embed="rId4">
            <a:alphaModFix/>
          </a:blip>
          <a:stretch>
            <a:fillRect/>
          </a:stretch>
        </p:blipFill>
        <p:spPr>
          <a:xfrm>
            <a:off x="11456106" y="2"/>
            <a:ext cx="6831901" cy="5574727"/>
          </a:xfrm>
          <a:prstGeom prst="rect">
            <a:avLst/>
          </a:prstGeom>
          <a:noFill/>
          <a:ln>
            <a:noFill/>
          </a:ln>
        </p:spPr>
      </p:pic>
      <p:sp>
        <p:nvSpPr>
          <p:cNvPr id="94" name="Google Shape;94;p14"/>
          <p:cNvSpPr txBox="1"/>
          <p:nvPr/>
        </p:nvSpPr>
        <p:spPr>
          <a:xfrm>
            <a:off x="920691" y="4847672"/>
            <a:ext cx="5573700" cy="32325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386641"/>
              </a:buClr>
              <a:buSzPts val="2100"/>
              <a:buFont typeface="Arial"/>
              <a:buChar char="•"/>
            </a:pPr>
            <a:r>
              <a:rPr b="0" i="0" lang="en-US" sz="2100" u="none" cap="none" strike="noStrike">
                <a:solidFill>
                  <a:srgbClr val="386641"/>
                </a:solidFill>
                <a:latin typeface="Forum"/>
                <a:ea typeface="Forum"/>
                <a:cs typeface="Forum"/>
                <a:sym typeface="Forum"/>
              </a:rPr>
              <a:t>Click on the "Google Slides" button below this presentation preview. Make sure to sign in to your Google account. Click on "Make a copy." Start editing your presentation.</a:t>
            </a:r>
            <a:endParaRPr/>
          </a:p>
          <a:p>
            <a:pPr indent="-226695" lvl="1" marL="453390" marR="0" rtl="0" algn="l">
              <a:lnSpc>
                <a:spcPct val="100000"/>
              </a:lnSpc>
              <a:spcBef>
                <a:spcPts val="0"/>
              </a:spcBef>
              <a:spcAft>
                <a:spcPts val="0"/>
              </a:spcAft>
              <a:buClr>
                <a:srgbClr val="386641"/>
              </a:buClr>
              <a:buSzPts val="2100"/>
              <a:buFont typeface="Arial"/>
              <a:buChar char="•"/>
            </a:pPr>
            <a:r>
              <a:rPr b="0" i="0" lang="en-US" sz="2100" u="sng" cap="none" strike="noStrike">
                <a:solidFill>
                  <a:srgbClr val="386641"/>
                </a:solidFill>
                <a:latin typeface="Forum"/>
                <a:ea typeface="Forum"/>
                <a:cs typeface="Forum"/>
                <a:sym typeface="Forum"/>
              </a:rPr>
              <a:t>Alternative:</a:t>
            </a:r>
            <a:r>
              <a:rPr b="0" i="0" lang="en-US" sz="2100" u="none" cap="none" strike="noStrike">
                <a:solidFill>
                  <a:srgbClr val="386641"/>
                </a:solidFill>
                <a:latin typeface="Forum"/>
                <a:ea typeface="Forum"/>
                <a:cs typeface="Forum"/>
                <a:sym typeface="Forum"/>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5" name="Google Shape;95;p14"/>
          <p:cNvSpPr txBox="1"/>
          <p:nvPr/>
        </p:nvSpPr>
        <p:spPr>
          <a:xfrm>
            <a:off x="1136709" y="3862787"/>
            <a:ext cx="514130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Google Slides</a:t>
            </a:r>
            <a:endParaRPr/>
          </a:p>
        </p:txBody>
      </p:sp>
      <p:sp>
        <p:nvSpPr>
          <p:cNvPr id="96" name="Google Shape;96;p14"/>
          <p:cNvSpPr txBox="1"/>
          <p:nvPr/>
        </p:nvSpPr>
        <p:spPr>
          <a:xfrm>
            <a:off x="7351563" y="4847672"/>
            <a:ext cx="5038200" cy="29091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386641"/>
              </a:buClr>
              <a:buSzPts val="2100"/>
              <a:buFont typeface="Arial"/>
              <a:buChar char="•"/>
            </a:pPr>
            <a:r>
              <a:rPr b="0" i="0" lang="en-US" sz="2100" u="none" cap="none" strike="noStrike">
                <a:solidFill>
                  <a:srgbClr val="386641"/>
                </a:solidFill>
                <a:latin typeface="Forum"/>
                <a:ea typeface="Forum"/>
                <a:cs typeface="Forum"/>
                <a:sym typeface="Forum"/>
              </a:rPr>
              <a:t>Click on the "PowerPoint" button below this presentation preview. Start editing your presentation.</a:t>
            </a:r>
            <a:endParaRPr/>
          </a:p>
          <a:p>
            <a:pPr indent="-226695" lvl="1" marL="453390" marR="0" rtl="0" algn="l">
              <a:lnSpc>
                <a:spcPct val="100000"/>
              </a:lnSpc>
              <a:spcBef>
                <a:spcPts val="0"/>
              </a:spcBef>
              <a:spcAft>
                <a:spcPts val="0"/>
              </a:spcAft>
              <a:buClr>
                <a:srgbClr val="386641"/>
              </a:buClr>
              <a:buSzPts val="2100"/>
              <a:buFont typeface="Arial"/>
              <a:buChar char="•"/>
            </a:pPr>
            <a:r>
              <a:rPr b="0" i="0" lang="en-US" sz="2100" u="sng" cap="none" strike="noStrike">
                <a:solidFill>
                  <a:srgbClr val="386641"/>
                </a:solidFill>
                <a:latin typeface="Forum"/>
                <a:ea typeface="Forum"/>
                <a:cs typeface="Forum"/>
                <a:sym typeface="Forum"/>
              </a:rPr>
              <a:t>Alternative:</a:t>
            </a:r>
            <a:r>
              <a:rPr b="0" i="0" lang="en-US" sz="2100" u="none" cap="none" strike="noStrike">
                <a:solidFill>
                  <a:srgbClr val="386641"/>
                </a:solidFill>
                <a:latin typeface="Forum"/>
                <a:ea typeface="Forum"/>
                <a:cs typeface="Forum"/>
                <a:sym typeface="Forum"/>
              </a:rPr>
              <a:t> From Canva template file, Click on the "Share" button on the top right corner in Canva and click on "More" at the bottom of the menu. Enter "PowerPoint" in the search bar and click on the PowerPoint icon to download.</a:t>
            </a:r>
            <a:endParaRPr/>
          </a:p>
        </p:txBody>
      </p:sp>
      <p:sp>
        <p:nvSpPr>
          <p:cNvPr id="97" name="Google Shape;97;p14"/>
          <p:cNvSpPr txBox="1"/>
          <p:nvPr/>
        </p:nvSpPr>
        <p:spPr>
          <a:xfrm>
            <a:off x="7645029" y="3862787"/>
            <a:ext cx="514130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PowerPoint</a:t>
            </a:r>
            <a:endParaRPr/>
          </a:p>
        </p:txBody>
      </p:sp>
      <p:sp>
        <p:nvSpPr>
          <p:cNvPr id="98" name="Google Shape;98;p14"/>
          <p:cNvSpPr txBox="1"/>
          <p:nvPr/>
        </p:nvSpPr>
        <p:spPr>
          <a:xfrm>
            <a:off x="13242303" y="4847672"/>
            <a:ext cx="4017000" cy="16161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386641"/>
              </a:buClr>
              <a:buSzPts val="2100"/>
              <a:buFont typeface="Arial"/>
              <a:buChar char="•"/>
            </a:pPr>
            <a:r>
              <a:rPr b="0" i="0" lang="en-US" sz="2100" u="none" cap="none" strike="noStrike">
                <a:solidFill>
                  <a:srgbClr val="386641"/>
                </a:solidFill>
                <a:latin typeface="Forum"/>
                <a:ea typeface="Forum"/>
                <a:cs typeface="Forum"/>
                <a:sym typeface="Forum"/>
              </a:rPr>
              <a:t>Click on the "Canva" button under this presentation preview. Start editing your presentation. You need to sign in to your Canva account.</a:t>
            </a:r>
            <a:endParaRPr/>
          </a:p>
        </p:txBody>
      </p:sp>
      <p:sp>
        <p:nvSpPr>
          <p:cNvPr id="99" name="Google Shape;99;p14"/>
          <p:cNvSpPr txBox="1"/>
          <p:nvPr/>
        </p:nvSpPr>
        <p:spPr>
          <a:xfrm>
            <a:off x="13436400" y="3862787"/>
            <a:ext cx="3930909"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473" name="Shape 473"/>
        <p:cNvGrpSpPr/>
        <p:nvPr/>
      </p:nvGrpSpPr>
      <p:grpSpPr>
        <a:xfrm>
          <a:off x="0" y="0"/>
          <a:ext cx="0" cy="0"/>
          <a:chOff x="0" y="0"/>
          <a:chExt cx="0" cy="0"/>
        </a:xfrm>
      </p:grpSpPr>
      <p:pic>
        <p:nvPicPr>
          <p:cNvPr id="474" name="Google Shape;474;p32"/>
          <p:cNvPicPr preferRelativeResize="0"/>
          <p:nvPr/>
        </p:nvPicPr>
        <p:blipFill>
          <a:blip r:embed="rId3">
            <a:alphaModFix/>
          </a:blip>
          <a:stretch>
            <a:fillRect/>
          </a:stretch>
        </p:blipFill>
        <p:spPr>
          <a:xfrm>
            <a:off x="1028698" y="3571649"/>
            <a:ext cx="7723064" cy="1937100"/>
          </a:xfrm>
          <a:prstGeom prst="rect">
            <a:avLst/>
          </a:prstGeom>
          <a:noFill/>
          <a:ln>
            <a:noFill/>
          </a:ln>
        </p:spPr>
      </p:pic>
      <p:sp>
        <p:nvSpPr>
          <p:cNvPr id="475" name="Google Shape;475;p32"/>
          <p:cNvSpPr txBox="1"/>
          <p:nvPr/>
        </p:nvSpPr>
        <p:spPr>
          <a:xfrm>
            <a:off x="1028700" y="2000015"/>
            <a:ext cx="10461452" cy="1571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Credits</a:t>
            </a:r>
            <a:endParaRPr/>
          </a:p>
        </p:txBody>
      </p:sp>
      <p:sp>
        <p:nvSpPr>
          <p:cNvPr id="476" name="Google Shape;476;p32"/>
          <p:cNvSpPr txBox="1"/>
          <p:nvPr/>
        </p:nvSpPr>
        <p:spPr>
          <a:xfrm>
            <a:off x="1028700" y="5951455"/>
            <a:ext cx="7748400" cy="695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This presentation template is free for everyone to use thanks to the following:</a:t>
            </a:r>
            <a:endParaRPr/>
          </a:p>
        </p:txBody>
      </p:sp>
      <p:sp>
        <p:nvSpPr>
          <p:cNvPr id="477" name="Google Shape;477;p32"/>
          <p:cNvSpPr txBox="1"/>
          <p:nvPr/>
        </p:nvSpPr>
        <p:spPr>
          <a:xfrm>
            <a:off x="1028700" y="6907765"/>
            <a:ext cx="7748400" cy="695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SlidesCarnival for the presentation template</a:t>
            </a:r>
            <a:endParaRPr/>
          </a:p>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Pexels for the photos</a:t>
            </a:r>
            <a:endParaRPr/>
          </a:p>
        </p:txBody>
      </p:sp>
      <p:sp>
        <p:nvSpPr>
          <p:cNvPr id="478" name="Google Shape;478;p32"/>
          <p:cNvSpPr txBox="1"/>
          <p:nvPr/>
        </p:nvSpPr>
        <p:spPr>
          <a:xfrm>
            <a:off x="1028700" y="7921225"/>
            <a:ext cx="7748400" cy="323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Happy designing! </a:t>
            </a:r>
            <a:endParaRPr/>
          </a:p>
        </p:txBody>
      </p:sp>
      <p:pic>
        <p:nvPicPr>
          <p:cNvPr id="479" name="Google Shape;479;p32"/>
          <p:cNvPicPr preferRelativeResize="0"/>
          <p:nvPr/>
        </p:nvPicPr>
        <p:blipFill>
          <a:blip r:embed="rId4">
            <a:alphaModFix/>
          </a:blip>
          <a:stretch>
            <a:fillRect/>
          </a:stretch>
        </p:blipFill>
        <p:spPr>
          <a:xfrm>
            <a:off x="9366249" y="0"/>
            <a:ext cx="8921751" cy="10428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483" name="Shape 483"/>
        <p:cNvGrpSpPr/>
        <p:nvPr/>
      </p:nvGrpSpPr>
      <p:grpSpPr>
        <a:xfrm>
          <a:off x="0" y="0"/>
          <a:ext cx="0" cy="0"/>
          <a:chOff x="0" y="0"/>
          <a:chExt cx="0" cy="0"/>
        </a:xfrm>
      </p:grpSpPr>
      <p:pic>
        <p:nvPicPr>
          <p:cNvPr id="484" name="Google Shape;484;p33"/>
          <p:cNvPicPr preferRelativeResize="0"/>
          <p:nvPr/>
        </p:nvPicPr>
        <p:blipFill>
          <a:blip r:embed="rId3">
            <a:alphaModFix/>
          </a:blip>
          <a:stretch>
            <a:fillRect/>
          </a:stretch>
        </p:blipFill>
        <p:spPr>
          <a:xfrm>
            <a:off x="6816625" y="-1374225"/>
            <a:ext cx="11471374" cy="17173560"/>
          </a:xfrm>
          <a:prstGeom prst="rect">
            <a:avLst/>
          </a:prstGeom>
          <a:noFill/>
          <a:ln>
            <a:noFill/>
          </a:ln>
        </p:spPr>
      </p:pic>
      <p:sp>
        <p:nvSpPr>
          <p:cNvPr id="485" name="Google Shape;485;p33"/>
          <p:cNvSpPr txBox="1"/>
          <p:nvPr/>
        </p:nvSpPr>
        <p:spPr>
          <a:xfrm>
            <a:off x="1028700" y="3924917"/>
            <a:ext cx="8115300" cy="15611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Fonts</a:t>
            </a:r>
            <a:endParaRPr/>
          </a:p>
        </p:txBody>
      </p:sp>
      <p:sp>
        <p:nvSpPr>
          <p:cNvPr id="486" name="Google Shape;486;p33"/>
          <p:cNvSpPr txBox="1"/>
          <p:nvPr/>
        </p:nvSpPr>
        <p:spPr>
          <a:xfrm>
            <a:off x="1136576" y="5628971"/>
            <a:ext cx="4676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This presentation template uses the following free fonts:</a:t>
            </a:r>
            <a:endParaRPr/>
          </a:p>
        </p:txBody>
      </p:sp>
      <p:sp>
        <p:nvSpPr>
          <p:cNvPr id="487" name="Google Shape;487;p33"/>
          <p:cNvSpPr txBox="1"/>
          <p:nvPr/>
        </p:nvSpPr>
        <p:spPr>
          <a:xfrm>
            <a:off x="945393" y="6640407"/>
            <a:ext cx="5059200" cy="1066800"/>
          </a:xfrm>
          <a:prstGeom prst="rect">
            <a:avLst/>
          </a:prstGeom>
          <a:noFill/>
          <a:ln>
            <a:noFill/>
          </a:ln>
        </p:spPr>
        <p:txBody>
          <a:bodyPr anchorCtr="0" anchor="t" bIns="0" lIns="0" spcFirstLastPara="1" rIns="0" wrap="square" tIns="0">
            <a:spAutoFit/>
          </a:bodyPr>
          <a:lstStyle/>
          <a:p>
            <a:pPr indent="-226695" lvl="1" marL="453390" marR="0" rtl="0" algn="just">
              <a:lnSpc>
                <a:spcPct val="115000"/>
              </a:lnSpc>
              <a:spcBef>
                <a:spcPts val="0"/>
              </a:spcBef>
              <a:spcAft>
                <a:spcPts val="0"/>
              </a:spcAft>
              <a:buClr>
                <a:srgbClr val="386641"/>
              </a:buClr>
              <a:buSzPts val="2100"/>
              <a:buFont typeface="Arial"/>
              <a:buChar char="•"/>
            </a:pPr>
            <a:r>
              <a:rPr b="0" i="0" lang="en-US" sz="2100" u="none" cap="none" strike="noStrike">
                <a:solidFill>
                  <a:srgbClr val="386641"/>
                </a:solidFill>
                <a:latin typeface="Forum"/>
                <a:ea typeface="Forum"/>
                <a:cs typeface="Forum"/>
                <a:sym typeface="Forum"/>
              </a:rPr>
              <a:t>Titles: Great Vibes</a:t>
            </a:r>
            <a:endParaRPr/>
          </a:p>
          <a:p>
            <a:pPr indent="-226695" lvl="1" marL="453390" marR="0" rtl="0" algn="just">
              <a:lnSpc>
                <a:spcPct val="115000"/>
              </a:lnSpc>
              <a:spcBef>
                <a:spcPts val="0"/>
              </a:spcBef>
              <a:spcAft>
                <a:spcPts val="0"/>
              </a:spcAft>
              <a:buClr>
                <a:srgbClr val="386641"/>
              </a:buClr>
              <a:buSzPts val="2100"/>
              <a:buFont typeface="Arial"/>
              <a:buChar char="•"/>
            </a:pPr>
            <a:r>
              <a:rPr b="0" i="0" lang="en-US" sz="2100" u="none" cap="none" strike="noStrike">
                <a:solidFill>
                  <a:srgbClr val="386641"/>
                </a:solidFill>
                <a:latin typeface="Forum"/>
                <a:ea typeface="Forum"/>
                <a:cs typeface="Forum"/>
                <a:sym typeface="Forum"/>
              </a:rPr>
              <a:t>Headers: Great Vibes</a:t>
            </a:r>
            <a:endParaRPr/>
          </a:p>
          <a:p>
            <a:pPr indent="-226695" lvl="1" marL="453390" marR="0" rtl="0" algn="just">
              <a:lnSpc>
                <a:spcPct val="115000"/>
              </a:lnSpc>
              <a:spcBef>
                <a:spcPts val="0"/>
              </a:spcBef>
              <a:spcAft>
                <a:spcPts val="0"/>
              </a:spcAft>
              <a:buClr>
                <a:srgbClr val="386641"/>
              </a:buClr>
              <a:buSzPts val="2100"/>
              <a:buFont typeface="Arial"/>
              <a:buChar char="•"/>
            </a:pPr>
            <a:r>
              <a:rPr b="0" i="0" lang="en-US" sz="2100" u="none" cap="none" strike="noStrike">
                <a:solidFill>
                  <a:srgbClr val="386641"/>
                </a:solidFill>
                <a:latin typeface="Forum"/>
                <a:ea typeface="Forum"/>
                <a:cs typeface="Forum"/>
                <a:sym typeface="Forum"/>
              </a:rPr>
              <a:t>Body Copy: Forum</a:t>
            </a:r>
            <a:endParaRPr/>
          </a:p>
        </p:txBody>
      </p:sp>
      <p:sp>
        <p:nvSpPr>
          <p:cNvPr id="488" name="Google Shape;488;p33"/>
          <p:cNvSpPr txBox="1"/>
          <p:nvPr/>
        </p:nvSpPr>
        <p:spPr>
          <a:xfrm>
            <a:off x="1161145" y="8023317"/>
            <a:ext cx="5845500" cy="323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You can find these fonts online too. Happy designing!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103" name="Shape 103"/>
        <p:cNvGrpSpPr/>
        <p:nvPr/>
      </p:nvGrpSpPr>
      <p:grpSpPr>
        <a:xfrm>
          <a:off x="0" y="0"/>
          <a:ext cx="0" cy="0"/>
          <a:chOff x="0" y="0"/>
          <a:chExt cx="0" cy="0"/>
        </a:xfrm>
      </p:grpSpPr>
      <p:sp>
        <p:nvSpPr>
          <p:cNvPr id="104" name="Google Shape;104;p15"/>
          <p:cNvSpPr txBox="1"/>
          <p:nvPr/>
        </p:nvSpPr>
        <p:spPr>
          <a:xfrm>
            <a:off x="1028700" y="1028700"/>
            <a:ext cx="5893998" cy="157202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Agenda</a:t>
            </a:r>
            <a:endParaRPr/>
          </a:p>
        </p:txBody>
      </p:sp>
      <p:sp>
        <p:nvSpPr>
          <p:cNvPr id="105" name="Google Shape;105;p15"/>
          <p:cNvSpPr txBox="1"/>
          <p:nvPr/>
        </p:nvSpPr>
        <p:spPr>
          <a:xfrm>
            <a:off x="1028700" y="3193256"/>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Week 1</a:t>
            </a:r>
            <a:endParaRPr/>
          </a:p>
        </p:txBody>
      </p:sp>
      <p:sp>
        <p:nvSpPr>
          <p:cNvPr id="106" name="Google Shape;106;p15"/>
          <p:cNvSpPr txBox="1"/>
          <p:nvPr/>
        </p:nvSpPr>
        <p:spPr>
          <a:xfrm>
            <a:off x="1028700" y="3882549"/>
            <a:ext cx="366412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November 01-02</a:t>
            </a:r>
            <a:endParaRPr/>
          </a:p>
        </p:txBody>
      </p:sp>
      <p:sp>
        <p:nvSpPr>
          <p:cNvPr id="107" name="Google Shape;107;p15"/>
          <p:cNvSpPr txBox="1"/>
          <p:nvPr/>
        </p:nvSpPr>
        <p:spPr>
          <a:xfrm>
            <a:off x="1028700" y="457215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Week 2</a:t>
            </a:r>
            <a:endParaRPr/>
          </a:p>
        </p:txBody>
      </p:sp>
      <p:sp>
        <p:nvSpPr>
          <p:cNvPr id="108" name="Google Shape;108;p15"/>
          <p:cNvSpPr txBox="1"/>
          <p:nvPr/>
        </p:nvSpPr>
        <p:spPr>
          <a:xfrm>
            <a:off x="1028700" y="5261451"/>
            <a:ext cx="366412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November 03-09</a:t>
            </a:r>
            <a:endParaRPr/>
          </a:p>
        </p:txBody>
      </p:sp>
      <p:sp>
        <p:nvSpPr>
          <p:cNvPr id="109" name="Google Shape;109;p15"/>
          <p:cNvSpPr txBox="1"/>
          <p:nvPr/>
        </p:nvSpPr>
        <p:spPr>
          <a:xfrm>
            <a:off x="1028700" y="595106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Week 3</a:t>
            </a:r>
            <a:endParaRPr/>
          </a:p>
        </p:txBody>
      </p:sp>
      <p:sp>
        <p:nvSpPr>
          <p:cNvPr id="110" name="Google Shape;110;p15"/>
          <p:cNvSpPr txBox="1"/>
          <p:nvPr/>
        </p:nvSpPr>
        <p:spPr>
          <a:xfrm>
            <a:off x="1028700" y="6640354"/>
            <a:ext cx="366412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November 10-16</a:t>
            </a:r>
            <a:endParaRPr/>
          </a:p>
        </p:txBody>
      </p:sp>
      <p:sp>
        <p:nvSpPr>
          <p:cNvPr id="111" name="Google Shape;111;p15"/>
          <p:cNvSpPr txBox="1"/>
          <p:nvPr/>
        </p:nvSpPr>
        <p:spPr>
          <a:xfrm>
            <a:off x="6922698" y="3193256"/>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Week 4</a:t>
            </a:r>
            <a:endParaRPr/>
          </a:p>
        </p:txBody>
      </p:sp>
      <p:sp>
        <p:nvSpPr>
          <p:cNvPr id="112" name="Google Shape;112;p15"/>
          <p:cNvSpPr txBox="1"/>
          <p:nvPr/>
        </p:nvSpPr>
        <p:spPr>
          <a:xfrm>
            <a:off x="6922698" y="3882549"/>
            <a:ext cx="366412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November 17-23</a:t>
            </a:r>
            <a:endParaRPr/>
          </a:p>
        </p:txBody>
      </p:sp>
      <p:sp>
        <p:nvSpPr>
          <p:cNvPr id="113" name="Google Shape;113;p15"/>
          <p:cNvSpPr txBox="1"/>
          <p:nvPr/>
        </p:nvSpPr>
        <p:spPr>
          <a:xfrm>
            <a:off x="6922698" y="4572159"/>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Week 5</a:t>
            </a:r>
            <a:endParaRPr/>
          </a:p>
        </p:txBody>
      </p:sp>
      <p:sp>
        <p:nvSpPr>
          <p:cNvPr id="114" name="Google Shape;114;p15"/>
          <p:cNvSpPr txBox="1"/>
          <p:nvPr/>
        </p:nvSpPr>
        <p:spPr>
          <a:xfrm>
            <a:off x="6922698" y="5261451"/>
            <a:ext cx="366412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November 24-30</a:t>
            </a:r>
            <a:endParaRPr/>
          </a:p>
        </p:txBody>
      </p:sp>
      <p:sp>
        <p:nvSpPr>
          <p:cNvPr id="115" name="Google Shape;115;p15"/>
          <p:cNvSpPr txBox="1"/>
          <p:nvPr/>
        </p:nvSpPr>
        <p:spPr>
          <a:xfrm>
            <a:off x="6922698" y="5951061"/>
            <a:ext cx="3664121"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Extra Topic</a:t>
            </a:r>
            <a:endParaRPr/>
          </a:p>
        </p:txBody>
      </p:sp>
      <p:sp>
        <p:nvSpPr>
          <p:cNvPr id="116" name="Google Shape;116;p15"/>
          <p:cNvSpPr txBox="1"/>
          <p:nvPr/>
        </p:nvSpPr>
        <p:spPr>
          <a:xfrm>
            <a:off x="6922698" y="6640354"/>
            <a:ext cx="3664121"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here</a:t>
            </a:r>
            <a:endParaRPr/>
          </a:p>
        </p:txBody>
      </p:sp>
      <p:pic>
        <p:nvPicPr>
          <p:cNvPr id="117" name="Google Shape;117;p15"/>
          <p:cNvPicPr preferRelativeResize="0"/>
          <p:nvPr/>
        </p:nvPicPr>
        <p:blipFill>
          <a:blip r:embed="rId3">
            <a:alphaModFix/>
          </a:blip>
          <a:stretch>
            <a:fillRect/>
          </a:stretch>
        </p:blipFill>
        <p:spPr>
          <a:xfrm>
            <a:off x="10464150" y="-219650"/>
            <a:ext cx="7930400" cy="107262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121" name="Shape 121"/>
        <p:cNvGrpSpPr/>
        <p:nvPr/>
      </p:nvGrpSpPr>
      <p:grpSpPr>
        <a:xfrm>
          <a:off x="0" y="0"/>
          <a:ext cx="0" cy="0"/>
          <a:chOff x="0" y="0"/>
          <a:chExt cx="0" cy="0"/>
        </a:xfrm>
      </p:grpSpPr>
      <p:graphicFrame>
        <p:nvGraphicFramePr>
          <p:cNvPr id="122" name="Google Shape;122;p16"/>
          <p:cNvGraphicFramePr/>
          <p:nvPr/>
        </p:nvGraphicFramePr>
        <p:xfrm>
          <a:off x="1028700" y="1814512"/>
          <a:ext cx="3000000" cy="3000000"/>
        </p:xfrm>
        <a:graphic>
          <a:graphicData uri="http://schemas.openxmlformats.org/drawingml/2006/table">
            <a:tbl>
              <a:tblPr>
                <a:noFill/>
                <a:tableStyleId>{5FD6F12D-20AD-4746-ADB8-93E507C392EB}</a:tableStyleId>
              </a:tblPr>
              <a:tblGrid>
                <a:gridCol w="2318650"/>
                <a:gridCol w="2318650"/>
                <a:gridCol w="2318650"/>
                <a:gridCol w="2318650"/>
                <a:gridCol w="2318650"/>
                <a:gridCol w="2318650"/>
                <a:gridCol w="2318650"/>
              </a:tblGrid>
              <a:tr h="1288250">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Sun</a:t>
                      </a:r>
                      <a:endParaRPr sz="1100" u="none" cap="none" strike="noStrike"/>
                    </a:p>
                  </a:txBody>
                  <a:tcPr marT="190500" marB="190500" marR="190500" marL="190500" anchor="ctr">
                    <a:lnL cap="flat" cmpd="sng" w="38100">
                      <a:solidFill>
                        <a:srgbClr val="BC4749"/>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Mon</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Tue</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Wed</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Thu</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Fri</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F2E8CF"/>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c>
                  <a:txBody>
                    <a:bodyPr/>
                    <a:lstStyle/>
                    <a:p>
                      <a:pPr indent="0" lvl="0" marL="0" marR="0" rtl="0" algn="ctr">
                        <a:lnSpc>
                          <a:spcPct val="140008"/>
                        </a:lnSpc>
                        <a:spcBef>
                          <a:spcPts val="0"/>
                        </a:spcBef>
                        <a:spcAft>
                          <a:spcPts val="0"/>
                        </a:spcAft>
                        <a:buNone/>
                      </a:pPr>
                      <a:r>
                        <a:rPr lang="en-US" sz="4599" u="none" cap="none" strike="noStrike">
                          <a:solidFill>
                            <a:srgbClr val="FFFAF2"/>
                          </a:solidFill>
                          <a:latin typeface="Great Vibes"/>
                          <a:ea typeface="Great Vibes"/>
                          <a:cs typeface="Great Vibes"/>
                          <a:sym typeface="Great Vibes"/>
                        </a:rPr>
                        <a:t>Sat</a:t>
                      </a:r>
                      <a:endParaRPr sz="1100" u="none" cap="none" strike="noStrike"/>
                    </a:p>
                  </a:txBody>
                  <a:tcPr marT="190500" marB="190500" marR="190500" marL="190500" anchor="ctr">
                    <a:lnL cap="flat" cmpd="sng" w="38100">
                      <a:solidFill>
                        <a:srgbClr val="F2E8CF"/>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solidFill>
                      <a:srgbClr val="BC4749"/>
                    </a:solidFill>
                  </a:tcPr>
                </a:tc>
              </a:tr>
              <a:tr h="1288250">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Forum"/>
                          <a:ea typeface="Forum"/>
                          <a:cs typeface="Forum"/>
                          <a:sym typeface="Forum"/>
                        </a:rPr>
                        <a:t>landscaping day</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288250">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Forum"/>
                          <a:ea typeface="Forum"/>
                          <a:cs typeface="Forum"/>
                          <a:sym typeface="Forum"/>
                        </a:rPr>
                        <a:t>my bday</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288250">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Forum"/>
                          <a:ea typeface="Forum"/>
                          <a:cs typeface="Forum"/>
                          <a:sym typeface="Forum"/>
                        </a:rPr>
                        <a:t>vacation start</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Forum"/>
                          <a:ea typeface="Forum"/>
                          <a:cs typeface="Forum"/>
                          <a:sym typeface="Forum"/>
                        </a:rPr>
                        <a:t>vacation end</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288250">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Forum"/>
                          <a:ea typeface="Forum"/>
                          <a:cs typeface="Forum"/>
                          <a:sym typeface="Forum"/>
                        </a:rPr>
                        <a:t>Christmas</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r h="1288250">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140000"/>
                        </a:lnSpc>
                        <a:spcBef>
                          <a:spcPts val="0"/>
                        </a:spcBef>
                        <a:spcAft>
                          <a:spcPts val="0"/>
                        </a:spcAft>
                        <a:buNone/>
                      </a:pPr>
                      <a:r>
                        <a:rPr lang="en-US" sz="2100" u="none" cap="none" strike="noStrike">
                          <a:solidFill>
                            <a:srgbClr val="000000"/>
                          </a:solidFill>
                          <a:latin typeface="Forum"/>
                          <a:ea typeface="Forum"/>
                          <a:cs typeface="Forum"/>
                          <a:sym typeface="Forum"/>
                        </a:rPr>
                        <a:t>New Year’s Eve</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c>
                  <a:txBody>
                    <a:bodyPr/>
                    <a:lstStyle/>
                    <a:p>
                      <a:pPr indent="0" lvl="0" marL="0" marR="0" rtl="0" algn="r">
                        <a:lnSpc>
                          <a:spcPct val="267272"/>
                        </a:lnSpc>
                        <a:spcBef>
                          <a:spcPts val="0"/>
                        </a:spcBef>
                        <a:spcAft>
                          <a:spcPts val="0"/>
                        </a:spcAft>
                        <a:buNone/>
                      </a:pPr>
                      <a:r>
                        <a:t/>
                      </a:r>
                      <a:endParaRPr sz="1100" u="none" cap="none" strike="noStrike"/>
                    </a:p>
                  </a:txBody>
                  <a:tcPr marT="190500" marB="190500" marR="190500" marL="190500" anchor="b">
                    <a:lnL cap="flat" cmpd="sng" w="38100">
                      <a:solidFill>
                        <a:srgbClr val="BC4749"/>
                      </a:solidFill>
                      <a:prstDash val="solid"/>
                      <a:round/>
                      <a:headEnd len="sm" w="sm" type="none"/>
                      <a:tailEnd len="sm" w="sm" type="none"/>
                    </a:lnL>
                    <a:lnR cap="flat" cmpd="sng" w="38100">
                      <a:solidFill>
                        <a:srgbClr val="BC4749"/>
                      </a:solidFill>
                      <a:prstDash val="solid"/>
                      <a:round/>
                      <a:headEnd len="sm" w="sm" type="none"/>
                      <a:tailEnd len="sm" w="sm" type="none"/>
                    </a:lnR>
                    <a:lnT cap="flat" cmpd="sng" w="38100">
                      <a:solidFill>
                        <a:srgbClr val="BC4749"/>
                      </a:solidFill>
                      <a:prstDash val="solid"/>
                      <a:round/>
                      <a:headEnd len="sm" w="sm" type="none"/>
                      <a:tailEnd len="sm" w="sm" type="none"/>
                    </a:lnT>
                    <a:lnB cap="flat" cmpd="sng" w="38100">
                      <a:solidFill>
                        <a:srgbClr val="BC4749"/>
                      </a:solidFill>
                      <a:prstDash val="solid"/>
                      <a:round/>
                      <a:headEnd len="sm" w="sm" type="none"/>
                      <a:tailEnd len="sm" w="sm" type="none"/>
                    </a:lnB>
                  </a:tcPr>
                </a:tc>
              </a:tr>
            </a:tbl>
          </a:graphicData>
        </a:graphic>
      </p:graphicFrame>
      <p:cxnSp>
        <p:nvCxnSpPr>
          <p:cNvPr id="123" name="Google Shape;123;p16"/>
          <p:cNvCxnSpPr/>
          <p:nvPr/>
        </p:nvCxnSpPr>
        <p:spPr>
          <a:xfrm>
            <a:off x="3109313" y="6299153"/>
            <a:ext cx="7327587" cy="0"/>
          </a:xfrm>
          <a:prstGeom prst="straightConnector1">
            <a:avLst/>
          </a:prstGeom>
          <a:noFill/>
          <a:ln cap="flat" cmpd="sng" w="38100">
            <a:solidFill>
              <a:srgbClr val="BC4749"/>
            </a:solidFill>
            <a:prstDash val="solid"/>
            <a:round/>
            <a:headEnd len="sm" w="sm" type="none"/>
            <a:tailEnd len="sm" w="sm" type="none"/>
          </a:ln>
        </p:spPr>
      </p:cxnSp>
      <p:grpSp>
        <p:nvGrpSpPr>
          <p:cNvPr id="124" name="Google Shape;124;p16"/>
          <p:cNvGrpSpPr/>
          <p:nvPr/>
        </p:nvGrpSpPr>
        <p:grpSpPr>
          <a:xfrm>
            <a:off x="10343174" y="6205428"/>
            <a:ext cx="187451" cy="187451"/>
            <a:chOff x="0" y="0"/>
            <a:chExt cx="812800" cy="812800"/>
          </a:xfrm>
        </p:grpSpPr>
        <p:sp>
          <p:nvSpPr>
            <p:cNvPr id="125" name="Google Shape;12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47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16"/>
          <p:cNvGrpSpPr/>
          <p:nvPr/>
        </p:nvGrpSpPr>
        <p:grpSpPr>
          <a:xfrm>
            <a:off x="3015587" y="6205428"/>
            <a:ext cx="187451" cy="187451"/>
            <a:chOff x="0" y="0"/>
            <a:chExt cx="812800" cy="812800"/>
          </a:xfrm>
        </p:grpSpPr>
        <p:sp>
          <p:nvSpPr>
            <p:cNvPr id="128" name="Google Shape;12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47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0" name="Google Shape;130;p16"/>
          <p:cNvSpPr txBox="1"/>
          <p:nvPr/>
        </p:nvSpPr>
        <p:spPr>
          <a:xfrm>
            <a:off x="14635998" y="3254965"/>
            <a:ext cx="187598"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06</a:t>
            </a:r>
            <a:endParaRPr/>
          </a:p>
        </p:txBody>
      </p:sp>
      <p:sp>
        <p:nvSpPr>
          <p:cNvPr id="131" name="Google Shape;131;p16"/>
          <p:cNvSpPr txBox="1"/>
          <p:nvPr/>
        </p:nvSpPr>
        <p:spPr>
          <a:xfrm>
            <a:off x="5284050" y="4537629"/>
            <a:ext cx="19042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09</a:t>
            </a:r>
            <a:endParaRPr/>
          </a:p>
        </p:txBody>
      </p:sp>
      <p:sp>
        <p:nvSpPr>
          <p:cNvPr id="132" name="Google Shape;132;p16"/>
          <p:cNvSpPr txBox="1"/>
          <p:nvPr/>
        </p:nvSpPr>
        <p:spPr>
          <a:xfrm>
            <a:off x="7626240" y="4537629"/>
            <a:ext cx="178817"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10</a:t>
            </a:r>
            <a:endParaRPr/>
          </a:p>
        </p:txBody>
      </p:sp>
      <p:sp>
        <p:nvSpPr>
          <p:cNvPr id="133" name="Google Shape;133;p16"/>
          <p:cNvSpPr txBox="1"/>
          <p:nvPr/>
        </p:nvSpPr>
        <p:spPr>
          <a:xfrm>
            <a:off x="9978103" y="4537629"/>
            <a:ext cx="153665"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11</a:t>
            </a:r>
            <a:endParaRPr/>
          </a:p>
        </p:txBody>
      </p:sp>
      <p:sp>
        <p:nvSpPr>
          <p:cNvPr id="134" name="Google Shape;134;p16"/>
          <p:cNvSpPr txBox="1"/>
          <p:nvPr/>
        </p:nvSpPr>
        <p:spPr>
          <a:xfrm>
            <a:off x="12301020" y="4537629"/>
            <a:ext cx="1759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12</a:t>
            </a:r>
            <a:endParaRPr/>
          </a:p>
        </p:txBody>
      </p:sp>
      <p:sp>
        <p:nvSpPr>
          <p:cNvPr id="135" name="Google Shape;135;p16"/>
          <p:cNvSpPr txBox="1"/>
          <p:nvPr/>
        </p:nvSpPr>
        <p:spPr>
          <a:xfrm>
            <a:off x="14641795" y="4537629"/>
            <a:ext cx="169887"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13</a:t>
            </a:r>
            <a:endParaRPr/>
          </a:p>
        </p:txBody>
      </p:sp>
      <p:sp>
        <p:nvSpPr>
          <p:cNvPr id="136" name="Google Shape;136;p16"/>
          <p:cNvSpPr txBox="1"/>
          <p:nvPr/>
        </p:nvSpPr>
        <p:spPr>
          <a:xfrm>
            <a:off x="16972972" y="4537629"/>
            <a:ext cx="171078"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14</a:t>
            </a:r>
            <a:endParaRPr/>
          </a:p>
        </p:txBody>
      </p:sp>
      <p:sp>
        <p:nvSpPr>
          <p:cNvPr id="137" name="Google Shape;137;p16"/>
          <p:cNvSpPr txBox="1"/>
          <p:nvPr/>
        </p:nvSpPr>
        <p:spPr>
          <a:xfrm>
            <a:off x="5312105" y="5820294"/>
            <a:ext cx="16237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16</a:t>
            </a:r>
            <a:endParaRPr/>
          </a:p>
        </p:txBody>
      </p:sp>
      <p:sp>
        <p:nvSpPr>
          <p:cNvPr id="138" name="Google Shape;138;p16"/>
          <p:cNvSpPr txBox="1"/>
          <p:nvPr/>
        </p:nvSpPr>
        <p:spPr>
          <a:xfrm>
            <a:off x="7629068" y="5820294"/>
            <a:ext cx="1759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17</a:t>
            </a:r>
            <a:endParaRPr/>
          </a:p>
        </p:txBody>
      </p:sp>
      <p:sp>
        <p:nvSpPr>
          <p:cNvPr id="139" name="Google Shape;139;p16"/>
          <p:cNvSpPr txBox="1"/>
          <p:nvPr/>
        </p:nvSpPr>
        <p:spPr>
          <a:xfrm>
            <a:off x="9969620" y="5820294"/>
            <a:ext cx="162148"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18</a:t>
            </a:r>
            <a:endParaRPr/>
          </a:p>
        </p:txBody>
      </p:sp>
      <p:sp>
        <p:nvSpPr>
          <p:cNvPr id="140" name="Google Shape;140;p16"/>
          <p:cNvSpPr txBox="1"/>
          <p:nvPr/>
        </p:nvSpPr>
        <p:spPr>
          <a:xfrm>
            <a:off x="12311810" y="5820294"/>
            <a:ext cx="16519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19</a:t>
            </a:r>
            <a:endParaRPr/>
          </a:p>
        </p:txBody>
      </p:sp>
      <p:sp>
        <p:nvSpPr>
          <p:cNvPr id="141" name="Google Shape;141;p16"/>
          <p:cNvSpPr txBox="1"/>
          <p:nvPr/>
        </p:nvSpPr>
        <p:spPr>
          <a:xfrm>
            <a:off x="14610542" y="5820294"/>
            <a:ext cx="20114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20</a:t>
            </a:r>
            <a:endParaRPr/>
          </a:p>
        </p:txBody>
      </p:sp>
      <p:sp>
        <p:nvSpPr>
          <p:cNvPr id="142" name="Google Shape;142;p16"/>
          <p:cNvSpPr txBox="1"/>
          <p:nvPr/>
        </p:nvSpPr>
        <p:spPr>
          <a:xfrm>
            <a:off x="16968060" y="5820294"/>
            <a:ext cx="17598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21</a:t>
            </a:r>
            <a:endParaRPr/>
          </a:p>
        </p:txBody>
      </p:sp>
      <p:sp>
        <p:nvSpPr>
          <p:cNvPr id="143" name="Google Shape;143;p16"/>
          <p:cNvSpPr txBox="1"/>
          <p:nvPr/>
        </p:nvSpPr>
        <p:spPr>
          <a:xfrm>
            <a:off x="5282265" y="7102959"/>
            <a:ext cx="192212"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23</a:t>
            </a:r>
            <a:endParaRPr/>
          </a:p>
        </p:txBody>
      </p:sp>
      <p:sp>
        <p:nvSpPr>
          <p:cNvPr id="144" name="Google Shape;144;p16"/>
          <p:cNvSpPr txBox="1"/>
          <p:nvPr/>
        </p:nvSpPr>
        <p:spPr>
          <a:xfrm>
            <a:off x="7611580" y="7102959"/>
            <a:ext cx="193477"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24</a:t>
            </a:r>
            <a:endParaRPr/>
          </a:p>
        </p:txBody>
      </p:sp>
      <p:sp>
        <p:nvSpPr>
          <p:cNvPr id="145" name="Google Shape;145;p16"/>
          <p:cNvSpPr txBox="1"/>
          <p:nvPr/>
        </p:nvSpPr>
        <p:spPr>
          <a:xfrm>
            <a:off x="9942161" y="7102959"/>
            <a:ext cx="189607"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25</a:t>
            </a:r>
            <a:endParaRPr/>
          </a:p>
        </p:txBody>
      </p:sp>
      <p:sp>
        <p:nvSpPr>
          <p:cNvPr id="146" name="Google Shape;146;p16"/>
          <p:cNvSpPr txBox="1"/>
          <p:nvPr/>
        </p:nvSpPr>
        <p:spPr>
          <a:xfrm>
            <a:off x="12292313" y="7102959"/>
            <a:ext cx="18469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26</a:t>
            </a:r>
            <a:endParaRPr/>
          </a:p>
        </p:txBody>
      </p:sp>
      <p:sp>
        <p:nvSpPr>
          <p:cNvPr id="147" name="Google Shape;147;p16"/>
          <p:cNvSpPr txBox="1"/>
          <p:nvPr/>
        </p:nvSpPr>
        <p:spPr>
          <a:xfrm>
            <a:off x="14613369" y="7102959"/>
            <a:ext cx="198313"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27</a:t>
            </a:r>
            <a:endParaRPr/>
          </a:p>
        </p:txBody>
      </p:sp>
      <p:sp>
        <p:nvSpPr>
          <p:cNvPr id="148" name="Google Shape;148;p16"/>
          <p:cNvSpPr txBox="1"/>
          <p:nvPr/>
        </p:nvSpPr>
        <p:spPr>
          <a:xfrm>
            <a:off x="16959503" y="7102959"/>
            <a:ext cx="184547"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28</a:t>
            </a:r>
            <a:endParaRPr/>
          </a:p>
        </p:txBody>
      </p:sp>
      <p:sp>
        <p:nvSpPr>
          <p:cNvPr id="149" name="Google Shape;149;p16"/>
          <p:cNvSpPr txBox="1"/>
          <p:nvPr/>
        </p:nvSpPr>
        <p:spPr>
          <a:xfrm>
            <a:off x="5279362" y="8385624"/>
            <a:ext cx="195114"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30</a:t>
            </a:r>
            <a:endParaRPr/>
          </a:p>
        </p:txBody>
      </p:sp>
      <p:sp>
        <p:nvSpPr>
          <p:cNvPr id="150" name="Google Shape;150;p16"/>
          <p:cNvSpPr txBox="1"/>
          <p:nvPr/>
        </p:nvSpPr>
        <p:spPr>
          <a:xfrm>
            <a:off x="2966648" y="4537629"/>
            <a:ext cx="187375"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08</a:t>
            </a:r>
            <a:endParaRPr/>
          </a:p>
        </p:txBody>
      </p:sp>
      <p:sp>
        <p:nvSpPr>
          <p:cNvPr id="151" name="Google Shape;151;p16"/>
          <p:cNvSpPr txBox="1"/>
          <p:nvPr/>
        </p:nvSpPr>
        <p:spPr>
          <a:xfrm>
            <a:off x="2986814" y="5820294"/>
            <a:ext cx="167208"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15</a:t>
            </a:r>
            <a:endParaRPr/>
          </a:p>
        </p:txBody>
      </p:sp>
      <p:sp>
        <p:nvSpPr>
          <p:cNvPr id="152" name="Google Shape;152;p16"/>
          <p:cNvSpPr txBox="1"/>
          <p:nvPr/>
        </p:nvSpPr>
        <p:spPr>
          <a:xfrm>
            <a:off x="2955709" y="7102959"/>
            <a:ext cx="198313"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22</a:t>
            </a:r>
            <a:endParaRPr/>
          </a:p>
        </p:txBody>
      </p:sp>
      <p:sp>
        <p:nvSpPr>
          <p:cNvPr id="153" name="Google Shape;153;p16"/>
          <p:cNvSpPr txBox="1"/>
          <p:nvPr/>
        </p:nvSpPr>
        <p:spPr>
          <a:xfrm>
            <a:off x="2966424" y="8385624"/>
            <a:ext cx="187598"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29</a:t>
            </a:r>
            <a:endParaRPr/>
          </a:p>
        </p:txBody>
      </p:sp>
      <p:sp>
        <p:nvSpPr>
          <p:cNvPr id="154" name="Google Shape;154;p16"/>
          <p:cNvSpPr txBox="1"/>
          <p:nvPr/>
        </p:nvSpPr>
        <p:spPr>
          <a:xfrm>
            <a:off x="16942909" y="3254294"/>
            <a:ext cx="20114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07</a:t>
            </a:r>
            <a:endParaRPr/>
          </a:p>
        </p:txBody>
      </p:sp>
      <p:sp>
        <p:nvSpPr>
          <p:cNvPr id="155" name="Google Shape;155;p16"/>
          <p:cNvSpPr txBox="1"/>
          <p:nvPr/>
        </p:nvSpPr>
        <p:spPr>
          <a:xfrm>
            <a:off x="7637216" y="8385624"/>
            <a:ext cx="169887"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31</a:t>
            </a:r>
            <a:endParaRPr/>
          </a:p>
        </p:txBody>
      </p:sp>
      <p:sp>
        <p:nvSpPr>
          <p:cNvPr id="156" name="Google Shape;156;p16"/>
          <p:cNvSpPr txBox="1"/>
          <p:nvPr/>
        </p:nvSpPr>
        <p:spPr>
          <a:xfrm>
            <a:off x="12469772" y="305639"/>
            <a:ext cx="4789528" cy="15811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2024</a:t>
            </a:r>
            <a:endParaRPr/>
          </a:p>
        </p:txBody>
      </p:sp>
      <p:sp>
        <p:nvSpPr>
          <p:cNvPr id="157" name="Google Shape;157;p16"/>
          <p:cNvSpPr txBox="1"/>
          <p:nvPr/>
        </p:nvSpPr>
        <p:spPr>
          <a:xfrm>
            <a:off x="973227" y="305639"/>
            <a:ext cx="8609889" cy="15811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December</a:t>
            </a:r>
            <a:endParaRPr/>
          </a:p>
        </p:txBody>
      </p:sp>
      <p:sp>
        <p:nvSpPr>
          <p:cNvPr id="158" name="Google Shape;158;p16"/>
          <p:cNvSpPr txBox="1"/>
          <p:nvPr/>
        </p:nvSpPr>
        <p:spPr>
          <a:xfrm>
            <a:off x="5277833" y="3254965"/>
            <a:ext cx="20114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02</a:t>
            </a:r>
            <a:endParaRPr/>
          </a:p>
        </p:txBody>
      </p:sp>
      <p:sp>
        <p:nvSpPr>
          <p:cNvPr id="159" name="Google Shape;159;p16"/>
          <p:cNvSpPr txBox="1"/>
          <p:nvPr/>
        </p:nvSpPr>
        <p:spPr>
          <a:xfrm>
            <a:off x="7614442" y="3254965"/>
            <a:ext cx="195114"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03</a:t>
            </a:r>
            <a:endParaRPr/>
          </a:p>
        </p:txBody>
      </p:sp>
      <p:sp>
        <p:nvSpPr>
          <p:cNvPr id="160" name="Google Shape;160;p16"/>
          <p:cNvSpPr txBox="1"/>
          <p:nvPr/>
        </p:nvSpPr>
        <p:spPr>
          <a:xfrm>
            <a:off x="9939963" y="3254965"/>
            <a:ext cx="196304"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04</a:t>
            </a:r>
            <a:endParaRPr/>
          </a:p>
        </p:txBody>
      </p:sp>
      <p:sp>
        <p:nvSpPr>
          <p:cNvPr id="161" name="Google Shape;161;p16"/>
          <p:cNvSpPr txBox="1"/>
          <p:nvPr/>
        </p:nvSpPr>
        <p:spPr>
          <a:xfrm>
            <a:off x="12289073" y="3254965"/>
            <a:ext cx="192435"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05</a:t>
            </a:r>
            <a:endParaRPr/>
          </a:p>
        </p:txBody>
      </p:sp>
      <p:sp>
        <p:nvSpPr>
          <p:cNvPr id="162" name="Google Shape;162;p16"/>
          <p:cNvSpPr txBox="1"/>
          <p:nvPr/>
        </p:nvSpPr>
        <p:spPr>
          <a:xfrm>
            <a:off x="2979704" y="3254965"/>
            <a:ext cx="178817"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BC4749"/>
                </a:solidFill>
                <a:latin typeface="Great Vibes"/>
                <a:ea typeface="Great Vibes"/>
                <a:cs typeface="Great Vibes"/>
                <a:sym typeface="Great Vibes"/>
              </a:rPr>
              <a:t>01</a:t>
            </a:r>
            <a:endParaRPr/>
          </a:p>
        </p:txBody>
      </p:sp>
      <p:pic>
        <p:nvPicPr>
          <p:cNvPr id="163" name="Google Shape;163;p16"/>
          <p:cNvPicPr preferRelativeResize="0"/>
          <p:nvPr/>
        </p:nvPicPr>
        <p:blipFill>
          <a:blip r:embed="rId3">
            <a:alphaModFix/>
          </a:blip>
          <a:stretch>
            <a:fillRect/>
          </a:stretch>
        </p:blipFill>
        <p:spPr>
          <a:xfrm>
            <a:off x="3484351" y="3254300"/>
            <a:ext cx="609204" cy="621400"/>
          </a:xfrm>
          <a:prstGeom prst="rect">
            <a:avLst/>
          </a:prstGeom>
          <a:noFill/>
          <a:ln>
            <a:noFill/>
          </a:ln>
        </p:spPr>
      </p:pic>
      <p:pic>
        <p:nvPicPr>
          <p:cNvPr id="164" name="Google Shape;164;p16"/>
          <p:cNvPicPr preferRelativeResize="0"/>
          <p:nvPr/>
        </p:nvPicPr>
        <p:blipFill>
          <a:blip r:embed="rId4">
            <a:alphaModFix/>
          </a:blip>
          <a:stretch>
            <a:fillRect/>
          </a:stretch>
        </p:blipFill>
        <p:spPr>
          <a:xfrm>
            <a:off x="8084975" y="4488311"/>
            <a:ext cx="811075" cy="811075"/>
          </a:xfrm>
          <a:prstGeom prst="rect">
            <a:avLst/>
          </a:prstGeom>
          <a:noFill/>
          <a:ln>
            <a:noFill/>
          </a:ln>
        </p:spPr>
      </p:pic>
      <p:pic>
        <p:nvPicPr>
          <p:cNvPr id="165" name="Google Shape;165;p16"/>
          <p:cNvPicPr preferRelativeResize="0"/>
          <p:nvPr/>
        </p:nvPicPr>
        <p:blipFill>
          <a:blip r:embed="rId5">
            <a:alphaModFix/>
          </a:blip>
          <a:stretch>
            <a:fillRect/>
          </a:stretch>
        </p:blipFill>
        <p:spPr>
          <a:xfrm>
            <a:off x="1028700" y="5874161"/>
            <a:ext cx="1669925" cy="518689"/>
          </a:xfrm>
          <a:prstGeom prst="rect">
            <a:avLst/>
          </a:prstGeom>
          <a:noFill/>
          <a:ln>
            <a:noFill/>
          </a:ln>
        </p:spPr>
      </p:pic>
      <p:pic>
        <p:nvPicPr>
          <p:cNvPr id="166" name="Google Shape;166;p16"/>
          <p:cNvPicPr preferRelativeResize="0"/>
          <p:nvPr/>
        </p:nvPicPr>
        <p:blipFill>
          <a:blip r:embed="rId5">
            <a:alphaModFix/>
          </a:blip>
          <a:stretch>
            <a:fillRect/>
          </a:stretch>
        </p:blipFill>
        <p:spPr>
          <a:xfrm>
            <a:off x="10386825" y="5874161"/>
            <a:ext cx="1669925" cy="518689"/>
          </a:xfrm>
          <a:prstGeom prst="rect">
            <a:avLst/>
          </a:prstGeom>
          <a:noFill/>
          <a:ln>
            <a:noFill/>
          </a:ln>
        </p:spPr>
      </p:pic>
      <p:pic>
        <p:nvPicPr>
          <p:cNvPr id="167" name="Google Shape;167;p16"/>
          <p:cNvPicPr preferRelativeResize="0"/>
          <p:nvPr/>
        </p:nvPicPr>
        <p:blipFill>
          <a:blip r:embed="rId6">
            <a:alphaModFix/>
          </a:blip>
          <a:stretch>
            <a:fillRect/>
          </a:stretch>
        </p:blipFill>
        <p:spPr>
          <a:xfrm>
            <a:off x="8116138" y="7056425"/>
            <a:ext cx="748750" cy="623958"/>
          </a:xfrm>
          <a:prstGeom prst="rect">
            <a:avLst/>
          </a:prstGeom>
          <a:noFill/>
          <a:ln>
            <a:noFill/>
          </a:ln>
        </p:spPr>
      </p:pic>
      <p:pic>
        <p:nvPicPr>
          <p:cNvPr id="168" name="Google Shape;168;p16"/>
          <p:cNvPicPr preferRelativeResize="0"/>
          <p:nvPr/>
        </p:nvPicPr>
        <p:blipFill>
          <a:blip r:embed="rId7">
            <a:alphaModFix/>
          </a:blip>
          <a:stretch>
            <a:fillRect/>
          </a:stretch>
        </p:blipFill>
        <p:spPr>
          <a:xfrm>
            <a:off x="5781525" y="8385625"/>
            <a:ext cx="748725" cy="5381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172" name="Shape 172"/>
        <p:cNvGrpSpPr/>
        <p:nvPr/>
      </p:nvGrpSpPr>
      <p:grpSpPr>
        <a:xfrm>
          <a:off x="0" y="0"/>
          <a:ext cx="0" cy="0"/>
          <a:chOff x="0" y="0"/>
          <a:chExt cx="0" cy="0"/>
        </a:xfrm>
      </p:grpSpPr>
      <p:sp>
        <p:nvSpPr>
          <p:cNvPr id="173" name="Google Shape;173;p17"/>
          <p:cNvSpPr txBox="1"/>
          <p:nvPr/>
        </p:nvSpPr>
        <p:spPr>
          <a:xfrm>
            <a:off x="1028700" y="3497139"/>
            <a:ext cx="16230600" cy="34338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31869" u="none" cap="none" strike="noStrike">
                <a:solidFill>
                  <a:srgbClr val="BC4749"/>
                </a:solidFill>
                <a:latin typeface="Great Vibes"/>
                <a:ea typeface="Great Vibes"/>
                <a:cs typeface="Great Vibes"/>
                <a:sym typeface="Great Vibes"/>
              </a:rPr>
              <a:t>Week One</a:t>
            </a:r>
            <a:endParaRPr/>
          </a:p>
        </p:txBody>
      </p:sp>
      <p:pic>
        <p:nvPicPr>
          <p:cNvPr id="174" name="Google Shape;174;p17"/>
          <p:cNvPicPr preferRelativeResize="0"/>
          <p:nvPr/>
        </p:nvPicPr>
        <p:blipFill>
          <a:blip r:embed="rId3">
            <a:alphaModFix/>
          </a:blip>
          <a:stretch>
            <a:fillRect/>
          </a:stretch>
        </p:blipFill>
        <p:spPr>
          <a:xfrm>
            <a:off x="-697425" y="0"/>
            <a:ext cx="5384800" cy="10287000"/>
          </a:xfrm>
          <a:prstGeom prst="rect">
            <a:avLst/>
          </a:prstGeom>
          <a:noFill/>
          <a:ln>
            <a:noFill/>
          </a:ln>
        </p:spPr>
      </p:pic>
      <p:pic>
        <p:nvPicPr>
          <p:cNvPr id="175" name="Google Shape;175;p17"/>
          <p:cNvPicPr preferRelativeResize="0"/>
          <p:nvPr/>
        </p:nvPicPr>
        <p:blipFill>
          <a:blip r:embed="rId4">
            <a:alphaModFix/>
          </a:blip>
          <a:stretch>
            <a:fillRect/>
          </a:stretch>
        </p:blipFill>
        <p:spPr>
          <a:xfrm>
            <a:off x="11467725" y="0"/>
            <a:ext cx="6820275" cy="10173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179" name="Shape 179"/>
        <p:cNvGrpSpPr/>
        <p:nvPr/>
      </p:nvGrpSpPr>
      <p:grpSpPr>
        <a:xfrm>
          <a:off x="0" y="0"/>
          <a:ext cx="0" cy="0"/>
          <a:chOff x="0" y="0"/>
          <a:chExt cx="0" cy="0"/>
        </a:xfrm>
      </p:grpSpPr>
      <p:grpSp>
        <p:nvGrpSpPr>
          <p:cNvPr id="180" name="Google Shape;180;p18"/>
          <p:cNvGrpSpPr/>
          <p:nvPr/>
        </p:nvGrpSpPr>
        <p:grpSpPr>
          <a:xfrm>
            <a:off x="1032765" y="2729209"/>
            <a:ext cx="832791" cy="881587"/>
            <a:chOff x="0" y="-47625"/>
            <a:chExt cx="812800" cy="860425"/>
          </a:xfrm>
        </p:grpSpPr>
        <p:sp>
          <p:nvSpPr>
            <p:cNvPr id="181" name="Google Shape;181;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18"/>
          <p:cNvGrpSpPr/>
          <p:nvPr/>
        </p:nvGrpSpPr>
        <p:grpSpPr>
          <a:xfrm>
            <a:off x="1032765" y="3843470"/>
            <a:ext cx="832791" cy="881587"/>
            <a:chOff x="0" y="-47625"/>
            <a:chExt cx="812800" cy="860425"/>
          </a:xfrm>
        </p:grpSpPr>
        <p:sp>
          <p:nvSpPr>
            <p:cNvPr id="184" name="Google Shape;184;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18"/>
          <p:cNvGrpSpPr/>
          <p:nvPr/>
        </p:nvGrpSpPr>
        <p:grpSpPr>
          <a:xfrm>
            <a:off x="1036830" y="4967255"/>
            <a:ext cx="832791" cy="881587"/>
            <a:chOff x="0" y="-47625"/>
            <a:chExt cx="812800" cy="860425"/>
          </a:xfrm>
        </p:grpSpPr>
        <p:sp>
          <p:nvSpPr>
            <p:cNvPr id="187" name="Google Shape;187;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8"/>
          <p:cNvGrpSpPr/>
          <p:nvPr/>
        </p:nvGrpSpPr>
        <p:grpSpPr>
          <a:xfrm>
            <a:off x="1036830" y="6081516"/>
            <a:ext cx="832791" cy="881587"/>
            <a:chOff x="0" y="-47625"/>
            <a:chExt cx="812800" cy="860425"/>
          </a:xfrm>
        </p:grpSpPr>
        <p:sp>
          <p:nvSpPr>
            <p:cNvPr id="190" name="Google Shape;190;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18"/>
          <p:cNvGrpSpPr/>
          <p:nvPr/>
        </p:nvGrpSpPr>
        <p:grpSpPr>
          <a:xfrm>
            <a:off x="1028700" y="7214827"/>
            <a:ext cx="832791" cy="881587"/>
            <a:chOff x="0" y="-47625"/>
            <a:chExt cx="812800" cy="860425"/>
          </a:xfrm>
        </p:grpSpPr>
        <p:sp>
          <p:nvSpPr>
            <p:cNvPr id="193" name="Google Shape;193;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8"/>
          <p:cNvGrpSpPr/>
          <p:nvPr/>
        </p:nvGrpSpPr>
        <p:grpSpPr>
          <a:xfrm>
            <a:off x="1032765" y="8338613"/>
            <a:ext cx="832791" cy="881587"/>
            <a:chOff x="0" y="-47625"/>
            <a:chExt cx="812800" cy="860425"/>
          </a:xfrm>
        </p:grpSpPr>
        <p:sp>
          <p:nvSpPr>
            <p:cNvPr id="196" name="Google Shape;196;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18"/>
          <p:cNvGrpSpPr/>
          <p:nvPr/>
        </p:nvGrpSpPr>
        <p:grpSpPr>
          <a:xfrm>
            <a:off x="9148065" y="2729209"/>
            <a:ext cx="832791" cy="881587"/>
            <a:chOff x="0" y="-47625"/>
            <a:chExt cx="812800" cy="860425"/>
          </a:xfrm>
        </p:grpSpPr>
        <p:sp>
          <p:nvSpPr>
            <p:cNvPr id="199" name="Google Shape;199;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18"/>
          <p:cNvGrpSpPr/>
          <p:nvPr/>
        </p:nvGrpSpPr>
        <p:grpSpPr>
          <a:xfrm>
            <a:off x="9148065" y="3843470"/>
            <a:ext cx="832791" cy="881587"/>
            <a:chOff x="0" y="-47625"/>
            <a:chExt cx="812800" cy="860425"/>
          </a:xfrm>
        </p:grpSpPr>
        <p:sp>
          <p:nvSpPr>
            <p:cNvPr id="202" name="Google Shape;202;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8"/>
          <p:cNvGrpSpPr/>
          <p:nvPr/>
        </p:nvGrpSpPr>
        <p:grpSpPr>
          <a:xfrm>
            <a:off x="9152130" y="4967255"/>
            <a:ext cx="832791" cy="881587"/>
            <a:chOff x="0" y="-47625"/>
            <a:chExt cx="812800" cy="860425"/>
          </a:xfrm>
        </p:grpSpPr>
        <p:sp>
          <p:nvSpPr>
            <p:cNvPr id="205" name="Google Shape;205;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18"/>
          <p:cNvGrpSpPr/>
          <p:nvPr/>
        </p:nvGrpSpPr>
        <p:grpSpPr>
          <a:xfrm>
            <a:off x="9152130" y="6081516"/>
            <a:ext cx="832791" cy="881587"/>
            <a:chOff x="0" y="-47625"/>
            <a:chExt cx="812800" cy="860425"/>
          </a:xfrm>
        </p:grpSpPr>
        <p:sp>
          <p:nvSpPr>
            <p:cNvPr id="208" name="Google Shape;208;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8"/>
          <p:cNvGrpSpPr/>
          <p:nvPr/>
        </p:nvGrpSpPr>
        <p:grpSpPr>
          <a:xfrm>
            <a:off x="9144000" y="7214827"/>
            <a:ext cx="832791" cy="881587"/>
            <a:chOff x="0" y="-47625"/>
            <a:chExt cx="812800" cy="860425"/>
          </a:xfrm>
        </p:grpSpPr>
        <p:sp>
          <p:nvSpPr>
            <p:cNvPr id="211" name="Google Shape;211;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18"/>
          <p:cNvGrpSpPr/>
          <p:nvPr/>
        </p:nvGrpSpPr>
        <p:grpSpPr>
          <a:xfrm>
            <a:off x="9148065" y="8338613"/>
            <a:ext cx="832791" cy="881587"/>
            <a:chOff x="0" y="-47625"/>
            <a:chExt cx="812800" cy="860425"/>
          </a:xfrm>
        </p:grpSpPr>
        <p:sp>
          <p:nvSpPr>
            <p:cNvPr id="214" name="Google Shape;214;p18"/>
            <p:cNvSpPr/>
            <p:nvPr/>
          </p:nvSpPr>
          <p:spPr>
            <a:xfrm>
              <a:off x="0" y="0"/>
              <a:ext cx="812800" cy="812800"/>
            </a:xfrm>
            <a:custGeom>
              <a:rect b="b" l="l" r="r" t="t"/>
              <a:pathLst>
                <a:path extrusionOk="0" h="812800" w="812800">
                  <a:moveTo>
                    <a:pt x="167334" y="0"/>
                  </a:moveTo>
                  <a:lnTo>
                    <a:pt x="645466" y="0"/>
                  </a:lnTo>
                  <a:cubicBezTo>
                    <a:pt x="737882" y="0"/>
                    <a:pt x="812800" y="74918"/>
                    <a:pt x="812800" y="167334"/>
                  </a:cubicBezTo>
                  <a:lnTo>
                    <a:pt x="812800" y="645466"/>
                  </a:lnTo>
                  <a:cubicBezTo>
                    <a:pt x="812800" y="737882"/>
                    <a:pt x="737882" y="812800"/>
                    <a:pt x="645466" y="812800"/>
                  </a:cubicBezTo>
                  <a:lnTo>
                    <a:pt x="167334" y="812800"/>
                  </a:lnTo>
                  <a:cubicBezTo>
                    <a:pt x="74918" y="812800"/>
                    <a:pt x="0" y="737882"/>
                    <a:pt x="0" y="645466"/>
                  </a:cubicBezTo>
                  <a:lnTo>
                    <a:pt x="0" y="167334"/>
                  </a:lnTo>
                  <a:cubicBezTo>
                    <a:pt x="0" y="74918"/>
                    <a:pt x="74918" y="0"/>
                    <a:pt x="167334" y="0"/>
                  </a:cubicBezTo>
                  <a:close/>
                </a:path>
              </a:pathLst>
            </a:custGeom>
            <a:solidFill>
              <a:srgbClr val="000000">
                <a:alpha val="0"/>
              </a:srgbClr>
            </a:solidFill>
            <a:ln cap="sq" cmpd="sng" w="5715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6" name="Google Shape;216;p18"/>
          <p:cNvSpPr txBox="1"/>
          <p:nvPr/>
        </p:nvSpPr>
        <p:spPr>
          <a:xfrm>
            <a:off x="1036830" y="1028700"/>
            <a:ext cx="8948091" cy="158035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To Do List</a:t>
            </a:r>
            <a:endParaRPr/>
          </a:p>
        </p:txBody>
      </p:sp>
      <p:sp>
        <p:nvSpPr>
          <p:cNvPr id="217" name="Google Shape;217;p18"/>
          <p:cNvSpPr txBox="1"/>
          <p:nvPr/>
        </p:nvSpPr>
        <p:spPr>
          <a:xfrm>
            <a:off x="2023498" y="2730380"/>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workout</a:t>
            </a:r>
            <a:endParaRPr/>
          </a:p>
        </p:txBody>
      </p:sp>
      <p:sp>
        <p:nvSpPr>
          <p:cNvPr id="218" name="Google Shape;218;p18"/>
          <p:cNvSpPr txBox="1"/>
          <p:nvPr/>
        </p:nvSpPr>
        <p:spPr>
          <a:xfrm>
            <a:off x="2023498" y="3283136"/>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19" name="Google Shape;219;p18"/>
          <p:cNvSpPr txBox="1"/>
          <p:nvPr/>
        </p:nvSpPr>
        <p:spPr>
          <a:xfrm>
            <a:off x="2023498" y="3844641"/>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study</a:t>
            </a:r>
            <a:endParaRPr/>
          </a:p>
        </p:txBody>
      </p:sp>
      <p:sp>
        <p:nvSpPr>
          <p:cNvPr id="220" name="Google Shape;220;p18"/>
          <p:cNvSpPr txBox="1"/>
          <p:nvPr/>
        </p:nvSpPr>
        <p:spPr>
          <a:xfrm>
            <a:off x="2023498" y="4397397"/>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21" name="Google Shape;221;p18"/>
          <p:cNvSpPr txBox="1"/>
          <p:nvPr/>
        </p:nvSpPr>
        <p:spPr>
          <a:xfrm>
            <a:off x="2027563" y="4968426"/>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grocery</a:t>
            </a:r>
            <a:endParaRPr/>
          </a:p>
        </p:txBody>
      </p:sp>
      <p:sp>
        <p:nvSpPr>
          <p:cNvPr id="222" name="Google Shape;222;p18"/>
          <p:cNvSpPr txBox="1"/>
          <p:nvPr/>
        </p:nvSpPr>
        <p:spPr>
          <a:xfrm>
            <a:off x="2027563" y="5521183"/>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23" name="Google Shape;223;p18"/>
          <p:cNvSpPr txBox="1"/>
          <p:nvPr/>
        </p:nvSpPr>
        <p:spPr>
          <a:xfrm>
            <a:off x="2027563" y="6082687"/>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walk dog</a:t>
            </a:r>
            <a:endParaRPr/>
          </a:p>
        </p:txBody>
      </p:sp>
      <p:sp>
        <p:nvSpPr>
          <p:cNvPr id="224" name="Google Shape;224;p18"/>
          <p:cNvSpPr txBox="1"/>
          <p:nvPr/>
        </p:nvSpPr>
        <p:spPr>
          <a:xfrm>
            <a:off x="2027563" y="6635444"/>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25" name="Google Shape;225;p18"/>
          <p:cNvSpPr txBox="1"/>
          <p:nvPr/>
        </p:nvSpPr>
        <p:spPr>
          <a:xfrm>
            <a:off x="2019433" y="7215998"/>
            <a:ext cx="712456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dinner with</a:t>
            </a:r>
            <a:endParaRPr/>
          </a:p>
        </p:txBody>
      </p:sp>
      <p:sp>
        <p:nvSpPr>
          <p:cNvPr id="226" name="Google Shape;226;p18"/>
          <p:cNvSpPr txBox="1"/>
          <p:nvPr/>
        </p:nvSpPr>
        <p:spPr>
          <a:xfrm>
            <a:off x="2019433" y="7768754"/>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27" name="Google Shape;227;p18"/>
          <p:cNvSpPr txBox="1"/>
          <p:nvPr/>
        </p:nvSpPr>
        <p:spPr>
          <a:xfrm>
            <a:off x="2023498" y="8339784"/>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alone time</a:t>
            </a:r>
            <a:endParaRPr/>
          </a:p>
        </p:txBody>
      </p:sp>
      <p:sp>
        <p:nvSpPr>
          <p:cNvPr id="228" name="Google Shape;228;p18"/>
          <p:cNvSpPr txBox="1"/>
          <p:nvPr/>
        </p:nvSpPr>
        <p:spPr>
          <a:xfrm>
            <a:off x="2023498" y="8892540"/>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29" name="Google Shape;229;p18"/>
          <p:cNvSpPr txBox="1"/>
          <p:nvPr/>
        </p:nvSpPr>
        <p:spPr>
          <a:xfrm>
            <a:off x="10138798" y="2730380"/>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work</a:t>
            </a:r>
            <a:endParaRPr/>
          </a:p>
        </p:txBody>
      </p:sp>
      <p:sp>
        <p:nvSpPr>
          <p:cNvPr id="230" name="Google Shape;230;p18"/>
          <p:cNvSpPr txBox="1"/>
          <p:nvPr/>
        </p:nvSpPr>
        <p:spPr>
          <a:xfrm>
            <a:off x="10138798" y="3283136"/>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31" name="Google Shape;231;p18"/>
          <p:cNvSpPr txBox="1"/>
          <p:nvPr/>
        </p:nvSpPr>
        <p:spPr>
          <a:xfrm>
            <a:off x="10138798" y="3844641"/>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class</a:t>
            </a:r>
            <a:endParaRPr/>
          </a:p>
        </p:txBody>
      </p:sp>
      <p:sp>
        <p:nvSpPr>
          <p:cNvPr id="232" name="Google Shape;232;p18"/>
          <p:cNvSpPr txBox="1"/>
          <p:nvPr/>
        </p:nvSpPr>
        <p:spPr>
          <a:xfrm>
            <a:off x="10138798" y="4397397"/>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33" name="Google Shape;233;p18"/>
          <p:cNvSpPr txBox="1"/>
          <p:nvPr/>
        </p:nvSpPr>
        <p:spPr>
          <a:xfrm>
            <a:off x="10142863" y="4968426"/>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play basketball</a:t>
            </a:r>
            <a:endParaRPr/>
          </a:p>
        </p:txBody>
      </p:sp>
      <p:sp>
        <p:nvSpPr>
          <p:cNvPr id="234" name="Google Shape;234;p18"/>
          <p:cNvSpPr txBox="1"/>
          <p:nvPr/>
        </p:nvSpPr>
        <p:spPr>
          <a:xfrm>
            <a:off x="10142863" y="5521183"/>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35" name="Google Shape;235;p18"/>
          <p:cNvSpPr txBox="1"/>
          <p:nvPr/>
        </p:nvSpPr>
        <p:spPr>
          <a:xfrm>
            <a:off x="10142863" y="6082687"/>
            <a:ext cx="711643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hang out</a:t>
            </a:r>
            <a:endParaRPr/>
          </a:p>
        </p:txBody>
      </p:sp>
      <p:sp>
        <p:nvSpPr>
          <p:cNvPr id="236" name="Google Shape;236;p18"/>
          <p:cNvSpPr txBox="1"/>
          <p:nvPr/>
        </p:nvSpPr>
        <p:spPr>
          <a:xfrm>
            <a:off x="10142863" y="6635444"/>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37" name="Google Shape;237;p18"/>
          <p:cNvSpPr txBox="1"/>
          <p:nvPr/>
        </p:nvSpPr>
        <p:spPr>
          <a:xfrm>
            <a:off x="10134733" y="7215998"/>
            <a:ext cx="7124567"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watch tv</a:t>
            </a:r>
            <a:endParaRPr/>
          </a:p>
        </p:txBody>
      </p:sp>
      <p:sp>
        <p:nvSpPr>
          <p:cNvPr id="238" name="Google Shape;238;p18"/>
          <p:cNvSpPr txBox="1"/>
          <p:nvPr/>
        </p:nvSpPr>
        <p:spPr>
          <a:xfrm>
            <a:off x="10134733" y="7768754"/>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sp>
        <p:nvSpPr>
          <p:cNvPr id="239" name="Google Shape;239;p18"/>
          <p:cNvSpPr txBox="1"/>
          <p:nvPr/>
        </p:nvSpPr>
        <p:spPr>
          <a:xfrm>
            <a:off x="10138798" y="8339784"/>
            <a:ext cx="7120502" cy="6800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200" u="none" cap="none" strike="noStrike">
                <a:solidFill>
                  <a:srgbClr val="BC4749"/>
                </a:solidFill>
                <a:latin typeface="Great Vibes"/>
                <a:ea typeface="Great Vibes"/>
                <a:cs typeface="Great Vibes"/>
                <a:sym typeface="Great Vibes"/>
              </a:rPr>
              <a:t>sleep</a:t>
            </a:r>
            <a:endParaRPr/>
          </a:p>
        </p:txBody>
      </p:sp>
      <p:sp>
        <p:nvSpPr>
          <p:cNvPr id="240" name="Google Shape;240;p18"/>
          <p:cNvSpPr txBox="1"/>
          <p:nvPr/>
        </p:nvSpPr>
        <p:spPr>
          <a:xfrm>
            <a:off x="10138798" y="8892540"/>
            <a:ext cx="3664121"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task here</a:t>
            </a:r>
            <a:endParaRPr/>
          </a:p>
        </p:txBody>
      </p:sp>
      <p:pic>
        <p:nvPicPr>
          <p:cNvPr id="241" name="Google Shape;241;p18"/>
          <p:cNvPicPr preferRelativeResize="0"/>
          <p:nvPr/>
        </p:nvPicPr>
        <p:blipFill>
          <a:blip r:embed="rId3">
            <a:alphaModFix/>
          </a:blip>
          <a:stretch>
            <a:fillRect/>
          </a:stretch>
        </p:blipFill>
        <p:spPr>
          <a:xfrm>
            <a:off x="14281150" y="0"/>
            <a:ext cx="5156200" cy="1028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245" name="Shape 245"/>
        <p:cNvGrpSpPr/>
        <p:nvPr/>
      </p:nvGrpSpPr>
      <p:grpSpPr>
        <a:xfrm>
          <a:off x="0" y="0"/>
          <a:ext cx="0" cy="0"/>
          <a:chOff x="0" y="0"/>
          <a:chExt cx="0" cy="0"/>
        </a:xfrm>
      </p:grpSpPr>
      <p:pic>
        <p:nvPicPr>
          <p:cNvPr id="246" name="Google Shape;246;p19"/>
          <p:cNvPicPr preferRelativeResize="0"/>
          <p:nvPr/>
        </p:nvPicPr>
        <p:blipFill>
          <a:blip r:embed="rId3">
            <a:alphaModFix/>
          </a:blip>
          <a:stretch>
            <a:fillRect/>
          </a:stretch>
        </p:blipFill>
        <p:spPr>
          <a:xfrm>
            <a:off x="-603250" y="0"/>
            <a:ext cx="18891249" cy="11779351"/>
          </a:xfrm>
          <a:prstGeom prst="rect">
            <a:avLst/>
          </a:prstGeom>
          <a:noFill/>
          <a:ln>
            <a:noFill/>
          </a:ln>
        </p:spPr>
      </p:pic>
      <p:grpSp>
        <p:nvGrpSpPr>
          <p:cNvPr id="247" name="Google Shape;247;p19"/>
          <p:cNvGrpSpPr/>
          <p:nvPr/>
        </p:nvGrpSpPr>
        <p:grpSpPr>
          <a:xfrm>
            <a:off x="1028700" y="5753624"/>
            <a:ext cx="241452" cy="241452"/>
            <a:chOff x="0" y="0"/>
            <a:chExt cx="812800" cy="812800"/>
          </a:xfrm>
        </p:grpSpPr>
        <p:sp>
          <p:nvSpPr>
            <p:cNvPr id="248" name="Google Shape;24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19"/>
          <p:cNvGrpSpPr/>
          <p:nvPr/>
        </p:nvGrpSpPr>
        <p:grpSpPr>
          <a:xfrm>
            <a:off x="1028700" y="6207089"/>
            <a:ext cx="241452" cy="241452"/>
            <a:chOff x="0" y="0"/>
            <a:chExt cx="812800" cy="812800"/>
          </a:xfrm>
        </p:grpSpPr>
        <p:sp>
          <p:nvSpPr>
            <p:cNvPr id="251" name="Google Shape;25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19"/>
          <p:cNvGrpSpPr/>
          <p:nvPr/>
        </p:nvGrpSpPr>
        <p:grpSpPr>
          <a:xfrm>
            <a:off x="1028700" y="6658574"/>
            <a:ext cx="241452" cy="241452"/>
            <a:chOff x="0" y="0"/>
            <a:chExt cx="812800" cy="812800"/>
          </a:xfrm>
        </p:grpSpPr>
        <p:sp>
          <p:nvSpPr>
            <p:cNvPr id="254" name="Google Shape;25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19"/>
          <p:cNvGrpSpPr/>
          <p:nvPr/>
        </p:nvGrpSpPr>
        <p:grpSpPr>
          <a:xfrm>
            <a:off x="5359618" y="5753624"/>
            <a:ext cx="241452" cy="241452"/>
            <a:chOff x="0" y="0"/>
            <a:chExt cx="812800" cy="812800"/>
          </a:xfrm>
        </p:grpSpPr>
        <p:sp>
          <p:nvSpPr>
            <p:cNvPr id="257" name="Google Shape;25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19"/>
          <p:cNvGrpSpPr/>
          <p:nvPr/>
        </p:nvGrpSpPr>
        <p:grpSpPr>
          <a:xfrm>
            <a:off x="5359618" y="6205109"/>
            <a:ext cx="241452" cy="241452"/>
            <a:chOff x="0" y="0"/>
            <a:chExt cx="812800" cy="812800"/>
          </a:xfrm>
        </p:grpSpPr>
        <p:sp>
          <p:nvSpPr>
            <p:cNvPr id="260" name="Google Shape;26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19"/>
          <p:cNvGrpSpPr/>
          <p:nvPr/>
        </p:nvGrpSpPr>
        <p:grpSpPr>
          <a:xfrm>
            <a:off x="5359618" y="6658574"/>
            <a:ext cx="241452" cy="241452"/>
            <a:chOff x="0" y="0"/>
            <a:chExt cx="812800" cy="812800"/>
          </a:xfrm>
        </p:grpSpPr>
        <p:sp>
          <p:nvSpPr>
            <p:cNvPr id="263" name="Google Shape;26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BC474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5" name="Google Shape;265;p19"/>
          <p:cNvSpPr txBox="1"/>
          <p:nvPr/>
        </p:nvSpPr>
        <p:spPr>
          <a:xfrm>
            <a:off x="1028700" y="997320"/>
            <a:ext cx="11020719" cy="155601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Landscaping Day</a:t>
            </a:r>
            <a:endParaRPr/>
          </a:p>
        </p:txBody>
      </p:sp>
      <p:sp>
        <p:nvSpPr>
          <p:cNvPr id="266" name="Google Shape;266;p19"/>
          <p:cNvSpPr txBox="1"/>
          <p:nvPr/>
        </p:nvSpPr>
        <p:spPr>
          <a:xfrm>
            <a:off x="1028700" y="2862346"/>
            <a:ext cx="11020800" cy="2181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topic here. Adding context can help you fully visualize daily tasks.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a:t>
            </a:r>
            <a:endParaRPr/>
          </a:p>
        </p:txBody>
      </p:sp>
      <p:sp>
        <p:nvSpPr>
          <p:cNvPr id="267" name="Google Shape;267;p19"/>
          <p:cNvSpPr txBox="1"/>
          <p:nvPr/>
        </p:nvSpPr>
        <p:spPr>
          <a:xfrm>
            <a:off x="1410305" y="5657960"/>
            <a:ext cx="3527207"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Task 1</a:t>
            </a:r>
            <a:endParaRPr/>
          </a:p>
        </p:txBody>
      </p:sp>
      <p:sp>
        <p:nvSpPr>
          <p:cNvPr id="268" name="Google Shape;268;p19"/>
          <p:cNvSpPr txBox="1"/>
          <p:nvPr/>
        </p:nvSpPr>
        <p:spPr>
          <a:xfrm>
            <a:off x="1410305" y="6111425"/>
            <a:ext cx="3527207"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Task 1</a:t>
            </a:r>
            <a:endParaRPr/>
          </a:p>
        </p:txBody>
      </p:sp>
      <p:sp>
        <p:nvSpPr>
          <p:cNvPr id="269" name="Google Shape;269;p19"/>
          <p:cNvSpPr txBox="1"/>
          <p:nvPr/>
        </p:nvSpPr>
        <p:spPr>
          <a:xfrm>
            <a:off x="1410305" y="6562910"/>
            <a:ext cx="3527207"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Task 1</a:t>
            </a:r>
            <a:endParaRPr/>
          </a:p>
        </p:txBody>
      </p:sp>
      <p:sp>
        <p:nvSpPr>
          <p:cNvPr id="270" name="Google Shape;270;p19"/>
          <p:cNvSpPr txBox="1"/>
          <p:nvPr/>
        </p:nvSpPr>
        <p:spPr>
          <a:xfrm>
            <a:off x="5741223" y="5657960"/>
            <a:ext cx="3527207"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Task 1</a:t>
            </a:r>
            <a:endParaRPr/>
          </a:p>
        </p:txBody>
      </p:sp>
      <p:sp>
        <p:nvSpPr>
          <p:cNvPr id="271" name="Google Shape;271;p19"/>
          <p:cNvSpPr txBox="1"/>
          <p:nvPr/>
        </p:nvSpPr>
        <p:spPr>
          <a:xfrm>
            <a:off x="5741223" y="6109445"/>
            <a:ext cx="3527207"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Task 1</a:t>
            </a:r>
            <a:endParaRPr/>
          </a:p>
        </p:txBody>
      </p:sp>
      <p:sp>
        <p:nvSpPr>
          <p:cNvPr id="272" name="Google Shape;272;p19"/>
          <p:cNvSpPr txBox="1"/>
          <p:nvPr/>
        </p:nvSpPr>
        <p:spPr>
          <a:xfrm>
            <a:off x="5741223" y="6562910"/>
            <a:ext cx="3527207" cy="36576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386641"/>
                </a:solidFill>
                <a:latin typeface="Forum"/>
                <a:ea typeface="Forum"/>
                <a:cs typeface="Forum"/>
                <a:sym typeface="Forum"/>
              </a:rPr>
              <a:t>Task 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276" name="Shape 276"/>
        <p:cNvGrpSpPr/>
        <p:nvPr/>
      </p:nvGrpSpPr>
      <p:grpSpPr>
        <a:xfrm>
          <a:off x="0" y="0"/>
          <a:ext cx="0" cy="0"/>
          <a:chOff x="0" y="0"/>
          <a:chExt cx="0" cy="0"/>
        </a:xfrm>
      </p:grpSpPr>
      <p:sp>
        <p:nvSpPr>
          <p:cNvPr id="277" name="Google Shape;277;p20"/>
          <p:cNvSpPr txBox="1"/>
          <p:nvPr/>
        </p:nvSpPr>
        <p:spPr>
          <a:xfrm>
            <a:off x="516285" y="3497139"/>
            <a:ext cx="17255400" cy="34338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31869" u="none" cap="none" strike="noStrike">
                <a:solidFill>
                  <a:srgbClr val="BC4749"/>
                </a:solidFill>
                <a:latin typeface="Great Vibes"/>
                <a:ea typeface="Great Vibes"/>
                <a:cs typeface="Great Vibes"/>
                <a:sym typeface="Great Vibes"/>
              </a:rPr>
              <a:t>Week Two</a:t>
            </a:r>
            <a:endParaRPr/>
          </a:p>
        </p:txBody>
      </p:sp>
      <p:pic>
        <p:nvPicPr>
          <p:cNvPr id="278" name="Google Shape;278;p20"/>
          <p:cNvPicPr preferRelativeResize="0"/>
          <p:nvPr/>
        </p:nvPicPr>
        <p:blipFill>
          <a:blip r:embed="rId3">
            <a:alphaModFix/>
          </a:blip>
          <a:stretch>
            <a:fillRect/>
          </a:stretch>
        </p:blipFill>
        <p:spPr>
          <a:xfrm>
            <a:off x="0" y="0"/>
            <a:ext cx="18287954" cy="10287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8CF"/>
        </a:solidFill>
      </p:bgPr>
    </p:bg>
    <p:spTree>
      <p:nvGrpSpPr>
        <p:cNvPr id="282" name="Shape 282"/>
        <p:cNvGrpSpPr/>
        <p:nvPr/>
      </p:nvGrpSpPr>
      <p:grpSpPr>
        <a:xfrm>
          <a:off x="0" y="0"/>
          <a:ext cx="0" cy="0"/>
          <a:chOff x="0" y="0"/>
          <a:chExt cx="0" cy="0"/>
        </a:xfrm>
      </p:grpSpPr>
      <p:pic>
        <p:nvPicPr>
          <p:cNvPr id="283" name="Google Shape;283;p21"/>
          <p:cNvPicPr preferRelativeResize="0"/>
          <p:nvPr/>
        </p:nvPicPr>
        <p:blipFill>
          <a:blip r:embed="rId3">
            <a:alphaModFix/>
          </a:blip>
          <a:stretch>
            <a:fillRect/>
          </a:stretch>
        </p:blipFill>
        <p:spPr>
          <a:xfrm>
            <a:off x="8326425" y="-27"/>
            <a:ext cx="11856000" cy="10954814"/>
          </a:xfrm>
          <a:prstGeom prst="rect">
            <a:avLst/>
          </a:prstGeom>
          <a:noFill/>
          <a:ln>
            <a:noFill/>
          </a:ln>
        </p:spPr>
      </p:pic>
      <p:sp>
        <p:nvSpPr>
          <p:cNvPr id="284" name="Google Shape;284;p21"/>
          <p:cNvSpPr txBox="1"/>
          <p:nvPr/>
        </p:nvSpPr>
        <p:spPr>
          <a:xfrm>
            <a:off x="1028700" y="1028700"/>
            <a:ext cx="75276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BC4749"/>
                </a:solidFill>
                <a:latin typeface="Great Vibes"/>
                <a:ea typeface="Great Vibes"/>
                <a:cs typeface="Great Vibes"/>
                <a:sym typeface="Great Vibes"/>
              </a:rPr>
              <a:t>My Birthday</a:t>
            </a:r>
            <a:endParaRPr/>
          </a:p>
        </p:txBody>
      </p:sp>
      <p:sp>
        <p:nvSpPr>
          <p:cNvPr id="285" name="Google Shape;285;p21"/>
          <p:cNvSpPr txBox="1"/>
          <p:nvPr/>
        </p:nvSpPr>
        <p:spPr>
          <a:xfrm>
            <a:off x="1028700" y="2707958"/>
            <a:ext cx="7527600" cy="4784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Elaborate on the topic here. Adding context can help you fully visualize daily tasks. </a:t>
            </a:r>
            <a:endParaRPr/>
          </a:p>
          <a:p>
            <a:pPr indent="0" lvl="0" marL="0" marR="0" rtl="0" algn="just">
              <a:lnSpc>
                <a:spcPct val="115000"/>
              </a:lnSpc>
              <a:spcBef>
                <a:spcPts val="0"/>
              </a:spcBef>
              <a:spcAft>
                <a:spcPts val="0"/>
              </a:spcAft>
              <a:buNone/>
            </a:pPr>
            <a:r>
              <a:t/>
            </a:r>
            <a:endParaRPr b="0" i="0" sz="2100" u="none" cap="none" strike="noStrike">
              <a:solidFill>
                <a:srgbClr val="386641"/>
              </a:solidFill>
              <a:latin typeface="Forum"/>
              <a:ea typeface="Forum"/>
              <a:cs typeface="Forum"/>
              <a:sym typeface="Forum"/>
            </a:endParaRPr>
          </a:p>
          <a:p>
            <a:pPr indent="0" lvl="0" marL="0" marR="0" rtl="0" algn="just">
              <a:lnSpc>
                <a:spcPct val="115000"/>
              </a:lnSpc>
              <a:spcBef>
                <a:spcPts val="0"/>
              </a:spcBef>
              <a:spcAft>
                <a:spcPts val="0"/>
              </a:spcAft>
              <a:buNone/>
            </a:pPr>
            <a:r>
              <a:rPr b="0" i="0" lang="en-US" sz="2100" u="none" cap="none" strike="noStrike">
                <a:solidFill>
                  <a:srgbClr val="386641"/>
                </a:solidFill>
                <a:latin typeface="Forum"/>
                <a:ea typeface="Forum"/>
                <a:cs typeface="Forum"/>
                <a:sym typeface="Forum"/>
              </a:rPr>
              <a:t>Lorem ipsum dolor sit amet, consectetur adipiscing elit, sed do eiusmod tempor incididunt ut labore et dolore magna aliqua. Placerat duis ultricies lacus sed turpis tincidunt id aliquet risus. Aliquet porttitor lacus luctus accumsan tortor. Iaculis eu non diam phasellus. Maecenas sed enim ut sem viverra aliquet. Mauris augue neque gravida in fermentum et sollicitudin ac. Sit amet luctus venenatis lectus. Mauris sit amet massa vitae tortor. Ut faucibus pulvinar elementum integer enim. Aliquam ut porttitor leo a diam. Erat imperdiet sed euismod nisi porta lorem. Venenatis urna cursus eget nunc scelerisque viverra mauris.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