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Montserrat"/>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B69AA4-000F-4788-A4D6-61B42BA3BDE6}">
  <a:tblStyle styleId="{E3B69AA4-000F-4788-A4D6-61B42BA3BDE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bold.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Montserrat-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41.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7.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2299229" y="760688"/>
            <a:ext cx="6340775" cy="10094542"/>
          </a:xfrm>
          <a:prstGeom prst="rect">
            <a:avLst/>
          </a:prstGeom>
          <a:noFill/>
          <a:ln>
            <a:noFill/>
          </a:ln>
        </p:spPr>
      </p:pic>
      <p:pic>
        <p:nvPicPr>
          <p:cNvPr id="85" name="Google Shape;85;p13"/>
          <p:cNvPicPr preferRelativeResize="0"/>
          <p:nvPr/>
        </p:nvPicPr>
        <p:blipFill>
          <a:blip r:embed="rId4">
            <a:alphaModFix/>
          </a:blip>
          <a:stretch>
            <a:fillRect/>
          </a:stretch>
        </p:blipFill>
        <p:spPr>
          <a:xfrm>
            <a:off x="17" y="762000"/>
            <a:ext cx="8418751" cy="9523466"/>
          </a:xfrm>
          <a:prstGeom prst="rect">
            <a:avLst/>
          </a:prstGeom>
          <a:noFill/>
          <a:ln>
            <a:noFill/>
          </a:ln>
        </p:spPr>
      </p:pic>
      <p:grpSp>
        <p:nvGrpSpPr>
          <p:cNvPr id="86" name="Google Shape;86;p13"/>
          <p:cNvGrpSpPr/>
          <p:nvPr/>
        </p:nvGrpSpPr>
        <p:grpSpPr>
          <a:xfrm>
            <a:off x="7877291" y="2752193"/>
            <a:ext cx="2533417" cy="808732"/>
            <a:chOff x="0" y="-19048"/>
            <a:chExt cx="667238" cy="213000"/>
          </a:xfrm>
        </p:grpSpPr>
        <p:sp>
          <p:nvSpPr>
            <p:cNvPr id="87" name="Google Shape;87;p13"/>
            <p:cNvSpPr/>
            <p:nvPr/>
          </p:nvSpPr>
          <p:spPr>
            <a:xfrm>
              <a:off x="0" y="0"/>
              <a:ext cx="667238" cy="174923"/>
            </a:xfrm>
            <a:custGeom>
              <a:rect b="b" l="l" r="r" t="t"/>
              <a:pathLst>
                <a:path extrusionOk="0" h="174923" w="667238">
                  <a:moveTo>
                    <a:pt x="87461" y="0"/>
                  </a:moveTo>
                  <a:lnTo>
                    <a:pt x="579776" y="0"/>
                  </a:lnTo>
                  <a:cubicBezTo>
                    <a:pt x="602972" y="0"/>
                    <a:pt x="625219" y="9215"/>
                    <a:pt x="641621" y="25617"/>
                  </a:cubicBezTo>
                  <a:cubicBezTo>
                    <a:pt x="658023" y="42019"/>
                    <a:pt x="667238" y="64265"/>
                    <a:pt x="667238" y="87461"/>
                  </a:cubicBezTo>
                  <a:lnTo>
                    <a:pt x="667238" y="87461"/>
                  </a:lnTo>
                  <a:cubicBezTo>
                    <a:pt x="667238" y="135765"/>
                    <a:pt x="628080" y="174923"/>
                    <a:pt x="579776" y="174923"/>
                  </a:cubicBezTo>
                  <a:lnTo>
                    <a:pt x="87461" y="174923"/>
                  </a:lnTo>
                  <a:cubicBezTo>
                    <a:pt x="39158" y="174923"/>
                    <a:pt x="0" y="135765"/>
                    <a:pt x="0" y="87461"/>
                  </a:cubicBezTo>
                  <a:lnTo>
                    <a:pt x="0" y="87461"/>
                  </a:lnTo>
                  <a:cubicBezTo>
                    <a:pt x="0" y="39158"/>
                    <a:pt x="39158" y="0"/>
                    <a:pt x="87461"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txBox="1"/>
            <p:nvPr/>
          </p:nvSpPr>
          <p:spPr>
            <a:xfrm>
              <a:off x="0" y="-19048"/>
              <a:ext cx="667200" cy="213000"/>
            </a:xfrm>
            <a:prstGeom prst="rect">
              <a:avLst/>
            </a:prstGeom>
            <a:noFill/>
            <a:ln>
              <a:noFill/>
            </a:ln>
          </p:spPr>
          <p:txBody>
            <a:bodyPr anchorCtr="0" anchor="ctr" bIns="50800" lIns="50800" spcFirstLastPara="1" rIns="50800" wrap="square" tIns="50800">
              <a:noAutofit/>
            </a:bodyPr>
            <a:lstStyle/>
            <a:p>
              <a:pPr indent="0" lvl="0" marL="0" marR="0" rtl="0" algn="ctr">
                <a:lnSpc>
                  <a:spcPct val="139958"/>
                </a:lnSpc>
                <a:spcBef>
                  <a:spcPts val="0"/>
                </a:spcBef>
                <a:spcAft>
                  <a:spcPts val="0"/>
                </a:spcAft>
                <a:buNone/>
              </a:pPr>
              <a:r>
                <a:rPr b="1" i="0" lang="en-US" sz="2400" u="none" cap="none" strike="noStrike">
                  <a:solidFill>
                    <a:srgbClr val="EC9700"/>
                  </a:solidFill>
                  <a:latin typeface="Montserrat"/>
                  <a:ea typeface="Montserrat"/>
                  <a:cs typeface="Montserrat"/>
                  <a:sym typeface="Montserrat"/>
                </a:rPr>
                <a:t>2024</a:t>
              </a:r>
              <a:endParaRPr/>
            </a:p>
          </p:txBody>
        </p:sp>
      </p:grpSp>
      <p:sp>
        <p:nvSpPr>
          <p:cNvPr id="89" name="Google Shape;89;p13"/>
          <p:cNvSpPr txBox="1"/>
          <p:nvPr/>
        </p:nvSpPr>
        <p:spPr>
          <a:xfrm>
            <a:off x="3014076" y="3812526"/>
            <a:ext cx="12259800" cy="2399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7320" u="none" cap="none" strike="noStrike">
                <a:solidFill>
                  <a:srgbClr val="FFFFFF"/>
                </a:solidFill>
                <a:latin typeface="Montserrat"/>
                <a:ea typeface="Montserrat"/>
                <a:cs typeface="Montserrat"/>
                <a:sym typeface="Montserrat"/>
              </a:rPr>
              <a:t>OCTOBER</a:t>
            </a:r>
            <a:endParaRPr/>
          </a:p>
        </p:txBody>
      </p:sp>
      <p:pic>
        <p:nvPicPr>
          <p:cNvPr id="90" name="Google Shape;90;p13"/>
          <p:cNvPicPr preferRelativeResize="0"/>
          <p:nvPr/>
        </p:nvPicPr>
        <p:blipFill>
          <a:blip r:embed="rId5">
            <a:alphaModFix/>
          </a:blip>
          <a:stretch>
            <a:fillRect/>
          </a:stretch>
        </p:blipFill>
        <p:spPr>
          <a:xfrm>
            <a:off x="3935375" y="1935475"/>
            <a:ext cx="3478675" cy="3465925"/>
          </a:xfrm>
          <a:prstGeom prst="rect">
            <a:avLst/>
          </a:prstGeom>
          <a:noFill/>
          <a:ln>
            <a:noFill/>
          </a:ln>
        </p:spPr>
      </p:pic>
      <p:grpSp>
        <p:nvGrpSpPr>
          <p:cNvPr id="91" name="Google Shape;91;p13"/>
          <p:cNvGrpSpPr/>
          <p:nvPr/>
        </p:nvGrpSpPr>
        <p:grpSpPr>
          <a:xfrm>
            <a:off x="1028700" y="290142"/>
            <a:ext cx="2248688" cy="500048"/>
            <a:chOff x="0" y="-9526"/>
            <a:chExt cx="592247" cy="131700"/>
          </a:xfrm>
        </p:grpSpPr>
        <p:sp>
          <p:nvSpPr>
            <p:cNvPr id="92" name="Google Shape;92;p1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94" name="Google Shape;94;p13"/>
          <p:cNvGrpSpPr/>
          <p:nvPr/>
        </p:nvGrpSpPr>
        <p:grpSpPr>
          <a:xfrm>
            <a:off x="15010612" y="290342"/>
            <a:ext cx="2248688" cy="500048"/>
            <a:chOff x="0" y="-9473"/>
            <a:chExt cx="592247" cy="131700"/>
          </a:xfrm>
        </p:grpSpPr>
        <p:sp>
          <p:nvSpPr>
            <p:cNvPr id="95" name="Google Shape;95;p1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
        <p:nvSpPr>
          <p:cNvPr id="97" name="Google Shape;97;p13"/>
          <p:cNvSpPr txBox="1"/>
          <p:nvPr/>
        </p:nvSpPr>
        <p:spPr>
          <a:xfrm>
            <a:off x="4831715" y="6041402"/>
            <a:ext cx="8624570" cy="63862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843" u="none" cap="none" strike="noStrike">
                <a:solidFill>
                  <a:srgbClr val="FFFFFF"/>
                </a:solidFill>
                <a:latin typeface="Montserrat"/>
                <a:ea typeface="Montserrat"/>
                <a:cs typeface="Montserrat"/>
                <a:sym typeface="Montserrat"/>
              </a:rPr>
              <a:t>MARKETING CALENDAR</a:t>
            </a:r>
            <a:endParaRPr/>
          </a:p>
        </p:txBody>
      </p:sp>
      <p:sp>
        <p:nvSpPr>
          <p:cNvPr id="98" name="Google Shape;98;p13"/>
          <p:cNvSpPr txBox="1"/>
          <p:nvPr/>
        </p:nvSpPr>
        <p:spPr>
          <a:xfrm>
            <a:off x="12327904" y="6819364"/>
            <a:ext cx="1920900" cy="215400"/>
          </a:xfrm>
          <a:prstGeom prst="rect">
            <a:avLst/>
          </a:prstGeom>
          <a:noFill/>
          <a:ln>
            <a:noFill/>
          </a:ln>
        </p:spPr>
        <p:txBody>
          <a:bodyPr anchorCtr="0" anchor="t" bIns="0" lIns="0" spcFirstLastPara="1" rIns="0" wrap="square" tIns="0">
            <a:spAutoFit/>
          </a:bodyPr>
          <a:lstStyle/>
          <a:p>
            <a:pPr indent="0" lvl="0" marL="0" marR="0" rtl="0" algn="l">
              <a:lnSpc>
                <a:spcPct val="139985"/>
              </a:lnSpc>
              <a:spcBef>
                <a:spcPts val="0"/>
              </a:spcBef>
              <a:spcAft>
                <a:spcPts val="0"/>
              </a:spcAft>
              <a:buNone/>
            </a:pPr>
            <a:r>
              <a:t/>
            </a:r>
            <a:endParaRPr/>
          </a:p>
        </p:txBody>
      </p:sp>
      <p:pic>
        <p:nvPicPr>
          <p:cNvPr id="99" name="Google Shape;99;p13"/>
          <p:cNvPicPr preferRelativeResize="0"/>
          <p:nvPr/>
        </p:nvPicPr>
        <p:blipFill>
          <a:blip r:embed="rId6">
            <a:alphaModFix/>
          </a:blip>
          <a:stretch>
            <a:fillRect/>
          </a:stretch>
        </p:blipFill>
        <p:spPr>
          <a:xfrm>
            <a:off x="11891876" y="6819387"/>
            <a:ext cx="2248700" cy="224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360" name="Shape 360"/>
        <p:cNvGrpSpPr/>
        <p:nvPr/>
      </p:nvGrpSpPr>
      <p:grpSpPr>
        <a:xfrm>
          <a:off x="0" y="0"/>
          <a:ext cx="0" cy="0"/>
          <a:chOff x="0" y="0"/>
          <a:chExt cx="0" cy="0"/>
        </a:xfrm>
      </p:grpSpPr>
      <p:pic>
        <p:nvPicPr>
          <p:cNvPr id="361" name="Google Shape;361;p22"/>
          <p:cNvPicPr preferRelativeResize="0"/>
          <p:nvPr/>
        </p:nvPicPr>
        <p:blipFill>
          <a:blip r:embed="rId3">
            <a:alphaModFix/>
          </a:blip>
          <a:stretch>
            <a:fillRect/>
          </a:stretch>
        </p:blipFill>
        <p:spPr>
          <a:xfrm>
            <a:off x="12709675" y="2724318"/>
            <a:ext cx="8660551" cy="7809731"/>
          </a:xfrm>
          <a:prstGeom prst="rect">
            <a:avLst/>
          </a:prstGeom>
          <a:noFill/>
          <a:ln>
            <a:noFill/>
          </a:ln>
        </p:spPr>
      </p:pic>
      <p:pic>
        <p:nvPicPr>
          <p:cNvPr id="362" name="Google Shape;362;p22"/>
          <p:cNvPicPr preferRelativeResize="0"/>
          <p:nvPr/>
        </p:nvPicPr>
        <p:blipFill>
          <a:blip r:embed="rId4">
            <a:alphaModFix/>
          </a:blip>
          <a:stretch>
            <a:fillRect/>
          </a:stretch>
        </p:blipFill>
        <p:spPr>
          <a:xfrm>
            <a:off x="-1689978" y="2497433"/>
            <a:ext cx="8438976" cy="8223243"/>
          </a:xfrm>
          <a:prstGeom prst="rect">
            <a:avLst/>
          </a:prstGeom>
          <a:noFill/>
          <a:ln>
            <a:noFill/>
          </a:ln>
        </p:spPr>
      </p:pic>
      <p:sp>
        <p:nvSpPr>
          <p:cNvPr id="363" name="Google Shape;363;p22"/>
          <p:cNvSpPr txBox="1"/>
          <p:nvPr/>
        </p:nvSpPr>
        <p:spPr>
          <a:xfrm>
            <a:off x="5792042" y="2675881"/>
            <a:ext cx="3948245" cy="9004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5600" u="none" cap="none" strike="noStrike">
                <a:solidFill>
                  <a:srgbClr val="EAF7CF"/>
                </a:solidFill>
                <a:latin typeface="Montserrat"/>
                <a:ea typeface="Montserrat"/>
                <a:cs typeface="Montserrat"/>
                <a:sym typeface="Montserrat"/>
              </a:rPr>
              <a:t>WORRIED</a:t>
            </a:r>
            <a:endParaRPr/>
          </a:p>
        </p:txBody>
      </p:sp>
      <p:sp>
        <p:nvSpPr>
          <p:cNvPr id="364" name="Google Shape;364;p22"/>
          <p:cNvSpPr txBox="1"/>
          <p:nvPr/>
        </p:nvSpPr>
        <p:spPr>
          <a:xfrm>
            <a:off x="3277388" y="5612851"/>
            <a:ext cx="3664121" cy="9004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5600" u="none" cap="none" strike="noStrike">
                <a:solidFill>
                  <a:srgbClr val="EAF7CF"/>
                </a:solidFill>
                <a:latin typeface="Montserrat"/>
                <a:ea typeface="Montserrat"/>
                <a:cs typeface="Montserrat"/>
                <a:sym typeface="Montserrat"/>
              </a:rPr>
              <a:t>HAPPY</a:t>
            </a:r>
            <a:endParaRPr/>
          </a:p>
        </p:txBody>
      </p:sp>
      <p:pic>
        <p:nvPicPr>
          <p:cNvPr id="365" name="Google Shape;365;p22"/>
          <p:cNvPicPr preferRelativeResize="0"/>
          <p:nvPr/>
        </p:nvPicPr>
        <p:blipFill>
          <a:blip r:embed="rId5">
            <a:alphaModFix/>
          </a:blip>
          <a:stretch>
            <a:fillRect/>
          </a:stretch>
        </p:blipFill>
        <p:spPr>
          <a:xfrm>
            <a:off x="5563675" y="2721538"/>
            <a:ext cx="8276475" cy="9748988"/>
          </a:xfrm>
          <a:prstGeom prst="rect">
            <a:avLst/>
          </a:prstGeom>
          <a:noFill/>
          <a:ln>
            <a:noFill/>
          </a:ln>
        </p:spPr>
      </p:pic>
      <p:sp>
        <p:nvSpPr>
          <p:cNvPr id="366" name="Google Shape;366;p22"/>
          <p:cNvSpPr txBox="1"/>
          <p:nvPr/>
        </p:nvSpPr>
        <p:spPr>
          <a:xfrm>
            <a:off x="1028700" y="1028700"/>
            <a:ext cx="16230600"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HOW ARE YOU FEELING?</a:t>
            </a:r>
            <a:endParaRPr/>
          </a:p>
        </p:txBody>
      </p:sp>
      <p:sp>
        <p:nvSpPr>
          <p:cNvPr id="367" name="Google Shape;367;p22"/>
          <p:cNvSpPr txBox="1"/>
          <p:nvPr/>
        </p:nvSpPr>
        <p:spPr>
          <a:xfrm>
            <a:off x="3471371" y="6475181"/>
            <a:ext cx="2837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your feelings here. </a:t>
            </a:r>
            <a:endParaRPr/>
          </a:p>
        </p:txBody>
      </p:sp>
      <p:sp>
        <p:nvSpPr>
          <p:cNvPr id="368" name="Google Shape;368;p22"/>
          <p:cNvSpPr txBox="1"/>
          <p:nvPr/>
        </p:nvSpPr>
        <p:spPr>
          <a:xfrm>
            <a:off x="12470835" y="2952106"/>
            <a:ext cx="3664121" cy="90043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5600" u="none" cap="none" strike="noStrike">
                <a:solidFill>
                  <a:srgbClr val="EAF7CF"/>
                </a:solidFill>
                <a:latin typeface="Montserrat"/>
                <a:ea typeface="Montserrat"/>
                <a:cs typeface="Montserrat"/>
                <a:sym typeface="Montserrat"/>
              </a:rPr>
              <a:t>SAD</a:t>
            </a:r>
            <a:endParaRPr/>
          </a:p>
        </p:txBody>
      </p:sp>
      <p:sp>
        <p:nvSpPr>
          <p:cNvPr id="369" name="Google Shape;369;p22"/>
          <p:cNvSpPr txBox="1"/>
          <p:nvPr/>
        </p:nvSpPr>
        <p:spPr>
          <a:xfrm>
            <a:off x="13073346" y="3814436"/>
            <a:ext cx="2837700" cy="695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your feelings here. </a:t>
            </a:r>
            <a:endParaRPr/>
          </a:p>
        </p:txBody>
      </p:sp>
      <p:sp>
        <p:nvSpPr>
          <p:cNvPr id="370" name="Google Shape;370;p22"/>
          <p:cNvSpPr txBox="1"/>
          <p:nvPr/>
        </p:nvSpPr>
        <p:spPr>
          <a:xfrm>
            <a:off x="6013028" y="3538211"/>
            <a:ext cx="2837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your feelings here. </a:t>
            </a:r>
            <a:endParaRPr/>
          </a:p>
        </p:txBody>
      </p:sp>
      <p:grpSp>
        <p:nvGrpSpPr>
          <p:cNvPr id="371" name="Google Shape;371;p22"/>
          <p:cNvGrpSpPr/>
          <p:nvPr/>
        </p:nvGrpSpPr>
        <p:grpSpPr>
          <a:xfrm>
            <a:off x="1028700" y="290142"/>
            <a:ext cx="2248703" cy="500052"/>
            <a:chOff x="0" y="-9526"/>
            <a:chExt cx="592247" cy="131700"/>
          </a:xfrm>
        </p:grpSpPr>
        <p:sp>
          <p:nvSpPr>
            <p:cNvPr id="372" name="Google Shape;372;p22"/>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374" name="Google Shape;374;p22"/>
          <p:cNvGrpSpPr/>
          <p:nvPr/>
        </p:nvGrpSpPr>
        <p:grpSpPr>
          <a:xfrm>
            <a:off x="15010612" y="290342"/>
            <a:ext cx="2248703" cy="500052"/>
            <a:chOff x="0" y="-9473"/>
            <a:chExt cx="592247" cy="131700"/>
          </a:xfrm>
        </p:grpSpPr>
        <p:sp>
          <p:nvSpPr>
            <p:cNvPr id="375" name="Google Shape;375;p22"/>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380" name="Shape 380"/>
        <p:cNvGrpSpPr/>
        <p:nvPr/>
      </p:nvGrpSpPr>
      <p:grpSpPr>
        <a:xfrm>
          <a:off x="0" y="0"/>
          <a:ext cx="0" cy="0"/>
          <a:chOff x="0" y="0"/>
          <a:chExt cx="0" cy="0"/>
        </a:xfrm>
      </p:grpSpPr>
      <p:pic>
        <p:nvPicPr>
          <p:cNvPr id="381" name="Google Shape;381;p23"/>
          <p:cNvPicPr preferRelativeResize="0"/>
          <p:nvPr/>
        </p:nvPicPr>
        <p:blipFill>
          <a:blip r:embed="rId3">
            <a:alphaModFix/>
          </a:blip>
          <a:stretch>
            <a:fillRect/>
          </a:stretch>
        </p:blipFill>
        <p:spPr>
          <a:xfrm>
            <a:off x="11676080" y="1965868"/>
            <a:ext cx="7908624" cy="8746507"/>
          </a:xfrm>
          <a:prstGeom prst="rect">
            <a:avLst/>
          </a:prstGeom>
          <a:noFill/>
          <a:ln>
            <a:noFill/>
          </a:ln>
        </p:spPr>
      </p:pic>
      <p:pic>
        <p:nvPicPr>
          <p:cNvPr id="382" name="Google Shape;382;p23"/>
          <p:cNvPicPr preferRelativeResize="0"/>
          <p:nvPr/>
        </p:nvPicPr>
        <p:blipFill>
          <a:blip r:embed="rId4">
            <a:alphaModFix/>
          </a:blip>
          <a:stretch>
            <a:fillRect/>
          </a:stretch>
        </p:blipFill>
        <p:spPr>
          <a:xfrm>
            <a:off x="6" y="2348669"/>
            <a:ext cx="5512325" cy="7938331"/>
          </a:xfrm>
          <a:prstGeom prst="rect">
            <a:avLst/>
          </a:prstGeom>
          <a:noFill/>
          <a:ln>
            <a:noFill/>
          </a:ln>
        </p:spPr>
      </p:pic>
      <p:sp>
        <p:nvSpPr>
          <p:cNvPr id="383" name="Google Shape;383;p23"/>
          <p:cNvSpPr txBox="1"/>
          <p:nvPr/>
        </p:nvSpPr>
        <p:spPr>
          <a:xfrm>
            <a:off x="8083633" y="7425278"/>
            <a:ext cx="5223233" cy="90043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5600" u="none" cap="none" strike="noStrike">
                <a:solidFill>
                  <a:srgbClr val="EAF7CF"/>
                </a:solidFill>
                <a:latin typeface="Montserrat"/>
                <a:ea typeface="Montserrat"/>
                <a:cs typeface="Montserrat"/>
                <a:sym typeface="Montserrat"/>
              </a:rPr>
              <a:t>LAUNCH</a:t>
            </a:r>
            <a:endParaRPr/>
          </a:p>
        </p:txBody>
      </p:sp>
      <p:sp>
        <p:nvSpPr>
          <p:cNvPr id="384" name="Google Shape;384;p23"/>
          <p:cNvSpPr txBox="1"/>
          <p:nvPr/>
        </p:nvSpPr>
        <p:spPr>
          <a:xfrm>
            <a:off x="3920767" y="3789157"/>
            <a:ext cx="5223233" cy="90043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5600" u="none" cap="none" strike="noStrike">
                <a:solidFill>
                  <a:srgbClr val="EAF7CF"/>
                </a:solidFill>
                <a:latin typeface="Montserrat"/>
                <a:ea typeface="Montserrat"/>
                <a:cs typeface="Montserrat"/>
                <a:sym typeface="Montserrat"/>
              </a:rPr>
              <a:t>RESEARCH</a:t>
            </a:r>
            <a:endParaRPr/>
          </a:p>
        </p:txBody>
      </p:sp>
      <p:sp>
        <p:nvSpPr>
          <p:cNvPr id="385" name="Google Shape;385;p23"/>
          <p:cNvSpPr txBox="1"/>
          <p:nvPr/>
        </p:nvSpPr>
        <p:spPr>
          <a:xfrm>
            <a:off x="1028700" y="1028700"/>
            <a:ext cx="15183069"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MARKETING PLAN</a:t>
            </a:r>
            <a:endParaRPr/>
          </a:p>
        </p:txBody>
      </p:sp>
      <p:sp>
        <p:nvSpPr>
          <p:cNvPr id="386" name="Google Shape;386;p23"/>
          <p:cNvSpPr txBox="1"/>
          <p:nvPr/>
        </p:nvSpPr>
        <p:spPr>
          <a:xfrm>
            <a:off x="3920767" y="4651487"/>
            <a:ext cx="4482300" cy="1438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your plans here. Lorem ipsum dolor sit amet, consectetur adipiscing elit, sed do eiusmod tempor incididunt</a:t>
            </a:r>
            <a:endParaRPr/>
          </a:p>
        </p:txBody>
      </p:sp>
      <p:sp>
        <p:nvSpPr>
          <p:cNvPr id="387" name="Google Shape;387;p23"/>
          <p:cNvSpPr txBox="1"/>
          <p:nvPr/>
        </p:nvSpPr>
        <p:spPr>
          <a:xfrm>
            <a:off x="8824673" y="8287608"/>
            <a:ext cx="4482300" cy="1438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your plans here. Lorem ipsum dolor sit amet, consectetur adipiscing elit, sed do eiusmod tempor incididunt</a:t>
            </a:r>
            <a:endParaRPr/>
          </a:p>
        </p:txBody>
      </p:sp>
      <p:grpSp>
        <p:nvGrpSpPr>
          <p:cNvPr id="388" name="Google Shape;388;p23"/>
          <p:cNvGrpSpPr/>
          <p:nvPr/>
        </p:nvGrpSpPr>
        <p:grpSpPr>
          <a:xfrm>
            <a:off x="1028700" y="290142"/>
            <a:ext cx="2248703" cy="500052"/>
            <a:chOff x="0" y="-9526"/>
            <a:chExt cx="592247" cy="131700"/>
          </a:xfrm>
        </p:grpSpPr>
        <p:sp>
          <p:nvSpPr>
            <p:cNvPr id="389" name="Google Shape;389;p2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3"/>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391" name="Google Shape;391;p23"/>
          <p:cNvGrpSpPr/>
          <p:nvPr/>
        </p:nvGrpSpPr>
        <p:grpSpPr>
          <a:xfrm>
            <a:off x="15010612" y="290342"/>
            <a:ext cx="2248703" cy="500052"/>
            <a:chOff x="0" y="-9473"/>
            <a:chExt cx="592247" cy="131700"/>
          </a:xfrm>
        </p:grpSpPr>
        <p:sp>
          <p:nvSpPr>
            <p:cNvPr id="392" name="Google Shape;392;p2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3"/>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397" name="Shape 397"/>
        <p:cNvGrpSpPr/>
        <p:nvPr/>
      </p:nvGrpSpPr>
      <p:grpSpPr>
        <a:xfrm>
          <a:off x="0" y="0"/>
          <a:ext cx="0" cy="0"/>
          <a:chOff x="0" y="0"/>
          <a:chExt cx="0" cy="0"/>
        </a:xfrm>
      </p:grpSpPr>
      <p:pic>
        <p:nvPicPr>
          <p:cNvPr id="398" name="Google Shape;398;p24"/>
          <p:cNvPicPr preferRelativeResize="0"/>
          <p:nvPr/>
        </p:nvPicPr>
        <p:blipFill>
          <a:blip r:embed="rId3">
            <a:alphaModFix/>
          </a:blip>
          <a:stretch>
            <a:fillRect/>
          </a:stretch>
        </p:blipFill>
        <p:spPr>
          <a:xfrm>
            <a:off x="1733400" y="3035150"/>
            <a:ext cx="3410100" cy="3410100"/>
          </a:xfrm>
          <a:prstGeom prst="rect">
            <a:avLst/>
          </a:prstGeom>
          <a:noFill/>
          <a:ln>
            <a:noFill/>
          </a:ln>
        </p:spPr>
      </p:pic>
      <p:pic>
        <p:nvPicPr>
          <p:cNvPr id="399" name="Google Shape;399;p24"/>
          <p:cNvPicPr preferRelativeResize="0"/>
          <p:nvPr/>
        </p:nvPicPr>
        <p:blipFill>
          <a:blip r:embed="rId4">
            <a:alphaModFix/>
          </a:blip>
          <a:stretch>
            <a:fillRect/>
          </a:stretch>
        </p:blipFill>
        <p:spPr>
          <a:xfrm>
            <a:off x="716869" y="5"/>
            <a:ext cx="17571133" cy="10287000"/>
          </a:xfrm>
          <a:prstGeom prst="rect">
            <a:avLst/>
          </a:prstGeom>
          <a:noFill/>
          <a:ln>
            <a:noFill/>
          </a:ln>
        </p:spPr>
      </p:pic>
      <p:sp>
        <p:nvSpPr>
          <p:cNvPr id="400" name="Google Shape;400;p24"/>
          <p:cNvSpPr txBox="1"/>
          <p:nvPr/>
        </p:nvSpPr>
        <p:spPr>
          <a:xfrm>
            <a:off x="1028700" y="6951469"/>
            <a:ext cx="16230600" cy="23068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7320" u="none" cap="none" strike="noStrike">
                <a:solidFill>
                  <a:srgbClr val="FFFFFF"/>
                </a:solidFill>
                <a:latin typeface="Montserrat"/>
                <a:ea typeface="Montserrat"/>
                <a:cs typeface="Montserrat"/>
                <a:sym typeface="Montserrat"/>
              </a:rPr>
              <a:t>WEEK THREE</a:t>
            </a:r>
            <a:endParaRPr/>
          </a:p>
        </p:txBody>
      </p:sp>
      <p:grpSp>
        <p:nvGrpSpPr>
          <p:cNvPr id="401" name="Google Shape;401;p24"/>
          <p:cNvGrpSpPr/>
          <p:nvPr/>
        </p:nvGrpSpPr>
        <p:grpSpPr>
          <a:xfrm>
            <a:off x="1028700" y="290142"/>
            <a:ext cx="2248703" cy="500052"/>
            <a:chOff x="0" y="-9526"/>
            <a:chExt cx="592247" cy="131700"/>
          </a:xfrm>
        </p:grpSpPr>
        <p:sp>
          <p:nvSpPr>
            <p:cNvPr id="402" name="Google Shape;402;p2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4"/>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404" name="Google Shape;404;p24"/>
          <p:cNvGrpSpPr/>
          <p:nvPr/>
        </p:nvGrpSpPr>
        <p:grpSpPr>
          <a:xfrm>
            <a:off x="15010612" y="290342"/>
            <a:ext cx="2248703" cy="500052"/>
            <a:chOff x="0" y="-9473"/>
            <a:chExt cx="592247" cy="131700"/>
          </a:xfrm>
        </p:grpSpPr>
        <p:sp>
          <p:nvSpPr>
            <p:cNvPr id="405" name="Google Shape;405;p2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4"/>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410" name="Shape 410"/>
        <p:cNvGrpSpPr/>
        <p:nvPr/>
      </p:nvGrpSpPr>
      <p:grpSpPr>
        <a:xfrm>
          <a:off x="0" y="0"/>
          <a:ext cx="0" cy="0"/>
          <a:chOff x="0" y="0"/>
          <a:chExt cx="0" cy="0"/>
        </a:xfrm>
      </p:grpSpPr>
      <p:grpSp>
        <p:nvGrpSpPr>
          <p:cNvPr id="411" name="Google Shape;411;p25"/>
          <p:cNvGrpSpPr/>
          <p:nvPr/>
        </p:nvGrpSpPr>
        <p:grpSpPr>
          <a:xfrm>
            <a:off x="1028700" y="2742497"/>
            <a:ext cx="832791" cy="862069"/>
            <a:chOff x="0" y="-28575"/>
            <a:chExt cx="812800" cy="841375"/>
          </a:xfrm>
        </p:grpSpPr>
        <p:sp>
          <p:nvSpPr>
            <p:cNvPr id="412" name="Google Shape;412;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13" name="Google Shape;413;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5"/>
          <p:cNvGrpSpPr/>
          <p:nvPr/>
        </p:nvGrpSpPr>
        <p:grpSpPr>
          <a:xfrm>
            <a:off x="1028700" y="3862002"/>
            <a:ext cx="832791" cy="862069"/>
            <a:chOff x="0" y="-28575"/>
            <a:chExt cx="812800" cy="841375"/>
          </a:xfrm>
        </p:grpSpPr>
        <p:sp>
          <p:nvSpPr>
            <p:cNvPr id="415" name="Google Shape;415;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16" name="Google Shape;416;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5"/>
          <p:cNvGrpSpPr/>
          <p:nvPr/>
        </p:nvGrpSpPr>
        <p:grpSpPr>
          <a:xfrm>
            <a:off x="1028700" y="4975299"/>
            <a:ext cx="832791" cy="862069"/>
            <a:chOff x="0" y="-28575"/>
            <a:chExt cx="812800" cy="841375"/>
          </a:xfrm>
        </p:grpSpPr>
        <p:sp>
          <p:nvSpPr>
            <p:cNvPr id="418" name="Google Shape;418;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19" name="Google Shape;419;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5"/>
          <p:cNvGrpSpPr/>
          <p:nvPr/>
        </p:nvGrpSpPr>
        <p:grpSpPr>
          <a:xfrm>
            <a:off x="1028700" y="6094804"/>
            <a:ext cx="832791" cy="862069"/>
            <a:chOff x="0" y="-28575"/>
            <a:chExt cx="812800" cy="841375"/>
          </a:xfrm>
        </p:grpSpPr>
        <p:sp>
          <p:nvSpPr>
            <p:cNvPr id="421" name="Google Shape;421;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22" name="Google Shape;422;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5"/>
          <p:cNvGrpSpPr/>
          <p:nvPr/>
        </p:nvGrpSpPr>
        <p:grpSpPr>
          <a:xfrm>
            <a:off x="1028700" y="7203821"/>
            <a:ext cx="832791" cy="862069"/>
            <a:chOff x="0" y="-28575"/>
            <a:chExt cx="812800" cy="841375"/>
          </a:xfrm>
        </p:grpSpPr>
        <p:sp>
          <p:nvSpPr>
            <p:cNvPr id="424" name="Google Shape;424;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25" name="Google Shape;425;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5"/>
          <p:cNvGrpSpPr/>
          <p:nvPr/>
        </p:nvGrpSpPr>
        <p:grpSpPr>
          <a:xfrm>
            <a:off x="1028700" y="8323326"/>
            <a:ext cx="832791" cy="862069"/>
            <a:chOff x="0" y="-28575"/>
            <a:chExt cx="812800" cy="841375"/>
          </a:xfrm>
        </p:grpSpPr>
        <p:sp>
          <p:nvSpPr>
            <p:cNvPr id="427" name="Google Shape;427;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28" name="Google Shape;428;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5"/>
          <p:cNvGrpSpPr/>
          <p:nvPr/>
        </p:nvGrpSpPr>
        <p:grpSpPr>
          <a:xfrm>
            <a:off x="6441930" y="2742497"/>
            <a:ext cx="832791" cy="862069"/>
            <a:chOff x="0" y="-28575"/>
            <a:chExt cx="812800" cy="841375"/>
          </a:xfrm>
        </p:grpSpPr>
        <p:sp>
          <p:nvSpPr>
            <p:cNvPr id="430" name="Google Shape;430;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31" name="Google Shape;431;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5"/>
          <p:cNvGrpSpPr/>
          <p:nvPr/>
        </p:nvGrpSpPr>
        <p:grpSpPr>
          <a:xfrm>
            <a:off x="6441930" y="3862002"/>
            <a:ext cx="832791" cy="862069"/>
            <a:chOff x="0" y="-28575"/>
            <a:chExt cx="812800" cy="841375"/>
          </a:xfrm>
        </p:grpSpPr>
        <p:sp>
          <p:nvSpPr>
            <p:cNvPr id="433" name="Google Shape;433;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34" name="Google Shape;434;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5"/>
          <p:cNvGrpSpPr/>
          <p:nvPr/>
        </p:nvGrpSpPr>
        <p:grpSpPr>
          <a:xfrm>
            <a:off x="6441930" y="4975299"/>
            <a:ext cx="832791" cy="862069"/>
            <a:chOff x="0" y="-28575"/>
            <a:chExt cx="812800" cy="841375"/>
          </a:xfrm>
        </p:grpSpPr>
        <p:sp>
          <p:nvSpPr>
            <p:cNvPr id="436" name="Google Shape;43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37" name="Google Shape;437;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5"/>
          <p:cNvGrpSpPr/>
          <p:nvPr/>
        </p:nvGrpSpPr>
        <p:grpSpPr>
          <a:xfrm>
            <a:off x="6441930" y="6094804"/>
            <a:ext cx="832791" cy="862069"/>
            <a:chOff x="0" y="-28575"/>
            <a:chExt cx="812800" cy="841375"/>
          </a:xfrm>
        </p:grpSpPr>
        <p:sp>
          <p:nvSpPr>
            <p:cNvPr id="439" name="Google Shape;439;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40" name="Google Shape;440;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1" name="Google Shape;441;p25"/>
          <p:cNvPicPr preferRelativeResize="0"/>
          <p:nvPr/>
        </p:nvPicPr>
        <p:blipFill>
          <a:blip r:embed="rId3">
            <a:alphaModFix/>
          </a:blip>
          <a:stretch>
            <a:fillRect/>
          </a:stretch>
        </p:blipFill>
        <p:spPr>
          <a:xfrm>
            <a:off x="13076927" y="521000"/>
            <a:ext cx="8364750" cy="14567153"/>
          </a:xfrm>
          <a:prstGeom prst="rect">
            <a:avLst/>
          </a:prstGeom>
          <a:noFill/>
          <a:ln>
            <a:noFill/>
          </a:ln>
        </p:spPr>
      </p:pic>
      <p:grpSp>
        <p:nvGrpSpPr>
          <p:cNvPr id="442" name="Google Shape;442;p25"/>
          <p:cNvGrpSpPr/>
          <p:nvPr/>
        </p:nvGrpSpPr>
        <p:grpSpPr>
          <a:xfrm>
            <a:off x="6441930" y="7203821"/>
            <a:ext cx="832791" cy="862069"/>
            <a:chOff x="0" y="-28575"/>
            <a:chExt cx="812800" cy="841375"/>
          </a:xfrm>
        </p:grpSpPr>
        <p:sp>
          <p:nvSpPr>
            <p:cNvPr id="443" name="Google Shape;443;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44" name="Google Shape;444;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5"/>
          <p:cNvGrpSpPr/>
          <p:nvPr/>
        </p:nvGrpSpPr>
        <p:grpSpPr>
          <a:xfrm>
            <a:off x="6441930" y="8323326"/>
            <a:ext cx="832791" cy="862069"/>
            <a:chOff x="0" y="-28575"/>
            <a:chExt cx="812800" cy="841375"/>
          </a:xfrm>
        </p:grpSpPr>
        <p:sp>
          <p:nvSpPr>
            <p:cNvPr id="446" name="Google Shape;44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47" name="Google Shape;447;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5"/>
          <p:cNvGrpSpPr/>
          <p:nvPr/>
        </p:nvGrpSpPr>
        <p:grpSpPr>
          <a:xfrm>
            <a:off x="11735852" y="2742497"/>
            <a:ext cx="832791" cy="862069"/>
            <a:chOff x="0" y="-28575"/>
            <a:chExt cx="812800" cy="841375"/>
          </a:xfrm>
        </p:grpSpPr>
        <p:sp>
          <p:nvSpPr>
            <p:cNvPr id="449" name="Google Shape;449;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50" name="Google Shape;450;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5"/>
          <p:cNvGrpSpPr/>
          <p:nvPr/>
        </p:nvGrpSpPr>
        <p:grpSpPr>
          <a:xfrm>
            <a:off x="11735852" y="3862002"/>
            <a:ext cx="832791" cy="862069"/>
            <a:chOff x="0" y="-28575"/>
            <a:chExt cx="812800" cy="841375"/>
          </a:xfrm>
        </p:grpSpPr>
        <p:sp>
          <p:nvSpPr>
            <p:cNvPr id="452" name="Google Shape;452;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53" name="Google Shape;453;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5"/>
          <p:cNvGrpSpPr/>
          <p:nvPr/>
        </p:nvGrpSpPr>
        <p:grpSpPr>
          <a:xfrm>
            <a:off x="11735852" y="4975299"/>
            <a:ext cx="832791" cy="862069"/>
            <a:chOff x="0" y="-28575"/>
            <a:chExt cx="812800" cy="841375"/>
          </a:xfrm>
        </p:grpSpPr>
        <p:sp>
          <p:nvSpPr>
            <p:cNvPr id="455" name="Google Shape;455;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56" name="Google Shape;456;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5"/>
          <p:cNvGrpSpPr/>
          <p:nvPr/>
        </p:nvGrpSpPr>
        <p:grpSpPr>
          <a:xfrm>
            <a:off x="11735852" y="6094804"/>
            <a:ext cx="832791" cy="862069"/>
            <a:chOff x="0" y="-28575"/>
            <a:chExt cx="812800" cy="841375"/>
          </a:xfrm>
        </p:grpSpPr>
        <p:sp>
          <p:nvSpPr>
            <p:cNvPr id="458" name="Google Shape;458;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59" name="Google Shape;459;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5"/>
          <p:cNvGrpSpPr/>
          <p:nvPr/>
        </p:nvGrpSpPr>
        <p:grpSpPr>
          <a:xfrm>
            <a:off x="11735852" y="7203821"/>
            <a:ext cx="832791" cy="862069"/>
            <a:chOff x="0" y="-28575"/>
            <a:chExt cx="812800" cy="841375"/>
          </a:xfrm>
        </p:grpSpPr>
        <p:sp>
          <p:nvSpPr>
            <p:cNvPr id="461" name="Google Shape;461;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62" name="Google Shape;462;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5"/>
          <p:cNvGrpSpPr/>
          <p:nvPr/>
        </p:nvGrpSpPr>
        <p:grpSpPr>
          <a:xfrm>
            <a:off x="11735852" y="8323326"/>
            <a:ext cx="832791" cy="862069"/>
            <a:chOff x="0" y="-28575"/>
            <a:chExt cx="812800" cy="841375"/>
          </a:xfrm>
        </p:grpSpPr>
        <p:sp>
          <p:nvSpPr>
            <p:cNvPr id="464" name="Google Shape;464;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465" name="Google Shape;465;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25"/>
          <p:cNvSpPr txBox="1"/>
          <p:nvPr/>
        </p:nvSpPr>
        <p:spPr>
          <a:xfrm>
            <a:off x="2152994" y="5486378"/>
            <a:ext cx="428893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Opening Ceremony</a:t>
            </a:r>
            <a:endParaRPr/>
          </a:p>
        </p:txBody>
      </p:sp>
      <p:sp>
        <p:nvSpPr>
          <p:cNvPr id="467" name="Google Shape;467;p25"/>
          <p:cNvSpPr txBox="1"/>
          <p:nvPr/>
        </p:nvSpPr>
        <p:spPr>
          <a:xfrm>
            <a:off x="2152994" y="6600639"/>
            <a:ext cx="428893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Marketing Talks</a:t>
            </a:r>
            <a:endParaRPr/>
          </a:p>
        </p:txBody>
      </p:sp>
      <p:sp>
        <p:nvSpPr>
          <p:cNvPr id="468" name="Google Shape;468;p25"/>
          <p:cNvSpPr txBox="1"/>
          <p:nvPr/>
        </p:nvSpPr>
        <p:spPr>
          <a:xfrm>
            <a:off x="2144864" y="7733949"/>
            <a:ext cx="429706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Product First Look</a:t>
            </a:r>
            <a:endParaRPr/>
          </a:p>
        </p:txBody>
      </p:sp>
      <p:sp>
        <p:nvSpPr>
          <p:cNvPr id="469" name="Google Shape;469;p25"/>
          <p:cNvSpPr txBox="1"/>
          <p:nvPr/>
        </p:nvSpPr>
        <p:spPr>
          <a:xfrm>
            <a:off x="2148929" y="8857735"/>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Lunch Break</a:t>
            </a:r>
            <a:endParaRPr/>
          </a:p>
        </p:txBody>
      </p:sp>
      <p:sp>
        <p:nvSpPr>
          <p:cNvPr id="470" name="Google Shape;470;p25"/>
          <p:cNvSpPr txBox="1"/>
          <p:nvPr/>
        </p:nvSpPr>
        <p:spPr>
          <a:xfrm>
            <a:off x="1053351" y="1028700"/>
            <a:ext cx="16181297"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EVENT BY THE HOUR</a:t>
            </a:r>
            <a:endParaRPr/>
          </a:p>
        </p:txBody>
      </p:sp>
      <p:sp>
        <p:nvSpPr>
          <p:cNvPr id="471" name="Google Shape;471;p25"/>
          <p:cNvSpPr txBox="1"/>
          <p:nvPr/>
        </p:nvSpPr>
        <p:spPr>
          <a:xfrm>
            <a:off x="2148929" y="2743200"/>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07:00</a:t>
            </a:r>
            <a:endParaRPr/>
          </a:p>
        </p:txBody>
      </p:sp>
      <p:sp>
        <p:nvSpPr>
          <p:cNvPr id="472" name="Google Shape;472;p25"/>
          <p:cNvSpPr txBox="1"/>
          <p:nvPr/>
        </p:nvSpPr>
        <p:spPr>
          <a:xfrm>
            <a:off x="2148929" y="3248331"/>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Pre-event preparations</a:t>
            </a:r>
            <a:endParaRPr/>
          </a:p>
        </p:txBody>
      </p:sp>
      <p:sp>
        <p:nvSpPr>
          <p:cNvPr id="473" name="Google Shape;473;p25"/>
          <p:cNvSpPr txBox="1"/>
          <p:nvPr/>
        </p:nvSpPr>
        <p:spPr>
          <a:xfrm>
            <a:off x="2148929" y="3857461"/>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08:00</a:t>
            </a:r>
            <a:endParaRPr/>
          </a:p>
        </p:txBody>
      </p:sp>
      <p:sp>
        <p:nvSpPr>
          <p:cNvPr id="474" name="Google Shape;474;p25"/>
          <p:cNvSpPr txBox="1"/>
          <p:nvPr/>
        </p:nvSpPr>
        <p:spPr>
          <a:xfrm>
            <a:off x="2148929" y="4362592"/>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Pre-event preparations</a:t>
            </a:r>
            <a:endParaRPr/>
          </a:p>
        </p:txBody>
      </p:sp>
      <p:sp>
        <p:nvSpPr>
          <p:cNvPr id="475" name="Google Shape;475;p25"/>
          <p:cNvSpPr txBox="1"/>
          <p:nvPr/>
        </p:nvSpPr>
        <p:spPr>
          <a:xfrm>
            <a:off x="2152994" y="4981246"/>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09:00</a:t>
            </a:r>
            <a:endParaRPr/>
          </a:p>
        </p:txBody>
      </p:sp>
      <p:sp>
        <p:nvSpPr>
          <p:cNvPr id="476" name="Google Shape;476;p25"/>
          <p:cNvSpPr txBox="1"/>
          <p:nvPr/>
        </p:nvSpPr>
        <p:spPr>
          <a:xfrm>
            <a:off x="2152994" y="6095507"/>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10:00</a:t>
            </a:r>
            <a:endParaRPr/>
          </a:p>
        </p:txBody>
      </p:sp>
      <p:sp>
        <p:nvSpPr>
          <p:cNvPr id="477" name="Google Shape;477;p25"/>
          <p:cNvSpPr txBox="1"/>
          <p:nvPr/>
        </p:nvSpPr>
        <p:spPr>
          <a:xfrm>
            <a:off x="2144864" y="7228818"/>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11:00</a:t>
            </a:r>
            <a:endParaRPr/>
          </a:p>
        </p:txBody>
      </p:sp>
      <p:sp>
        <p:nvSpPr>
          <p:cNvPr id="478" name="Google Shape;478;p25"/>
          <p:cNvSpPr txBox="1"/>
          <p:nvPr/>
        </p:nvSpPr>
        <p:spPr>
          <a:xfrm>
            <a:off x="2148929" y="8352604"/>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12:00</a:t>
            </a:r>
            <a:endParaRPr/>
          </a:p>
        </p:txBody>
      </p:sp>
      <p:sp>
        <p:nvSpPr>
          <p:cNvPr id="479" name="Google Shape;479;p25"/>
          <p:cNvSpPr txBox="1"/>
          <p:nvPr/>
        </p:nvSpPr>
        <p:spPr>
          <a:xfrm>
            <a:off x="7442851" y="2748444"/>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13:00</a:t>
            </a:r>
            <a:endParaRPr/>
          </a:p>
        </p:txBody>
      </p:sp>
      <p:sp>
        <p:nvSpPr>
          <p:cNvPr id="480" name="Google Shape;480;p25"/>
          <p:cNvSpPr txBox="1"/>
          <p:nvPr/>
        </p:nvSpPr>
        <p:spPr>
          <a:xfrm>
            <a:off x="7442851" y="3253576"/>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Product Launch</a:t>
            </a:r>
            <a:endParaRPr/>
          </a:p>
        </p:txBody>
      </p:sp>
      <p:sp>
        <p:nvSpPr>
          <p:cNvPr id="481" name="Google Shape;481;p25"/>
          <p:cNvSpPr txBox="1"/>
          <p:nvPr/>
        </p:nvSpPr>
        <p:spPr>
          <a:xfrm>
            <a:off x="7442851" y="3862705"/>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14:00</a:t>
            </a:r>
            <a:endParaRPr/>
          </a:p>
        </p:txBody>
      </p:sp>
      <p:sp>
        <p:nvSpPr>
          <p:cNvPr id="482" name="Google Shape;482;p25"/>
          <p:cNvSpPr txBox="1"/>
          <p:nvPr/>
        </p:nvSpPr>
        <p:spPr>
          <a:xfrm>
            <a:off x="7442851" y="4367836"/>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Product Launch</a:t>
            </a:r>
            <a:endParaRPr/>
          </a:p>
        </p:txBody>
      </p:sp>
      <p:sp>
        <p:nvSpPr>
          <p:cNvPr id="483" name="Google Shape;483;p25"/>
          <p:cNvSpPr txBox="1"/>
          <p:nvPr/>
        </p:nvSpPr>
        <p:spPr>
          <a:xfrm>
            <a:off x="7446916" y="4986491"/>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15:00</a:t>
            </a:r>
            <a:endParaRPr/>
          </a:p>
        </p:txBody>
      </p:sp>
      <p:sp>
        <p:nvSpPr>
          <p:cNvPr id="484" name="Google Shape;484;p25"/>
          <p:cNvSpPr txBox="1"/>
          <p:nvPr/>
        </p:nvSpPr>
        <p:spPr>
          <a:xfrm>
            <a:off x="7446916" y="5491622"/>
            <a:ext cx="428893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Q&amp;A</a:t>
            </a:r>
            <a:endParaRPr/>
          </a:p>
        </p:txBody>
      </p:sp>
      <p:sp>
        <p:nvSpPr>
          <p:cNvPr id="485" name="Google Shape;485;p25"/>
          <p:cNvSpPr txBox="1"/>
          <p:nvPr/>
        </p:nvSpPr>
        <p:spPr>
          <a:xfrm>
            <a:off x="7446916" y="6100752"/>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16:00</a:t>
            </a:r>
            <a:endParaRPr/>
          </a:p>
        </p:txBody>
      </p:sp>
      <p:sp>
        <p:nvSpPr>
          <p:cNvPr id="486" name="Google Shape;486;p25"/>
          <p:cNvSpPr txBox="1"/>
          <p:nvPr/>
        </p:nvSpPr>
        <p:spPr>
          <a:xfrm>
            <a:off x="7446916" y="6605883"/>
            <a:ext cx="428893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Product Trials / Sale</a:t>
            </a:r>
            <a:endParaRPr/>
          </a:p>
        </p:txBody>
      </p:sp>
      <p:sp>
        <p:nvSpPr>
          <p:cNvPr id="487" name="Google Shape;487;p25"/>
          <p:cNvSpPr txBox="1"/>
          <p:nvPr/>
        </p:nvSpPr>
        <p:spPr>
          <a:xfrm>
            <a:off x="7438786" y="7234062"/>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17:00</a:t>
            </a:r>
            <a:endParaRPr/>
          </a:p>
        </p:txBody>
      </p:sp>
      <p:sp>
        <p:nvSpPr>
          <p:cNvPr id="488" name="Google Shape;488;p25"/>
          <p:cNvSpPr txBox="1"/>
          <p:nvPr/>
        </p:nvSpPr>
        <p:spPr>
          <a:xfrm>
            <a:off x="7438786" y="7739194"/>
            <a:ext cx="429706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Product Trials / Sale</a:t>
            </a:r>
            <a:endParaRPr/>
          </a:p>
        </p:txBody>
      </p:sp>
      <p:sp>
        <p:nvSpPr>
          <p:cNvPr id="489" name="Google Shape;489;p25"/>
          <p:cNvSpPr txBox="1"/>
          <p:nvPr/>
        </p:nvSpPr>
        <p:spPr>
          <a:xfrm>
            <a:off x="7442851" y="8357848"/>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18:00</a:t>
            </a:r>
            <a:endParaRPr/>
          </a:p>
        </p:txBody>
      </p:sp>
      <p:sp>
        <p:nvSpPr>
          <p:cNvPr id="490" name="Google Shape;490;p25"/>
          <p:cNvSpPr txBox="1"/>
          <p:nvPr/>
        </p:nvSpPr>
        <p:spPr>
          <a:xfrm>
            <a:off x="7442851" y="8862979"/>
            <a:ext cx="429300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Closing Q&amp;A</a:t>
            </a:r>
            <a:endParaRPr/>
          </a:p>
        </p:txBody>
      </p:sp>
      <p:sp>
        <p:nvSpPr>
          <p:cNvPr id="491" name="Google Shape;491;p25"/>
          <p:cNvSpPr txBox="1"/>
          <p:nvPr/>
        </p:nvSpPr>
        <p:spPr>
          <a:xfrm>
            <a:off x="12733445" y="2753689"/>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19:00</a:t>
            </a:r>
            <a:endParaRPr/>
          </a:p>
        </p:txBody>
      </p:sp>
      <p:sp>
        <p:nvSpPr>
          <p:cNvPr id="492" name="Google Shape;492;p25"/>
          <p:cNvSpPr txBox="1"/>
          <p:nvPr/>
        </p:nvSpPr>
        <p:spPr>
          <a:xfrm>
            <a:off x="12733445" y="3258820"/>
            <a:ext cx="366005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Closing Ceremony</a:t>
            </a:r>
            <a:endParaRPr/>
          </a:p>
        </p:txBody>
      </p:sp>
      <p:sp>
        <p:nvSpPr>
          <p:cNvPr id="493" name="Google Shape;493;p25"/>
          <p:cNvSpPr txBox="1"/>
          <p:nvPr/>
        </p:nvSpPr>
        <p:spPr>
          <a:xfrm>
            <a:off x="12733445" y="3867949"/>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20:00</a:t>
            </a:r>
            <a:endParaRPr/>
          </a:p>
        </p:txBody>
      </p:sp>
      <p:sp>
        <p:nvSpPr>
          <p:cNvPr id="494" name="Google Shape;494;p25"/>
          <p:cNvSpPr txBox="1"/>
          <p:nvPr/>
        </p:nvSpPr>
        <p:spPr>
          <a:xfrm>
            <a:off x="12733445" y="4373081"/>
            <a:ext cx="366005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Post-event cleanup</a:t>
            </a:r>
            <a:endParaRPr/>
          </a:p>
        </p:txBody>
      </p:sp>
      <p:sp>
        <p:nvSpPr>
          <p:cNvPr id="495" name="Google Shape;495;p25"/>
          <p:cNvSpPr txBox="1"/>
          <p:nvPr/>
        </p:nvSpPr>
        <p:spPr>
          <a:xfrm>
            <a:off x="12737510" y="4991735"/>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21:00</a:t>
            </a:r>
            <a:endParaRPr/>
          </a:p>
        </p:txBody>
      </p:sp>
      <p:sp>
        <p:nvSpPr>
          <p:cNvPr id="496" name="Google Shape;496;p25"/>
          <p:cNvSpPr txBox="1"/>
          <p:nvPr/>
        </p:nvSpPr>
        <p:spPr>
          <a:xfrm>
            <a:off x="12737510" y="5496867"/>
            <a:ext cx="3655992"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Social Media Engagement</a:t>
            </a:r>
            <a:endParaRPr/>
          </a:p>
        </p:txBody>
      </p:sp>
      <p:sp>
        <p:nvSpPr>
          <p:cNvPr id="497" name="Google Shape;497;p25"/>
          <p:cNvSpPr txBox="1"/>
          <p:nvPr/>
        </p:nvSpPr>
        <p:spPr>
          <a:xfrm>
            <a:off x="12737510" y="6105996"/>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22:00</a:t>
            </a:r>
            <a:endParaRPr/>
          </a:p>
        </p:txBody>
      </p:sp>
      <p:sp>
        <p:nvSpPr>
          <p:cNvPr id="498" name="Google Shape;498;p25"/>
          <p:cNvSpPr txBox="1"/>
          <p:nvPr/>
        </p:nvSpPr>
        <p:spPr>
          <a:xfrm>
            <a:off x="12737510" y="6611127"/>
            <a:ext cx="3655992"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Team Dinner</a:t>
            </a:r>
            <a:endParaRPr/>
          </a:p>
        </p:txBody>
      </p:sp>
      <p:sp>
        <p:nvSpPr>
          <p:cNvPr id="499" name="Google Shape;499;p25"/>
          <p:cNvSpPr txBox="1"/>
          <p:nvPr/>
        </p:nvSpPr>
        <p:spPr>
          <a:xfrm>
            <a:off x="12729380" y="7239307"/>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23:00</a:t>
            </a:r>
            <a:endParaRPr/>
          </a:p>
        </p:txBody>
      </p:sp>
      <p:sp>
        <p:nvSpPr>
          <p:cNvPr id="500" name="Google Shape;500;p25"/>
          <p:cNvSpPr txBox="1"/>
          <p:nvPr/>
        </p:nvSpPr>
        <p:spPr>
          <a:xfrm>
            <a:off x="12729380" y="7744438"/>
            <a:ext cx="367225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End of Day</a:t>
            </a:r>
            <a:endParaRPr/>
          </a:p>
        </p:txBody>
      </p:sp>
      <p:sp>
        <p:nvSpPr>
          <p:cNvPr id="501" name="Google Shape;501;p25"/>
          <p:cNvSpPr txBox="1"/>
          <p:nvPr/>
        </p:nvSpPr>
        <p:spPr>
          <a:xfrm>
            <a:off x="12733445" y="8363092"/>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00:00</a:t>
            </a:r>
            <a:endParaRPr/>
          </a:p>
        </p:txBody>
      </p:sp>
      <p:sp>
        <p:nvSpPr>
          <p:cNvPr id="502" name="Google Shape;502;p25"/>
          <p:cNvSpPr txBox="1"/>
          <p:nvPr/>
        </p:nvSpPr>
        <p:spPr>
          <a:xfrm>
            <a:off x="12733445" y="8868224"/>
            <a:ext cx="366818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End of Day</a:t>
            </a:r>
            <a:endParaRPr/>
          </a:p>
        </p:txBody>
      </p:sp>
      <p:grpSp>
        <p:nvGrpSpPr>
          <p:cNvPr id="503" name="Google Shape;503;p25"/>
          <p:cNvGrpSpPr/>
          <p:nvPr/>
        </p:nvGrpSpPr>
        <p:grpSpPr>
          <a:xfrm>
            <a:off x="1028700" y="290142"/>
            <a:ext cx="2248703" cy="500052"/>
            <a:chOff x="0" y="-9526"/>
            <a:chExt cx="592247" cy="131700"/>
          </a:xfrm>
        </p:grpSpPr>
        <p:sp>
          <p:nvSpPr>
            <p:cNvPr id="504" name="Google Shape;504;p25"/>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5"/>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06" name="Google Shape;506;p25"/>
          <p:cNvGrpSpPr/>
          <p:nvPr/>
        </p:nvGrpSpPr>
        <p:grpSpPr>
          <a:xfrm>
            <a:off x="15010612" y="290342"/>
            <a:ext cx="2248703" cy="500052"/>
            <a:chOff x="0" y="-9473"/>
            <a:chExt cx="592247" cy="131700"/>
          </a:xfrm>
        </p:grpSpPr>
        <p:sp>
          <p:nvSpPr>
            <p:cNvPr id="507" name="Google Shape;507;p25"/>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5"/>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12" name="Shape 512"/>
        <p:cNvGrpSpPr/>
        <p:nvPr/>
      </p:nvGrpSpPr>
      <p:grpSpPr>
        <a:xfrm>
          <a:off x="0" y="0"/>
          <a:ext cx="0" cy="0"/>
          <a:chOff x="0" y="0"/>
          <a:chExt cx="0" cy="0"/>
        </a:xfrm>
      </p:grpSpPr>
      <p:pic>
        <p:nvPicPr>
          <p:cNvPr id="513" name="Google Shape;513;p26"/>
          <p:cNvPicPr preferRelativeResize="0"/>
          <p:nvPr/>
        </p:nvPicPr>
        <p:blipFill rotWithShape="1">
          <a:blip r:embed="rId3">
            <a:alphaModFix/>
          </a:blip>
          <a:srcRect b="0" l="0" r="0" t="0"/>
          <a:stretch/>
        </p:blipFill>
        <p:spPr>
          <a:xfrm>
            <a:off x="-203335" y="1808693"/>
            <a:ext cx="13974725" cy="8614168"/>
          </a:xfrm>
          <a:prstGeom prst="rect">
            <a:avLst/>
          </a:prstGeom>
          <a:noFill/>
          <a:ln>
            <a:noFill/>
          </a:ln>
        </p:spPr>
      </p:pic>
      <p:sp>
        <p:nvSpPr>
          <p:cNvPr id="514" name="Google Shape;514;p26"/>
          <p:cNvSpPr txBox="1"/>
          <p:nvPr/>
        </p:nvSpPr>
        <p:spPr>
          <a:xfrm>
            <a:off x="1028700" y="1028700"/>
            <a:ext cx="16230600"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LAUNCH STATISTICS</a:t>
            </a:r>
            <a:endParaRPr/>
          </a:p>
        </p:txBody>
      </p:sp>
      <p:sp>
        <p:nvSpPr>
          <p:cNvPr id="515" name="Google Shape;515;p26"/>
          <p:cNvSpPr txBox="1"/>
          <p:nvPr/>
        </p:nvSpPr>
        <p:spPr>
          <a:xfrm>
            <a:off x="12769516" y="2944678"/>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ITEM 1</a:t>
            </a:r>
            <a:endParaRPr/>
          </a:p>
        </p:txBody>
      </p:sp>
      <p:sp>
        <p:nvSpPr>
          <p:cNvPr id="516" name="Google Shape;516;p26"/>
          <p:cNvSpPr txBox="1"/>
          <p:nvPr/>
        </p:nvSpPr>
        <p:spPr>
          <a:xfrm>
            <a:off x="12761925" y="3418388"/>
            <a:ext cx="307301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statistic here.</a:t>
            </a:r>
            <a:endParaRPr/>
          </a:p>
        </p:txBody>
      </p:sp>
      <p:sp>
        <p:nvSpPr>
          <p:cNvPr id="517" name="Google Shape;517;p26"/>
          <p:cNvSpPr txBox="1"/>
          <p:nvPr/>
        </p:nvSpPr>
        <p:spPr>
          <a:xfrm>
            <a:off x="12769516" y="5015731"/>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ITEM 2</a:t>
            </a:r>
            <a:endParaRPr/>
          </a:p>
        </p:txBody>
      </p:sp>
      <p:sp>
        <p:nvSpPr>
          <p:cNvPr id="518" name="Google Shape;518;p26"/>
          <p:cNvSpPr txBox="1"/>
          <p:nvPr/>
        </p:nvSpPr>
        <p:spPr>
          <a:xfrm>
            <a:off x="12761925" y="5489441"/>
            <a:ext cx="307301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statistic here.</a:t>
            </a:r>
            <a:endParaRPr/>
          </a:p>
        </p:txBody>
      </p:sp>
      <p:sp>
        <p:nvSpPr>
          <p:cNvPr id="519" name="Google Shape;519;p26"/>
          <p:cNvSpPr txBox="1"/>
          <p:nvPr/>
        </p:nvSpPr>
        <p:spPr>
          <a:xfrm>
            <a:off x="12777108" y="7083926"/>
            <a:ext cx="366412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ITEM 3</a:t>
            </a:r>
            <a:endParaRPr/>
          </a:p>
        </p:txBody>
      </p:sp>
      <p:sp>
        <p:nvSpPr>
          <p:cNvPr id="520" name="Google Shape;520;p26"/>
          <p:cNvSpPr txBox="1"/>
          <p:nvPr/>
        </p:nvSpPr>
        <p:spPr>
          <a:xfrm>
            <a:off x="12769516" y="7557636"/>
            <a:ext cx="307301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statistic here.</a:t>
            </a:r>
            <a:endParaRPr/>
          </a:p>
        </p:txBody>
      </p:sp>
      <p:grpSp>
        <p:nvGrpSpPr>
          <p:cNvPr id="521" name="Google Shape;521;p26"/>
          <p:cNvGrpSpPr/>
          <p:nvPr/>
        </p:nvGrpSpPr>
        <p:grpSpPr>
          <a:xfrm>
            <a:off x="1028700" y="290142"/>
            <a:ext cx="2248703" cy="500052"/>
            <a:chOff x="0" y="-9526"/>
            <a:chExt cx="592247" cy="131700"/>
          </a:xfrm>
        </p:grpSpPr>
        <p:sp>
          <p:nvSpPr>
            <p:cNvPr id="522" name="Google Shape;522;p26"/>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6"/>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24" name="Google Shape;524;p26"/>
          <p:cNvGrpSpPr/>
          <p:nvPr/>
        </p:nvGrpSpPr>
        <p:grpSpPr>
          <a:xfrm>
            <a:off x="15010612" y="290342"/>
            <a:ext cx="2248703" cy="500052"/>
            <a:chOff x="0" y="-9473"/>
            <a:chExt cx="592247" cy="131700"/>
          </a:xfrm>
        </p:grpSpPr>
        <p:sp>
          <p:nvSpPr>
            <p:cNvPr id="525" name="Google Shape;525;p26"/>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6"/>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527" name="Google Shape;527;p26"/>
          <p:cNvPicPr preferRelativeResize="0"/>
          <p:nvPr/>
        </p:nvPicPr>
        <p:blipFill>
          <a:blip r:embed="rId4">
            <a:alphaModFix/>
          </a:blip>
          <a:stretch>
            <a:fillRect/>
          </a:stretch>
        </p:blipFill>
        <p:spPr>
          <a:xfrm>
            <a:off x="16625925" y="8580324"/>
            <a:ext cx="2067450" cy="206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31" name="Shape 531"/>
        <p:cNvGrpSpPr/>
        <p:nvPr/>
      </p:nvGrpSpPr>
      <p:grpSpPr>
        <a:xfrm>
          <a:off x="0" y="0"/>
          <a:ext cx="0" cy="0"/>
          <a:chOff x="0" y="0"/>
          <a:chExt cx="0" cy="0"/>
        </a:xfrm>
      </p:grpSpPr>
      <p:pic>
        <p:nvPicPr>
          <p:cNvPr id="532" name="Google Shape;532;p27"/>
          <p:cNvPicPr preferRelativeResize="0"/>
          <p:nvPr/>
        </p:nvPicPr>
        <p:blipFill>
          <a:blip r:embed="rId3">
            <a:alphaModFix/>
          </a:blip>
          <a:stretch>
            <a:fillRect/>
          </a:stretch>
        </p:blipFill>
        <p:spPr>
          <a:xfrm>
            <a:off x="7253325" y="7094425"/>
            <a:ext cx="2497075" cy="2497075"/>
          </a:xfrm>
          <a:prstGeom prst="rect">
            <a:avLst/>
          </a:prstGeom>
          <a:noFill/>
          <a:ln>
            <a:noFill/>
          </a:ln>
        </p:spPr>
      </p:pic>
      <p:pic>
        <p:nvPicPr>
          <p:cNvPr id="533" name="Google Shape;533;p27"/>
          <p:cNvPicPr preferRelativeResize="0"/>
          <p:nvPr/>
        </p:nvPicPr>
        <p:blipFill>
          <a:blip r:embed="rId4">
            <a:alphaModFix/>
          </a:blip>
          <a:stretch>
            <a:fillRect/>
          </a:stretch>
        </p:blipFill>
        <p:spPr>
          <a:xfrm>
            <a:off x="0" y="0"/>
            <a:ext cx="10706100" cy="10287000"/>
          </a:xfrm>
          <a:prstGeom prst="rect">
            <a:avLst/>
          </a:prstGeom>
          <a:noFill/>
          <a:ln>
            <a:noFill/>
          </a:ln>
        </p:spPr>
      </p:pic>
      <p:sp>
        <p:nvSpPr>
          <p:cNvPr id="534" name="Google Shape;534;p27"/>
          <p:cNvSpPr txBox="1"/>
          <p:nvPr/>
        </p:nvSpPr>
        <p:spPr>
          <a:xfrm>
            <a:off x="4138015" y="1434841"/>
            <a:ext cx="13121285" cy="1457325"/>
          </a:xfrm>
          <a:prstGeom prst="rect">
            <a:avLst/>
          </a:prstGeom>
          <a:noFill/>
          <a:ln>
            <a:noFill/>
          </a:ln>
        </p:spPr>
        <p:txBody>
          <a:bodyPr anchorCtr="0" anchor="t" bIns="0" lIns="0" spcFirstLastPara="1" rIns="0" wrap="square" tIns="0">
            <a:spAutoFit/>
          </a:bodyPr>
          <a:lstStyle/>
          <a:p>
            <a:pPr indent="0" lvl="0" marL="0" marR="0" rtl="0" algn="r">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PRODUCT LAUNCH</a:t>
            </a:r>
            <a:endParaRPr/>
          </a:p>
        </p:txBody>
      </p:sp>
      <p:sp>
        <p:nvSpPr>
          <p:cNvPr id="535" name="Google Shape;535;p27"/>
          <p:cNvSpPr txBox="1"/>
          <p:nvPr/>
        </p:nvSpPr>
        <p:spPr>
          <a:xfrm>
            <a:off x="9750397" y="3295274"/>
            <a:ext cx="7509000" cy="5527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topic here. Adding context can help you fully visualize daily tasks. </a:t>
            </a:r>
            <a:endParaRPr/>
          </a:p>
          <a:p>
            <a:pPr indent="0" lvl="0" marL="0" marR="0" rtl="0" algn="r">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r">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sit amet massa vitae tortor. Ut faucibus pulvinar elementum integer enim. Aliquam ut porttitor leo a diam. Erat imperdiet sed euismod nisi porta lorem. Venenatis urna cursus eget nunc scelerisque viverra mauris. Mauris augue neque gravida in fermentum et sollicitudin ac. Sit amet luctus venenatis lectus.</a:t>
            </a:r>
            <a:endParaRPr/>
          </a:p>
        </p:txBody>
      </p:sp>
      <p:grpSp>
        <p:nvGrpSpPr>
          <p:cNvPr id="536" name="Google Shape;536;p27"/>
          <p:cNvGrpSpPr/>
          <p:nvPr/>
        </p:nvGrpSpPr>
        <p:grpSpPr>
          <a:xfrm>
            <a:off x="1028700" y="290142"/>
            <a:ext cx="2248703" cy="500052"/>
            <a:chOff x="0" y="-9526"/>
            <a:chExt cx="592247" cy="131700"/>
          </a:xfrm>
        </p:grpSpPr>
        <p:sp>
          <p:nvSpPr>
            <p:cNvPr id="537" name="Google Shape;537;p27"/>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7"/>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39" name="Google Shape;539;p27"/>
          <p:cNvGrpSpPr/>
          <p:nvPr/>
        </p:nvGrpSpPr>
        <p:grpSpPr>
          <a:xfrm>
            <a:off x="15010612" y="290342"/>
            <a:ext cx="2248703" cy="500052"/>
            <a:chOff x="0" y="-9473"/>
            <a:chExt cx="592247" cy="131700"/>
          </a:xfrm>
        </p:grpSpPr>
        <p:sp>
          <p:nvSpPr>
            <p:cNvPr id="540" name="Google Shape;540;p27"/>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45" name="Shape 545"/>
        <p:cNvGrpSpPr/>
        <p:nvPr/>
      </p:nvGrpSpPr>
      <p:grpSpPr>
        <a:xfrm>
          <a:off x="0" y="0"/>
          <a:ext cx="0" cy="0"/>
          <a:chOff x="0" y="0"/>
          <a:chExt cx="0" cy="0"/>
        </a:xfrm>
      </p:grpSpPr>
      <p:pic>
        <p:nvPicPr>
          <p:cNvPr id="546" name="Google Shape;546;p28"/>
          <p:cNvPicPr preferRelativeResize="0"/>
          <p:nvPr/>
        </p:nvPicPr>
        <p:blipFill>
          <a:blip r:embed="rId3">
            <a:alphaModFix/>
          </a:blip>
          <a:stretch>
            <a:fillRect/>
          </a:stretch>
        </p:blipFill>
        <p:spPr>
          <a:xfrm>
            <a:off x="8121800" y="3833775"/>
            <a:ext cx="2965300" cy="2965300"/>
          </a:xfrm>
          <a:prstGeom prst="rect">
            <a:avLst/>
          </a:prstGeom>
          <a:noFill/>
          <a:ln>
            <a:noFill/>
          </a:ln>
        </p:spPr>
      </p:pic>
      <p:pic>
        <p:nvPicPr>
          <p:cNvPr id="547" name="Google Shape;547;p28"/>
          <p:cNvPicPr preferRelativeResize="0"/>
          <p:nvPr/>
        </p:nvPicPr>
        <p:blipFill>
          <a:blip r:embed="rId4">
            <a:alphaModFix/>
          </a:blip>
          <a:stretch>
            <a:fillRect/>
          </a:stretch>
        </p:blipFill>
        <p:spPr>
          <a:xfrm>
            <a:off x="1028699" y="0"/>
            <a:ext cx="16787072" cy="10287000"/>
          </a:xfrm>
          <a:prstGeom prst="rect">
            <a:avLst/>
          </a:prstGeom>
          <a:noFill/>
          <a:ln>
            <a:noFill/>
          </a:ln>
        </p:spPr>
      </p:pic>
      <p:sp>
        <p:nvSpPr>
          <p:cNvPr id="548" name="Google Shape;548;p28"/>
          <p:cNvSpPr txBox="1"/>
          <p:nvPr/>
        </p:nvSpPr>
        <p:spPr>
          <a:xfrm>
            <a:off x="1028700" y="6951469"/>
            <a:ext cx="16230600" cy="230683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7320" u="none" cap="none" strike="noStrike">
                <a:solidFill>
                  <a:srgbClr val="FFFFFF"/>
                </a:solidFill>
                <a:latin typeface="Montserrat"/>
                <a:ea typeface="Montserrat"/>
                <a:cs typeface="Montserrat"/>
                <a:sym typeface="Montserrat"/>
              </a:rPr>
              <a:t>WEEK FOUR</a:t>
            </a:r>
            <a:endParaRPr/>
          </a:p>
        </p:txBody>
      </p:sp>
      <p:grpSp>
        <p:nvGrpSpPr>
          <p:cNvPr id="549" name="Google Shape;549;p28"/>
          <p:cNvGrpSpPr/>
          <p:nvPr/>
        </p:nvGrpSpPr>
        <p:grpSpPr>
          <a:xfrm>
            <a:off x="1028700" y="290142"/>
            <a:ext cx="2248703" cy="500052"/>
            <a:chOff x="0" y="-9526"/>
            <a:chExt cx="592247" cy="131700"/>
          </a:xfrm>
        </p:grpSpPr>
        <p:sp>
          <p:nvSpPr>
            <p:cNvPr id="550" name="Google Shape;550;p28"/>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8"/>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52" name="Google Shape;552;p28"/>
          <p:cNvGrpSpPr/>
          <p:nvPr/>
        </p:nvGrpSpPr>
        <p:grpSpPr>
          <a:xfrm>
            <a:off x="15010612" y="290342"/>
            <a:ext cx="2248703" cy="500052"/>
            <a:chOff x="0" y="-9473"/>
            <a:chExt cx="592247" cy="131700"/>
          </a:xfrm>
        </p:grpSpPr>
        <p:sp>
          <p:nvSpPr>
            <p:cNvPr id="553" name="Google Shape;553;p28"/>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8"/>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58" name="Shape 558"/>
        <p:cNvGrpSpPr/>
        <p:nvPr/>
      </p:nvGrpSpPr>
      <p:grpSpPr>
        <a:xfrm>
          <a:off x="0" y="0"/>
          <a:ext cx="0" cy="0"/>
          <a:chOff x="0" y="0"/>
          <a:chExt cx="0" cy="0"/>
        </a:xfrm>
      </p:grpSpPr>
      <p:graphicFrame>
        <p:nvGraphicFramePr>
          <p:cNvPr id="559" name="Google Shape;559;p29"/>
          <p:cNvGraphicFramePr/>
          <p:nvPr/>
        </p:nvGraphicFramePr>
        <p:xfrm>
          <a:off x="1028700" y="2729498"/>
          <a:ext cx="3000000" cy="3000000"/>
        </p:xfrm>
        <a:graphic>
          <a:graphicData uri="http://schemas.openxmlformats.org/drawingml/2006/table">
            <a:tbl>
              <a:tblPr>
                <a:noFill/>
                <a:tableStyleId>{E3B69AA4-000F-4788-A4D6-61B42BA3BDE6}</a:tableStyleId>
              </a:tblPr>
              <a:tblGrid>
                <a:gridCol w="3246125"/>
                <a:gridCol w="3246125"/>
                <a:gridCol w="3246125"/>
                <a:gridCol w="3246125"/>
                <a:gridCol w="3246125"/>
              </a:tblGrid>
              <a:tr h="1274400">
                <a:tc>
                  <a:txBody>
                    <a:bodyPr/>
                    <a:lstStyle/>
                    <a:p>
                      <a:pPr indent="0" lvl="0" marL="0" marR="0" rtl="0" algn="ctr">
                        <a:lnSpc>
                          <a:spcPct val="140000"/>
                        </a:lnSpc>
                        <a:spcBef>
                          <a:spcPts val="0"/>
                        </a:spcBef>
                        <a:spcAft>
                          <a:spcPts val="0"/>
                        </a:spcAft>
                        <a:buNone/>
                      </a:pPr>
                      <a:r>
                        <a:rPr b="1" lang="en-US" sz="4200" u="none" cap="none" strike="noStrike">
                          <a:solidFill>
                            <a:srgbClr val="F4692A"/>
                          </a:solidFill>
                          <a:latin typeface="Montserrat"/>
                          <a:ea typeface="Montserrat"/>
                          <a:cs typeface="Montserrat"/>
                          <a:sym typeface="Montserrat"/>
                        </a:rPr>
                        <a:t>SUN</a:t>
                      </a:r>
                      <a:endParaRPr sz="1100" u="none" cap="none" strike="noStrike"/>
                    </a:p>
                  </a:txBody>
                  <a:tcPr marT="190500" marB="190500" marR="190500" marL="190500" anchor="ctr">
                    <a:lnL cap="flat" cmpd="sng" w="38100">
                      <a:solidFill>
                        <a:srgbClr val="EAF7CF"/>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F4692A"/>
                          </a:solidFill>
                          <a:latin typeface="Montserrat"/>
                          <a:ea typeface="Montserrat"/>
                          <a:cs typeface="Montserrat"/>
                          <a:sym typeface="Montserrat"/>
                        </a:rPr>
                        <a:t>MON</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F4692A"/>
                          </a:solidFill>
                          <a:latin typeface="Montserrat"/>
                          <a:ea typeface="Montserrat"/>
                          <a:cs typeface="Montserrat"/>
                          <a:sym typeface="Montserrat"/>
                        </a:rPr>
                        <a:t>TUE</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F4692A"/>
                          </a:solidFill>
                          <a:latin typeface="Montserrat"/>
                          <a:ea typeface="Montserrat"/>
                          <a:cs typeface="Montserrat"/>
                          <a:sym typeface="Montserrat"/>
                        </a:rPr>
                        <a:t>WED</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F4692A"/>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F4692A"/>
                          </a:solidFill>
                          <a:latin typeface="Montserrat"/>
                          <a:ea typeface="Montserrat"/>
                          <a:cs typeface="Montserrat"/>
                          <a:sym typeface="Montserrat"/>
                        </a:rPr>
                        <a:t>THU</a:t>
                      </a:r>
                      <a:endParaRPr sz="1100" u="none" cap="none" strike="noStrike"/>
                    </a:p>
                  </a:txBody>
                  <a:tcPr marT="190500" marB="190500" marR="190500" marL="190500" anchor="ctr">
                    <a:lnL cap="flat" cmpd="sng" w="38100">
                      <a:solidFill>
                        <a:srgbClr val="F4692A"/>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1</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1</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1</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1</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1</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2</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2</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2</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2</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2</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3</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3</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3</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3</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3</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4</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4</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4</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4</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4</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025275">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5</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5</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5</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5</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100" u="none" cap="none" strike="noStrike">
                          <a:solidFill>
                            <a:srgbClr val="FFFFFF"/>
                          </a:solidFill>
                          <a:latin typeface="Montserrat"/>
                          <a:ea typeface="Montserrat"/>
                          <a:cs typeface="Montserrat"/>
                          <a:sym typeface="Montserrat"/>
                        </a:rPr>
                        <a:t>Item 5</a:t>
                      </a:r>
                      <a:endParaRPr sz="1100" u="none" cap="none" strike="noStrike"/>
                    </a:p>
                  </a:txBody>
                  <a:tcPr marT="190500" marB="190500" marR="190500" marL="190500">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bl>
          </a:graphicData>
        </a:graphic>
      </p:graphicFrame>
      <p:sp>
        <p:nvSpPr>
          <p:cNvPr id="560" name="Google Shape;560;p29"/>
          <p:cNvSpPr txBox="1"/>
          <p:nvPr/>
        </p:nvSpPr>
        <p:spPr>
          <a:xfrm>
            <a:off x="1028700" y="1028700"/>
            <a:ext cx="11992533"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BUSINESS TRIP</a:t>
            </a:r>
            <a:endParaRPr/>
          </a:p>
        </p:txBody>
      </p:sp>
      <p:grpSp>
        <p:nvGrpSpPr>
          <p:cNvPr id="561" name="Google Shape;561;p29"/>
          <p:cNvGrpSpPr/>
          <p:nvPr/>
        </p:nvGrpSpPr>
        <p:grpSpPr>
          <a:xfrm>
            <a:off x="1028700" y="290142"/>
            <a:ext cx="2248703" cy="500052"/>
            <a:chOff x="0" y="-9526"/>
            <a:chExt cx="592247" cy="131700"/>
          </a:xfrm>
        </p:grpSpPr>
        <p:sp>
          <p:nvSpPr>
            <p:cNvPr id="562" name="Google Shape;562;p29"/>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9"/>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64" name="Google Shape;564;p29"/>
          <p:cNvGrpSpPr/>
          <p:nvPr/>
        </p:nvGrpSpPr>
        <p:grpSpPr>
          <a:xfrm>
            <a:off x="15010612" y="290342"/>
            <a:ext cx="2248703" cy="500052"/>
            <a:chOff x="0" y="-9473"/>
            <a:chExt cx="592247" cy="131700"/>
          </a:xfrm>
        </p:grpSpPr>
        <p:sp>
          <p:nvSpPr>
            <p:cNvPr id="565" name="Google Shape;565;p29"/>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9"/>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567" name="Google Shape;567;p29"/>
          <p:cNvPicPr preferRelativeResize="0"/>
          <p:nvPr/>
        </p:nvPicPr>
        <p:blipFill>
          <a:blip r:embed="rId3">
            <a:alphaModFix/>
          </a:blip>
          <a:stretch>
            <a:fillRect/>
          </a:stretch>
        </p:blipFill>
        <p:spPr>
          <a:xfrm>
            <a:off x="15799625" y="1028700"/>
            <a:ext cx="2248725" cy="2248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71" name="Shape 571"/>
        <p:cNvGrpSpPr/>
        <p:nvPr/>
      </p:nvGrpSpPr>
      <p:grpSpPr>
        <a:xfrm>
          <a:off x="0" y="0"/>
          <a:ext cx="0" cy="0"/>
          <a:chOff x="0" y="0"/>
          <a:chExt cx="0" cy="0"/>
        </a:xfrm>
      </p:grpSpPr>
      <p:pic>
        <p:nvPicPr>
          <p:cNvPr id="572" name="Google Shape;572;p30"/>
          <p:cNvPicPr preferRelativeResize="0"/>
          <p:nvPr/>
        </p:nvPicPr>
        <p:blipFill>
          <a:blip r:embed="rId3">
            <a:alphaModFix/>
          </a:blip>
          <a:stretch>
            <a:fillRect/>
          </a:stretch>
        </p:blipFill>
        <p:spPr>
          <a:xfrm>
            <a:off x="7774725" y="2757476"/>
            <a:ext cx="9484599" cy="6500823"/>
          </a:xfrm>
          <a:prstGeom prst="rect">
            <a:avLst/>
          </a:prstGeom>
          <a:noFill/>
          <a:ln>
            <a:noFill/>
          </a:ln>
        </p:spPr>
      </p:pic>
      <p:pic>
        <p:nvPicPr>
          <p:cNvPr id="573" name="Google Shape;573;p30"/>
          <p:cNvPicPr preferRelativeResize="0"/>
          <p:nvPr/>
        </p:nvPicPr>
        <p:blipFill>
          <a:blip r:embed="rId4">
            <a:alphaModFix/>
          </a:blip>
          <a:stretch>
            <a:fillRect/>
          </a:stretch>
        </p:blipFill>
        <p:spPr>
          <a:xfrm>
            <a:off x="1023925" y="7188481"/>
            <a:ext cx="6450726" cy="2069820"/>
          </a:xfrm>
          <a:prstGeom prst="rect">
            <a:avLst/>
          </a:prstGeom>
          <a:noFill/>
          <a:ln>
            <a:noFill/>
          </a:ln>
        </p:spPr>
      </p:pic>
      <p:pic>
        <p:nvPicPr>
          <p:cNvPr id="574" name="Google Shape;574;p30"/>
          <p:cNvPicPr preferRelativeResize="0"/>
          <p:nvPr/>
        </p:nvPicPr>
        <p:blipFill>
          <a:blip r:embed="rId5">
            <a:alphaModFix/>
          </a:blip>
          <a:stretch>
            <a:fillRect/>
          </a:stretch>
        </p:blipFill>
        <p:spPr>
          <a:xfrm>
            <a:off x="4427325" y="4234593"/>
            <a:ext cx="3052125" cy="2684857"/>
          </a:xfrm>
          <a:prstGeom prst="rect">
            <a:avLst/>
          </a:prstGeom>
          <a:noFill/>
          <a:ln>
            <a:noFill/>
          </a:ln>
        </p:spPr>
      </p:pic>
      <p:pic>
        <p:nvPicPr>
          <p:cNvPr id="575" name="Google Shape;575;p30"/>
          <p:cNvPicPr preferRelativeResize="0"/>
          <p:nvPr/>
        </p:nvPicPr>
        <p:blipFill>
          <a:blip r:embed="rId6">
            <a:alphaModFix/>
          </a:blip>
          <a:stretch>
            <a:fillRect/>
          </a:stretch>
        </p:blipFill>
        <p:spPr>
          <a:xfrm>
            <a:off x="1023925" y="4234102"/>
            <a:ext cx="3103350" cy="2685348"/>
          </a:xfrm>
          <a:prstGeom prst="rect">
            <a:avLst/>
          </a:prstGeom>
          <a:noFill/>
          <a:ln>
            <a:noFill/>
          </a:ln>
        </p:spPr>
      </p:pic>
      <p:pic>
        <p:nvPicPr>
          <p:cNvPr id="576" name="Google Shape;576;p30"/>
          <p:cNvPicPr preferRelativeResize="0"/>
          <p:nvPr/>
        </p:nvPicPr>
        <p:blipFill>
          <a:blip r:embed="rId7">
            <a:alphaModFix/>
          </a:blip>
          <a:stretch>
            <a:fillRect/>
          </a:stretch>
        </p:blipFill>
        <p:spPr>
          <a:xfrm>
            <a:off x="1028700" y="1353550"/>
            <a:ext cx="4657700" cy="2601712"/>
          </a:xfrm>
          <a:prstGeom prst="rect">
            <a:avLst/>
          </a:prstGeom>
          <a:noFill/>
          <a:ln>
            <a:noFill/>
          </a:ln>
        </p:spPr>
      </p:pic>
      <p:sp>
        <p:nvSpPr>
          <p:cNvPr id="577" name="Google Shape;577;p30"/>
          <p:cNvSpPr txBox="1"/>
          <p:nvPr/>
        </p:nvSpPr>
        <p:spPr>
          <a:xfrm>
            <a:off x="5231812" y="1028700"/>
            <a:ext cx="12027488" cy="1457325"/>
          </a:xfrm>
          <a:prstGeom prst="rect">
            <a:avLst/>
          </a:prstGeom>
          <a:noFill/>
          <a:ln>
            <a:noFill/>
          </a:ln>
        </p:spPr>
        <p:txBody>
          <a:bodyPr anchorCtr="0" anchor="t" bIns="0" lIns="0" spcFirstLastPara="1" rIns="0" wrap="square" tIns="0">
            <a:spAutoFit/>
          </a:bodyPr>
          <a:lstStyle/>
          <a:p>
            <a:pPr indent="0" lvl="0" marL="0" marR="0" rtl="0" algn="r">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LAUNCH PHOTOS</a:t>
            </a:r>
            <a:endParaRPr/>
          </a:p>
        </p:txBody>
      </p:sp>
      <p:grpSp>
        <p:nvGrpSpPr>
          <p:cNvPr id="578" name="Google Shape;578;p30"/>
          <p:cNvGrpSpPr/>
          <p:nvPr/>
        </p:nvGrpSpPr>
        <p:grpSpPr>
          <a:xfrm>
            <a:off x="1028700" y="290142"/>
            <a:ext cx="2248703" cy="500052"/>
            <a:chOff x="0" y="-9526"/>
            <a:chExt cx="592247" cy="131700"/>
          </a:xfrm>
        </p:grpSpPr>
        <p:sp>
          <p:nvSpPr>
            <p:cNvPr id="579" name="Google Shape;579;p30"/>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0"/>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81" name="Google Shape;581;p30"/>
          <p:cNvGrpSpPr/>
          <p:nvPr/>
        </p:nvGrpSpPr>
        <p:grpSpPr>
          <a:xfrm>
            <a:off x="15010612" y="290342"/>
            <a:ext cx="2248703" cy="500052"/>
            <a:chOff x="0" y="-9473"/>
            <a:chExt cx="592247" cy="131700"/>
          </a:xfrm>
        </p:grpSpPr>
        <p:sp>
          <p:nvSpPr>
            <p:cNvPr id="582" name="Google Shape;582;p30"/>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0"/>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584" name="Google Shape;584;p30"/>
          <p:cNvPicPr preferRelativeResize="0"/>
          <p:nvPr/>
        </p:nvPicPr>
        <p:blipFill>
          <a:blip r:embed="rId8">
            <a:alphaModFix/>
          </a:blip>
          <a:stretch>
            <a:fillRect/>
          </a:stretch>
        </p:blipFill>
        <p:spPr>
          <a:xfrm>
            <a:off x="15852025" y="7865949"/>
            <a:ext cx="2067450" cy="2067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588" name="Shape 588"/>
        <p:cNvGrpSpPr/>
        <p:nvPr/>
      </p:nvGrpSpPr>
      <p:grpSpPr>
        <a:xfrm>
          <a:off x="0" y="0"/>
          <a:ext cx="0" cy="0"/>
          <a:chOff x="0" y="0"/>
          <a:chExt cx="0" cy="0"/>
        </a:xfrm>
      </p:grpSpPr>
      <p:pic>
        <p:nvPicPr>
          <p:cNvPr id="589" name="Google Shape;589;p31"/>
          <p:cNvPicPr preferRelativeResize="0"/>
          <p:nvPr/>
        </p:nvPicPr>
        <p:blipFill>
          <a:blip r:embed="rId3">
            <a:alphaModFix/>
          </a:blip>
          <a:stretch>
            <a:fillRect/>
          </a:stretch>
        </p:blipFill>
        <p:spPr>
          <a:xfrm>
            <a:off x="-889400" y="-49804"/>
            <a:ext cx="14164874" cy="10768901"/>
          </a:xfrm>
          <a:prstGeom prst="rect">
            <a:avLst/>
          </a:prstGeom>
          <a:noFill/>
          <a:ln>
            <a:noFill/>
          </a:ln>
        </p:spPr>
      </p:pic>
      <p:sp>
        <p:nvSpPr>
          <p:cNvPr id="590" name="Google Shape;590;p31"/>
          <p:cNvSpPr txBox="1"/>
          <p:nvPr/>
        </p:nvSpPr>
        <p:spPr>
          <a:xfrm>
            <a:off x="8706122" y="4255770"/>
            <a:ext cx="8553178"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THANK YOU!</a:t>
            </a:r>
            <a:endParaRPr/>
          </a:p>
        </p:txBody>
      </p:sp>
      <p:sp>
        <p:nvSpPr>
          <p:cNvPr id="591" name="Google Shape;591;p31"/>
          <p:cNvSpPr txBox="1"/>
          <p:nvPr/>
        </p:nvSpPr>
        <p:spPr>
          <a:xfrm>
            <a:off x="8706122" y="5674995"/>
            <a:ext cx="855317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Write a closing statement or call-to-action here.</a:t>
            </a:r>
            <a:endParaRPr/>
          </a:p>
        </p:txBody>
      </p:sp>
      <p:grpSp>
        <p:nvGrpSpPr>
          <p:cNvPr id="592" name="Google Shape;592;p31"/>
          <p:cNvGrpSpPr/>
          <p:nvPr/>
        </p:nvGrpSpPr>
        <p:grpSpPr>
          <a:xfrm>
            <a:off x="1028700" y="290142"/>
            <a:ext cx="2248703" cy="500052"/>
            <a:chOff x="0" y="-9526"/>
            <a:chExt cx="592247" cy="131700"/>
          </a:xfrm>
        </p:grpSpPr>
        <p:sp>
          <p:nvSpPr>
            <p:cNvPr id="593" name="Google Shape;593;p31"/>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1"/>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595" name="Google Shape;595;p31"/>
          <p:cNvGrpSpPr/>
          <p:nvPr/>
        </p:nvGrpSpPr>
        <p:grpSpPr>
          <a:xfrm>
            <a:off x="15010612" y="290342"/>
            <a:ext cx="2248703" cy="500052"/>
            <a:chOff x="0" y="-9473"/>
            <a:chExt cx="592247" cy="131700"/>
          </a:xfrm>
        </p:grpSpPr>
        <p:sp>
          <p:nvSpPr>
            <p:cNvPr id="596" name="Google Shape;596;p31"/>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1"/>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598" name="Google Shape;598;p31"/>
          <p:cNvPicPr preferRelativeResize="0"/>
          <p:nvPr/>
        </p:nvPicPr>
        <p:blipFill>
          <a:blip r:embed="rId4">
            <a:alphaModFix/>
          </a:blip>
          <a:stretch>
            <a:fillRect/>
          </a:stretch>
        </p:blipFill>
        <p:spPr>
          <a:xfrm>
            <a:off x="6475850" y="9246974"/>
            <a:ext cx="2067450" cy="206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103" name="Shape 103"/>
        <p:cNvGrpSpPr/>
        <p:nvPr/>
      </p:nvGrpSpPr>
      <p:grpSpPr>
        <a:xfrm>
          <a:off x="0" y="0"/>
          <a:ext cx="0" cy="0"/>
          <a:chOff x="0" y="0"/>
          <a:chExt cx="0" cy="0"/>
        </a:xfrm>
      </p:grpSpPr>
      <p:pic>
        <p:nvPicPr>
          <p:cNvPr id="104" name="Google Shape;104;p14"/>
          <p:cNvPicPr preferRelativeResize="0"/>
          <p:nvPr/>
        </p:nvPicPr>
        <p:blipFill>
          <a:blip r:embed="rId3">
            <a:alphaModFix/>
          </a:blip>
          <a:stretch>
            <a:fillRect/>
          </a:stretch>
        </p:blipFill>
        <p:spPr>
          <a:xfrm>
            <a:off x="12786328" y="5140329"/>
            <a:ext cx="6807326" cy="8750421"/>
          </a:xfrm>
          <a:prstGeom prst="rect">
            <a:avLst/>
          </a:prstGeom>
          <a:noFill/>
          <a:ln>
            <a:noFill/>
          </a:ln>
        </p:spPr>
      </p:pic>
      <p:sp>
        <p:nvSpPr>
          <p:cNvPr id="105" name="Google Shape;105;p14"/>
          <p:cNvSpPr txBox="1"/>
          <p:nvPr/>
        </p:nvSpPr>
        <p:spPr>
          <a:xfrm>
            <a:off x="1028700" y="1359471"/>
            <a:ext cx="1623060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TO USE THIS PRESENTATION</a:t>
            </a:r>
            <a:endParaRPr/>
          </a:p>
        </p:txBody>
      </p:sp>
      <p:sp>
        <p:nvSpPr>
          <p:cNvPr id="106" name="Google Shape;106;p14"/>
          <p:cNvSpPr txBox="1"/>
          <p:nvPr/>
        </p:nvSpPr>
        <p:spPr>
          <a:xfrm>
            <a:off x="920691" y="3644074"/>
            <a:ext cx="5573700" cy="44121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Montserrat"/>
                <a:ea typeface="Montserrat"/>
                <a:cs typeface="Montserrat"/>
                <a:sym typeface="Montserrat"/>
              </a:rPr>
              <a:t>Alternative:</a:t>
            </a:r>
            <a:r>
              <a:rPr b="0" i="0" lang="en-US" sz="2100" u="none" cap="none" strike="noStrike">
                <a:solidFill>
                  <a:srgbClr val="FFFFFF"/>
                </a:solidFill>
                <a:latin typeface="Montserrat"/>
                <a:ea typeface="Montserrat"/>
                <a:cs typeface="Montserrat"/>
                <a:sym typeface="Montserra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7" name="Google Shape;107;p14"/>
          <p:cNvSpPr txBox="1"/>
          <p:nvPr/>
        </p:nvSpPr>
        <p:spPr>
          <a:xfrm>
            <a:off x="1136709" y="279888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GOOGLE SLIDES</a:t>
            </a:r>
            <a:endParaRPr/>
          </a:p>
        </p:txBody>
      </p:sp>
      <p:sp>
        <p:nvSpPr>
          <p:cNvPr id="108" name="Google Shape;108;p14"/>
          <p:cNvSpPr txBox="1"/>
          <p:nvPr/>
        </p:nvSpPr>
        <p:spPr>
          <a:xfrm>
            <a:off x="7351563" y="3644074"/>
            <a:ext cx="5038200" cy="36687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Montserrat"/>
                <a:ea typeface="Montserrat"/>
                <a:cs typeface="Montserrat"/>
                <a:sym typeface="Montserrat"/>
              </a:rPr>
              <a:t>Alternative:</a:t>
            </a:r>
            <a:r>
              <a:rPr b="0" i="0" lang="en-US" sz="2100" u="none" cap="none" strike="noStrike">
                <a:solidFill>
                  <a:srgbClr val="FFFFFF"/>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p:txBody>
      </p:sp>
      <p:sp>
        <p:nvSpPr>
          <p:cNvPr id="109" name="Google Shape;109;p14"/>
          <p:cNvSpPr txBox="1"/>
          <p:nvPr/>
        </p:nvSpPr>
        <p:spPr>
          <a:xfrm>
            <a:off x="7645029" y="2798889"/>
            <a:ext cx="5141301"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POWERPOINT</a:t>
            </a:r>
            <a:endParaRPr/>
          </a:p>
        </p:txBody>
      </p:sp>
      <p:sp>
        <p:nvSpPr>
          <p:cNvPr id="110" name="Google Shape;110;p14"/>
          <p:cNvSpPr txBox="1"/>
          <p:nvPr/>
        </p:nvSpPr>
        <p:spPr>
          <a:xfrm>
            <a:off x="13242303" y="3644074"/>
            <a:ext cx="4125000" cy="21819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111" name="Google Shape;111;p14"/>
          <p:cNvSpPr txBox="1"/>
          <p:nvPr/>
        </p:nvSpPr>
        <p:spPr>
          <a:xfrm>
            <a:off x="13436400" y="2798889"/>
            <a:ext cx="3930909"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CANVA</a:t>
            </a:r>
            <a:endParaRPr/>
          </a:p>
        </p:txBody>
      </p:sp>
      <p:sp>
        <p:nvSpPr>
          <p:cNvPr id="112" name="Google Shape;112;p14"/>
          <p:cNvSpPr txBox="1"/>
          <p:nvPr/>
        </p:nvSpPr>
        <p:spPr>
          <a:xfrm>
            <a:off x="13288171" y="7212194"/>
            <a:ext cx="17085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grpSp>
        <p:nvGrpSpPr>
          <p:cNvPr id="113" name="Google Shape;113;p14"/>
          <p:cNvGrpSpPr/>
          <p:nvPr/>
        </p:nvGrpSpPr>
        <p:grpSpPr>
          <a:xfrm>
            <a:off x="1028700" y="290142"/>
            <a:ext cx="2248703" cy="500052"/>
            <a:chOff x="0" y="-9526"/>
            <a:chExt cx="592247" cy="131700"/>
          </a:xfrm>
        </p:grpSpPr>
        <p:sp>
          <p:nvSpPr>
            <p:cNvPr id="114" name="Google Shape;114;p1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116" name="Google Shape;116;p14"/>
          <p:cNvGrpSpPr/>
          <p:nvPr/>
        </p:nvGrpSpPr>
        <p:grpSpPr>
          <a:xfrm>
            <a:off x="15010612" y="290342"/>
            <a:ext cx="2248703" cy="500052"/>
            <a:chOff x="0" y="-9473"/>
            <a:chExt cx="592247" cy="131700"/>
          </a:xfrm>
        </p:grpSpPr>
        <p:sp>
          <p:nvSpPr>
            <p:cNvPr id="117" name="Google Shape;117;p1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119" name="Google Shape;119;p14"/>
          <p:cNvPicPr preferRelativeResize="0"/>
          <p:nvPr/>
        </p:nvPicPr>
        <p:blipFill>
          <a:blip r:embed="rId4">
            <a:alphaModFix/>
          </a:blip>
          <a:stretch>
            <a:fillRect/>
          </a:stretch>
        </p:blipFill>
        <p:spPr>
          <a:xfrm>
            <a:off x="13018076" y="7015212"/>
            <a:ext cx="2248700" cy="224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602" name="Shape 602"/>
        <p:cNvGrpSpPr/>
        <p:nvPr/>
      </p:nvGrpSpPr>
      <p:grpSpPr>
        <a:xfrm>
          <a:off x="0" y="0"/>
          <a:ext cx="0" cy="0"/>
          <a:chOff x="0" y="0"/>
          <a:chExt cx="0" cy="0"/>
        </a:xfrm>
      </p:grpSpPr>
      <p:sp>
        <p:nvSpPr>
          <p:cNvPr id="603" name="Google Shape;603;p32"/>
          <p:cNvSpPr/>
          <p:nvPr/>
        </p:nvSpPr>
        <p:spPr>
          <a:xfrm>
            <a:off x="1118144" y="464524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604" name="Google Shape;604;p32"/>
          <p:cNvSpPr/>
          <p:nvPr/>
        </p:nvSpPr>
        <p:spPr>
          <a:xfrm>
            <a:off x="1091521" y="559681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605" name="Google Shape;605;p32"/>
          <p:cNvSpPr/>
          <p:nvPr/>
        </p:nvSpPr>
        <p:spPr>
          <a:xfrm>
            <a:off x="1100140" y="654680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606" name="Google Shape;606;p32"/>
          <p:cNvSpPr/>
          <p:nvPr/>
        </p:nvSpPr>
        <p:spPr>
          <a:xfrm>
            <a:off x="1086687" y="829048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607" name="Google Shape;607;p32"/>
          <p:cNvSpPr/>
          <p:nvPr/>
        </p:nvSpPr>
        <p:spPr>
          <a:xfrm>
            <a:off x="1068829" y="738376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608" name="Google Shape;608;p32"/>
          <p:cNvSpPr txBox="1"/>
          <p:nvPr/>
        </p:nvSpPr>
        <p:spPr>
          <a:xfrm>
            <a:off x="1068829" y="1242117"/>
            <a:ext cx="7612500" cy="265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CONTACT US</a:t>
            </a:r>
            <a:endParaRPr/>
          </a:p>
        </p:txBody>
      </p:sp>
      <p:sp>
        <p:nvSpPr>
          <p:cNvPr id="609" name="Google Shape;609;p32"/>
          <p:cNvSpPr txBox="1"/>
          <p:nvPr/>
        </p:nvSpPr>
        <p:spPr>
          <a:xfrm>
            <a:off x="1756263" y="4614039"/>
            <a:ext cx="5801458"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123 Anywhere St., Any City,ST 12345</a:t>
            </a:r>
            <a:endParaRPr/>
          </a:p>
        </p:txBody>
      </p:sp>
      <p:sp>
        <p:nvSpPr>
          <p:cNvPr id="610" name="Google Shape;610;p32"/>
          <p:cNvSpPr txBox="1"/>
          <p:nvPr/>
        </p:nvSpPr>
        <p:spPr>
          <a:xfrm>
            <a:off x="1756263" y="5539661"/>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123-456-7890</a:t>
            </a:r>
            <a:endParaRPr/>
          </a:p>
        </p:txBody>
      </p:sp>
      <p:sp>
        <p:nvSpPr>
          <p:cNvPr id="611" name="Google Shape;611;p32"/>
          <p:cNvSpPr txBox="1"/>
          <p:nvPr/>
        </p:nvSpPr>
        <p:spPr>
          <a:xfrm>
            <a:off x="1756263" y="6428220"/>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hello@reallygreatsite.com</a:t>
            </a:r>
            <a:endParaRPr/>
          </a:p>
        </p:txBody>
      </p:sp>
      <p:sp>
        <p:nvSpPr>
          <p:cNvPr id="612" name="Google Shape;612;p32"/>
          <p:cNvSpPr txBox="1"/>
          <p:nvPr/>
        </p:nvSpPr>
        <p:spPr>
          <a:xfrm>
            <a:off x="1756263" y="8209866"/>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reallygreatsite.com</a:t>
            </a:r>
            <a:endParaRPr/>
          </a:p>
        </p:txBody>
      </p:sp>
      <p:sp>
        <p:nvSpPr>
          <p:cNvPr id="613" name="Google Shape;613;p32"/>
          <p:cNvSpPr txBox="1"/>
          <p:nvPr/>
        </p:nvSpPr>
        <p:spPr>
          <a:xfrm>
            <a:off x="1756263" y="7305565"/>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@reallygreatsite</a:t>
            </a:r>
            <a:endParaRPr/>
          </a:p>
        </p:txBody>
      </p:sp>
      <p:grpSp>
        <p:nvGrpSpPr>
          <p:cNvPr id="614" name="Google Shape;614;p32"/>
          <p:cNvGrpSpPr/>
          <p:nvPr/>
        </p:nvGrpSpPr>
        <p:grpSpPr>
          <a:xfrm>
            <a:off x="1028700" y="290142"/>
            <a:ext cx="2248703" cy="500052"/>
            <a:chOff x="0" y="-9526"/>
            <a:chExt cx="592247" cy="131700"/>
          </a:xfrm>
        </p:grpSpPr>
        <p:sp>
          <p:nvSpPr>
            <p:cNvPr id="615" name="Google Shape;615;p32"/>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2"/>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617" name="Google Shape;617;p32"/>
          <p:cNvGrpSpPr/>
          <p:nvPr/>
        </p:nvGrpSpPr>
        <p:grpSpPr>
          <a:xfrm>
            <a:off x="15010612" y="290342"/>
            <a:ext cx="2248703" cy="500052"/>
            <a:chOff x="0" y="-9473"/>
            <a:chExt cx="592247" cy="131700"/>
          </a:xfrm>
        </p:grpSpPr>
        <p:sp>
          <p:nvSpPr>
            <p:cNvPr id="618" name="Google Shape;618;p32"/>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32"/>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620" name="Google Shape;620;p32"/>
          <p:cNvPicPr preferRelativeResize="0"/>
          <p:nvPr/>
        </p:nvPicPr>
        <p:blipFill>
          <a:blip r:embed="rId8">
            <a:alphaModFix/>
          </a:blip>
          <a:stretch>
            <a:fillRect/>
          </a:stretch>
        </p:blipFill>
        <p:spPr>
          <a:xfrm>
            <a:off x="14869750" y="3429000"/>
            <a:ext cx="2930075" cy="2930075"/>
          </a:xfrm>
          <a:prstGeom prst="rect">
            <a:avLst/>
          </a:prstGeom>
          <a:noFill/>
          <a:ln>
            <a:noFill/>
          </a:ln>
        </p:spPr>
      </p:pic>
      <p:pic>
        <p:nvPicPr>
          <p:cNvPr id="621" name="Google Shape;621;p32"/>
          <p:cNvPicPr preferRelativeResize="0"/>
          <p:nvPr/>
        </p:nvPicPr>
        <p:blipFill>
          <a:blip r:embed="rId9">
            <a:alphaModFix/>
          </a:blip>
          <a:stretch>
            <a:fillRect/>
          </a:stretch>
        </p:blipFill>
        <p:spPr>
          <a:xfrm>
            <a:off x="7454900" y="0"/>
            <a:ext cx="10833100" cy="1028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625" name="Shape 625"/>
        <p:cNvGrpSpPr/>
        <p:nvPr/>
      </p:nvGrpSpPr>
      <p:grpSpPr>
        <a:xfrm>
          <a:off x="0" y="0"/>
          <a:ext cx="0" cy="0"/>
          <a:chOff x="0" y="0"/>
          <a:chExt cx="0" cy="0"/>
        </a:xfrm>
      </p:grpSpPr>
      <p:pic>
        <p:nvPicPr>
          <p:cNvPr id="626" name="Google Shape;626;p33"/>
          <p:cNvPicPr preferRelativeResize="0"/>
          <p:nvPr/>
        </p:nvPicPr>
        <p:blipFill>
          <a:blip r:embed="rId3">
            <a:alphaModFix/>
          </a:blip>
          <a:stretch>
            <a:fillRect/>
          </a:stretch>
        </p:blipFill>
        <p:spPr>
          <a:xfrm>
            <a:off x="8110275" y="2395274"/>
            <a:ext cx="2067450" cy="2067450"/>
          </a:xfrm>
          <a:prstGeom prst="rect">
            <a:avLst/>
          </a:prstGeom>
          <a:noFill/>
          <a:ln>
            <a:noFill/>
          </a:ln>
        </p:spPr>
      </p:pic>
      <p:pic>
        <p:nvPicPr>
          <p:cNvPr id="627" name="Google Shape;627;p33"/>
          <p:cNvPicPr preferRelativeResize="0"/>
          <p:nvPr/>
        </p:nvPicPr>
        <p:blipFill>
          <a:blip r:embed="rId4">
            <a:alphaModFix/>
          </a:blip>
          <a:stretch>
            <a:fillRect/>
          </a:stretch>
        </p:blipFill>
        <p:spPr>
          <a:xfrm>
            <a:off x="7518415" y="1451"/>
            <a:ext cx="10769583" cy="10287000"/>
          </a:xfrm>
          <a:prstGeom prst="rect">
            <a:avLst/>
          </a:prstGeom>
          <a:noFill/>
          <a:ln>
            <a:noFill/>
          </a:ln>
        </p:spPr>
      </p:pic>
      <p:pic>
        <p:nvPicPr>
          <p:cNvPr id="628" name="Google Shape;628;p33"/>
          <p:cNvPicPr preferRelativeResize="0"/>
          <p:nvPr/>
        </p:nvPicPr>
        <p:blipFill>
          <a:blip r:embed="rId5">
            <a:alphaModFix/>
          </a:blip>
          <a:stretch>
            <a:fillRect/>
          </a:stretch>
        </p:blipFill>
        <p:spPr>
          <a:xfrm>
            <a:off x="1028700" y="5079625"/>
            <a:ext cx="6496300" cy="1624075"/>
          </a:xfrm>
          <a:prstGeom prst="rect">
            <a:avLst/>
          </a:prstGeom>
          <a:noFill/>
          <a:ln>
            <a:noFill/>
          </a:ln>
        </p:spPr>
      </p:pic>
      <p:sp>
        <p:nvSpPr>
          <p:cNvPr id="629" name="Google Shape;629;p33"/>
          <p:cNvSpPr txBox="1"/>
          <p:nvPr/>
        </p:nvSpPr>
        <p:spPr>
          <a:xfrm>
            <a:off x="1028700" y="3346084"/>
            <a:ext cx="6496243"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CREDITS</a:t>
            </a:r>
            <a:endParaRPr/>
          </a:p>
        </p:txBody>
      </p:sp>
      <p:sp>
        <p:nvSpPr>
          <p:cNvPr id="630" name="Google Shape;630;p33"/>
          <p:cNvSpPr txBox="1"/>
          <p:nvPr/>
        </p:nvSpPr>
        <p:spPr>
          <a:xfrm>
            <a:off x="1028700" y="693229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631" name="Google Shape;631;p33"/>
          <p:cNvSpPr txBox="1"/>
          <p:nvPr/>
        </p:nvSpPr>
        <p:spPr>
          <a:xfrm>
            <a:off x="1028700" y="7888605"/>
            <a:ext cx="77484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Pexels for the photos</a:t>
            </a:r>
            <a:endParaRPr/>
          </a:p>
        </p:txBody>
      </p:sp>
      <p:sp>
        <p:nvSpPr>
          <p:cNvPr id="632" name="Google Shape;632;p33"/>
          <p:cNvSpPr txBox="1"/>
          <p:nvPr/>
        </p:nvSpPr>
        <p:spPr>
          <a:xfrm>
            <a:off x="1028700" y="8902065"/>
            <a:ext cx="7748400" cy="323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Happy designing! </a:t>
            </a:r>
            <a:endParaRPr/>
          </a:p>
        </p:txBody>
      </p:sp>
      <p:grpSp>
        <p:nvGrpSpPr>
          <p:cNvPr id="633" name="Google Shape;633;p33"/>
          <p:cNvGrpSpPr/>
          <p:nvPr/>
        </p:nvGrpSpPr>
        <p:grpSpPr>
          <a:xfrm>
            <a:off x="1028700" y="290142"/>
            <a:ext cx="2248703" cy="500052"/>
            <a:chOff x="0" y="-9526"/>
            <a:chExt cx="592247" cy="131700"/>
          </a:xfrm>
        </p:grpSpPr>
        <p:sp>
          <p:nvSpPr>
            <p:cNvPr id="634" name="Google Shape;634;p3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636" name="Google Shape;636;p33"/>
          <p:cNvGrpSpPr/>
          <p:nvPr/>
        </p:nvGrpSpPr>
        <p:grpSpPr>
          <a:xfrm>
            <a:off x="15010612" y="290342"/>
            <a:ext cx="2248703" cy="500052"/>
            <a:chOff x="0" y="-9473"/>
            <a:chExt cx="592247" cy="131700"/>
          </a:xfrm>
        </p:grpSpPr>
        <p:sp>
          <p:nvSpPr>
            <p:cNvPr id="637" name="Google Shape;637;p33"/>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3"/>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642" name="Shape 642"/>
        <p:cNvGrpSpPr/>
        <p:nvPr/>
      </p:nvGrpSpPr>
      <p:grpSpPr>
        <a:xfrm>
          <a:off x="0" y="0"/>
          <a:ext cx="0" cy="0"/>
          <a:chOff x="0" y="0"/>
          <a:chExt cx="0" cy="0"/>
        </a:xfrm>
      </p:grpSpPr>
      <p:pic>
        <p:nvPicPr>
          <p:cNvPr id="643" name="Google Shape;643;p34"/>
          <p:cNvPicPr preferRelativeResize="0"/>
          <p:nvPr/>
        </p:nvPicPr>
        <p:blipFill>
          <a:blip r:embed="rId3">
            <a:alphaModFix/>
          </a:blip>
          <a:stretch>
            <a:fillRect/>
          </a:stretch>
        </p:blipFill>
        <p:spPr>
          <a:xfrm>
            <a:off x="8164175" y="7032500"/>
            <a:ext cx="2641325" cy="2641325"/>
          </a:xfrm>
          <a:prstGeom prst="rect">
            <a:avLst/>
          </a:prstGeom>
          <a:noFill/>
          <a:ln>
            <a:noFill/>
          </a:ln>
        </p:spPr>
      </p:pic>
      <p:pic>
        <p:nvPicPr>
          <p:cNvPr id="644" name="Google Shape;644;p34"/>
          <p:cNvPicPr preferRelativeResize="0"/>
          <p:nvPr/>
        </p:nvPicPr>
        <p:blipFill>
          <a:blip r:embed="rId4">
            <a:alphaModFix/>
          </a:blip>
          <a:stretch>
            <a:fillRect/>
          </a:stretch>
        </p:blipFill>
        <p:spPr>
          <a:xfrm>
            <a:off x="7772385" y="0"/>
            <a:ext cx="10515612" cy="10287000"/>
          </a:xfrm>
          <a:prstGeom prst="rect">
            <a:avLst/>
          </a:prstGeom>
          <a:noFill/>
          <a:ln>
            <a:noFill/>
          </a:ln>
        </p:spPr>
      </p:pic>
      <p:sp>
        <p:nvSpPr>
          <p:cNvPr id="645" name="Google Shape;645;p34"/>
          <p:cNvSpPr txBox="1"/>
          <p:nvPr/>
        </p:nvSpPr>
        <p:spPr>
          <a:xfrm>
            <a:off x="1053269" y="2146742"/>
            <a:ext cx="7469514"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FONTS</a:t>
            </a:r>
            <a:endParaRPr/>
          </a:p>
        </p:txBody>
      </p:sp>
      <p:sp>
        <p:nvSpPr>
          <p:cNvPr id="646" name="Google Shape;646;p34"/>
          <p:cNvSpPr txBox="1"/>
          <p:nvPr/>
        </p:nvSpPr>
        <p:spPr>
          <a:xfrm>
            <a:off x="1219883" y="3752334"/>
            <a:ext cx="4676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647" name="Google Shape;647;p34"/>
          <p:cNvSpPr txBox="1"/>
          <p:nvPr/>
        </p:nvSpPr>
        <p:spPr>
          <a:xfrm>
            <a:off x="1028700" y="4763770"/>
            <a:ext cx="5059200" cy="1066800"/>
          </a:xfrm>
          <a:prstGeom prst="rect">
            <a:avLst/>
          </a:prstGeom>
          <a:noFill/>
          <a:ln>
            <a:noFill/>
          </a:ln>
        </p:spPr>
        <p:txBody>
          <a:bodyPr anchorCtr="0" anchor="t" bIns="0" lIns="0" spcFirstLastPara="1" rIns="0" wrap="square" tIns="0">
            <a:spAutoFit/>
          </a:bodyPr>
          <a:lstStyle/>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Titles: Montserrat</a:t>
            </a:r>
            <a:endParaRPr/>
          </a:p>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Headers: Montserrat</a:t>
            </a:r>
            <a:endParaRPr/>
          </a:p>
          <a:p>
            <a:pPr indent="-226695" lvl="1" marL="453390" marR="0" rtl="0" algn="just">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Montserrat"/>
                <a:ea typeface="Montserrat"/>
                <a:cs typeface="Montserrat"/>
                <a:sym typeface="Montserrat"/>
              </a:rPr>
              <a:t>Body Copy: Montserrat</a:t>
            </a:r>
            <a:endParaRPr/>
          </a:p>
        </p:txBody>
      </p:sp>
      <p:sp>
        <p:nvSpPr>
          <p:cNvPr id="648" name="Google Shape;648;p34"/>
          <p:cNvSpPr txBox="1"/>
          <p:nvPr/>
        </p:nvSpPr>
        <p:spPr>
          <a:xfrm>
            <a:off x="1244452" y="6146680"/>
            <a:ext cx="58455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You can find these fonts online too. Happy designing! </a:t>
            </a:r>
            <a:endParaRPr/>
          </a:p>
        </p:txBody>
      </p:sp>
      <p:grpSp>
        <p:nvGrpSpPr>
          <p:cNvPr id="649" name="Google Shape;649;p34"/>
          <p:cNvGrpSpPr/>
          <p:nvPr/>
        </p:nvGrpSpPr>
        <p:grpSpPr>
          <a:xfrm>
            <a:off x="1028700" y="290142"/>
            <a:ext cx="2248703" cy="500052"/>
            <a:chOff x="0" y="-9526"/>
            <a:chExt cx="592247" cy="131700"/>
          </a:xfrm>
        </p:grpSpPr>
        <p:sp>
          <p:nvSpPr>
            <p:cNvPr id="650" name="Google Shape;650;p3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652" name="Google Shape;652;p34"/>
          <p:cNvGrpSpPr/>
          <p:nvPr/>
        </p:nvGrpSpPr>
        <p:grpSpPr>
          <a:xfrm>
            <a:off x="15010612" y="290342"/>
            <a:ext cx="2248703" cy="500052"/>
            <a:chOff x="0" y="-9473"/>
            <a:chExt cx="592247" cy="131700"/>
          </a:xfrm>
        </p:grpSpPr>
        <p:sp>
          <p:nvSpPr>
            <p:cNvPr id="653" name="Google Shape;653;p34"/>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4"/>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123" name="Shape 123"/>
        <p:cNvGrpSpPr/>
        <p:nvPr/>
      </p:nvGrpSpPr>
      <p:grpSpPr>
        <a:xfrm>
          <a:off x="0" y="0"/>
          <a:ext cx="0" cy="0"/>
          <a:chOff x="0" y="0"/>
          <a:chExt cx="0" cy="0"/>
        </a:xfrm>
      </p:grpSpPr>
      <p:pic>
        <p:nvPicPr>
          <p:cNvPr id="124" name="Google Shape;124;p15"/>
          <p:cNvPicPr preferRelativeResize="0"/>
          <p:nvPr/>
        </p:nvPicPr>
        <p:blipFill>
          <a:blip r:embed="rId3">
            <a:alphaModFix/>
          </a:blip>
          <a:stretch>
            <a:fillRect/>
          </a:stretch>
        </p:blipFill>
        <p:spPr>
          <a:xfrm>
            <a:off x="9015276" y="-3407126"/>
            <a:ext cx="12363050" cy="12309202"/>
          </a:xfrm>
          <a:prstGeom prst="rect">
            <a:avLst/>
          </a:prstGeom>
          <a:noFill/>
          <a:ln>
            <a:noFill/>
          </a:ln>
        </p:spPr>
      </p:pic>
      <p:pic>
        <p:nvPicPr>
          <p:cNvPr id="125" name="Google Shape;125;p15"/>
          <p:cNvPicPr preferRelativeResize="0"/>
          <p:nvPr/>
        </p:nvPicPr>
        <p:blipFill>
          <a:blip r:embed="rId4">
            <a:alphaModFix/>
          </a:blip>
          <a:stretch>
            <a:fillRect/>
          </a:stretch>
        </p:blipFill>
        <p:spPr>
          <a:xfrm>
            <a:off x="8" y="1036984"/>
            <a:ext cx="9577824" cy="12791548"/>
          </a:xfrm>
          <a:prstGeom prst="rect">
            <a:avLst/>
          </a:prstGeom>
          <a:noFill/>
          <a:ln>
            <a:noFill/>
          </a:ln>
        </p:spPr>
      </p:pic>
      <p:pic>
        <p:nvPicPr>
          <p:cNvPr id="126" name="Google Shape;126;p15"/>
          <p:cNvPicPr preferRelativeResize="0"/>
          <p:nvPr/>
        </p:nvPicPr>
        <p:blipFill>
          <a:blip r:embed="rId5">
            <a:alphaModFix/>
          </a:blip>
          <a:stretch>
            <a:fillRect/>
          </a:stretch>
        </p:blipFill>
        <p:spPr>
          <a:xfrm>
            <a:off x="7698062" y="6277163"/>
            <a:ext cx="2891875" cy="2891875"/>
          </a:xfrm>
          <a:prstGeom prst="rect">
            <a:avLst/>
          </a:prstGeom>
          <a:noFill/>
          <a:ln>
            <a:noFill/>
          </a:ln>
        </p:spPr>
      </p:pic>
      <p:sp>
        <p:nvSpPr>
          <p:cNvPr id="127" name="Google Shape;127;p15"/>
          <p:cNvSpPr txBox="1"/>
          <p:nvPr/>
        </p:nvSpPr>
        <p:spPr>
          <a:xfrm>
            <a:off x="1028700" y="1036964"/>
            <a:ext cx="10797812"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AGENDA</a:t>
            </a:r>
            <a:endParaRPr/>
          </a:p>
        </p:txBody>
      </p:sp>
      <p:sp>
        <p:nvSpPr>
          <p:cNvPr id="128" name="Google Shape;128;p15"/>
          <p:cNvSpPr txBox="1"/>
          <p:nvPr/>
        </p:nvSpPr>
        <p:spPr>
          <a:xfrm>
            <a:off x="9470173" y="6351497"/>
            <a:ext cx="3664121"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WEEK 1</a:t>
            </a:r>
            <a:endParaRPr/>
          </a:p>
        </p:txBody>
      </p:sp>
      <p:sp>
        <p:nvSpPr>
          <p:cNvPr id="129" name="Google Shape;129;p15"/>
          <p:cNvSpPr txBox="1"/>
          <p:nvPr/>
        </p:nvSpPr>
        <p:spPr>
          <a:xfrm>
            <a:off x="9470173" y="7390992"/>
            <a:ext cx="3664121"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WEEK 2</a:t>
            </a:r>
            <a:endParaRPr/>
          </a:p>
        </p:txBody>
      </p:sp>
      <p:sp>
        <p:nvSpPr>
          <p:cNvPr id="130" name="Google Shape;130;p15"/>
          <p:cNvSpPr txBox="1"/>
          <p:nvPr/>
        </p:nvSpPr>
        <p:spPr>
          <a:xfrm>
            <a:off x="9470173" y="8430487"/>
            <a:ext cx="3664121"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WEEK 3</a:t>
            </a:r>
            <a:endParaRPr/>
          </a:p>
        </p:txBody>
      </p:sp>
      <p:sp>
        <p:nvSpPr>
          <p:cNvPr id="131" name="Google Shape;131;p15"/>
          <p:cNvSpPr txBox="1"/>
          <p:nvPr/>
        </p:nvSpPr>
        <p:spPr>
          <a:xfrm>
            <a:off x="13682031" y="6436360"/>
            <a:ext cx="3577269"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WEEK 4</a:t>
            </a:r>
            <a:endParaRPr/>
          </a:p>
        </p:txBody>
      </p:sp>
      <p:sp>
        <p:nvSpPr>
          <p:cNvPr id="132" name="Google Shape;132;p15"/>
          <p:cNvSpPr txBox="1"/>
          <p:nvPr/>
        </p:nvSpPr>
        <p:spPr>
          <a:xfrm>
            <a:off x="13682031" y="7467192"/>
            <a:ext cx="3577269"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WEEK 5</a:t>
            </a:r>
            <a:endParaRPr/>
          </a:p>
        </p:txBody>
      </p:sp>
      <p:sp>
        <p:nvSpPr>
          <p:cNvPr id="133" name="Google Shape;133;p15"/>
          <p:cNvSpPr txBox="1"/>
          <p:nvPr/>
        </p:nvSpPr>
        <p:spPr>
          <a:xfrm>
            <a:off x="9009289" y="6825207"/>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October 01-05</a:t>
            </a:r>
            <a:endParaRPr/>
          </a:p>
        </p:txBody>
      </p:sp>
      <p:sp>
        <p:nvSpPr>
          <p:cNvPr id="134" name="Google Shape;134;p15"/>
          <p:cNvSpPr txBox="1"/>
          <p:nvPr/>
        </p:nvSpPr>
        <p:spPr>
          <a:xfrm>
            <a:off x="9009289" y="7864702"/>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October 06-12</a:t>
            </a:r>
            <a:endParaRPr/>
          </a:p>
        </p:txBody>
      </p:sp>
      <p:sp>
        <p:nvSpPr>
          <p:cNvPr id="135" name="Google Shape;135;p15"/>
          <p:cNvSpPr txBox="1"/>
          <p:nvPr/>
        </p:nvSpPr>
        <p:spPr>
          <a:xfrm>
            <a:off x="9009289" y="8902065"/>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October 13-19</a:t>
            </a:r>
            <a:endParaRPr/>
          </a:p>
        </p:txBody>
      </p:sp>
      <p:sp>
        <p:nvSpPr>
          <p:cNvPr id="136" name="Google Shape;136;p15"/>
          <p:cNvSpPr txBox="1"/>
          <p:nvPr/>
        </p:nvSpPr>
        <p:spPr>
          <a:xfrm>
            <a:off x="13134295" y="6904764"/>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October 20-26</a:t>
            </a:r>
            <a:endParaRPr/>
          </a:p>
        </p:txBody>
      </p:sp>
      <p:sp>
        <p:nvSpPr>
          <p:cNvPr id="137" name="Google Shape;137;p15"/>
          <p:cNvSpPr txBox="1"/>
          <p:nvPr/>
        </p:nvSpPr>
        <p:spPr>
          <a:xfrm>
            <a:off x="13134295" y="7940902"/>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October 27-31</a:t>
            </a:r>
            <a:endParaRPr/>
          </a:p>
        </p:txBody>
      </p:sp>
      <p:sp>
        <p:nvSpPr>
          <p:cNvPr id="138" name="Google Shape;138;p15"/>
          <p:cNvSpPr txBox="1"/>
          <p:nvPr/>
        </p:nvSpPr>
        <p:spPr>
          <a:xfrm>
            <a:off x="13682031" y="8428355"/>
            <a:ext cx="3577269" cy="51181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EXTRA TOPIC</a:t>
            </a:r>
            <a:endParaRPr/>
          </a:p>
        </p:txBody>
      </p:sp>
      <p:sp>
        <p:nvSpPr>
          <p:cNvPr id="139" name="Google Shape;139;p15"/>
          <p:cNvSpPr txBox="1"/>
          <p:nvPr/>
        </p:nvSpPr>
        <p:spPr>
          <a:xfrm>
            <a:off x="13134295" y="8902065"/>
            <a:ext cx="4125005" cy="356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here</a:t>
            </a:r>
            <a:endParaRPr/>
          </a:p>
        </p:txBody>
      </p:sp>
      <p:grpSp>
        <p:nvGrpSpPr>
          <p:cNvPr id="140" name="Google Shape;140;p15"/>
          <p:cNvGrpSpPr/>
          <p:nvPr/>
        </p:nvGrpSpPr>
        <p:grpSpPr>
          <a:xfrm>
            <a:off x="1028700" y="290142"/>
            <a:ext cx="2248703" cy="500052"/>
            <a:chOff x="0" y="-9526"/>
            <a:chExt cx="592247" cy="131700"/>
          </a:xfrm>
        </p:grpSpPr>
        <p:sp>
          <p:nvSpPr>
            <p:cNvPr id="141" name="Google Shape;141;p15"/>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143" name="Google Shape;143;p15"/>
          <p:cNvGrpSpPr/>
          <p:nvPr/>
        </p:nvGrpSpPr>
        <p:grpSpPr>
          <a:xfrm>
            <a:off x="15010612" y="290342"/>
            <a:ext cx="2248703" cy="500052"/>
            <a:chOff x="0" y="-9473"/>
            <a:chExt cx="592247" cy="131700"/>
          </a:xfrm>
        </p:grpSpPr>
        <p:sp>
          <p:nvSpPr>
            <p:cNvPr id="144" name="Google Shape;144;p15"/>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149" name="Shape 149"/>
        <p:cNvGrpSpPr/>
        <p:nvPr/>
      </p:nvGrpSpPr>
      <p:grpSpPr>
        <a:xfrm>
          <a:off x="0" y="0"/>
          <a:ext cx="0" cy="0"/>
          <a:chOff x="0" y="0"/>
          <a:chExt cx="0" cy="0"/>
        </a:xfrm>
      </p:grpSpPr>
      <p:graphicFrame>
        <p:nvGraphicFramePr>
          <p:cNvPr id="150" name="Google Shape;150;p16"/>
          <p:cNvGraphicFramePr/>
          <p:nvPr/>
        </p:nvGraphicFramePr>
        <p:xfrm>
          <a:off x="1028700" y="2215684"/>
          <a:ext cx="3000000" cy="3000000"/>
        </p:xfrm>
        <a:graphic>
          <a:graphicData uri="http://schemas.openxmlformats.org/drawingml/2006/table">
            <a:tbl>
              <a:tblPr>
                <a:noFill/>
                <a:tableStyleId>{E3B69AA4-000F-4788-A4D6-61B42BA3BDE6}</a:tableStyleId>
              </a:tblPr>
              <a:tblGrid>
                <a:gridCol w="2318650"/>
                <a:gridCol w="2318650"/>
                <a:gridCol w="2318650"/>
                <a:gridCol w="2318650"/>
                <a:gridCol w="2318650"/>
                <a:gridCol w="2318650"/>
                <a:gridCol w="2318650"/>
              </a:tblGrid>
              <a:tr h="1288250">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SUN</a:t>
                      </a:r>
                      <a:endParaRPr sz="1100" u="none" cap="none" strike="noStrike"/>
                    </a:p>
                  </a:txBody>
                  <a:tcPr marT="190500" marB="190500" marR="190500" marL="190500" anchor="ctr">
                    <a:lnL cap="flat" cmpd="sng" w="38100">
                      <a:solidFill>
                        <a:srgbClr val="EAF7CF"/>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MON</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TUE</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WED</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EC9700"/>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THU</a:t>
                      </a:r>
                      <a:endParaRPr sz="1100" u="none" cap="none" strike="noStrike"/>
                    </a:p>
                  </a:txBody>
                  <a:tcPr marT="190500" marB="190500" marR="190500" marL="190500" anchor="ctr">
                    <a:lnL cap="flat" cmpd="sng" w="38100">
                      <a:solidFill>
                        <a:srgbClr val="EC9700"/>
                      </a:solidFill>
                      <a:prstDash val="solid"/>
                      <a:round/>
                      <a:headEnd len="sm" w="sm" type="none"/>
                      <a:tailEnd len="sm" w="sm" type="none"/>
                    </a:lnL>
                    <a:lnR cap="flat" cmpd="sng" w="38100">
                      <a:solidFill>
                        <a:srgbClr val="F4692A"/>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FRI</a:t>
                      </a:r>
                      <a:endParaRPr sz="1100" u="none" cap="none" strike="noStrike"/>
                    </a:p>
                  </a:txBody>
                  <a:tcPr marT="190500" marB="190500" marR="190500" marL="190500" anchor="ctr">
                    <a:lnL cap="flat" cmpd="sng" w="38100">
                      <a:solidFill>
                        <a:srgbClr val="F4692A"/>
                      </a:solidFill>
                      <a:prstDash val="solid"/>
                      <a:round/>
                      <a:headEnd len="sm" w="sm" type="none"/>
                      <a:tailEnd len="sm" w="sm" type="none"/>
                    </a:lnL>
                    <a:lnR cap="flat" cmpd="sng" w="38100">
                      <a:solidFill>
                        <a:srgbClr val="F4692A"/>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c>
                  <a:txBody>
                    <a:bodyPr/>
                    <a:lstStyle/>
                    <a:p>
                      <a:pPr indent="0" lvl="0" marL="0" marR="0" rtl="0" algn="ctr">
                        <a:lnSpc>
                          <a:spcPct val="140000"/>
                        </a:lnSpc>
                        <a:spcBef>
                          <a:spcPts val="0"/>
                        </a:spcBef>
                        <a:spcAft>
                          <a:spcPts val="0"/>
                        </a:spcAft>
                        <a:buNone/>
                      </a:pPr>
                      <a:r>
                        <a:rPr b="1" lang="en-US" sz="4200" u="none" cap="none" strike="noStrike">
                          <a:solidFill>
                            <a:srgbClr val="EC9700"/>
                          </a:solidFill>
                          <a:latin typeface="Montserrat"/>
                          <a:ea typeface="Montserrat"/>
                          <a:cs typeface="Montserrat"/>
                          <a:sym typeface="Montserrat"/>
                        </a:rPr>
                        <a:t>SAT</a:t>
                      </a:r>
                      <a:endParaRPr sz="1100" u="none" cap="none" strike="noStrike"/>
                    </a:p>
                  </a:txBody>
                  <a:tcPr marT="190500" marB="190500" marR="190500" marL="190500" anchor="ctr">
                    <a:lnL cap="flat" cmpd="sng" w="38100">
                      <a:solidFill>
                        <a:srgbClr val="F4692A"/>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solidFill>
                      <a:srgbClr val="EAF7CF"/>
                    </a:solidFill>
                  </a:tcPr>
                </a:tc>
              </a:tr>
              <a:tr h="1288250">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140025"/>
                        </a:lnSpc>
                        <a:spcBef>
                          <a:spcPts val="0"/>
                        </a:spcBef>
                        <a:spcAft>
                          <a:spcPts val="0"/>
                        </a:spcAft>
                        <a:buNone/>
                      </a:pPr>
                      <a:r>
                        <a:rPr lang="en-US" sz="1599" u="none" cap="none" strike="noStrike">
                          <a:solidFill>
                            <a:srgbClr val="FFFFFF"/>
                          </a:solidFill>
                          <a:latin typeface="Montserrat"/>
                          <a:ea typeface="Montserrat"/>
                          <a:cs typeface="Montserrat"/>
                          <a:sym typeface="Montserrat"/>
                        </a:rPr>
                        <a:t>photo shoot</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288250">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140025"/>
                        </a:lnSpc>
                        <a:spcBef>
                          <a:spcPts val="0"/>
                        </a:spcBef>
                        <a:spcAft>
                          <a:spcPts val="0"/>
                        </a:spcAft>
                        <a:buNone/>
                      </a:pPr>
                      <a:r>
                        <a:rPr lang="en-US" sz="1599" u="none" cap="none" strike="noStrike">
                          <a:solidFill>
                            <a:srgbClr val="FFFFFF"/>
                          </a:solidFill>
                          <a:latin typeface="Montserrat"/>
                          <a:ea typeface="Montserrat"/>
                          <a:cs typeface="Montserrat"/>
                          <a:sym typeface="Montserrat"/>
                        </a:rPr>
                        <a:t>monthly meeting</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288250">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140025"/>
                        </a:lnSpc>
                        <a:spcBef>
                          <a:spcPts val="0"/>
                        </a:spcBef>
                        <a:spcAft>
                          <a:spcPts val="0"/>
                        </a:spcAft>
                        <a:buNone/>
                      </a:pPr>
                      <a:r>
                        <a:rPr lang="en-US" sz="1599" u="none" cap="none" strike="noStrike">
                          <a:solidFill>
                            <a:srgbClr val="FFFFFF"/>
                          </a:solidFill>
                          <a:latin typeface="Montserrat"/>
                          <a:ea typeface="Montserrat"/>
                          <a:cs typeface="Montserrat"/>
                          <a:sym typeface="Montserrat"/>
                        </a:rPr>
                        <a:t>marketing event</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288250">
                <a:tc>
                  <a:txBody>
                    <a:bodyPr/>
                    <a:lstStyle/>
                    <a:p>
                      <a:pPr indent="0" lvl="0" marL="0" marR="0" rtl="0" algn="r">
                        <a:lnSpc>
                          <a:spcPct val="140025"/>
                        </a:lnSpc>
                        <a:spcBef>
                          <a:spcPts val="0"/>
                        </a:spcBef>
                        <a:spcAft>
                          <a:spcPts val="0"/>
                        </a:spcAft>
                        <a:buNone/>
                      </a:pPr>
                      <a:r>
                        <a:rPr lang="en-US" sz="1599" u="none" cap="none" strike="noStrike">
                          <a:solidFill>
                            <a:srgbClr val="FFFFFF"/>
                          </a:solidFill>
                          <a:latin typeface="Montserrat"/>
                          <a:ea typeface="Montserrat"/>
                          <a:cs typeface="Montserrat"/>
                          <a:sym typeface="Montserrat"/>
                        </a:rPr>
                        <a:t>business trip</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140025"/>
                        </a:lnSpc>
                        <a:spcBef>
                          <a:spcPts val="0"/>
                        </a:spcBef>
                        <a:spcAft>
                          <a:spcPts val="0"/>
                        </a:spcAft>
                        <a:buNone/>
                      </a:pPr>
                      <a:r>
                        <a:rPr lang="en-US" sz="1599" u="none" cap="none" strike="noStrike">
                          <a:solidFill>
                            <a:srgbClr val="FFFFFF"/>
                          </a:solidFill>
                          <a:latin typeface="Montserrat"/>
                          <a:ea typeface="Montserrat"/>
                          <a:cs typeface="Montserrat"/>
                          <a:sym typeface="Montserrat"/>
                        </a:rPr>
                        <a:t>business trip end</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r h="1288250">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c>
                  <a:txBody>
                    <a:bodyPr/>
                    <a:lstStyle/>
                    <a:p>
                      <a:pPr indent="0" lvl="0" marL="0" marR="0" rtl="0" algn="r">
                        <a:lnSpc>
                          <a:spcPct val="203545"/>
                        </a:lnSpc>
                        <a:spcBef>
                          <a:spcPts val="0"/>
                        </a:spcBef>
                        <a:spcAft>
                          <a:spcPts val="0"/>
                        </a:spcAft>
                        <a:buNone/>
                      </a:pPr>
                      <a:r>
                        <a:t/>
                      </a:r>
                      <a:endParaRPr sz="1100" u="none" cap="none" strike="noStrike"/>
                    </a:p>
                  </a:txBody>
                  <a:tcPr marT="190500" marB="190500" marR="190500" marL="190500" anchor="b">
                    <a:lnL cap="flat" cmpd="sng" w="38100">
                      <a:solidFill>
                        <a:srgbClr val="EAF7CF"/>
                      </a:solidFill>
                      <a:prstDash val="solid"/>
                      <a:round/>
                      <a:headEnd len="sm" w="sm" type="none"/>
                      <a:tailEnd len="sm" w="sm" type="none"/>
                    </a:lnL>
                    <a:lnR cap="flat" cmpd="sng" w="38100">
                      <a:solidFill>
                        <a:srgbClr val="EAF7CF"/>
                      </a:solidFill>
                      <a:prstDash val="solid"/>
                      <a:round/>
                      <a:headEnd len="sm" w="sm" type="none"/>
                      <a:tailEnd len="sm" w="sm" type="none"/>
                    </a:lnR>
                    <a:lnT cap="flat" cmpd="sng" w="38100">
                      <a:solidFill>
                        <a:srgbClr val="EAF7CF"/>
                      </a:solidFill>
                      <a:prstDash val="solid"/>
                      <a:round/>
                      <a:headEnd len="sm" w="sm" type="none"/>
                      <a:tailEnd len="sm" w="sm" type="none"/>
                    </a:lnT>
                    <a:lnB cap="flat" cmpd="sng" w="38100">
                      <a:solidFill>
                        <a:srgbClr val="EAF7CF"/>
                      </a:solidFill>
                      <a:prstDash val="solid"/>
                      <a:round/>
                      <a:headEnd len="sm" w="sm" type="none"/>
                      <a:tailEnd len="sm" w="sm" type="none"/>
                    </a:lnB>
                  </a:tcPr>
                </a:tc>
              </a:tr>
            </a:tbl>
          </a:graphicData>
        </a:graphic>
      </p:graphicFrame>
      <p:cxnSp>
        <p:nvCxnSpPr>
          <p:cNvPr id="151" name="Google Shape;151;p16"/>
          <p:cNvCxnSpPr/>
          <p:nvPr/>
        </p:nvCxnSpPr>
        <p:spPr>
          <a:xfrm>
            <a:off x="3109313" y="7980275"/>
            <a:ext cx="7327587" cy="0"/>
          </a:xfrm>
          <a:prstGeom prst="straightConnector1">
            <a:avLst/>
          </a:prstGeom>
          <a:noFill/>
          <a:ln cap="flat" cmpd="sng" w="38100">
            <a:solidFill>
              <a:srgbClr val="EAF7CF"/>
            </a:solidFill>
            <a:prstDash val="solid"/>
            <a:round/>
            <a:headEnd len="sm" w="sm" type="none"/>
            <a:tailEnd len="sm" w="sm" type="none"/>
          </a:ln>
        </p:spPr>
      </p:cxnSp>
      <p:grpSp>
        <p:nvGrpSpPr>
          <p:cNvPr id="152" name="Google Shape;152;p16"/>
          <p:cNvGrpSpPr/>
          <p:nvPr/>
        </p:nvGrpSpPr>
        <p:grpSpPr>
          <a:xfrm>
            <a:off x="10343174" y="7886549"/>
            <a:ext cx="187451" cy="187451"/>
            <a:chOff x="0" y="0"/>
            <a:chExt cx="812800" cy="812800"/>
          </a:xfrm>
        </p:grpSpPr>
        <p:sp>
          <p:nvSpPr>
            <p:cNvPr id="153" name="Google Shape;1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F7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6"/>
          <p:cNvGrpSpPr/>
          <p:nvPr/>
        </p:nvGrpSpPr>
        <p:grpSpPr>
          <a:xfrm>
            <a:off x="3015587" y="7886549"/>
            <a:ext cx="187451" cy="187451"/>
            <a:chOff x="0" y="0"/>
            <a:chExt cx="812800" cy="812800"/>
          </a:xfrm>
        </p:grpSpPr>
        <p:sp>
          <p:nvSpPr>
            <p:cNvPr id="156" name="Google Shape;1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F7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6"/>
          <p:cNvSpPr/>
          <p:nvPr/>
        </p:nvSpPr>
        <p:spPr>
          <a:xfrm>
            <a:off x="5765803" y="3628395"/>
            <a:ext cx="401508" cy="348217"/>
          </a:xfrm>
          <a:custGeom>
            <a:rect b="b" l="l" r="r" t="t"/>
            <a:pathLst>
              <a:path extrusionOk="0" h="348217" w="401508">
                <a:moveTo>
                  <a:pt x="0" y="0"/>
                </a:moveTo>
                <a:lnTo>
                  <a:pt x="401508" y="0"/>
                </a:lnTo>
                <a:lnTo>
                  <a:pt x="401508" y="348217"/>
                </a:lnTo>
                <a:lnTo>
                  <a:pt x="0" y="348217"/>
                </a:lnTo>
                <a:lnTo>
                  <a:pt x="0" y="0"/>
                </a:lnTo>
                <a:close/>
              </a:path>
            </a:pathLst>
          </a:custGeom>
          <a:blipFill rotWithShape="1">
            <a:blip r:embed="rId3">
              <a:alphaModFix/>
            </a:blip>
            <a:stretch>
              <a:fillRect b="0" l="0" r="0" t="0"/>
            </a:stretch>
          </a:blipFill>
          <a:ln>
            <a:noFill/>
          </a:ln>
        </p:spPr>
      </p:sp>
      <p:sp>
        <p:nvSpPr>
          <p:cNvPr id="159" name="Google Shape;159;p16"/>
          <p:cNvSpPr/>
          <p:nvPr/>
        </p:nvSpPr>
        <p:spPr>
          <a:xfrm>
            <a:off x="8106184" y="4909045"/>
            <a:ext cx="347124" cy="352248"/>
          </a:xfrm>
          <a:custGeom>
            <a:rect b="b" l="l" r="r" t="t"/>
            <a:pathLst>
              <a:path extrusionOk="0" h="352248" w="347124">
                <a:moveTo>
                  <a:pt x="0" y="0"/>
                </a:moveTo>
                <a:lnTo>
                  <a:pt x="347124" y="0"/>
                </a:lnTo>
                <a:lnTo>
                  <a:pt x="347124" y="352248"/>
                </a:lnTo>
                <a:lnTo>
                  <a:pt x="0" y="352248"/>
                </a:lnTo>
                <a:lnTo>
                  <a:pt x="0" y="0"/>
                </a:lnTo>
                <a:close/>
              </a:path>
            </a:pathLst>
          </a:custGeom>
          <a:blipFill rotWithShape="1">
            <a:blip r:embed="rId4">
              <a:alphaModFix/>
            </a:blip>
            <a:stretch>
              <a:fillRect b="0" l="0" r="0" t="0"/>
            </a:stretch>
          </a:blipFill>
          <a:ln>
            <a:noFill/>
          </a:ln>
        </p:spPr>
      </p:sp>
      <p:sp>
        <p:nvSpPr>
          <p:cNvPr id="160" name="Google Shape;160;p16"/>
          <p:cNvSpPr/>
          <p:nvPr/>
        </p:nvSpPr>
        <p:spPr>
          <a:xfrm>
            <a:off x="15073887" y="6133378"/>
            <a:ext cx="481159" cy="468911"/>
          </a:xfrm>
          <a:custGeom>
            <a:rect b="b" l="l" r="r" t="t"/>
            <a:pathLst>
              <a:path extrusionOk="0" h="468911" w="481159">
                <a:moveTo>
                  <a:pt x="0" y="0"/>
                </a:moveTo>
                <a:lnTo>
                  <a:pt x="481158" y="0"/>
                </a:lnTo>
                <a:lnTo>
                  <a:pt x="481158" y="468911"/>
                </a:lnTo>
                <a:lnTo>
                  <a:pt x="0" y="468911"/>
                </a:lnTo>
                <a:lnTo>
                  <a:pt x="0" y="0"/>
                </a:lnTo>
                <a:close/>
              </a:path>
            </a:pathLst>
          </a:custGeom>
          <a:blipFill rotWithShape="1">
            <a:blip r:embed="rId5">
              <a:alphaModFix/>
            </a:blip>
            <a:stretch>
              <a:fillRect b="0" l="0" r="0" t="0"/>
            </a:stretch>
          </a:blipFill>
          <a:ln>
            <a:noFill/>
          </a:ln>
        </p:spPr>
      </p:sp>
      <p:sp>
        <p:nvSpPr>
          <p:cNvPr id="161" name="Google Shape;161;p16"/>
          <p:cNvSpPr/>
          <p:nvPr/>
        </p:nvSpPr>
        <p:spPr>
          <a:xfrm>
            <a:off x="1170693" y="7416043"/>
            <a:ext cx="482058" cy="468911"/>
          </a:xfrm>
          <a:custGeom>
            <a:rect b="b" l="l" r="r" t="t"/>
            <a:pathLst>
              <a:path extrusionOk="0" h="468911" w="482058">
                <a:moveTo>
                  <a:pt x="0" y="0"/>
                </a:moveTo>
                <a:lnTo>
                  <a:pt x="482058" y="0"/>
                </a:lnTo>
                <a:lnTo>
                  <a:pt x="482058" y="468911"/>
                </a:lnTo>
                <a:lnTo>
                  <a:pt x="0" y="468911"/>
                </a:lnTo>
                <a:lnTo>
                  <a:pt x="0" y="0"/>
                </a:lnTo>
                <a:close/>
              </a:path>
            </a:pathLst>
          </a:custGeom>
          <a:blipFill rotWithShape="1">
            <a:blip r:embed="rId6">
              <a:alphaModFix/>
            </a:blip>
            <a:stretch>
              <a:fillRect b="0" l="0" r="0" t="0"/>
            </a:stretch>
          </a:blipFill>
          <a:ln>
            <a:noFill/>
          </a:ln>
        </p:spPr>
      </p:sp>
      <p:sp>
        <p:nvSpPr>
          <p:cNvPr id="162" name="Google Shape;162;p16"/>
          <p:cNvSpPr txBox="1"/>
          <p:nvPr/>
        </p:nvSpPr>
        <p:spPr>
          <a:xfrm>
            <a:off x="1028700" y="891709"/>
            <a:ext cx="10277222"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OCTOBER</a:t>
            </a:r>
            <a:endParaRPr/>
          </a:p>
        </p:txBody>
      </p:sp>
      <p:sp>
        <p:nvSpPr>
          <p:cNvPr id="163" name="Google Shape;163;p16"/>
          <p:cNvSpPr txBox="1"/>
          <p:nvPr/>
        </p:nvSpPr>
        <p:spPr>
          <a:xfrm>
            <a:off x="7576613" y="8786796"/>
            <a:ext cx="24936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29</a:t>
            </a:r>
            <a:endParaRPr/>
          </a:p>
        </p:txBody>
      </p:sp>
      <p:sp>
        <p:nvSpPr>
          <p:cNvPr id="164" name="Google Shape;164;p16"/>
          <p:cNvSpPr txBox="1"/>
          <p:nvPr/>
        </p:nvSpPr>
        <p:spPr>
          <a:xfrm>
            <a:off x="9898264" y="8786796"/>
            <a:ext cx="25829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30</a:t>
            </a:r>
            <a:endParaRPr/>
          </a:p>
        </p:txBody>
      </p:sp>
      <p:sp>
        <p:nvSpPr>
          <p:cNvPr id="165" name="Google Shape;165;p16"/>
          <p:cNvSpPr txBox="1"/>
          <p:nvPr/>
        </p:nvSpPr>
        <p:spPr>
          <a:xfrm>
            <a:off x="7593654" y="3656136"/>
            <a:ext cx="21766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01</a:t>
            </a:r>
            <a:endParaRPr/>
          </a:p>
        </p:txBody>
      </p:sp>
      <p:sp>
        <p:nvSpPr>
          <p:cNvPr id="166" name="Google Shape;166;p16"/>
          <p:cNvSpPr txBox="1"/>
          <p:nvPr/>
        </p:nvSpPr>
        <p:spPr>
          <a:xfrm>
            <a:off x="9898711" y="3656136"/>
            <a:ext cx="2578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02</a:t>
            </a:r>
            <a:endParaRPr/>
          </a:p>
        </p:txBody>
      </p:sp>
      <p:sp>
        <p:nvSpPr>
          <p:cNvPr id="167" name="Google Shape;167;p16"/>
          <p:cNvSpPr txBox="1"/>
          <p:nvPr/>
        </p:nvSpPr>
        <p:spPr>
          <a:xfrm>
            <a:off x="12232938" y="3656136"/>
            <a:ext cx="25829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03</a:t>
            </a:r>
            <a:endParaRPr/>
          </a:p>
        </p:txBody>
      </p:sp>
      <p:sp>
        <p:nvSpPr>
          <p:cNvPr id="168" name="Google Shape;168;p16"/>
          <p:cNvSpPr txBox="1"/>
          <p:nvPr/>
        </p:nvSpPr>
        <p:spPr>
          <a:xfrm>
            <a:off x="14545659" y="3656136"/>
            <a:ext cx="27793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04</a:t>
            </a:r>
            <a:endParaRPr/>
          </a:p>
        </p:txBody>
      </p:sp>
      <p:sp>
        <p:nvSpPr>
          <p:cNvPr id="169" name="Google Shape;169;p16"/>
          <p:cNvSpPr txBox="1"/>
          <p:nvPr/>
        </p:nvSpPr>
        <p:spPr>
          <a:xfrm>
            <a:off x="5210529" y="4938801"/>
            <a:ext cx="26394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07</a:t>
            </a:r>
            <a:endParaRPr/>
          </a:p>
        </p:txBody>
      </p:sp>
      <p:sp>
        <p:nvSpPr>
          <p:cNvPr id="170" name="Google Shape;170;p16"/>
          <p:cNvSpPr txBox="1"/>
          <p:nvPr/>
        </p:nvSpPr>
        <p:spPr>
          <a:xfrm>
            <a:off x="7532999" y="4938801"/>
            <a:ext cx="272058"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08</a:t>
            </a:r>
            <a:endParaRPr/>
          </a:p>
        </p:txBody>
      </p:sp>
      <p:sp>
        <p:nvSpPr>
          <p:cNvPr id="171" name="Google Shape;171;p16"/>
          <p:cNvSpPr txBox="1"/>
          <p:nvPr/>
        </p:nvSpPr>
        <p:spPr>
          <a:xfrm>
            <a:off x="9864399" y="4938801"/>
            <a:ext cx="26737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09</a:t>
            </a:r>
            <a:endParaRPr/>
          </a:p>
        </p:txBody>
      </p:sp>
      <p:sp>
        <p:nvSpPr>
          <p:cNvPr id="172" name="Google Shape;172;p16"/>
          <p:cNvSpPr txBox="1"/>
          <p:nvPr/>
        </p:nvSpPr>
        <p:spPr>
          <a:xfrm>
            <a:off x="12259348" y="4938801"/>
            <a:ext cx="21766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10</a:t>
            </a:r>
            <a:endParaRPr/>
          </a:p>
        </p:txBody>
      </p:sp>
      <p:sp>
        <p:nvSpPr>
          <p:cNvPr id="173" name="Google Shape;173;p16"/>
          <p:cNvSpPr txBox="1"/>
          <p:nvPr/>
        </p:nvSpPr>
        <p:spPr>
          <a:xfrm>
            <a:off x="14652362" y="4938801"/>
            <a:ext cx="15932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11</a:t>
            </a:r>
            <a:endParaRPr/>
          </a:p>
        </p:txBody>
      </p:sp>
      <p:sp>
        <p:nvSpPr>
          <p:cNvPr id="174" name="Google Shape;174;p16"/>
          <p:cNvSpPr txBox="1"/>
          <p:nvPr/>
        </p:nvSpPr>
        <p:spPr>
          <a:xfrm>
            <a:off x="16944471" y="4938801"/>
            <a:ext cx="19957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12</a:t>
            </a:r>
            <a:endParaRPr/>
          </a:p>
        </p:txBody>
      </p:sp>
      <p:sp>
        <p:nvSpPr>
          <p:cNvPr id="175" name="Google Shape;175;p16"/>
          <p:cNvSpPr txBox="1"/>
          <p:nvPr/>
        </p:nvSpPr>
        <p:spPr>
          <a:xfrm>
            <a:off x="5254806" y="6221466"/>
            <a:ext cx="21967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14</a:t>
            </a:r>
            <a:endParaRPr/>
          </a:p>
        </p:txBody>
      </p:sp>
      <p:sp>
        <p:nvSpPr>
          <p:cNvPr id="176" name="Google Shape;176;p16"/>
          <p:cNvSpPr txBox="1"/>
          <p:nvPr/>
        </p:nvSpPr>
        <p:spPr>
          <a:xfrm>
            <a:off x="7604511" y="6221466"/>
            <a:ext cx="200546"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15</a:t>
            </a:r>
            <a:endParaRPr/>
          </a:p>
        </p:txBody>
      </p:sp>
      <p:sp>
        <p:nvSpPr>
          <p:cNvPr id="177" name="Google Shape;177;p16"/>
          <p:cNvSpPr txBox="1"/>
          <p:nvPr/>
        </p:nvSpPr>
        <p:spPr>
          <a:xfrm>
            <a:off x="9922665" y="6221466"/>
            <a:ext cx="20910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16</a:t>
            </a:r>
            <a:endParaRPr/>
          </a:p>
        </p:txBody>
      </p:sp>
      <p:sp>
        <p:nvSpPr>
          <p:cNvPr id="178" name="Google Shape;178;p16"/>
          <p:cNvSpPr txBox="1"/>
          <p:nvPr/>
        </p:nvSpPr>
        <p:spPr>
          <a:xfrm>
            <a:off x="12271329" y="6221466"/>
            <a:ext cx="20568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17</a:t>
            </a:r>
            <a:endParaRPr/>
          </a:p>
        </p:txBody>
      </p:sp>
      <p:sp>
        <p:nvSpPr>
          <p:cNvPr id="179" name="Google Shape;179;p16"/>
          <p:cNvSpPr txBox="1"/>
          <p:nvPr/>
        </p:nvSpPr>
        <p:spPr>
          <a:xfrm>
            <a:off x="14597891" y="6221466"/>
            <a:ext cx="21379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18</a:t>
            </a:r>
            <a:endParaRPr/>
          </a:p>
        </p:txBody>
      </p:sp>
      <p:sp>
        <p:nvSpPr>
          <p:cNvPr id="180" name="Google Shape;180;p16"/>
          <p:cNvSpPr txBox="1"/>
          <p:nvPr/>
        </p:nvSpPr>
        <p:spPr>
          <a:xfrm>
            <a:off x="16934946" y="6221466"/>
            <a:ext cx="20910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19</a:t>
            </a:r>
            <a:endParaRPr/>
          </a:p>
        </p:txBody>
      </p:sp>
      <p:sp>
        <p:nvSpPr>
          <p:cNvPr id="181" name="Google Shape;181;p16"/>
          <p:cNvSpPr txBox="1"/>
          <p:nvPr/>
        </p:nvSpPr>
        <p:spPr>
          <a:xfrm>
            <a:off x="5274898" y="7504131"/>
            <a:ext cx="19957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21</a:t>
            </a:r>
            <a:endParaRPr/>
          </a:p>
        </p:txBody>
      </p:sp>
      <p:sp>
        <p:nvSpPr>
          <p:cNvPr id="182" name="Google Shape;182;p16"/>
          <p:cNvSpPr txBox="1"/>
          <p:nvPr/>
        </p:nvSpPr>
        <p:spPr>
          <a:xfrm>
            <a:off x="7565295" y="7504131"/>
            <a:ext cx="23976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22</a:t>
            </a:r>
            <a:endParaRPr/>
          </a:p>
        </p:txBody>
      </p:sp>
      <p:sp>
        <p:nvSpPr>
          <p:cNvPr id="183" name="Google Shape;183;p16"/>
          <p:cNvSpPr txBox="1"/>
          <p:nvPr/>
        </p:nvSpPr>
        <p:spPr>
          <a:xfrm>
            <a:off x="9891560" y="7504131"/>
            <a:ext cx="240209"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23</a:t>
            </a:r>
            <a:endParaRPr/>
          </a:p>
        </p:txBody>
      </p:sp>
      <p:sp>
        <p:nvSpPr>
          <p:cNvPr id="184" name="Google Shape;184;p16"/>
          <p:cNvSpPr txBox="1"/>
          <p:nvPr/>
        </p:nvSpPr>
        <p:spPr>
          <a:xfrm>
            <a:off x="12217155" y="7504131"/>
            <a:ext cx="25985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24</a:t>
            </a:r>
            <a:endParaRPr/>
          </a:p>
        </p:txBody>
      </p:sp>
      <p:sp>
        <p:nvSpPr>
          <p:cNvPr id="185" name="Google Shape;185;p16"/>
          <p:cNvSpPr txBox="1"/>
          <p:nvPr/>
        </p:nvSpPr>
        <p:spPr>
          <a:xfrm>
            <a:off x="14570879" y="7504131"/>
            <a:ext cx="24080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25</a:t>
            </a:r>
            <a:endParaRPr/>
          </a:p>
        </p:txBody>
      </p:sp>
      <p:sp>
        <p:nvSpPr>
          <p:cNvPr id="186" name="Google Shape;186;p16"/>
          <p:cNvSpPr txBox="1"/>
          <p:nvPr/>
        </p:nvSpPr>
        <p:spPr>
          <a:xfrm>
            <a:off x="16894688" y="7504131"/>
            <a:ext cx="249362"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26</a:t>
            </a:r>
            <a:endParaRPr/>
          </a:p>
        </p:txBody>
      </p:sp>
      <p:sp>
        <p:nvSpPr>
          <p:cNvPr id="187" name="Google Shape;187;p16"/>
          <p:cNvSpPr txBox="1"/>
          <p:nvPr/>
        </p:nvSpPr>
        <p:spPr>
          <a:xfrm>
            <a:off x="5220501" y="8786796"/>
            <a:ext cx="25397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28</a:t>
            </a:r>
            <a:endParaRPr/>
          </a:p>
        </p:txBody>
      </p:sp>
      <p:sp>
        <p:nvSpPr>
          <p:cNvPr id="188" name="Google Shape;188;p16"/>
          <p:cNvSpPr txBox="1"/>
          <p:nvPr/>
        </p:nvSpPr>
        <p:spPr>
          <a:xfrm>
            <a:off x="2886653" y="4938801"/>
            <a:ext cx="267370"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06</a:t>
            </a:r>
            <a:endParaRPr/>
          </a:p>
        </p:txBody>
      </p:sp>
      <p:sp>
        <p:nvSpPr>
          <p:cNvPr id="189" name="Google Shape;189;p16"/>
          <p:cNvSpPr txBox="1"/>
          <p:nvPr/>
        </p:nvSpPr>
        <p:spPr>
          <a:xfrm>
            <a:off x="2954072" y="6221466"/>
            <a:ext cx="1999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13</a:t>
            </a:r>
            <a:endParaRPr/>
          </a:p>
        </p:txBody>
      </p:sp>
      <p:sp>
        <p:nvSpPr>
          <p:cNvPr id="190" name="Google Shape;190;p16"/>
          <p:cNvSpPr txBox="1"/>
          <p:nvPr/>
        </p:nvSpPr>
        <p:spPr>
          <a:xfrm>
            <a:off x="2896178" y="7504131"/>
            <a:ext cx="257845"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20</a:t>
            </a:r>
            <a:endParaRPr/>
          </a:p>
        </p:txBody>
      </p:sp>
      <p:sp>
        <p:nvSpPr>
          <p:cNvPr id="191" name="Google Shape;191;p16"/>
          <p:cNvSpPr txBox="1"/>
          <p:nvPr/>
        </p:nvSpPr>
        <p:spPr>
          <a:xfrm>
            <a:off x="2908158" y="8786796"/>
            <a:ext cx="245864"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27</a:t>
            </a:r>
            <a:endParaRPr/>
          </a:p>
        </p:txBody>
      </p:sp>
      <p:sp>
        <p:nvSpPr>
          <p:cNvPr id="192" name="Google Shape;192;p16"/>
          <p:cNvSpPr txBox="1"/>
          <p:nvPr/>
        </p:nvSpPr>
        <p:spPr>
          <a:xfrm>
            <a:off x="16885163" y="3655466"/>
            <a:ext cx="258887"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05</a:t>
            </a:r>
            <a:endParaRPr/>
          </a:p>
        </p:txBody>
      </p:sp>
      <p:sp>
        <p:nvSpPr>
          <p:cNvPr id="193" name="Google Shape;193;p16"/>
          <p:cNvSpPr txBox="1"/>
          <p:nvPr/>
        </p:nvSpPr>
        <p:spPr>
          <a:xfrm>
            <a:off x="10791503" y="891709"/>
            <a:ext cx="6467797" cy="1457325"/>
          </a:xfrm>
          <a:prstGeom prst="rect">
            <a:avLst/>
          </a:prstGeom>
          <a:noFill/>
          <a:ln>
            <a:noFill/>
          </a:ln>
        </p:spPr>
        <p:txBody>
          <a:bodyPr anchorCtr="0" anchor="t" bIns="0" lIns="0" spcFirstLastPara="1" rIns="0" wrap="square" tIns="0">
            <a:spAutoFit/>
          </a:bodyPr>
          <a:lstStyle/>
          <a:p>
            <a:pPr indent="0" lvl="0" marL="0" marR="0" rtl="0" algn="r">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2024</a:t>
            </a:r>
            <a:endParaRPr/>
          </a:p>
        </p:txBody>
      </p:sp>
      <p:sp>
        <p:nvSpPr>
          <p:cNvPr id="194" name="Google Shape;194;p16"/>
          <p:cNvSpPr txBox="1"/>
          <p:nvPr/>
        </p:nvSpPr>
        <p:spPr>
          <a:xfrm>
            <a:off x="12275496" y="8786796"/>
            <a:ext cx="199951" cy="26416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FFFFF"/>
                </a:solidFill>
                <a:latin typeface="Montserrat"/>
                <a:ea typeface="Montserrat"/>
                <a:cs typeface="Montserrat"/>
                <a:sym typeface="Montserrat"/>
              </a:rPr>
              <a:t>31</a:t>
            </a:r>
            <a:endParaRPr/>
          </a:p>
        </p:txBody>
      </p:sp>
      <p:sp>
        <p:nvSpPr>
          <p:cNvPr id="195" name="Google Shape;195;p16"/>
          <p:cNvSpPr/>
          <p:nvPr/>
        </p:nvSpPr>
        <p:spPr>
          <a:xfrm>
            <a:off x="10436900" y="7416043"/>
            <a:ext cx="482058" cy="468911"/>
          </a:xfrm>
          <a:custGeom>
            <a:rect b="b" l="l" r="r" t="t"/>
            <a:pathLst>
              <a:path extrusionOk="0" h="468911" w="482058">
                <a:moveTo>
                  <a:pt x="0" y="0"/>
                </a:moveTo>
                <a:lnTo>
                  <a:pt x="482058" y="0"/>
                </a:lnTo>
                <a:lnTo>
                  <a:pt x="482058" y="468911"/>
                </a:lnTo>
                <a:lnTo>
                  <a:pt x="0" y="468911"/>
                </a:lnTo>
                <a:lnTo>
                  <a:pt x="0" y="0"/>
                </a:lnTo>
                <a:close/>
              </a:path>
            </a:pathLst>
          </a:custGeom>
          <a:blipFill rotWithShape="1">
            <a:blip r:embed="rId6">
              <a:alphaModFix/>
            </a:blip>
            <a:stretch>
              <a:fillRect b="0" l="0" r="0" t="0"/>
            </a:stretch>
          </a:blipFill>
          <a:ln>
            <a:noFill/>
          </a:ln>
        </p:spPr>
      </p:sp>
      <p:grpSp>
        <p:nvGrpSpPr>
          <p:cNvPr id="196" name="Google Shape;196;p16"/>
          <p:cNvGrpSpPr/>
          <p:nvPr/>
        </p:nvGrpSpPr>
        <p:grpSpPr>
          <a:xfrm>
            <a:off x="1028700" y="290142"/>
            <a:ext cx="2248703" cy="500052"/>
            <a:chOff x="0" y="-9526"/>
            <a:chExt cx="592247" cy="131700"/>
          </a:xfrm>
        </p:grpSpPr>
        <p:sp>
          <p:nvSpPr>
            <p:cNvPr id="197" name="Google Shape;197;p16"/>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199" name="Google Shape;199;p16"/>
          <p:cNvGrpSpPr/>
          <p:nvPr/>
        </p:nvGrpSpPr>
        <p:grpSpPr>
          <a:xfrm>
            <a:off x="15010612" y="290342"/>
            <a:ext cx="2248703" cy="500052"/>
            <a:chOff x="0" y="-9473"/>
            <a:chExt cx="592247" cy="131700"/>
          </a:xfrm>
        </p:grpSpPr>
        <p:sp>
          <p:nvSpPr>
            <p:cNvPr id="200" name="Google Shape;200;p16"/>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6"/>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205" name="Shape 205"/>
        <p:cNvGrpSpPr/>
        <p:nvPr/>
      </p:nvGrpSpPr>
      <p:grpSpPr>
        <a:xfrm>
          <a:off x="0" y="0"/>
          <a:ext cx="0" cy="0"/>
          <a:chOff x="0" y="0"/>
          <a:chExt cx="0" cy="0"/>
        </a:xfrm>
      </p:grpSpPr>
      <p:grpSp>
        <p:nvGrpSpPr>
          <p:cNvPr id="206" name="Google Shape;206;p17"/>
          <p:cNvGrpSpPr/>
          <p:nvPr/>
        </p:nvGrpSpPr>
        <p:grpSpPr>
          <a:xfrm>
            <a:off x="15010612" y="290342"/>
            <a:ext cx="2248703" cy="500052"/>
            <a:chOff x="0" y="-9473"/>
            <a:chExt cx="592247" cy="131700"/>
          </a:xfrm>
        </p:grpSpPr>
        <p:sp>
          <p:nvSpPr>
            <p:cNvPr id="207" name="Google Shape;207;p17"/>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209" name="Google Shape;209;p17"/>
          <p:cNvPicPr preferRelativeResize="0"/>
          <p:nvPr/>
        </p:nvPicPr>
        <p:blipFill>
          <a:blip r:embed="rId3">
            <a:alphaModFix/>
          </a:blip>
          <a:stretch>
            <a:fillRect/>
          </a:stretch>
        </p:blipFill>
        <p:spPr>
          <a:xfrm>
            <a:off x="2372100" y="316240"/>
            <a:ext cx="15915899" cy="9970761"/>
          </a:xfrm>
          <a:prstGeom prst="rect">
            <a:avLst/>
          </a:prstGeom>
          <a:noFill/>
          <a:ln>
            <a:noFill/>
          </a:ln>
        </p:spPr>
      </p:pic>
      <p:sp>
        <p:nvSpPr>
          <p:cNvPr id="210" name="Google Shape;210;p17"/>
          <p:cNvSpPr txBox="1"/>
          <p:nvPr/>
        </p:nvSpPr>
        <p:spPr>
          <a:xfrm>
            <a:off x="1028700" y="1352550"/>
            <a:ext cx="14962142" cy="230683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320" u="none" cap="none" strike="noStrike">
                <a:solidFill>
                  <a:srgbClr val="FFFFFF"/>
                </a:solidFill>
                <a:latin typeface="Montserrat"/>
                <a:ea typeface="Montserrat"/>
                <a:cs typeface="Montserrat"/>
                <a:sym typeface="Montserrat"/>
              </a:rPr>
              <a:t>WEEK ONE</a:t>
            </a:r>
            <a:endParaRPr/>
          </a:p>
        </p:txBody>
      </p:sp>
      <p:grpSp>
        <p:nvGrpSpPr>
          <p:cNvPr id="211" name="Google Shape;211;p17"/>
          <p:cNvGrpSpPr/>
          <p:nvPr/>
        </p:nvGrpSpPr>
        <p:grpSpPr>
          <a:xfrm>
            <a:off x="1028700" y="290142"/>
            <a:ext cx="2248703" cy="500052"/>
            <a:chOff x="0" y="-9526"/>
            <a:chExt cx="592247" cy="131700"/>
          </a:xfrm>
        </p:grpSpPr>
        <p:sp>
          <p:nvSpPr>
            <p:cNvPr id="212" name="Google Shape;212;p17"/>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7"/>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pic>
        <p:nvPicPr>
          <p:cNvPr id="214" name="Google Shape;214;p17"/>
          <p:cNvPicPr preferRelativeResize="0"/>
          <p:nvPr/>
        </p:nvPicPr>
        <p:blipFill>
          <a:blip r:embed="rId4">
            <a:alphaModFix/>
          </a:blip>
          <a:stretch>
            <a:fillRect/>
          </a:stretch>
        </p:blipFill>
        <p:spPr>
          <a:xfrm>
            <a:off x="1172275" y="6105071"/>
            <a:ext cx="2923075" cy="2923075"/>
          </a:xfrm>
          <a:prstGeom prst="rect">
            <a:avLst/>
          </a:prstGeom>
          <a:noFill/>
          <a:ln>
            <a:noFill/>
          </a:ln>
        </p:spPr>
      </p:pic>
      <p:sp>
        <p:nvSpPr>
          <p:cNvPr id="215" name="Google Shape;215;p17"/>
          <p:cNvSpPr txBox="1"/>
          <p:nvPr/>
        </p:nvSpPr>
        <p:spPr>
          <a:xfrm>
            <a:off x="1385449" y="6291805"/>
            <a:ext cx="24966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219" name="Shape 219"/>
        <p:cNvGrpSpPr/>
        <p:nvPr/>
      </p:nvGrpSpPr>
      <p:grpSpPr>
        <a:xfrm>
          <a:off x="0" y="0"/>
          <a:ext cx="0" cy="0"/>
          <a:chOff x="0" y="0"/>
          <a:chExt cx="0" cy="0"/>
        </a:xfrm>
      </p:grpSpPr>
      <p:grpSp>
        <p:nvGrpSpPr>
          <p:cNvPr id="220" name="Google Shape;220;p18"/>
          <p:cNvGrpSpPr/>
          <p:nvPr/>
        </p:nvGrpSpPr>
        <p:grpSpPr>
          <a:xfrm>
            <a:off x="1032765" y="2786827"/>
            <a:ext cx="832791" cy="862069"/>
            <a:chOff x="0" y="-28575"/>
            <a:chExt cx="812800" cy="841375"/>
          </a:xfrm>
        </p:grpSpPr>
        <p:sp>
          <p:nvSpPr>
            <p:cNvPr id="221" name="Google Shape;221;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22" name="Google Shape;222;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8"/>
          <p:cNvGrpSpPr/>
          <p:nvPr/>
        </p:nvGrpSpPr>
        <p:grpSpPr>
          <a:xfrm>
            <a:off x="1032765" y="3901088"/>
            <a:ext cx="832791" cy="862069"/>
            <a:chOff x="0" y="-28575"/>
            <a:chExt cx="812800" cy="841375"/>
          </a:xfrm>
        </p:grpSpPr>
        <p:sp>
          <p:nvSpPr>
            <p:cNvPr id="224" name="Google Shape;224;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25" name="Google Shape;225;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8"/>
          <p:cNvGrpSpPr/>
          <p:nvPr/>
        </p:nvGrpSpPr>
        <p:grpSpPr>
          <a:xfrm>
            <a:off x="1036830" y="5024873"/>
            <a:ext cx="832791" cy="862069"/>
            <a:chOff x="0" y="-28575"/>
            <a:chExt cx="812800" cy="841375"/>
          </a:xfrm>
        </p:grpSpPr>
        <p:sp>
          <p:nvSpPr>
            <p:cNvPr id="227" name="Google Shape;227;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28" name="Google Shape;228;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8"/>
          <p:cNvGrpSpPr/>
          <p:nvPr/>
        </p:nvGrpSpPr>
        <p:grpSpPr>
          <a:xfrm>
            <a:off x="1036830" y="6139134"/>
            <a:ext cx="832791" cy="862069"/>
            <a:chOff x="0" y="-28575"/>
            <a:chExt cx="812800" cy="841375"/>
          </a:xfrm>
        </p:grpSpPr>
        <p:sp>
          <p:nvSpPr>
            <p:cNvPr id="230" name="Google Shape;230;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31" name="Google Shape;231;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8"/>
          <p:cNvGrpSpPr/>
          <p:nvPr/>
        </p:nvGrpSpPr>
        <p:grpSpPr>
          <a:xfrm>
            <a:off x="1028700" y="7272445"/>
            <a:ext cx="832791" cy="862069"/>
            <a:chOff x="0" y="-28575"/>
            <a:chExt cx="812800" cy="841375"/>
          </a:xfrm>
        </p:grpSpPr>
        <p:sp>
          <p:nvSpPr>
            <p:cNvPr id="233" name="Google Shape;233;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34" name="Google Shape;234;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8"/>
          <p:cNvGrpSpPr/>
          <p:nvPr/>
        </p:nvGrpSpPr>
        <p:grpSpPr>
          <a:xfrm>
            <a:off x="1032765" y="8396231"/>
            <a:ext cx="832791" cy="862069"/>
            <a:chOff x="0" y="-28575"/>
            <a:chExt cx="812800" cy="841375"/>
          </a:xfrm>
        </p:grpSpPr>
        <p:sp>
          <p:nvSpPr>
            <p:cNvPr id="236" name="Google Shape;236;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37" name="Google Shape;237;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8"/>
          <p:cNvGrpSpPr/>
          <p:nvPr/>
        </p:nvGrpSpPr>
        <p:grpSpPr>
          <a:xfrm>
            <a:off x="9148065" y="2786827"/>
            <a:ext cx="832791" cy="862069"/>
            <a:chOff x="0" y="-28575"/>
            <a:chExt cx="812800" cy="841375"/>
          </a:xfrm>
        </p:grpSpPr>
        <p:sp>
          <p:nvSpPr>
            <p:cNvPr id="239" name="Google Shape;239;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40" name="Google Shape;240;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8"/>
          <p:cNvGrpSpPr/>
          <p:nvPr/>
        </p:nvGrpSpPr>
        <p:grpSpPr>
          <a:xfrm>
            <a:off x="9148065" y="3901088"/>
            <a:ext cx="832791" cy="862069"/>
            <a:chOff x="0" y="-28575"/>
            <a:chExt cx="812800" cy="841375"/>
          </a:xfrm>
        </p:grpSpPr>
        <p:sp>
          <p:nvSpPr>
            <p:cNvPr id="242" name="Google Shape;242;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43" name="Google Shape;243;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8"/>
          <p:cNvGrpSpPr/>
          <p:nvPr/>
        </p:nvGrpSpPr>
        <p:grpSpPr>
          <a:xfrm>
            <a:off x="9152130" y="5024873"/>
            <a:ext cx="832791" cy="862069"/>
            <a:chOff x="0" y="-28575"/>
            <a:chExt cx="812800" cy="841375"/>
          </a:xfrm>
        </p:grpSpPr>
        <p:sp>
          <p:nvSpPr>
            <p:cNvPr id="245" name="Google Shape;245;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46" name="Google Shape;246;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8"/>
          <p:cNvGrpSpPr/>
          <p:nvPr/>
        </p:nvGrpSpPr>
        <p:grpSpPr>
          <a:xfrm>
            <a:off x="9152130" y="6139134"/>
            <a:ext cx="832791" cy="862069"/>
            <a:chOff x="0" y="-28575"/>
            <a:chExt cx="812800" cy="841375"/>
          </a:xfrm>
        </p:grpSpPr>
        <p:sp>
          <p:nvSpPr>
            <p:cNvPr id="248" name="Google Shape;248;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49" name="Google Shape;249;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8"/>
          <p:cNvGrpSpPr/>
          <p:nvPr/>
        </p:nvGrpSpPr>
        <p:grpSpPr>
          <a:xfrm>
            <a:off x="9144000" y="7272445"/>
            <a:ext cx="832791" cy="862069"/>
            <a:chOff x="0" y="-28575"/>
            <a:chExt cx="812800" cy="841375"/>
          </a:xfrm>
        </p:grpSpPr>
        <p:sp>
          <p:nvSpPr>
            <p:cNvPr id="251" name="Google Shape;251;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52" name="Google Shape;252;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3" name="Google Shape;253;p18"/>
          <p:cNvPicPr preferRelativeResize="0"/>
          <p:nvPr/>
        </p:nvPicPr>
        <p:blipFill>
          <a:blip r:embed="rId3">
            <a:alphaModFix/>
          </a:blip>
          <a:stretch>
            <a:fillRect/>
          </a:stretch>
        </p:blipFill>
        <p:spPr>
          <a:xfrm>
            <a:off x="12569276" y="1349845"/>
            <a:ext cx="7361351" cy="9565978"/>
          </a:xfrm>
          <a:prstGeom prst="rect">
            <a:avLst/>
          </a:prstGeom>
          <a:noFill/>
          <a:ln>
            <a:noFill/>
          </a:ln>
        </p:spPr>
      </p:pic>
      <p:grpSp>
        <p:nvGrpSpPr>
          <p:cNvPr id="254" name="Google Shape;254;p18"/>
          <p:cNvGrpSpPr/>
          <p:nvPr/>
        </p:nvGrpSpPr>
        <p:grpSpPr>
          <a:xfrm>
            <a:off x="9148065" y="8396231"/>
            <a:ext cx="832791" cy="862069"/>
            <a:chOff x="0" y="-28575"/>
            <a:chExt cx="812800" cy="841375"/>
          </a:xfrm>
        </p:grpSpPr>
        <p:sp>
          <p:nvSpPr>
            <p:cNvPr id="255" name="Google Shape;255;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EAF7CF"/>
              </a:solidFill>
              <a:prstDash val="solid"/>
              <a:miter lim="8000"/>
              <a:headEnd len="sm" w="sm" type="none"/>
              <a:tailEnd len="sm" w="sm" type="none"/>
            </a:ln>
          </p:spPr>
        </p:sp>
        <p:sp>
          <p:nvSpPr>
            <p:cNvPr id="256" name="Google Shape;256;p1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8"/>
          <p:cNvSpPr txBox="1"/>
          <p:nvPr/>
        </p:nvSpPr>
        <p:spPr>
          <a:xfrm>
            <a:off x="10138798" y="8396934"/>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RETOOL</a:t>
            </a:r>
            <a:endParaRPr/>
          </a:p>
        </p:txBody>
      </p:sp>
      <p:sp>
        <p:nvSpPr>
          <p:cNvPr id="258" name="Google Shape;258;p18"/>
          <p:cNvSpPr txBox="1"/>
          <p:nvPr/>
        </p:nvSpPr>
        <p:spPr>
          <a:xfrm>
            <a:off x="1028700" y="1028700"/>
            <a:ext cx="13069180"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MARKETING PLAN</a:t>
            </a:r>
            <a:endParaRPr/>
          </a:p>
        </p:txBody>
      </p:sp>
      <p:sp>
        <p:nvSpPr>
          <p:cNvPr id="259" name="Google Shape;259;p18"/>
          <p:cNvSpPr txBox="1"/>
          <p:nvPr/>
        </p:nvSpPr>
        <p:spPr>
          <a:xfrm>
            <a:off x="2023498" y="2787530"/>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SET MARKETING GOALS</a:t>
            </a:r>
            <a:endParaRPr/>
          </a:p>
        </p:txBody>
      </p:sp>
      <p:sp>
        <p:nvSpPr>
          <p:cNvPr id="260" name="Google Shape;260;p18"/>
          <p:cNvSpPr txBox="1"/>
          <p:nvPr/>
        </p:nvSpPr>
        <p:spPr>
          <a:xfrm>
            <a:off x="2023498" y="3292661"/>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61" name="Google Shape;261;p18"/>
          <p:cNvSpPr txBox="1"/>
          <p:nvPr/>
        </p:nvSpPr>
        <p:spPr>
          <a:xfrm>
            <a:off x="2023498" y="3901791"/>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MARKETING AUDIT</a:t>
            </a:r>
            <a:endParaRPr/>
          </a:p>
        </p:txBody>
      </p:sp>
      <p:sp>
        <p:nvSpPr>
          <p:cNvPr id="262" name="Google Shape;262;p18"/>
          <p:cNvSpPr txBox="1"/>
          <p:nvPr/>
        </p:nvSpPr>
        <p:spPr>
          <a:xfrm>
            <a:off x="2023498" y="4406922"/>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63" name="Google Shape;263;p18"/>
          <p:cNvSpPr txBox="1"/>
          <p:nvPr/>
        </p:nvSpPr>
        <p:spPr>
          <a:xfrm>
            <a:off x="2027563" y="5025576"/>
            <a:ext cx="711643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MARKET RESEARCH</a:t>
            </a:r>
            <a:endParaRPr/>
          </a:p>
        </p:txBody>
      </p:sp>
      <p:sp>
        <p:nvSpPr>
          <p:cNvPr id="264" name="Google Shape;264;p18"/>
          <p:cNvSpPr txBox="1"/>
          <p:nvPr/>
        </p:nvSpPr>
        <p:spPr>
          <a:xfrm>
            <a:off x="2027563" y="5530708"/>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65" name="Google Shape;265;p18"/>
          <p:cNvSpPr txBox="1"/>
          <p:nvPr/>
        </p:nvSpPr>
        <p:spPr>
          <a:xfrm>
            <a:off x="2027563" y="6139837"/>
            <a:ext cx="711643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RESEARCH ANALYSIS</a:t>
            </a:r>
            <a:endParaRPr/>
          </a:p>
        </p:txBody>
      </p:sp>
      <p:sp>
        <p:nvSpPr>
          <p:cNvPr id="266" name="Google Shape;266;p18"/>
          <p:cNvSpPr txBox="1"/>
          <p:nvPr/>
        </p:nvSpPr>
        <p:spPr>
          <a:xfrm>
            <a:off x="2027563" y="6644969"/>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67" name="Google Shape;267;p18"/>
          <p:cNvSpPr txBox="1"/>
          <p:nvPr/>
        </p:nvSpPr>
        <p:spPr>
          <a:xfrm>
            <a:off x="2019433" y="7273148"/>
            <a:ext cx="71245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IDENTIFY DEMOGRAPHIC</a:t>
            </a:r>
            <a:endParaRPr/>
          </a:p>
        </p:txBody>
      </p:sp>
      <p:sp>
        <p:nvSpPr>
          <p:cNvPr id="268" name="Google Shape;268;p18"/>
          <p:cNvSpPr txBox="1"/>
          <p:nvPr/>
        </p:nvSpPr>
        <p:spPr>
          <a:xfrm>
            <a:off x="2019433" y="7778279"/>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69" name="Google Shape;269;p18"/>
          <p:cNvSpPr txBox="1"/>
          <p:nvPr/>
        </p:nvSpPr>
        <p:spPr>
          <a:xfrm>
            <a:off x="2023498" y="8396934"/>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DETERMINE BUDGET</a:t>
            </a:r>
            <a:endParaRPr/>
          </a:p>
        </p:txBody>
      </p:sp>
      <p:sp>
        <p:nvSpPr>
          <p:cNvPr id="270" name="Google Shape;270;p18"/>
          <p:cNvSpPr txBox="1"/>
          <p:nvPr/>
        </p:nvSpPr>
        <p:spPr>
          <a:xfrm>
            <a:off x="2023498" y="8902065"/>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71" name="Google Shape;271;p18"/>
          <p:cNvSpPr txBox="1"/>
          <p:nvPr/>
        </p:nvSpPr>
        <p:spPr>
          <a:xfrm>
            <a:off x="10138798" y="2787530"/>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DEVELOP MARKETING STRAT</a:t>
            </a:r>
            <a:endParaRPr/>
          </a:p>
        </p:txBody>
      </p:sp>
      <p:sp>
        <p:nvSpPr>
          <p:cNvPr id="272" name="Google Shape;272;p18"/>
          <p:cNvSpPr txBox="1"/>
          <p:nvPr/>
        </p:nvSpPr>
        <p:spPr>
          <a:xfrm>
            <a:off x="10138798" y="3292661"/>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73" name="Google Shape;273;p18"/>
          <p:cNvSpPr txBox="1"/>
          <p:nvPr/>
        </p:nvSpPr>
        <p:spPr>
          <a:xfrm>
            <a:off x="10138798" y="3901791"/>
            <a:ext cx="7120502"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CREATE SCHEDULE</a:t>
            </a:r>
            <a:endParaRPr/>
          </a:p>
        </p:txBody>
      </p:sp>
      <p:sp>
        <p:nvSpPr>
          <p:cNvPr id="274" name="Google Shape;274;p18"/>
          <p:cNvSpPr txBox="1"/>
          <p:nvPr/>
        </p:nvSpPr>
        <p:spPr>
          <a:xfrm>
            <a:off x="10138798" y="4406922"/>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75" name="Google Shape;275;p18"/>
          <p:cNvSpPr txBox="1"/>
          <p:nvPr/>
        </p:nvSpPr>
        <p:spPr>
          <a:xfrm>
            <a:off x="10142863" y="5025576"/>
            <a:ext cx="711643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IMPLEMENTATION</a:t>
            </a:r>
            <a:endParaRPr/>
          </a:p>
        </p:txBody>
      </p:sp>
      <p:sp>
        <p:nvSpPr>
          <p:cNvPr id="276" name="Google Shape;276;p18"/>
          <p:cNvSpPr txBox="1"/>
          <p:nvPr/>
        </p:nvSpPr>
        <p:spPr>
          <a:xfrm>
            <a:off x="10142863" y="5530708"/>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77" name="Google Shape;277;p18"/>
          <p:cNvSpPr txBox="1"/>
          <p:nvPr/>
        </p:nvSpPr>
        <p:spPr>
          <a:xfrm>
            <a:off x="10142863" y="6139837"/>
            <a:ext cx="711643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EVALUATE</a:t>
            </a:r>
            <a:endParaRPr/>
          </a:p>
        </p:txBody>
      </p:sp>
      <p:sp>
        <p:nvSpPr>
          <p:cNvPr id="278" name="Google Shape;278;p18"/>
          <p:cNvSpPr txBox="1"/>
          <p:nvPr/>
        </p:nvSpPr>
        <p:spPr>
          <a:xfrm>
            <a:off x="10142863" y="6644969"/>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79" name="Google Shape;279;p18"/>
          <p:cNvSpPr txBox="1"/>
          <p:nvPr/>
        </p:nvSpPr>
        <p:spPr>
          <a:xfrm>
            <a:off x="10134733" y="7273148"/>
            <a:ext cx="7124567"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REFLECT</a:t>
            </a:r>
            <a:endParaRPr/>
          </a:p>
        </p:txBody>
      </p:sp>
      <p:sp>
        <p:nvSpPr>
          <p:cNvPr id="280" name="Google Shape;280;p18"/>
          <p:cNvSpPr txBox="1"/>
          <p:nvPr/>
        </p:nvSpPr>
        <p:spPr>
          <a:xfrm>
            <a:off x="10134733" y="7778279"/>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81" name="Google Shape;281;p18"/>
          <p:cNvSpPr txBox="1"/>
          <p:nvPr/>
        </p:nvSpPr>
        <p:spPr>
          <a:xfrm>
            <a:off x="10138798" y="8902065"/>
            <a:ext cx="3664121"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task here</a:t>
            </a:r>
            <a:endParaRPr/>
          </a:p>
        </p:txBody>
      </p:sp>
      <p:sp>
        <p:nvSpPr>
          <p:cNvPr id="282" name="Google Shape;282;p18"/>
          <p:cNvSpPr txBox="1"/>
          <p:nvPr/>
        </p:nvSpPr>
        <p:spPr>
          <a:xfrm>
            <a:off x="15161386" y="8197139"/>
            <a:ext cx="1765800" cy="215400"/>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t/>
            </a:r>
            <a:endParaRPr/>
          </a:p>
        </p:txBody>
      </p:sp>
      <p:grpSp>
        <p:nvGrpSpPr>
          <p:cNvPr id="283" name="Google Shape;283;p18"/>
          <p:cNvGrpSpPr/>
          <p:nvPr/>
        </p:nvGrpSpPr>
        <p:grpSpPr>
          <a:xfrm>
            <a:off x="1028700" y="290142"/>
            <a:ext cx="2248703" cy="500052"/>
            <a:chOff x="0" y="-9526"/>
            <a:chExt cx="592247" cy="131700"/>
          </a:xfrm>
        </p:grpSpPr>
        <p:sp>
          <p:nvSpPr>
            <p:cNvPr id="284" name="Google Shape;284;p18"/>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286" name="Google Shape;286;p18"/>
          <p:cNvGrpSpPr/>
          <p:nvPr/>
        </p:nvGrpSpPr>
        <p:grpSpPr>
          <a:xfrm>
            <a:off x="15010612" y="290342"/>
            <a:ext cx="2248703" cy="500052"/>
            <a:chOff x="0" y="-9473"/>
            <a:chExt cx="592247" cy="131700"/>
          </a:xfrm>
        </p:grpSpPr>
        <p:sp>
          <p:nvSpPr>
            <p:cNvPr id="287" name="Google Shape;287;p18"/>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289" name="Google Shape;289;p18"/>
          <p:cNvPicPr preferRelativeResize="0"/>
          <p:nvPr/>
        </p:nvPicPr>
        <p:blipFill>
          <a:blip r:embed="rId4">
            <a:alphaModFix/>
          </a:blip>
          <a:stretch>
            <a:fillRect/>
          </a:stretch>
        </p:blipFill>
        <p:spPr>
          <a:xfrm>
            <a:off x="15216225" y="8046924"/>
            <a:ext cx="2067450" cy="206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293" name="Shape 293"/>
        <p:cNvGrpSpPr/>
        <p:nvPr/>
      </p:nvGrpSpPr>
      <p:grpSpPr>
        <a:xfrm>
          <a:off x="0" y="0"/>
          <a:ext cx="0" cy="0"/>
          <a:chOff x="0" y="0"/>
          <a:chExt cx="0" cy="0"/>
        </a:xfrm>
      </p:grpSpPr>
      <p:grpSp>
        <p:nvGrpSpPr>
          <p:cNvPr id="294" name="Google Shape;294;p19"/>
          <p:cNvGrpSpPr/>
          <p:nvPr/>
        </p:nvGrpSpPr>
        <p:grpSpPr>
          <a:xfrm>
            <a:off x="15010612" y="290342"/>
            <a:ext cx="2248703" cy="500052"/>
            <a:chOff x="0" y="-9473"/>
            <a:chExt cx="592247" cy="131700"/>
          </a:xfrm>
        </p:grpSpPr>
        <p:sp>
          <p:nvSpPr>
            <p:cNvPr id="295" name="Google Shape;295;p19"/>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297" name="Google Shape;297;p19"/>
          <p:cNvPicPr preferRelativeResize="0"/>
          <p:nvPr/>
        </p:nvPicPr>
        <p:blipFill>
          <a:blip r:embed="rId3">
            <a:alphaModFix/>
          </a:blip>
          <a:stretch>
            <a:fillRect/>
          </a:stretch>
        </p:blipFill>
        <p:spPr>
          <a:xfrm>
            <a:off x="8866388" y="0"/>
            <a:ext cx="9423400" cy="10287000"/>
          </a:xfrm>
          <a:prstGeom prst="rect">
            <a:avLst/>
          </a:prstGeom>
          <a:noFill/>
          <a:ln>
            <a:noFill/>
          </a:ln>
        </p:spPr>
      </p:pic>
      <p:grpSp>
        <p:nvGrpSpPr>
          <p:cNvPr id="298" name="Google Shape;298;p19"/>
          <p:cNvGrpSpPr/>
          <p:nvPr/>
        </p:nvGrpSpPr>
        <p:grpSpPr>
          <a:xfrm>
            <a:off x="1028700" y="6662042"/>
            <a:ext cx="241452" cy="241452"/>
            <a:chOff x="0" y="0"/>
            <a:chExt cx="812800" cy="812800"/>
          </a:xfrm>
        </p:grpSpPr>
        <p:sp>
          <p:nvSpPr>
            <p:cNvPr id="299" name="Google Shape;2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9"/>
          <p:cNvGrpSpPr/>
          <p:nvPr/>
        </p:nvGrpSpPr>
        <p:grpSpPr>
          <a:xfrm>
            <a:off x="1028700" y="7115507"/>
            <a:ext cx="241452" cy="241452"/>
            <a:chOff x="0" y="0"/>
            <a:chExt cx="812800" cy="812800"/>
          </a:xfrm>
        </p:grpSpPr>
        <p:sp>
          <p:nvSpPr>
            <p:cNvPr id="302" name="Google Shape;3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9"/>
          <p:cNvGrpSpPr/>
          <p:nvPr/>
        </p:nvGrpSpPr>
        <p:grpSpPr>
          <a:xfrm>
            <a:off x="1028700" y="7566992"/>
            <a:ext cx="241452" cy="241452"/>
            <a:chOff x="0" y="0"/>
            <a:chExt cx="812800" cy="812800"/>
          </a:xfrm>
        </p:grpSpPr>
        <p:sp>
          <p:nvSpPr>
            <p:cNvPr id="305" name="Google Shape;3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9"/>
          <p:cNvGrpSpPr/>
          <p:nvPr/>
        </p:nvGrpSpPr>
        <p:grpSpPr>
          <a:xfrm>
            <a:off x="5781723" y="6662042"/>
            <a:ext cx="241452" cy="241452"/>
            <a:chOff x="0" y="0"/>
            <a:chExt cx="812800" cy="812800"/>
          </a:xfrm>
        </p:grpSpPr>
        <p:sp>
          <p:nvSpPr>
            <p:cNvPr id="308" name="Google Shape;3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9"/>
          <p:cNvGrpSpPr/>
          <p:nvPr/>
        </p:nvGrpSpPr>
        <p:grpSpPr>
          <a:xfrm>
            <a:off x="5781723" y="7113527"/>
            <a:ext cx="241452" cy="241452"/>
            <a:chOff x="0" y="0"/>
            <a:chExt cx="812800" cy="812800"/>
          </a:xfrm>
        </p:grpSpPr>
        <p:sp>
          <p:nvSpPr>
            <p:cNvPr id="311" name="Google Shape;3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9"/>
          <p:cNvGrpSpPr/>
          <p:nvPr/>
        </p:nvGrpSpPr>
        <p:grpSpPr>
          <a:xfrm>
            <a:off x="5781723" y="7566992"/>
            <a:ext cx="241452" cy="241452"/>
            <a:chOff x="0" y="0"/>
            <a:chExt cx="812800" cy="812800"/>
          </a:xfrm>
        </p:grpSpPr>
        <p:sp>
          <p:nvSpPr>
            <p:cNvPr id="314" name="Google Shape;3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EAF7C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19"/>
          <p:cNvSpPr txBox="1"/>
          <p:nvPr/>
        </p:nvSpPr>
        <p:spPr>
          <a:xfrm>
            <a:off x="1028700" y="1028700"/>
            <a:ext cx="12315684" cy="1457325"/>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PHOTO SHOOT</a:t>
            </a:r>
            <a:endParaRPr/>
          </a:p>
        </p:txBody>
      </p:sp>
      <p:sp>
        <p:nvSpPr>
          <p:cNvPr id="317" name="Google Shape;317;p19"/>
          <p:cNvSpPr txBox="1"/>
          <p:nvPr/>
        </p:nvSpPr>
        <p:spPr>
          <a:xfrm>
            <a:off x="1028700" y="2900025"/>
            <a:ext cx="8661900" cy="3297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topic here. Adding context can help you fully visualize daily tasks.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a:t>
            </a:r>
            <a:endParaRPr/>
          </a:p>
        </p:txBody>
      </p:sp>
      <p:sp>
        <p:nvSpPr>
          <p:cNvPr id="318" name="Google Shape;318;p19"/>
          <p:cNvSpPr txBox="1"/>
          <p:nvPr/>
        </p:nvSpPr>
        <p:spPr>
          <a:xfrm>
            <a:off x="1410305" y="6575902"/>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sp>
        <p:nvSpPr>
          <p:cNvPr id="319" name="Google Shape;319;p19"/>
          <p:cNvSpPr txBox="1"/>
          <p:nvPr/>
        </p:nvSpPr>
        <p:spPr>
          <a:xfrm>
            <a:off x="1410305" y="7029367"/>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sp>
        <p:nvSpPr>
          <p:cNvPr id="320" name="Google Shape;320;p19"/>
          <p:cNvSpPr txBox="1"/>
          <p:nvPr/>
        </p:nvSpPr>
        <p:spPr>
          <a:xfrm>
            <a:off x="1410305" y="7480852"/>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sp>
        <p:nvSpPr>
          <p:cNvPr id="321" name="Google Shape;321;p19"/>
          <p:cNvSpPr txBox="1"/>
          <p:nvPr/>
        </p:nvSpPr>
        <p:spPr>
          <a:xfrm>
            <a:off x="6163329" y="6575902"/>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sp>
        <p:nvSpPr>
          <p:cNvPr id="322" name="Google Shape;322;p19"/>
          <p:cNvSpPr txBox="1"/>
          <p:nvPr/>
        </p:nvSpPr>
        <p:spPr>
          <a:xfrm>
            <a:off x="6163329" y="7027387"/>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sp>
        <p:nvSpPr>
          <p:cNvPr id="323" name="Google Shape;323;p19"/>
          <p:cNvSpPr txBox="1"/>
          <p:nvPr/>
        </p:nvSpPr>
        <p:spPr>
          <a:xfrm>
            <a:off x="6163329" y="7480852"/>
            <a:ext cx="3527207"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Task 1</a:t>
            </a:r>
            <a:endParaRPr/>
          </a:p>
        </p:txBody>
      </p:sp>
      <p:grpSp>
        <p:nvGrpSpPr>
          <p:cNvPr id="324" name="Google Shape;324;p19"/>
          <p:cNvGrpSpPr/>
          <p:nvPr/>
        </p:nvGrpSpPr>
        <p:grpSpPr>
          <a:xfrm>
            <a:off x="1028700" y="290142"/>
            <a:ext cx="2248703" cy="500052"/>
            <a:chOff x="0" y="-9526"/>
            <a:chExt cx="592247" cy="131700"/>
          </a:xfrm>
        </p:grpSpPr>
        <p:sp>
          <p:nvSpPr>
            <p:cNvPr id="325" name="Google Shape;325;p19"/>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pic>
        <p:nvPicPr>
          <p:cNvPr id="327" name="Google Shape;327;p19"/>
          <p:cNvPicPr preferRelativeResize="0"/>
          <p:nvPr/>
        </p:nvPicPr>
        <p:blipFill>
          <a:blip r:embed="rId4">
            <a:alphaModFix/>
          </a:blip>
          <a:stretch>
            <a:fillRect/>
          </a:stretch>
        </p:blipFill>
        <p:spPr>
          <a:xfrm>
            <a:off x="-333900" y="8385800"/>
            <a:ext cx="2440950" cy="2440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331" name="Shape 331"/>
        <p:cNvGrpSpPr/>
        <p:nvPr/>
      </p:nvGrpSpPr>
      <p:grpSpPr>
        <a:xfrm>
          <a:off x="0" y="0"/>
          <a:ext cx="0" cy="0"/>
          <a:chOff x="0" y="0"/>
          <a:chExt cx="0" cy="0"/>
        </a:xfrm>
      </p:grpSpPr>
      <p:pic>
        <p:nvPicPr>
          <p:cNvPr id="332" name="Google Shape;332;p20"/>
          <p:cNvPicPr preferRelativeResize="0"/>
          <p:nvPr/>
        </p:nvPicPr>
        <p:blipFill>
          <a:blip r:embed="rId3">
            <a:alphaModFix/>
          </a:blip>
          <a:stretch>
            <a:fillRect/>
          </a:stretch>
        </p:blipFill>
        <p:spPr>
          <a:xfrm>
            <a:off x="9997875" y="703725"/>
            <a:ext cx="2854325" cy="2854325"/>
          </a:xfrm>
          <a:prstGeom prst="rect">
            <a:avLst/>
          </a:prstGeom>
          <a:noFill/>
          <a:ln>
            <a:noFill/>
          </a:ln>
        </p:spPr>
      </p:pic>
      <p:pic>
        <p:nvPicPr>
          <p:cNvPr id="333" name="Google Shape;333;p20"/>
          <p:cNvPicPr preferRelativeResize="0"/>
          <p:nvPr/>
        </p:nvPicPr>
        <p:blipFill>
          <a:blip r:embed="rId4">
            <a:alphaModFix/>
          </a:blip>
          <a:stretch>
            <a:fillRect/>
          </a:stretch>
        </p:blipFill>
        <p:spPr>
          <a:xfrm>
            <a:off x="-1534527" y="-2747226"/>
            <a:ext cx="15507751" cy="23267226"/>
          </a:xfrm>
          <a:prstGeom prst="rect">
            <a:avLst/>
          </a:prstGeom>
          <a:noFill/>
          <a:ln>
            <a:noFill/>
          </a:ln>
        </p:spPr>
      </p:pic>
      <p:sp>
        <p:nvSpPr>
          <p:cNvPr id="334" name="Google Shape;334;p20"/>
          <p:cNvSpPr txBox="1"/>
          <p:nvPr/>
        </p:nvSpPr>
        <p:spPr>
          <a:xfrm>
            <a:off x="10595995" y="703713"/>
            <a:ext cx="2082300" cy="215400"/>
          </a:xfrm>
          <a:prstGeom prst="rect">
            <a:avLst/>
          </a:prstGeom>
          <a:noFill/>
          <a:ln>
            <a:noFill/>
          </a:ln>
        </p:spPr>
        <p:txBody>
          <a:bodyPr anchorCtr="0" anchor="t" bIns="0" lIns="0" spcFirstLastPara="1" rIns="0" wrap="square" tIns="0">
            <a:spAutoFit/>
          </a:bodyPr>
          <a:lstStyle/>
          <a:p>
            <a:pPr indent="0" lvl="0" marL="0" marR="0" rtl="0" algn="ctr">
              <a:lnSpc>
                <a:spcPct val="139980"/>
              </a:lnSpc>
              <a:spcBef>
                <a:spcPts val="0"/>
              </a:spcBef>
              <a:spcAft>
                <a:spcPts val="0"/>
              </a:spcAft>
              <a:buNone/>
            </a:pPr>
            <a:r>
              <a:t/>
            </a:r>
            <a:endParaRPr/>
          </a:p>
        </p:txBody>
      </p:sp>
      <p:sp>
        <p:nvSpPr>
          <p:cNvPr id="335" name="Google Shape;335;p20"/>
          <p:cNvSpPr txBox="1"/>
          <p:nvPr/>
        </p:nvSpPr>
        <p:spPr>
          <a:xfrm>
            <a:off x="1665424" y="6951469"/>
            <a:ext cx="15593876" cy="230683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7320" u="none" cap="none" strike="noStrike">
                <a:solidFill>
                  <a:srgbClr val="FFFFFF"/>
                </a:solidFill>
                <a:latin typeface="Montserrat"/>
                <a:ea typeface="Montserrat"/>
                <a:cs typeface="Montserrat"/>
                <a:sym typeface="Montserrat"/>
              </a:rPr>
              <a:t>WEEK TWO</a:t>
            </a:r>
            <a:endParaRPr/>
          </a:p>
        </p:txBody>
      </p:sp>
      <p:grpSp>
        <p:nvGrpSpPr>
          <p:cNvPr id="336" name="Google Shape;336;p20"/>
          <p:cNvGrpSpPr/>
          <p:nvPr/>
        </p:nvGrpSpPr>
        <p:grpSpPr>
          <a:xfrm>
            <a:off x="1028700" y="290142"/>
            <a:ext cx="2248703" cy="500052"/>
            <a:chOff x="0" y="-9526"/>
            <a:chExt cx="592247" cy="131700"/>
          </a:xfrm>
        </p:grpSpPr>
        <p:sp>
          <p:nvSpPr>
            <p:cNvPr id="337" name="Google Shape;337;p20"/>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339" name="Google Shape;339;p20"/>
          <p:cNvGrpSpPr/>
          <p:nvPr/>
        </p:nvGrpSpPr>
        <p:grpSpPr>
          <a:xfrm>
            <a:off x="15010612" y="290342"/>
            <a:ext cx="2248703" cy="500052"/>
            <a:chOff x="0" y="-9473"/>
            <a:chExt cx="592247" cy="131700"/>
          </a:xfrm>
        </p:grpSpPr>
        <p:sp>
          <p:nvSpPr>
            <p:cNvPr id="340" name="Google Shape;340;p20"/>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0"/>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pic>
        <p:nvPicPr>
          <p:cNvPr id="342" name="Google Shape;342;p20"/>
          <p:cNvPicPr preferRelativeResize="0"/>
          <p:nvPr/>
        </p:nvPicPr>
        <p:blipFill>
          <a:blip r:embed="rId5">
            <a:alphaModFix/>
          </a:blip>
          <a:stretch>
            <a:fillRect/>
          </a:stretch>
        </p:blipFill>
        <p:spPr>
          <a:xfrm>
            <a:off x="14510973" y="4976343"/>
            <a:ext cx="4221648" cy="42819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C9700"/>
            </a:gs>
            <a:gs pos="25000">
              <a:srgbClr val="EC9700"/>
            </a:gs>
            <a:gs pos="50000">
              <a:srgbClr val="EC9700"/>
            </a:gs>
            <a:gs pos="75000">
              <a:srgbClr val="B13100"/>
            </a:gs>
            <a:gs pos="100000">
              <a:srgbClr val="B13100"/>
            </a:gs>
          </a:gsLst>
          <a:path path="circle">
            <a:fillToRect b="100%" r="100%"/>
          </a:path>
          <a:tileRect l="-100%" t="-100%"/>
        </a:gradFill>
      </p:bgPr>
    </p:bg>
    <p:spTree>
      <p:nvGrpSpPr>
        <p:cNvPr id="346" name="Shape 346"/>
        <p:cNvGrpSpPr/>
        <p:nvPr/>
      </p:nvGrpSpPr>
      <p:grpSpPr>
        <a:xfrm>
          <a:off x="0" y="0"/>
          <a:ext cx="0" cy="0"/>
          <a:chOff x="0" y="0"/>
          <a:chExt cx="0" cy="0"/>
        </a:xfrm>
      </p:grpSpPr>
      <p:pic>
        <p:nvPicPr>
          <p:cNvPr id="347" name="Google Shape;347;p21"/>
          <p:cNvPicPr preferRelativeResize="0"/>
          <p:nvPr/>
        </p:nvPicPr>
        <p:blipFill>
          <a:blip r:embed="rId3">
            <a:alphaModFix/>
          </a:blip>
          <a:stretch>
            <a:fillRect/>
          </a:stretch>
        </p:blipFill>
        <p:spPr>
          <a:xfrm>
            <a:off x="13648800" y="2072750"/>
            <a:ext cx="3039000" cy="3039000"/>
          </a:xfrm>
          <a:prstGeom prst="rect">
            <a:avLst/>
          </a:prstGeom>
          <a:noFill/>
          <a:ln>
            <a:noFill/>
          </a:ln>
        </p:spPr>
      </p:pic>
      <p:pic>
        <p:nvPicPr>
          <p:cNvPr id="348" name="Google Shape;348;p21"/>
          <p:cNvPicPr preferRelativeResize="0"/>
          <p:nvPr/>
        </p:nvPicPr>
        <p:blipFill>
          <a:blip r:embed="rId4">
            <a:alphaModFix/>
          </a:blip>
          <a:stretch>
            <a:fillRect/>
          </a:stretch>
        </p:blipFill>
        <p:spPr>
          <a:xfrm>
            <a:off x="6863941" y="-1829446"/>
            <a:ext cx="11069626" cy="22784445"/>
          </a:xfrm>
          <a:prstGeom prst="rect">
            <a:avLst/>
          </a:prstGeom>
          <a:noFill/>
          <a:ln>
            <a:noFill/>
          </a:ln>
        </p:spPr>
      </p:pic>
      <p:sp>
        <p:nvSpPr>
          <p:cNvPr id="349" name="Google Shape;349;p21"/>
          <p:cNvSpPr txBox="1"/>
          <p:nvPr/>
        </p:nvSpPr>
        <p:spPr>
          <a:xfrm>
            <a:off x="1028700" y="1257300"/>
            <a:ext cx="9711300" cy="265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COMPANY</a:t>
            </a:r>
            <a:endParaRPr/>
          </a:p>
          <a:p>
            <a:pPr indent="0" lvl="0" marL="0" marR="0" rtl="0" algn="l">
              <a:lnSpc>
                <a:spcPct val="90000"/>
              </a:lnSpc>
              <a:spcBef>
                <a:spcPts val="0"/>
              </a:spcBef>
              <a:spcAft>
                <a:spcPts val="0"/>
              </a:spcAft>
              <a:buNone/>
            </a:pPr>
            <a:r>
              <a:rPr b="1" i="0" lang="en-US" sz="9600" u="none" cap="none" strike="noStrike">
                <a:solidFill>
                  <a:srgbClr val="FFFFFF"/>
                </a:solidFill>
                <a:latin typeface="Montserrat"/>
                <a:ea typeface="Montserrat"/>
                <a:cs typeface="Montserrat"/>
                <a:sym typeface="Montserrat"/>
              </a:rPr>
              <a:t>ANNIVERSARY</a:t>
            </a:r>
            <a:endParaRPr/>
          </a:p>
        </p:txBody>
      </p:sp>
      <p:sp>
        <p:nvSpPr>
          <p:cNvPr id="350" name="Google Shape;350;p21"/>
          <p:cNvSpPr txBox="1"/>
          <p:nvPr/>
        </p:nvSpPr>
        <p:spPr>
          <a:xfrm>
            <a:off x="1028700" y="4016510"/>
            <a:ext cx="7612500" cy="5155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the topic here. Adding context can help you fully visualize daily tasks.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Placerat duis ultricies lacus sed turpis tincidunt id aliquet risus. Aliquet porttitor lacus luctus accumsan tortor. Iaculis eu non diam phasellus. Maecenas sed enim ut sem viverra aliquet. Mauris augue neque gravida in fermentum et sollicitudin ac. Sit amet luctus venenatis lectus. Mauris sit amet massa vitae tortor. Ut faucibus pulvinar elementum integer enim. Aliquam ut porttitor leo a diam. Erat imperdiet sed euismod nisi porta lorem. </a:t>
            </a:r>
            <a:endParaRPr/>
          </a:p>
        </p:txBody>
      </p:sp>
      <p:grpSp>
        <p:nvGrpSpPr>
          <p:cNvPr id="351" name="Google Shape;351;p21"/>
          <p:cNvGrpSpPr/>
          <p:nvPr/>
        </p:nvGrpSpPr>
        <p:grpSpPr>
          <a:xfrm>
            <a:off x="1028700" y="290142"/>
            <a:ext cx="2248703" cy="500052"/>
            <a:chOff x="0" y="-9526"/>
            <a:chExt cx="592247" cy="131700"/>
          </a:xfrm>
        </p:grpSpPr>
        <p:sp>
          <p:nvSpPr>
            <p:cNvPr id="352" name="Google Shape;352;p21"/>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1"/>
            <p:cNvSpPr txBox="1"/>
            <p:nvPr/>
          </p:nvSpPr>
          <p:spPr>
            <a:xfrm>
              <a:off x="0" y="-9526"/>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by Jane Doe</a:t>
              </a:r>
              <a:endParaRPr/>
            </a:p>
          </p:txBody>
        </p:sp>
      </p:grpSp>
      <p:grpSp>
        <p:nvGrpSpPr>
          <p:cNvPr id="354" name="Google Shape;354;p21"/>
          <p:cNvGrpSpPr/>
          <p:nvPr/>
        </p:nvGrpSpPr>
        <p:grpSpPr>
          <a:xfrm>
            <a:off x="15010612" y="290342"/>
            <a:ext cx="2248703" cy="500052"/>
            <a:chOff x="0" y="-9473"/>
            <a:chExt cx="592247" cy="131700"/>
          </a:xfrm>
        </p:grpSpPr>
        <p:sp>
          <p:nvSpPr>
            <p:cNvPr id="355" name="Google Shape;355;p21"/>
            <p:cNvSpPr/>
            <p:nvPr/>
          </p:nvSpPr>
          <p:spPr>
            <a:xfrm>
              <a:off x="0" y="0"/>
              <a:ext cx="592247" cy="112548"/>
            </a:xfrm>
            <a:custGeom>
              <a:rect b="b" l="l" r="r" t="t"/>
              <a:pathLst>
                <a:path extrusionOk="0" h="112548" w="592247">
                  <a:moveTo>
                    <a:pt x="56274" y="0"/>
                  </a:moveTo>
                  <a:lnTo>
                    <a:pt x="535973" y="0"/>
                  </a:lnTo>
                  <a:cubicBezTo>
                    <a:pt x="550898" y="0"/>
                    <a:pt x="565211" y="5929"/>
                    <a:pt x="575765" y="16482"/>
                  </a:cubicBezTo>
                  <a:cubicBezTo>
                    <a:pt x="586318" y="27036"/>
                    <a:pt x="592247" y="41349"/>
                    <a:pt x="592247" y="56274"/>
                  </a:cubicBezTo>
                  <a:lnTo>
                    <a:pt x="592247" y="56274"/>
                  </a:lnTo>
                  <a:cubicBezTo>
                    <a:pt x="592247" y="71199"/>
                    <a:pt x="586318" y="85512"/>
                    <a:pt x="575765" y="96065"/>
                  </a:cubicBezTo>
                  <a:cubicBezTo>
                    <a:pt x="565211" y="106619"/>
                    <a:pt x="550898" y="112548"/>
                    <a:pt x="535973" y="112548"/>
                  </a:cubicBezTo>
                  <a:lnTo>
                    <a:pt x="56274" y="112548"/>
                  </a:lnTo>
                  <a:cubicBezTo>
                    <a:pt x="41349" y="112548"/>
                    <a:pt x="27036" y="106619"/>
                    <a:pt x="16482" y="96065"/>
                  </a:cubicBezTo>
                  <a:cubicBezTo>
                    <a:pt x="5929" y="85512"/>
                    <a:pt x="0" y="71199"/>
                    <a:pt x="0" y="56274"/>
                  </a:cubicBezTo>
                  <a:lnTo>
                    <a:pt x="0" y="56274"/>
                  </a:lnTo>
                  <a:cubicBezTo>
                    <a:pt x="0" y="41349"/>
                    <a:pt x="5929" y="27036"/>
                    <a:pt x="16482" y="16482"/>
                  </a:cubicBezTo>
                  <a:cubicBezTo>
                    <a:pt x="27036" y="5929"/>
                    <a:pt x="41349" y="0"/>
                    <a:pt x="56274" y="0"/>
                  </a:cubicBezTo>
                  <a:close/>
                </a:path>
              </a:pathLst>
            </a:custGeom>
            <a:solidFill>
              <a:srgbClr val="EAF7CF"/>
            </a:solidFill>
            <a:ln cap="rnd" cmpd="sng" w="57150">
              <a:solidFill>
                <a:srgbClr val="EAF7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txBox="1"/>
            <p:nvPr/>
          </p:nvSpPr>
          <p:spPr>
            <a:xfrm>
              <a:off x="0" y="-9473"/>
              <a:ext cx="5922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39916"/>
                </a:lnSpc>
                <a:spcBef>
                  <a:spcPts val="0"/>
                </a:spcBef>
                <a:spcAft>
                  <a:spcPts val="0"/>
                </a:spcAft>
                <a:buNone/>
              </a:pPr>
              <a:r>
                <a:rPr b="1" i="0" lang="en-US" sz="1200" u="none" cap="none" strike="noStrike">
                  <a:solidFill>
                    <a:srgbClr val="EC9700"/>
                  </a:solidFill>
                  <a:latin typeface="Montserrat"/>
                  <a:ea typeface="Montserrat"/>
                  <a:cs typeface="Montserrat"/>
                  <a:sym typeface="Montserrat"/>
                </a:rPr>
                <a:t>reallygreatsite.com</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