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Raleway"/>
      <p:bold r:id="rId30"/>
      <p:boldItalic r:id="rId31"/>
    </p:embeddedFont>
    <p:embeddedFont>
      <p:font typeface="Raleway Black"/>
      <p:bold r:id="rId32"/>
      <p:boldItalic r:id="rId33"/>
    </p:embeddedFont>
    <p:embeddedFont>
      <p:font typeface="Shrikhand"/>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761C98-3CE3-4057-AC05-27988CCC4092}">
  <a:tblStyle styleId="{7D761C98-3CE3-4057-AC05-27988CCC409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Italic.fntdata"/><Relationship Id="rId30" Type="http://schemas.openxmlformats.org/officeDocument/2006/relationships/font" Target="fonts/Raleway-bold.fntdata"/><Relationship Id="rId11" Type="http://schemas.openxmlformats.org/officeDocument/2006/relationships/slide" Target="slides/slide5.xml"/><Relationship Id="rId33" Type="http://schemas.openxmlformats.org/officeDocument/2006/relationships/font" Target="fonts/RalewayBlack-boldItalic.fntdata"/><Relationship Id="rId10" Type="http://schemas.openxmlformats.org/officeDocument/2006/relationships/slide" Target="slides/slide4.xml"/><Relationship Id="rId32" Type="http://schemas.openxmlformats.org/officeDocument/2006/relationships/font" Target="fonts/RalewayBlack-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Shrikhand-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FFF285"/>
            </a:gs>
            <a:gs pos="100000">
              <a:srgbClr val="F441AC"/>
            </a:gs>
          </a:gsLst>
          <a:path path="circle">
            <a:fillToRect b="50%" l="50%" r="50%" t="50%"/>
          </a:path>
          <a:tileRect/>
        </a:gra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2.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0"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8.jpg"/><Relationship Id="rId9" Type="http://schemas.openxmlformats.org/officeDocument/2006/relationships/image" Target="../media/image35.jpg"/><Relationship Id="rId5" Type="http://schemas.openxmlformats.org/officeDocument/2006/relationships/image" Target="../media/image31.png"/><Relationship Id="rId6" Type="http://schemas.openxmlformats.org/officeDocument/2006/relationships/image" Target="../media/image23.jpg"/><Relationship Id="rId7" Type="http://schemas.openxmlformats.org/officeDocument/2006/relationships/image" Target="../media/image21.png"/><Relationship Id="rId8"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31.png"/><Relationship Id="rId7" Type="http://schemas.openxmlformats.org/officeDocument/2006/relationships/image" Target="../media/image21.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38.png"/><Relationship Id="rId7"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40.jpg"/><Relationship Id="rId5" Type="http://schemas.openxmlformats.org/officeDocument/2006/relationships/image" Target="../media/image10.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3.png"/><Relationship Id="rId7" Type="http://schemas.openxmlformats.org/officeDocument/2006/relationships/image" Target="../media/image21.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10.png"/></Relationships>
</file>

<file path=ppt/slides/_rels/slide22.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1.png"/><Relationship Id="rId13" Type="http://schemas.openxmlformats.org/officeDocument/2006/relationships/image" Target="../media/image31.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39.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10.png"/><Relationship Id="rId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84" name="Shape 84"/>
        <p:cNvGrpSpPr/>
        <p:nvPr/>
      </p:nvGrpSpPr>
      <p:grpSpPr>
        <a:xfrm>
          <a:off x="0" y="0"/>
          <a:ext cx="0" cy="0"/>
          <a:chOff x="0" y="0"/>
          <a:chExt cx="0" cy="0"/>
        </a:xfrm>
      </p:grpSpPr>
      <p:sp>
        <p:nvSpPr>
          <p:cNvPr id="85" name="Google Shape;85;p14"/>
          <p:cNvSpPr/>
          <p:nvPr/>
        </p:nvSpPr>
        <p:spPr>
          <a:xfrm>
            <a:off x="12845022" y="3350545"/>
            <a:ext cx="7147566" cy="7129698"/>
          </a:xfrm>
          <a:custGeom>
            <a:rect b="b" l="l" r="r" t="t"/>
            <a:pathLst>
              <a:path extrusionOk="0" h="7129698" w="7147566">
                <a:moveTo>
                  <a:pt x="0" y="0"/>
                </a:moveTo>
                <a:lnTo>
                  <a:pt x="7147566" y="0"/>
                </a:lnTo>
                <a:lnTo>
                  <a:pt x="7147566" y="7129697"/>
                </a:lnTo>
                <a:lnTo>
                  <a:pt x="0" y="7129697"/>
                </a:lnTo>
                <a:lnTo>
                  <a:pt x="0" y="0"/>
                </a:lnTo>
                <a:close/>
              </a:path>
            </a:pathLst>
          </a:custGeom>
          <a:blipFill rotWithShape="1">
            <a:blip r:embed="rId3">
              <a:alphaModFix/>
            </a:blip>
            <a:stretch>
              <a:fillRect b="0" l="0" r="0" t="0"/>
            </a:stretch>
          </a:blipFill>
          <a:ln>
            <a:noFill/>
          </a:ln>
        </p:spPr>
      </p:sp>
      <p:sp>
        <p:nvSpPr>
          <p:cNvPr id="86" name="Google Shape;86;p14"/>
          <p:cNvSpPr/>
          <p:nvPr/>
        </p:nvSpPr>
        <p:spPr>
          <a:xfrm flipH="1">
            <a:off x="-1648036" y="3350545"/>
            <a:ext cx="7147566" cy="7129698"/>
          </a:xfrm>
          <a:custGeom>
            <a:rect b="b" l="l" r="r" t="t"/>
            <a:pathLst>
              <a:path extrusionOk="0" h="7129698" w="7147566">
                <a:moveTo>
                  <a:pt x="7147566" y="0"/>
                </a:moveTo>
                <a:lnTo>
                  <a:pt x="0" y="0"/>
                </a:lnTo>
                <a:lnTo>
                  <a:pt x="0" y="7129697"/>
                </a:lnTo>
                <a:lnTo>
                  <a:pt x="7147566" y="7129697"/>
                </a:lnTo>
                <a:lnTo>
                  <a:pt x="7147566" y="0"/>
                </a:lnTo>
                <a:close/>
              </a:path>
            </a:pathLst>
          </a:custGeom>
          <a:blipFill rotWithShape="1">
            <a:blip r:embed="rId3">
              <a:alphaModFix/>
            </a:blip>
            <a:stretch>
              <a:fillRect b="0" l="0" r="0" t="0"/>
            </a:stretch>
          </a:blipFill>
          <a:ln>
            <a:noFill/>
          </a:ln>
        </p:spPr>
      </p:sp>
      <p:sp>
        <p:nvSpPr>
          <p:cNvPr id="87" name="Google Shape;87;p14"/>
          <p:cNvSpPr/>
          <p:nvPr/>
        </p:nvSpPr>
        <p:spPr>
          <a:xfrm>
            <a:off x="5214136" y="1028700"/>
            <a:ext cx="7916279" cy="7936120"/>
          </a:xfrm>
          <a:custGeom>
            <a:rect b="b" l="l" r="r" t="t"/>
            <a:pathLst>
              <a:path extrusionOk="0" h="7936120" w="7916279">
                <a:moveTo>
                  <a:pt x="0" y="0"/>
                </a:moveTo>
                <a:lnTo>
                  <a:pt x="7916280" y="0"/>
                </a:lnTo>
                <a:lnTo>
                  <a:pt x="7916280" y="7936120"/>
                </a:lnTo>
                <a:lnTo>
                  <a:pt x="0" y="7936120"/>
                </a:lnTo>
                <a:lnTo>
                  <a:pt x="0" y="0"/>
                </a:lnTo>
                <a:close/>
              </a:path>
            </a:pathLst>
          </a:custGeom>
          <a:blipFill rotWithShape="1">
            <a:blip r:embed="rId4">
              <a:alphaModFix/>
            </a:blip>
            <a:stretch>
              <a:fillRect b="0" l="0" r="0" t="0"/>
            </a:stretch>
          </a:blipFill>
          <a:ln>
            <a:noFill/>
          </a:ln>
        </p:spPr>
      </p:sp>
      <p:sp>
        <p:nvSpPr>
          <p:cNvPr id="88" name="Google Shape;88;p14"/>
          <p:cNvSpPr/>
          <p:nvPr/>
        </p:nvSpPr>
        <p:spPr>
          <a:xfrm>
            <a:off x="14159469" y="447935"/>
            <a:ext cx="5833119" cy="2114506"/>
          </a:xfrm>
          <a:custGeom>
            <a:rect b="b" l="l" r="r" t="t"/>
            <a:pathLst>
              <a:path extrusionOk="0" h="2114506" w="5833119">
                <a:moveTo>
                  <a:pt x="0" y="0"/>
                </a:moveTo>
                <a:lnTo>
                  <a:pt x="5833119" y="0"/>
                </a:lnTo>
                <a:lnTo>
                  <a:pt x="5833119" y="2114506"/>
                </a:lnTo>
                <a:lnTo>
                  <a:pt x="0" y="2114506"/>
                </a:lnTo>
                <a:lnTo>
                  <a:pt x="0" y="0"/>
                </a:lnTo>
                <a:close/>
              </a:path>
            </a:pathLst>
          </a:custGeom>
          <a:blipFill rotWithShape="1">
            <a:blip r:embed="rId5">
              <a:alphaModFix/>
            </a:blip>
            <a:stretch>
              <a:fillRect b="0" l="0" r="0" t="0"/>
            </a:stretch>
          </a:blipFill>
          <a:ln>
            <a:noFill/>
          </a:ln>
        </p:spPr>
      </p:sp>
      <p:sp>
        <p:nvSpPr>
          <p:cNvPr id="89" name="Google Shape;89;p14"/>
          <p:cNvSpPr/>
          <p:nvPr/>
        </p:nvSpPr>
        <p:spPr>
          <a:xfrm>
            <a:off x="14159469" y="5864048"/>
            <a:ext cx="3609062" cy="1308285"/>
          </a:xfrm>
          <a:custGeom>
            <a:rect b="b" l="l" r="r" t="t"/>
            <a:pathLst>
              <a:path extrusionOk="0" h="1308285" w="3609062">
                <a:moveTo>
                  <a:pt x="0" y="0"/>
                </a:moveTo>
                <a:lnTo>
                  <a:pt x="3609062" y="0"/>
                </a:lnTo>
                <a:lnTo>
                  <a:pt x="3609062" y="1308285"/>
                </a:lnTo>
                <a:lnTo>
                  <a:pt x="0" y="1308285"/>
                </a:lnTo>
                <a:lnTo>
                  <a:pt x="0" y="0"/>
                </a:lnTo>
                <a:close/>
              </a:path>
            </a:pathLst>
          </a:custGeom>
          <a:blipFill rotWithShape="1">
            <a:blip r:embed="rId5">
              <a:alphaModFix/>
            </a:blip>
            <a:stretch>
              <a:fillRect b="0" l="0" r="0" t="0"/>
            </a:stretch>
          </a:blipFill>
          <a:ln>
            <a:noFill/>
          </a:ln>
        </p:spPr>
      </p:sp>
      <p:sp>
        <p:nvSpPr>
          <p:cNvPr id="90" name="Google Shape;90;p14"/>
          <p:cNvSpPr/>
          <p:nvPr/>
        </p:nvSpPr>
        <p:spPr>
          <a:xfrm>
            <a:off x="576021" y="5864048"/>
            <a:ext cx="3609062" cy="1308285"/>
          </a:xfrm>
          <a:custGeom>
            <a:rect b="b" l="l" r="r" t="t"/>
            <a:pathLst>
              <a:path extrusionOk="0" h="1308285" w="3609062">
                <a:moveTo>
                  <a:pt x="0" y="0"/>
                </a:moveTo>
                <a:lnTo>
                  <a:pt x="3609062" y="0"/>
                </a:lnTo>
                <a:lnTo>
                  <a:pt x="3609062" y="1308285"/>
                </a:lnTo>
                <a:lnTo>
                  <a:pt x="0" y="1308285"/>
                </a:lnTo>
                <a:lnTo>
                  <a:pt x="0" y="0"/>
                </a:lnTo>
                <a:close/>
              </a:path>
            </a:pathLst>
          </a:custGeom>
          <a:blipFill rotWithShape="1">
            <a:blip r:embed="rId5">
              <a:alphaModFix/>
            </a:blip>
            <a:stretch>
              <a:fillRect b="0" l="0" r="0" t="0"/>
            </a:stretch>
          </a:blipFill>
          <a:ln>
            <a:noFill/>
          </a:ln>
        </p:spPr>
      </p:sp>
      <p:sp>
        <p:nvSpPr>
          <p:cNvPr id="91" name="Google Shape;91;p14"/>
          <p:cNvSpPr/>
          <p:nvPr/>
        </p:nvSpPr>
        <p:spPr>
          <a:xfrm>
            <a:off x="0" y="7449397"/>
            <a:ext cx="1583617" cy="3030845"/>
          </a:xfrm>
          <a:custGeom>
            <a:rect b="b" l="l" r="r" t="t"/>
            <a:pathLst>
              <a:path extrusionOk="0" h="3030845" w="1583617">
                <a:moveTo>
                  <a:pt x="0" y="0"/>
                </a:moveTo>
                <a:lnTo>
                  <a:pt x="1583617" y="0"/>
                </a:lnTo>
                <a:lnTo>
                  <a:pt x="1583617" y="3030845"/>
                </a:lnTo>
                <a:lnTo>
                  <a:pt x="0" y="3030845"/>
                </a:lnTo>
                <a:lnTo>
                  <a:pt x="0" y="0"/>
                </a:lnTo>
                <a:close/>
              </a:path>
            </a:pathLst>
          </a:custGeom>
          <a:blipFill rotWithShape="1">
            <a:blip r:embed="rId6">
              <a:alphaModFix/>
            </a:blip>
            <a:stretch>
              <a:fillRect b="0" l="0" r="0" t="0"/>
            </a:stretch>
          </a:blipFill>
          <a:ln>
            <a:noFill/>
          </a:ln>
        </p:spPr>
      </p:sp>
      <p:sp>
        <p:nvSpPr>
          <p:cNvPr id="92" name="Google Shape;92;p14"/>
          <p:cNvSpPr/>
          <p:nvPr/>
        </p:nvSpPr>
        <p:spPr>
          <a:xfrm>
            <a:off x="16711201" y="7449397"/>
            <a:ext cx="1583617" cy="3030845"/>
          </a:xfrm>
          <a:custGeom>
            <a:rect b="b" l="l" r="r" t="t"/>
            <a:pathLst>
              <a:path extrusionOk="0" h="3030845" w="1583617">
                <a:moveTo>
                  <a:pt x="0" y="0"/>
                </a:moveTo>
                <a:lnTo>
                  <a:pt x="1583617" y="0"/>
                </a:lnTo>
                <a:lnTo>
                  <a:pt x="1583617" y="3030845"/>
                </a:lnTo>
                <a:lnTo>
                  <a:pt x="0" y="3030845"/>
                </a:lnTo>
                <a:lnTo>
                  <a:pt x="0" y="0"/>
                </a:lnTo>
                <a:close/>
              </a:path>
            </a:pathLst>
          </a:custGeom>
          <a:blipFill rotWithShape="1">
            <a:blip r:embed="rId6">
              <a:alphaModFix/>
            </a:blip>
            <a:stretch>
              <a:fillRect b="0" l="0" r="0" t="0"/>
            </a:stretch>
          </a:blipFill>
          <a:ln>
            <a:noFill/>
          </a:ln>
        </p:spPr>
      </p:sp>
      <p:sp>
        <p:nvSpPr>
          <p:cNvPr id="93" name="Google Shape;93;p14"/>
          <p:cNvSpPr txBox="1"/>
          <p:nvPr/>
        </p:nvSpPr>
        <p:spPr>
          <a:xfrm>
            <a:off x="4458524" y="3350550"/>
            <a:ext cx="9427500" cy="23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0" u="none" cap="none" strike="noStrike">
                <a:solidFill>
                  <a:srgbClr val="6D1943"/>
                </a:solidFill>
                <a:latin typeface="Shrikhand"/>
                <a:ea typeface="Shrikhand"/>
                <a:cs typeface="Shrikhand"/>
                <a:sym typeface="Shrikhand"/>
              </a:rPr>
              <a:t>January</a:t>
            </a:r>
            <a:endParaRPr/>
          </a:p>
        </p:txBody>
      </p:sp>
      <p:sp>
        <p:nvSpPr>
          <p:cNvPr id="94" name="Google Shape;94;p14"/>
          <p:cNvSpPr txBox="1"/>
          <p:nvPr/>
        </p:nvSpPr>
        <p:spPr>
          <a:xfrm>
            <a:off x="5182492" y="5606965"/>
            <a:ext cx="7979569" cy="1368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Daily Calendar</a:t>
            </a:r>
            <a:endParaRPr/>
          </a:p>
        </p:txBody>
      </p:sp>
      <p:sp>
        <p:nvSpPr>
          <p:cNvPr id="95" name="Google Shape;95;p14"/>
          <p:cNvSpPr txBox="1"/>
          <p:nvPr/>
        </p:nvSpPr>
        <p:spPr>
          <a:xfrm>
            <a:off x="7621302" y="1889809"/>
            <a:ext cx="3045396" cy="17176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Raleway Black"/>
                <a:ea typeface="Raleway Black"/>
                <a:cs typeface="Raleway Black"/>
                <a:sym typeface="Raleway Black"/>
              </a:rPr>
              <a:t>2024</a:t>
            </a:r>
            <a:endParaRPr/>
          </a:p>
        </p:txBody>
      </p:sp>
      <p:sp>
        <p:nvSpPr>
          <p:cNvPr id="96" name="Google Shape;96;p14"/>
          <p:cNvSpPr txBox="1"/>
          <p:nvPr/>
        </p:nvSpPr>
        <p:spPr>
          <a:xfrm>
            <a:off x="6661099" y="9191625"/>
            <a:ext cx="5022354"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aleway"/>
                <a:ea typeface="Raleway"/>
                <a:cs typeface="Raleway"/>
                <a:sym typeface="Raleway"/>
              </a:rPr>
              <a:t>Multi-purpose Presentation</a:t>
            </a:r>
            <a:endParaRPr/>
          </a:p>
        </p:txBody>
      </p:sp>
      <p:sp>
        <p:nvSpPr>
          <p:cNvPr id="97" name="Google Shape;97;p14"/>
          <p:cNvSpPr/>
          <p:nvPr/>
        </p:nvSpPr>
        <p:spPr>
          <a:xfrm>
            <a:off x="-1647683" y="447935"/>
            <a:ext cx="5833119" cy="2114506"/>
          </a:xfrm>
          <a:custGeom>
            <a:rect b="b" l="l" r="r" t="t"/>
            <a:pathLst>
              <a:path extrusionOk="0" h="2114506" w="5833119">
                <a:moveTo>
                  <a:pt x="0" y="0"/>
                </a:moveTo>
                <a:lnTo>
                  <a:pt x="5833119" y="0"/>
                </a:lnTo>
                <a:lnTo>
                  <a:pt x="5833119" y="2114506"/>
                </a:lnTo>
                <a:lnTo>
                  <a:pt x="0" y="2114506"/>
                </a:lnTo>
                <a:lnTo>
                  <a:pt x="0" y="0"/>
                </a:lnTo>
                <a:close/>
              </a:path>
            </a:pathLst>
          </a:custGeom>
          <a:blipFill rotWithShape="1">
            <a:blip r:embed="rId5">
              <a:alphaModFix/>
            </a:blip>
            <a:stretch>
              <a:fillRect b="0" l="0" r="0" t="0"/>
            </a:stretch>
          </a:blipFill>
          <a:ln>
            <a:noFill/>
          </a:ln>
        </p:spPr>
      </p:sp>
      <p:sp>
        <p:nvSpPr>
          <p:cNvPr id="98" name="Google Shape;98;p14"/>
          <p:cNvSpPr/>
          <p:nvPr/>
        </p:nvSpPr>
        <p:spPr>
          <a:xfrm>
            <a:off x="12431006" y="8097989"/>
            <a:ext cx="1462108" cy="2382253"/>
          </a:xfrm>
          <a:custGeom>
            <a:rect b="b" l="l" r="r" t="t"/>
            <a:pathLst>
              <a:path extrusionOk="0" h="2382253" w="1462108">
                <a:moveTo>
                  <a:pt x="0" y="0"/>
                </a:moveTo>
                <a:lnTo>
                  <a:pt x="1462108" y="0"/>
                </a:lnTo>
                <a:lnTo>
                  <a:pt x="1462108" y="2382253"/>
                </a:lnTo>
                <a:lnTo>
                  <a:pt x="0" y="2382253"/>
                </a:lnTo>
                <a:lnTo>
                  <a:pt x="0" y="0"/>
                </a:lnTo>
                <a:close/>
              </a:path>
            </a:pathLst>
          </a:custGeom>
          <a:blipFill rotWithShape="1">
            <a:blip r:embed="rId7">
              <a:alphaModFix/>
            </a:blip>
            <a:stretch>
              <a:fillRect b="0" l="0" r="0" t="0"/>
            </a:stretch>
          </a:blipFill>
          <a:ln>
            <a:noFill/>
          </a:ln>
        </p:spPr>
      </p:sp>
      <p:sp>
        <p:nvSpPr>
          <p:cNvPr id="99" name="Google Shape;99;p14"/>
          <p:cNvSpPr/>
          <p:nvPr/>
        </p:nvSpPr>
        <p:spPr>
          <a:xfrm flipH="1">
            <a:off x="4155902" y="8097989"/>
            <a:ext cx="1462108" cy="2382253"/>
          </a:xfrm>
          <a:custGeom>
            <a:rect b="b" l="l" r="r" t="t"/>
            <a:pathLst>
              <a:path extrusionOk="0" h="2382253" w="1462108">
                <a:moveTo>
                  <a:pt x="1462108" y="0"/>
                </a:moveTo>
                <a:lnTo>
                  <a:pt x="0" y="0"/>
                </a:lnTo>
                <a:lnTo>
                  <a:pt x="0" y="2382253"/>
                </a:lnTo>
                <a:lnTo>
                  <a:pt x="1462108" y="2382253"/>
                </a:lnTo>
                <a:lnTo>
                  <a:pt x="1462108"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18" name="Shape 418"/>
        <p:cNvGrpSpPr/>
        <p:nvPr/>
      </p:nvGrpSpPr>
      <p:grpSpPr>
        <a:xfrm>
          <a:off x="0" y="0"/>
          <a:ext cx="0" cy="0"/>
          <a:chOff x="0" y="0"/>
          <a:chExt cx="0" cy="0"/>
        </a:xfrm>
      </p:grpSpPr>
      <p:sp>
        <p:nvSpPr>
          <p:cNvPr id="419" name="Google Shape;419;p23"/>
          <p:cNvSpPr txBox="1"/>
          <p:nvPr/>
        </p:nvSpPr>
        <p:spPr>
          <a:xfrm>
            <a:off x="4309818" y="1750727"/>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VACATION TIMELINE</a:t>
            </a:r>
            <a:endParaRPr/>
          </a:p>
        </p:txBody>
      </p:sp>
      <p:sp>
        <p:nvSpPr>
          <p:cNvPr id="420" name="Google Shape;420;p23"/>
          <p:cNvSpPr/>
          <p:nvPr/>
        </p:nvSpPr>
        <p:spPr>
          <a:xfrm>
            <a:off x="1961891" y="3604912"/>
            <a:ext cx="3069483" cy="3077176"/>
          </a:xfrm>
          <a:custGeom>
            <a:rect b="b" l="l" r="r" t="t"/>
            <a:pathLst>
              <a:path extrusionOk="0" h="3077176" w="3069483">
                <a:moveTo>
                  <a:pt x="0" y="0"/>
                </a:moveTo>
                <a:lnTo>
                  <a:pt x="3069483" y="0"/>
                </a:lnTo>
                <a:lnTo>
                  <a:pt x="3069483" y="3077176"/>
                </a:lnTo>
                <a:lnTo>
                  <a:pt x="0" y="3077176"/>
                </a:lnTo>
                <a:lnTo>
                  <a:pt x="0" y="0"/>
                </a:lnTo>
                <a:close/>
              </a:path>
            </a:pathLst>
          </a:custGeom>
          <a:blipFill rotWithShape="1">
            <a:blip r:embed="rId3">
              <a:alphaModFix/>
            </a:blip>
            <a:stretch>
              <a:fillRect b="0" l="0" r="0" t="0"/>
            </a:stretch>
          </a:blipFill>
          <a:ln>
            <a:noFill/>
          </a:ln>
        </p:spPr>
      </p:sp>
      <p:sp>
        <p:nvSpPr>
          <p:cNvPr id="421" name="Google Shape;421;p23"/>
          <p:cNvSpPr/>
          <p:nvPr/>
        </p:nvSpPr>
        <p:spPr>
          <a:xfrm>
            <a:off x="2879707" y="4019063"/>
            <a:ext cx="1175037" cy="2248875"/>
          </a:xfrm>
          <a:custGeom>
            <a:rect b="b" l="l" r="r" t="t"/>
            <a:pathLst>
              <a:path extrusionOk="0" h="2248875" w="1175037">
                <a:moveTo>
                  <a:pt x="0" y="0"/>
                </a:moveTo>
                <a:lnTo>
                  <a:pt x="1175037" y="0"/>
                </a:lnTo>
                <a:lnTo>
                  <a:pt x="1175037" y="2248874"/>
                </a:lnTo>
                <a:lnTo>
                  <a:pt x="0" y="2248874"/>
                </a:lnTo>
                <a:lnTo>
                  <a:pt x="0" y="0"/>
                </a:lnTo>
                <a:close/>
              </a:path>
            </a:pathLst>
          </a:custGeom>
          <a:blipFill rotWithShape="1">
            <a:blip r:embed="rId4">
              <a:alphaModFix/>
            </a:blip>
            <a:stretch>
              <a:fillRect b="0" l="0" r="0" t="0"/>
            </a:stretch>
          </a:blipFill>
          <a:ln>
            <a:noFill/>
          </a:ln>
        </p:spPr>
      </p:sp>
      <p:sp>
        <p:nvSpPr>
          <p:cNvPr id="422" name="Google Shape;422;p23"/>
          <p:cNvSpPr/>
          <p:nvPr/>
        </p:nvSpPr>
        <p:spPr>
          <a:xfrm>
            <a:off x="7609259" y="3604912"/>
            <a:ext cx="3069483" cy="3077176"/>
          </a:xfrm>
          <a:custGeom>
            <a:rect b="b" l="l" r="r" t="t"/>
            <a:pathLst>
              <a:path extrusionOk="0" h="3077176" w="3069483">
                <a:moveTo>
                  <a:pt x="0" y="0"/>
                </a:moveTo>
                <a:lnTo>
                  <a:pt x="3069482" y="0"/>
                </a:lnTo>
                <a:lnTo>
                  <a:pt x="3069482" y="3077176"/>
                </a:lnTo>
                <a:lnTo>
                  <a:pt x="0" y="3077176"/>
                </a:lnTo>
                <a:lnTo>
                  <a:pt x="0" y="0"/>
                </a:lnTo>
                <a:close/>
              </a:path>
            </a:pathLst>
          </a:custGeom>
          <a:blipFill rotWithShape="1">
            <a:blip r:embed="rId3">
              <a:alphaModFix/>
            </a:blip>
            <a:stretch>
              <a:fillRect b="0" l="0" r="0" t="0"/>
            </a:stretch>
          </a:blipFill>
          <a:ln>
            <a:noFill/>
          </a:ln>
        </p:spPr>
      </p:sp>
      <p:sp>
        <p:nvSpPr>
          <p:cNvPr id="423" name="Google Shape;423;p23"/>
          <p:cNvSpPr/>
          <p:nvPr/>
        </p:nvSpPr>
        <p:spPr>
          <a:xfrm>
            <a:off x="8233095" y="4191334"/>
            <a:ext cx="1825200" cy="1820637"/>
          </a:xfrm>
          <a:custGeom>
            <a:rect b="b" l="l" r="r" t="t"/>
            <a:pathLst>
              <a:path extrusionOk="0" h="1820637" w="1825200">
                <a:moveTo>
                  <a:pt x="0" y="0"/>
                </a:moveTo>
                <a:lnTo>
                  <a:pt x="1825200" y="0"/>
                </a:lnTo>
                <a:lnTo>
                  <a:pt x="1825200" y="1820637"/>
                </a:lnTo>
                <a:lnTo>
                  <a:pt x="0" y="1820637"/>
                </a:lnTo>
                <a:lnTo>
                  <a:pt x="0" y="0"/>
                </a:lnTo>
                <a:close/>
              </a:path>
            </a:pathLst>
          </a:custGeom>
          <a:blipFill rotWithShape="1">
            <a:blip r:embed="rId5">
              <a:alphaModFix/>
            </a:blip>
            <a:stretch>
              <a:fillRect b="0" l="0" r="0" t="0"/>
            </a:stretch>
          </a:blipFill>
          <a:ln>
            <a:noFill/>
          </a:ln>
        </p:spPr>
      </p:sp>
      <p:sp>
        <p:nvSpPr>
          <p:cNvPr id="424" name="Google Shape;424;p23"/>
          <p:cNvSpPr/>
          <p:nvPr/>
        </p:nvSpPr>
        <p:spPr>
          <a:xfrm>
            <a:off x="13260016" y="3604912"/>
            <a:ext cx="3069483" cy="3077176"/>
          </a:xfrm>
          <a:custGeom>
            <a:rect b="b" l="l" r="r" t="t"/>
            <a:pathLst>
              <a:path extrusionOk="0" h="3077176" w="3069483">
                <a:moveTo>
                  <a:pt x="0" y="0"/>
                </a:moveTo>
                <a:lnTo>
                  <a:pt x="3069483" y="0"/>
                </a:lnTo>
                <a:lnTo>
                  <a:pt x="3069483" y="3077176"/>
                </a:lnTo>
                <a:lnTo>
                  <a:pt x="0" y="3077176"/>
                </a:lnTo>
                <a:lnTo>
                  <a:pt x="0" y="0"/>
                </a:lnTo>
                <a:close/>
              </a:path>
            </a:pathLst>
          </a:custGeom>
          <a:blipFill rotWithShape="1">
            <a:blip r:embed="rId3">
              <a:alphaModFix/>
            </a:blip>
            <a:stretch>
              <a:fillRect b="0" l="0" r="0" t="0"/>
            </a:stretch>
          </a:blipFill>
          <a:ln>
            <a:noFill/>
          </a:ln>
        </p:spPr>
      </p:sp>
      <p:cxnSp>
        <p:nvCxnSpPr>
          <p:cNvPr id="425" name="Google Shape;425;p23"/>
          <p:cNvCxnSpPr/>
          <p:nvPr/>
        </p:nvCxnSpPr>
        <p:spPr>
          <a:xfrm>
            <a:off x="5362764" y="5162550"/>
            <a:ext cx="1711379" cy="0"/>
          </a:xfrm>
          <a:prstGeom prst="straightConnector1">
            <a:avLst/>
          </a:prstGeom>
          <a:noFill/>
          <a:ln cap="rnd" cmpd="sng" w="76200">
            <a:solidFill>
              <a:srgbClr val="6D1943"/>
            </a:solidFill>
            <a:prstDash val="solid"/>
            <a:round/>
            <a:headEnd len="sm" w="sm" type="none"/>
            <a:tailEnd len="med" w="med" type="stealth"/>
          </a:ln>
        </p:spPr>
      </p:cxnSp>
      <p:cxnSp>
        <p:nvCxnSpPr>
          <p:cNvPr id="426" name="Google Shape;426;p23"/>
          <p:cNvCxnSpPr/>
          <p:nvPr/>
        </p:nvCxnSpPr>
        <p:spPr>
          <a:xfrm>
            <a:off x="11160636" y="5162550"/>
            <a:ext cx="1711379" cy="0"/>
          </a:xfrm>
          <a:prstGeom prst="straightConnector1">
            <a:avLst/>
          </a:prstGeom>
          <a:noFill/>
          <a:ln cap="rnd" cmpd="sng" w="76200">
            <a:solidFill>
              <a:srgbClr val="6D1943"/>
            </a:solidFill>
            <a:prstDash val="solid"/>
            <a:round/>
            <a:headEnd len="sm" w="sm" type="none"/>
            <a:tailEnd len="med" w="med" type="stealth"/>
          </a:ln>
        </p:spPr>
      </p:cxnSp>
      <p:sp>
        <p:nvSpPr>
          <p:cNvPr id="427" name="Google Shape;427;p23"/>
          <p:cNvSpPr txBox="1"/>
          <p:nvPr/>
        </p:nvSpPr>
        <p:spPr>
          <a:xfrm>
            <a:off x="1140990" y="7184513"/>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Forest Park</a:t>
            </a:r>
            <a:endParaRPr/>
          </a:p>
        </p:txBody>
      </p:sp>
      <p:sp>
        <p:nvSpPr>
          <p:cNvPr id="428" name="Google Shape;428;p23"/>
          <p:cNvSpPr txBox="1"/>
          <p:nvPr/>
        </p:nvSpPr>
        <p:spPr>
          <a:xfrm>
            <a:off x="2074181" y="779172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29" name="Google Shape;429;p23"/>
          <p:cNvSpPr txBox="1"/>
          <p:nvPr/>
        </p:nvSpPr>
        <p:spPr>
          <a:xfrm>
            <a:off x="6788357" y="7161412"/>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Mountain Hiking</a:t>
            </a:r>
            <a:endParaRPr/>
          </a:p>
        </p:txBody>
      </p:sp>
      <p:sp>
        <p:nvSpPr>
          <p:cNvPr id="430" name="Google Shape;430;p23"/>
          <p:cNvSpPr txBox="1"/>
          <p:nvPr/>
        </p:nvSpPr>
        <p:spPr>
          <a:xfrm>
            <a:off x="7721549" y="7768623"/>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31" name="Google Shape;431;p23"/>
          <p:cNvSpPr txBox="1"/>
          <p:nvPr/>
        </p:nvSpPr>
        <p:spPr>
          <a:xfrm>
            <a:off x="12433093" y="7138310"/>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Fruit Picking</a:t>
            </a:r>
            <a:endParaRPr/>
          </a:p>
        </p:txBody>
      </p:sp>
      <p:sp>
        <p:nvSpPr>
          <p:cNvPr id="432" name="Google Shape;432;p23"/>
          <p:cNvSpPr txBox="1"/>
          <p:nvPr/>
        </p:nvSpPr>
        <p:spPr>
          <a:xfrm>
            <a:off x="13366284" y="7745522"/>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33" name="Google Shape;433;p23"/>
          <p:cNvSpPr/>
          <p:nvPr/>
        </p:nvSpPr>
        <p:spPr>
          <a:xfrm>
            <a:off x="13683728" y="4700897"/>
            <a:ext cx="2222059" cy="1113807"/>
          </a:xfrm>
          <a:custGeom>
            <a:rect b="b" l="l" r="r" t="t"/>
            <a:pathLst>
              <a:path extrusionOk="0" h="1113807" w="2222059">
                <a:moveTo>
                  <a:pt x="0" y="0"/>
                </a:moveTo>
                <a:lnTo>
                  <a:pt x="2222059" y="0"/>
                </a:lnTo>
                <a:lnTo>
                  <a:pt x="2222059" y="1113806"/>
                </a:lnTo>
                <a:lnTo>
                  <a:pt x="0" y="1113806"/>
                </a:lnTo>
                <a:lnTo>
                  <a:pt x="0" y="0"/>
                </a:lnTo>
                <a:close/>
              </a:path>
            </a:pathLst>
          </a:custGeom>
          <a:blipFill rotWithShape="1">
            <a:blip r:embed="rId6">
              <a:alphaModFix/>
            </a:blip>
            <a:stretch>
              <a:fillRect b="0" l="0" r="0" t="0"/>
            </a:stretch>
          </a:blipFill>
          <a:ln>
            <a:noFill/>
          </a:ln>
        </p:spPr>
      </p:sp>
      <p:sp>
        <p:nvSpPr>
          <p:cNvPr id="434" name="Google Shape;434;p23"/>
          <p:cNvSpPr/>
          <p:nvPr/>
        </p:nvSpPr>
        <p:spPr>
          <a:xfrm>
            <a:off x="-654943" y="195974"/>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7">
              <a:alphaModFix/>
            </a:blip>
            <a:stretch>
              <a:fillRect b="0" l="0" r="0" t="0"/>
            </a:stretch>
          </a:blipFill>
          <a:ln>
            <a:noFill/>
          </a:ln>
        </p:spPr>
      </p:sp>
      <p:sp>
        <p:nvSpPr>
          <p:cNvPr id="435" name="Google Shape;435;p23"/>
          <p:cNvSpPr/>
          <p:nvPr/>
        </p:nvSpPr>
        <p:spPr>
          <a:xfrm>
            <a:off x="13978182" y="29279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39" name="Shape 439"/>
        <p:cNvGrpSpPr/>
        <p:nvPr/>
      </p:nvGrpSpPr>
      <p:grpSpPr>
        <a:xfrm>
          <a:off x="0" y="0"/>
          <a:ext cx="0" cy="0"/>
          <a:chOff x="0" y="0"/>
          <a:chExt cx="0" cy="0"/>
        </a:xfrm>
      </p:grpSpPr>
      <p:sp>
        <p:nvSpPr>
          <p:cNvPr id="440" name="Google Shape;440;p24"/>
          <p:cNvSpPr/>
          <p:nvPr/>
        </p:nvSpPr>
        <p:spPr>
          <a:xfrm>
            <a:off x="13978182" y="5752662"/>
            <a:ext cx="4712606" cy="4700825"/>
          </a:xfrm>
          <a:custGeom>
            <a:rect b="b" l="l" r="r" t="t"/>
            <a:pathLst>
              <a:path extrusionOk="0" h="4700825" w="4712606">
                <a:moveTo>
                  <a:pt x="0" y="0"/>
                </a:moveTo>
                <a:lnTo>
                  <a:pt x="4712606" y="0"/>
                </a:lnTo>
                <a:lnTo>
                  <a:pt x="4712606" y="4700825"/>
                </a:lnTo>
                <a:lnTo>
                  <a:pt x="0" y="4700825"/>
                </a:lnTo>
                <a:lnTo>
                  <a:pt x="0" y="0"/>
                </a:lnTo>
                <a:close/>
              </a:path>
            </a:pathLst>
          </a:custGeom>
          <a:blipFill rotWithShape="1">
            <a:blip r:embed="rId3">
              <a:alphaModFix/>
            </a:blip>
            <a:stretch>
              <a:fillRect b="0" l="0" r="0" t="0"/>
            </a:stretch>
          </a:blipFill>
          <a:ln>
            <a:noFill/>
          </a:ln>
        </p:spPr>
      </p:sp>
      <p:sp>
        <p:nvSpPr>
          <p:cNvPr id="441" name="Google Shape;441;p24"/>
          <p:cNvSpPr/>
          <p:nvPr/>
        </p:nvSpPr>
        <p:spPr>
          <a:xfrm flipH="1">
            <a:off x="-253075" y="5752662"/>
            <a:ext cx="4712606" cy="4700825"/>
          </a:xfrm>
          <a:custGeom>
            <a:rect b="b" l="l" r="r" t="t"/>
            <a:pathLst>
              <a:path extrusionOk="0" h="4700825" w="4712606">
                <a:moveTo>
                  <a:pt x="4712606" y="0"/>
                </a:moveTo>
                <a:lnTo>
                  <a:pt x="0" y="0"/>
                </a:lnTo>
                <a:lnTo>
                  <a:pt x="0" y="4700825"/>
                </a:lnTo>
                <a:lnTo>
                  <a:pt x="4712606" y="4700825"/>
                </a:lnTo>
                <a:lnTo>
                  <a:pt x="4712606" y="0"/>
                </a:lnTo>
                <a:close/>
              </a:path>
            </a:pathLst>
          </a:custGeom>
          <a:blipFill rotWithShape="1">
            <a:blip r:embed="rId3">
              <a:alphaModFix/>
            </a:blip>
            <a:stretch>
              <a:fillRect b="0" l="0" r="0" t="0"/>
            </a:stretch>
          </a:blipFill>
          <a:ln>
            <a:noFill/>
          </a:ln>
        </p:spPr>
      </p:sp>
      <p:sp>
        <p:nvSpPr>
          <p:cNvPr id="442" name="Google Shape;442;p24"/>
          <p:cNvSpPr txBox="1"/>
          <p:nvPr/>
        </p:nvSpPr>
        <p:spPr>
          <a:xfrm>
            <a:off x="4310796" y="1215611"/>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JOURNAL ENTRY</a:t>
            </a:r>
            <a:endParaRPr/>
          </a:p>
        </p:txBody>
      </p:sp>
      <p:sp>
        <p:nvSpPr>
          <p:cNvPr id="443" name="Google Shape;443;p24"/>
          <p:cNvSpPr txBox="1"/>
          <p:nvPr/>
        </p:nvSpPr>
        <p:spPr>
          <a:xfrm>
            <a:off x="5207214" y="2053811"/>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7, SUNDAY</a:t>
            </a:r>
            <a:endParaRPr/>
          </a:p>
        </p:txBody>
      </p:sp>
      <p:sp>
        <p:nvSpPr>
          <p:cNvPr id="444" name="Google Shape;444;p24"/>
          <p:cNvSpPr txBox="1"/>
          <p:nvPr/>
        </p:nvSpPr>
        <p:spPr>
          <a:xfrm>
            <a:off x="3434723" y="410718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5" name="Google Shape;445;p24"/>
          <p:cNvSpPr txBox="1"/>
          <p:nvPr/>
        </p:nvSpPr>
        <p:spPr>
          <a:xfrm>
            <a:off x="9740955" y="410718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6" name="Google Shape;446;p24"/>
          <p:cNvSpPr txBox="1"/>
          <p:nvPr/>
        </p:nvSpPr>
        <p:spPr>
          <a:xfrm>
            <a:off x="3635242" y="345759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47" name="Google Shape;447;p24"/>
          <p:cNvSpPr txBox="1"/>
          <p:nvPr/>
        </p:nvSpPr>
        <p:spPr>
          <a:xfrm>
            <a:off x="9941473" y="345759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48" name="Google Shape;448;p24"/>
          <p:cNvSpPr txBox="1"/>
          <p:nvPr/>
        </p:nvSpPr>
        <p:spPr>
          <a:xfrm>
            <a:off x="6587839" y="726186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9" name="Google Shape;449;p24"/>
          <p:cNvSpPr txBox="1"/>
          <p:nvPr/>
        </p:nvSpPr>
        <p:spPr>
          <a:xfrm>
            <a:off x="6788357" y="661227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50" name="Google Shape;450;p24"/>
          <p:cNvSpPr/>
          <p:nvPr/>
        </p:nvSpPr>
        <p:spPr>
          <a:xfrm>
            <a:off x="12975899" y="8298180"/>
            <a:ext cx="1877378" cy="2057400"/>
          </a:xfrm>
          <a:custGeom>
            <a:rect b="b" l="l" r="r" t="t"/>
            <a:pathLst>
              <a:path extrusionOk="0" h="2057400" w="1877378">
                <a:moveTo>
                  <a:pt x="0" y="0"/>
                </a:moveTo>
                <a:lnTo>
                  <a:pt x="1877378" y="0"/>
                </a:lnTo>
                <a:lnTo>
                  <a:pt x="1877378" y="2057400"/>
                </a:lnTo>
                <a:lnTo>
                  <a:pt x="0" y="2057400"/>
                </a:lnTo>
                <a:lnTo>
                  <a:pt x="0" y="0"/>
                </a:lnTo>
                <a:close/>
              </a:path>
            </a:pathLst>
          </a:custGeom>
          <a:blipFill rotWithShape="1">
            <a:blip r:embed="rId4">
              <a:alphaModFix/>
            </a:blip>
            <a:stretch>
              <a:fillRect b="0" l="0" r="0" t="0"/>
            </a:stretch>
          </a:blipFill>
          <a:ln>
            <a:noFill/>
          </a:ln>
        </p:spPr>
      </p:sp>
      <p:sp>
        <p:nvSpPr>
          <p:cNvPr id="451" name="Google Shape;451;p24"/>
          <p:cNvSpPr/>
          <p:nvPr/>
        </p:nvSpPr>
        <p:spPr>
          <a:xfrm>
            <a:off x="3520842" y="8298180"/>
            <a:ext cx="1877378" cy="2057400"/>
          </a:xfrm>
          <a:custGeom>
            <a:rect b="b" l="l" r="r" t="t"/>
            <a:pathLst>
              <a:path extrusionOk="0" h="2057400" w="1877378">
                <a:moveTo>
                  <a:pt x="0" y="0"/>
                </a:moveTo>
                <a:lnTo>
                  <a:pt x="1877378" y="0"/>
                </a:lnTo>
                <a:lnTo>
                  <a:pt x="1877378" y="2057400"/>
                </a:lnTo>
                <a:lnTo>
                  <a:pt x="0" y="2057400"/>
                </a:lnTo>
                <a:lnTo>
                  <a:pt x="0" y="0"/>
                </a:lnTo>
                <a:close/>
              </a:path>
            </a:pathLst>
          </a:custGeom>
          <a:blipFill rotWithShape="1">
            <a:blip r:embed="rId4">
              <a:alphaModFix/>
            </a:blip>
            <a:stretch>
              <a:fillRect b="0" l="0" r="0" t="0"/>
            </a:stretch>
          </a:blipFill>
          <a:ln>
            <a:noFill/>
          </a:ln>
        </p:spPr>
      </p:sp>
      <p:sp>
        <p:nvSpPr>
          <p:cNvPr id="452" name="Google Shape;452;p24"/>
          <p:cNvSpPr/>
          <p:nvPr/>
        </p:nvSpPr>
        <p:spPr>
          <a:xfrm>
            <a:off x="-758949" y="-576518"/>
            <a:ext cx="3575298" cy="3584258"/>
          </a:xfrm>
          <a:custGeom>
            <a:rect b="b" l="l" r="r" t="t"/>
            <a:pathLst>
              <a:path extrusionOk="0" h="3584258" w="3575298">
                <a:moveTo>
                  <a:pt x="0" y="0"/>
                </a:moveTo>
                <a:lnTo>
                  <a:pt x="3575298" y="0"/>
                </a:lnTo>
                <a:lnTo>
                  <a:pt x="3575298" y="3584258"/>
                </a:lnTo>
                <a:lnTo>
                  <a:pt x="0" y="3584258"/>
                </a:lnTo>
                <a:lnTo>
                  <a:pt x="0" y="0"/>
                </a:lnTo>
                <a:close/>
              </a:path>
            </a:pathLst>
          </a:custGeom>
          <a:blipFill rotWithShape="1">
            <a:blip r:embed="rId5">
              <a:alphaModFix/>
            </a:blip>
            <a:stretch>
              <a:fillRect b="0" l="0" r="0" t="0"/>
            </a:stretch>
          </a:blipFill>
          <a:ln>
            <a:noFill/>
          </a:ln>
        </p:spPr>
      </p:sp>
      <p:sp>
        <p:nvSpPr>
          <p:cNvPr id="453" name="Google Shape;453;p24"/>
          <p:cNvSpPr/>
          <p:nvPr/>
        </p:nvSpPr>
        <p:spPr>
          <a:xfrm>
            <a:off x="15473607" y="-576518"/>
            <a:ext cx="3575298" cy="3584258"/>
          </a:xfrm>
          <a:custGeom>
            <a:rect b="b" l="l" r="r" t="t"/>
            <a:pathLst>
              <a:path extrusionOk="0" h="3584258" w="3575298">
                <a:moveTo>
                  <a:pt x="0" y="0"/>
                </a:moveTo>
                <a:lnTo>
                  <a:pt x="3575297" y="0"/>
                </a:lnTo>
                <a:lnTo>
                  <a:pt x="3575297" y="3584258"/>
                </a:lnTo>
                <a:lnTo>
                  <a:pt x="0" y="358425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57" name="Shape 457"/>
        <p:cNvGrpSpPr/>
        <p:nvPr/>
      </p:nvGrpSpPr>
      <p:grpSpPr>
        <a:xfrm>
          <a:off x="0" y="0"/>
          <a:ext cx="0" cy="0"/>
          <a:chOff x="0" y="0"/>
          <a:chExt cx="0" cy="0"/>
        </a:xfrm>
      </p:grpSpPr>
      <p:sp>
        <p:nvSpPr>
          <p:cNvPr id="458" name="Google Shape;458;p25"/>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59" name="Google Shape;459;p25"/>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03</a:t>
            </a:r>
            <a:endParaRPr/>
          </a:p>
        </p:txBody>
      </p:sp>
      <p:sp>
        <p:nvSpPr>
          <p:cNvPr id="460" name="Google Shape;460;p25"/>
          <p:cNvSpPr/>
          <p:nvPr/>
        </p:nvSpPr>
        <p:spPr>
          <a:xfrm>
            <a:off x="13000241" y="1028700"/>
            <a:ext cx="5287759" cy="5301011"/>
          </a:xfrm>
          <a:custGeom>
            <a:rect b="b" l="l" r="r" t="t"/>
            <a:pathLst>
              <a:path extrusionOk="0" h="5301011" w="5287759">
                <a:moveTo>
                  <a:pt x="0" y="0"/>
                </a:moveTo>
                <a:lnTo>
                  <a:pt x="5287759" y="0"/>
                </a:lnTo>
                <a:lnTo>
                  <a:pt x="5287759" y="5301011"/>
                </a:lnTo>
                <a:lnTo>
                  <a:pt x="0" y="5301011"/>
                </a:lnTo>
                <a:lnTo>
                  <a:pt x="0" y="0"/>
                </a:lnTo>
                <a:close/>
              </a:path>
            </a:pathLst>
          </a:custGeom>
          <a:blipFill rotWithShape="1">
            <a:blip r:embed="rId4">
              <a:alphaModFix/>
            </a:blip>
            <a:stretch>
              <a:fillRect b="0" l="0" r="0" t="0"/>
            </a:stretch>
          </a:blipFill>
          <a:ln>
            <a:noFill/>
          </a:ln>
        </p:spPr>
      </p:sp>
      <p:sp>
        <p:nvSpPr>
          <p:cNvPr id="461" name="Google Shape;461;p25"/>
          <p:cNvSpPr/>
          <p:nvPr/>
        </p:nvSpPr>
        <p:spPr>
          <a:xfrm>
            <a:off x="9260307" y="3395850"/>
            <a:ext cx="12615378" cy="6891150"/>
          </a:xfrm>
          <a:custGeom>
            <a:rect b="b" l="l" r="r" t="t"/>
            <a:pathLst>
              <a:path extrusionOk="0" h="6891150" w="12615378">
                <a:moveTo>
                  <a:pt x="0" y="0"/>
                </a:moveTo>
                <a:lnTo>
                  <a:pt x="12615378" y="0"/>
                </a:lnTo>
                <a:lnTo>
                  <a:pt x="12615378" y="6891150"/>
                </a:lnTo>
                <a:lnTo>
                  <a:pt x="0" y="6891150"/>
                </a:lnTo>
                <a:lnTo>
                  <a:pt x="0" y="0"/>
                </a:lnTo>
                <a:close/>
              </a:path>
            </a:pathLst>
          </a:custGeom>
          <a:blipFill rotWithShape="1">
            <a:blip r:embed="rId5">
              <a:alphaModFix/>
            </a:blip>
            <a:stretch>
              <a:fillRect b="0" l="0" r="0" t="0"/>
            </a:stretch>
          </a:blipFill>
          <a:ln>
            <a:noFill/>
          </a:ln>
        </p:spPr>
      </p:sp>
      <p:sp>
        <p:nvSpPr>
          <p:cNvPr id="462" name="Google Shape;462;p25"/>
          <p:cNvSpPr/>
          <p:nvPr/>
        </p:nvSpPr>
        <p:spPr>
          <a:xfrm>
            <a:off x="8307123" y="6998708"/>
            <a:ext cx="1969207" cy="3768816"/>
          </a:xfrm>
          <a:custGeom>
            <a:rect b="b" l="l" r="r" t="t"/>
            <a:pathLst>
              <a:path extrusionOk="0" h="3768816" w="1969207">
                <a:moveTo>
                  <a:pt x="0" y="0"/>
                </a:moveTo>
                <a:lnTo>
                  <a:pt x="1969206" y="0"/>
                </a:lnTo>
                <a:lnTo>
                  <a:pt x="1969206" y="3768816"/>
                </a:lnTo>
                <a:lnTo>
                  <a:pt x="0" y="3768816"/>
                </a:lnTo>
                <a:lnTo>
                  <a:pt x="0" y="0"/>
                </a:lnTo>
                <a:close/>
              </a:path>
            </a:pathLst>
          </a:custGeom>
          <a:blipFill rotWithShape="1">
            <a:blip r:embed="rId6">
              <a:alphaModFix/>
            </a:blip>
            <a:stretch>
              <a:fillRect b="0" l="0" r="0" t="0"/>
            </a:stretch>
          </a:blipFill>
          <a:ln>
            <a:noFill/>
          </a:ln>
        </p:spPr>
      </p:sp>
      <p:sp>
        <p:nvSpPr>
          <p:cNvPr id="463" name="Google Shape;463;p25"/>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14-20</a:t>
            </a:r>
            <a:endParaRPr/>
          </a:p>
        </p:txBody>
      </p:sp>
      <p:sp>
        <p:nvSpPr>
          <p:cNvPr id="464" name="Google Shape;464;p25"/>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65" name="Google Shape;465;p25"/>
          <p:cNvSpPr/>
          <p:nvPr/>
        </p:nvSpPr>
        <p:spPr>
          <a:xfrm>
            <a:off x="13476913" y="6998708"/>
            <a:ext cx="2313111" cy="3768816"/>
          </a:xfrm>
          <a:custGeom>
            <a:rect b="b" l="l" r="r" t="t"/>
            <a:pathLst>
              <a:path extrusionOk="0" h="3768816" w="2313111">
                <a:moveTo>
                  <a:pt x="0" y="0"/>
                </a:moveTo>
                <a:lnTo>
                  <a:pt x="2313111" y="0"/>
                </a:lnTo>
                <a:lnTo>
                  <a:pt x="2313111" y="3768816"/>
                </a:lnTo>
                <a:lnTo>
                  <a:pt x="0" y="3768816"/>
                </a:lnTo>
                <a:lnTo>
                  <a:pt x="0" y="0"/>
                </a:lnTo>
                <a:close/>
              </a:path>
            </a:pathLst>
          </a:custGeom>
          <a:blipFill rotWithShape="1">
            <a:blip r:embed="rId7">
              <a:alphaModFix/>
            </a:blip>
            <a:stretch>
              <a:fillRect b="0" l="0" r="0" t="0"/>
            </a:stretch>
          </a:blipFill>
          <a:ln>
            <a:noFill/>
          </a:ln>
        </p:spPr>
      </p:sp>
      <p:sp>
        <p:nvSpPr>
          <p:cNvPr id="466" name="Google Shape;466;p25"/>
          <p:cNvSpPr/>
          <p:nvPr/>
        </p:nvSpPr>
        <p:spPr>
          <a:xfrm>
            <a:off x="9291726" y="3395850"/>
            <a:ext cx="4644949" cy="1683794"/>
          </a:xfrm>
          <a:custGeom>
            <a:rect b="b" l="l" r="r" t="t"/>
            <a:pathLst>
              <a:path extrusionOk="0" h="1683794" w="4644949">
                <a:moveTo>
                  <a:pt x="0" y="0"/>
                </a:moveTo>
                <a:lnTo>
                  <a:pt x="4644949" y="0"/>
                </a:lnTo>
                <a:lnTo>
                  <a:pt x="4644949" y="1683794"/>
                </a:lnTo>
                <a:lnTo>
                  <a:pt x="0" y="168379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70" name="Shape 470"/>
        <p:cNvGrpSpPr/>
        <p:nvPr/>
      </p:nvGrpSpPr>
      <p:grpSpPr>
        <a:xfrm>
          <a:off x="0" y="0"/>
          <a:ext cx="0" cy="0"/>
          <a:chOff x="0" y="0"/>
          <a:chExt cx="0" cy="0"/>
        </a:xfrm>
      </p:grpSpPr>
      <p:sp>
        <p:nvSpPr>
          <p:cNvPr id="471" name="Google Shape;471;p26"/>
          <p:cNvSpPr/>
          <p:nvPr/>
        </p:nvSpPr>
        <p:spPr>
          <a:xfrm rot="1303750">
            <a:off x="2552669" y="7696797"/>
            <a:ext cx="6993564" cy="3505524"/>
          </a:xfrm>
          <a:custGeom>
            <a:rect b="b" l="l" r="r" t="t"/>
            <a:pathLst>
              <a:path extrusionOk="0" h="3505524" w="6993564">
                <a:moveTo>
                  <a:pt x="0" y="0"/>
                </a:moveTo>
                <a:lnTo>
                  <a:pt x="6993564" y="0"/>
                </a:lnTo>
                <a:lnTo>
                  <a:pt x="6993564" y="3505524"/>
                </a:lnTo>
                <a:lnTo>
                  <a:pt x="0" y="3505524"/>
                </a:lnTo>
                <a:lnTo>
                  <a:pt x="0" y="0"/>
                </a:lnTo>
                <a:close/>
              </a:path>
            </a:pathLst>
          </a:custGeom>
          <a:blipFill rotWithShape="1">
            <a:blip r:embed="rId3">
              <a:alphaModFix/>
            </a:blip>
            <a:stretch>
              <a:fillRect b="0" l="0" r="0" t="0"/>
            </a:stretch>
          </a:blipFill>
          <a:ln>
            <a:noFill/>
          </a:ln>
        </p:spPr>
      </p:sp>
      <p:pic>
        <p:nvPicPr>
          <p:cNvPr id="472" name="Google Shape;472;p26"/>
          <p:cNvPicPr preferRelativeResize="0"/>
          <p:nvPr/>
        </p:nvPicPr>
        <p:blipFill rotWithShape="1">
          <a:blip r:embed="rId4">
            <a:alphaModFix/>
          </a:blip>
          <a:srcRect b="0" l="19135" r="19134" t="0"/>
          <a:stretch/>
        </p:blipFill>
        <p:spPr>
          <a:xfrm>
            <a:off x="1028700" y="2770622"/>
            <a:ext cx="6007093" cy="6487678"/>
          </a:xfrm>
          <a:prstGeom prst="rect">
            <a:avLst/>
          </a:prstGeom>
          <a:noFill/>
          <a:ln>
            <a:noFill/>
          </a:ln>
        </p:spPr>
      </p:pic>
      <p:sp>
        <p:nvSpPr>
          <p:cNvPr id="473" name="Google Shape;473;p26"/>
          <p:cNvSpPr/>
          <p:nvPr/>
        </p:nvSpPr>
        <p:spPr>
          <a:xfrm rot="1390586">
            <a:off x="8212494" y="180892"/>
            <a:ext cx="2933244" cy="3626886"/>
          </a:xfrm>
          <a:custGeom>
            <a:rect b="b" l="l" r="r" t="t"/>
            <a:pathLst>
              <a:path extrusionOk="0" h="3626886" w="2933244">
                <a:moveTo>
                  <a:pt x="0" y="0"/>
                </a:moveTo>
                <a:lnTo>
                  <a:pt x="2933244" y="0"/>
                </a:lnTo>
                <a:lnTo>
                  <a:pt x="2933244" y="3626885"/>
                </a:lnTo>
                <a:lnTo>
                  <a:pt x="0" y="3626885"/>
                </a:lnTo>
                <a:lnTo>
                  <a:pt x="0" y="0"/>
                </a:lnTo>
                <a:close/>
              </a:path>
            </a:pathLst>
          </a:custGeom>
          <a:blipFill rotWithShape="1">
            <a:blip r:embed="rId5">
              <a:alphaModFix/>
            </a:blip>
            <a:stretch>
              <a:fillRect b="0" l="0" r="0" t="0"/>
            </a:stretch>
          </a:blipFill>
          <a:ln>
            <a:noFill/>
          </a:ln>
        </p:spPr>
      </p:sp>
      <p:sp>
        <p:nvSpPr>
          <p:cNvPr id="474" name="Google Shape;474;p26"/>
          <p:cNvSpPr txBox="1"/>
          <p:nvPr/>
        </p:nvSpPr>
        <p:spPr>
          <a:xfrm>
            <a:off x="1028700" y="1570472"/>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PHOTO GALLERY</a:t>
            </a:r>
            <a:endParaRPr/>
          </a:p>
        </p:txBody>
      </p:sp>
      <p:pic>
        <p:nvPicPr>
          <p:cNvPr id="475" name="Google Shape;475;p26"/>
          <p:cNvPicPr preferRelativeResize="0"/>
          <p:nvPr/>
        </p:nvPicPr>
        <p:blipFill rotWithShape="1">
          <a:blip r:embed="rId6">
            <a:alphaModFix/>
          </a:blip>
          <a:srcRect b="16039" l="0" r="0" t="25183"/>
          <a:stretch/>
        </p:blipFill>
        <p:spPr>
          <a:xfrm>
            <a:off x="7254664" y="2770622"/>
            <a:ext cx="3679339" cy="3243839"/>
          </a:xfrm>
          <a:prstGeom prst="rect">
            <a:avLst/>
          </a:prstGeom>
          <a:noFill/>
          <a:ln>
            <a:noFill/>
          </a:ln>
        </p:spPr>
      </p:pic>
      <p:sp>
        <p:nvSpPr>
          <p:cNvPr id="476" name="Google Shape;476;p26"/>
          <p:cNvSpPr/>
          <p:nvPr/>
        </p:nvSpPr>
        <p:spPr>
          <a:xfrm rot="517024">
            <a:off x="14633687" y="3338853"/>
            <a:ext cx="4472493" cy="5808433"/>
          </a:xfrm>
          <a:custGeom>
            <a:rect b="b" l="l" r="r" t="t"/>
            <a:pathLst>
              <a:path extrusionOk="0" h="5808433" w="4472493">
                <a:moveTo>
                  <a:pt x="0" y="0"/>
                </a:moveTo>
                <a:lnTo>
                  <a:pt x="4472494" y="0"/>
                </a:lnTo>
                <a:lnTo>
                  <a:pt x="4472494" y="5808433"/>
                </a:lnTo>
                <a:lnTo>
                  <a:pt x="0" y="5808433"/>
                </a:lnTo>
                <a:lnTo>
                  <a:pt x="0" y="0"/>
                </a:lnTo>
                <a:close/>
              </a:path>
            </a:pathLst>
          </a:custGeom>
          <a:blipFill rotWithShape="1">
            <a:blip r:embed="rId7">
              <a:alphaModFix/>
            </a:blip>
            <a:stretch>
              <a:fillRect b="0" l="0" r="0" t="0"/>
            </a:stretch>
          </a:blipFill>
          <a:ln>
            <a:noFill/>
          </a:ln>
        </p:spPr>
      </p:sp>
      <p:pic>
        <p:nvPicPr>
          <p:cNvPr id="477" name="Google Shape;477;p26"/>
          <p:cNvPicPr preferRelativeResize="0"/>
          <p:nvPr/>
        </p:nvPicPr>
        <p:blipFill rotWithShape="1">
          <a:blip r:embed="rId8">
            <a:alphaModFix/>
          </a:blip>
          <a:srcRect b="3977" l="0" r="0" t="3977"/>
          <a:stretch/>
        </p:blipFill>
        <p:spPr>
          <a:xfrm>
            <a:off x="11153078" y="2770622"/>
            <a:ext cx="5284686" cy="3243839"/>
          </a:xfrm>
          <a:prstGeom prst="rect">
            <a:avLst/>
          </a:prstGeom>
          <a:noFill/>
          <a:ln>
            <a:noFill/>
          </a:ln>
        </p:spPr>
      </p:pic>
      <p:pic>
        <p:nvPicPr>
          <p:cNvPr id="478" name="Google Shape;478;p26"/>
          <p:cNvPicPr preferRelativeResize="0"/>
          <p:nvPr/>
        </p:nvPicPr>
        <p:blipFill rotWithShape="1">
          <a:blip r:embed="rId9">
            <a:alphaModFix/>
          </a:blip>
          <a:srcRect b="8912" l="0" r="0" t="8912"/>
          <a:stretch/>
        </p:blipFill>
        <p:spPr>
          <a:xfrm>
            <a:off x="7304330" y="6362286"/>
            <a:ext cx="5284686" cy="2896014"/>
          </a:xfrm>
          <a:prstGeom prst="rect">
            <a:avLst/>
          </a:prstGeom>
          <a:noFill/>
          <a:ln>
            <a:noFill/>
          </a:ln>
        </p:spPr>
      </p:pic>
      <p:pic>
        <p:nvPicPr>
          <p:cNvPr id="479" name="Google Shape;479;p26"/>
          <p:cNvPicPr preferRelativeResize="0"/>
          <p:nvPr/>
        </p:nvPicPr>
        <p:blipFill rotWithShape="1">
          <a:blip r:embed="rId10">
            <a:alphaModFix/>
          </a:blip>
          <a:srcRect b="14820" l="0" r="0" t="31262"/>
          <a:stretch/>
        </p:blipFill>
        <p:spPr>
          <a:xfrm>
            <a:off x="12855717" y="6362286"/>
            <a:ext cx="3582048" cy="2896014"/>
          </a:xfrm>
          <a:prstGeom prst="rect">
            <a:avLst/>
          </a:prstGeom>
          <a:noFill/>
          <a:ln>
            <a:noFill/>
          </a:ln>
        </p:spPr>
      </p:pic>
      <p:sp>
        <p:nvSpPr>
          <p:cNvPr id="480" name="Google Shape;480;p26"/>
          <p:cNvSpPr txBox="1"/>
          <p:nvPr/>
        </p:nvSpPr>
        <p:spPr>
          <a:xfrm>
            <a:off x="11397371" y="1665722"/>
            <a:ext cx="4957192" cy="64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14, SUNDAY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1943"/>
        </a:solidFill>
      </p:bgPr>
    </p:bg>
    <p:spTree>
      <p:nvGrpSpPr>
        <p:cNvPr id="484" name="Shape 484"/>
        <p:cNvGrpSpPr/>
        <p:nvPr/>
      </p:nvGrpSpPr>
      <p:grpSpPr>
        <a:xfrm>
          <a:off x="0" y="0"/>
          <a:ext cx="0" cy="0"/>
          <a:chOff x="0" y="0"/>
          <a:chExt cx="0" cy="0"/>
        </a:xfrm>
      </p:grpSpPr>
      <p:pic>
        <p:nvPicPr>
          <p:cNvPr id="485" name="Google Shape;485;p27"/>
          <p:cNvPicPr preferRelativeResize="0"/>
          <p:nvPr/>
        </p:nvPicPr>
        <p:blipFill rotWithShape="1">
          <a:blip r:embed="rId3">
            <a:alphaModFix/>
          </a:blip>
          <a:srcRect b="7477" l="10746" r="16533" t="15346"/>
          <a:stretch/>
        </p:blipFill>
        <p:spPr>
          <a:xfrm>
            <a:off x="0" y="0"/>
            <a:ext cx="18288000" cy="10287000"/>
          </a:xfrm>
          <a:prstGeom prst="rect">
            <a:avLst/>
          </a:prstGeom>
          <a:noFill/>
          <a:ln>
            <a:noFill/>
          </a:ln>
        </p:spPr>
      </p:pic>
      <p:sp>
        <p:nvSpPr>
          <p:cNvPr id="486" name="Google Shape;486;p27"/>
          <p:cNvSpPr/>
          <p:nvPr/>
        </p:nvSpPr>
        <p:spPr>
          <a:xfrm>
            <a:off x="2928130" y="1378510"/>
            <a:ext cx="6806500" cy="6823558"/>
          </a:xfrm>
          <a:custGeom>
            <a:rect b="b" l="l" r="r" t="t"/>
            <a:pathLst>
              <a:path extrusionOk="0" h="6823558" w="6806500">
                <a:moveTo>
                  <a:pt x="0" y="0"/>
                </a:moveTo>
                <a:lnTo>
                  <a:pt x="6806500" y="0"/>
                </a:lnTo>
                <a:lnTo>
                  <a:pt x="6806500" y="6823558"/>
                </a:lnTo>
                <a:lnTo>
                  <a:pt x="0" y="6823558"/>
                </a:lnTo>
                <a:lnTo>
                  <a:pt x="0" y="0"/>
                </a:lnTo>
                <a:close/>
              </a:path>
            </a:pathLst>
          </a:custGeom>
          <a:blipFill rotWithShape="1">
            <a:blip r:embed="rId4">
              <a:alphaModFix/>
            </a:blip>
            <a:stretch>
              <a:fillRect b="0" l="0" r="0" t="0"/>
            </a:stretch>
          </a:blipFill>
          <a:ln>
            <a:noFill/>
          </a:ln>
        </p:spPr>
      </p:sp>
      <p:sp>
        <p:nvSpPr>
          <p:cNvPr id="487" name="Google Shape;487;p27"/>
          <p:cNvSpPr txBox="1"/>
          <p:nvPr/>
        </p:nvSpPr>
        <p:spPr>
          <a:xfrm>
            <a:off x="3992844" y="3579540"/>
            <a:ext cx="4677073" cy="28956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0" i="0" lang="en-US" sz="4800" u="none" cap="none" strike="noStrike">
                <a:solidFill>
                  <a:srgbClr val="6D1943"/>
                </a:solidFill>
                <a:latin typeface="Shrikhand"/>
                <a:ea typeface="Shrikhand"/>
                <a:cs typeface="Shrikhand"/>
                <a:sym typeface="Shrikhand"/>
              </a:rPr>
              <a:t>A PHOTO IS WORTH A THOUSAND WORDS...</a:t>
            </a:r>
            <a:endParaRPr/>
          </a:p>
        </p:txBody>
      </p:sp>
      <p:sp>
        <p:nvSpPr>
          <p:cNvPr id="488" name="Google Shape;488;p27"/>
          <p:cNvSpPr/>
          <p:nvPr/>
        </p:nvSpPr>
        <p:spPr>
          <a:xfrm>
            <a:off x="1028700" y="1378510"/>
            <a:ext cx="3798861" cy="1377087"/>
          </a:xfrm>
          <a:custGeom>
            <a:rect b="b" l="l" r="r" t="t"/>
            <a:pathLst>
              <a:path extrusionOk="0" h="1377087" w="3798861">
                <a:moveTo>
                  <a:pt x="0" y="0"/>
                </a:moveTo>
                <a:lnTo>
                  <a:pt x="3798861" y="0"/>
                </a:lnTo>
                <a:lnTo>
                  <a:pt x="3798861" y="1377087"/>
                </a:lnTo>
                <a:lnTo>
                  <a:pt x="0" y="1377087"/>
                </a:lnTo>
                <a:lnTo>
                  <a:pt x="0" y="0"/>
                </a:lnTo>
                <a:close/>
              </a:path>
            </a:pathLst>
          </a:custGeom>
          <a:blipFill rotWithShape="1">
            <a:blip r:embed="rId5">
              <a:alphaModFix/>
            </a:blip>
            <a:stretch>
              <a:fillRect b="0" l="0" r="0" t="0"/>
            </a:stretch>
          </a:blipFill>
          <a:ln>
            <a:noFill/>
          </a:ln>
        </p:spPr>
      </p:sp>
      <p:sp>
        <p:nvSpPr>
          <p:cNvPr id="489" name="Google Shape;489;p27"/>
          <p:cNvSpPr/>
          <p:nvPr/>
        </p:nvSpPr>
        <p:spPr>
          <a:xfrm>
            <a:off x="7244570" y="6824981"/>
            <a:ext cx="3798861" cy="1377087"/>
          </a:xfrm>
          <a:custGeom>
            <a:rect b="b" l="l" r="r" t="t"/>
            <a:pathLst>
              <a:path extrusionOk="0" h="1377087" w="3798861">
                <a:moveTo>
                  <a:pt x="0" y="0"/>
                </a:moveTo>
                <a:lnTo>
                  <a:pt x="3798860" y="0"/>
                </a:lnTo>
                <a:lnTo>
                  <a:pt x="3798860" y="1377087"/>
                </a:lnTo>
                <a:lnTo>
                  <a:pt x="0" y="137708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93" name="Shape 493"/>
        <p:cNvGrpSpPr/>
        <p:nvPr/>
      </p:nvGrpSpPr>
      <p:grpSpPr>
        <a:xfrm>
          <a:off x="0" y="0"/>
          <a:ext cx="0" cy="0"/>
          <a:chOff x="0" y="0"/>
          <a:chExt cx="0" cy="0"/>
        </a:xfrm>
      </p:grpSpPr>
      <p:sp>
        <p:nvSpPr>
          <p:cNvPr id="494" name="Google Shape;494;p28"/>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95" name="Google Shape;495;p28"/>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04</a:t>
            </a:r>
            <a:endParaRPr/>
          </a:p>
        </p:txBody>
      </p:sp>
      <p:sp>
        <p:nvSpPr>
          <p:cNvPr id="496" name="Google Shape;496;p28"/>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21-27</a:t>
            </a:r>
            <a:endParaRPr/>
          </a:p>
        </p:txBody>
      </p:sp>
      <p:sp>
        <p:nvSpPr>
          <p:cNvPr id="497" name="Google Shape;497;p28"/>
          <p:cNvSpPr txBox="1"/>
          <p:nvPr/>
        </p:nvSpPr>
        <p:spPr>
          <a:xfrm>
            <a:off x="2218249" y="5796653"/>
            <a:ext cx="4304174" cy="120205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98" name="Google Shape;498;p28"/>
          <p:cNvSpPr/>
          <p:nvPr/>
        </p:nvSpPr>
        <p:spPr>
          <a:xfrm>
            <a:off x="10015351" y="648506"/>
            <a:ext cx="7243949" cy="7262104"/>
          </a:xfrm>
          <a:custGeom>
            <a:rect b="b" l="l" r="r" t="t"/>
            <a:pathLst>
              <a:path extrusionOk="0" h="7262104" w="7243949">
                <a:moveTo>
                  <a:pt x="0" y="0"/>
                </a:moveTo>
                <a:lnTo>
                  <a:pt x="7243949" y="0"/>
                </a:lnTo>
                <a:lnTo>
                  <a:pt x="7243949" y="7262104"/>
                </a:lnTo>
                <a:lnTo>
                  <a:pt x="0" y="7262104"/>
                </a:lnTo>
                <a:lnTo>
                  <a:pt x="0" y="0"/>
                </a:lnTo>
                <a:close/>
              </a:path>
            </a:pathLst>
          </a:custGeom>
          <a:blipFill rotWithShape="1">
            <a:blip r:embed="rId4">
              <a:alphaModFix/>
            </a:blip>
            <a:stretch>
              <a:fillRect b="0" l="0" r="0" t="0"/>
            </a:stretch>
          </a:blipFill>
          <a:ln>
            <a:noFill/>
          </a:ln>
        </p:spPr>
      </p:sp>
      <p:sp>
        <p:nvSpPr>
          <p:cNvPr id="499" name="Google Shape;499;p28"/>
          <p:cNvSpPr/>
          <p:nvPr/>
        </p:nvSpPr>
        <p:spPr>
          <a:xfrm rot="-1699011">
            <a:off x="9389848" y="2937575"/>
            <a:ext cx="4163234" cy="2086821"/>
          </a:xfrm>
          <a:custGeom>
            <a:rect b="b" l="l" r="r" t="t"/>
            <a:pathLst>
              <a:path extrusionOk="0" h="2086821" w="4163234">
                <a:moveTo>
                  <a:pt x="0" y="0"/>
                </a:moveTo>
                <a:lnTo>
                  <a:pt x="4163234" y="0"/>
                </a:lnTo>
                <a:lnTo>
                  <a:pt x="4163234" y="2086822"/>
                </a:lnTo>
                <a:lnTo>
                  <a:pt x="0" y="2086822"/>
                </a:lnTo>
                <a:lnTo>
                  <a:pt x="0" y="0"/>
                </a:lnTo>
                <a:close/>
              </a:path>
            </a:pathLst>
          </a:custGeom>
          <a:blipFill rotWithShape="1">
            <a:blip r:embed="rId5">
              <a:alphaModFix/>
            </a:blip>
            <a:stretch>
              <a:fillRect b="0" l="0" r="0" t="0"/>
            </a:stretch>
          </a:blipFill>
          <a:ln>
            <a:noFill/>
          </a:ln>
        </p:spPr>
      </p:sp>
      <p:sp>
        <p:nvSpPr>
          <p:cNvPr id="500" name="Google Shape;500;p28"/>
          <p:cNvSpPr/>
          <p:nvPr/>
        </p:nvSpPr>
        <p:spPr>
          <a:xfrm rot="841110">
            <a:off x="14229357" y="-119202"/>
            <a:ext cx="3284664" cy="4061409"/>
          </a:xfrm>
          <a:custGeom>
            <a:rect b="b" l="l" r="r" t="t"/>
            <a:pathLst>
              <a:path extrusionOk="0" h="4061409" w="3284664">
                <a:moveTo>
                  <a:pt x="0" y="0"/>
                </a:moveTo>
                <a:lnTo>
                  <a:pt x="3284664" y="0"/>
                </a:lnTo>
                <a:lnTo>
                  <a:pt x="3284664" y="4061408"/>
                </a:lnTo>
                <a:lnTo>
                  <a:pt x="0" y="4061408"/>
                </a:lnTo>
                <a:lnTo>
                  <a:pt x="0" y="0"/>
                </a:lnTo>
                <a:close/>
              </a:path>
            </a:pathLst>
          </a:custGeom>
          <a:blipFill rotWithShape="1">
            <a:blip r:embed="rId6">
              <a:alphaModFix/>
            </a:blip>
            <a:stretch>
              <a:fillRect b="0" l="0" r="0" t="0"/>
            </a:stretch>
          </a:blipFill>
          <a:ln>
            <a:noFill/>
          </a:ln>
        </p:spPr>
      </p:sp>
      <p:sp>
        <p:nvSpPr>
          <p:cNvPr id="501" name="Google Shape;501;p28"/>
          <p:cNvSpPr/>
          <p:nvPr/>
        </p:nvSpPr>
        <p:spPr>
          <a:xfrm rot="630437">
            <a:off x="12085397" y="4853528"/>
            <a:ext cx="3401928" cy="4418089"/>
          </a:xfrm>
          <a:custGeom>
            <a:rect b="b" l="l" r="r" t="t"/>
            <a:pathLst>
              <a:path extrusionOk="0" h="4418089" w="3401928">
                <a:moveTo>
                  <a:pt x="0" y="0"/>
                </a:moveTo>
                <a:lnTo>
                  <a:pt x="3401928" y="0"/>
                </a:lnTo>
                <a:lnTo>
                  <a:pt x="3401928" y="4418089"/>
                </a:lnTo>
                <a:lnTo>
                  <a:pt x="0" y="4418089"/>
                </a:lnTo>
                <a:lnTo>
                  <a:pt x="0" y="0"/>
                </a:lnTo>
                <a:close/>
              </a:path>
            </a:pathLst>
          </a:custGeom>
          <a:blipFill rotWithShape="1">
            <a:blip r:embed="rId7">
              <a:alphaModFix/>
            </a:blip>
            <a:stretch>
              <a:fillRect b="0" l="0" r="0" t="0"/>
            </a:stretch>
          </a:blipFill>
          <a:ln>
            <a:noFill/>
          </a:ln>
        </p:spPr>
      </p:sp>
      <p:sp>
        <p:nvSpPr>
          <p:cNvPr id="502" name="Google Shape;502;p28"/>
          <p:cNvSpPr/>
          <p:nvPr/>
        </p:nvSpPr>
        <p:spPr>
          <a:xfrm>
            <a:off x="9743959" y="7415436"/>
            <a:ext cx="1500392" cy="2871564"/>
          </a:xfrm>
          <a:custGeom>
            <a:rect b="b" l="l" r="r" t="t"/>
            <a:pathLst>
              <a:path extrusionOk="0" h="2871564" w="1500392">
                <a:moveTo>
                  <a:pt x="0" y="0"/>
                </a:moveTo>
                <a:lnTo>
                  <a:pt x="1500392" y="0"/>
                </a:lnTo>
                <a:lnTo>
                  <a:pt x="1500392" y="2871564"/>
                </a:lnTo>
                <a:lnTo>
                  <a:pt x="0" y="2871564"/>
                </a:lnTo>
                <a:lnTo>
                  <a:pt x="0" y="0"/>
                </a:lnTo>
                <a:close/>
              </a:path>
            </a:pathLst>
          </a:custGeom>
          <a:blipFill rotWithShape="1">
            <a:blip r:embed="rId8">
              <a:alphaModFix/>
            </a:blip>
            <a:stretch>
              <a:fillRect b="0" l="0" r="0" t="0"/>
            </a:stretch>
          </a:blipFill>
          <a:ln>
            <a:noFill/>
          </a:ln>
        </p:spPr>
      </p:sp>
      <p:sp>
        <p:nvSpPr>
          <p:cNvPr id="503" name="Google Shape;503;p28"/>
          <p:cNvSpPr/>
          <p:nvPr/>
        </p:nvSpPr>
        <p:spPr>
          <a:xfrm>
            <a:off x="16328371" y="7415436"/>
            <a:ext cx="1500392" cy="2871564"/>
          </a:xfrm>
          <a:custGeom>
            <a:rect b="b" l="l" r="r" t="t"/>
            <a:pathLst>
              <a:path extrusionOk="0" h="2871564" w="1500392">
                <a:moveTo>
                  <a:pt x="0" y="0"/>
                </a:moveTo>
                <a:lnTo>
                  <a:pt x="1500392" y="0"/>
                </a:lnTo>
                <a:lnTo>
                  <a:pt x="1500392" y="2871564"/>
                </a:lnTo>
                <a:lnTo>
                  <a:pt x="0" y="287156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07" name="Shape 507"/>
        <p:cNvGrpSpPr/>
        <p:nvPr/>
      </p:nvGrpSpPr>
      <p:grpSpPr>
        <a:xfrm>
          <a:off x="0" y="0"/>
          <a:ext cx="0" cy="0"/>
          <a:chOff x="0" y="0"/>
          <a:chExt cx="0" cy="0"/>
        </a:xfrm>
      </p:grpSpPr>
      <p:sp>
        <p:nvSpPr>
          <p:cNvPr id="508" name="Google Shape;508;p29"/>
          <p:cNvSpPr txBox="1"/>
          <p:nvPr/>
        </p:nvSpPr>
        <p:spPr>
          <a:xfrm>
            <a:off x="1028700" y="1811274"/>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WORKS IN PROGRESS</a:t>
            </a:r>
            <a:endParaRPr/>
          </a:p>
        </p:txBody>
      </p:sp>
      <p:pic>
        <p:nvPicPr>
          <p:cNvPr id="509" name="Google Shape;509;p29"/>
          <p:cNvPicPr preferRelativeResize="0"/>
          <p:nvPr/>
        </p:nvPicPr>
        <p:blipFill rotWithShape="1">
          <a:blip r:embed="rId3">
            <a:alphaModFix/>
          </a:blip>
          <a:srcRect b="0" l="0" r="0" t="0"/>
          <a:stretch/>
        </p:blipFill>
        <p:spPr>
          <a:xfrm>
            <a:off x="-87056" y="2681888"/>
            <a:ext cx="13389070" cy="2986263"/>
          </a:xfrm>
          <a:prstGeom prst="rect">
            <a:avLst/>
          </a:prstGeom>
          <a:noFill/>
          <a:ln>
            <a:noFill/>
          </a:ln>
        </p:spPr>
      </p:pic>
      <p:sp>
        <p:nvSpPr>
          <p:cNvPr id="510" name="Google Shape;510;p29"/>
          <p:cNvSpPr/>
          <p:nvPr/>
        </p:nvSpPr>
        <p:spPr>
          <a:xfrm>
            <a:off x="14430131" y="-523006"/>
            <a:ext cx="3575298" cy="3584258"/>
          </a:xfrm>
          <a:custGeom>
            <a:rect b="b" l="l" r="r" t="t"/>
            <a:pathLst>
              <a:path extrusionOk="0" h="3584258" w="3575298">
                <a:moveTo>
                  <a:pt x="0" y="0"/>
                </a:moveTo>
                <a:lnTo>
                  <a:pt x="3575297" y="0"/>
                </a:lnTo>
                <a:lnTo>
                  <a:pt x="3575297" y="3584258"/>
                </a:lnTo>
                <a:lnTo>
                  <a:pt x="0" y="3584258"/>
                </a:lnTo>
                <a:lnTo>
                  <a:pt x="0" y="0"/>
                </a:lnTo>
                <a:close/>
              </a:path>
            </a:pathLst>
          </a:custGeom>
          <a:blipFill rotWithShape="1">
            <a:blip r:embed="rId4">
              <a:alphaModFix/>
            </a:blip>
            <a:stretch>
              <a:fillRect b="0" l="0" r="0" t="0"/>
            </a:stretch>
          </a:blipFill>
          <a:ln>
            <a:noFill/>
          </a:ln>
        </p:spPr>
      </p:sp>
      <p:sp>
        <p:nvSpPr>
          <p:cNvPr id="511" name="Google Shape;511;p29"/>
          <p:cNvSpPr/>
          <p:nvPr/>
        </p:nvSpPr>
        <p:spPr>
          <a:xfrm>
            <a:off x="10450315" y="438499"/>
            <a:ext cx="5468295" cy="1982257"/>
          </a:xfrm>
          <a:custGeom>
            <a:rect b="b" l="l" r="r" t="t"/>
            <a:pathLst>
              <a:path extrusionOk="0" h="1982257" w="5468295">
                <a:moveTo>
                  <a:pt x="0" y="0"/>
                </a:moveTo>
                <a:lnTo>
                  <a:pt x="5468295" y="0"/>
                </a:lnTo>
                <a:lnTo>
                  <a:pt x="5468295" y="1982257"/>
                </a:lnTo>
                <a:lnTo>
                  <a:pt x="0" y="1982257"/>
                </a:lnTo>
                <a:lnTo>
                  <a:pt x="0" y="0"/>
                </a:lnTo>
                <a:close/>
              </a:path>
            </a:pathLst>
          </a:custGeom>
          <a:blipFill rotWithShape="1">
            <a:blip r:embed="rId5">
              <a:alphaModFix/>
            </a:blip>
            <a:stretch>
              <a:fillRect b="0" l="0" r="0" t="0"/>
            </a:stretch>
          </a:blipFill>
          <a:ln>
            <a:noFill/>
          </a:ln>
        </p:spPr>
      </p:sp>
      <p:grpSp>
        <p:nvGrpSpPr>
          <p:cNvPr id="512" name="Google Shape;512;p29"/>
          <p:cNvGrpSpPr/>
          <p:nvPr/>
        </p:nvGrpSpPr>
        <p:grpSpPr>
          <a:xfrm>
            <a:off x="12863393" y="3470887"/>
            <a:ext cx="4711275" cy="1318906"/>
            <a:chOff x="0" y="-9525"/>
            <a:chExt cx="6281700" cy="1758541"/>
          </a:xfrm>
        </p:grpSpPr>
        <p:sp>
          <p:nvSpPr>
            <p:cNvPr id="513" name="Google Shape;513;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14" name="Google Shape;514;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pic>
        <p:nvPicPr>
          <p:cNvPr id="515" name="Google Shape;515;p29"/>
          <p:cNvPicPr preferRelativeResize="0"/>
          <p:nvPr/>
        </p:nvPicPr>
        <p:blipFill rotWithShape="1">
          <a:blip r:embed="rId6">
            <a:alphaModFix/>
          </a:blip>
          <a:srcRect b="0" l="0" r="0" t="0"/>
          <a:stretch/>
        </p:blipFill>
        <p:spPr>
          <a:xfrm>
            <a:off x="-86328" y="4810018"/>
            <a:ext cx="13380335" cy="2984807"/>
          </a:xfrm>
          <a:prstGeom prst="rect">
            <a:avLst/>
          </a:prstGeom>
          <a:noFill/>
          <a:ln>
            <a:noFill/>
          </a:ln>
        </p:spPr>
      </p:pic>
      <p:grpSp>
        <p:nvGrpSpPr>
          <p:cNvPr id="516" name="Google Shape;516;p29"/>
          <p:cNvGrpSpPr/>
          <p:nvPr/>
        </p:nvGrpSpPr>
        <p:grpSpPr>
          <a:xfrm>
            <a:off x="12863393" y="5598289"/>
            <a:ext cx="4711275" cy="1318906"/>
            <a:chOff x="0" y="-9525"/>
            <a:chExt cx="6281700" cy="1758541"/>
          </a:xfrm>
        </p:grpSpPr>
        <p:sp>
          <p:nvSpPr>
            <p:cNvPr id="517" name="Google Shape;517;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18" name="Google Shape;518;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pic>
        <p:nvPicPr>
          <p:cNvPr id="519" name="Google Shape;519;p29"/>
          <p:cNvPicPr preferRelativeResize="0"/>
          <p:nvPr/>
        </p:nvPicPr>
        <p:blipFill rotWithShape="1">
          <a:blip r:embed="rId7">
            <a:alphaModFix/>
          </a:blip>
          <a:srcRect b="0" l="0" r="0" t="0"/>
          <a:stretch/>
        </p:blipFill>
        <p:spPr>
          <a:xfrm>
            <a:off x="-88457" y="6935291"/>
            <a:ext cx="13405886" cy="2989065"/>
          </a:xfrm>
          <a:prstGeom prst="rect">
            <a:avLst/>
          </a:prstGeom>
          <a:noFill/>
          <a:ln>
            <a:noFill/>
          </a:ln>
        </p:spPr>
      </p:pic>
      <p:grpSp>
        <p:nvGrpSpPr>
          <p:cNvPr id="520" name="Google Shape;520;p29"/>
          <p:cNvGrpSpPr/>
          <p:nvPr/>
        </p:nvGrpSpPr>
        <p:grpSpPr>
          <a:xfrm>
            <a:off x="12863393" y="7725691"/>
            <a:ext cx="4711275" cy="1318906"/>
            <a:chOff x="0" y="-9525"/>
            <a:chExt cx="6281700" cy="1758541"/>
          </a:xfrm>
        </p:grpSpPr>
        <p:sp>
          <p:nvSpPr>
            <p:cNvPr id="521" name="Google Shape;521;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22" name="Google Shape;522;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26" name="Shape 526"/>
        <p:cNvGrpSpPr/>
        <p:nvPr/>
      </p:nvGrpSpPr>
      <p:grpSpPr>
        <a:xfrm>
          <a:off x="0" y="0"/>
          <a:ext cx="0" cy="0"/>
          <a:chOff x="0" y="0"/>
          <a:chExt cx="0" cy="0"/>
        </a:xfrm>
      </p:grpSpPr>
      <p:sp>
        <p:nvSpPr>
          <p:cNvPr id="527" name="Google Shape;527;p30"/>
          <p:cNvSpPr/>
          <p:nvPr/>
        </p:nvSpPr>
        <p:spPr>
          <a:xfrm>
            <a:off x="7434348" y="-1054687"/>
            <a:ext cx="6033846" cy="6048968"/>
          </a:xfrm>
          <a:custGeom>
            <a:rect b="b" l="l" r="r" t="t"/>
            <a:pathLst>
              <a:path extrusionOk="0" h="6048968" w="6033846">
                <a:moveTo>
                  <a:pt x="0" y="0"/>
                </a:moveTo>
                <a:lnTo>
                  <a:pt x="6033846" y="0"/>
                </a:lnTo>
                <a:lnTo>
                  <a:pt x="6033846" y="6048968"/>
                </a:lnTo>
                <a:lnTo>
                  <a:pt x="0" y="6048968"/>
                </a:lnTo>
                <a:lnTo>
                  <a:pt x="0" y="0"/>
                </a:lnTo>
                <a:close/>
              </a:path>
            </a:pathLst>
          </a:custGeom>
          <a:blipFill rotWithShape="1">
            <a:blip r:embed="rId3">
              <a:alphaModFix/>
            </a:blip>
            <a:stretch>
              <a:fillRect b="0" l="0" r="0" t="0"/>
            </a:stretch>
          </a:blipFill>
          <a:ln>
            <a:noFill/>
          </a:ln>
        </p:spPr>
      </p:sp>
      <p:sp>
        <p:nvSpPr>
          <p:cNvPr id="528" name="Google Shape;528;p30"/>
          <p:cNvSpPr txBox="1"/>
          <p:nvPr/>
        </p:nvSpPr>
        <p:spPr>
          <a:xfrm>
            <a:off x="1028700" y="2565603"/>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DAILY NOTES</a:t>
            </a:r>
            <a:endParaRPr/>
          </a:p>
        </p:txBody>
      </p:sp>
      <p:sp>
        <p:nvSpPr>
          <p:cNvPr id="529" name="Google Shape;529;p30"/>
          <p:cNvSpPr txBox="1"/>
          <p:nvPr/>
        </p:nvSpPr>
        <p:spPr>
          <a:xfrm>
            <a:off x="1028700" y="3403803"/>
            <a:ext cx="7873573"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21, SUNDAY</a:t>
            </a:r>
            <a:endParaRPr/>
          </a:p>
        </p:txBody>
      </p:sp>
      <p:sp>
        <p:nvSpPr>
          <p:cNvPr id="530" name="Google Shape;530;p30"/>
          <p:cNvSpPr txBox="1"/>
          <p:nvPr/>
        </p:nvSpPr>
        <p:spPr>
          <a:xfrm>
            <a:off x="1028700" y="5783564"/>
            <a:ext cx="37479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531" name="Google Shape;531;p30"/>
          <p:cNvSpPr txBox="1"/>
          <p:nvPr/>
        </p:nvSpPr>
        <p:spPr>
          <a:xfrm>
            <a:off x="1028700" y="51339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pic>
        <p:nvPicPr>
          <p:cNvPr id="532" name="Google Shape;532;p30"/>
          <p:cNvPicPr preferRelativeResize="0"/>
          <p:nvPr/>
        </p:nvPicPr>
        <p:blipFill rotWithShape="1">
          <a:blip r:embed="rId4">
            <a:alphaModFix/>
          </a:blip>
          <a:srcRect b="0" l="8613" r="9734" t="21765"/>
          <a:stretch/>
        </p:blipFill>
        <p:spPr>
          <a:xfrm>
            <a:off x="11130408" y="0"/>
            <a:ext cx="7157592" cy="10287000"/>
          </a:xfrm>
          <a:prstGeom prst="rect">
            <a:avLst/>
          </a:prstGeom>
          <a:noFill/>
          <a:ln>
            <a:noFill/>
          </a:ln>
        </p:spPr>
      </p:pic>
      <p:sp>
        <p:nvSpPr>
          <p:cNvPr id="533" name="Google Shape;533;p30"/>
          <p:cNvSpPr txBox="1"/>
          <p:nvPr/>
        </p:nvSpPr>
        <p:spPr>
          <a:xfrm>
            <a:off x="5739985" y="5783564"/>
            <a:ext cx="37479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534" name="Google Shape;534;p30"/>
          <p:cNvSpPr txBox="1"/>
          <p:nvPr/>
        </p:nvSpPr>
        <p:spPr>
          <a:xfrm>
            <a:off x="5739985" y="51339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535" name="Google Shape;535;p30"/>
          <p:cNvSpPr/>
          <p:nvPr/>
        </p:nvSpPr>
        <p:spPr>
          <a:xfrm>
            <a:off x="10080604" y="7304028"/>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5">
              <a:alphaModFix/>
            </a:blip>
            <a:stretch>
              <a:fillRect b="0" l="0" r="0" t="0"/>
            </a:stretch>
          </a:blipFill>
          <a:ln>
            <a:noFill/>
          </a:ln>
        </p:spPr>
      </p:sp>
      <p:sp>
        <p:nvSpPr>
          <p:cNvPr id="536" name="Google Shape;536;p30"/>
          <p:cNvSpPr/>
          <p:nvPr/>
        </p:nvSpPr>
        <p:spPr>
          <a:xfrm>
            <a:off x="5077579" y="583346"/>
            <a:ext cx="3824693" cy="1386451"/>
          </a:xfrm>
          <a:custGeom>
            <a:rect b="b" l="l" r="r" t="t"/>
            <a:pathLst>
              <a:path extrusionOk="0" h="1386451" w="3824693">
                <a:moveTo>
                  <a:pt x="0" y="0"/>
                </a:moveTo>
                <a:lnTo>
                  <a:pt x="3824694" y="0"/>
                </a:lnTo>
                <a:lnTo>
                  <a:pt x="3824694" y="1386451"/>
                </a:lnTo>
                <a:lnTo>
                  <a:pt x="0" y="138645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540" name="Shape 540"/>
        <p:cNvGrpSpPr/>
        <p:nvPr/>
      </p:nvGrpSpPr>
      <p:grpSpPr>
        <a:xfrm>
          <a:off x="0" y="0"/>
          <a:ext cx="0" cy="0"/>
          <a:chOff x="0" y="0"/>
          <a:chExt cx="0" cy="0"/>
        </a:xfrm>
      </p:grpSpPr>
      <p:sp>
        <p:nvSpPr>
          <p:cNvPr id="541" name="Google Shape;541;p31"/>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542" name="Google Shape;542;p31"/>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05</a:t>
            </a:r>
            <a:endParaRPr/>
          </a:p>
        </p:txBody>
      </p:sp>
      <p:sp>
        <p:nvSpPr>
          <p:cNvPr id="543" name="Google Shape;543;p31"/>
          <p:cNvSpPr/>
          <p:nvPr/>
        </p:nvSpPr>
        <p:spPr>
          <a:xfrm>
            <a:off x="10015351" y="557524"/>
            <a:ext cx="6659712" cy="6676403"/>
          </a:xfrm>
          <a:custGeom>
            <a:rect b="b" l="l" r="r" t="t"/>
            <a:pathLst>
              <a:path extrusionOk="0" h="6676403" w="6659712">
                <a:moveTo>
                  <a:pt x="0" y="0"/>
                </a:moveTo>
                <a:lnTo>
                  <a:pt x="6659712" y="0"/>
                </a:lnTo>
                <a:lnTo>
                  <a:pt x="6659712" y="6676402"/>
                </a:lnTo>
                <a:lnTo>
                  <a:pt x="0" y="6676402"/>
                </a:lnTo>
                <a:lnTo>
                  <a:pt x="0" y="0"/>
                </a:lnTo>
                <a:close/>
              </a:path>
            </a:pathLst>
          </a:custGeom>
          <a:blipFill rotWithShape="1">
            <a:blip r:embed="rId4">
              <a:alphaModFix/>
            </a:blip>
            <a:stretch>
              <a:fillRect b="0" l="0" r="0" t="0"/>
            </a:stretch>
          </a:blipFill>
          <a:ln>
            <a:noFill/>
          </a:ln>
        </p:spPr>
      </p:sp>
      <p:sp>
        <p:nvSpPr>
          <p:cNvPr id="544" name="Google Shape;544;p31"/>
          <p:cNvSpPr/>
          <p:nvPr/>
        </p:nvSpPr>
        <p:spPr>
          <a:xfrm flipH="1">
            <a:off x="9234072" y="1345968"/>
            <a:ext cx="9133754" cy="9110920"/>
          </a:xfrm>
          <a:custGeom>
            <a:rect b="b" l="l" r="r" t="t"/>
            <a:pathLst>
              <a:path extrusionOk="0" h="9110920" w="9133754">
                <a:moveTo>
                  <a:pt x="9133754" y="0"/>
                </a:moveTo>
                <a:lnTo>
                  <a:pt x="0" y="0"/>
                </a:lnTo>
                <a:lnTo>
                  <a:pt x="0" y="9110920"/>
                </a:lnTo>
                <a:lnTo>
                  <a:pt x="9133754" y="9110920"/>
                </a:lnTo>
                <a:lnTo>
                  <a:pt x="9133754" y="0"/>
                </a:lnTo>
                <a:close/>
              </a:path>
            </a:pathLst>
          </a:custGeom>
          <a:blipFill rotWithShape="1">
            <a:blip r:embed="rId5">
              <a:alphaModFix/>
            </a:blip>
            <a:stretch>
              <a:fillRect b="0" l="0" r="0" t="0"/>
            </a:stretch>
          </a:blipFill>
          <a:ln>
            <a:noFill/>
          </a:ln>
        </p:spPr>
      </p:sp>
      <p:sp>
        <p:nvSpPr>
          <p:cNvPr id="545" name="Google Shape;545;p31"/>
          <p:cNvSpPr/>
          <p:nvPr/>
        </p:nvSpPr>
        <p:spPr>
          <a:xfrm>
            <a:off x="8966683" y="5143500"/>
            <a:ext cx="4834266" cy="1752422"/>
          </a:xfrm>
          <a:custGeom>
            <a:rect b="b" l="l" r="r" t="t"/>
            <a:pathLst>
              <a:path extrusionOk="0" h="1752422" w="4834266">
                <a:moveTo>
                  <a:pt x="0" y="0"/>
                </a:moveTo>
                <a:lnTo>
                  <a:pt x="4834266" y="0"/>
                </a:lnTo>
                <a:lnTo>
                  <a:pt x="4834266" y="1752422"/>
                </a:lnTo>
                <a:lnTo>
                  <a:pt x="0" y="1752422"/>
                </a:lnTo>
                <a:lnTo>
                  <a:pt x="0" y="0"/>
                </a:lnTo>
                <a:close/>
              </a:path>
            </a:pathLst>
          </a:custGeom>
          <a:blipFill rotWithShape="1">
            <a:blip r:embed="rId6">
              <a:alphaModFix/>
            </a:blip>
            <a:stretch>
              <a:fillRect b="0" l="0" r="0" t="0"/>
            </a:stretch>
          </a:blipFill>
          <a:ln>
            <a:noFill/>
          </a:ln>
        </p:spPr>
      </p:sp>
      <p:sp>
        <p:nvSpPr>
          <p:cNvPr id="546" name="Google Shape;546;p31"/>
          <p:cNvSpPr/>
          <p:nvPr/>
        </p:nvSpPr>
        <p:spPr>
          <a:xfrm>
            <a:off x="14668792" y="1028700"/>
            <a:ext cx="5785408" cy="2097210"/>
          </a:xfrm>
          <a:custGeom>
            <a:rect b="b" l="l" r="r" t="t"/>
            <a:pathLst>
              <a:path extrusionOk="0" h="2097210" w="5785408">
                <a:moveTo>
                  <a:pt x="0" y="0"/>
                </a:moveTo>
                <a:lnTo>
                  <a:pt x="5785408" y="0"/>
                </a:lnTo>
                <a:lnTo>
                  <a:pt x="5785408" y="2097210"/>
                </a:lnTo>
                <a:lnTo>
                  <a:pt x="0" y="2097210"/>
                </a:lnTo>
                <a:lnTo>
                  <a:pt x="0" y="0"/>
                </a:lnTo>
                <a:close/>
              </a:path>
            </a:pathLst>
          </a:custGeom>
          <a:blipFill rotWithShape="1">
            <a:blip r:embed="rId6">
              <a:alphaModFix/>
            </a:blip>
            <a:stretch>
              <a:fillRect b="0" l="0" r="0" t="0"/>
            </a:stretch>
          </a:blipFill>
          <a:ln>
            <a:noFill/>
          </a:ln>
        </p:spPr>
      </p:sp>
      <p:sp>
        <p:nvSpPr>
          <p:cNvPr id="547" name="Google Shape;547;p31"/>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28-31</a:t>
            </a:r>
            <a:endParaRPr/>
          </a:p>
        </p:txBody>
      </p:sp>
      <p:sp>
        <p:nvSpPr>
          <p:cNvPr id="548" name="Google Shape;548;p31"/>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549" name="Google Shape;549;p31"/>
          <p:cNvSpPr/>
          <p:nvPr/>
        </p:nvSpPr>
        <p:spPr>
          <a:xfrm>
            <a:off x="14982300" y="6971111"/>
            <a:ext cx="3385526" cy="3710166"/>
          </a:xfrm>
          <a:custGeom>
            <a:rect b="b" l="l" r="r" t="t"/>
            <a:pathLst>
              <a:path extrusionOk="0" h="3710166" w="3385526">
                <a:moveTo>
                  <a:pt x="0" y="0"/>
                </a:moveTo>
                <a:lnTo>
                  <a:pt x="3385526" y="0"/>
                </a:lnTo>
                <a:lnTo>
                  <a:pt x="3385526" y="3710166"/>
                </a:lnTo>
                <a:lnTo>
                  <a:pt x="0" y="3710166"/>
                </a:lnTo>
                <a:lnTo>
                  <a:pt x="0" y="0"/>
                </a:lnTo>
                <a:close/>
              </a:path>
            </a:pathLst>
          </a:custGeom>
          <a:blipFill rotWithShape="1">
            <a:blip r:embed="rId7">
              <a:alphaModFix/>
            </a:blip>
            <a:stretch>
              <a:fillRect b="0" l="0" r="0" t="0"/>
            </a:stretch>
          </a:blipFill>
          <a:ln>
            <a:noFill/>
          </a:ln>
        </p:spPr>
      </p:sp>
      <p:sp>
        <p:nvSpPr>
          <p:cNvPr id="550" name="Google Shape;550;p31"/>
          <p:cNvSpPr/>
          <p:nvPr/>
        </p:nvSpPr>
        <p:spPr>
          <a:xfrm>
            <a:off x="10952986" y="8154034"/>
            <a:ext cx="2015285" cy="2208532"/>
          </a:xfrm>
          <a:custGeom>
            <a:rect b="b" l="l" r="r" t="t"/>
            <a:pathLst>
              <a:path extrusionOk="0" h="2208532" w="2015285">
                <a:moveTo>
                  <a:pt x="0" y="0"/>
                </a:moveTo>
                <a:lnTo>
                  <a:pt x="2015286" y="0"/>
                </a:lnTo>
                <a:lnTo>
                  <a:pt x="2015286" y="2208532"/>
                </a:lnTo>
                <a:lnTo>
                  <a:pt x="0" y="220853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54" name="Shape 554"/>
        <p:cNvGrpSpPr/>
        <p:nvPr/>
      </p:nvGrpSpPr>
      <p:grpSpPr>
        <a:xfrm>
          <a:off x="0" y="0"/>
          <a:ext cx="0" cy="0"/>
          <a:chOff x="0" y="0"/>
          <a:chExt cx="0" cy="0"/>
        </a:xfrm>
      </p:grpSpPr>
      <p:grpSp>
        <p:nvGrpSpPr>
          <p:cNvPr id="555" name="Google Shape;555;p32"/>
          <p:cNvGrpSpPr/>
          <p:nvPr/>
        </p:nvGrpSpPr>
        <p:grpSpPr>
          <a:xfrm>
            <a:off x="384939" y="3476603"/>
            <a:ext cx="5598726" cy="2793183"/>
            <a:chOff x="0" y="-76200"/>
            <a:chExt cx="1474562" cy="735653"/>
          </a:xfrm>
        </p:grpSpPr>
        <p:sp>
          <p:nvSpPr>
            <p:cNvPr id="556" name="Google Shape;556;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8" name="Google Shape;558;p32"/>
          <p:cNvSpPr txBox="1"/>
          <p:nvPr/>
        </p:nvSpPr>
        <p:spPr>
          <a:xfrm>
            <a:off x="4310796" y="1536680"/>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INSERT A LIST HERE</a:t>
            </a:r>
            <a:endParaRPr/>
          </a:p>
        </p:txBody>
      </p:sp>
      <p:sp>
        <p:nvSpPr>
          <p:cNvPr id="559" name="Google Shape;559;p32"/>
          <p:cNvSpPr/>
          <p:nvPr/>
        </p:nvSpPr>
        <p:spPr>
          <a:xfrm>
            <a:off x="912180" y="4183283"/>
            <a:ext cx="1312555" cy="1622943"/>
          </a:xfrm>
          <a:custGeom>
            <a:rect b="b" l="l" r="r" t="t"/>
            <a:pathLst>
              <a:path extrusionOk="0" h="1622943" w="1312555">
                <a:moveTo>
                  <a:pt x="0" y="0"/>
                </a:moveTo>
                <a:lnTo>
                  <a:pt x="1312555" y="0"/>
                </a:lnTo>
                <a:lnTo>
                  <a:pt x="1312555" y="1622943"/>
                </a:lnTo>
                <a:lnTo>
                  <a:pt x="0" y="1622943"/>
                </a:lnTo>
                <a:lnTo>
                  <a:pt x="0" y="0"/>
                </a:lnTo>
                <a:close/>
              </a:path>
            </a:pathLst>
          </a:custGeom>
          <a:blipFill rotWithShape="1">
            <a:blip r:embed="rId3">
              <a:alphaModFix/>
            </a:blip>
            <a:stretch>
              <a:fillRect b="0" l="0" r="0" t="0"/>
            </a:stretch>
          </a:blipFill>
          <a:ln>
            <a:noFill/>
          </a:ln>
        </p:spPr>
      </p:sp>
      <p:sp>
        <p:nvSpPr>
          <p:cNvPr id="560" name="Google Shape;560;p32"/>
          <p:cNvSpPr txBox="1"/>
          <p:nvPr/>
        </p:nvSpPr>
        <p:spPr>
          <a:xfrm>
            <a:off x="2587548"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01</a:t>
            </a:r>
            <a:endParaRPr/>
          </a:p>
        </p:txBody>
      </p:sp>
      <p:sp>
        <p:nvSpPr>
          <p:cNvPr id="561" name="Google Shape;561;p32"/>
          <p:cNvSpPr txBox="1"/>
          <p:nvPr/>
        </p:nvSpPr>
        <p:spPr>
          <a:xfrm>
            <a:off x="2587548"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62" name="Google Shape;562;p32"/>
          <p:cNvGrpSpPr/>
          <p:nvPr/>
        </p:nvGrpSpPr>
        <p:grpSpPr>
          <a:xfrm>
            <a:off x="384939" y="6465117"/>
            <a:ext cx="5598726" cy="2793183"/>
            <a:chOff x="0" y="-76200"/>
            <a:chExt cx="1474562" cy="735653"/>
          </a:xfrm>
        </p:grpSpPr>
        <p:sp>
          <p:nvSpPr>
            <p:cNvPr id="563" name="Google Shape;56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5" name="Google Shape;565;p32"/>
          <p:cNvSpPr txBox="1"/>
          <p:nvPr/>
        </p:nvSpPr>
        <p:spPr>
          <a:xfrm>
            <a:off x="2587548"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04</a:t>
            </a:r>
            <a:endParaRPr/>
          </a:p>
        </p:txBody>
      </p:sp>
      <p:sp>
        <p:nvSpPr>
          <p:cNvPr id="566" name="Google Shape;566;p32"/>
          <p:cNvSpPr txBox="1"/>
          <p:nvPr/>
        </p:nvSpPr>
        <p:spPr>
          <a:xfrm>
            <a:off x="2587548"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67" name="Google Shape;567;p32"/>
          <p:cNvGrpSpPr/>
          <p:nvPr/>
        </p:nvGrpSpPr>
        <p:grpSpPr>
          <a:xfrm>
            <a:off x="6345615" y="3476603"/>
            <a:ext cx="5598726" cy="2793183"/>
            <a:chOff x="0" y="-76200"/>
            <a:chExt cx="1474562" cy="735653"/>
          </a:xfrm>
        </p:grpSpPr>
        <p:sp>
          <p:nvSpPr>
            <p:cNvPr id="568" name="Google Shape;568;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0" name="Google Shape;570;p32"/>
          <p:cNvSpPr txBox="1"/>
          <p:nvPr/>
        </p:nvSpPr>
        <p:spPr>
          <a:xfrm>
            <a:off x="8548224"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02</a:t>
            </a:r>
            <a:endParaRPr/>
          </a:p>
        </p:txBody>
      </p:sp>
      <p:sp>
        <p:nvSpPr>
          <p:cNvPr id="571" name="Google Shape;571;p32"/>
          <p:cNvSpPr txBox="1"/>
          <p:nvPr/>
        </p:nvSpPr>
        <p:spPr>
          <a:xfrm>
            <a:off x="8548224"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72" name="Google Shape;572;p32"/>
          <p:cNvGrpSpPr/>
          <p:nvPr/>
        </p:nvGrpSpPr>
        <p:grpSpPr>
          <a:xfrm>
            <a:off x="6345615" y="6465117"/>
            <a:ext cx="5598726" cy="2793183"/>
            <a:chOff x="0" y="-76200"/>
            <a:chExt cx="1474562" cy="735653"/>
          </a:xfrm>
        </p:grpSpPr>
        <p:sp>
          <p:nvSpPr>
            <p:cNvPr id="573" name="Google Shape;57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32"/>
          <p:cNvSpPr txBox="1"/>
          <p:nvPr/>
        </p:nvSpPr>
        <p:spPr>
          <a:xfrm>
            <a:off x="8548224"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05</a:t>
            </a:r>
            <a:endParaRPr/>
          </a:p>
        </p:txBody>
      </p:sp>
      <p:sp>
        <p:nvSpPr>
          <p:cNvPr id="576" name="Google Shape;576;p32"/>
          <p:cNvSpPr txBox="1"/>
          <p:nvPr/>
        </p:nvSpPr>
        <p:spPr>
          <a:xfrm>
            <a:off x="8548224"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77" name="Google Shape;577;p32"/>
          <p:cNvGrpSpPr/>
          <p:nvPr/>
        </p:nvGrpSpPr>
        <p:grpSpPr>
          <a:xfrm>
            <a:off x="12306291" y="3476603"/>
            <a:ext cx="5598726" cy="2793183"/>
            <a:chOff x="0" y="-76200"/>
            <a:chExt cx="1474562" cy="735653"/>
          </a:xfrm>
        </p:grpSpPr>
        <p:sp>
          <p:nvSpPr>
            <p:cNvPr id="578" name="Google Shape;578;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0" name="Google Shape;580;p32"/>
          <p:cNvSpPr txBox="1"/>
          <p:nvPr/>
        </p:nvSpPr>
        <p:spPr>
          <a:xfrm>
            <a:off x="14508900"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03</a:t>
            </a:r>
            <a:endParaRPr/>
          </a:p>
        </p:txBody>
      </p:sp>
      <p:sp>
        <p:nvSpPr>
          <p:cNvPr id="581" name="Google Shape;581;p32"/>
          <p:cNvSpPr txBox="1"/>
          <p:nvPr/>
        </p:nvSpPr>
        <p:spPr>
          <a:xfrm>
            <a:off x="14508900"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82" name="Google Shape;582;p32"/>
          <p:cNvGrpSpPr/>
          <p:nvPr/>
        </p:nvGrpSpPr>
        <p:grpSpPr>
          <a:xfrm>
            <a:off x="12306291" y="6465117"/>
            <a:ext cx="5598726" cy="2793183"/>
            <a:chOff x="0" y="-76200"/>
            <a:chExt cx="1474562" cy="735653"/>
          </a:xfrm>
        </p:grpSpPr>
        <p:sp>
          <p:nvSpPr>
            <p:cNvPr id="583" name="Google Shape;58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5" name="Google Shape;585;p32"/>
          <p:cNvSpPr txBox="1"/>
          <p:nvPr/>
        </p:nvSpPr>
        <p:spPr>
          <a:xfrm>
            <a:off x="14508900"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06</a:t>
            </a:r>
            <a:endParaRPr/>
          </a:p>
        </p:txBody>
      </p:sp>
      <p:sp>
        <p:nvSpPr>
          <p:cNvPr id="586" name="Google Shape;586;p32"/>
          <p:cNvSpPr txBox="1"/>
          <p:nvPr/>
        </p:nvSpPr>
        <p:spPr>
          <a:xfrm>
            <a:off x="14508900"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587" name="Google Shape;587;p32"/>
          <p:cNvSpPr txBox="1"/>
          <p:nvPr/>
        </p:nvSpPr>
        <p:spPr>
          <a:xfrm>
            <a:off x="6209072" y="2652530"/>
            <a:ext cx="5735269"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588" name="Google Shape;588;p32"/>
          <p:cNvSpPr/>
          <p:nvPr/>
        </p:nvSpPr>
        <p:spPr>
          <a:xfrm>
            <a:off x="912180" y="7280264"/>
            <a:ext cx="1381958" cy="1514475"/>
          </a:xfrm>
          <a:custGeom>
            <a:rect b="b" l="l" r="r" t="t"/>
            <a:pathLst>
              <a:path extrusionOk="0" h="1514475" w="1381958">
                <a:moveTo>
                  <a:pt x="0" y="0"/>
                </a:moveTo>
                <a:lnTo>
                  <a:pt x="1381959" y="0"/>
                </a:lnTo>
                <a:lnTo>
                  <a:pt x="1381959" y="1514475"/>
                </a:lnTo>
                <a:lnTo>
                  <a:pt x="0" y="1514475"/>
                </a:lnTo>
                <a:lnTo>
                  <a:pt x="0" y="0"/>
                </a:lnTo>
                <a:close/>
              </a:path>
            </a:pathLst>
          </a:custGeom>
          <a:blipFill rotWithShape="1">
            <a:blip r:embed="rId4">
              <a:alphaModFix/>
            </a:blip>
            <a:stretch>
              <a:fillRect b="0" l="0" r="0" t="0"/>
            </a:stretch>
          </a:blipFill>
          <a:ln>
            <a:noFill/>
          </a:ln>
        </p:spPr>
      </p:sp>
      <p:sp>
        <p:nvSpPr>
          <p:cNvPr id="589" name="Google Shape;589;p32"/>
          <p:cNvSpPr/>
          <p:nvPr/>
        </p:nvSpPr>
        <p:spPr>
          <a:xfrm rot="5400000">
            <a:off x="6628403" y="4566364"/>
            <a:ext cx="1801462" cy="902983"/>
          </a:xfrm>
          <a:custGeom>
            <a:rect b="b" l="l" r="r" t="t"/>
            <a:pathLst>
              <a:path extrusionOk="0" h="902983" w="1801462">
                <a:moveTo>
                  <a:pt x="0" y="0"/>
                </a:moveTo>
                <a:lnTo>
                  <a:pt x="1801462" y="0"/>
                </a:lnTo>
                <a:lnTo>
                  <a:pt x="1801462" y="902983"/>
                </a:lnTo>
                <a:lnTo>
                  <a:pt x="0" y="902983"/>
                </a:lnTo>
                <a:lnTo>
                  <a:pt x="0" y="0"/>
                </a:lnTo>
                <a:close/>
              </a:path>
            </a:pathLst>
          </a:custGeom>
          <a:blipFill rotWithShape="1">
            <a:blip r:embed="rId5">
              <a:alphaModFix/>
            </a:blip>
            <a:stretch>
              <a:fillRect b="0" l="0" r="0" t="0"/>
            </a:stretch>
          </a:blipFill>
          <a:ln>
            <a:noFill/>
          </a:ln>
        </p:spPr>
      </p:sp>
      <p:sp>
        <p:nvSpPr>
          <p:cNvPr id="590" name="Google Shape;590;p32"/>
          <p:cNvSpPr/>
          <p:nvPr/>
        </p:nvSpPr>
        <p:spPr>
          <a:xfrm>
            <a:off x="7077643" y="7142877"/>
            <a:ext cx="1059937" cy="1726984"/>
          </a:xfrm>
          <a:custGeom>
            <a:rect b="b" l="l" r="r" t="t"/>
            <a:pathLst>
              <a:path extrusionOk="0" h="1726984" w="1059937">
                <a:moveTo>
                  <a:pt x="0" y="0"/>
                </a:moveTo>
                <a:lnTo>
                  <a:pt x="1059936" y="0"/>
                </a:lnTo>
                <a:lnTo>
                  <a:pt x="1059936" y="1726985"/>
                </a:lnTo>
                <a:lnTo>
                  <a:pt x="0" y="1726985"/>
                </a:lnTo>
                <a:lnTo>
                  <a:pt x="0" y="0"/>
                </a:lnTo>
                <a:close/>
              </a:path>
            </a:pathLst>
          </a:custGeom>
          <a:blipFill rotWithShape="1">
            <a:blip r:embed="rId6">
              <a:alphaModFix/>
            </a:blip>
            <a:stretch>
              <a:fillRect b="0" l="0" r="0" t="0"/>
            </a:stretch>
          </a:blipFill>
          <a:ln>
            <a:noFill/>
          </a:ln>
        </p:spPr>
      </p:sp>
      <p:sp>
        <p:nvSpPr>
          <p:cNvPr id="591" name="Google Shape;591;p32"/>
          <p:cNvSpPr/>
          <p:nvPr/>
        </p:nvSpPr>
        <p:spPr>
          <a:xfrm>
            <a:off x="12833532" y="4183283"/>
            <a:ext cx="1231613" cy="1599497"/>
          </a:xfrm>
          <a:custGeom>
            <a:rect b="b" l="l" r="r" t="t"/>
            <a:pathLst>
              <a:path extrusionOk="0" h="1599497" w="1231613">
                <a:moveTo>
                  <a:pt x="0" y="0"/>
                </a:moveTo>
                <a:lnTo>
                  <a:pt x="1231613" y="0"/>
                </a:lnTo>
                <a:lnTo>
                  <a:pt x="1231613" y="1599497"/>
                </a:lnTo>
                <a:lnTo>
                  <a:pt x="0" y="1599497"/>
                </a:lnTo>
                <a:lnTo>
                  <a:pt x="0" y="0"/>
                </a:lnTo>
                <a:close/>
              </a:path>
            </a:pathLst>
          </a:custGeom>
          <a:blipFill rotWithShape="1">
            <a:blip r:embed="rId7">
              <a:alphaModFix/>
            </a:blip>
            <a:stretch>
              <a:fillRect b="0" l="0" r="0" t="0"/>
            </a:stretch>
          </a:blipFill>
          <a:ln>
            <a:noFill/>
          </a:ln>
        </p:spPr>
      </p:sp>
      <p:sp>
        <p:nvSpPr>
          <p:cNvPr id="592" name="Google Shape;592;p32"/>
          <p:cNvSpPr/>
          <p:nvPr/>
        </p:nvSpPr>
        <p:spPr>
          <a:xfrm>
            <a:off x="13090614" y="7142877"/>
            <a:ext cx="888545" cy="1700565"/>
          </a:xfrm>
          <a:custGeom>
            <a:rect b="b" l="l" r="r" t="t"/>
            <a:pathLst>
              <a:path extrusionOk="0" h="1700565" w="888545">
                <a:moveTo>
                  <a:pt x="0" y="0"/>
                </a:moveTo>
                <a:lnTo>
                  <a:pt x="888545" y="0"/>
                </a:lnTo>
                <a:lnTo>
                  <a:pt x="888545" y="1700565"/>
                </a:lnTo>
                <a:lnTo>
                  <a:pt x="0" y="1700565"/>
                </a:lnTo>
                <a:lnTo>
                  <a:pt x="0" y="0"/>
                </a:lnTo>
                <a:close/>
              </a:path>
            </a:pathLst>
          </a:custGeom>
          <a:blipFill rotWithShape="1">
            <a:blip r:embed="rId8">
              <a:alphaModFix/>
            </a:blip>
            <a:stretch>
              <a:fillRect b="0" l="0" r="0" t="0"/>
            </a:stretch>
          </a:blipFill>
          <a:ln>
            <a:noFill/>
          </a:ln>
        </p:spPr>
      </p:sp>
      <p:sp>
        <p:nvSpPr>
          <p:cNvPr id="593" name="Google Shape;593;p32"/>
          <p:cNvSpPr/>
          <p:nvPr/>
        </p:nvSpPr>
        <p:spPr>
          <a:xfrm>
            <a:off x="-708454" y="101964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9">
              <a:alphaModFix/>
            </a:blip>
            <a:stretch>
              <a:fillRect b="0" l="0" r="0" t="0"/>
            </a:stretch>
          </a:blipFill>
          <a:ln>
            <a:noFill/>
          </a:ln>
        </p:spPr>
      </p:sp>
      <p:sp>
        <p:nvSpPr>
          <p:cNvPr id="594" name="Google Shape;594;p32"/>
          <p:cNvSpPr/>
          <p:nvPr/>
        </p:nvSpPr>
        <p:spPr>
          <a:xfrm>
            <a:off x="13924670" y="101964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03" name="Shape 103"/>
        <p:cNvGrpSpPr/>
        <p:nvPr/>
      </p:nvGrpSpPr>
      <p:grpSpPr>
        <a:xfrm>
          <a:off x="0" y="0"/>
          <a:ext cx="0" cy="0"/>
          <a:chOff x="0" y="0"/>
          <a:chExt cx="0" cy="0"/>
        </a:xfrm>
      </p:grpSpPr>
      <p:sp>
        <p:nvSpPr>
          <p:cNvPr id="104" name="Google Shape;104;p15"/>
          <p:cNvSpPr/>
          <p:nvPr/>
        </p:nvSpPr>
        <p:spPr>
          <a:xfrm>
            <a:off x="738103" y="777531"/>
            <a:ext cx="6834393" cy="6851522"/>
          </a:xfrm>
          <a:custGeom>
            <a:rect b="b" l="l" r="r" t="t"/>
            <a:pathLst>
              <a:path extrusionOk="0" h="6851522" w="6834393">
                <a:moveTo>
                  <a:pt x="0" y="0"/>
                </a:moveTo>
                <a:lnTo>
                  <a:pt x="6834393" y="0"/>
                </a:lnTo>
                <a:lnTo>
                  <a:pt x="6834393" y="6851522"/>
                </a:lnTo>
                <a:lnTo>
                  <a:pt x="0" y="6851522"/>
                </a:lnTo>
                <a:lnTo>
                  <a:pt x="0" y="0"/>
                </a:lnTo>
                <a:close/>
              </a:path>
            </a:pathLst>
          </a:custGeom>
          <a:blipFill rotWithShape="1">
            <a:blip r:embed="rId3">
              <a:alphaModFix/>
            </a:blip>
            <a:stretch>
              <a:fillRect b="0" l="0" r="0" t="0"/>
            </a:stretch>
          </a:blipFill>
          <a:ln>
            <a:noFill/>
          </a:ln>
        </p:spPr>
      </p:sp>
      <p:sp>
        <p:nvSpPr>
          <p:cNvPr id="105" name="Google Shape;105;p15"/>
          <p:cNvSpPr/>
          <p:nvPr/>
        </p:nvSpPr>
        <p:spPr>
          <a:xfrm>
            <a:off x="-410316" y="5570678"/>
            <a:ext cx="9131232" cy="4987936"/>
          </a:xfrm>
          <a:custGeom>
            <a:rect b="b" l="l" r="r" t="t"/>
            <a:pathLst>
              <a:path extrusionOk="0" h="4987936" w="9131232">
                <a:moveTo>
                  <a:pt x="0" y="0"/>
                </a:moveTo>
                <a:lnTo>
                  <a:pt x="9131232" y="0"/>
                </a:lnTo>
                <a:lnTo>
                  <a:pt x="9131232" y="4987936"/>
                </a:lnTo>
                <a:lnTo>
                  <a:pt x="0" y="4987936"/>
                </a:lnTo>
                <a:lnTo>
                  <a:pt x="0" y="0"/>
                </a:lnTo>
                <a:close/>
              </a:path>
            </a:pathLst>
          </a:custGeom>
          <a:blipFill rotWithShape="1">
            <a:blip r:embed="rId4">
              <a:alphaModFix/>
            </a:blip>
            <a:stretch>
              <a:fillRect b="0" l="0" r="0" t="0"/>
            </a:stretch>
          </a:blipFill>
          <a:ln>
            <a:noFill/>
          </a:ln>
        </p:spPr>
      </p:sp>
      <p:sp>
        <p:nvSpPr>
          <p:cNvPr id="106" name="Google Shape;106;p15"/>
          <p:cNvSpPr txBox="1"/>
          <p:nvPr/>
        </p:nvSpPr>
        <p:spPr>
          <a:xfrm>
            <a:off x="9163471" y="5171813"/>
            <a:ext cx="8095800" cy="1944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"PowerPoint" button below this presentation preview. Start editing your presentation.</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1599" u="sng" cap="none" strike="noStrike">
                <a:solidFill>
                  <a:srgbClr val="000000"/>
                </a:solidFill>
                <a:latin typeface="Raleway"/>
                <a:ea typeface="Raleway"/>
                <a:cs typeface="Raleway"/>
                <a:sym typeface="Raleway"/>
              </a:rPr>
              <a:t>Alternative:</a:t>
            </a:r>
            <a:r>
              <a:rPr b="0" i="0" lang="en-US" sz="1599" u="none" cap="none" strike="noStrike">
                <a:solidFill>
                  <a:srgbClr val="000000"/>
                </a:solidFill>
                <a:latin typeface="Raleway"/>
                <a:ea typeface="Raleway"/>
                <a:cs typeface="Raleway"/>
                <a:sym typeface="Raleway"/>
              </a:rPr>
              <a:t> From Canva template file, Click on the "Share" button on the top right corner in Canva and click on "More" at the bottom of the menu. Enter "PowerPoint" in the search bar and click on the PowerPoint icon to download.</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p:txBody>
      </p:sp>
      <p:sp>
        <p:nvSpPr>
          <p:cNvPr id="107" name="Google Shape;107;p15"/>
          <p:cNvSpPr txBox="1"/>
          <p:nvPr/>
        </p:nvSpPr>
        <p:spPr>
          <a:xfrm>
            <a:off x="9163471" y="1427085"/>
            <a:ext cx="3260631"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Google Slides</a:t>
            </a:r>
            <a:endParaRPr/>
          </a:p>
        </p:txBody>
      </p:sp>
      <p:sp>
        <p:nvSpPr>
          <p:cNvPr id="108" name="Google Shape;108;p15"/>
          <p:cNvSpPr txBox="1"/>
          <p:nvPr/>
        </p:nvSpPr>
        <p:spPr>
          <a:xfrm>
            <a:off x="9163471" y="2024753"/>
            <a:ext cx="8095800" cy="1661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"Google Slides" button below this presentation preview. Make sure to sign in to your Google account. Click on "Make a copy." Start editing your presentation.</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1599" u="sng" cap="none" strike="noStrike">
                <a:solidFill>
                  <a:srgbClr val="000000"/>
                </a:solidFill>
                <a:latin typeface="Raleway"/>
                <a:ea typeface="Raleway"/>
                <a:cs typeface="Raleway"/>
                <a:sym typeface="Raleway"/>
              </a:rPr>
              <a:t>Alternative: </a:t>
            </a:r>
            <a:r>
              <a:rPr b="0" i="0" lang="en-US" sz="1599" u="none" cap="none" strike="noStrike">
                <a:solidFill>
                  <a:srgbClr val="000000"/>
                </a:solidFill>
                <a:latin typeface="Raleway"/>
                <a:ea typeface="Raleway"/>
                <a:cs typeface="Raleway"/>
                <a:sym typeface="Raleway"/>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09" name="Google Shape;109;p15"/>
          <p:cNvSpPr txBox="1"/>
          <p:nvPr/>
        </p:nvSpPr>
        <p:spPr>
          <a:xfrm>
            <a:off x="9163471" y="4571738"/>
            <a:ext cx="274944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PowerPoint</a:t>
            </a:r>
            <a:endParaRPr/>
          </a:p>
        </p:txBody>
      </p:sp>
      <p:sp>
        <p:nvSpPr>
          <p:cNvPr id="110" name="Google Shape;110;p15"/>
          <p:cNvSpPr txBox="1"/>
          <p:nvPr/>
        </p:nvSpPr>
        <p:spPr>
          <a:xfrm>
            <a:off x="9163471" y="7722630"/>
            <a:ext cx="169385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Canva</a:t>
            </a:r>
            <a:endParaRPr/>
          </a:p>
        </p:txBody>
      </p:sp>
      <p:sp>
        <p:nvSpPr>
          <p:cNvPr id="111" name="Google Shape;111;p15"/>
          <p:cNvSpPr txBox="1"/>
          <p:nvPr/>
        </p:nvSpPr>
        <p:spPr>
          <a:xfrm>
            <a:off x="9163471" y="8322705"/>
            <a:ext cx="6493200" cy="52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"Canva" button under this presentation preview. Start editing your presentation. You need to sign in to your Canva account.</a:t>
            </a:r>
            <a:endParaRPr/>
          </a:p>
        </p:txBody>
      </p:sp>
      <p:sp>
        <p:nvSpPr>
          <p:cNvPr id="112" name="Google Shape;112;p15"/>
          <p:cNvSpPr txBox="1"/>
          <p:nvPr/>
        </p:nvSpPr>
        <p:spPr>
          <a:xfrm>
            <a:off x="943144" y="2437898"/>
            <a:ext cx="64242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HOW TO USE THIS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98" name="Shape 598"/>
        <p:cNvGrpSpPr/>
        <p:nvPr/>
      </p:nvGrpSpPr>
      <p:grpSpPr>
        <a:xfrm>
          <a:off x="0" y="0"/>
          <a:ext cx="0" cy="0"/>
          <a:chOff x="0" y="0"/>
          <a:chExt cx="0" cy="0"/>
        </a:xfrm>
      </p:grpSpPr>
      <p:sp>
        <p:nvSpPr>
          <p:cNvPr id="599" name="Google Shape;599;p33"/>
          <p:cNvSpPr txBox="1"/>
          <p:nvPr/>
        </p:nvSpPr>
        <p:spPr>
          <a:xfrm>
            <a:off x="1469301" y="5406805"/>
            <a:ext cx="49860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SCHEDULE WITH CHECKLIST</a:t>
            </a:r>
            <a:endParaRPr/>
          </a:p>
        </p:txBody>
      </p:sp>
      <p:grpSp>
        <p:nvGrpSpPr>
          <p:cNvPr id="600" name="Google Shape;600;p33"/>
          <p:cNvGrpSpPr/>
          <p:nvPr/>
        </p:nvGrpSpPr>
        <p:grpSpPr>
          <a:xfrm>
            <a:off x="8862905" y="907615"/>
            <a:ext cx="2796830" cy="750831"/>
            <a:chOff x="0" y="0"/>
            <a:chExt cx="736614" cy="197750"/>
          </a:xfrm>
        </p:grpSpPr>
        <p:sp>
          <p:nvSpPr>
            <p:cNvPr id="601" name="Google Shape;601;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3" name="Google Shape;603;p33"/>
          <p:cNvSpPr txBox="1"/>
          <p:nvPr/>
        </p:nvSpPr>
        <p:spPr>
          <a:xfrm>
            <a:off x="9107665" y="1010615"/>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9:00am</a:t>
            </a:r>
            <a:endParaRPr/>
          </a:p>
        </p:txBody>
      </p:sp>
      <p:grpSp>
        <p:nvGrpSpPr>
          <p:cNvPr id="604" name="Google Shape;604;p33"/>
          <p:cNvGrpSpPr/>
          <p:nvPr/>
        </p:nvGrpSpPr>
        <p:grpSpPr>
          <a:xfrm>
            <a:off x="8518881" y="2117748"/>
            <a:ext cx="3484877" cy="673212"/>
            <a:chOff x="0" y="-40192"/>
            <a:chExt cx="4646503" cy="897616"/>
          </a:xfrm>
        </p:grpSpPr>
        <p:cxnSp>
          <p:nvCxnSpPr>
            <p:cNvPr id="605" name="Google Shape;60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06" name="Google Shape;606;p33"/>
            <p:cNvGrpSpPr/>
            <p:nvPr/>
          </p:nvGrpSpPr>
          <p:grpSpPr>
            <a:xfrm>
              <a:off x="33022" y="-40192"/>
              <a:ext cx="857424" cy="897616"/>
              <a:chOff x="0" y="-38100"/>
              <a:chExt cx="812800" cy="850900"/>
            </a:xfrm>
          </p:grpSpPr>
          <p:sp>
            <p:nvSpPr>
              <p:cNvPr id="607" name="Google Shape;60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08" name="Google Shape;60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10" name="Google Shape;61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11" name="Google Shape;611;p33"/>
          <p:cNvGrpSpPr/>
          <p:nvPr/>
        </p:nvGrpSpPr>
        <p:grpSpPr>
          <a:xfrm>
            <a:off x="8518881" y="3099578"/>
            <a:ext cx="3484877" cy="673212"/>
            <a:chOff x="0" y="-40192"/>
            <a:chExt cx="4646503" cy="897616"/>
          </a:xfrm>
        </p:grpSpPr>
        <p:cxnSp>
          <p:nvCxnSpPr>
            <p:cNvPr id="612" name="Google Shape;612;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13" name="Google Shape;613;p33"/>
            <p:cNvGrpSpPr/>
            <p:nvPr/>
          </p:nvGrpSpPr>
          <p:grpSpPr>
            <a:xfrm>
              <a:off x="33022" y="-40192"/>
              <a:ext cx="857424" cy="897616"/>
              <a:chOff x="0" y="-38100"/>
              <a:chExt cx="812800" cy="850900"/>
            </a:xfrm>
          </p:grpSpPr>
          <p:sp>
            <p:nvSpPr>
              <p:cNvPr id="614" name="Google Shape;614;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15" name="Google Shape;615;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6" name="Google Shape;616;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17" name="Google Shape;617;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18" name="Google Shape;618;p33"/>
          <p:cNvGrpSpPr/>
          <p:nvPr/>
        </p:nvGrpSpPr>
        <p:grpSpPr>
          <a:xfrm>
            <a:off x="8518881" y="4085546"/>
            <a:ext cx="3484877" cy="673212"/>
            <a:chOff x="0" y="-40192"/>
            <a:chExt cx="4646503" cy="897616"/>
          </a:xfrm>
        </p:grpSpPr>
        <p:cxnSp>
          <p:nvCxnSpPr>
            <p:cNvPr id="619" name="Google Shape;619;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20" name="Google Shape;620;p33"/>
            <p:cNvGrpSpPr/>
            <p:nvPr/>
          </p:nvGrpSpPr>
          <p:grpSpPr>
            <a:xfrm>
              <a:off x="33022" y="-40192"/>
              <a:ext cx="857424" cy="897616"/>
              <a:chOff x="0" y="-38100"/>
              <a:chExt cx="812800" cy="850900"/>
            </a:xfrm>
          </p:grpSpPr>
          <p:sp>
            <p:nvSpPr>
              <p:cNvPr id="621" name="Google Shape;621;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22" name="Google Shape;622;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3" name="Google Shape;623;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24" name="Google Shape;624;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625" name="Google Shape;625;p33"/>
          <p:cNvSpPr txBox="1"/>
          <p:nvPr/>
        </p:nvSpPr>
        <p:spPr>
          <a:xfrm>
            <a:off x="1644289" y="8283355"/>
            <a:ext cx="4636122"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28, SUNDAY</a:t>
            </a:r>
            <a:endParaRPr/>
          </a:p>
        </p:txBody>
      </p:sp>
      <p:grpSp>
        <p:nvGrpSpPr>
          <p:cNvPr id="626" name="Google Shape;626;p33"/>
          <p:cNvGrpSpPr/>
          <p:nvPr/>
        </p:nvGrpSpPr>
        <p:grpSpPr>
          <a:xfrm>
            <a:off x="13563789" y="917776"/>
            <a:ext cx="2796830" cy="750831"/>
            <a:chOff x="0" y="0"/>
            <a:chExt cx="736614" cy="197750"/>
          </a:xfrm>
        </p:grpSpPr>
        <p:sp>
          <p:nvSpPr>
            <p:cNvPr id="627" name="Google Shape;627;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9" name="Google Shape;629;p33"/>
          <p:cNvSpPr txBox="1"/>
          <p:nvPr/>
        </p:nvSpPr>
        <p:spPr>
          <a:xfrm>
            <a:off x="13808549" y="1020777"/>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10:00am</a:t>
            </a:r>
            <a:endParaRPr/>
          </a:p>
        </p:txBody>
      </p:sp>
      <p:grpSp>
        <p:nvGrpSpPr>
          <p:cNvPr id="630" name="Google Shape;630;p33"/>
          <p:cNvGrpSpPr/>
          <p:nvPr/>
        </p:nvGrpSpPr>
        <p:grpSpPr>
          <a:xfrm>
            <a:off x="13219766" y="2127910"/>
            <a:ext cx="3484877" cy="673212"/>
            <a:chOff x="0" y="-40192"/>
            <a:chExt cx="4646503" cy="897616"/>
          </a:xfrm>
        </p:grpSpPr>
        <p:cxnSp>
          <p:nvCxnSpPr>
            <p:cNvPr id="631" name="Google Shape;631;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32" name="Google Shape;632;p33"/>
            <p:cNvGrpSpPr/>
            <p:nvPr/>
          </p:nvGrpSpPr>
          <p:grpSpPr>
            <a:xfrm>
              <a:off x="33022" y="-40192"/>
              <a:ext cx="857424" cy="897616"/>
              <a:chOff x="0" y="-38100"/>
              <a:chExt cx="812800" cy="850900"/>
            </a:xfrm>
          </p:grpSpPr>
          <p:sp>
            <p:nvSpPr>
              <p:cNvPr id="633" name="Google Shape;63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34" name="Google Shape;634;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5" name="Google Shape;635;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36" name="Google Shape;636;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37" name="Google Shape;637;p33"/>
          <p:cNvGrpSpPr/>
          <p:nvPr/>
        </p:nvGrpSpPr>
        <p:grpSpPr>
          <a:xfrm>
            <a:off x="13219766" y="3109739"/>
            <a:ext cx="3484877" cy="673212"/>
            <a:chOff x="0" y="-40192"/>
            <a:chExt cx="4646503" cy="897616"/>
          </a:xfrm>
        </p:grpSpPr>
        <p:cxnSp>
          <p:nvCxnSpPr>
            <p:cNvPr id="638" name="Google Shape;638;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39" name="Google Shape;639;p33"/>
            <p:cNvGrpSpPr/>
            <p:nvPr/>
          </p:nvGrpSpPr>
          <p:grpSpPr>
            <a:xfrm>
              <a:off x="33022" y="-40192"/>
              <a:ext cx="857424" cy="897616"/>
              <a:chOff x="0" y="-38100"/>
              <a:chExt cx="812800" cy="850900"/>
            </a:xfrm>
          </p:grpSpPr>
          <p:sp>
            <p:nvSpPr>
              <p:cNvPr id="640" name="Google Shape;640;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41" name="Google Shape;641;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2" name="Google Shape;642;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43" name="Google Shape;643;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44" name="Google Shape;644;p33"/>
          <p:cNvGrpSpPr/>
          <p:nvPr/>
        </p:nvGrpSpPr>
        <p:grpSpPr>
          <a:xfrm>
            <a:off x="13219766" y="4095707"/>
            <a:ext cx="3484877" cy="673212"/>
            <a:chOff x="0" y="-40192"/>
            <a:chExt cx="4646503" cy="897616"/>
          </a:xfrm>
        </p:grpSpPr>
        <p:cxnSp>
          <p:nvCxnSpPr>
            <p:cNvPr id="645" name="Google Shape;64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46" name="Google Shape;646;p33"/>
            <p:cNvGrpSpPr/>
            <p:nvPr/>
          </p:nvGrpSpPr>
          <p:grpSpPr>
            <a:xfrm>
              <a:off x="33022" y="-40192"/>
              <a:ext cx="857424" cy="897616"/>
              <a:chOff x="0" y="-38100"/>
              <a:chExt cx="812800" cy="850900"/>
            </a:xfrm>
          </p:grpSpPr>
          <p:sp>
            <p:nvSpPr>
              <p:cNvPr id="647" name="Google Shape;64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48" name="Google Shape;64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9" name="Google Shape;64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50" name="Google Shape;65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51" name="Google Shape;651;p33"/>
          <p:cNvGrpSpPr/>
          <p:nvPr/>
        </p:nvGrpSpPr>
        <p:grpSpPr>
          <a:xfrm>
            <a:off x="8862905" y="5607119"/>
            <a:ext cx="2796830" cy="750831"/>
            <a:chOff x="0" y="0"/>
            <a:chExt cx="736614" cy="197750"/>
          </a:xfrm>
        </p:grpSpPr>
        <p:sp>
          <p:nvSpPr>
            <p:cNvPr id="652" name="Google Shape;652;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4" name="Google Shape;654;p33"/>
          <p:cNvSpPr txBox="1"/>
          <p:nvPr/>
        </p:nvSpPr>
        <p:spPr>
          <a:xfrm>
            <a:off x="9107665" y="5710119"/>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11:00am</a:t>
            </a:r>
            <a:endParaRPr/>
          </a:p>
        </p:txBody>
      </p:sp>
      <p:grpSp>
        <p:nvGrpSpPr>
          <p:cNvPr id="655" name="Google Shape;655;p33"/>
          <p:cNvGrpSpPr/>
          <p:nvPr/>
        </p:nvGrpSpPr>
        <p:grpSpPr>
          <a:xfrm>
            <a:off x="8518881" y="6817252"/>
            <a:ext cx="3484877" cy="673212"/>
            <a:chOff x="0" y="-40192"/>
            <a:chExt cx="4646503" cy="897616"/>
          </a:xfrm>
        </p:grpSpPr>
        <p:cxnSp>
          <p:nvCxnSpPr>
            <p:cNvPr id="656" name="Google Shape;656;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57" name="Google Shape;657;p33"/>
            <p:cNvGrpSpPr/>
            <p:nvPr/>
          </p:nvGrpSpPr>
          <p:grpSpPr>
            <a:xfrm>
              <a:off x="33022" y="-40192"/>
              <a:ext cx="857424" cy="897616"/>
              <a:chOff x="0" y="-38100"/>
              <a:chExt cx="812800" cy="850900"/>
            </a:xfrm>
          </p:grpSpPr>
          <p:sp>
            <p:nvSpPr>
              <p:cNvPr id="658" name="Google Shape;658;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59" name="Google Shape;659;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0" name="Google Shape;660;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61" name="Google Shape;661;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62" name="Google Shape;662;p33"/>
          <p:cNvGrpSpPr/>
          <p:nvPr/>
        </p:nvGrpSpPr>
        <p:grpSpPr>
          <a:xfrm>
            <a:off x="8518881" y="7799082"/>
            <a:ext cx="3484877" cy="673212"/>
            <a:chOff x="0" y="-40192"/>
            <a:chExt cx="4646503" cy="897616"/>
          </a:xfrm>
        </p:grpSpPr>
        <p:cxnSp>
          <p:nvCxnSpPr>
            <p:cNvPr id="663" name="Google Shape;663;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64" name="Google Shape;664;p33"/>
            <p:cNvGrpSpPr/>
            <p:nvPr/>
          </p:nvGrpSpPr>
          <p:grpSpPr>
            <a:xfrm>
              <a:off x="33022" y="-40192"/>
              <a:ext cx="857424" cy="897616"/>
              <a:chOff x="0" y="-38100"/>
              <a:chExt cx="812800" cy="850900"/>
            </a:xfrm>
          </p:grpSpPr>
          <p:sp>
            <p:nvSpPr>
              <p:cNvPr id="665" name="Google Shape;665;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66" name="Google Shape;666;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7" name="Google Shape;667;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68" name="Google Shape;668;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69" name="Google Shape;669;p33"/>
          <p:cNvGrpSpPr/>
          <p:nvPr/>
        </p:nvGrpSpPr>
        <p:grpSpPr>
          <a:xfrm>
            <a:off x="8518881" y="8785050"/>
            <a:ext cx="3484877" cy="673212"/>
            <a:chOff x="0" y="-40192"/>
            <a:chExt cx="4646503" cy="897616"/>
          </a:xfrm>
        </p:grpSpPr>
        <p:cxnSp>
          <p:nvCxnSpPr>
            <p:cNvPr id="670" name="Google Shape;670;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71" name="Google Shape;671;p33"/>
            <p:cNvGrpSpPr/>
            <p:nvPr/>
          </p:nvGrpSpPr>
          <p:grpSpPr>
            <a:xfrm>
              <a:off x="33022" y="-40192"/>
              <a:ext cx="857424" cy="897616"/>
              <a:chOff x="0" y="-38100"/>
              <a:chExt cx="812800" cy="850900"/>
            </a:xfrm>
          </p:grpSpPr>
          <p:sp>
            <p:nvSpPr>
              <p:cNvPr id="672" name="Google Shape;672;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73" name="Google Shape;673;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4" name="Google Shape;674;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75" name="Google Shape;675;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76" name="Google Shape;676;p33"/>
          <p:cNvGrpSpPr/>
          <p:nvPr/>
        </p:nvGrpSpPr>
        <p:grpSpPr>
          <a:xfrm>
            <a:off x="13563789" y="5617280"/>
            <a:ext cx="2796830" cy="750831"/>
            <a:chOff x="0" y="0"/>
            <a:chExt cx="736614" cy="197750"/>
          </a:xfrm>
        </p:grpSpPr>
        <p:sp>
          <p:nvSpPr>
            <p:cNvPr id="677" name="Google Shape;677;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33"/>
          <p:cNvSpPr txBox="1"/>
          <p:nvPr/>
        </p:nvSpPr>
        <p:spPr>
          <a:xfrm>
            <a:off x="13808549" y="5720281"/>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12:00pm</a:t>
            </a:r>
            <a:endParaRPr/>
          </a:p>
        </p:txBody>
      </p:sp>
      <p:grpSp>
        <p:nvGrpSpPr>
          <p:cNvPr id="680" name="Google Shape;680;p33"/>
          <p:cNvGrpSpPr/>
          <p:nvPr/>
        </p:nvGrpSpPr>
        <p:grpSpPr>
          <a:xfrm>
            <a:off x="13219766" y="6827414"/>
            <a:ext cx="3484877" cy="673212"/>
            <a:chOff x="0" y="-40192"/>
            <a:chExt cx="4646503" cy="897616"/>
          </a:xfrm>
        </p:grpSpPr>
        <p:cxnSp>
          <p:nvCxnSpPr>
            <p:cNvPr id="681" name="Google Shape;681;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82" name="Google Shape;682;p33"/>
            <p:cNvGrpSpPr/>
            <p:nvPr/>
          </p:nvGrpSpPr>
          <p:grpSpPr>
            <a:xfrm>
              <a:off x="33022" y="-40192"/>
              <a:ext cx="857424" cy="897616"/>
              <a:chOff x="0" y="-38100"/>
              <a:chExt cx="812800" cy="850900"/>
            </a:xfrm>
          </p:grpSpPr>
          <p:sp>
            <p:nvSpPr>
              <p:cNvPr id="683" name="Google Shape;68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84" name="Google Shape;684;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5" name="Google Shape;685;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86" name="Google Shape;686;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87" name="Google Shape;687;p33"/>
          <p:cNvGrpSpPr/>
          <p:nvPr/>
        </p:nvGrpSpPr>
        <p:grpSpPr>
          <a:xfrm>
            <a:off x="13219766" y="7809243"/>
            <a:ext cx="3484877" cy="673212"/>
            <a:chOff x="0" y="-40192"/>
            <a:chExt cx="4646503" cy="897616"/>
          </a:xfrm>
        </p:grpSpPr>
        <p:cxnSp>
          <p:nvCxnSpPr>
            <p:cNvPr id="688" name="Google Shape;688;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89" name="Google Shape;689;p33"/>
            <p:cNvGrpSpPr/>
            <p:nvPr/>
          </p:nvGrpSpPr>
          <p:grpSpPr>
            <a:xfrm>
              <a:off x="33022" y="-40192"/>
              <a:ext cx="857424" cy="897616"/>
              <a:chOff x="0" y="-38100"/>
              <a:chExt cx="812800" cy="850900"/>
            </a:xfrm>
          </p:grpSpPr>
          <p:sp>
            <p:nvSpPr>
              <p:cNvPr id="690" name="Google Shape;690;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91" name="Google Shape;691;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2" name="Google Shape;692;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93" name="Google Shape;693;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94" name="Google Shape;694;p33"/>
          <p:cNvGrpSpPr/>
          <p:nvPr/>
        </p:nvGrpSpPr>
        <p:grpSpPr>
          <a:xfrm>
            <a:off x="13219766" y="8795211"/>
            <a:ext cx="3484877" cy="673212"/>
            <a:chOff x="0" y="-40192"/>
            <a:chExt cx="4646503" cy="897616"/>
          </a:xfrm>
        </p:grpSpPr>
        <p:cxnSp>
          <p:nvCxnSpPr>
            <p:cNvPr id="695" name="Google Shape;69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96" name="Google Shape;696;p33"/>
            <p:cNvGrpSpPr/>
            <p:nvPr/>
          </p:nvGrpSpPr>
          <p:grpSpPr>
            <a:xfrm>
              <a:off x="33022" y="-40192"/>
              <a:ext cx="857424" cy="897616"/>
              <a:chOff x="0" y="-38100"/>
              <a:chExt cx="812800" cy="850900"/>
            </a:xfrm>
          </p:grpSpPr>
          <p:sp>
            <p:nvSpPr>
              <p:cNvPr id="697" name="Google Shape;69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98" name="Google Shape;69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9" name="Google Shape;69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700" name="Google Shape;70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701" name="Google Shape;701;p33"/>
          <p:cNvSpPr/>
          <p:nvPr/>
        </p:nvSpPr>
        <p:spPr>
          <a:xfrm>
            <a:off x="1028700" y="1319513"/>
            <a:ext cx="2755587" cy="2762494"/>
          </a:xfrm>
          <a:custGeom>
            <a:rect b="b" l="l" r="r" t="t"/>
            <a:pathLst>
              <a:path extrusionOk="0" h="2762494" w="2755587">
                <a:moveTo>
                  <a:pt x="0" y="0"/>
                </a:moveTo>
                <a:lnTo>
                  <a:pt x="2755587" y="0"/>
                </a:lnTo>
                <a:lnTo>
                  <a:pt x="2755587" y="2762494"/>
                </a:lnTo>
                <a:lnTo>
                  <a:pt x="0" y="2762494"/>
                </a:lnTo>
                <a:lnTo>
                  <a:pt x="0" y="0"/>
                </a:lnTo>
                <a:close/>
              </a:path>
            </a:pathLst>
          </a:custGeom>
          <a:blipFill rotWithShape="1">
            <a:blip r:embed="rId3">
              <a:alphaModFix/>
            </a:blip>
            <a:stretch>
              <a:fillRect b="0" l="0" r="0" t="0"/>
            </a:stretch>
          </a:blipFill>
          <a:ln>
            <a:noFill/>
          </a:ln>
        </p:spPr>
      </p:sp>
      <p:sp>
        <p:nvSpPr>
          <p:cNvPr id="702" name="Google Shape;702;p33"/>
          <p:cNvSpPr/>
          <p:nvPr/>
        </p:nvSpPr>
        <p:spPr>
          <a:xfrm>
            <a:off x="1338194" y="1762060"/>
            <a:ext cx="5817611" cy="3177870"/>
          </a:xfrm>
          <a:custGeom>
            <a:rect b="b" l="l" r="r" t="t"/>
            <a:pathLst>
              <a:path extrusionOk="0" h="3177870" w="5817611">
                <a:moveTo>
                  <a:pt x="0" y="0"/>
                </a:moveTo>
                <a:lnTo>
                  <a:pt x="5817611" y="0"/>
                </a:lnTo>
                <a:lnTo>
                  <a:pt x="5817611" y="3177870"/>
                </a:lnTo>
                <a:lnTo>
                  <a:pt x="0" y="3177870"/>
                </a:lnTo>
                <a:lnTo>
                  <a:pt x="0" y="0"/>
                </a:lnTo>
                <a:close/>
              </a:path>
            </a:pathLst>
          </a:custGeom>
          <a:blipFill rotWithShape="1">
            <a:blip r:embed="rId4">
              <a:alphaModFix/>
            </a:blip>
            <a:stretch>
              <a:fillRect b="0" l="0" r="0" t="0"/>
            </a:stretch>
          </a:blipFill>
          <a:ln>
            <a:noFill/>
          </a:ln>
        </p:spPr>
      </p:sp>
      <p:sp>
        <p:nvSpPr>
          <p:cNvPr id="703" name="Google Shape;703;p33"/>
          <p:cNvSpPr/>
          <p:nvPr/>
        </p:nvSpPr>
        <p:spPr>
          <a:xfrm>
            <a:off x="4695079" y="2254754"/>
            <a:ext cx="2460726" cy="892013"/>
          </a:xfrm>
          <a:custGeom>
            <a:rect b="b" l="l" r="r" t="t"/>
            <a:pathLst>
              <a:path extrusionOk="0" h="892013" w="2460726">
                <a:moveTo>
                  <a:pt x="0" y="0"/>
                </a:moveTo>
                <a:lnTo>
                  <a:pt x="2460726" y="0"/>
                </a:lnTo>
                <a:lnTo>
                  <a:pt x="2460726" y="892013"/>
                </a:lnTo>
                <a:lnTo>
                  <a:pt x="0" y="89201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707" name="Shape 707"/>
        <p:cNvGrpSpPr/>
        <p:nvPr/>
      </p:nvGrpSpPr>
      <p:grpSpPr>
        <a:xfrm>
          <a:off x="0" y="0"/>
          <a:ext cx="0" cy="0"/>
          <a:chOff x="0" y="0"/>
          <a:chExt cx="0" cy="0"/>
        </a:xfrm>
      </p:grpSpPr>
      <p:sp>
        <p:nvSpPr>
          <p:cNvPr id="708" name="Google Shape;708;p34"/>
          <p:cNvSpPr/>
          <p:nvPr/>
        </p:nvSpPr>
        <p:spPr>
          <a:xfrm>
            <a:off x="5276109" y="1265915"/>
            <a:ext cx="7735782" cy="7755170"/>
          </a:xfrm>
          <a:custGeom>
            <a:rect b="b" l="l" r="r" t="t"/>
            <a:pathLst>
              <a:path extrusionOk="0" h="7755170" w="7735782">
                <a:moveTo>
                  <a:pt x="0" y="0"/>
                </a:moveTo>
                <a:lnTo>
                  <a:pt x="7735782" y="0"/>
                </a:lnTo>
                <a:lnTo>
                  <a:pt x="7735782" y="7755170"/>
                </a:lnTo>
                <a:lnTo>
                  <a:pt x="0" y="7755170"/>
                </a:lnTo>
                <a:lnTo>
                  <a:pt x="0" y="0"/>
                </a:lnTo>
                <a:close/>
              </a:path>
            </a:pathLst>
          </a:custGeom>
          <a:blipFill rotWithShape="1">
            <a:blip r:embed="rId3">
              <a:alphaModFix/>
            </a:blip>
            <a:stretch>
              <a:fillRect b="0" l="0" r="0" t="0"/>
            </a:stretch>
          </a:blipFill>
          <a:ln>
            <a:noFill/>
          </a:ln>
        </p:spPr>
      </p:sp>
      <p:sp>
        <p:nvSpPr>
          <p:cNvPr id="709" name="Google Shape;709;p34"/>
          <p:cNvSpPr/>
          <p:nvPr/>
        </p:nvSpPr>
        <p:spPr>
          <a:xfrm>
            <a:off x="-1033821" y="5732665"/>
            <a:ext cx="8166010" cy="2960179"/>
          </a:xfrm>
          <a:custGeom>
            <a:rect b="b" l="l" r="r" t="t"/>
            <a:pathLst>
              <a:path extrusionOk="0" h="2960179" w="8166010">
                <a:moveTo>
                  <a:pt x="0" y="0"/>
                </a:moveTo>
                <a:lnTo>
                  <a:pt x="8166010" y="0"/>
                </a:lnTo>
                <a:lnTo>
                  <a:pt x="8166010" y="2960179"/>
                </a:lnTo>
                <a:lnTo>
                  <a:pt x="0" y="2960179"/>
                </a:lnTo>
                <a:lnTo>
                  <a:pt x="0" y="0"/>
                </a:lnTo>
                <a:close/>
              </a:path>
            </a:pathLst>
          </a:custGeom>
          <a:blipFill rotWithShape="1">
            <a:blip r:embed="rId4">
              <a:alphaModFix/>
            </a:blip>
            <a:stretch>
              <a:fillRect b="0" l="0" r="0" t="0"/>
            </a:stretch>
          </a:blipFill>
          <a:ln>
            <a:noFill/>
          </a:ln>
        </p:spPr>
      </p:sp>
      <p:sp>
        <p:nvSpPr>
          <p:cNvPr id="710" name="Google Shape;710;p34"/>
          <p:cNvSpPr/>
          <p:nvPr/>
        </p:nvSpPr>
        <p:spPr>
          <a:xfrm flipH="1">
            <a:off x="0" y="4203878"/>
            <a:ext cx="6098368" cy="6083122"/>
          </a:xfrm>
          <a:custGeom>
            <a:rect b="b" l="l" r="r" t="t"/>
            <a:pathLst>
              <a:path extrusionOk="0" h="6083122" w="6098368">
                <a:moveTo>
                  <a:pt x="6098368" y="0"/>
                </a:moveTo>
                <a:lnTo>
                  <a:pt x="0" y="0"/>
                </a:lnTo>
                <a:lnTo>
                  <a:pt x="0" y="6083122"/>
                </a:lnTo>
                <a:lnTo>
                  <a:pt x="6098368" y="6083122"/>
                </a:lnTo>
                <a:lnTo>
                  <a:pt x="6098368" y="0"/>
                </a:lnTo>
                <a:close/>
              </a:path>
            </a:pathLst>
          </a:custGeom>
          <a:blipFill rotWithShape="1">
            <a:blip r:embed="rId5">
              <a:alphaModFix/>
            </a:blip>
            <a:stretch>
              <a:fillRect b="0" l="0" r="0" t="0"/>
            </a:stretch>
          </a:blipFill>
          <a:ln>
            <a:noFill/>
          </a:ln>
        </p:spPr>
      </p:sp>
      <p:sp>
        <p:nvSpPr>
          <p:cNvPr id="711" name="Google Shape;711;p34"/>
          <p:cNvSpPr txBox="1"/>
          <p:nvPr/>
        </p:nvSpPr>
        <p:spPr>
          <a:xfrm>
            <a:off x="6260098" y="3115843"/>
            <a:ext cx="57678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THANK YOU!</a:t>
            </a:r>
            <a:endParaRPr/>
          </a:p>
        </p:txBody>
      </p:sp>
      <p:sp>
        <p:nvSpPr>
          <p:cNvPr id="712" name="Google Shape;712;p34"/>
          <p:cNvSpPr txBox="1"/>
          <p:nvPr/>
        </p:nvSpPr>
        <p:spPr>
          <a:xfrm>
            <a:off x="6991913" y="6010699"/>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713" name="Google Shape;713;p34"/>
          <p:cNvSpPr/>
          <p:nvPr/>
        </p:nvSpPr>
        <p:spPr>
          <a:xfrm>
            <a:off x="10517906" y="5904811"/>
            <a:ext cx="8166010" cy="2960179"/>
          </a:xfrm>
          <a:custGeom>
            <a:rect b="b" l="l" r="r" t="t"/>
            <a:pathLst>
              <a:path extrusionOk="0" h="2960179" w="8166010">
                <a:moveTo>
                  <a:pt x="0" y="0"/>
                </a:moveTo>
                <a:lnTo>
                  <a:pt x="8166010" y="0"/>
                </a:lnTo>
                <a:lnTo>
                  <a:pt x="8166010" y="2960179"/>
                </a:lnTo>
                <a:lnTo>
                  <a:pt x="0" y="2960179"/>
                </a:lnTo>
                <a:lnTo>
                  <a:pt x="0" y="0"/>
                </a:lnTo>
                <a:close/>
              </a:path>
            </a:pathLst>
          </a:custGeom>
          <a:blipFill rotWithShape="1">
            <a:blip r:embed="rId4">
              <a:alphaModFix/>
            </a:blip>
            <a:stretch>
              <a:fillRect b="0" l="0" r="0" t="0"/>
            </a:stretch>
          </a:blipFill>
          <a:ln>
            <a:noFill/>
          </a:ln>
        </p:spPr>
      </p:sp>
      <p:sp>
        <p:nvSpPr>
          <p:cNvPr id="714" name="Google Shape;714;p34"/>
          <p:cNvSpPr/>
          <p:nvPr/>
        </p:nvSpPr>
        <p:spPr>
          <a:xfrm>
            <a:off x="12585548" y="4203878"/>
            <a:ext cx="6098368" cy="6083122"/>
          </a:xfrm>
          <a:custGeom>
            <a:rect b="b" l="l" r="r" t="t"/>
            <a:pathLst>
              <a:path extrusionOk="0" h="6083122" w="6098368">
                <a:moveTo>
                  <a:pt x="0" y="0"/>
                </a:moveTo>
                <a:lnTo>
                  <a:pt x="6098368" y="0"/>
                </a:lnTo>
                <a:lnTo>
                  <a:pt x="6098368" y="6083122"/>
                </a:lnTo>
                <a:lnTo>
                  <a:pt x="0" y="6083122"/>
                </a:lnTo>
                <a:lnTo>
                  <a:pt x="0" y="0"/>
                </a:lnTo>
                <a:close/>
              </a:path>
            </a:pathLst>
          </a:custGeom>
          <a:blipFill rotWithShape="1">
            <a:blip r:embed="rId5">
              <a:alphaModFix/>
            </a:blip>
            <a:stretch>
              <a:fillRect b="0" l="0" r="0" t="0"/>
            </a:stretch>
          </a:blipFill>
          <a:ln>
            <a:noFill/>
          </a:ln>
        </p:spPr>
      </p:sp>
      <p:sp>
        <p:nvSpPr>
          <p:cNvPr id="715" name="Google Shape;715;p34"/>
          <p:cNvSpPr/>
          <p:nvPr/>
        </p:nvSpPr>
        <p:spPr>
          <a:xfrm>
            <a:off x="1901100" y="654937"/>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4">
              <a:alphaModFix/>
            </a:blip>
            <a:stretch>
              <a:fillRect b="0" l="0" r="0" t="0"/>
            </a:stretch>
          </a:blipFill>
          <a:ln>
            <a:noFill/>
          </a:ln>
        </p:spPr>
      </p:sp>
      <p:sp>
        <p:nvSpPr>
          <p:cNvPr id="716" name="Google Shape;716;p34"/>
          <p:cNvSpPr/>
          <p:nvPr/>
        </p:nvSpPr>
        <p:spPr>
          <a:xfrm>
            <a:off x="11296087" y="654937"/>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4">
              <a:alphaModFix/>
            </a:blip>
            <a:stretch>
              <a:fillRect b="0" l="0" r="0" t="0"/>
            </a:stretch>
          </a:blipFill>
          <a:ln>
            <a:noFill/>
          </a:ln>
        </p:spPr>
      </p:sp>
      <p:sp>
        <p:nvSpPr>
          <p:cNvPr id="717" name="Google Shape;717;p34"/>
          <p:cNvSpPr/>
          <p:nvPr/>
        </p:nvSpPr>
        <p:spPr>
          <a:xfrm>
            <a:off x="1901100" y="8692844"/>
            <a:ext cx="1454668" cy="1594156"/>
          </a:xfrm>
          <a:custGeom>
            <a:rect b="b" l="l" r="r" t="t"/>
            <a:pathLst>
              <a:path extrusionOk="0" h="1594156" w="1454668">
                <a:moveTo>
                  <a:pt x="0" y="0"/>
                </a:moveTo>
                <a:lnTo>
                  <a:pt x="1454667" y="0"/>
                </a:lnTo>
                <a:lnTo>
                  <a:pt x="1454667" y="1594156"/>
                </a:lnTo>
                <a:lnTo>
                  <a:pt x="0" y="1594156"/>
                </a:lnTo>
                <a:lnTo>
                  <a:pt x="0" y="0"/>
                </a:lnTo>
                <a:close/>
              </a:path>
            </a:pathLst>
          </a:custGeom>
          <a:blipFill rotWithShape="1">
            <a:blip r:embed="rId6">
              <a:alphaModFix/>
            </a:blip>
            <a:stretch>
              <a:fillRect b="0" l="0" r="0" t="0"/>
            </a:stretch>
          </a:blipFill>
          <a:ln>
            <a:noFill/>
          </a:ln>
        </p:spPr>
      </p:sp>
      <p:sp>
        <p:nvSpPr>
          <p:cNvPr id="718" name="Google Shape;718;p34"/>
          <p:cNvSpPr/>
          <p:nvPr/>
        </p:nvSpPr>
        <p:spPr>
          <a:xfrm>
            <a:off x="15217348" y="8864990"/>
            <a:ext cx="1454668" cy="1594156"/>
          </a:xfrm>
          <a:custGeom>
            <a:rect b="b" l="l" r="r" t="t"/>
            <a:pathLst>
              <a:path extrusionOk="0" h="1594156" w="1454668">
                <a:moveTo>
                  <a:pt x="0" y="0"/>
                </a:moveTo>
                <a:lnTo>
                  <a:pt x="1454668" y="0"/>
                </a:lnTo>
                <a:lnTo>
                  <a:pt x="1454668" y="1594156"/>
                </a:lnTo>
                <a:lnTo>
                  <a:pt x="0" y="1594156"/>
                </a:lnTo>
                <a:lnTo>
                  <a:pt x="0" y="0"/>
                </a:lnTo>
                <a:close/>
              </a:path>
            </a:pathLst>
          </a:custGeom>
          <a:blipFill rotWithShape="1">
            <a:blip r:embed="rId6">
              <a:alphaModFix/>
            </a:blip>
            <a:stretch>
              <a:fillRect b="0" l="0" r="0" t="0"/>
            </a:stretch>
          </a:blipFill>
          <a:ln>
            <a:noFill/>
          </a:ln>
        </p:spPr>
      </p:sp>
      <p:sp>
        <p:nvSpPr>
          <p:cNvPr id="719" name="Google Shape;719;p34"/>
          <p:cNvSpPr/>
          <p:nvPr/>
        </p:nvSpPr>
        <p:spPr>
          <a:xfrm>
            <a:off x="-247131" y="7384901"/>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7">
              <a:alphaModFix/>
            </a:blip>
            <a:stretch>
              <a:fillRect b="0" l="0" r="0" t="0"/>
            </a:stretch>
          </a:blipFill>
          <a:ln>
            <a:noFill/>
          </a:ln>
        </p:spPr>
      </p:sp>
      <p:sp>
        <p:nvSpPr>
          <p:cNvPr id="720" name="Google Shape;720;p34"/>
          <p:cNvSpPr/>
          <p:nvPr/>
        </p:nvSpPr>
        <p:spPr>
          <a:xfrm>
            <a:off x="17125313" y="7384901"/>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724" name="Shape 724"/>
        <p:cNvGrpSpPr/>
        <p:nvPr/>
      </p:nvGrpSpPr>
      <p:grpSpPr>
        <a:xfrm>
          <a:off x="0" y="0"/>
          <a:ext cx="0" cy="0"/>
          <a:chOff x="0" y="0"/>
          <a:chExt cx="0" cy="0"/>
        </a:xfrm>
      </p:grpSpPr>
      <p:sp>
        <p:nvSpPr>
          <p:cNvPr id="725" name="Google Shape;725;p35"/>
          <p:cNvSpPr txBox="1"/>
          <p:nvPr/>
        </p:nvSpPr>
        <p:spPr>
          <a:xfrm>
            <a:off x="1028700" y="1836091"/>
            <a:ext cx="5768976"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Resource Page</a:t>
            </a:r>
            <a:endParaRPr/>
          </a:p>
        </p:txBody>
      </p:sp>
      <p:sp>
        <p:nvSpPr>
          <p:cNvPr id="726" name="Google Shape;726;p35"/>
          <p:cNvSpPr txBox="1"/>
          <p:nvPr/>
        </p:nvSpPr>
        <p:spPr>
          <a:xfrm>
            <a:off x="1028700" y="3079969"/>
            <a:ext cx="48540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Titles:Shrikhand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Headers: Raleway Black</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Body Copy: Raleway Regular</a:t>
            </a:r>
            <a:endParaRPr/>
          </a:p>
          <a:p>
            <a:pPr indent="0" lvl="0" marL="0" marR="0" rtl="0" algn="l">
              <a:lnSpc>
                <a:spcPct val="115000"/>
              </a:lnSpc>
              <a:spcBef>
                <a:spcPts val="0"/>
              </a:spcBef>
              <a:spcAft>
                <a:spcPts val="0"/>
              </a:spcAft>
              <a:buNone/>
            </a:pPr>
            <a:r>
              <a:t/>
            </a:r>
            <a:endParaRPr b="1"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Don't forget to delete this page before presenting. </a:t>
            </a:r>
            <a:endParaRPr/>
          </a:p>
        </p:txBody>
      </p:sp>
      <p:sp>
        <p:nvSpPr>
          <p:cNvPr id="727" name="Google Shape;727;p35"/>
          <p:cNvSpPr/>
          <p:nvPr/>
        </p:nvSpPr>
        <p:spPr>
          <a:xfrm>
            <a:off x="9888821" y="6824605"/>
            <a:ext cx="3567958" cy="1948997"/>
          </a:xfrm>
          <a:custGeom>
            <a:rect b="b" l="l" r="r" t="t"/>
            <a:pathLst>
              <a:path extrusionOk="0" h="1948997" w="3567958">
                <a:moveTo>
                  <a:pt x="0" y="0"/>
                </a:moveTo>
                <a:lnTo>
                  <a:pt x="3567958" y="0"/>
                </a:lnTo>
                <a:lnTo>
                  <a:pt x="3567958" y="1948997"/>
                </a:lnTo>
                <a:lnTo>
                  <a:pt x="0" y="1948997"/>
                </a:lnTo>
                <a:lnTo>
                  <a:pt x="0" y="0"/>
                </a:lnTo>
                <a:close/>
              </a:path>
            </a:pathLst>
          </a:custGeom>
          <a:blipFill rotWithShape="1">
            <a:blip r:embed="rId3">
              <a:alphaModFix/>
            </a:blip>
            <a:stretch>
              <a:fillRect b="0" l="0" r="0" t="0"/>
            </a:stretch>
          </a:blipFill>
          <a:ln>
            <a:noFill/>
          </a:ln>
        </p:spPr>
      </p:sp>
      <p:sp>
        <p:nvSpPr>
          <p:cNvPr id="728" name="Google Shape;728;p35"/>
          <p:cNvSpPr/>
          <p:nvPr/>
        </p:nvSpPr>
        <p:spPr>
          <a:xfrm>
            <a:off x="7511607" y="6766626"/>
            <a:ext cx="2012007" cy="2006977"/>
          </a:xfrm>
          <a:custGeom>
            <a:rect b="b" l="l" r="r" t="t"/>
            <a:pathLst>
              <a:path extrusionOk="0" h="2006977" w="2012007">
                <a:moveTo>
                  <a:pt x="0" y="0"/>
                </a:moveTo>
                <a:lnTo>
                  <a:pt x="2012006" y="0"/>
                </a:lnTo>
                <a:lnTo>
                  <a:pt x="2012006" y="2006976"/>
                </a:lnTo>
                <a:lnTo>
                  <a:pt x="0" y="2006976"/>
                </a:lnTo>
                <a:lnTo>
                  <a:pt x="0" y="0"/>
                </a:lnTo>
                <a:close/>
              </a:path>
            </a:pathLst>
          </a:custGeom>
          <a:blipFill rotWithShape="1">
            <a:blip r:embed="rId4">
              <a:alphaModFix/>
            </a:blip>
            <a:stretch>
              <a:fillRect b="0" l="0" r="0" t="0"/>
            </a:stretch>
          </a:blipFill>
          <a:ln>
            <a:noFill/>
          </a:ln>
        </p:spPr>
      </p:sp>
      <p:sp>
        <p:nvSpPr>
          <p:cNvPr id="729" name="Google Shape;729;p35"/>
          <p:cNvSpPr/>
          <p:nvPr/>
        </p:nvSpPr>
        <p:spPr>
          <a:xfrm>
            <a:off x="13821987" y="7664775"/>
            <a:ext cx="3058833" cy="1108827"/>
          </a:xfrm>
          <a:custGeom>
            <a:rect b="b" l="l" r="r" t="t"/>
            <a:pathLst>
              <a:path extrusionOk="0" h="1108827" w="3058833">
                <a:moveTo>
                  <a:pt x="0" y="0"/>
                </a:moveTo>
                <a:lnTo>
                  <a:pt x="3058834" y="0"/>
                </a:lnTo>
                <a:lnTo>
                  <a:pt x="3058834" y="1108827"/>
                </a:lnTo>
                <a:lnTo>
                  <a:pt x="0" y="1108827"/>
                </a:lnTo>
                <a:lnTo>
                  <a:pt x="0" y="0"/>
                </a:lnTo>
                <a:close/>
              </a:path>
            </a:pathLst>
          </a:custGeom>
          <a:blipFill rotWithShape="1">
            <a:blip r:embed="rId5">
              <a:alphaModFix/>
            </a:blip>
            <a:stretch>
              <a:fillRect b="0" l="0" r="0" t="0"/>
            </a:stretch>
          </a:blipFill>
          <a:ln>
            <a:noFill/>
          </a:ln>
        </p:spPr>
      </p:sp>
      <p:sp>
        <p:nvSpPr>
          <p:cNvPr id="730" name="Google Shape;730;p35"/>
          <p:cNvSpPr/>
          <p:nvPr/>
        </p:nvSpPr>
        <p:spPr>
          <a:xfrm>
            <a:off x="15428713" y="4132038"/>
            <a:ext cx="1169286" cy="2237868"/>
          </a:xfrm>
          <a:custGeom>
            <a:rect b="b" l="l" r="r" t="t"/>
            <a:pathLst>
              <a:path extrusionOk="0" h="2237868" w="1169286">
                <a:moveTo>
                  <a:pt x="0" y="0"/>
                </a:moveTo>
                <a:lnTo>
                  <a:pt x="1169286" y="0"/>
                </a:lnTo>
                <a:lnTo>
                  <a:pt x="1169286" y="2237868"/>
                </a:lnTo>
                <a:lnTo>
                  <a:pt x="0" y="2237868"/>
                </a:lnTo>
                <a:lnTo>
                  <a:pt x="0" y="0"/>
                </a:lnTo>
                <a:close/>
              </a:path>
            </a:pathLst>
          </a:custGeom>
          <a:blipFill rotWithShape="1">
            <a:blip r:embed="rId6">
              <a:alphaModFix/>
            </a:blip>
            <a:stretch>
              <a:fillRect b="0" l="0" r="0" t="0"/>
            </a:stretch>
          </a:blipFill>
          <a:ln>
            <a:noFill/>
          </a:ln>
        </p:spPr>
      </p:sp>
      <p:sp>
        <p:nvSpPr>
          <p:cNvPr id="731" name="Google Shape;731;p35"/>
          <p:cNvSpPr/>
          <p:nvPr/>
        </p:nvSpPr>
        <p:spPr>
          <a:xfrm>
            <a:off x="7582649" y="1513398"/>
            <a:ext cx="2219086" cy="2224648"/>
          </a:xfrm>
          <a:custGeom>
            <a:rect b="b" l="l" r="r" t="t"/>
            <a:pathLst>
              <a:path extrusionOk="0" h="2224648" w="2219086">
                <a:moveTo>
                  <a:pt x="0" y="0"/>
                </a:moveTo>
                <a:lnTo>
                  <a:pt x="2219086" y="0"/>
                </a:lnTo>
                <a:lnTo>
                  <a:pt x="2219086" y="2224648"/>
                </a:lnTo>
                <a:lnTo>
                  <a:pt x="0" y="2224648"/>
                </a:lnTo>
                <a:lnTo>
                  <a:pt x="0" y="0"/>
                </a:lnTo>
                <a:close/>
              </a:path>
            </a:pathLst>
          </a:custGeom>
          <a:blipFill rotWithShape="1">
            <a:blip r:embed="rId7">
              <a:alphaModFix/>
            </a:blip>
            <a:stretch>
              <a:fillRect b="0" l="0" r="0" t="0"/>
            </a:stretch>
          </a:blipFill>
          <a:ln>
            <a:noFill/>
          </a:ln>
        </p:spPr>
      </p:sp>
      <p:sp>
        <p:nvSpPr>
          <p:cNvPr id="732" name="Google Shape;732;p35"/>
          <p:cNvSpPr/>
          <p:nvPr/>
        </p:nvSpPr>
        <p:spPr>
          <a:xfrm>
            <a:off x="15528720" y="1836091"/>
            <a:ext cx="969271" cy="1579261"/>
          </a:xfrm>
          <a:custGeom>
            <a:rect b="b" l="l" r="r" t="t"/>
            <a:pathLst>
              <a:path extrusionOk="0" h="1579261" w="969271">
                <a:moveTo>
                  <a:pt x="0" y="0"/>
                </a:moveTo>
                <a:lnTo>
                  <a:pt x="969272" y="0"/>
                </a:lnTo>
                <a:lnTo>
                  <a:pt x="969272" y="1579261"/>
                </a:lnTo>
                <a:lnTo>
                  <a:pt x="0" y="1579261"/>
                </a:lnTo>
                <a:lnTo>
                  <a:pt x="0" y="0"/>
                </a:lnTo>
                <a:close/>
              </a:path>
            </a:pathLst>
          </a:custGeom>
          <a:blipFill rotWithShape="1">
            <a:blip r:embed="rId8">
              <a:alphaModFix/>
            </a:blip>
            <a:stretch>
              <a:fillRect b="0" l="0" r="0" t="0"/>
            </a:stretch>
          </a:blipFill>
          <a:ln>
            <a:noFill/>
          </a:ln>
        </p:spPr>
      </p:sp>
      <p:sp>
        <p:nvSpPr>
          <p:cNvPr id="733" name="Google Shape;733;p35"/>
          <p:cNvSpPr/>
          <p:nvPr/>
        </p:nvSpPr>
        <p:spPr>
          <a:xfrm>
            <a:off x="13103997" y="1685015"/>
            <a:ext cx="1716790" cy="1881414"/>
          </a:xfrm>
          <a:custGeom>
            <a:rect b="b" l="l" r="r" t="t"/>
            <a:pathLst>
              <a:path extrusionOk="0" h="1881414" w="1716790">
                <a:moveTo>
                  <a:pt x="0" y="0"/>
                </a:moveTo>
                <a:lnTo>
                  <a:pt x="1716790" y="0"/>
                </a:lnTo>
                <a:lnTo>
                  <a:pt x="1716790" y="1881413"/>
                </a:lnTo>
                <a:lnTo>
                  <a:pt x="0" y="1881413"/>
                </a:lnTo>
                <a:lnTo>
                  <a:pt x="0" y="0"/>
                </a:lnTo>
                <a:close/>
              </a:path>
            </a:pathLst>
          </a:custGeom>
          <a:blipFill rotWithShape="1">
            <a:blip r:embed="rId9">
              <a:alphaModFix/>
            </a:blip>
            <a:stretch>
              <a:fillRect b="0" l="0" r="0" t="0"/>
            </a:stretch>
          </a:blipFill>
          <a:ln>
            <a:noFill/>
          </a:ln>
        </p:spPr>
      </p:sp>
      <p:sp>
        <p:nvSpPr>
          <p:cNvPr id="734" name="Google Shape;734;p35"/>
          <p:cNvSpPr/>
          <p:nvPr/>
        </p:nvSpPr>
        <p:spPr>
          <a:xfrm>
            <a:off x="10786828" y="4335787"/>
            <a:ext cx="1409385" cy="1830371"/>
          </a:xfrm>
          <a:custGeom>
            <a:rect b="b" l="l" r="r" t="t"/>
            <a:pathLst>
              <a:path extrusionOk="0" h="1830371" w="1409385">
                <a:moveTo>
                  <a:pt x="0" y="0"/>
                </a:moveTo>
                <a:lnTo>
                  <a:pt x="1409386" y="0"/>
                </a:lnTo>
                <a:lnTo>
                  <a:pt x="1409386" y="1830371"/>
                </a:lnTo>
                <a:lnTo>
                  <a:pt x="0" y="1830371"/>
                </a:lnTo>
                <a:lnTo>
                  <a:pt x="0" y="0"/>
                </a:lnTo>
                <a:close/>
              </a:path>
            </a:pathLst>
          </a:custGeom>
          <a:blipFill rotWithShape="1">
            <a:blip r:embed="rId10">
              <a:alphaModFix/>
            </a:blip>
            <a:stretch>
              <a:fillRect b="0" l="0" r="0" t="0"/>
            </a:stretch>
          </a:blipFill>
          <a:ln>
            <a:noFill/>
          </a:ln>
        </p:spPr>
      </p:sp>
      <p:sp>
        <p:nvSpPr>
          <p:cNvPr id="735" name="Google Shape;735;p35"/>
          <p:cNvSpPr/>
          <p:nvPr/>
        </p:nvSpPr>
        <p:spPr>
          <a:xfrm>
            <a:off x="7582649" y="4643502"/>
            <a:ext cx="2423823" cy="1214941"/>
          </a:xfrm>
          <a:custGeom>
            <a:rect b="b" l="l" r="r" t="t"/>
            <a:pathLst>
              <a:path extrusionOk="0" h="1214941" w="2423823">
                <a:moveTo>
                  <a:pt x="0" y="0"/>
                </a:moveTo>
                <a:lnTo>
                  <a:pt x="2423823" y="0"/>
                </a:lnTo>
                <a:lnTo>
                  <a:pt x="2423823" y="1214941"/>
                </a:lnTo>
                <a:lnTo>
                  <a:pt x="0" y="1214941"/>
                </a:lnTo>
                <a:lnTo>
                  <a:pt x="0" y="0"/>
                </a:lnTo>
                <a:close/>
              </a:path>
            </a:pathLst>
          </a:custGeom>
          <a:blipFill rotWithShape="1">
            <a:blip r:embed="rId11">
              <a:alphaModFix/>
            </a:blip>
            <a:stretch>
              <a:fillRect b="0" l="0" r="0" t="0"/>
            </a:stretch>
          </a:blipFill>
          <a:ln>
            <a:noFill/>
          </a:ln>
        </p:spPr>
      </p:sp>
      <p:sp>
        <p:nvSpPr>
          <p:cNvPr id="736" name="Google Shape;736;p35"/>
          <p:cNvSpPr/>
          <p:nvPr/>
        </p:nvSpPr>
        <p:spPr>
          <a:xfrm>
            <a:off x="10296971" y="1639663"/>
            <a:ext cx="1967188" cy="1972118"/>
          </a:xfrm>
          <a:custGeom>
            <a:rect b="b" l="l" r="r" t="t"/>
            <a:pathLst>
              <a:path extrusionOk="0" h="1972118" w="1967188">
                <a:moveTo>
                  <a:pt x="0" y="0"/>
                </a:moveTo>
                <a:lnTo>
                  <a:pt x="1967187" y="0"/>
                </a:lnTo>
                <a:lnTo>
                  <a:pt x="1967187" y="1972118"/>
                </a:lnTo>
                <a:lnTo>
                  <a:pt x="0" y="1972118"/>
                </a:lnTo>
                <a:lnTo>
                  <a:pt x="0" y="0"/>
                </a:lnTo>
                <a:close/>
              </a:path>
            </a:pathLst>
          </a:custGeom>
          <a:blipFill rotWithShape="1">
            <a:blip r:embed="rId12">
              <a:alphaModFix/>
            </a:blip>
            <a:stretch>
              <a:fillRect b="0" l="0" r="0" t="0"/>
            </a:stretch>
          </a:blipFill>
          <a:ln>
            <a:noFill/>
          </a:ln>
        </p:spPr>
      </p:sp>
      <p:sp>
        <p:nvSpPr>
          <p:cNvPr id="737" name="Google Shape;737;p35"/>
          <p:cNvSpPr/>
          <p:nvPr/>
        </p:nvSpPr>
        <p:spPr>
          <a:xfrm>
            <a:off x="12976570" y="4217411"/>
            <a:ext cx="1671786" cy="2067123"/>
          </a:xfrm>
          <a:custGeom>
            <a:rect b="b" l="l" r="r" t="t"/>
            <a:pathLst>
              <a:path extrusionOk="0" h="2067123" w="1671786">
                <a:moveTo>
                  <a:pt x="0" y="0"/>
                </a:moveTo>
                <a:lnTo>
                  <a:pt x="1671786" y="0"/>
                </a:lnTo>
                <a:lnTo>
                  <a:pt x="1671786" y="2067123"/>
                </a:lnTo>
                <a:lnTo>
                  <a:pt x="0" y="2067123"/>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741" name="Shape 741"/>
        <p:cNvGrpSpPr/>
        <p:nvPr/>
      </p:nvGrpSpPr>
      <p:grpSpPr>
        <a:xfrm>
          <a:off x="0" y="0"/>
          <a:ext cx="0" cy="0"/>
          <a:chOff x="0" y="0"/>
          <a:chExt cx="0" cy="0"/>
        </a:xfrm>
      </p:grpSpPr>
      <p:sp>
        <p:nvSpPr>
          <p:cNvPr id="742" name="Google Shape;742;p36"/>
          <p:cNvSpPr/>
          <p:nvPr/>
        </p:nvSpPr>
        <p:spPr>
          <a:xfrm>
            <a:off x="-3593875" y="4293870"/>
            <a:ext cx="10971405" cy="5993130"/>
          </a:xfrm>
          <a:custGeom>
            <a:rect b="b" l="l" r="r" t="t"/>
            <a:pathLst>
              <a:path extrusionOk="0" h="5993130" w="10971405">
                <a:moveTo>
                  <a:pt x="0" y="0"/>
                </a:moveTo>
                <a:lnTo>
                  <a:pt x="10971405" y="0"/>
                </a:lnTo>
                <a:lnTo>
                  <a:pt x="10971405" y="5993130"/>
                </a:lnTo>
                <a:lnTo>
                  <a:pt x="0" y="5993130"/>
                </a:lnTo>
                <a:lnTo>
                  <a:pt x="0" y="0"/>
                </a:lnTo>
                <a:close/>
              </a:path>
            </a:pathLst>
          </a:custGeom>
          <a:blipFill rotWithShape="1">
            <a:blip r:embed="rId3">
              <a:alphaModFix/>
            </a:blip>
            <a:stretch>
              <a:fillRect b="0" l="0" r="0" t="0"/>
            </a:stretch>
          </a:blipFill>
          <a:ln>
            <a:noFill/>
          </a:ln>
        </p:spPr>
      </p:sp>
      <p:sp>
        <p:nvSpPr>
          <p:cNvPr id="743" name="Google Shape;743;p36"/>
          <p:cNvSpPr/>
          <p:nvPr/>
        </p:nvSpPr>
        <p:spPr>
          <a:xfrm>
            <a:off x="11158925" y="4293870"/>
            <a:ext cx="10971405" cy="5993130"/>
          </a:xfrm>
          <a:custGeom>
            <a:rect b="b" l="l" r="r" t="t"/>
            <a:pathLst>
              <a:path extrusionOk="0" h="5993130" w="10971405">
                <a:moveTo>
                  <a:pt x="0" y="0"/>
                </a:moveTo>
                <a:lnTo>
                  <a:pt x="10971405" y="0"/>
                </a:lnTo>
                <a:lnTo>
                  <a:pt x="10971405" y="5993130"/>
                </a:lnTo>
                <a:lnTo>
                  <a:pt x="0" y="5993130"/>
                </a:lnTo>
                <a:lnTo>
                  <a:pt x="0" y="0"/>
                </a:lnTo>
                <a:close/>
              </a:path>
            </a:pathLst>
          </a:custGeom>
          <a:blipFill rotWithShape="1">
            <a:blip r:embed="rId3">
              <a:alphaModFix/>
            </a:blip>
            <a:stretch>
              <a:fillRect b="0" l="0" r="0" t="0"/>
            </a:stretch>
          </a:blipFill>
          <a:ln>
            <a:noFill/>
          </a:ln>
        </p:spPr>
      </p:sp>
      <p:sp>
        <p:nvSpPr>
          <p:cNvPr id="744" name="Google Shape;744;p36"/>
          <p:cNvSpPr/>
          <p:nvPr/>
        </p:nvSpPr>
        <p:spPr>
          <a:xfrm>
            <a:off x="4220943" y="208105"/>
            <a:ext cx="9846114" cy="9870791"/>
          </a:xfrm>
          <a:custGeom>
            <a:rect b="b" l="l" r="r" t="t"/>
            <a:pathLst>
              <a:path extrusionOk="0" h="9870791" w="9846114">
                <a:moveTo>
                  <a:pt x="0" y="0"/>
                </a:moveTo>
                <a:lnTo>
                  <a:pt x="9846114" y="0"/>
                </a:lnTo>
                <a:lnTo>
                  <a:pt x="9846114" y="9870790"/>
                </a:lnTo>
                <a:lnTo>
                  <a:pt x="0" y="9870790"/>
                </a:lnTo>
                <a:lnTo>
                  <a:pt x="0" y="0"/>
                </a:lnTo>
                <a:close/>
              </a:path>
            </a:pathLst>
          </a:custGeom>
          <a:blipFill rotWithShape="1">
            <a:blip r:embed="rId4">
              <a:alphaModFix/>
            </a:blip>
            <a:stretch>
              <a:fillRect b="0" l="0" r="0" t="0"/>
            </a:stretch>
          </a:blipFill>
          <a:ln>
            <a:noFill/>
          </a:ln>
        </p:spPr>
      </p:sp>
      <p:sp>
        <p:nvSpPr>
          <p:cNvPr id="745" name="Google Shape;745;p36"/>
          <p:cNvSpPr txBox="1"/>
          <p:nvPr/>
        </p:nvSpPr>
        <p:spPr>
          <a:xfrm>
            <a:off x="6047628" y="5148656"/>
            <a:ext cx="61926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SlidesCarnival for the presentation template</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Pexels and Pixabay for the photos</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Happy Designing!</a:t>
            </a:r>
            <a:endParaRPr/>
          </a:p>
        </p:txBody>
      </p:sp>
      <p:sp>
        <p:nvSpPr>
          <p:cNvPr id="746" name="Google Shape;746;p36"/>
          <p:cNvSpPr/>
          <p:nvPr/>
        </p:nvSpPr>
        <p:spPr>
          <a:xfrm>
            <a:off x="7130229" y="3790427"/>
            <a:ext cx="4027543" cy="1006886"/>
          </a:xfrm>
          <a:custGeom>
            <a:rect b="b" l="l" r="r" t="t"/>
            <a:pathLst>
              <a:path extrusionOk="0" h="1006886" w="4027543">
                <a:moveTo>
                  <a:pt x="0" y="0"/>
                </a:moveTo>
                <a:lnTo>
                  <a:pt x="4027542" y="0"/>
                </a:lnTo>
                <a:lnTo>
                  <a:pt x="4027542" y="1006886"/>
                </a:lnTo>
                <a:lnTo>
                  <a:pt x="0" y="1006886"/>
                </a:lnTo>
                <a:lnTo>
                  <a:pt x="0" y="0"/>
                </a:lnTo>
                <a:close/>
              </a:path>
            </a:pathLst>
          </a:custGeom>
          <a:blipFill rotWithShape="1">
            <a:blip r:embed="rId5">
              <a:alphaModFix/>
            </a:blip>
            <a:stretch>
              <a:fillRect b="0" l="0" r="0" t="0"/>
            </a:stretch>
          </a:blipFill>
          <a:ln>
            <a:noFill/>
          </a:ln>
        </p:spPr>
      </p:sp>
      <p:sp>
        <p:nvSpPr>
          <p:cNvPr id="747" name="Google Shape;747;p36"/>
          <p:cNvSpPr txBox="1"/>
          <p:nvPr/>
        </p:nvSpPr>
        <p:spPr>
          <a:xfrm>
            <a:off x="7129075" y="2534209"/>
            <a:ext cx="4029849"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Credits</a:t>
            </a:r>
            <a:endParaRPr/>
          </a:p>
        </p:txBody>
      </p:sp>
      <p:sp>
        <p:nvSpPr>
          <p:cNvPr id="748" name="Google Shape;748;p36"/>
          <p:cNvSpPr/>
          <p:nvPr/>
        </p:nvSpPr>
        <p:spPr>
          <a:xfrm>
            <a:off x="956814" y="1112652"/>
            <a:ext cx="5090813" cy="1845420"/>
          </a:xfrm>
          <a:custGeom>
            <a:rect b="b" l="l" r="r" t="t"/>
            <a:pathLst>
              <a:path extrusionOk="0" h="1845420" w="5090813">
                <a:moveTo>
                  <a:pt x="0" y="0"/>
                </a:moveTo>
                <a:lnTo>
                  <a:pt x="5090814" y="0"/>
                </a:lnTo>
                <a:lnTo>
                  <a:pt x="5090814" y="1845420"/>
                </a:lnTo>
                <a:lnTo>
                  <a:pt x="0" y="1845420"/>
                </a:lnTo>
                <a:lnTo>
                  <a:pt x="0" y="0"/>
                </a:lnTo>
                <a:close/>
              </a:path>
            </a:pathLst>
          </a:custGeom>
          <a:blipFill rotWithShape="1">
            <a:blip r:embed="rId6">
              <a:alphaModFix/>
            </a:blip>
            <a:stretch>
              <a:fillRect b="0" l="0" r="0" t="0"/>
            </a:stretch>
          </a:blipFill>
          <a:ln>
            <a:noFill/>
          </a:ln>
        </p:spPr>
      </p:sp>
      <p:sp>
        <p:nvSpPr>
          <p:cNvPr id="749" name="Google Shape;749;p36"/>
          <p:cNvSpPr/>
          <p:nvPr/>
        </p:nvSpPr>
        <p:spPr>
          <a:xfrm>
            <a:off x="12168487" y="1112652"/>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16" name="Shape 116"/>
        <p:cNvGrpSpPr/>
        <p:nvPr/>
      </p:nvGrpSpPr>
      <p:grpSpPr>
        <a:xfrm>
          <a:off x="0" y="0"/>
          <a:ext cx="0" cy="0"/>
          <a:chOff x="0" y="0"/>
          <a:chExt cx="0" cy="0"/>
        </a:xfrm>
      </p:grpSpPr>
      <p:sp>
        <p:nvSpPr>
          <p:cNvPr id="117" name="Google Shape;117;p16"/>
          <p:cNvSpPr/>
          <p:nvPr/>
        </p:nvSpPr>
        <p:spPr>
          <a:xfrm>
            <a:off x="8859564" y="5460736"/>
            <a:ext cx="8967529" cy="8990004"/>
          </a:xfrm>
          <a:custGeom>
            <a:rect b="b" l="l" r="r" t="t"/>
            <a:pathLst>
              <a:path extrusionOk="0" h="8990004" w="8967529">
                <a:moveTo>
                  <a:pt x="0" y="0"/>
                </a:moveTo>
                <a:lnTo>
                  <a:pt x="8967529" y="0"/>
                </a:lnTo>
                <a:lnTo>
                  <a:pt x="8967529" y="8990005"/>
                </a:lnTo>
                <a:lnTo>
                  <a:pt x="0" y="8990005"/>
                </a:lnTo>
                <a:lnTo>
                  <a:pt x="0" y="0"/>
                </a:lnTo>
                <a:close/>
              </a:path>
            </a:pathLst>
          </a:custGeom>
          <a:blipFill rotWithShape="1">
            <a:blip r:embed="rId3">
              <a:alphaModFix/>
            </a:blip>
            <a:stretch>
              <a:fillRect b="0" l="0" r="0" t="0"/>
            </a:stretch>
          </a:blipFill>
          <a:ln>
            <a:noFill/>
          </a:ln>
        </p:spPr>
      </p:sp>
      <p:sp>
        <p:nvSpPr>
          <p:cNvPr id="118" name="Google Shape;118;p16"/>
          <p:cNvSpPr txBox="1"/>
          <p:nvPr/>
        </p:nvSpPr>
        <p:spPr>
          <a:xfrm>
            <a:off x="10796945" y="7784986"/>
            <a:ext cx="48543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WEEKLY PLANS</a:t>
            </a:r>
            <a:endParaRPr/>
          </a:p>
        </p:txBody>
      </p:sp>
      <p:sp>
        <p:nvSpPr>
          <p:cNvPr id="119" name="Google Shape;119;p16"/>
          <p:cNvSpPr/>
          <p:nvPr/>
        </p:nvSpPr>
        <p:spPr>
          <a:xfrm>
            <a:off x="6469455" y="8909881"/>
            <a:ext cx="4327490" cy="1568715"/>
          </a:xfrm>
          <a:custGeom>
            <a:rect b="b" l="l" r="r" t="t"/>
            <a:pathLst>
              <a:path extrusionOk="0" h="1568715" w="4327490">
                <a:moveTo>
                  <a:pt x="0" y="0"/>
                </a:moveTo>
                <a:lnTo>
                  <a:pt x="4327490" y="0"/>
                </a:lnTo>
                <a:lnTo>
                  <a:pt x="4327490" y="1568715"/>
                </a:lnTo>
                <a:lnTo>
                  <a:pt x="0" y="1568715"/>
                </a:lnTo>
                <a:lnTo>
                  <a:pt x="0" y="0"/>
                </a:lnTo>
                <a:close/>
              </a:path>
            </a:pathLst>
          </a:custGeom>
          <a:blipFill rotWithShape="1">
            <a:blip r:embed="rId4">
              <a:alphaModFix/>
            </a:blip>
            <a:stretch>
              <a:fillRect b="0" l="0" r="0" t="0"/>
            </a:stretch>
          </a:blipFill>
          <a:ln>
            <a:noFill/>
          </a:ln>
        </p:spPr>
      </p:sp>
      <p:sp>
        <p:nvSpPr>
          <p:cNvPr id="120" name="Google Shape;120;p16"/>
          <p:cNvSpPr/>
          <p:nvPr/>
        </p:nvSpPr>
        <p:spPr>
          <a:xfrm>
            <a:off x="15247208" y="5890123"/>
            <a:ext cx="4024185" cy="1458767"/>
          </a:xfrm>
          <a:custGeom>
            <a:rect b="b" l="l" r="r" t="t"/>
            <a:pathLst>
              <a:path extrusionOk="0" h="1458767" w="4024185">
                <a:moveTo>
                  <a:pt x="0" y="0"/>
                </a:moveTo>
                <a:lnTo>
                  <a:pt x="4024184" y="0"/>
                </a:lnTo>
                <a:lnTo>
                  <a:pt x="4024184" y="1458767"/>
                </a:lnTo>
                <a:lnTo>
                  <a:pt x="0" y="1458767"/>
                </a:lnTo>
                <a:lnTo>
                  <a:pt x="0" y="0"/>
                </a:lnTo>
                <a:close/>
              </a:path>
            </a:pathLst>
          </a:custGeom>
          <a:blipFill rotWithShape="1">
            <a:blip r:embed="rId4">
              <a:alphaModFix/>
            </a:blip>
            <a:stretch>
              <a:fillRect b="0" l="0" r="0" t="0"/>
            </a:stretch>
          </a:blipFill>
          <a:ln>
            <a:noFill/>
          </a:ln>
        </p:spPr>
      </p:sp>
      <p:sp>
        <p:nvSpPr>
          <p:cNvPr id="121" name="Google Shape;121;p16"/>
          <p:cNvSpPr/>
          <p:nvPr/>
        </p:nvSpPr>
        <p:spPr>
          <a:xfrm>
            <a:off x="1303393" y="1028700"/>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22" name="Google Shape;122;p16"/>
          <p:cNvSpPr txBox="1"/>
          <p:nvPr/>
        </p:nvSpPr>
        <p:spPr>
          <a:xfrm>
            <a:off x="1028700" y="1346608"/>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01</a:t>
            </a:r>
            <a:endParaRPr/>
          </a:p>
        </p:txBody>
      </p:sp>
      <p:sp>
        <p:nvSpPr>
          <p:cNvPr id="123" name="Google Shape;123;p16"/>
          <p:cNvSpPr txBox="1"/>
          <p:nvPr/>
        </p:nvSpPr>
        <p:spPr>
          <a:xfrm>
            <a:off x="3048858" y="10191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01 (Jan 1-6)</a:t>
            </a:r>
            <a:endParaRPr/>
          </a:p>
        </p:txBody>
      </p:sp>
      <p:sp>
        <p:nvSpPr>
          <p:cNvPr id="124" name="Google Shape;124;p16"/>
          <p:cNvSpPr txBox="1"/>
          <p:nvPr/>
        </p:nvSpPr>
        <p:spPr>
          <a:xfrm>
            <a:off x="2829892" y="1755390"/>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25" name="Google Shape;125;p16"/>
          <p:cNvSpPr txBox="1"/>
          <p:nvPr/>
        </p:nvSpPr>
        <p:spPr>
          <a:xfrm>
            <a:off x="5504142" y="1755390"/>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26" name="Google Shape;126;p16"/>
          <p:cNvSpPr/>
          <p:nvPr/>
        </p:nvSpPr>
        <p:spPr>
          <a:xfrm>
            <a:off x="1303393" y="3824103"/>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27" name="Google Shape;127;p16"/>
          <p:cNvSpPr txBox="1"/>
          <p:nvPr/>
        </p:nvSpPr>
        <p:spPr>
          <a:xfrm>
            <a:off x="1028700" y="4142012"/>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02</a:t>
            </a:r>
            <a:endParaRPr/>
          </a:p>
        </p:txBody>
      </p:sp>
      <p:sp>
        <p:nvSpPr>
          <p:cNvPr id="128" name="Google Shape;128;p16"/>
          <p:cNvSpPr txBox="1"/>
          <p:nvPr/>
        </p:nvSpPr>
        <p:spPr>
          <a:xfrm>
            <a:off x="3048858" y="3814578"/>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02 (Jan 7-13)</a:t>
            </a:r>
            <a:endParaRPr/>
          </a:p>
        </p:txBody>
      </p:sp>
      <p:sp>
        <p:nvSpPr>
          <p:cNvPr id="129" name="Google Shape;129;p16"/>
          <p:cNvSpPr txBox="1"/>
          <p:nvPr/>
        </p:nvSpPr>
        <p:spPr>
          <a:xfrm>
            <a:off x="282989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0" name="Google Shape;130;p16"/>
          <p:cNvSpPr txBox="1"/>
          <p:nvPr/>
        </p:nvSpPr>
        <p:spPr>
          <a:xfrm>
            <a:off x="550414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1" name="Google Shape;131;p16"/>
          <p:cNvSpPr/>
          <p:nvPr/>
        </p:nvSpPr>
        <p:spPr>
          <a:xfrm>
            <a:off x="1303393" y="6619507"/>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32" name="Google Shape;132;p16"/>
          <p:cNvSpPr txBox="1"/>
          <p:nvPr/>
        </p:nvSpPr>
        <p:spPr>
          <a:xfrm>
            <a:off x="1028700" y="6937415"/>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03</a:t>
            </a:r>
            <a:endParaRPr/>
          </a:p>
        </p:txBody>
      </p:sp>
      <p:sp>
        <p:nvSpPr>
          <p:cNvPr id="133" name="Google Shape;133;p16"/>
          <p:cNvSpPr txBox="1"/>
          <p:nvPr/>
        </p:nvSpPr>
        <p:spPr>
          <a:xfrm>
            <a:off x="3048858" y="6609982"/>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03 (Jan 14-20)</a:t>
            </a:r>
            <a:endParaRPr/>
          </a:p>
        </p:txBody>
      </p:sp>
      <p:sp>
        <p:nvSpPr>
          <p:cNvPr id="134" name="Google Shape;134;p16"/>
          <p:cNvSpPr txBox="1"/>
          <p:nvPr/>
        </p:nvSpPr>
        <p:spPr>
          <a:xfrm>
            <a:off x="2829892" y="7346197"/>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5" name="Google Shape;135;p16"/>
          <p:cNvSpPr txBox="1"/>
          <p:nvPr/>
        </p:nvSpPr>
        <p:spPr>
          <a:xfrm>
            <a:off x="5504142" y="7346197"/>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6" name="Google Shape;136;p16"/>
          <p:cNvSpPr/>
          <p:nvPr/>
        </p:nvSpPr>
        <p:spPr>
          <a:xfrm>
            <a:off x="9595164" y="1044471"/>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37" name="Google Shape;137;p16"/>
          <p:cNvSpPr txBox="1"/>
          <p:nvPr/>
        </p:nvSpPr>
        <p:spPr>
          <a:xfrm>
            <a:off x="9320471" y="1362379"/>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04</a:t>
            </a:r>
            <a:endParaRPr/>
          </a:p>
        </p:txBody>
      </p:sp>
      <p:sp>
        <p:nvSpPr>
          <p:cNvPr id="138" name="Google Shape;138;p16"/>
          <p:cNvSpPr txBox="1"/>
          <p:nvPr/>
        </p:nvSpPr>
        <p:spPr>
          <a:xfrm>
            <a:off x="11340629" y="1034946"/>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04 (Jan 21-27)</a:t>
            </a:r>
            <a:endParaRPr/>
          </a:p>
        </p:txBody>
      </p:sp>
      <p:sp>
        <p:nvSpPr>
          <p:cNvPr id="139" name="Google Shape;139;p16"/>
          <p:cNvSpPr txBox="1"/>
          <p:nvPr/>
        </p:nvSpPr>
        <p:spPr>
          <a:xfrm>
            <a:off x="11121662" y="1771161"/>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0" name="Google Shape;140;p16"/>
          <p:cNvSpPr txBox="1"/>
          <p:nvPr/>
        </p:nvSpPr>
        <p:spPr>
          <a:xfrm>
            <a:off x="13795912" y="1771161"/>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1" name="Google Shape;141;p16"/>
          <p:cNvSpPr/>
          <p:nvPr/>
        </p:nvSpPr>
        <p:spPr>
          <a:xfrm>
            <a:off x="9595164" y="3824103"/>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42" name="Google Shape;142;p16"/>
          <p:cNvSpPr txBox="1"/>
          <p:nvPr/>
        </p:nvSpPr>
        <p:spPr>
          <a:xfrm>
            <a:off x="9320471" y="4142012"/>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05</a:t>
            </a:r>
            <a:endParaRPr/>
          </a:p>
        </p:txBody>
      </p:sp>
      <p:sp>
        <p:nvSpPr>
          <p:cNvPr id="143" name="Google Shape;143;p16"/>
          <p:cNvSpPr txBox="1"/>
          <p:nvPr/>
        </p:nvSpPr>
        <p:spPr>
          <a:xfrm>
            <a:off x="11340629" y="3814578"/>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05 (Jan 28-31)</a:t>
            </a:r>
            <a:endParaRPr/>
          </a:p>
        </p:txBody>
      </p:sp>
      <p:sp>
        <p:nvSpPr>
          <p:cNvPr id="144" name="Google Shape;144;p16"/>
          <p:cNvSpPr txBox="1"/>
          <p:nvPr/>
        </p:nvSpPr>
        <p:spPr>
          <a:xfrm>
            <a:off x="1112166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5" name="Google Shape;145;p16"/>
          <p:cNvSpPr txBox="1"/>
          <p:nvPr/>
        </p:nvSpPr>
        <p:spPr>
          <a:xfrm>
            <a:off x="1379591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6" name="Google Shape;146;p16"/>
          <p:cNvSpPr/>
          <p:nvPr/>
        </p:nvSpPr>
        <p:spPr>
          <a:xfrm>
            <a:off x="14836645" y="7874449"/>
            <a:ext cx="2990448" cy="2982972"/>
          </a:xfrm>
          <a:custGeom>
            <a:rect b="b" l="l" r="r" t="t"/>
            <a:pathLst>
              <a:path extrusionOk="0" h="2982972" w="2990448">
                <a:moveTo>
                  <a:pt x="0" y="0"/>
                </a:moveTo>
                <a:lnTo>
                  <a:pt x="2990448" y="0"/>
                </a:lnTo>
                <a:lnTo>
                  <a:pt x="2990448" y="2982972"/>
                </a:lnTo>
                <a:lnTo>
                  <a:pt x="0" y="298297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50" name="Shape 150"/>
        <p:cNvGrpSpPr/>
        <p:nvPr/>
      </p:nvGrpSpPr>
      <p:grpSpPr>
        <a:xfrm>
          <a:off x="0" y="0"/>
          <a:ext cx="0" cy="0"/>
          <a:chOff x="0" y="0"/>
          <a:chExt cx="0" cy="0"/>
        </a:xfrm>
      </p:grpSpPr>
      <p:graphicFrame>
        <p:nvGraphicFramePr>
          <p:cNvPr id="151" name="Google Shape;151;p17"/>
          <p:cNvGraphicFramePr/>
          <p:nvPr/>
        </p:nvGraphicFramePr>
        <p:xfrm>
          <a:off x="1028700" y="636492"/>
          <a:ext cx="3000000" cy="3000000"/>
        </p:xfrm>
        <a:graphic>
          <a:graphicData uri="http://schemas.openxmlformats.org/drawingml/2006/table">
            <a:tbl>
              <a:tblPr>
                <a:noFill/>
                <a:tableStyleId>{7D761C98-3CE3-4057-AC05-27988CCC4092}</a:tableStyleId>
              </a:tblPr>
              <a:tblGrid>
                <a:gridCol w="2318650"/>
                <a:gridCol w="2318650"/>
                <a:gridCol w="2318650"/>
                <a:gridCol w="2318650"/>
                <a:gridCol w="2318650"/>
                <a:gridCol w="2318650"/>
                <a:gridCol w="2318650"/>
              </a:tblGrid>
              <a:tr h="944725">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Sun</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Mon</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Tue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Wed</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Thu</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Fri</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Sat</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bl>
          </a:graphicData>
        </a:graphic>
      </p:graphicFrame>
      <p:grpSp>
        <p:nvGrpSpPr>
          <p:cNvPr id="152" name="Google Shape;152;p17"/>
          <p:cNvGrpSpPr/>
          <p:nvPr/>
        </p:nvGrpSpPr>
        <p:grpSpPr>
          <a:xfrm>
            <a:off x="4706572" y="1687450"/>
            <a:ext cx="1111466" cy="533984"/>
            <a:chOff x="0" y="0"/>
            <a:chExt cx="1481954" cy="711978"/>
          </a:xfrm>
        </p:grpSpPr>
        <p:sp>
          <p:nvSpPr>
            <p:cNvPr id="153" name="Google Shape;15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54" name="Google Shape;15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01</a:t>
              </a:r>
              <a:endParaRPr/>
            </a:p>
          </p:txBody>
        </p:sp>
      </p:grpSp>
      <p:grpSp>
        <p:nvGrpSpPr>
          <p:cNvPr id="155" name="Google Shape;155;p17"/>
          <p:cNvGrpSpPr/>
          <p:nvPr/>
        </p:nvGrpSpPr>
        <p:grpSpPr>
          <a:xfrm>
            <a:off x="7016363" y="1687450"/>
            <a:ext cx="1111466" cy="533984"/>
            <a:chOff x="0" y="0"/>
            <a:chExt cx="1481954" cy="711978"/>
          </a:xfrm>
        </p:grpSpPr>
        <p:sp>
          <p:nvSpPr>
            <p:cNvPr id="156" name="Google Shape;15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57" name="Google Shape;157;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02</a:t>
              </a:r>
              <a:endParaRPr/>
            </a:p>
          </p:txBody>
        </p:sp>
      </p:grpSp>
      <p:grpSp>
        <p:nvGrpSpPr>
          <p:cNvPr id="158" name="Google Shape;158;p17"/>
          <p:cNvGrpSpPr/>
          <p:nvPr/>
        </p:nvGrpSpPr>
        <p:grpSpPr>
          <a:xfrm>
            <a:off x="9326155" y="1687450"/>
            <a:ext cx="1111466" cy="533984"/>
            <a:chOff x="0" y="0"/>
            <a:chExt cx="1481954" cy="711978"/>
          </a:xfrm>
        </p:grpSpPr>
        <p:sp>
          <p:nvSpPr>
            <p:cNvPr id="159" name="Google Shape;15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0" name="Google Shape;160;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03</a:t>
              </a:r>
              <a:endParaRPr/>
            </a:p>
          </p:txBody>
        </p:sp>
      </p:grpSp>
      <p:grpSp>
        <p:nvGrpSpPr>
          <p:cNvPr id="161" name="Google Shape;161;p17"/>
          <p:cNvGrpSpPr/>
          <p:nvPr/>
        </p:nvGrpSpPr>
        <p:grpSpPr>
          <a:xfrm>
            <a:off x="11635946" y="1687450"/>
            <a:ext cx="1111466" cy="533984"/>
            <a:chOff x="0" y="0"/>
            <a:chExt cx="1481954" cy="711978"/>
          </a:xfrm>
        </p:grpSpPr>
        <p:sp>
          <p:nvSpPr>
            <p:cNvPr id="162" name="Google Shape;16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3" name="Google Shape;163;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04</a:t>
              </a:r>
              <a:endParaRPr/>
            </a:p>
          </p:txBody>
        </p:sp>
      </p:grpSp>
      <p:grpSp>
        <p:nvGrpSpPr>
          <p:cNvPr id="164" name="Google Shape;164;p17"/>
          <p:cNvGrpSpPr/>
          <p:nvPr/>
        </p:nvGrpSpPr>
        <p:grpSpPr>
          <a:xfrm>
            <a:off x="13945737" y="1687450"/>
            <a:ext cx="1111466" cy="533984"/>
            <a:chOff x="0" y="0"/>
            <a:chExt cx="1481954" cy="711978"/>
          </a:xfrm>
        </p:grpSpPr>
        <p:sp>
          <p:nvSpPr>
            <p:cNvPr id="165" name="Google Shape;16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6" name="Google Shape;166;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05</a:t>
              </a:r>
              <a:endParaRPr/>
            </a:p>
          </p:txBody>
        </p:sp>
      </p:grpSp>
      <p:grpSp>
        <p:nvGrpSpPr>
          <p:cNvPr id="167" name="Google Shape;167;p17"/>
          <p:cNvGrpSpPr/>
          <p:nvPr/>
        </p:nvGrpSpPr>
        <p:grpSpPr>
          <a:xfrm>
            <a:off x="16255528" y="1687450"/>
            <a:ext cx="1111466" cy="533984"/>
            <a:chOff x="0" y="0"/>
            <a:chExt cx="1481954" cy="711978"/>
          </a:xfrm>
        </p:grpSpPr>
        <p:sp>
          <p:nvSpPr>
            <p:cNvPr id="168" name="Google Shape;16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9" name="Google Shape;169;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06</a:t>
              </a:r>
              <a:endParaRPr/>
            </a:p>
          </p:txBody>
        </p:sp>
      </p:grpSp>
      <p:grpSp>
        <p:nvGrpSpPr>
          <p:cNvPr id="170" name="Google Shape;170;p17"/>
          <p:cNvGrpSpPr/>
          <p:nvPr/>
        </p:nvGrpSpPr>
        <p:grpSpPr>
          <a:xfrm>
            <a:off x="4706572" y="3115009"/>
            <a:ext cx="1111466" cy="533984"/>
            <a:chOff x="0" y="0"/>
            <a:chExt cx="1481954" cy="711978"/>
          </a:xfrm>
        </p:grpSpPr>
        <p:sp>
          <p:nvSpPr>
            <p:cNvPr id="171" name="Google Shape;17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2" name="Google Shape;172;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08</a:t>
              </a:r>
              <a:endParaRPr/>
            </a:p>
          </p:txBody>
        </p:sp>
      </p:grpSp>
      <p:grpSp>
        <p:nvGrpSpPr>
          <p:cNvPr id="173" name="Google Shape;173;p17"/>
          <p:cNvGrpSpPr/>
          <p:nvPr/>
        </p:nvGrpSpPr>
        <p:grpSpPr>
          <a:xfrm>
            <a:off x="7016363" y="3115009"/>
            <a:ext cx="1111466" cy="533984"/>
            <a:chOff x="0" y="0"/>
            <a:chExt cx="1481954" cy="711978"/>
          </a:xfrm>
        </p:grpSpPr>
        <p:sp>
          <p:nvSpPr>
            <p:cNvPr id="174" name="Google Shape;17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5" name="Google Shape;175;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09</a:t>
              </a:r>
              <a:endParaRPr/>
            </a:p>
          </p:txBody>
        </p:sp>
      </p:grpSp>
      <p:grpSp>
        <p:nvGrpSpPr>
          <p:cNvPr id="176" name="Google Shape;176;p17"/>
          <p:cNvGrpSpPr/>
          <p:nvPr/>
        </p:nvGrpSpPr>
        <p:grpSpPr>
          <a:xfrm>
            <a:off x="9326155" y="3115009"/>
            <a:ext cx="1111466" cy="533984"/>
            <a:chOff x="0" y="0"/>
            <a:chExt cx="1481954" cy="711978"/>
          </a:xfrm>
        </p:grpSpPr>
        <p:sp>
          <p:nvSpPr>
            <p:cNvPr id="177" name="Google Shape;17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8" name="Google Shape;178;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10</a:t>
              </a:r>
              <a:endParaRPr/>
            </a:p>
          </p:txBody>
        </p:sp>
      </p:grpSp>
      <p:grpSp>
        <p:nvGrpSpPr>
          <p:cNvPr id="179" name="Google Shape;179;p17"/>
          <p:cNvGrpSpPr/>
          <p:nvPr/>
        </p:nvGrpSpPr>
        <p:grpSpPr>
          <a:xfrm>
            <a:off x="11635946" y="3115009"/>
            <a:ext cx="1111466" cy="533984"/>
            <a:chOff x="0" y="0"/>
            <a:chExt cx="1481954" cy="711978"/>
          </a:xfrm>
        </p:grpSpPr>
        <p:sp>
          <p:nvSpPr>
            <p:cNvPr id="180" name="Google Shape;18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1" name="Google Shape;181;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11</a:t>
              </a:r>
              <a:endParaRPr/>
            </a:p>
          </p:txBody>
        </p:sp>
      </p:grpSp>
      <p:grpSp>
        <p:nvGrpSpPr>
          <p:cNvPr id="182" name="Google Shape;182;p17"/>
          <p:cNvGrpSpPr/>
          <p:nvPr/>
        </p:nvGrpSpPr>
        <p:grpSpPr>
          <a:xfrm>
            <a:off x="13945737" y="3115009"/>
            <a:ext cx="1111466" cy="533984"/>
            <a:chOff x="0" y="0"/>
            <a:chExt cx="1481954" cy="711978"/>
          </a:xfrm>
        </p:grpSpPr>
        <p:sp>
          <p:nvSpPr>
            <p:cNvPr id="183" name="Google Shape;18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4" name="Google Shape;18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12</a:t>
              </a:r>
              <a:endParaRPr/>
            </a:p>
          </p:txBody>
        </p:sp>
      </p:grpSp>
      <p:grpSp>
        <p:nvGrpSpPr>
          <p:cNvPr id="185" name="Google Shape;185;p17"/>
          <p:cNvGrpSpPr/>
          <p:nvPr/>
        </p:nvGrpSpPr>
        <p:grpSpPr>
          <a:xfrm>
            <a:off x="16255528" y="3115009"/>
            <a:ext cx="1111466" cy="533984"/>
            <a:chOff x="0" y="0"/>
            <a:chExt cx="1481954" cy="711978"/>
          </a:xfrm>
        </p:grpSpPr>
        <p:sp>
          <p:nvSpPr>
            <p:cNvPr id="186" name="Google Shape;18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7" name="Google Shape;187;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13</a:t>
              </a:r>
              <a:endParaRPr/>
            </a:p>
          </p:txBody>
        </p:sp>
      </p:grpSp>
      <p:grpSp>
        <p:nvGrpSpPr>
          <p:cNvPr id="188" name="Google Shape;188;p17"/>
          <p:cNvGrpSpPr/>
          <p:nvPr/>
        </p:nvGrpSpPr>
        <p:grpSpPr>
          <a:xfrm>
            <a:off x="4706572" y="4609516"/>
            <a:ext cx="1111466" cy="533984"/>
            <a:chOff x="0" y="0"/>
            <a:chExt cx="1481954" cy="711978"/>
          </a:xfrm>
        </p:grpSpPr>
        <p:sp>
          <p:nvSpPr>
            <p:cNvPr id="189" name="Google Shape;18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0" name="Google Shape;190;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15</a:t>
              </a:r>
              <a:endParaRPr/>
            </a:p>
          </p:txBody>
        </p:sp>
      </p:grpSp>
      <p:grpSp>
        <p:nvGrpSpPr>
          <p:cNvPr id="191" name="Google Shape;191;p17"/>
          <p:cNvGrpSpPr/>
          <p:nvPr/>
        </p:nvGrpSpPr>
        <p:grpSpPr>
          <a:xfrm>
            <a:off x="7016363" y="4609516"/>
            <a:ext cx="1111466" cy="533984"/>
            <a:chOff x="0" y="0"/>
            <a:chExt cx="1481954" cy="711978"/>
          </a:xfrm>
        </p:grpSpPr>
        <p:sp>
          <p:nvSpPr>
            <p:cNvPr id="192" name="Google Shape;19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3" name="Google Shape;193;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16</a:t>
              </a:r>
              <a:endParaRPr/>
            </a:p>
          </p:txBody>
        </p:sp>
      </p:grpSp>
      <p:grpSp>
        <p:nvGrpSpPr>
          <p:cNvPr id="194" name="Google Shape;194;p17"/>
          <p:cNvGrpSpPr/>
          <p:nvPr/>
        </p:nvGrpSpPr>
        <p:grpSpPr>
          <a:xfrm>
            <a:off x="9326155" y="4609516"/>
            <a:ext cx="1111466" cy="533984"/>
            <a:chOff x="0" y="0"/>
            <a:chExt cx="1481954" cy="711978"/>
          </a:xfrm>
        </p:grpSpPr>
        <p:sp>
          <p:nvSpPr>
            <p:cNvPr id="195" name="Google Shape;19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6" name="Google Shape;196;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17</a:t>
              </a:r>
              <a:endParaRPr/>
            </a:p>
          </p:txBody>
        </p:sp>
      </p:grpSp>
      <p:grpSp>
        <p:nvGrpSpPr>
          <p:cNvPr id="197" name="Google Shape;197;p17"/>
          <p:cNvGrpSpPr/>
          <p:nvPr/>
        </p:nvGrpSpPr>
        <p:grpSpPr>
          <a:xfrm>
            <a:off x="11635946" y="4609516"/>
            <a:ext cx="1111466" cy="533984"/>
            <a:chOff x="0" y="0"/>
            <a:chExt cx="1481954" cy="711978"/>
          </a:xfrm>
        </p:grpSpPr>
        <p:sp>
          <p:nvSpPr>
            <p:cNvPr id="198" name="Google Shape;19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9" name="Google Shape;199;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18</a:t>
              </a:r>
              <a:endParaRPr/>
            </a:p>
          </p:txBody>
        </p:sp>
      </p:grpSp>
      <p:grpSp>
        <p:nvGrpSpPr>
          <p:cNvPr id="200" name="Google Shape;200;p17"/>
          <p:cNvGrpSpPr/>
          <p:nvPr/>
        </p:nvGrpSpPr>
        <p:grpSpPr>
          <a:xfrm>
            <a:off x="13945737" y="4609516"/>
            <a:ext cx="1111466" cy="533984"/>
            <a:chOff x="0" y="0"/>
            <a:chExt cx="1481954" cy="711978"/>
          </a:xfrm>
        </p:grpSpPr>
        <p:sp>
          <p:nvSpPr>
            <p:cNvPr id="201" name="Google Shape;20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2" name="Google Shape;202;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19</a:t>
              </a:r>
              <a:endParaRPr/>
            </a:p>
          </p:txBody>
        </p:sp>
      </p:grpSp>
      <p:grpSp>
        <p:nvGrpSpPr>
          <p:cNvPr id="203" name="Google Shape;203;p17"/>
          <p:cNvGrpSpPr/>
          <p:nvPr/>
        </p:nvGrpSpPr>
        <p:grpSpPr>
          <a:xfrm>
            <a:off x="16255528" y="4609516"/>
            <a:ext cx="1111466" cy="533984"/>
            <a:chOff x="0" y="0"/>
            <a:chExt cx="1481954" cy="711978"/>
          </a:xfrm>
        </p:grpSpPr>
        <p:sp>
          <p:nvSpPr>
            <p:cNvPr id="204" name="Google Shape;20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5" name="Google Shape;205;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20</a:t>
              </a:r>
              <a:endParaRPr/>
            </a:p>
          </p:txBody>
        </p:sp>
      </p:grpSp>
      <p:grpSp>
        <p:nvGrpSpPr>
          <p:cNvPr id="206" name="Google Shape;206;p17"/>
          <p:cNvGrpSpPr/>
          <p:nvPr/>
        </p:nvGrpSpPr>
        <p:grpSpPr>
          <a:xfrm>
            <a:off x="4706572" y="6038850"/>
            <a:ext cx="1111466" cy="533984"/>
            <a:chOff x="0" y="0"/>
            <a:chExt cx="1481954" cy="711978"/>
          </a:xfrm>
        </p:grpSpPr>
        <p:sp>
          <p:nvSpPr>
            <p:cNvPr id="207" name="Google Shape;20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8" name="Google Shape;208;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22</a:t>
              </a:r>
              <a:endParaRPr/>
            </a:p>
          </p:txBody>
        </p:sp>
      </p:grpSp>
      <p:grpSp>
        <p:nvGrpSpPr>
          <p:cNvPr id="209" name="Google Shape;209;p17"/>
          <p:cNvGrpSpPr/>
          <p:nvPr/>
        </p:nvGrpSpPr>
        <p:grpSpPr>
          <a:xfrm>
            <a:off x="7016363" y="6038850"/>
            <a:ext cx="1111466" cy="533984"/>
            <a:chOff x="0" y="0"/>
            <a:chExt cx="1481954" cy="711978"/>
          </a:xfrm>
        </p:grpSpPr>
        <p:sp>
          <p:nvSpPr>
            <p:cNvPr id="210" name="Google Shape;21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1" name="Google Shape;211;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23</a:t>
              </a:r>
              <a:endParaRPr/>
            </a:p>
          </p:txBody>
        </p:sp>
      </p:grpSp>
      <p:grpSp>
        <p:nvGrpSpPr>
          <p:cNvPr id="212" name="Google Shape;212;p17"/>
          <p:cNvGrpSpPr/>
          <p:nvPr/>
        </p:nvGrpSpPr>
        <p:grpSpPr>
          <a:xfrm>
            <a:off x="9326155" y="6038850"/>
            <a:ext cx="1111466" cy="533984"/>
            <a:chOff x="0" y="0"/>
            <a:chExt cx="1481954" cy="711978"/>
          </a:xfrm>
        </p:grpSpPr>
        <p:sp>
          <p:nvSpPr>
            <p:cNvPr id="213" name="Google Shape;21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4" name="Google Shape;21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24</a:t>
              </a:r>
              <a:endParaRPr/>
            </a:p>
          </p:txBody>
        </p:sp>
      </p:grpSp>
      <p:grpSp>
        <p:nvGrpSpPr>
          <p:cNvPr id="215" name="Google Shape;215;p17"/>
          <p:cNvGrpSpPr/>
          <p:nvPr/>
        </p:nvGrpSpPr>
        <p:grpSpPr>
          <a:xfrm>
            <a:off x="11635946" y="6038850"/>
            <a:ext cx="1111466" cy="533984"/>
            <a:chOff x="0" y="0"/>
            <a:chExt cx="1481954" cy="711978"/>
          </a:xfrm>
        </p:grpSpPr>
        <p:sp>
          <p:nvSpPr>
            <p:cNvPr id="216" name="Google Shape;21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7" name="Google Shape;217;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25</a:t>
              </a:r>
              <a:endParaRPr/>
            </a:p>
          </p:txBody>
        </p:sp>
      </p:grpSp>
      <p:grpSp>
        <p:nvGrpSpPr>
          <p:cNvPr id="218" name="Google Shape;218;p17"/>
          <p:cNvGrpSpPr/>
          <p:nvPr/>
        </p:nvGrpSpPr>
        <p:grpSpPr>
          <a:xfrm>
            <a:off x="13945737" y="6038850"/>
            <a:ext cx="1111466" cy="533984"/>
            <a:chOff x="0" y="0"/>
            <a:chExt cx="1481954" cy="711978"/>
          </a:xfrm>
        </p:grpSpPr>
        <p:sp>
          <p:nvSpPr>
            <p:cNvPr id="219" name="Google Shape;21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0" name="Google Shape;220;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26</a:t>
              </a:r>
              <a:endParaRPr/>
            </a:p>
          </p:txBody>
        </p:sp>
      </p:grpSp>
      <p:grpSp>
        <p:nvGrpSpPr>
          <p:cNvPr id="221" name="Google Shape;221;p17"/>
          <p:cNvGrpSpPr/>
          <p:nvPr/>
        </p:nvGrpSpPr>
        <p:grpSpPr>
          <a:xfrm>
            <a:off x="16255528" y="6038850"/>
            <a:ext cx="1111466" cy="533984"/>
            <a:chOff x="0" y="0"/>
            <a:chExt cx="1481954" cy="711978"/>
          </a:xfrm>
        </p:grpSpPr>
        <p:sp>
          <p:nvSpPr>
            <p:cNvPr id="222" name="Google Shape;22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3" name="Google Shape;223;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27</a:t>
              </a:r>
              <a:endParaRPr/>
            </a:p>
          </p:txBody>
        </p:sp>
      </p:grpSp>
      <p:grpSp>
        <p:nvGrpSpPr>
          <p:cNvPr id="224" name="Google Shape;224;p17"/>
          <p:cNvGrpSpPr/>
          <p:nvPr/>
        </p:nvGrpSpPr>
        <p:grpSpPr>
          <a:xfrm>
            <a:off x="4706572" y="7468184"/>
            <a:ext cx="1111466" cy="533984"/>
            <a:chOff x="0" y="0"/>
            <a:chExt cx="1481954" cy="711978"/>
          </a:xfrm>
        </p:grpSpPr>
        <p:sp>
          <p:nvSpPr>
            <p:cNvPr id="225" name="Google Shape;22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6" name="Google Shape;226;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29</a:t>
              </a:r>
              <a:endParaRPr/>
            </a:p>
          </p:txBody>
        </p:sp>
      </p:grpSp>
      <p:grpSp>
        <p:nvGrpSpPr>
          <p:cNvPr id="227" name="Google Shape;227;p17"/>
          <p:cNvGrpSpPr/>
          <p:nvPr/>
        </p:nvGrpSpPr>
        <p:grpSpPr>
          <a:xfrm>
            <a:off x="7016363" y="7468184"/>
            <a:ext cx="1111466" cy="533984"/>
            <a:chOff x="0" y="0"/>
            <a:chExt cx="1481954" cy="711978"/>
          </a:xfrm>
        </p:grpSpPr>
        <p:sp>
          <p:nvSpPr>
            <p:cNvPr id="228" name="Google Shape;22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9" name="Google Shape;229;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30</a:t>
              </a:r>
              <a:endParaRPr/>
            </a:p>
          </p:txBody>
        </p:sp>
      </p:grpSp>
      <p:grpSp>
        <p:nvGrpSpPr>
          <p:cNvPr id="230" name="Google Shape;230;p17"/>
          <p:cNvGrpSpPr/>
          <p:nvPr/>
        </p:nvGrpSpPr>
        <p:grpSpPr>
          <a:xfrm>
            <a:off x="9326155" y="7468184"/>
            <a:ext cx="1111466" cy="533984"/>
            <a:chOff x="0" y="0"/>
            <a:chExt cx="1481954" cy="711978"/>
          </a:xfrm>
        </p:grpSpPr>
        <p:sp>
          <p:nvSpPr>
            <p:cNvPr id="231" name="Google Shape;23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2" name="Google Shape;232;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31</a:t>
              </a:r>
              <a:endParaRPr/>
            </a:p>
          </p:txBody>
        </p:sp>
      </p:grpSp>
      <p:grpSp>
        <p:nvGrpSpPr>
          <p:cNvPr id="233" name="Google Shape;233;p17"/>
          <p:cNvGrpSpPr/>
          <p:nvPr/>
        </p:nvGrpSpPr>
        <p:grpSpPr>
          <a:xfrm>
            <a:off x="2394957" y="3115009"/>
            <a:ext cx="1111466" cy="533984"/>
            <a:chOff x="0" y="0"/>
            <a:chExt cx="1481954" cy="711978"/>
          </a:xfrm>
        </p:grpSpPr>
        <p:sp>
          <p:nvSpPr>
            <p:cNvPr id="234" name="Google Shape;23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5" name="Google Shape;235;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07</a:t>
              </a:r>
              <a:endParaRPr/>
            </a:p>
          </p:txBody>
        </p:sp>
      </p:grpSp>
      <p:grpSp>
        <p:nvGrpSpPr>
          <p:cNvPr id="236" name="Google Shape;236;p17"/>
          <p:cNvGrpSpPr/>
          <p:nvPr/>
        </p:nvGrpSpPr>
        <p:grpSpPr>
          <a:xfrm>
            <a:off x="2394957" y="4609516"/>
            <a:ext cx="1111466" cy="533984"/>
            <a:chOff x="0" y="0"/>
            <a:chExt cx="1481954" cy="711978"/>
          </a:xfrm>
        </p:grpSpPr>
        <p:sp>
          <p:nvSpPr>
            <p:cNvPr id="237" name="Google Shape;23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8" name="Google Shape;238;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14</a:t>
              </a:r>
              <a:endParaRPr/>
            </a:p>
          </p:txBody>
        </p:sp>
      </p:grpSp>
      <p:grpSp>
        <p:nvGrpSpPr>
          <p:cNvPr id="239" name="Google Shape;239;p17"/>
          <p:cNvGrpSpPr/>
          <p:nvPr/>
        </p:nvGrpSpPr>
        <p:grpSpPr>
          <a:xfrm>
            <a:off x="2394957" y="6038850"/>
            <a:ext cx="1111466" cy="533984"/>
            <a:chOff x="0" y="0"/>
            <a:chExt cx="1481954" cy="711978"/>
          </a:xfrm>
        </p:grpSpPr>
        <p:sp>
          <p:nvSpPr>
            <p:cNvPr id="240" name="Google Shape;24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41" name="Google Shape;241;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21</a:t>
              </a:r>
              <a:endParaRPr/>
            </a:p>
          </p:txBody>
        </p:sp>
      </p:grpSp>
      <p:grpSp>
        <p:nvGrpSpPr>
          <p:cNvPr id="242" name="Google Shape;242;p17"/>
          <p:cNvGrpSpPr/>
          <p:nvPr/>
        </p:nvGrpSpPr>
        <p:grpSpPr>
          <a:xfrm>
            <a:off x="2394957" y="7468184"/>
            <a:ext cx="1111466" cy="533984"/>
            <a:chOff x="0" y="0"/>
            <a:chExt cx="1481954" cy="711978"/>
          </a:xfrm>
        </p:grpSpPr>
        <p:sp>
          <p:nvSpPr>
            <p:cNvPr id="243" name="Google Shape;24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44" name="Google Shape;24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28</a:t>
              </a:r>
              <a:endParaRPr/>
            </a:p>
          </p:txBody>
        </p:sp>
      </p:grpSp>
      <p:sp>
        <p:nvSpPr>
          <p:cNvPr id="245" name="Google Shape;245;p17"/>
          <p:cNvSpPr/>
          <p:nvPr/>
        </p:nvSpPr>
        <p:spPr>
          <a:xfrm>
            <a:off x="6527306" y="3301281"/>
            <a:ext cx="600181" cy="657733"/>
          </a:xfrm>
          <a:custGeom>
            <a:rect b="b" l="l" r="r" t="t"/>
            <a:pathLst>
              <a:path extrusionOk="0" h="657733" w="600181">
                <a:moveTo>
                  <a:pt x="0" y="0"/>
                </a:moveTo>
                <a:lnTo>
                  <a:pt x="600182" y="0"/>
                </a:lnTo>
                <a:lnTo>
                  <a:pt x="600182" y="657733"/>
                </a:lnTo>
                <a:lnTo>
                  <a:pt x="0" y="657733"/>
                </a:lnTo>
                <a:lnTo>
                  <a:pt x="0" y="0"/>
                </a:lnTo>
                <a:close/>
              </a:path>
            </a:pathLst>
          </a:custGeom>
          <a:blipFill rotWithShape="1">
            <a:blip r:embed="rId4">
              <a:alphaModFix/>
            </a:blip>
            <a:stretch>
              <a:fillRect b="0" l="0" r="0" t="0"/>
            </a:stretch>
          </a:blipFill>
          <a:ln>
            <a:noFill/>
          </a:ln>
        </p:spPr>
      </p:sp>
      <p:sp>
        <p:nvSpPr>
          <p:cNvPr id="246" name="Google Shape;246;p17"/>
          <p:cNvSpPr/>
          <p:nvPr/>
        </p:nvSpPr>
        <p:spPr>
          <a:xfrm>
            <a:off x="11141152" y="4754797"/>
            <a:ext cx="611655" cy="794357"/>
          </a:xfrm>
          <a:custGeom>
            <a:rect b="b" l="l" r="r" t="t"/>
            <a:pathLst>
              <a:path extrusionOk="0" h="794357" w="611655">
                <a:moveTo>
                  <a:pt x="0" y="0"/>
                </a:moveTo>
                <a:lnTo>
                  <a:pt x="611655" y="0"/>
                </a:lnTo>
                <a:lnTo>
                  <a:pt x="611655" y="794357"/>
                </a:lnTo>
                <a:lnTo>
                  <a:pt x="0" y="794357"/>
                </a:lnTo>
                <a:lnTo>
                  <a:pt x="0" y="0"/>
                </a:lnTo>
                <a:close/>
              </a:path>
            </a:pathLst>
          </a:custGeom>
          <a:blipFill rotWithShape="1">
            <a:blip r:embed="rId5">
              <a:alphaModFix/>
            </a:blip>
            <a:stretch>
              <a:fillRect b="0" l="0" r="0" t="0"/>
            </a:stretch>
          </a:blipFill>
          <a:ln>
            <a:noFill/>
          </a:ln>
        </p:spPr>
      </p:sp>
      <p:sp>
        <p:nvSpPr>
          <p:cNvPr id="247" name="Google Shape;247;p17"/>
          <p:cNvSpPr/>
          <p:nvPr/>
        </p:nvSpPr>
        <p:spPr>
          <a:xfrm>
            <a:off x="13504669" y="6143625"/>
            <a:ext cx="504204" cy="821513"/>
          </a:xfrm>
          <a:custGeom>
            <a:rect b="b" l="l" r="r" t="t"/>
            <a:pathLst>
              <a:path extrusionOk="0" h="821513" w="504204">
                <a:moveTo>
                  <a:pt x="0" y="0"/>
                </a:moveTo>
                <a:lnTo>
                  <a:pt x="504203" y="0"/>
                </a:lnTo>
                <a:lnTo>
                  <a:pt x="504203" y="821513"/>
                </a:lnTo>
                <a:lnTo>
                  <a:pt x="0" y="821513"/>
                </a:lnTo>
                <a:lnTo>
                  <a:pt x="0" y="0"/>
                </a:lnTo>
                <a:close/>
              </a:path>
            </a:pathLst>
          </a:custGeom>
          <a:blipFill rotWithShape="1">
            <a:blip r:embed="rId6">
              <a:alphaModFix/>
            </a:blip>
            <a:stretch>
              <a:fillRect b="0" l="0" r="0" t="0"/>
            </a:stretch>
          </a:blipFill>
          <a:ln>
            <a:noFill/>
          </a:ln>
        </p:spPr>
      </p:sp>
      <p:grpSp>
        <p:nvGrpSpPr>
          <p:cNvPr id="248" name="Google Shape;248;p17"/>
          <p:cNvGrpSpPr/>
          <p:nvPr/>
        </p:nvGrpSpPr>
        <p:grpSpPr>
          <a:xfrm>
            <a:off x="8605269" y="2381337"/>
            <a:ext cx="8205992" cy="533647"/>
            <a:chOff x="0" y="0"/>
            <a:chExt cx="2161249" cy="140549"/>
          </a:xfrm>
        </p:grpSpPr>
        <p:sp>
          <p:nvSpPr>
            <p:cNvPr id="249" name="Google Shape;249;p17"/>
            <p:cNvSpPr/>
            <p:nvPr/>
          </p:nvSpPr>
          <p:spPr>
            <a:xfrm>
              <a:off x="0" y="0"/>
              <a:ext cx="2161249" cy="140549"/>
            </a:xfrm>
            <a:custGeom>
              <a:rect b="b" l="l" r="r" t="t"/>
              <a:pathLst>
                <a:path extrusionOk="0" h="140549" w="2161249">
                  <a:moveTo>
                    <a:pt x="48116" y="0"/>
                  </a:moveTo>
                  <a:lnTo>
                    <a:pt x="2113133" y="0"/>
                  </a:lnTo>
                  <a:cubicBezTo>
                    <a:pt x="2139707" y="0"/>
                    <a:pt x="2161249" y="21542"/>
                    <a:pt x="2161249" y="48116"/>
                  </a:cubicBezTo>
                  <a:lnTo>
                    <a:pt x="2161249" y="92433"/>
                  </a:lnTo>
                  <a:cubicBezTo>
                    <a:pt x="2161249" y="119007"/>
                    <a:pt x="2139707" y="140549"/>
                    <a:pt x="2113133" y="140549"/>
                  </a:cubicBezTo>
                  <a:lnTo>
                    <a:pt x="48116" y="140549"/>
                  </a:lnTo>
                  <a:cubicBezTo>
                    <a:pt x="21542" y="140549"/>
                    <a:pt x="0" y="119007"/>
                    <a:pt x="0" y="92433"/>
                  </a:cubicBezTo>
                  <a:lnTo>
                    <a:pt x="0" y="48116"/>
                  </a:lnTo>
                  <a:cubicBezTo>
                    <a:pt x="0" y="21542"/>
                    <a:pt x="21542" y="0"/>
                    <a:pt x="48116" y="0"/>
                  </a:cubicBezTo>
                  <a:close/>
                </a:path>
              </a:pathLst>
            </a:custGeom>
            <a:solidFill>
              <a:srgbClr val="F55D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txBox="1"/>
            <p:nvPr/>
          </p:nvSpPr>
          <p:spPr>
            <a:xfrm>
              <a:off x="0" y="0"/>
              <a:ext cx="2161249" cy="14054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VACATION DAYS</a:t>
              </a:r>
              <a:endParaRPr/>
            </a:p>
          </p:txBody>
        </p:sp>
      </p:grpSp>
      <p:sp>
        <p:nvSpPr>
          <p:cNvPr id="251" name="Google Shape;251;p17"/>
          <p:cNvSpPr txBox="1"/>
          <p:nvPr/>
        </p:nvSpPr>
        <p:spPr>
          <a:xfrm>
            <a:off x="5931845" y="9258300"/>
            <a:ext cx="6424311"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JANUARY 2024</a:t>
            </a:r>
            <a:endParaRPr/>
          </a:p>
        </p:txBody>
      </p:sp>
      <p:sp>
        <p:nvSpPr>
          <p:cNvPr id="252" name="Google Shape;252;p17"/>
          <p:cNvSpPr txBox="1"/>
          <p:nvPr/>
        </p:nvSpPr>
        <p:spPr>
          <a:xfrm>
            <a:off x="3356344" y="2705434"/>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New Year’s Day</a:t>
            </a:r>
            <a:endParaRPr/>
          </a:p>
        </p:txBody>
      </p:sp>
      <p:sp>
        <p:nvSpPr>
          <p:cNvPr id="253" name="Google Shape;253;p17"/>
          <p:cNvSpPr txBox="1"/>
          <p:nvPr/>
        </p:nvSpPr>
        <p:spPr>
          <a:xfrm>
            <a:off x="10437620" y="5631681"/>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Market Day</a:t>
            </a:r>
            <a:endParaRPr/>
          </a:p>
        </p:txBody>
      </p:sp>
      <p:sp>
        <p:nvSpPr>
          <p:cNvPr id="254" name="Google Shape;254;p17"/>
          <p:cNvSpPr txBox="1"/>
          <p:nvPr/>
        </p:nvSpPr>
        <p:spPr>
          <a:xfrm>
            <a:off x="12747412" y="701585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Anniversary</a:t>
            </a:r>
            <a:endParaRPr/>
          </a:p>
        </p:txBody>
      </p:sp>
      <p:grpSp>
        <p:nvGrpSpPr>
          <p:cNvPr id="255" name="Google Shape;255;p17"/>
          <p:cNvGrpSpPr/>
          <p:nvPr/>
        </p:nvGrpSpPr>
        <p:grpSpPr>
          <a:xfrm>
            <a:off x="1715042" y="6725234"/>
            <a:ext cx="5301321" cy="533647"/>
            <a:chOff x="0" y="0"/>
            <a:chExt cx="1396233" cy="140549"/>
          </a:xfrm>
        </p:grpSpPr>
        <p:sp>
          <p:nvSpPr>
            <p:cNvPr id="256" name="Google Shape;256;p17"/>
            <p:cNvSpPr/>
            <p:nvPr/>
          </p:nvSpPr>
          <p:spPr>
            <a:xfrm>
              <a:off x="0" y="0"/>
              <a:ext cx="1396233" cy="140549"/>
            </a:xfrm>
            <a:custGeom>
              <a:rect b="b" l="l" r="r" t="t"/>
              <a:pathLst>
                <a:path extrusionOk="0" h="140549" w="1396233">
                  <a:moveTo>
                    <a:pt x="70275" y="0"/>
                  </a:moveTo>
                  <a:lnTo>
                    <a:pt x="1325958" y="0"/>
                  </a:lnTo>
                  <a:cubicBezTo>
                    <a:pt x="1364770" y="0"/>
                    <a:pt x="1396233" y="31463"/>
                    <a:pt x="1396233" y="70275"/>
                  </a:cubicBezTo>
                  <a:lnTo>
                    <a:pt x="1396233" y="70275"/>
                  </a:lnTo>
                  <a:cubicBezTo>
                    <a:pt x="1396233" y="109086"/>
                    <a:pt x="1364770" y="140549"/>
                    <a:pt x="1325958" y="140549"/>
                  </a:cubicBezTo>
                  <a:lnTo>
                    <a:pt x="70275" y="140549"/>
                  </a:lnTo>
                  <a:cubicBezTo>
                    <a:pt x="31463" y="140549"/>
                    <a:pt x="0" y="109086"/>
                    <a:pt x="0" y="70275"/>
                  </a:cubicBezTo>
                  <a:lnTo>
                    <a:pt x="0" y="70275"/>
                  </a:lnTo>
                  <a:cubicBezTo>
                    <a:pt x="0" y="31463"/>
                    <a:pt x="31463" y="0"/>
                    <a:pt x="702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txBox="1"/>
            <p:nvPr/>
          </p:nvSpPr>
          <p:spPr>
            <a:xfrm>
              <a:off x="0" y="0"/>
              <a:ext cx="1396233" cy="14054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REHEARSAL DAYS</a:t>
              </a:r>
              <a:endParaRPr/>
            </a:p>
          </p:txBody>
        </p:sp>
      </p:grpSp>
      <p:sp>
        <p:nvSpPr>
          <p:cNvPr id="258" name="Google Shape;258;p17"/>
          <p:cNvSpPr txBox="1"/>
          <p:nvPr/>
        </p:nvSpPr>
        <p:spPr>
          <a:xfrm>
            <a:off x="5818038" y="410581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Planting Day</a:t>
            </a:r>
            <a:endParaRPr/>
          </a:p>
        </p:txBody>
      </p:sp>
      <p:sp>
        <p:nvSpPr>
          <p:cNvPr id="259" name="Google Shape;259;p17"/>
          <p:cNvSpPr/>
          <p:nvPr/>
        </p:nvSpPr>
        <p:spPr>
          <a:xfrm>
            <a:off x="1484734" y="3301281"/>
            <a:ext cx="1106649" cy="604507"/>
          </a:xfrm>
          <a:custGeom>
            <a:rect b="b" l="l" r="r" t="t"/>
            <a:pathLst>
              <a:path extrusionOk="0" h="604507" w="1106649">
                <a:moveTo>
                  <a:pt x="0" y="0"/>
                </a:moveTo>
                <a:lnTo>
                  <a:pt x="1106649" y="0"/>
                </a:lnTo>
                <a:lnTo>
                  <a:pt x="1106649" y="604507"/>
                </a:lnTo>
                <a:lnTo>
                  <a:pt x="0" y="604507"/>
                </a:lnTo>
                <a:lnTo>
                  <a:pt x="0" y="0"/>
                </a:lnTo>
                <a:close/>
              </a:path>
            </a:pathLst>
          </a:custGeom>
          <a:blipFill rotWithShape="1">
            <a:blip r:embed="rId7">
              <a:alphaModFix/>
            </a:blip>
            <a:stretch>
              <a:fillRect b="0" l="0" r="0" t="0"/>
            </a:stretch>
          </a:blipFill>
          <a:ln>
            <a:noFill/>
          </a:ln>
        </p:spPr>
      </p:sp>
      <p:sp>
        <p:nvSpPr>
          <p:cNvPr id="260" name="Google Shape;260;p17"/>
          <p:cNvSpPr/>
          <p:nvPr/>
        </p:nvSpPr>
        <p:spPr>
          <a:xfrm>
            <a:off x="786074" y="9258300"/>
            <a:ext cx="4327490" cy="1568715"/>
          </a:xfrm>
          <a:custGeom>
            <a:rect b="b" l="l" r="r" t="t"/>
            <a:pathLst>
              <a:path extrusionOk="0" h="1568715" w="4327490">
                <a:moveTo>
                  <a:pt x="0" y="0"/>
                </a:moveTo>
                <a:lnTo>
                  <a:pt x="4327491" y="0"/>
                </a:lnTo>
                <a:lnTo>
                  <a:pt x="4327491" y="1568715"/>
                </a:lnTo>
                <a:lnTo>
                  <a:pt x="0" y="1568715"/>
                </a:lnTo>
                <a:lnTo>
                  <a:pt x="0" y="0"/>
                </a:lnTo>
                <a:close/>
              </a:path>
            </a:pathLst>
          </a:custGeom>
          <a:blipFill rotWithShape="1">
            <a:blip r:embed="rId8">
              <a:alphaModFix/>
            </a:blip>
            <a:stretch>
              <a:fillRect b="0" l="0" r="0" t="0"/>
            </a:stretch>
          </a:blipFill>
          <a:ln>
            <a:noFill/>
          </a:ln>
        </p:spPr>
      </p:sp>
      <p:sp>
        <p:nvSpPr>
          <p:cNvPr id="261" name="Google Shape;261;p17"/>
          <p:cNvSpPr/>
          <p:nvPr/>
        </p:nvSpPr>
        <p:spPr>
          <a:xfrm>
            <a:off x="13174435" y="9258300"/>
            <a:ext cx="4327490" cy="1568715"/>
          </a:xfrm>
          <a:custGeom>
            <a:rect b="b" l="l" r="r" t="t"/>
            <a:pathLst>
              <a:path extrusionOk="0" h="1568715" w="4327490">
                <a:moveTo>
                  <a:pt x="0" y="0"/>
                </a:moveTo>
                <a:lnTo>
                  <a:pt x="4327491" y="0"/>
                </a:lnTo>
                <a:lnTo>
                  <a:pt x="4327491" y="1568715"/>
                </a:lnTo>
                <a:lnTo>
                  <a:pt x="0" y="1568715"/>
                </a:lnTo>
                <a:lnTo>
                  <a:pt x="0" y="0"/>
                </a:lnTo>
                <a:close/>
              </a:path>
            </a:pathLst>
          </a:custGeom>
          <a:blipFill rotWithShape="1">
            <a:blip r:embed="rId8">
              <a:alphaModFix/>
            </a:blip>
            <a:stretch>
              <a:fillRect b="0" l="0" r="0" t="0"/>
            </a:stretch>
          </a:blipFill>
          <a:ln>
            <a:noFill/>
          </a:ln>
        </p:spPr>
      </p:sp>
      <p:sp>
        <p:nvSpPr>
          <p:cNvPr id="262" name="Google Shape;262;p17"/>
          <p:cNvSpPr/>
          <p:nvPr/>
        </p:nvSpPr>
        <p:spPr>
          <a:xfrm>
            <a:off x="3916980" y="1723962"/>
            <a:ext cx="897445" cy="899695"/>
          </a:xfrm>
          <a:custGeom>
            <a:rect b="b" l="l" r="r" t="t"/>
            <a:pathLst>
              <a:path extrusionOk="0" h="899695" w="897445">
                <a:moveTo>
                  <a:pt x="0" y="0"/>
                </a:moveTo>
                <a:lnTo>
                  <a:pt x="897446" y="0"/>
                </a:lnTo>
                <a:lnTo>
                  <a:pt x="897446" y="899694"/>
                </a:lnTo>
                <a:lnTo>
                  <a:pt x="0" y="899694"/>
                </a:lnTo>
                <a:lnTo>
                  <a:pt x="0" y="0"/>
                </a:lnTo>
                <a:close/>
              </a:path>
            </a:pathLst>
          </a:custGeom>
          <a:blipFill rotWithShape="1">
            <a:blip r:embed="rId9">
              <a:alphaModFix/>
            </a:blip>
            <a:stretch>
              <a:fillRect b="0" l="0" r="0" t="0"/>
            </a:stretch>
          </a:blipFill>
          <a:ln>
            <a:noFill/>
          </a:ln>
        </p:spPr>
      </p:sp>
      <p:sp>
        <p:nvSpPr>
          <p:cNvPr id="263" name="Google Shape;263;p17"/>
          <p:cNvSpPr txBox="1"/>
          <p:nvPr/>
        </p:nvSpPr>
        <p:spPr>
          <a:xfrm>
            <a:off x="1028700" y="410581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Hiking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267" name="Shape 267"/>
        <p:cNvGrpSpPr/>
        <p:nvPr/>
      </p:nvGrpSpPr>
      <p:grpSpPr>
        <a:xfrm>
          <a:off x="0" y="0"/>
          <a:ext cx="0" cy="0"/>
          <a:chOff x="0" y="0"/>
          <a:chExt cx="0" cy="0"/>
        </a:xfrm>
      </p:grpSpPr>
      <p:sp>
        <p:nvSpPr>
          <p:cNvPr id="268" name="Google Shape;268;p18"/>
          <p:cNvSpPr/>
          <p:nvPr/>
        </p:nvSpPr>
        <p:spPr>
          <a:xfrm>
            <a:off x="1597665" y="3196185"/>
            <a:ext cx="3997403" cy="4007422"/>
          </a:xfrm>
          <a:custGeom>
            <a:rect b="b" l="l" r="r" t="t"/>
            <a:pathLst>
              <a:path extrusionOk="0" h="4007422" w="3997403">
                <a:moveTo>
                  <a:pt x="0" y="0"/>
                </a:moveTo>
                <a:lnTo>
                  <a:pt x="3997403" y="0"/>
                </a:lnTo>
                <a:lnTo>
                  <a:pt x="3997403" y="4007422"/>
                </a:lnTo>
                <a:lnTo>
                  <a:pt x="0" y="4007422"/>
                </a:lnTo>
                <a:lnTo>
                  <a:pt x="0" y="0"/>
                </a:lnTo>
                <a:close/>
              </a:path>
            </a:pathLst>
          </a:custGeom>
          <a:blipFill rotWithShape="1">
            <a:blip r:embed="rId3">
              <a:alphaModFix/>
            </a:blip>
            <a:stretch>
              <a:fillRect b="0" l="0" r="0" t="0"/>
            </a:stretch>
          </a:blipFill>
          <a:ln>
            <a:noFill/>
          </a:ln>
        </p:spPr>
      </p:sp>
      <p:sp>
        <p:nvSpPr>
          <p:cNvPr id="269" name="Google Shape;269;p18"/>
          <p:cNvSpPr/>
          <p:nvPr/>
        </p:nvSpPr>
        <p:spPr>
          <a:xfrm>
            <a:off x="-521376" y="379370"/>
            <a:ext cx="5458248" cy="1978615"/>
          </a:xfrm>
          <a:custGeom>
            <a:rect b="b" l="l" r="r" t="t"/>
            <a:pathLst>
              <a:path extrusionOk="0" h="1978615" w="5458248">
                <a:moveTo>
                  <a:pt x="0" y="0"/>
                </a:moveTo>
                <a:lnTo>
                  <a:pt x="5458249" y="0"/>
                </a:lnTo>
                <a:lnTo>
                  <a:pt x="5458249" y="1978615"/>
                </a:lnTo>
                <a:lnTo>
                  <a:pt x="0" y="1978615"/>
                </a:lnTo>
                <a:lnTo>
                  <a:pt x="0" y="0"/>
                </a:lnTo>
                <a:close/>
              </a:path>
            </a:pathLst>
          </a:custGeom>
          <a:blipFill rotWithShape="1">
            <a:blip r:embed="rId4">
              <a:alphaModFix/>
            </a:blip>
            <a:stretch>
              <a:fillRect b="0" l="0" r="0" t="0"/>
            </a:stretch>
          </a:blipFill>
          <a:ln>
            <a:noFill/>
          </a:ln>
        </p:spPr>
      </p:sp>
      <p:sp>
        <p:nvSpPr>
          <p:cNvPr id="270" name="Google Shape;270;p18"/>
          <p:cNvSpPr txBox="1"/>
          <p:nvPr/>
        </p:nvSpPr>
        <p:spPr>
          <a:xfrm>
            <a:off x="5347288" y="1028700"/>
            <a:ext cx="78735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EXCITING UPCOMING EVENTS</a:t>
            </a:r>
            <a:endParaRPr/>
          </a:p>
        </p:txBody>
      </p:sp>
      <p:sp>
        <p:nvSpPr>
          <p:cNvPr id="271" name="Google Shape;271;p18"/>
          <p:cNvSpPr txBox="1"/>
          <p:nvPr/>
        </p:nvSpPr>
        <p:spPr>
          <a:xfrm>
            <a:off x="1240724"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01</a:t>
            </a:r>
            <a:endParaRPr/>
          </a:p>
        </p:txBody>
      </p:sp>
      <p:sp>
        <p:nvSpPr>
          <p:cNvPr id="272" name="Google Shape;272;p18"/>
          <p:cNvSpPr txBox="1"/>
          <p:nvPr/>
        </p:nvSpPr>
        <p:spPr>
          <a:xfrm>
            <a:off x="2206908"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3" name="Google Shape;273;p18"/>
          <p:cNvSpPr/>
          <p:nvPr/>
        </p:nvSpPr>
        <p:spPr>
          <a:xfrm>
            <a:off x="7145298" y="3196185"/>
            <a:ext cx="3997403" cy="4007422"/>
          </a:xfrm>
          <a:custGeom>
            <a:rect b="b" l="l" r="r" t="t"/>
            <a:pathLst>
              <a:path extrusionOk="0" h="4007422" w="3997403">
                <a:moveTo>
                  <a:pt x="0" y="0"/>
                </a:moveTo>
                <a:lnTo>
                  <a:pt x="3997404" y="0"/>
                </a:lnTo>
                <a:lnTo>
                  <a:pt x="3997404" y="4007422"/>
                </a:lnTo>
                <a:lnTo>
                  <a:pt x="0" y="4007422"/>
                </a:lnTo>
                <a:lnTo>
                  <a:pt x="0" y="0"/>
                </a:lnTo>
                <a:close/>
              </a:path>
            </a:pathLst>
          </a:custGeom>
          <a:blipFill rotWithShape="1">
            <a:blip r:embed="rId3">
              <a:alphaModFix/>
            </a:blip>
            <a:stretch>
              <a:fillRect b="0" l="0" r="0" t="0"/>
            </a:stretch>
          </a:blipFill>
          <a:ln>
            <a:noFill/>
          </a:ln>
        </p:spPr>
      </p:sp>
      <p:sp>
        <p:nvSpPr>
          <p:cNvPr id="274" name="Google Shape;274;p18"/>
          <p:cNvSpPr txBox="1"/>
          <p:nvPr/>
        </p:nvSpPr>
        <p:spPr>
          <a:xfrm>
            <a:off x="6786505"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02</a:t>
            </a:r>
            <a:endParaRPr/>
          </a:p>
        </p:txBody>
      </p:sp>
      <p:sp>
        <p:nvSpPr>
          <p:cNvPr id="275" name="Google Shape;275;p18"/>
          <p:cNvSpPr txBox="1"/>
          <p:nvPr/>
        </p:nvSpPr>
        <p:spPr>
          <a:xfrm>
            <a:off x="7752689"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6" name="Google Shape;276;p18"/>
          <p:cNvSpPr/>
          <p:nvPr/>
        </p:nvSpPr>
        <p:spPr>
          <a:xfrm>
            <a:off x="12692932" y="3196185"/>
            <a:ext cx="3997403" cy="4007422"/>
          </a:xfrm>
          <a:custGeom>
            <a:rect b="b" l="l" r="r" t="t"/>
            <a:pathLst>
              <a:path extrusionOk="0" h="4007422" w="3997403">
                <a:moveTo>
                  <a:pt x="0" y="0"/>
                </a:moveTo>
                <a:lnTo>
                  <a:pt x="3997403" y="0"/>
                </a:lnTo>
                <a:lnTo>
                  <a:pt x="3997403" y="4007422"/>
                </a:lnTo>
                <a:lnTo>
                  <a:pt x="0" y="4007422"/>
                </a:lnTo>
                <a:lnTo>
                  <a:pt x="0" y="0"/>
                </a:lnTo>
                <a:close/>
              </a:path>
            </a:pathLst>
          </a:custGeom>
          <a:blipFill rotWithShape="1">
            <a:blip r:embed="rId3">
              <a:alphaModFix/>
            </a:blip>
            <a:stretch>
              <a:fillRect b="0" l="0" r="0" t="0"/>
            </a:stretch>
          </a:blipFill>
          <a:ln>
            <a:noFill/>
          </a:ln>
        </p:spPr>
      </p:sp>
      <p:sp>
        <p:nvSpPr>
          <p:cNvPr id="277" name="Google Shape;277;p18"/>
          <p:cNvSpPr txBox="1"/>
          <p:nvPr/>
        </p:nvSpPr>
        <p:spPr>
          <a:xfrm>
            <a:off x="12335991"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03</a:t>
            </a:r>
            <a:endParaRPr/>
          </a:p>
        </p:txBody>
      </p:sp>
      <p:sp>
        <p:nvSpPr>
          <p:cNvPr id="278" name="Google Shape;278;p18"/>
          <p:cNvSpPr txBox="1"/>
          <p:nvPr/>
        </p:nvSpPr>
        <p:spPr>
          <a:xfrm>
            <a:off x="13302174"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9" name="Google Shape;279;p18"/>
          <p:cNvSpPr/>
          <p:nvPr/>
        </p:nvSpPr>
        <p:spPr>
          <a:xfrm flipH="1">
            <a:off x="13631277" y="379370"/>
            <a:ext cx="5458248" cy="1978615"/>
          </a:xfrm>
          <a:custGeom>
            <a:rect b="b" l="l" r="r" t="t"/>
            <a:pathLst>
              <a:path extrusionOk="0" h="1978615" w="5458248">
                <a:moveTo>
                  <a:pt x="5458248" y="0"/>
                </a:moveTo>
                <a:lnTo>
                  <a:pt x="0" y="0"/>
                </a:lnTo>
                <a:lnTo>
                  <a:pt x="0" y="1978615"/>
                </a:lnTo>
                <a:lnTo>
                  <a:pt x="5458248" y="1978615"/>
                </a:lnTo>
                <a:lnTo>
                  <a:pt x="5458248" y="0"/>
                </a:lnTo>
                <a:close/>
              </a:path>
            </a:pathLst>
          </a:custGeom>
          <a:blipFill rotWithShape="1">
            <a:blip r:embed="rId4">
              <a:alphaModFix/>
            </a:blip>
            <a:stretch>
              <a:fillRect b="0" l="0" r="0" t="0"/>
            </a:stretch>
          </a:blipFill>
          <a:ln>
            <a:noFill/>
          </a:ln>
        </p:spPr>
      </p:sp>
      <p:pic>
        <p:nvPicPr>
          <p:cNvPr id="280" name="Google Shape;280;p18"/>
          <p:cNvPicPr preferRelativeResize="0"/>
          <p:nvPr/>
        </p:nvPicPr>
        <p:blipFill>
          <a:blip r:embed="rId5">
            <a:alphaModFix/>
          </a:blip>
          <a:stretch>
            <a:fillRect/>
          </a:stretch>
        </p:blipFill>
        <p:spPr>
          <a:xfrm>
            <a:off x="1959326" y="3556512"/>
            <a:ext cx="3274050" cy="3286745"/>
          </a:xfrm>
          <a:prstGeom prst="rect">
            <a:avLst/>
          </a:prstGeom>
          <a:noFill/>
          <a:ln>
            <a:noFill/>
          </a:ln>
        </p:spPr>
      </p:pic>
      <p:pic>
        <p:nvPicPr>
          <p:cNvPr id="281" name="Google Shape;281;p18"/>
          <p:cNvPicPr preferRelativeResize="0"/>
          <p:nvPr/>
        </p:nvPicPr>
        <p:blipFill>
          <a:blip r:embed="rId6">
            <a:alphaModFix/>
          </a:blip>
          <a:stretch>
            <a:fillRect/>
          </a:stretch>
        </p:blipFill>
        <p:spPr>
          <a:xfrm>
            <a:off x="7506975" y="3565950"/>
            <a:ext cx="3274050" cy="3286719"/>
          </a:xfrm>
          <a:prstGeom prst="rect">
            <a:avLst/>
          </a:prstGeom>
          <a:noFill/>
          <a:ln>
            <a:noFill/>
          </a:ln>
        </p:spPr>
      </p:pic>
      <p:pic>
        <p:nvPicPr>
          <p:cNvPr id="282" name="Google Shape;282;p18"/>
          <p:cNvPicPr preferRelativeResize="0"/>
          <p:nvPr/>
        </p:nvPicPr>
        <p:blipFill>
          <a:blip r:embed="rId7">
            <a:alphaModFix/>
          </a:blip>
          <a:stretch>
            <a:fillRect/>
          </a:stretch>
        </p:blipFill>
        <p:spPr>
          <a:xfrm>
            <a:off x="13054626" y="3565938"/>
            <a:ext cx="3274050" cy="32867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286" name="Shape 286"/>
        <p:cNvGrpSpPr/>
        <p:nvPr/>
      </p:nvGrpSpPr>
      <p:grpSpPr>
        <a:xfrm>
          <a:off x="0" y="0"/>
          <a:ext cx="0" cy="0"/>
          <a:chOff x="0" y="0"/>
          <a:chExt cx="0" cy="0"/>
        </a:xfrm>
      </p:grpSpPr>
      <p:sp>
        <p:nvSpPr>
          <p:cNvPr id="287" name="Google Shape;287;p19"/>
          <p:cNvSpPr/>
          <p:nvPr/>
        </p:nvSpPr>
        <p:spPr>
          <a:xfrm>
            <a:off x="10087745" y="553061"/>
            <a:ext cx="8200255" cy="8220807"/>
          </a:xfrm>
          <a:custGeom>
            <a:rect b="b" l="l" r="r" t="t"/>
            <a:pathLst>
              <a:path extrusionOk="0" h="8220807" w="8200255">
                <a:moveTo>
                  <a:pt x="0" y="0"/>
                </a:moveTo>
                <a:lnTo>
                  <a:pt x="8200255" y="0"/>
                </a:lnTo>
                <a:lnTo>
                  <a:pt x="8200255" y="8220807"/>
                </a:lnTo>
                <a:lnTo>
                  <a:pt x="0" y="8220807"/>
                </a:lnTo>
                <a:lnTo>
                  <a:pt x="0" y="0"/>
                </a:lnTo>
                <a:close/>
              </a:path>
            </a:pathLst>
          </a:custGeom>
          <a:blipFill rotWithShape="1">
            <a:blip r:embed="rId3">
              <a:alphaModFix/>
            </a:blip>
            <a:stretch>
              <a:fillRect b="0" l="0" r="0" t="0"/>
            </a:stretch>
          </a:blipFill>
          <a:ln>
            <a:noFill/>
          </a:ln>
        </p:spPr>
      </p:sp>
      <p:sp>
        <p:nvSpPr>
          <p:cNvPr id="288" name="Google Shape;288;p19"/>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4">
              <a:alphaModFix/>
            </a:blip>
            <a:stretch>
              <a:fillRect b="0" l="0" r="0" t="0"/>
            </a:stretch>
          </a:blipFill>
          <a:ln>
            <a:noFill/>
          </a:ln>
        </p:spPr>
      </p:sp>
      <p:sp>
        <p:nvSpPr>
          <p:cNvPr id="289" name="Google Shape;289;p19"/>
          <p:cNvSpPr/>
          <p:nvPr/>
        </p:nvSpPr>
        <p:spPr>
          <a:xfrm>
            <a:off x="6418165" y="2758229"/>
            <a:ext cx="13767307" cy="7520392"/>
          </a:xfrm>
          <a:custGeom>
            <a:rect b="b" l="l" r="r" t="t"/>
            <a:pathLst>
              <a:path extrusionOk="0" h="7520392" w="13767307">
                <a:moveTo>
                  <a:pt x="0" y="0"/>
                </a:moveTo>
                <a:lnTo>
                  <a:pt x="13767307" y="0"/>
                </a:lnTo>
                <a:lnTo>
                  <a:pt x="13767307" y="7520391"/>
                </a:lnTo>
                <a:lnTo>
                  <a:pt x="0" y="7520391"/>
                </a:lnTo>
                <a:lnTo>
                  <a:pt x="0" y="0"/>
                </a:lnTo>
                <a:close/>
              </a:path>
            </a:pathLst>
          </a:custGeom>
          <a:blipFill rotWithShape="1">
            <a:blip r:embed="rId5">
              <a:alphaModFix/>
            </a:blip>
            <a:stretch>
              <a:fillRect b="0" l="0" r="0" t="0"/>
            </a:stretch>
          </a:blipFill>
          <a:ln>
            <a:noFill/>
          </a:ln>
        </p:spPr>
      </p:sp>
      <p:sp>
        <p:nvSpPr>
          <p:cNvPr id="290" name="Google Shape;290;p19"/>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01</a:t>
            </a:r>
            <a:endParaRPr/>
          </a:p>
        </p:txBody>
      </p:sp>
      <p:sp>
        <p:nvSpPr>
          <p:cNvPr id="291" name="Google Shape;291;p19"/>
          <p:cNvSpPr/>
          <p:nvPr/>
        </p:nvSpPr>
        <p:spPr>
          <a:xfrm>
            <a:off x="9052909" y="7938269"/>
            <a:ext cx="1379432" cy="2640062"/>
          </a:xfrm>
          <a:custGeom>
            <a:rect b="b" l="l" r="r" t="t"/>
            <a:pathLst>
              <a:path extrusionOk="0" h="2640062" w="1379432">
                <a:moveTo>
                  <a:pt x="0" y="0"/>
                </a:moveTo>
                <a:lnTo>
                  <a:pt x="1379432" y="0"/>
                </a:lnTo>
                <a:lnTo>
                  <a:pt x="1379432" y="2640062"/>
                </a:lnTo>
                <a:lnTo>
                  <a:pt x="0" y="2640062"/>
                </a:lnTo>
                <a:lnTo>
                  <a:pt x="0" y="0"/>
                </a:lnTo>
                <a:close/>
              </a:path>
            </a:pathLst>
          </a:custGeom>
          <a:blipFill rotWithShape="1">
            <a:blip r:embed="rId6">
              <a:alphaModFix/>
            </a:blip>
            <a:stretch>
              <a:fillRect b="0" l="0" r="0" t="0"/>
            </a:stretch>
          </a:blipFill>
          <a:ln>
            <a:noFill/>
          </a:ln>
        </p:spPr>
      </p:sp>
      <p:sp>
        <p:nvSpPr>
          <p:cNvPr id="292" name="Google Shape;292;p19"/>
          <p:cNvSpPr/>
          <p:nvPr/>
        </p:nvSpPr>
        <p:spPr>
          <a:xfrm>
            <a:off x="16569584" y="7938269"/>
            <a:ext cx="1379432" cy="2640062"/>
          </a:xfrm>
          <a:custGeom>
            <a:rect b="b" l="l" r="r" t="t"/>
            <a:pathLst>
              <a:path extrusionOk="0" h="2640062" w="1379432">
                <a:moveTo>
                  <a:pt x="0" y="0"/>
                </a:moveTo>
                <a:lnTo>
                  <a:pt x="1379432" y="0"/>
                </a:lnTo>
                <a:lnTo>
                  <a:pt x="1379432" y="2640062"/>
                </a:lnTo>
                <a:lnTo>
                  <a:pt x="0" y="2640062"/>
                </a:lnTo>
                <a:lnTo>
                  <a:pt x="0" y="0"/>
                </a:lnTo>
                <a:close/>
              </a:path>
            </a:pathLst>
          </a:custGeom>
          <a:blipFill rotWithShape="1">
            <a:blip r:embed="rId6">
              <a:alphaModFix/>
            </a:blip>
            <a:stretch>
              <a:fillRect b="0" l="0" r="0" t="0"/>
            </a:stretch>
          </a:blipFill>
          <a:ln>
            <a:noFill/>
          </a:ln>
        </p:spPr>
      </p:sp>
      <p:sp>
        <p:nvSpPr>
          <p:cNvPr id="293" name="Google Shape;293;p19"/>
          <p:cNvSpPr/>
          <p:nvPr/>
        </p:nvSpPr>
        <p:spPr>
          <a:xfrm>
            <a:off x="9742625" y="5586478"/>
            <a:ext cx="3962692" cy="1436476"/>
          </a:xfrm>
          <a:custGeom>
            <a:rect b="b" l="l" r="r" t="t"/>
            <a:pathLst>
              <a:path extrusionOk="0" h="1436476" w="3962692">
                <a:moveTo>
                  <a:pt x="0" y="0"/>
                </a:moveTo>
                <a:lnTo>
                  <a:pt x="3962692" y="0"/>
                </a:lnTo>
                <a:lnTo>
                  <a:pt x="3962692" y="1436476"/>
                </a:lnTo>
                <a:lnTo>
                  <a:pt x="0" y="1436476"/>
                </a:lnTo>
                <a:lnTo>
                  <a:pt x="0" y="0"/>
                </a:lnTo>
                <a:close/>
              </a:path>
            </a:pathLst>
          </a:custGeom>
          <a:blipFill rotWithShape="1">
            <a:blip r:embed="rId7">
              <a:alphaModFix/>
            </a:blip>
            <a:stretch>
              <a:fillRect b="0" l="0" r="0" t="0"/>
            </a:stretch>
          </a:blipFill>
          <a:ln>
            <a:noFill/>
          </a:ln>
        </p:spPr>
      </p:sp>
      <p:sp>
        <p:nvSpPr>
          <p:cNvPr id="294" name="Google Shape;294;p19"/>
          <p:cNvSpPr/>
          <p:nvPr/>
        </p:nvSpPr>
        <p:spPr>
          <a:xfrm>
            <a:off x="14867921" y="0"/>
            <a:ext cx="3962692" cy="1436476"/>
          </a:xfrm>
          <a:custGeom>
            <a:rect b="b" l="l" r="r" t="t"/>
            <a:pathLst>
              <a:path extrusionOk="0" h="1436476" w="3962692">
                <a:moveTo>
                  <a:pt x="0" y="0"/>
                </a:moveTo>
                <a:lnTo>
                  <a:pt x="3962692" y="0"/>
                </a:lnTo>
                <a:lnTo>
                  <a:pt x="3962692" y="1436476"/>
                </a:lnTo>
                <a:lnTo>
                  <a:pt x="0" y="1436476"/>
                </a:lnTo>
                <a:lnTo>
                  <a:pt x="0" y="0"/>
                </a:lnTo>
                <a:close/>
              </a:path>
            </a:pathLst>
          </a:custGeom>
          <a:blipFill rotWithShape="1">
            <a:blip r:embed="rId7">
              <a:alphaModFix/>
            </a:blip>
            <a:stretch>
              <a:fillRect b="0" l="0" r="0" t="0"/>
            </a:stretch>
          </a:blipFill>
          <a:ln>
            <a:noFill/>
          </a:ln>
        </p:spPr>
      </p:sp>
      <p:sp>
        <p:nvSpPr>
          <p:cNvPr id="295" name="Google Shape;295;p19"/>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1-6</a:t>
            </a:r>
            <a:endParaRPr/>
          </a:p>
        </p:txBody>
      </p:sp>
      <p:sp>
        <p:nvSpPr>
          <p:cNvPr id="296" name="Google Shape;296;p19"/>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300" name="Shape 300"/>
        <p:cNvGrpSpPr/>
        <p:nvPr/>
      </p:nvGrpSpPr>
      <p:grpSpPr>
        <a:xfrm>
          <a:off x="0" y="0"/>
          <a:ext cx="0" cy="0"/>
          <a:chOff x="0" y="0"/>
          <a:chExt cx="0" cy="0"/>
        </a:xfrm>
      </p:grpSpPr>
      <p:sp>
        <p:nvSpPr>
          <p:cNvPr id="301" name="Google Shape;301;p20"/>
          <p:cNvSpPr txBox="1"/>
          <p:nvPr/>
        </p:nvSpPr>
        <p:spPr>
          <a:xfrm>
            <a:off x="1028700" y="1759854"/>
            <a:ext cx="787357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TO-D0 LIST</a:t>
            </a:r>
            <a:endParaRPr/>
          </a:p>
        </p:txBody>
      </p:sp>
      <p:grpSp>
        <p:nvGrpSpPr>
          <p:cNvPr id="302" name="Google Shape;302;p20"/>
          <p:cNvGrpSpPr/>
          <p:nvPr/>
        </p:nvGrpSpPr>
        <p:grpSpPr>
          <a:xfrm>
            <a:off x="1003934" y="3337141"/>
            <a:ext cx="5192927" cy="720837"/>
            <a:chOff x="0" y="-40192"/>
            <a:chExt cx="6923903" cy="961116"/>
          </a:xfrm>
        </p:grpSpPr>
        <p:cxnSp>
          <p:nvCxnSpPr>
            <p:cNvPr id="303" name="Google Shape;303;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04" name="Google Shape;304;p20"/>
            <p:cNvGrpSpPr/>
            <p:nvPr/>
          </p:nvGrpSpPr>
          <p:grpSpPr>
            <a:xfrm>
              <a:off x="33022" y="-40192"/>
              <a:ext cx="857424" cy="897616"/>
              <a:chOff x="0" y="-38100"/>
              <a:chExt cx="812800" cy="850900"/>
            </a:xfrm>
          </p:grpSpPr>
          <p:sp>
            <p:nvSpPr>
              <p:cNvPr id="305" name="Google Shape;305;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06" name="Google Shape;306;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08" name="Google Shape;308;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09" name="Google Shape;309;p20"/>
          <p:cNvGrpSpPr/>
          <p:nvPr/>
        </p:nvGrpSpPr>
        <p:grpSpPr>
          <a:xfrm>
            <a:off x="1028700" y="4744197"/>
            <a:ext cx="5192927" cy="720837"/>
            <a:chOff x="0" y="-40192"/>
            <a:chExt cx="6923903" cy="961116"/>
          </a:xfrm>
        </p:grpSpPr>
        <p:cxnSp>
          <p:nvCxnSpPr>
            <p:cNvPr id="310" name="Google Shape;310;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11" name="Google Shape;311;p20"/>
            <p:cNvGrpSpPr/>
            <p:nvPr/>
          </p:nvGrpSpPr>
          <p:grpSpPr>
            <a:xfrm>
              <a:off x="33022" y="-40192"/>
              <a:ext cx="857424" cy="897616"/>
              <a:chOff x="0" y="-38100"/>
              <a:chExt cx="812800" cy="850900"/>
            </a:xfrm>
          </p:grpSpPr>
          <p:sp>
            <p:nvSpPr>
              <p:cNvPr id="312" name="Google Shape;312;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13" name="Google Shape;313;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15" name="Google Shape;315;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16" name="Google Shape;316;p20"/>
          <p:cNvGrpSpPr/>
          <p:nvPr/>
        </p:nvGrpSpPr>
        <p:grpSpPr>
          <a:xfrm>
            <a:off x="1028700" y="6244515"/>
            <a:ext cx="5192927" cy="720837"/>
            <a:chOff x="0" y="-40192"/>
            <a:chExt cx="6923903" cy="961116"/>
          </a:xfrm>
        </p:grpSpPr>
        <p:cxnSp>
          <p:nvCxnSpPr>
            <p:cNvPr id="317" name="Google Shape;317;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18" name="Google Shape;318;p20"/>
            <p:cNvGrpSpPr/>
            <p:nvPr/>
          </p:nvGrpSpPr>
          <p:grpSpPr>
            <a:xfrm>
              <a:off x="33022" y="-40192"/>
              <a:ext cx="857424" cy="897616"/>
              <a:chOff x="0" y="-38100"/>
              <a:chExt cx="812800" cy="850900"/>
            </a:xfrm>
          </p:grpSpPr>
          <p:sp>
            <p:nvSpPr>
              <p:cNvPr id="319" name="Google Shape;319;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20" name="Google Shape;320;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22" name="Google Shape;322;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23" name="Google Shape;323;p20"/>
          <p:cNvGrpSpPr/>
          <p:nvPr/>
        </p:nvGrpSpPr>
        <p:grpSpPr>
          <a:xfrm>
            <a:off x="1003934" y="7744833"/>
            <a:ext cx="5192927" cy="720837"/>
            <a:chOff x="0" y="-40192"/>
            <a:chExt cx="6923903" cy="961116"/>
          </a:xfrm>
        </p:grpSpPr>
        <p:cxnSp>
          <p:nvCxnSpPr>
            <p:cNvPr id="324" name="Google Shape;324;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25" name="Google Shape;325;p20"/>
            <p:cNvGrpSpPr/>
            <p:nvPr/>
          </p:nvGrpSpPr>
          <p:grpSpPr>
            <a:xfrm>
              <a:off x="33022" y="-40192"/>
              <a:ext cx="857424" cy="897616"/>
              <a:chOff x="0" y="-38100"/>
              <a:chExt cx="812800" cy="850900"/>
            </a:xfrm>
          </p:grpSpPr>
          <p:sp>
            <p:nvSpPr>
              <p:cNvPr id="326" name="Google Shape;326;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27" name="Google Shape;327;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29" name="Google Shape;329;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30" name="Google Shape;330;p20"/>
          <p:cNvGrpSpPr/>
          <p:nvPr/>
        </p:nvGrpSpPr>
        <p:grpSpPr>
          <a:xfrm>
            <a:off x="7107734" y="3337141"/>
            <a:ext cx="5192927" cy="720837"/>
            <a:chOff x="0" y="-40192"/>
            <a:chExt cx="6923903" cy="961116"/>
          </a:xfrm>
        </p:grpSpPr>
        <p:cxnSp>
          <p:nvCxnSpPr>
            <p:cNvPr id="331" name="Google Shape;331;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32" name="Google Shape;332;p20"/>
            <p:cNvGrpSpPr/>
            <p:nvPr/>
          </p:nvGrpSpPr>
          <p:grpSpPr>
            <a:xfrm>
              <a:off x="33022" y="-40192"/>
              <a:ext cx="857424" cy="897616"/>
              <a:chOff x="0" y="-38100"/>
              <a:chExt cx="812800" cy="850900"/>
            </a:xfrm>
          </p:grpSpPr>
          <p:sp>
            <p:nvSpPr>
              <p:cNvPr id="333" name="Google Shape;333;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34" name="Google Shape;334;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36" name="Google Shape;336;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37" name="Google Shape;337;p20"/>
          <p:cNvGrpSpPr/>
          <p:nvPr/>
        </p:nvGrpSpPr>
        <p:grpSpPr>
          <a:xfrm>
            <a:off x="7132500" y="4744197"/>
            <a:ext cx="5192927" cy="720837"/>
            <a:chOff x="0" y="-40192"/>
            <a:chExt cx="6923903" cy="961116"/>
          </a:xfrm>
        </p:grpSpPr>
        <p:cxnSp>
          <p:nvCxnSpPr>
            <p:cNvPr id="338" name="Google Shape;338;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39" name="Google Shape;339;p20"/>
            <p:cNvGrpSpPr/>
            <p:nvPr/>
          </p:nvGrpSpPr>
          <p:grpSpPr>
            <a:xfrm>
              <a:off x="33022" y="-40192"/>
              <a:ext cx="857424" cy="897616"/>
              <a:chOff x="0" y="-38100"/>
              <a:chExt cx="812800" cy="850900"/>
            </a:xfrm>
          </p:grpSpPr>
          <p:sp>
            <p:nvSpPr>
              <p:cNvPr id="340" name="Google Shape;340;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41" name="Google Shape;341;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43" name="Google Shape;343;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44" name="Google Shape;344;p20"/>
          <p:cNvGrpSpPr/>
          <p:nvPr/>
        </p:nvGrpSpPr>
        <p:grpSpPr>
          <a:xfrm>
            <a:off x="7132500" y="6244515"/>
            <a:ext cx="5192927" cy="720837"/>
            <a:chOff x="0" y="-40192"/>
            <a:chExt cx="6923903" cy="961116"/>
          </a:xfrm>
        </p:grpSpPr>
        <p:cxnSp>
          <p:nvCxnSpPr>
            <p:cNvPr id="345" name="Google Shape;345;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46" name="Google Shape;346;p20"/>
            <p:cNvGrpSpPr/>
            <p:nvPr/>
          </p:nvGrpSpPr>
          <p:grpSpPr>
            <a:xfrm>
              <a:off x="33022" y="-40192"/>
              <a:ext cx="857424" cy="897616"/>
              <a:chOff x="0" y="-38100"/>
              <a:chExt cx="812800" cy="850900"/>
            </a:xfrm>
          </p:grpSpPr>
          <p:sp>
            <p:nvSpPr>
              <p:cNvPr id="347" name="Google Shape;347;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48" name="Google Shape;348;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50" name="Google Shape;350;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51" name="Google Shape;351;p20"/>
          <p:cNvGrpSpPr/>
          <p:nvPr/>
        </p:nvGrpSpPr>
        <p:grpSpPr>
          <a:xfrm>
            <a:off x="7107734" y="7744833"/>
            <a:ext cx="5192927" cy="720837"/>
            <a:chOff x="0" y="-40192"/>
            <a:chExt cx="6923903" cy="961116"/>
          </a:xfrm>
        </p:grpSpPr>
        <p:cxnSp>
          <p:nvCxnSpPr>
            <p:cNvPr id="352" name="Google Shape;352;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53" name="Google Shape;353;p20"/>
            <p:cNvGrpSpPr/>
            <p:nvPr/>
          </p:nvGrpSpPr>
          <p:grpSpPr>
            <a:xfrm>
              <a:off x="33022" y="-40192"/>
              <a:ext cx="857424" cy="897616"/>
              <a:chOff x="0" y="-38100"/>
              <a:chExt cx="812800" cy="850900"/>
            </a:xfrm>
          </p:grpSpPr>
          <p:sp>
            <p:nvSpPr>
              <p:cNvPr id="354" name="Google Shape;354;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55" name="Google Shape;355;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57" name="Google Shape;357;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358" name="Google Shape;358;p20"/>
          <p:cNvSpPr/>
          <p:nvPr/>
        </p:nvSpPr>
        <p:spPr>
          <a:xfrm>
            <a:off x="15196852" y="3886233"/>
            <a:ext cx="4899904" cy="1776215"/>
          </a:xfrm>
          <a:custGeom>
            <a:rect b="b" l="l" r="r" t="t"/>
            <a:pathLst>
              <a:path extrusionOk="0" h="1776215" w="4899904">
                <a:moveTo>
                  <a:pt x="0" y="0"/>
                </a:moveTo>
                <a:lnTo>
                  <a:pt x="4899904" y="0"/>
                </a:lnTo>
                <a:lnTo>
                  <a:pt x="4899904" y="1776216"/>
                </a:lnTo>
                <a:lnTo>
                  <a:pt x="0" y="1776216"/>
                </a:lnTo>
                <a:lnTo>
                  <a:pt x="0" y="0"/>
                </a:lnTo>
                <a:close/>
              </a:path>
            </a:pathLst>
          </a:custGeom>
          <a:blipFill rotWithShape="1">
            <a:blip r:embed="rId3">
              <a:alphaModFix/>
            </a:blip>
            <a:stretch>
              <a:fillRect b="0" l="0" r="0" t="0"/>
            </a:stretch>
          </a:blipFill>
          <a:ln>
            <a:noFill/>
          </a:ln>
        </p:spPr>
      </p:sp>
      <p:sp>
        <p:nvSpPr>
          <p:cNvPr id="359" name="Google Shape;359;p20"/>
          <p:cNvSpPr/>
          <p:nvPr/>
        </p:nvSpPr>
        <p:spPr>
          <a:xfrm flipH="1">
            <a:off x="12808194" y="387102"/>
            <a:ext cx="6291621" cy="10251113"/>
          </a:xfrm>
          <a:custGeom>
            <a:rect b="b" l="l" r="r" t="t"/>
            <a:pathLst>
              <a:path extrusionOk="0" h="10251113" w="6291621">
                <a:moveTo>
                  <a:pt x="6291620" y="0"/>
                </a:moveTo>
                <a:lnTo>
                  <a:pt x="0" y="0"/>
                </a:lnTo>
                <a:lnTo>
                  <a:pt x="0" y="10251113"/>
                </a:lnTo>
                <a:lnTo>
                  <a:pt x="6291620" y="10251113"/>
                </a:lnTo>
                <a:lnTo>
                  <a:pt x="6291620" y="0"/>
                </a:lnTo>
                <a:close/>
              </a:path>
            </a:pathLst>
          </a:custGeom>
          <a:blipFill rotWithShape="1">
            <a:blip r:embed="rId4">
              <a:alphaModFix/>
            </a:blip>
            <a:stretch>
              <a:fillRect b="0" l="0" r="0" t="0"/>
            </a:stretch>
          </a:blipFill>
          <a:ln>
            <a:noFill/>
          </a:ln>
        </p:spPr>
      </p:sp>
      <p:sp>
        <p:nvSpPr>
          <p:cNvPr id="360" name="Google Shape;360;p20"/>
          <p:cNvSpPr/>
          <p:nvPr/>
        </p:nvSpPr>
        <p:spPr>
          <a:xfrm>
            <a:off x="12903064" y="7294720"/>
            <a:ext cx="3050940" cy="3343495"/>
          </a:xfrm>
          <a:custGeom>
            <a:rect b="b" l="l" r="r" t="t"/>
            <a:pathLst>
              <a:path extrusionOk="0" h="3343495" w="3050940">
                <a:moveTo>
                  <a:pt x="0" y="0"/>
                </a:moveTo>
                <a:lnTo>
                  <a:pt x="3050940" y="0"/>
                </a:lnTo>
                <a:lnTo>
                  <a:pt x="3050940" y="3343495"/>
                </a:lnTo>
                <a:lnTo>
                  <a:pt x="0" y="3343495"/>
                </a:lnTo>
                <a:lnTo>
                  <a:pt x="0" y="0"/>
                </a:lnTo>
                <a:close/>
              </a:path>
            </a:pathLst>
          </a:custGeom>
          <a:blipFill rotWithShape="1">
            <a:blip r:embed="rId5">
              <a:alphaModFix/>
            </a:blip>
            <a:stretch>
              <a:fillRect b="0" l="0" r="0" t="0"/>
            </a:stretch>
          </a:blipFill>
          <a:ln>
            <a:noFill/>
          </a:ln>
        </p:spPr>
      </p:sp>
      <p:sp>
        <p:nvSpPr>
          <p:cNvPr id="361" name="Google Shape;361;p20"/>
          <p:cNvSpPr/>
          <p:nvPr/>
        </p:nvSpPr>
        <p:spPr>
          <a:xfrm>
            <a:off x="11409952" y="1028700"/>
            <a:ext cx="3786900" cy="1372751"/>
          </a:xfrm>
          <a:custGeom>
            <a:rect b="b" l="l" r="r" t="t"/>
            <a:pathLst>
              <a:path extrusionOk="0" h="1372751" w="3786900">
                <a:moveTo>
                  <a:pt x="0" y="0"/>
                </a:moveTo>
                <a:lnTo>
                  <a:pt x="3786900" y="0"/>
                </a:lnTo>
                <a:lnTo>
                  <a:pt x="3786900" y="1372751"/>
                </a:lnTo>
                <a:lnTo>
                  <a:pt x="0" y="137275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365" name="Shape 365"/>
        <p:cNvGrpSpPr/>
        <p:nvPr/>
      </p:nvGrpSpPr>
      <p:grpSpPr>
        <a:xfrm>
          <a:off x="0" y="0"/>
          <a:ext cx="0" cy="0"/>
          <a:chOff x="0" y="0"/>
          <a:chExt cx="0" cy="0"/>
        </a:xfrm>
      </p:grpSpPr>
      <p:grpSp>
        <p:nvGrpSpPr>
          <p:cNvPr id="366" name="Google Shape;366;p21"/>
          <p:cNvGrpSpPr/>
          <p:nvPr/>
        </p:nvGrpSpPr>
        <p:grpSpPr>
          <a:xfrm>
            <a:off x="1028700" y="739378"/>
            <a:ext cx="5250901" cy="8518922"/>
            <a:chOff x="0" y="-76200"/>
            <a:chExt cx="1382953" cy="2243667"/>
          </a:xfrm>
        </p:grpSpPr>
        <p:sp>
          <p:nvSpPr>
            <p:cNvPr id="367" name="Google Shape;367;p21"/>
            <p:cNvSpPr/>
            <p:nvPr/>
          </p:nvSpPr>
          <p:spPr>
            <a:xfrm>
              <a:off x="0" y="0"/>
              <a:ext cx="1382953" cy="2167467"/>
            </a:xfrm>
            <a:custGeom>
              <a:rect b="b" l="l" r="r" t="t"/>
              <a:pathLst>
                <a:path extrusionOk="0" h="2167467" w="1382953">
                  <a:moveTo>
                    <a:pt x="75194" y="0"/>
                  </a:moveTo>
                  <a:lnTo>
                    <a:pt x="1307759" y="0"/>
                  </a:lnTo>
                  <a:cubicBezTo>
                    <a:pt x="1327702" y="0"/>
                    <a:pt x="1346828" y="7922"/>
                    <a:pt x="1360929" y="22024"/>
                  </a:cubicBezTo>
                  <a:cubicBezTo>
                    <a:pt x="1375031" y="36126"/>
                    <a:pt x="1382953" y="55252"/>
                    <a:pt x="1382953" y="75194"/>
                  </a:cubicBezTo>
                  <a:lnTo>
                    <a:pt x="1382953" y="2092272"/>
                  </a:lnTo>
                  <a:cubicBezTo>
                    <a:pt x="1382953" y="2112215"/>
                    <a:pt x="1375031" y="2131341"/>
                    <a:pt x="1360929" y="2145443"/>
                  </a:cubicBezTo>
                  <a:cubicBezTo>
                    <a:pt x="1346828" y="2159545"/>
                    <a:pt x="1327702" y="2167467"/>
                    <a:pt x="1307759" y="2167467"/>
                  </a:cubicBezTo>
                  <a:lnTo>
                    <a:pt x="75194" y="2167467"/>
                  </a:lnTo>
                  <a:cubicBezTo>
                    <a:pt x="55252" y="2167467"/>
                    <a:pt x="36126" y="2159545"/>
                    <a:pt x="22024" y="2145443"/>
                  </a:cubicBezTo>
                  <a:cubicBezTo>
                    <a:pt x="7922" y="2131341"/>
                    <a:pt x="0" y="2112215"/>
                    <a:pt x="0" y="2092272"/>
                  </a:cubicBezTo>
                  <a:lnTo>
                    <a:pt x="0" y="75194"/>
                  </a:lnTo>
                  <a:cubicBezTo>
                    <a:pt x="0" y="55252"/>
                    <a:pt x="7922" y="36126"/>
                    <a:pt x="22024" y="22024"/>
                  </a:cubicBezTo>
                  <a:cubicBezTo>
                    <a:pt x="36126" y="7922"/>
                    <a:pt x="55252" y="0"/>
                    <a:pt x="75194" y="0"/>
                  </a:cubicBezTo>
                  <a:close/>
                </a:path>
              </a:pathLst>
            </a:custGeom>
            <a:solidFill>
              <a:srgbClr val="6D1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txBox="1"/>
            <p:nvPr/>
          </p:nvSpPr>
          <p:spPr>
            <a:xfrm>
              <a:off x="0" y="-76200"/>
              <a:ext cx="1382953" cy="2243667"/>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1"/>
          <p:cNvSpPr txBox="1"/>
          <p:nvPr/>
        </p:nvSpPr>
        <p:spPr>
          <a:xfrm>
            <a:off x="-282636" y="5623196"/>
            <a:ext cx="787357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FFF2C1"/>
                </a:solidFill>
                <a:latin typeface="Shrikhand"/>
                <a:ea typeface="Shrikhand"/>
                <a:cs typeface="Shrikhand"/>
                <a:sym typeface="Shrikhand"/>
              </a:rPr>
              <a:t>JAN 01</a:t>
            </a:r>
            <a:endParaRPr/>
          </a:p>
        </p:txBody>
      </p:sp>
      <p:sp>
        <p:nvSpPr>
          <p:cNvPr id="370" name="Google Shape;370;p21"/>
          <p:cNvSpPr/>
          <p:nvPr/>
        </p:nvSpPr>
        <p:spPr>
          <a:xfrm>
            <a:off x="1777217" y="1551562"/>
            <a:ext cx="3753867" cy="3763275"/>
          </a:xfrm>
          <a:custGeom>
            <a:rect b="b" l="l" r="r" t="t"/>
            <a:pathLst>
              <a:path extrusionOk="0" h="3763275" w="3753867">
                <a:moveTo>
                  <a:pt x="0" y="0"/>
                </a:moveTo>
                <a:lnTo>
                  <a:pt x="3753867" y="0"/>
                </a:lnTo>
                <a:lnTo>
                  <a:pt x="3753867" y="3763275"/>
                </a:lnTo>
                <a:lnTo>
                  <a:pt x="0" y="3763275"/>
                </a:lnTo>
                <a:lnTo>
                  <a:pt x="0" y="0"/>
                </a:lnTo>
                <a:close/>
              </a:path>
            </a:pathLst>
          </a:custGeom>
          <a:blipFill rotWithShape="1">
            <a:blip r:embed="rId3">
              <a:alphaModFix/>
            </a:blip>
            <a:stretch>
              <a:fillRect b="0" l="0" r="0" t="0"/>
            </a:stretch>
          </a:blipFill>
          <a:ln>
            <a:noFill/>
          </a:ln>
        </p:spPr>
      </p:sp>
      <p:sp>
        <p:nvSpPr>
          <p:cNvPr id="371" name="Google Shape;371;p21"/>
          <p:cNvSpPr txBox="1"/>
          <p:nvPr/>
        </p:nvSpPr>
        <p:spPr>
          <a:xfrm>
            <a:off x="-282636" y="6593011"/>
            <a:ext cx="7873573"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Raleway Black"/>
                <a:ea typeface="Raleway Black"/>
                <a:cs typeface="Raleway Black"/>
                <a:sym typeface="Raleway Black"/>
              </a:rPr>
              <a:t>MONDAY</a:t>
            </a:r>
            <a:endParaRPr/>
          </a:p>
        </p:txBody>
      </p:sp>
      <p:sp>
        <p:nvSpPr>
          <p:cNvPr id="372" name="Google Shape;372;p21"/>
          <p:cNvSpPr txBox="1"/>
          <p:nvPr/>
        </p:nvSpPr>
        <p:spPr>
          <a:xfrm>
            <a:off x="2264692" y="7598811"/>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aleway"/>
                <a:ea typeface="Raleway"/>
                <a:cs typeface="Raleway"/>
                <a:sym typeface="Raleway"/>
              </a:rPr>
              <a:t>Elaborate on what you want to discuss. </a:t>
            </a:r>
            <a:endParaRPr/>
          </a:p>
        </p:txBody>
      </p:sp>
      <p:sp>
        <p:nvSpPr>
          <p:cNvPr id="373" name="Google Shape;373;p21"/>
          <p:cNvSpPr txBox="1"/>
          <p:nvPr/>
        </p:nvSpPr>
        <p:spPr>
          <a:xfrm>
            <a:off x="7249649" y="1215611"/>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SCHEDULE OF EVENTS</a:t>
            </a:r>
            <a:endParaRPr/>
          </a:p>
        </p:txBody>
      </p:sp>
      <p:grpSp>
        <p:nvGrpSpPr>
          <p:cNvPr id="374" name="Google Shape;374;p21"/>
          <p:cNvGrpSpPr/>
          <p:nvPr/>
        </p:nvGrpSpPr>
        <p:grpSpPr>
          <a:xfrm>
            <a:off x="7391337" y="2419228"/>
            <a:ext cx="9384987" cy="750831"/>
            <a:chOff x="0" y="0"/>
            <a:chExt cx="2471766" cy="197750"/>
          </a:xfrm>
        </p:grpSpPr>
        <p:sp>
          <p:nvSpPr>
            <p:cNvPr id="375" name="Google Shape;375;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21"/>
          <p:cNvSpPr txBox="1"/>
          <p:nvPr/>
        </p:nvSpPr>
        <p:spPr>
          <a:xfrm>
            <a:off x="7880857" y="2558423"/>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9:00am</a:t>
            </a:r>
            <a:endParaRPr/>
          </a:p>
        </p:txBody>
      </p:sp>
      <p:sp>
        <p:nvSpPr>
          <p:cNvPr id="378" name="Google Shape;378;p21"/>
          <p:cNvSpPr txBox="1"/>
          <p:nvPr/>
        </p:nvSpPr>
        <p:spPr>
          <a:xfrm>
            <a:off x="7880857" y="3398488"/>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10:00am</a:t>
            </a:r>
            <a:endParaRPr/>
          </a:p>
        </p:txBody>
      </p:sp>
      <p:sp>
        <p:nvSpPr>
          <p:cNvPr id="379" name="Google Shape;379;p21"/>
          <p:cNvSpPr txBox="1"/>
          <p:nvPr/>
        </p:nvSpPr>
        <p:spPr>
          <a:xfrm>
            <a:off x="13644445" y="2558423"/>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80" name="Google Shape;380;p21"/>
          <p:cNvSpPr txBox="1"/>
          <p:nvPr/>
        </p:nvSpPr>
        <p:spPr>
          <a:xfrm>
            <a:off x="13644445" y="3398488"/>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81" name="Google Shape;381;p21"/>
          <p:cNvGrpSpPr/>
          <p:nvPr/>
        </p:nvGrpSpPr>
        <p:grpSpPr>
          <a:xfrm>
            <a:off x="7391337" y="4061598"/>
            <a:ext cx="9384987" cy="750831"/>
            <a:chOff x="0" y="0"/>
            <a:chExt cx="2471766" cy="197750"/>
          </a:xfrm>
        </p:grpSpPr>
        <p:sp>
          <p:nvSpPr>
            <p:cNvPr id="382" name="Google Shape;382;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1"/>
          <p:cNvSpPr txBox="1"/>
          <p:nvPr/>
        </p:nvSpPr>
        <p:spPr>
          <a:xfrm>
            <a:off x="7880857" y="423855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11:00am</a:t>
            </a:r>
            <a:endParaRPr/>
          </a:p>
        </p:txBody>
      </p:sp>
      <p:sp>
        <p:nvSpPr>
          <p:cNvPr id="385" name="Google Shape;385;p21"/>
          <p:cNvSpPr txBox="1"/>
          <p:nvPr/>
        </p:nvSpPr>
        <p:spPr>
          <a:xfrm>
            <a:off x="13644445" y="423855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86" name="Google Shape;386;p21"/>
          <p:cNvSpPr txBox="1"/>
          <p:nvPr/>
        </p:nvSpPr>
        <p:spPr>
          <a:xfrm>
            <a:off x="7880857" y="5078617"/>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12:00pm</a:t>
            </a:r>
            <a:endParaRPr/>
          </a:p>
        </p:txBody>
      </p:sp>
      <p:sp>
        <p:nvSpPr>
          <p:cNvPr id="387" name="Google Shape;387;p21"/>
          <p:cNvSpPr txBox="1"/>
          <p:nvPr/>
        </p:nvSpPr>
        <p:spPr>
          <a:xfrm>
            <a:off x="13644445" y="5078617"/>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88" name="Google Shape;388;p21"/>
          <p:cNvGrpSpPr/>
          <p:nvPr/>
        </p:nvGrpSpPr>
        <p:grpSpPr>
          <a:xfrm>
            <a:off x="7391337" y="5720090"/>
            <a:ext cx="9384987" cy="750831"/>
            <a:chOff x="0" y="0"/>
            <a:chExt cx="2471766" cy="197750"/>
          </a:xfrm>
        </p:grpSpPr>
        <p:sp>
          <p:nvSpPr>
            <p:cNvPr id="389" name="Google Shape;389;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1"/>
          <p:cNvSpPr txBox="1"/>
          <p:nvPr/>
        </p:nvSpPr>
        <p:spPr>
          <a:xfrm>
            <a:off x="7880857" y="591868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1:00pm</a:t>
            </a:r>
            <a:endParaRPr/>
          </a:p>
        </p:txBody>
      </p:sp>
      <p:sp>
        <p:nvSpPr>
          <p:cNvPr id="392" name="Google Shape;392;p21"/>
          <p:cNvSpPr txBox="1"/>
          <p:nvPr/>
        </p:nvSpPr>
        <p:spPr>
          <a:xfrm>
            <a:off x="13644445" y="591868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93" name="Google Shape;393;p21"/>
          <p:cNvSpPr txBox="1"/>
          <p:nvPr/>
        </p:nvSpPr>
        <p:spPr>
          <a:xfrm>
            <a:off x="7880857" y="675874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2:00pm</a:t>
            </a:r>
            <a:endParaRPr/>
          </a:p>
        </p:txBody>
      </p:sp>
      <p:sp>
        <p:nvSpPr>
          <p:cNvPr id="394" name="Google Shape;394;p21"/>
          <p:cNvSpPr txBox="1"/>
          <p:nvPr/>
        </p:nvSpPr>
        <p:spPr>
          <a:xfrm>
            <a:off x="13644445" y="675874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95" name="Google Shape;395;p21"/>
          <p:cNvGrpSpPr/>
          <p:nvPr/>
        </p:nvGrpSpPr>
        <p:grpSpPr>
          <a:xfrm>
            <a:off x="7391337" y="7459616"/>
            <a:ext cx="9384987" cy="750831"/>
            <a:chOff x="0" y="0"/>
            <a:chExt cx="2471766" cy="197750"/>
          </a:xfrm>
        </p:grpSpPr>
        <p:sp>
          <p:nvSpPr>
            <p:cNvPr id="396" name="Google Shape;396;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1"/>
          <p:cNvSpPr txBox="1"/>
          <p:nvPr/>
        </p:nvSpPr>
        <p:spPr>
          <a:xfrm>
            <a:off x="7880857" y="7598811"/>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3:00pm</a:t>
            </a:r>
            <a:endParaRPr/>
          </a:p>
        </p:txBody>
      </p:sp>
      <p:sp>
        <p:nvSpPr>
          <p:cNvPr id="399" name="Google Shape;399;p21"/>
          <p:cNvSpPr txBox="1"/>
          <p:nvPr/>
        </p:nvSpPr>
        <p:spPr>
          <a:xfrm>
            <a:off x="13644445" y="7598811"/>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400" name="Google Shape;400;p21"/>
          <p:cNvSpPr txBox="1"/>
          <p:nvPr/>
        </p:nvSpPr>
        <p:spPr>
          <a:xfrm>
            <a:off x="7880857" y="849619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4:00pm</a:t>
            </a:r>
            <a:endParaRPr/>
          </a:p>
        </p:txBody>
      </p:sp>
      <p:sp>
        <p:nvSpPr>
          <p:cNvPr id="401" name="Google Shape;401;p21"/>
          <p:cNvSpPr txBox="1"/>
          <p:nvPr/>
        </p:nvSpPr>
        <p:spPr>
          <a:xfrm>
            <a:off x="13644445" y="849619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05" name="Shape 405"/>
        <p:cNvGrpSpPr/>
        <p:nvPr/>
      </p:nvGrpSpPr>
      <p:grpSpPr>
        <a:xfrm>
          <a:off x="0" y="0"/>
          <a:ext cx="0" cy="0"/>
          <a:chOff x="0" y="0"/>
          <a:chExt cx="0" cy="0"/>
        </a:xfrm>
      </p:grpSpPr>
      <p:sp>
        <p:nvSpPr>
          <p:cNvPr id="406" name="Google Shape;406;p22"/>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07" name="Google Shape;407;p22"/>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02</a:t>
            </a:r>
            <a:endParaRPr/>
          </a:p>
        </p:txBody>
      </p:sp>
      <p:sp>
        <p:nvSpPr>
          <p:cNvPr id="408" name="Google Shape;408;p22"/>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7-13</a:t>
            </a:r>
            <a:endParaRPr/>
          </a:p>
        </p:txBody>
      </p:sp>
      <p:sp>
        <p:nvSpPr>
          <p:cNvPr id="409" name="Google Shape;409;p22"/>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10" name="Google Shape;410;p22"/>
          <p:cNvSpPr/>
          <p:nvPr/>
        </p:nvSpPr>
        <p:spPr>
          <a:xfrm>
            <a:off x="8901063" y="1087205"/>
            <a:ext cx="9386937" cy="9363470"/>
          </a:xfrm>
          <a:custGeom>
            <a:rect b="b" l="l" r="r" t="t"/>
            <a:pathLst>
              <a:path extrusionOk="0" h="9363470" w="9386937">
                <a:moveTo>
                  <a:pt x="0" y="0"/>
                </a:moveTo>
                <a:lnTo>
                  <a:pt x="9386937" y="0"/>
                </a:lnTo>
                <a:lnTo>
                  <a:pt x="9386937" y="9363469"/>
                </a:lnTo>
                <a:lnTo>
                  <a:pt x="0" y="9363469"/>
                </a:lnTo>
                <a:lnTo>
                  <a:pt x="0" y="0"/>
                </a:lnTo>
                <a:close/>
              </a:path>
            </a:pathLst>
          </a:custGeom>
          <a:blipFill rotWithShape="1">
            <a:blip r:embed="rId4">
              <a:alphaModFix/>
            </a:blip>
            <a:stretch>
              <a:fillRect b="0" l="0" r="0" t="0"/>
            </a:stretch>
          </a:blipFill>
          <a:ln>
            <a:noFill/>
          </a:ln>
        </p:spPr>
      </p:sp>
      <p:sp>
        <p:nvSpPr>
          <p:cNvPr id="411" name="Google Shape;411;p22"/>
          <p:cNvSpPr/>
          <p:nvPr/>
        </p:nvSpPr>
        <p:spPr>
          <a:xfrm>
            <a:off x="12952071" y="8261840"/>
            <a:ext cx="2239103" cy="2453811"/>
          </a:xfrm>
          <a:custGeom>
            <a:rect b="b" l="l" r="r" t="t"/>
            <a:pathLst>
              <a:path extrusionOk="0" h="2453811" w="2239103">
                <a:moveTo>
                  <a:pt x="0" y="0"/>
                </a:moveTo>
                <a:lnTo>
                  <a:pt x="2239103" y="0"/>
                </a:lnTo>
                <a:lnTo>
                  <a:pt x="2239103" y="2453811"/>
                </a:lnTo>
                <a:lnTo>
                  <a:pt x="0" y="2453811"/>
                </a:lnTo>
                <a:lnTo>
                  <a:pt x="0" y="0"/>
                </a:lnTo>
                <a:close/>
              </a:path>
            </a:pathLst>
          </a:custGeom>
          <a:blipFill rotWithShape="1">
            <a:blip r:embed="rId5">
              <a:alphaModFix/>
            </a:blip>
            <a:stretch>
              <a:fillRect b="0" l="0" r="0" t="0"/>
            </a:stretch>
          </a:blipFill>
          <a:ln>
            <a:noFill/>
          </a:ln>
        </p:spPr>
      </p:sp>
      <p:sp>
        <p:nvSpPr>
          <p:cNvPr id="412" name="Google Shape;412;p22"/>
          <p:cNvSpPr/>
          <p:nvPr/>
        </p:nvSpPr>
        <p:spPr>
          <a:xfrm>
            <a:off x="15888914" y="5983607"/>
            <a:ext cx="2399086" cy="4591552"/>
          </a:xfrm>
          <a:custGeom>
            <a:rect b="b" l="l" r="r" t="t"/>
            <a:pathLst>
              <a:path extrusionOk="0" h="4591552" w="2399086">
                <a:moveTo>
                  <a:pt x="0" y="0"/>
                </a:moveTo>
                <a:lnTo>
                  <a:pt x="2399086" y="0"/>
                </a:lnTo>
                <a:lnTo>
                  <a:pt x="2399086" y="4591551"/>
                </a:lnTo>
                <a:lnTo>
                  <a:pt x="0" y="4591551"/>
                </a:lnTo>
                <a:lnTo>
                  <a:pt x="0" y="0"/>
                </a:lnTo>
                <a:close/>
              </a:path>
            </a:pathLst>
          </a:custGeom>
          <a:blipFill rotWithShape="1">
            <a:blip r:embed="rId6">
              <a:alphaModFix/>
            </a:blip>
            <a:stretch>
              <a:fillRect b="0" l="0" r="0" t="0"/>
            </a:stretch>
          </a:blipFill>
          <a:ln>
            <a:noFill/>
          </a:ln>
        </p:spPr>
      </p:sp>
      <p:sp>
        <p:nvSpPr>
          <p:cNvPr id="413" name="Google Shape;413;p22"/>
          <p:cNvSpPr/>
          <p:nvPr/>
        </p:nvSpPr>
        <p:spPr>
          <a:xfrm>
            <a:off x="14359333" y="2845798"/>
            <a:ext cx="5458248" cy="1978615"/>
          </a:xfrm>
          <a:custGeom>
            <a:rect b="b" l="l" r="r" t="t"/>
            <a:pathLst>
              <a:path extrusionOk="0" h="1978615" w="5458248">
                <a:moveTo>
                  <a:pt x="0" y="0"/>
                </a:moveTo>
                <a:lnTo>
                  <a:pt x="5458248" y="0"/>
                </a:lnTo>
                <a:lnTo>
                  <a:pt x="5458248" y="1978614"/>
                </a:lnTo>
                <a:lnTo>
                  <a:pt x="0" y="1978614"/>
                </a:lnTo>
                <a:lnTo>
                  <a:pt x="0" y="0"/>
                </a:lnTo>
                <a:close/>
              </a:path>
            </a:pathLst>
          </a:custGeom>
          <a:blipFill rotWithShape="1">
            <a:blip r:embed="rId7">
              <a:alphaModFix/>
            </a:blip>
            <a:stretch>
              <a:fillRect b="0" l="0" r="0" t="0"/>
            </a:stretch>
          </a:blipFill>
          <a:ln>
            <a:noFill/>
          </a:ln>
        </p:spPr>
      </p:sp>
      <p:sp>
        <p:nvSpPr>
          <p:cNvPr id="414" name="Google Shape;414;p22"/>
          <p:cNvSpPr/>
          <p:nvPr/>
        </p:nvSpPr>
        <p:spPr>
          <a:xfrm>
            <a:off x="8861966" y="1162004"/>
            <a:ext cx="4644949" cy="1683794"/>
          </a:xfrm>
          <a:custGeom>
            <a:rect b="b" l="l" r="r" t="t"/>
            <a:pathLst>
              <a:path extrusionOk="0" h="1683794" w="4644949">
                <a:moveTo>
                  <a:pt x="0" y="0"/>
                </a:moveTo>
                <a:lnTo>
                  <a:pt x="4644949" y="0"/>
                </a:lnTo>
                <a:lnTo>
                  <a:pt x="4644949" y="1683794"/>
                </a:lnTo>
                <a:lnTo>
                  <a:pt x="0" y="1683794"/>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