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Barlow"/>
      <p:regular r:id="rId11"/>
      <p:bold r:id="rId12"/>
      <p:italic r:id="rId13"/>
      <p:boldItalic r:id="rId14"/>
    </p:embeddedFont>
    <p:embeddedFont>
      <p:font typeface="Barlow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-regular.fntdata"/><Relationship Id="rId10" Type="http://schemas.openxmlformats.org/officeDocument/2006/relationships/slide" Target="slides/slide5.xml"/><Relationship Id="rId13" Type="http://schemas.openxmlformats.org/officeDocument/2006/relationships/font" Target="fonts/Barlow-italic.fntdata"/><Relationship Id="rId12" Type="http://schemas.openxmlformats.org/officeDocument/2006/relationships/font" Target="fonts/Barl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Black-bold.fntdata"/><Relationship Id="rId14" Type="http://schemas.openxmlformats.org/officeDocument/2006/relationships/font" Target="fonts/Barlow-boldItalic.fntdata"/><Relationship Id="rId16" Type="http://schemas.openxmlformats.org/officeDocument/2006/relationships/font" Target="fonts/Barlow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2E6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3"/>
            <a:ext cx="75565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25" y="1185950"/>
            <a:ext cx="3605275" cy="42229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3"/>
          <p:cNvGrpSpPr/>
          <p:nvPr/>
        </p:nvGrpSpPr>
        <p:grpSpPr>
          <a:xfrm>
            <a:off x="0" y="5266266"/>
            <a:ext cx="7560000" cy="5425734"/>
            <a:chOff x="0" y="-28575"/>
            <a:chExt cx="2709333" cy="1944461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1915886"/>
            </a:xfrm>
            <a:custGeom>
              <a:rect b="b" l="l" r="r" t="t"/>
              <a:pathLst>
                <a:path extrusionOk="0" h="191588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915886"/>
                  </a:lnTo>
                  <a:lnTo>
                    <a:pt x="0" y="1915886"/>
                  </a:lnTo>
                  <a:close/>
                </a:path>
              </a:pathLst>
            </a:custGeom>
            <a:solidFill>
              <a:srgbClr val="FCFE8B"/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1944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304208" y="225552"/>
            <a:ext cx="1550866" cy="1630930"/>
          </a:xfrm>
          <a:custGeom>
            <a:rect b="b" l="l" r="r" t="t"/>
            <a:pathLst>
              <a:path extrusionOk="0" h="1630930" w="1550866">
                <a:moveTo>
                  <a:pt x="0" y="0"/>
                </a:moveTo>
                <a:lnTo>
                  <a:pt x="1550866" y="0"/>
                </a:lnTo>
                <a:lnTo>
                  <a:pt x="1550866" y="1630929"/>
                </a:lnTo>
                <a:lnTo>
                  <a:pt x="0" y="1630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4716065" y="2796703"/>
            <a:ext cx="2605950" cy="378789"/>
            <a:chOff x="0" y="-19050"/>
            <a:chExt cx="933914" cy="135750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933914" cy="116700"/>
            </a:xfrm>
            <a:custGeom>
              <a:rect b="b" l="l" r="r" t="t"/>
              <a:pathLst>
                <a:path extrusionOk="0" h="116700" w="933914">
                  <a:moveTo>
                    <a:pt x="58350" y="0"/>
                  </a:moveTo>
                  <a:lnTo>
                    <a:pt x="875564" y="0"/>
                  </a:lnTo>
                  <a:cubicBezTo>
                    <a:pt x="907789" y="0"/>
                    <a:pt x="933914" y="26124"/>
                    <a:pt x="933914" y="58350"/>
                  </a:cubicBezTo>
                  <a:lnTo>
                    <a:pt x="933914" y="58350"/>
                  </a:lnTo>
                  <a:cubicBezTo>
                    <a:pt x="933914" y="73825"/>
                    <a:pt x="927766" y="88667"/>
                    <a:pt x="916823" y="99609"/>
                  </a:cubicBezTo>
                  <a:cubicBezTo>
                    <a:pt x="905881" y="110552"/>
                    <a:pt x="891039" y="116700"/>
                    <a:pt x="875564" y="116700"/>
                  </a:cubicBezTo>
                  <a:lnTo>
                    <a:pt x="58350" y="116700"/>
                  </a:lnTo>
                  <a:cubicBezTo>
                    <a:pt x="42874" y="116700"/>
                    <a:pt x="28033" y="110552"/>
                    <a:pt x="17090" y="99609"/>
                  </a:cubicBezTo>
                  <a:cubicBezTo>
                    <a:pt x="6148" y="88667"/>
                    <a:pt x="0" y="73825"/>
                    <a:pt x="0" y="58350"/>
                  </a:cubicBezTo>
                  <a:lnTo>
                    <a:pt x="0" y="58350"/>
                  </a:lnTo>
                  <a:cubicBezTo>
                    <a:pt x="0" y="42874"/>
                    <a:pt x="6148" y="28033"/>
                    <a:pt x="17090" y="17090"/>
                  </a:cubicBezTo>
                  <a:cubicBezTo>
                    <a:pt x="28033" y="6148"/>
                    <a:pt x="42874" y="0"/>
                    <a:pt x="58350" y="0"/>
                  </a:cubicBezTo>
                  <a:close/>
                </a:path>
              </a:pathLst>
            </a:custGeom>
            <a:solidFill>
              <a:srgbClr val="E25C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19050"/>
              <a:ext cx="933914" cy="13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163666" y="5553914"/>
            <a:ext cx="2279670" cy="1593310"/>
            <a:chOff x="0" y="-19050"/>
            <a:chExt cx="866454" cy="605583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2532735" y="5553914"/>
            <a:ext cx="2279670" cy="1593310"/>
            <a:chOff x="0" y="-19050"/>
            <a:chExt cx="866454" cy="605583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4901805" y="5553914"/>
            <a:ext cx="2279670" cy="1593310"/>
            <a:chOff x="0" y="-19050"/>
            <a:chExt cx="866454" cy="605583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63666" y="7250463"/>
            <a:ext cx="2279670" cy="1593310"/>
            <a:chOff x="0" y="-19050"/>
            <a:chExt cx="866454" cy="605583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2532735" y="7250463"/>
            <a:ext cx="2279670" cy="1593310"/>
            <a:chOff x="0" y="-19050"/>
            <a:chExt cx="866454" cy="605583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4901805" y="7250463"/>
            <a:ext cx="2279670" cy="1593310"/>
            <a:chOff x="0" y="-19050"/>
            <a:chExt cx="866454" cy="605583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163666" y="8947012"/>
            <a:ext cx="2279670" cy="1593310"/>
            <a:chOff x="0" y="-19050"/>
            <a:chExt cx="866454" cy="605583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866454" cy="586533"/>
            </a:xfrm>
            <a:custGeom>
              <a:rect b="b" l="l" r="r" t="t"/>
              <a:pathLst>
                <a:path extrusionOk="0" h="586533" w="866454">
                  <a:moveTo>
                    <a:pt x="125655" y="0"/>
                  </a:moveTo>
                  <a:lnTo>
                    <a:pt x="740799" y="0"/>
                  </a:lnTo>
                  <a:cubicBezTo>
                    <a:pt x="774124" y="0"/>
                    <a:pt x="806085" y="13239"/>
                    <a:pt x="829650" y="36803"/>
                  </a:cubicBezTo>
                  <a:cubicBezTo>
                    <a:pt x="853215" y="60368"/>
                    <a:pt x="866454" y="92329"/>
                    <a:pt x="866454" y="125655"/>
                  </a:cubicBezTo>
                  <a:lnTo>
                    <a:pt x="866454" y="460879"/>
                  </a:lnTo>
                  <a:cubicBezTo>
                    <a:pt x="866454" y="530276"/>
                    <a:pt x="810196" y="586533"/>
                    <a:pt x="740799" y="586533"/>
                  </a:cubicBezTo>
                  <a:lnTo>
                    <a:pt x="125655" y="586533"/>
                  </a:lnTo>
                  <a:cubicBezTo>
                    <a:pt x="92329" y="586533"/>
                    <a:pt x="60368" y="573295"/>
                    <a:pt x="36803" y="549730"/>
                  </a:cubicBezTo>
                  <a:cubicBezTo>
                    <a:pt x="13239" y="526165"/>
                    <a:pt x="0" y="494204"/>
                    <a:pt x="0" y="460879"/>
                  </a:cubicBezTo>
                  <a:lnTo>
                    <a:pt x="0" y="125655"/>
                  </a:lnTo>
                  <a:cubicBezTo>
                    <a:pt x="0" y="92329"/>
                    <a:pt x="13239" y="60368"/>
                    <a:pt x="36803" y="36803"/>
                  </a:cubicBezTo>
                  <a:cubicBezTo>
                    <a:pt x="60368" y="13239"/>
                    <a:pt x="92329" y="0"/>
                    <a:pt x="125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0" y="-19050"/>
              <a:ext cx="866453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2532735" y="8947012"/>
            <a:ext cx="4648737" cy="1593310"/>
            <a:chOff x="0" y="-19050"/>
            <a:chExt cx="1766887" cy="605583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1766887" cy="586533"/>
            </a:xfrm>
            <a:custGeom>
              <a:rect b="b" l="l" r="r" t="t"/>
              <a:pathLst>
                <a:path extrusionOk="0" h="586533" w="1766887">
                  <a:moveTo>
                    <a:pt x="61619" y="0"/>
                  </a:moveTo>
                  <a:lnTo>
                    <a:pt x="1705268" y="0"/>
                  </a:lnTo>
                  <a:cubicBezTo>
                    <a:pt x="1739299" y="0"/>
                    <a:pt x="1766887" y="27588"/>
                    <a:pt x="1766887" y="61619"/>
                  </a:cubicBezTo>
                  <a:lnTo>
                    <a:pt x="1766887" y="524914"/>
                  </a:lnTo>
                  <a:cubicBezTo>
                    <a:pt x="1766887" y="558946"/>
                    <a:pt x="1739299" y="586533"/>
                    <a:pt x="1705268" y="586533"/>
                  </a:cubicBezTo>
                  <a:lnTo>
                    <a:pt x="61619" y="586533"/>
                  </a:lnTo>
                  <a:cubicBezTo>
                    <a:pt x="27588" y="586533"/>
                    <a:pt x="0" y="558946"/>
                    <a:pt x="0" y="524914"/>
                  </a:cubicBezTo>
                  <a:lnTo>
                    <a:pt x="0" y="61619"/>
                  </a:lnTo>
                  <a:cubicBezTo>
                    <a:pt x="0" y="27588"/>
                    <a:pt x="27588" y="0"/>
                    <a:pt x="61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BE2E6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0" y="-19050"/>
              <a:ext cx="1766887" cy="605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3"/>
          <p:cNvSpPr/>
          <p:nvPr/>
        </p:nvSpPr>
        <p:spPr>
          <a:xfrm>
            <a:off x="5923205" y="9110472"/>
            <a:ext cx="1258267" cy="1429849"/>
          </a:xfrm>
          <a:custGeom>
            <a:rect b="b" l="l" r="r" t="t"/>
            <a:pathLst>
              <a:path extrusionOk="0" h="1429849" w="1258267">
                <a:moveTo>
                  <a:pt x="0" y="0"/>
                </a:moveTo>
                <a:lnTo>
                  <a:pt x="1258267" y="0"/>
                </a:lnTo>
                <a:lnTo>
                  <a:pt x="1258267" y="1429849"/>
                </a:lnTo>
                <a:lnTo>
                  <a:pt x="0" y="1429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 txBox="1"/>
          <p:nvPr/>
        </p:nvSpPr>
        <p:spPr>
          <a:xfrm>
            <a:off x="3918869" y="825343"/>
            <a:ext cx="3055921" cy="1325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40" u="none" cap="none" strike="noStrike">
                <a:solidFill>
                  <a:srgbClr val="FCFE8B"/>
                </a:solidFill>
                <a:latin typeface="Barlow Black"/>
                <a:ea typeface="Barlow Black"/>
                <a:cs typeface="Barlow Black"/>
                <a:sym typeface="Barlow Black"/>
              </a:rPr>
              <a:t>JULY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4811012" y="619371"/>
            <a:ext cx="1271634" cy="358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82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Week 01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3701398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Su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4208731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M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4716065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5223398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5730732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Th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6238065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F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6745398" y="2491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CFE8B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4716065" y="2910019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5223398" y="2910019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5730732" y="2910019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6238065" y="2910019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6745398" y="2910019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3950453" y="3302005"/>
            <a:ext cx="78507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4208731" y="3302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4716065" y="3302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8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5223398" y="3302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5730732" y="3302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10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6238065" y="3302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11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6745398" y="3302005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12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3701398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13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4208731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14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4716065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15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5223398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16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5730732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17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6238065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18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6745398" y="371920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19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3701398" y="410782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4208731" y="410782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21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4922666" y="4107820"/>
            <a:ext cx="163413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5223398" y="410782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23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5730732" y="410782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24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6238065" y="410782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25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6745398" y="410782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26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3701398" y="449644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27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4208731" y="449644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28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4716065" y="449644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29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5223398" y="449644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30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5730732" y="4496440"/>
            <a:ext cx="57661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31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698055" y="5688845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SUN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3067124" y="5688845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MON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5436194" y="5688845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TUE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698055" y="7394553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WED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3067124" y="7394553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THU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5436194" y="7394553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FRI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698055" y="9091102"/>
            <a:ext cx="121089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SAT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2850382" y="9180637"/>
            <a:ext cx="1210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E2E62"/>
                </a:solidFill>
                <a:latin typeface="Barlow Black"/>
                <a:ea typeface="Barlow Black"/>
                <a:cs typeface="Barlow Black"/>
                <a:sym typeface="Barlow Black"/>
              </a:rPr>
              <a:t>WEEKLY 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5E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2233" y="0"/>
            <a:ext cx="10604462" cy="1069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14"/>
          <p:cNvGrpSpPr/>
          <p:nvPr/>
        </p:nvGrpSpPr>
        <p:grpSpPr>
          <a:xfrm>
            <a:off x="561724" y="2695641"/>
            <a:ext cx="3166478" cy="331420"/>
            <a:chOff x="0" y="-19050"/>
            <a:chExt cx="1296990" cy="135750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1296990" cy="116700"/>
            </a:xfrm>
            <a:custGeom>
              <a:rect b="b" l="l" r="r" t="t"/>
              <a:pathLst>
                <a:path extrusionOk="0" h="116700" w="1296990">
                  <a:moveTo>
                    <a:pt x="58350" y="0"/>
                  </a:moveTo>
                  <a:lnTo>
                    <a:pt x="1238640" y="0"/>
                  </a:lnTo>
                  <a:cubicBezTo>
                    <a:pt x="1270866" y="0"/>
                    <a:pt x="1296990" y="26124"/>
                    <a:pt x="1296990" y="58350"/>
                  </a:cubicBezTo>
                  <a:lnTo>
                    <a:pt x="1296990" y="58350"/>
                  </a:lnTo>
                  <a:cubicBezTo>
                    <a:pt x="1296990" y="73825"/>
                    <a:pt x="1290842" y="88667"/>
                    <a:pt x="1279900" y="99609"/>
                  </a:cubicBezTo>
                  <a:cubicBezTo>
                    <a:pt x="1268957" y="110552"/>
                    <a:pt x="1254116" y="116700"/>
                    <a:pt x="1238640" y="116700"/>
                  </a:cubicBezTo>
                  <a:lnTo>
                    <a:pt x="58350" y="116700"/>
                  </a:lnTo>
                  <a:cubicBezTo>
                    <a:pt x="42874" y="116700"/>
                    <a:pt x="28033" y="110552"/>
                    <a:pt x="17090" y="99609"/>
                  </a:cubicBezTo>
                  <a:cubicBezTo>
                    <a:pt x="6148" y="88667"/>
                    <a:pt x="0" y="73825"/>
                    <a:pt x="0" y="58350"/>
                  </a:cubicBezTo>
                  <a:lnTo>
                    <a:pt x="0" y="58350"/>
                  </a:lnTo>
                  <a:cubicBezTo>
                    <a:pt x="0" y="42874"/>
                    <a:pt x="6148" y="28033"/>
                    <a:pt x="17090" y="17090"/>
                  </a:cubicBezTo>
                  <a:cubicBezTo>
                    <a:pt x="28033" y="6148"/>
                    <a:pt x="42874" y="0"/>
                    <a:pt x="58350" y="0"/>
                  </a:cubicBezTo>
                  <a:close/>
                </a:path>
              </a:pathLst>
            </a:custGeom>
            <a:solidFill>
              <a:srgbClr val="7F4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0" y="-19050"/>
              <a:ext cx="1296990" cy="13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4488419" y="705879"/>
            <a:ext cx="2727342" cy="3347954"/>
            <a:chOff x="0" y="-19050"/>
            <a:chExt cx="1036605" cy="1272487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1036605" cy="1253437"/>
            </a:xfrm>
            <a:custGeom>
              <a:rect b="b" l="l" r="r" t="t"/>
              <a:pathLst>
                <a:path extrusionOk="0" h="1253437" w="1036605">
                  <a:moveTo>
                    <a:pt x="105029" y="0"/>
                  </a:moveTo>
                  <a:lnTo>
                    <a:pt x="931576" y="0"/>
                  </a:lnTo>
                  <a:cubicBezTo>
                    <a:pt x="959431" y="0"/>
                    <a:pt x="986146" y="11066"/>
                    <a:pt x="1005843" y="30762"/>
                  </a:cubicBezTo>
                  <a:cubicBezTo>
                    <a:pt x="1025540" y="50459"/>
                    <a:pt x="1036605" y="77174"/>
                    <a:pt x="1036605" y="105029"/>
                  </a:cubicBezTo>
                  <a:lnTo>
                    <a:pt x="1036605" y="1148407"/>
                  </a:lnTo>
                  <a:cubicBezTo>
                    <a:pt x="1036605" y="1176263"/>
                    <a:pt x="1025540" y="1202977"/>
                    <a:pt x="1005843" y="1222674"/>
                  </a:cubicBezTo>
                  <a:cubicBezTo>
                    <a:pt x="986146" y="1242371"/>
                    <a:pt x="959431" y="1253437"/>
                    <a:pt x="931576" y="1253437"/>
                  </a:cubicBezTo>
                  <a:lnTo>
                    <a:pt x="105029" y="1253437"/>
                  </a:lnTo>
                  <a:cubicBezTo>
                    <a:pt x="77174" y="1253437"/>
                    <a:pt x="50459" y="1242371"/>
                    <a:pt x="30762" y="1222674"/>
                  </a:cubicBezTo>
                  <a:cubicBezTo>
                    <a:pt x="11066" y="1202977"/>
                    <a:pt x="0" y="1176263"/>
                    <a:pt x="0" y="1148407"/>
                  </a:cubicBezTo>
                  <a:lnTo>
                    <a:pt x="0" y="105029"/>
                  </a:lnTo>
                  <a:cubicBezTo>
                    <a:pt x="0" y="77174"/>
                    <a:pt x="11066" y="50459"/>
                    <a:pt x="30762" y="30762"/>
                  </a:cubicBezTo>
                  <a:cubicBezTo>
                    <a:pt x="50459" y="11066"/>
                    <a:pt x="77174" y="0"/>
                    <a:pt x="105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0" y="-19050"/>
              <a:ext cx="1036605" cy="1272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7" name="Google Shape;177;p14"/>
          <p:cNvCxnSpPr/>
          <p:nvPr/>
        </p:nvCxnSpPr>
        <p:spPr>
          <a:xfrm>
            <a:off x="4760450" y="1749363"/>
            <a:ext cx="2183280" cy="0"/>
          </a:xfrm>
          <a:prstGeom prst="straightConnector1">
            <a:avLst/>
          </a:prstGeom>
          <a:noFill/>
          <a:ln cap="flat" cmpd="sng" w="28575">
            <a:solidFill>
              <a:srgbClr val="7F48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8" name="Google Shape;178;p14"/>
          <p:cNvCxnSpPr/>
          <p:nvPr/>
        </p:nvCxnSpPr>
        <p:spPr>
          <a:xfrm>
            <a:off x="4760450" y="2206563"/>
            <a:ext cx="2183280" cy="0"/>
          </a:xfrm>
          <a:prstGeom prst="straightConnector1">
            <a:avLst/>
          </a:prstGeom>
          <a:noFill/>
          <a:ln cap="flat" cmpd="sng" w="28575">
            <a:solidFill>
              <a:srgbClr val="7F48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9" name="Google Shape;179;p14"/>
          <p:cNvCxnSpPr/>
          <p:nvPr/>
        </p:nvCxnSpPr>
        <p:spPr>
          <a:xfrm>
            <a:off x="4760450" y="2663763"/>
            <a:ext cx="2183280" cy="0"/>
          </a:xfrm>
          <a:prstGeom prst="straightConnector1">
            <a:avLst/>
          </a:prstGeom>
          <a:noFill/>
          <a:ln cap="flat" cmpd="sng" w="28575">
            <a:solidFill>
              <a:srgbClr val="7F48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p14"/>
          <p:cNvCxnSpPr/>
          <p:nvPr/>
        </p:nvCxnSpPr>
        <p:spPr>
          <a:xfrm>
            <a:off x="4760450" y="3143030"/>
            <a:ext cx="2183280" cy="0"/>
          </a:xfrm>
          <a:prstGeom prst="straightConnector1">
            <a:avLst/>
          </a:prstGeom>
          <a:noFill/>
          <a:ln cap="flat" cmpd="sng" w="28575">
            <a:solidFill>
              <a:srgbClr val="7F48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" name="Google Shape;181;p14"/>
          <p:cNvCxnSpPr/>
          <p:nvPr/>
        </p:nvCxnSpPr>
        <p:spPr>
          <a:xfrm>
            <a:off x="4760450" y="3600230"/>
            <a:ext cx="2183280" cy="0"/>
          </a:xfrm>
          <a:prstGeom prst="straightConnector1">
            <a:avLst/>
          </a:prstGeom>
          <a:noFill/>
          <a:ln cap="flat" cmpd="sng" w="28575">
            <a:solidFill>
              <a:srgbClr val="7F48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82" name="Google Shape;182;p14"/>
          <p:cNvGrpSpPr/>
          <p:nvPr/>
        </p:nvGrpSpPr>
        <p:grpSpPr>
          <a:xfrm>
            <a:off x="323233" y="4383524"/>
            <a:ext cx="2245795" cy="1736919"/>
            <a:chOff x="0" y="-19050"/>
            <a:chExt cx="809281" cy="625906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2657102" y="4383524"/>
            <a:ext cx="2245795" cy="1736919"/>
            <a:chOff x="0" y="-19050"/>
            <a:chExt cx="809281" cy="625906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4990971" y="4383524"/>
            <a:ext cx="2245795" cy="1736919"/>
            <a:chOff x="0" y="-19050"/>
            <a:chExt cx="809281" cy="625906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323233" y="6234938"/>
            <a:ext cx="2245795" cy="1736919"/>
            <a:chOff x="0" y="-19050"/>
            <a:chExt cx="809281" cy="625906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2657102" y="6234938"/>
            <a:ext cx="2245795" cy="1736919"/>
            <a:chOff x="0" y="-19050"/>
            <a:chExt cx="809281" cy="625906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4990971" y="6234938"/>
            <a:ext cx="2245795" cy="1736919"/>
            <a:chOff x="0" y="-19050"/>
            <a:chExt cx="809281" cy="625906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323233" y="8086352"/>
            <a:ext cx="2245795" cy="1736919"/>
            <a:chOff x="0" y="-19050"/>
            <a:chExt cx="809281" cy="625906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809281" cy="606856"/>
            </a:xfrm>
            <a:custGeom>
              <a:rect b="b" l="l" r="r" t="t"/>
              <a:pathLst>
                <a:path extrusionOk="0" h="606856" w="809281">
                  <a:moveTo>
                    <a:pt x="127550" y="0"/>
                  </a:moveTo>
                  <a:lnTo>
                    <a:pt x="681731" y="0"/>
                  </a:lnTo>
                  <a:cubicBezTo>
                    <a:pt x="752175" y="0"/>
                    <a:pt x="809281" y="57106"/>
                    <a:pt x="809281" y="127550"/>
                  </a:cubicBezTo>
                  <a:lnTo>
                    <a:pt x="809281" y="479306"/>
                  </a:lnTo>
                  <a:cubicBezTo>
                    <a:pt x="809281" y="513134"/>
                    <a:pt x="795843" y="545577"/>
                    <a:pt x="771923" y="569497"/>
                  </a:cubicBezTo>
                  <a:cubicBezTo>
                    <a:pt x="748003" y="593417"/>
                    <a:pt x="715560" y="606856"/>
                    <a:pt x="681731" y="606856"/>
                  </a:cubicBezTo>
                  <a:lnTo>
                    <a:pt x="127550" y="606856"/>
                  </a:lnTo>
                  <a:cubicBezTo>
                    <a:pt x="93722" y="606856"/>
                    <a:pt x="61279" y="593417"/>
                    <a:pt x="37359" y="569497"/>
                  </a:cubicBezTo>
                  <a:cubicBezTo>
                    <a:pt x="13438" y="545577"/>
                    <a:pt x="0" y="513134"/>
                    <a:pt x="0" y="479306"/>
                  </a:cubicBezTo>
                  <a:lnTo>
                    <a:pt x="0" y="127550"/>
                  </a:lnTo>
                  <a:cubicBezTo>
                    <a:pt x="0" y="93722"/>
                    <a:pt x="13438" y="61279"/>
                    <a:pt x="37359" y="37359"/>
                  </a:cubicBezTo>
                  <a:cubicBezTo>
                    <a:pt x="61279" y="13438"/>
                    <a:pt x="93722" y="0"/>
                    <a:pt x="127550" y="0"/>
                  </a:cubicBezTo>
                  <a:close/>
                </a:path>
              </a:pathLst>
            </a:custGeom>
            <a:solidFill>
              <a:srgbClr val="FDD2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0" y="-19050"/>
              <a:ext cx="809281" cy="62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4"/>
          <p:cNvSpPr/>
          <p:nvPr/>
        </p:nvSpPr>
        <p:spPr>
          <a:xfrm flipH="1">
            <a:off x="2977354" y="8038532"/>
            <a:ext cx="4192300" cy="3102302"/>
          </a:xfrm>
          <a:custGeom>
            <a:rect b="b" l="l" r="r" t="t"/>
            <a:pathLst>
              <a:path extrusionOk="0" h="3102302" w="4192300">
                <a:moveTo>
                  <a:pt x="4192299" y="0"/>
                </a:moveTo>
                <a:lnTo>
                  <a:pt x="0" y="0"/>
                </a:lnTo>
                <a:lnTo>
                  <a:pt x="0" y="3102302"/>
                </a:lnTo>
                <a:lnTo>
                  <a:pt x="4192299" y="3102302"/>
                </a:lnTo>
                <a:lnTo>
                  <a:pt x="419229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 rot="-978613">
            <a:off x="3902833" y="383898"/>
            <a:ext cx="1265716" cy="777840"/>
          </a:xfrm>
          <a:custGeom>
            <a:rect b="b" l="l" r="r" t="t"/>
            <a:pathLst>
              <a:path extrusionOk="0" h="777840" w="1265716">
                <a:moveTo>
                  <a:pt x="0" y="0"/>
                </a:moveTo>
                <a:lnTo>
                  <a:pt x="1265716" y="0"/>
                </a:lnTo>
                <a:lnTo>
                  <a:pt x="1265716" y="777840"/>
                </a:lnTo>
                <a:lnTo>
                  <a:pt x="0" y="777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 txBox="1"/>
          <p:nvPr/>
        </p:nvSpPr>
        <p:spPr>
          <a:xfrm>
            <a:off x="560364" y="632175"/>
            <a:ext cx="2577899" cy="1115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30" u="none" cap="none" strike="noStrike">
                <a:solidFill>
                  <a:srgbClr val="FDD243"/>
                </a:solidFill>
                <a:latin typeface="Barlow Black"/>
                <a:ea typeface="Barlow Black"/>
                <a:cs typeface="Barlow Black"/>
                <a:sym typeface="Barlow Black"/>
              </a:rPr>
              <a:t>JULY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2667391" y="1295242"/>
            <a:ext cx="1112609" cy="315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2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Week 02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560364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Su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004253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M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1448141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1892030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2335918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Th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2779807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F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3223696" y="207763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" u="none" cap="none" strike="noStrike">
                <a:solidFill>
                  <a:srgbClr val="FDD243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1448141" y="244425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1892030" y="244425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2335918" y="244425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2779807" y="244425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3223696" y="244425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778273" y="2787218"/>
            <a:ext cx="68689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1004253" y="278721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1448141" y="278721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8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1892030" y="278721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2335918" y="278721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10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779807" y="278721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11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3223696" y="2787218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12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560364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13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1004253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14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448141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15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1892030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16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2335918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17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2779807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18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3223696" y="3152240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19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560364" y="3492261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1004253" y="3492261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21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1628906" y="3492261"/>
            <a:ext cx="142978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1892030" y="3492261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23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2335918" y="3492261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24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2779807" y="3492261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25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3223696" y="3492261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26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560364" y="383228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27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1004253" y="383228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28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1448141" y="383228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29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1892030" y="383228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30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2335918" y="3832282"/>
            <a:ext cx="504507" cy="175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31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5033856" y="1010915"/>
            <a:ext cx="163646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 WEEK OVERVIEW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849682" y="4553360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SUN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3183551" y="4553360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MON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5517420" y="4553360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TUE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849682" y="6432669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WED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3183551" y="6432669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THU</a:t>
            </a:r>
            <a:endParaRPr/>
          </a:p>
        </p:txBody>
      </p:sp>
      <p:sp>
        <p:nvSpPr>
          <p:cNvPr id="251" name="Google Shape;251;p14"/>
          <p:cNvSpPr txBox="1"/>
          <p:nvPr/>
        </p:nvSpPr>
        <p:spPr>
          <a:xfrm>
            <a:off x="5517420" y="6432669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FRI</a:t>
            </a: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849682" y="8286182"/>
            <a:ext cx="1192898" cy="2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" u="none" cap="none" strike="noStrike">
                <a:solidFill>
                  <a:srgbClr val="7F4800"/>
                </a:solidFill>
                <a:latin typeface="Barlow Black"/>
                <a:ea typeface="Barlow Black"/>
                <a:cs typeface="Barlow Black"/>
                <a:sym typeface="Barlow Black"/>
              </a:rPr>
              <a:t>SAT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E8B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" y="0"/>
            <a:ext cx="75565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325" y="467570"/>
            <a:ext cx="5232526" cy="4203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5"/>
          <p:cNvGrpSpPr/>
          <p:nvPr/>
        </p:nvGrpSpPr>
        <p:grpSpPr>
          <a:xfrm>
            <a:off x="0" y="5010089"/>
            <a:ext cx="7560000" cy="5681911"/>
            <a:chOff x="0" y="-28575"/>
            <a:chExt cx="2709333" cy="2036269"/>
          </a:xfrm>
        </p:grpSpPr>
        <p:sp>
          <p:nvSpPr>
            <p:cNvPr id="260" name="Google Shape;260;p15"/>
            <p:cNvSpPr/>
            <p:nvPr/>
          </p:nvSpPr>
          <p:spPr>
            <a:xfrm>
              <a:off x="0" y="0"/>
              <a:ext cx="2709333" cy="2007694"/>
            </a:xfrm>
            <a:custGeom>
              <a:rect b="b" l="l" r="r" t="t"/>
              <a:pathLst>
                <a:path extrusionOk="0" h="200769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007694"/>
                  </a:lnTo>
                  <a:lnTo>
                    <a:pt x="0" y="2007694"/>
                  </a:lnTo>
                  <a:close/>
                </a:path>
              </a:pathLst>
            </a:custGeom>
            <a:solidFill>
              <a:srgbClr val="FFEEBE"/>
            </a:solidFill>
            <a:ln>
              <a:noFill/>
            </a:ln>
          </p:spPr>
        </p:sp>
        <p:sp>
          <p:nvSpPr>
            <p:cNvPr id="261" name="Google Shape;261;p15"/>
            <p:cNvSpPr txBox="1"/>
            <p:nvPr/>
          </p:nvSpPr>
          <p:spPr>
            <a:xfrm>
              <a:off x="0" y="-28575"/>
              <a:ext cx="2709333" cy="2036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5"/>
          <p:cNvSpPr/>
          <p:nvPr/>
        </p:nvSpPr>
        <p:spPr>
          <a:xfrm>
            <a:off x="2779401" y="3013523"/>
            <a:ext cx="2063621" cy="1785970"/>
          </a:xfrm>
          <a:custGeom>
            <a:rect b="b" l="l" r="r" t="t"/>
            <a:pathLst>
              <a:path extrusionOk="0" h="1785970" w="2063621">
                <a:moveTo>
                  <a:pt x="0" y="0"/>
                </a:moveTo>
                <a:lnTo>
                  <a:pt x="2063621" y="0"/>
                </a:lnTo>
                <a:lnTo>
                  <a:pt x="2063621" y="1785969"/>
                </a:lnTo>
                <a:lnTo>
                  <a:pt x="0" y="1785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5"/>
          <p:cNvSpPr txBox="1"/>
          <p:nvPr/>
        </p:nvSpPr>
        <p:spPr>
          <a:xfrm>
            <a:off x="201502" y="256977"/>
            <a:ext cx="2577899" cy="1110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30" u="none" cap="none" strike="noStrike">
                <a:solidFill>
                  <a:srgbClr val="B05E00"/>
                </a:solidFill>
                <a:latin typeface="Barlow Black"/>
                <a:ea typeface="Barlow Black"/>
                <a:cs typeface="Barlow Black"/>
                <a:sym typeface="Barlow Black"/>
              </a:rPr>
              <a:t>JULY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4780599" y="256977"/>
            <a:ext cx="2577899" cy="1110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30" u="none" cap="none" strike="noStrike">
                <a:solidFill>
                  <a:srgbClr val="B05E00"/>
                </a:solidFill>
                <a:latin typeface="Barlow Black"/>
                <a:ea typeface="Barlow Black"/>
                <a:cs typeface="Barlow Black"/>
                <a:sym typeface="Barlow Black"/>
              </a:rPr>
              <a:t>2025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429021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Su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1394754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M</a:t>
            </a:r>
            <a:endParaRPr/>
          </a:p>
        </p:txBody>
      </p:sp>
      <p:sp>
        <p:nvSpPr>
          <p:cNvPr id="267" name="Google Shape;267;p15"/>
          <p:cNvSpPr txBox="1"/>
          <p:nvPr/>
        </p:nvSpPr>
        <p:spPr>
          <a:xfrm>
            <a:off x="2360486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3326218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4291951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Th</a:t>
            </a:r>
            <a:endParaRPr/>
          </a:p>
        </p:txBody>
      </p:sp>
      <p:sp>
        <p:nvSpPr>
          <p:cNvPr id="270" name="Google Shape;270;p15"/>
          <p:cNvSpPr txBox="1"/>
          <p:nvPr/>
        </p:nvSpPr>
        <p:spPr>
          <a:xfrm>
            <a:off x="5257683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F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6223416" y="5307900"/>
            <a:ext cx="905952" cy="3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B05E00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436721" y="5758419"/>
            <a:ext cx="898252" cy="832224"/>
            <a:chOff x="0" y="-9525"/>
            <a:chExt cx="602673" cy="558371"/>
          </a:xfrm>
        </p:grpSpPr>
        <p:sp>
          <p:nvSpPr>
            <p:cNvPr id="273" name="Google Shape;273;p15"/>
            <p:cNvSpPr/>
            <p:nvPr/>
          </p:nvSpPr>
          <p:spPr>
            <a:xfrm>
              <a:off x="0" y="0"/>
              <a:ext cx="602673" cy="548846"/>
            </a:xfrm>
            <a:custGeom>
              <a:rect b="b" l="l" r="r" t="t"/>
              <a:pathLst>
                <a:path extrusionOk="0" h="548846" w="602673">
                  <a:moveTo>
                    <a:pt x="51713" y="0"/>
                  </a:moveTo>
                  <a:lnTo>
                    <a:pt x="550959" y="0"/>
                  </a:lnTo>
                  <a:cubicBezTo>
                    <a:pt x="579520" y="0"/>
                    <a:pt x="602673" y="23153"/>
                    <a:pt x="602673" y="51713"/>
                  </a:cubicBezTo>
                  <a:lnTo>
                    <a:pt x="602673" y="497133"/>
                  </a:lnTo>
                  <a:cubicBezTo>
                    <a:pt x="602673" y="525694"/>
                    <a:pt x="579520" y="548846"/>
                    <a:pt x="550959" y="548846"/>
                  </a:cubicBezTo>
                  <a:lnTo>
                    <a:pt x="51713" y="548846"/>
                  </a:lnTo>
                  <a:cubicBezTo>
                    <a:pt x="23153" y="548846"/>
                    <a:pt x="0" y="525694"/>
                    <a:pt x="0" y="497133"/>
                  </a:cubicBezTo>
                  <a:lnTo>
                    <a:pt x="0" y="51713"/>
                  </a:lnTo>
                  <a:cubicBezTo>
                    <a:pt x="0" y="23153"/>
                    <a:pt x="23153" y="0"/>
                    <a:pt x="51713" y="0"/>
                  </a:cubicBezTo>
                  <a:close/>
                </a:path>
              </a:pathLst>
            </a:custGeom>
            <a:solidFill>
              <a:srgbClr val="DDE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 txBox="1"/>
            <p:nvPr/>
          </p:nvSpPr>
          <p:spPr>
            <a:xfrm>
              <a:off x="0" y="-9525"/>
              <a:ext cx="602673" cy="558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1394754" y="5758419"/>
            <a:ext cx="898252" cy="832224"/>
            <a:chOff x="0" y="-9525"/>
            <a:chExt cx="602673" cy="558371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602673" cy="548846"/>
            </a:xfrm>
            <a:custGeom>
              <a:rect b="b" l="l" r="r" t="t"/>
              <a:pathLst>
                <a:path extrusionOk="0" h="548846" w="602673">
                  <a:moveTo>
                    <a:pt x="51713" y="0"/>
                  </a:moveTo>
                  <a:lnTo>
                    <a:pt x="550959" y="0"/>
                  </a:lnTo>
                  <a:cubicBezTo>
                    <a:pt x="579520" y="0"/>
                    <a:pt x="602673" y="23153"/>
                    <a:pt x="602673" y="51713"/>
                  </a:cubicBezTo>
                  <a:lnTo>
                    <a:pt x="602673" y="497133"/>
                  </a:lnTo>
                  <a:cubicBezTo>
                    <a:pt x="602673" y="525694"/>
                    <a:pt x="579520" y="548846"/>
                    <a:pt x="550959" y="548846"/>
                  </a:cubicBezTo>
                  <a:lnTo>
                    <a:pt x="51713" y="548846"/>
                  </a:lnTo>
                  <a:cubicBezTo>
                    <a:pt x="23153" y="548846"/>
                    <a:pt x="0" y="525694"/>
                    <a:pt x="0" y="497133"/>
                  </a:cubicBezTo>
                  <a:lnTo>
                    <a:pt x="0" y="51713"/>
                  </a:lnTo>
                  <a:cubicBezTo>
                    <a:pt x="0" y="23153"/>
                    <a:pt x="23153" y="0"/>
                    <a:pt x="51713" y="0"/>
                  </a:cubicBezTo>
                  <a:close/>
                </a:path>
              </a:pathLst>
            </a:custGeom>
            <a:solidFill>
              <a:srgbClr val="DDE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0" y="-9525"/>
              <a:ext cx="602673" cy="558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2368186" y="5758419"/>
            <a:ext cx="898252" cy="832224"/>
            <a:chOff x="0" y="-18929"/>
            <a:chExt cx="1197669" cy="1109631"/>
          </a:xfrm>
        </p:grpSpPr>
        <p:grpSp>
          <p:nvGrpSpPr>
            <p:cNvPr id="279" name="Google Shape;27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280" name="Google Shape;28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2" name="Google Shape;28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01</a:t>
              </a: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>
            <a:off x="3323588" y="5758419"/>
            <a:ext cx="898252" cy="832224"/>
            <a:chOff x="0" y="-18929"/>
            <a:chExt cx="1197669" cy="1109631"/>
          </a:xfrm>
        </p:grpSpPr>
        <p:grpSp>
          <p:nvGrpSpPr>
            <p:cNvPr id="284" name="Google Shape;28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285" name="Google Shape;28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02</a:t>
              </a: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4278990" y="5758419"/>
            <a:ext cx="898252" cy="832224"/>
            <a:chOff x="0" y="-18929"/>
            <a:chExt cx="1197669" cy="1109631"/>
          </a:xfrm>
        </p:grpSpPr>
        <p:grpSp>
          <p:nvGrpSpPr>
            <p:cNvPr id="289" name="Google Shape;28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290" name="Google Shape;29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2" name="Google Shape;29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03</a:t>
              </a:r>
              <a:endParaRPr/>
            </a:p>
          </p:txBody>
        </p:sp>
      </p:grpSp>
      <p:grpSp>
        <p:nvGrpSpPr>
          <p:cNvPr id="293" name="Google Shape;293;p15"/>
          <p:cNvGrpSpPr/>
          <p:nvPr/>
        </p:nvGrpSpPr>
        <p:grpSpPr>
          <a:xfrm>
            <a:off x="5253442" y="5758419"/>
            <a:ext cx="898252" cy="832224"/>
            <a:chOff x="0" y="-18929"/>
            <a:chExt cx="1197669" cy="1109631"/>
          </a:xfrm>
        </p:grpSpPr>
        <p:grpSp>
          <p:nvGrpSpPr>
            <p:cNvPr id="294" name="Google Shape;29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295" name="Google Shape;29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04</a:t>
              </a:r>
              <a:endParaRPr/>
            </a:p>
          </p:txBody>
        </p:sp>
      </p:grpSp>
      <p:grpSp>
        <p:nvGrpSpPr>
          <p:cNvPr id="298" name="Google Shape;298;p15"/>
          <p:cNvGrpSpPr/>
          <p:nvPr/>
        </p:nvGrpSpPr>
        <p:grpSpPr>
          <a:xfrm>
            <a:off x="6208844" y="5758419"/>
            <a:ext cx="898252" cy="832224"/>
            <a:chOff x="0" y="-18929"/>
            <a:chExt cx="1197669" cy="1109631"/>
          </a:xfrm>
        </p:grpSpPr>
        <p:grpSp>
          <p:nvGrpSpPr>
            <p:cNvPr id="299" name="Google Shape;29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00" name="Google Shape;30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2" name="Google Shape;30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05</a:t>
              </a:r>
              <a:endParaRPr/>
            </a:p>
          </p:txBody>
        </p:sp>
      </p:grpSp>
      <p:grpSp>
        <p:nvGrpSpPr>
          <p:cNvPr id="303" name="Google Shape;303;p15"/>
          <p:cNvGrpSpPr/>
          <p:nvPr/>
        </p:nvGrpSpPr>
        <p:grpSpPr>
          <a:xfrm>
            <a:off x="439793" y="6707236"/>
            <a:ext cx="898252" cy="832224"/>
            <a:chOff x="0" y="-18929"/>
            <a:chExt cx="1197669" cy="1109631"/>
          </a:xfrm>
        </p:grpSpPr>
        <p:grpSp>
          <p:nvGrpSpPr>
            <p:cNvPr id="304" name="Google Shape;30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05" name="Google Shape;30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7" name="Google Shape;30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06</a:t>
              </a:r>
              <a:endParaRPr/>
            </a:p>
          </p:txBody>
        </p:sp>
      </p:grpSp>
      <p:grpSp>
        <p:nvGrpSpPr>
          <p:cNvPr id="308" name="Google Shape;308;p15"/>
          <p:cNvGrpSpPr/>
          <p:nvPr/>
        </p:nvGrpSpPr>
        <p:grpSpPr>
          <a:xfrm>
            <a:off x="1397825" y="6707236"/>
            <a:ext cx="898252" cy="832224"/>
            <a:chOff x="0" y="-18929"/>
            <a:chExt cx="1197669" cy="1109631"/>
          </a:xfrm>
        </p:grpSpPr>
        <p:grpSp>
          <p:nvGrpSpPr>
            <p:cNvPr id="309" name="Google Shape;30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10" name="Google Shape;31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" name="Google Shape;31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07</a:t>
              </a:r>
              <a:endParaRPr/>
            </a:p>
          </p:txBody>
        </p:sp>
      </p:grpSp>
      <p:grpSp>
        <p:nvGrpSpPr>
          <p:cNvPr id="313" name="Google Shape;313;p15"/>
          <p:cNvGrpSpPr/>
          <p:nvPr/>
        </p:nvGrpSpPr>
        <p:grpSpPr>
          <a:xfrm>
            <a:off x="2371258" y="6707236"/>
            <a:ext cx="898252" cy="832224"/>
            <a:chOff x="0" y="-18929"/>
            <a:chExt cx="1197669" cy="1109631"/>
          </a:xfrm>
        </p:grpSpPr>
        <p:grpSp>
          <p:nvGrpSpPr>
            <p:cNvPr id="314" name="Google Shape;31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15" name="Google Shape;31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7" name="Google Shape;31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08</a:t>
              </a:r>
              <a:endParaRPr/>
            </a:p>
          </p:txBody>
        </p:sp>
      </p:grpSp>
      <p:grpSp>
        <p:nvGrpSpPr>
          <p:cNvPr id="318" name="Google Shape;318;p15"/>
          <p:cNvGrpSpPr/>
          <p:nvPr/>
        </p:nvGrpSpPr>
        <p:grpSpPr>
          <a:xfrm>
            <a:off x="3326660" y="6707236"/>
            <a:ext cx="898252" cy="832224"/>
            <a:chOff x="0" y="-18929"/>
            <a:chExt cx="1197669" cy="1109631"/>
          </a:xfrm>
        </p:grpSpPr>
        <p:grpSp>
          <p:nvGrpSpPr>
            <p:cNvPr id="319" name="Google Shape;31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20" name="Google Shape;32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2" name="Google Shape;32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09</a:t>
              </a:r>
              <a:endParaRPr/>
            </a:p>
          </p:txBody>
        </p:sp>
      </p:grpSp>
      <p:grpSp>
        <p:nvGrpSpPr>
          <p:cNvPr id="323" name="Google Shape;323;p15"/>
          <p:cNvGrpSpPr/>
          <p:nvPr/>
        </p:nvGrpSpPr>
        <p:grpSpPr>
          <a:xfrm>
            <a:off x="4282062" y="6707236"/>
            <a:ext cx="898252" cy="832224"/>
            <a:chOff x="0" y="-18929"/>
            <a:chExt cx="1197669" cy="1109631"/>
          </a:xfrm>
        </p:grpSpPr>
        <p:grpSp>
          <p:nvGrpSpPr>
            <p:cNvPr id="324" name="Google Shape;32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25" name="Google Shape;32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10</a:t>
              </a:r>
              <a:endParaRPr/>
            </a:p>
          </p:txBody>
        </p:sp>
      </p:grpSp>
      <p:grpSp>
        <p:nvGrpSpPr>
          <p:cNvPr id="328" name="Google Shape;328;p15"/>
          <p:cNvGrpSpPr/>
          <p:nvPr/>
        </p:nvGrpSpPr>
        <p:grpSpPr>
          <a:xfrm>
            <a:off x="5256514" y="6707236"/>
            <a:ext cx="898252" cy="832224"/>
            <a:chOff x="0" y="-18929"/>
            <a:chExt cx="1197669" cy="1109631"/>
          </a:xfrm>
        </p:grpSpPr>
        <p:grpSp>
          <p:nvGrpSpPr>
            <p:cNvPr id="329" name="Google Shape;32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30" name="Google Shape;33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2" name="Google Shape;33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11</a:t>
              </a:r>
              <a:endParaRPr/>
            </a:p>
          </p:txBody>
        </p:sp>
      </p:grpSp>
      <p:grpSp>
        <p:nvGrpSpPr>
          <p:cNvPr id="333" name="Google Shape;333;p15"/>
          <p:cNvGrpSpPr/>
          <p:nvPr/>
        </p:nvGrpSpPr>
        <p:grpSpPr>
          <a:xfrm>
            <a:off x="6211916" y="6707236"/>
            <a:ext cx="898252" cy="832224"/>
            <a:chOff x="0" y="-18929"/>
            <a:chExt cx="1197669" cy="1109631"/>
          </a:xfrm>
        </p:grpSpPr>
        <p:grpSp>
          <p:nvGrpSpPr>
            <p:cNvPr id="334" name="Google Shape;33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7" name="Google Shape;33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12</a:t>
              </a:r>
              <a:endParaRPr/>
            </a:p>
          </p:txBody>
        </p:sp>
      </p:grpSp>
      <p:grpSp>
        <p:nvGrpSpPr>
          <p:cNvPr id="338" name="Google Shape;338;p15"/>
          <p:cNvGrpSpPr/>
          <p:nvPr/>
        </p:nvGrpSpPr>
        <p:grpSpPr>
          <a:xfrm>
            <a:off x="458993" y="7677663"/>
            <a:ext cx="898252" cy="832224"/>
            <a:chOff x="0" y="-18929"/>
            <a:chExt cx="1197669" cy="1109631"/>
          </a:xfrm>
        </p:grpSpPr>
        <p:grpSp>
          <p:nvGrpSpPr>
            <p:cNvPr id="339" name="Google Shape;33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40" name="Google Shape;34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2" name="Google Shape;34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13</a:t>
              </a:r>
              <a:endParaRPr/>
            </a:p>
          </p:txBody>
        </p:sp>
      </p:grpSp>
      <p:grpSp>
        <p:nvGrpSpPr>
          <p:cNvPr id="343" name="Google Shape;343;p15"/>
          <p:cNvGrpSpPr/>
          <p:nvPr/>
        </p:nvGrpSpPr>
        <p:grpSpPr>
          <a:xfrm>
            <a:off x="1417025" y="7677663"/>
            <a:ext cx="898252" cy="832224"/>
            <a:chOff x="0" y="-18929"/>
            <a:chExt cx="1197669" cy="1109631"/>
          </a:xfrm>
        </p:grpSpPr>
        <p:grpSp>
          <p:nvGrpSpPr>
            <p:cNvPr id="344" name="Google Shape;34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45" name="Google Shape;34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7" name="Google Shape;34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14</a:t>
              </a:r>
              <a:endParaRPr/>
            </a:p>
          </p:txBody>
        </p:sp>
      </p:grpSp>
      <p:grpSp>
        <p:nvGrpSpPr>
          <p:cNvPr id="348" name="Google Shape;348;p15"/>
          <p:cNvGrpSpPr/>
          <p:nvPr/>
        </p:nvGrpSpPr>
        <p:grpSpPr>
          <a:xfrm>
            <a:off x="2390458" y="7677663"/>
            <a:ext cx="898252" cy="832224"/>
            <a:chOff x="0" y="-18929"/>
            <a:chExt cx="1197669" cy="1109631"/>
          </a:xfrm>
        </p:grpSpPr>
        <p:grpSp>
          <p:nvGrpSpPr>
            <p:cNvPr id="349" name="Google Shape;34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50" name="Google Shape;35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15</a:t>
              </a:r>
              <a:endParaRPr/>
            </a:p>
          </p:txBody>
        </p:sp>
      </p:grpSp>
      <p:grpSp>
        <p:nvGrpSpPr>
          <p:cNvPr id="353" name="Google Shape;353;p15"/>
          <p:cNvGrpSpPr/>
          <p:nvPr/>
        </p:nvGrpSpPr>
        <p:grpSpPr>
          <a:xfrm>
            <a:off x="3345860" y="7677663"/>
            <a:ext cx="898252" cy="832224"/>
            <a:chOff x="0" y="-18929"/>
            <a:chExt cx="1197669" cy="1109631"/>
          </a:xfrm>
        </p:grpSpPr>
        <p:grpSp>
          <p:nvGrpSpPr>
            <p:cNvPr id="354" name="Google Shape;35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55" name="Google Shape;35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7" name="Google Shape;35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16</a:t>
              </a:r>
              <a:endParaRPr/>
            </a:p>
          </p:txBody>
        </p:sp>
      </p:grpSp>
      <p:grpSp>
        <p:nvGrpSpPr>
          <p:cNvPr id="358" name="Google Shape;358;p15"/>
          <p:cNvGrpSpPr/>
          <p:nvPr/>
        </p:nvGrpSpPr>
        <p:grpSpPr>
          <a:xfrm>
            <a:off x="4301262" y="7677663"/>
            <a:ext cx="898252" cy="832224"/>
            <a:chOff x="0" y="-18929"/>
            <a:chExt cx="1197669" cy="1109631"/>
          </a:xfrm>
        </p:grpSpPr>
        <p:grpSp>
          <p:nvGrpSpPr>
            <p:cNvPr id="359" name="Google Shape;35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60" name="Google Shape;36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2" name="Google Shape;36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17</a:t>
              </a:r>
              <a:endParaRPr/>
            </a:p>
          </p:txBody>
        </p:sp>
      </p:grpSp>
      <p:grpSp>
        <p:nvGrpSpPr>
          <p:cNvPr id="363" name="Google Shape;363;p15"/>
          <p:cNvGrpSpPr/>
          <p:nvPr/>
        </p:nvGrpSpPr>
        <p:grpSpPr>
          <a:xfrm>
            <a:off x="5275714" y="7677663"/>
            <a:ext cx="898252" cy="832224"/>
            <a:chOff x="0" y="-18929"/>
            <a:chExt cx="1197669" cy="1109631"/>
          </a:xfrm>
        </p:grpSpPr>
        <p:grpSp>
          <p:nvGrpSpPr>
            <p:cNvPr id="364" name="Google Shape;36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65" name="Google Shape;36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18</a:t>
              </a:r>
              <a:endParaRPr/>
            </a:p>
          </p:txBody>
        </p:sp>
      </p:grpSp>
      <p:grpSp>
        <p:nvGrpSpPr>
          <p:cNvPr id="368" name="Google Shape;368;p15"/>
          <p:cNvGrpSpPr/>
          <p:nvPr/>
        </p:nvGrpSpPr>
        <p:grpSpPr>
          <a:xfrm>
            <a:off x="6231116" y="7677663"/>
            <a:ext cx="898252" cy="832224"/>
            <a:chOff x="0" y="-18929"/>
            <a:chExt cx="1197669" cy="1109631"/>
          </a:xfrm>
        </p:grpSpPr>
        <p:grpSp>
          <p:nvGrpSpPr>
            <p:cNvPr id="369" name="Google Shape;36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70" name="Google Shape;37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19</a:t>
              </a:r>
              <a:endParaRPr/>
            </a:p>
          </p:txBody>
        </p:sp>
      </p:grpSp>
      <p:grpSp>
        <p:nvGrpSpPr>
          <p:cNvPr id="373" name="Google Shape;373;p15"/>
          <p:cNvGrpSpPr/>
          <p:nvPr/>
        </p:nvGrpSpPr>
        <p:grpSpPr>
          <a:xfrm>
            <a:off x="459799" y="8629040"/>
            <a:ext cx="898252" cy="832224"/>
            <a:chOff x="0" y="-18929"/>
            <a:chExt cx="1197669" cy="1109631"/>
          </a:xfrm>
        </p:grpSpPr>
        <p:grpSp>
          <p:nvGrpSpPr>
            <p:cNvPr id="374" name="Google Shape;37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7" name="Google Shape;37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20</a:t>
              </a:r>
              <a:endParaRPr/>
            </a:p>
          </p:txBody>
        </p:sp>
      </p:grpSp>
      <p:grpSp>
        <p:nvGrpSpPr>
          <p:cNvPr id="378" name="Google Shape;378;p15"/>
          <p:cNvGrpSpPr/>
          <p:nvPr/>
        </p:nvGrpSpPr>
        <p:grpSpPr>
          <a:xfrm>
            <a:off x="1417831" y="8629040"/>
            <a:ext cx="898252" cy="832224"/>
            <a:chOff x="0" y="-18929"/>
            <a:chExt cx="1197669" cy="1109631"/>
          </a:xfrm>
        </p:grpSpPr>
        <p:grpSp>
          <p:nvGrpSpPr>
            <p:cNvPr id="379" name="Google Shape;37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80" name="Google Shape;38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21</a:t>
              </a:r>
              <a:endParaRPr/>
            </a:p>
          </p:txBody>
        </p:sp>
      </p:grpSp>
      <p:grpSp>
        <p:nvGrpSpPr>
          <p:cNvPr id="383" name="Google Shape;383;p15"/>
          <p:cNvGrpSpPr/>
          <p:nvPr/>
        </p:nvGrpSpPr>
        <p:grpSpPr>
          <a:xfrm>
            <a:off x="2391264" y="8629040"/>
            <a:ext cx="898252" cy="832224"/>
            <a:chOff x="0" y="-18929"/>
            <a:chExt cx="1197669" cy="1109631"/>
          </a:xfrm>
        </p:grpSpPr>
        <p:grpSp>
          <p:nvGrpSpPr>
            <p:cNvPr id="384" name="Google Shape;38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85" name="Google Shape;38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" name="Google Shape;38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22</a:t>
              </a:r>
              <a:endParaRPr/>
            </a:p>
          </p:txBody>
        </p:sp>
      </p:grpSp>
      <p:grpSp>
        <p:nvGrpSpPr>
          <p:cNvPr id="388" name="Google Shape;388;p15"/>
          <p:cNvGrpSpPr/>
          <p:nvPr/>
        </p:nvGrpSpPr>
        <p:grpSpPr>
          <a:xfrm>
            <a:off x="3346666" y="8629040"/>
            <a:ext cx="898252" cy="832224"/>
            <a:chOff x="0" y="-18929"/>
            <a:chExt cx="1197669" cy="1109631"/>
          </a:xfrm>
        </p:grpSpPr>
        <p:grpSp>
          <p:nvGrpSpPr>
            <p:cNvPr id="389" name="Google Shape;38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2" name="Google Shape;39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23</a:t>
              </a:r>
              <a:endParaRPr/>
            </a:p>
          </p:txBody>
        </p:sp>
      </p:grpSp>
      <p:grpSp>
        <p:nvGrpSpPr>
          <p:cNvPr id="393" name="Google Shape;393;p15"/>
          <p:cNvGrpSpPr/>
          <p:nvPr/>
        </p:nvGrpSpPr>
        <p:grpSpPr>
          <a:xfrm>
            <a:off x="4302068" y="8629040"/>
            <a:ext cx="898252" cy="832224"/>
            <a:chOff x="0" y="-18929"/>
            <a:chExt cx="1197669" cy="1109631"/>
          </a:xfrm>
        </p:grpSpPr>
        <p:grpSp>
          <p:nvGrpSpPr>
            <p:cNvPr id="394" name="Google Shape;39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395" name="Google Shape;39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" name="Google Shape;39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24</a:t>
              </a:r>
              <a:endParaRPr/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5276520" y="8629040"/>
            <a:ext cx="898252" cy="832224"/>
            <a:chOff x="0" y="-18929"/>
            <a:chExt cx="1197669" cy="1109631"/>
          </a:xfrm>
        </p:grpSpPr>
        <p:grpSp>
          <p:nvGrpSpPr>
            <p:cNvPr id="399" name="Google Shape;39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00" name="Google Shape;40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2" name="Google Shape;40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25</a:t>
              </a:r>
              <a:endParaRPr/>
            </a:p>
          </p:txBody>
        </p:sp>
      </p:grpSp>
      <p:grpSp>
        <p:nvGrpSpPr>
          <p:cNvPr id="403" name="Google Shape;403;p15"/>
          <p:cNvGrpSpPr/>
          <p:nvPr/>
        </p:nvGrpSpPr>
        <p:grpSpPr>
          <a:xfrm>
            <a:off x="6231921" y="8629040"/>
            <a:ext cx="898252" cy="832224"/>
            <a:chOff x="0" y="-18929"/>
            <a:chExt cx="1197669" cy="1109631"/>
          </a:xfrm>
        </p:grpSpPr>
        <p:grpSp>
          <p:nvGrpSpPr>
            <p:cNvPr id="404" name="Google Shape;40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05" name="Google Shape;40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7" name="Google Shape;40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26</a:t>
              </a:r>
              <a:endParaRPr/>
            </a:p>
          </p:txBody>
        </p:sp>
      </p:grpSp>
      <p:grpSp>
        <p:nvGrpSpPr>
          <p:cNvPr id="408" name="Google Shape;408;p15"/>
          <p:cNvGrpSpPr/>
          <p:nvPr/>
        </p:nvGrpSpPr>
        <p:grpSpPr>
          <a:xfrm>
            <a:off x="460604" y="9580416"/>
            <a:ext cx="898252" cy="832224"/>
            <a:chOff x="0" y="-18929"/>
            <a:chExt cx="1197669" cy="1109631"/>
          </a:xfrm>
        </p:grpSpPr>
        <p:grpSp>
          <p:nvGrpSpPr>
            <p:cNvPr id="409" name="Google Shape;40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10" name="Google Shape;41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" name="Google Shape;41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27</a:t>
              </a:r>
              <a:endParaRPr/>
            </a:p>
          </p:txBody>
        </p:sp>
      </p:grpSp>
      <p:grpSp>
        <p:nvGrpSpPr>
          <p:cNvPr id="413" name="Google Shape;413;p15"/>
          <p:cNvGrpSpPr/>
          <p:nvPr/>
        </p:nvGrpSpPr>
        <p:grpSpPr>
          <a:xfrm>
            <a:off x="1418636" y="9580416"/>
            <a:ext cx="898252" cy="832224"/>
            <a:chOff x="0" y="-18929"/>
            <a:chExt cx="1197669" cy="1109631"/>
          </a:xfrm>
        </p:grpSpPr>
        <p:grpSp>
          <p:nvGrpSpPr>
            <p:cNvPr id="414" name="Google Shape;41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15" name="Google Shape;41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7" name="Google Shape;41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28</a:t>
              </a:r>
              <a:endParaRPr/>
            </a:p>
          </p:txBody>
        </p:sp>
      </p:grpSp>
      <p:grpSp>
        <p:nvGrpSpPr>
          <p:cNvPr id="418" name="Google Shape;418;p15"/>
          <p:cNvGrpSpPr/>
          <p:nvPr/>
        </p:nvGrpSpPr>
        <p:grpSpPr>
          <a:xfrm>
            <a:off x="2392069" y="9580416"/>
            <a:ext cx="898252" cy="832224"/>
            <a:chOff x="0" y="-18929"/>
            <a:chExt cx="1197669" cy="1109631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" name="Google Shape;42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29</a:t>
              </a:r>
              <a:endParaRPr/>
            </a:p>
          </p:txBody>
        </p:sp>
      </p:grpSp>
      <p:grpSp>
        <p:nvGrpSpPr>
          <p:cNvPr id="423" name="Google Shape;423;p15"/>
          <p:cNvGrpSpPr/>
          <p:nvPr/>
        </p:nvGrpSpPr>
        <p:grpSpPr>
          <a:xfrm>
            <a:off x="3347471" y="9580416"/>
            <a:ext cx="898252" cy="832224"/>
            <a:chOff x="0" y="-18929"/>
            <a:chExt cx="1197669" cy="1109631"/>
          </a:xfrm>
        </p:grpSpPr>
        <p:grpSp>
          <p:nvGrpSpPr>
            <p:cNvPr id="424" name="Google Shape;424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25" name="Google Shape;425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7" name="Google Shape;427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30</a:t>
              </a:r>
              <a:endParaRPr/>
            </a:p>
          </p:txBody>
        </p:sp>
      </p:grpSp>
      <p:grpSp>
        <p:nvGrpSpPr>
          <p:cNvPr id="428" name="Google Shape;428;p15"/>
          <p:cNvGrpSpPr/>
          <p:nvPr/>
        </p:nvGrpSpPr>
        <p:grpSpPr>
          <a:xfrm>
            <a:off x="4302873" y="9580416"/>
            <a:ext cx="898252" cy="832224"/>
            <a:chOff x="0" y="-18929"/>
            <a:chExt cx="1197669" cy="1109631"/>
          </a:xfrm>
        </p:grpSpPr>
        <p:grpSp>
          <p:nvGrpSpPr>
            <p:cNvPr id="429" name="Google Shape;429;p15"/>
            <p:cNvGrpSpPr/>
            <p:nvPr/>
          </p:nvGrpSpPr>
          <p:grpSpPr>
            <a:xfrm>
              <a:off x="0" y="-18929"/>
              <a:ext cx="1197669" cy="1109631"/>
              <a:chOff x="0" y="-9525"/>
              <a:chExt cx="602673" cy="558371"/>
            </a:xfrm>
          </p:grpSpPr>
          <p:sp>
            <p:nvSpPr>
              <p:cNvPr id="430" name="Google Shape;430;p15"/>
              <p:cNvSpPr/>
              <p:nvPr/>
            </p:nvSpPr>
            <p:spPr>
              <a:xfrm>
                <a:off x="0" y="0"/>
                <a:ext cx="602673" cy="548846"/>
              </a:xfrm>
              <a:custGeom>
                <a:rect b="b" l="l" r="r" t="t"/>
                <a:pathLst>
                  <a:path extrusionOk="0" h="548846" w="602673">
                    <a:moveTo>
                      <a:pt x="51713" y="0"/>
                    </a:moveTo>
                    <a:lnTo>
                      <a:pt x="550959" y="0"/>
                    </a:lnTo>
                    <a:cubicBezTo>
                      <a:pt x="579520" y="0"/>
                      <a:pt x="602673" y="23153"/>
                      <a:pt x="602673" y="51713"/>
                    </a:cubicBezTo>
                    <a:lnTo>
                      <a:pt x="602673" y="497133"/>
                    </a:lnTo>
                    <a:cubicBezTo>
                      <a:pt x="602673" y="525694"/>
                      <a:pt x="579520" y="548846"/>
                      <a:pt x="550959" y="548846"/>
                    </a:cubicBezTo>
                    <a:lnTo>
                      <a:pt x="51713" y="548846"/>
                    </a:lnTo>
                    <a:cubicBezTo>
                      <a:pt x="23153" y="548846"/>
                      <a:pt x="0" y="525694"/>
                      <a:pt x="0" y="497133"/>
                    </a:cubicBezTo>
                    <a:lnTo>
                      <a:pt x="0" y="51713"/>
                    </a:lnTo>
                    <a:cubicBezTo>
                      <a:pt x="0" y="23153"/>
                      <a:pt x="23153" y="0"/>
                      <a:pt x="51713" y="0"/>
                    </a:cubicBezTo>
                    <a:close/>
                  </a:path>
                </a:pathLst>
              </a:custGeom>
              <a:solidFill>
                <a:srgbClr val="FFFC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5"/>
              <p:cNvSpPr txBox="1"/>
              <p:nvPr/>
            </p:nvSpPr>
            <p:spPr>
              <a:xfrm>
                <a:off x="0" y="-9525"/>
                <a:ext cx="602673" cy="558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900" lIns="49900" spcFirstLastPara="1" rIns="49900" wrap="square" tIns="49900">
                <a:noAutofit/>
              </a:bodyPr>
              <a:lstStyle/>
              <a:p>
                <a:pPr indent="0" lvl="0" marL="0" marR="0" rtl="0" algn="ctr">
                  <a:lnSpc>
                    <a:spcPct val="4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" name="Google Shape;432;p15"/>
            <p:cNvSpPr txBox="1"/>
            <p:nvPr/>
          </p:nvSpPr>
          <p:spPr>
            <a:xfrm>
              <a:off x="407862" y="66841"/>
              <a:ext cx="381946" cy="156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17" u="none" cap="none" strike="noStrike">
                  <a:solidFill>
                    <a:srgbClr val="E25C33"/>
                  </a:solidFill>
                  <a:latin typeface="Barlow"/>
                  <a:ea typeface="Barlow"/>
                  <a:cs typeface="Barlow"/>
                  <a:sym typeface="Barlow"/>
                </a:rPr>
                <a:t>31</a:t>
              </a:r>
              <a:endParaRPr/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5277325" y="9580416"/>
            <a:ext cx="898252" cy="832224"/>
            <a:chOff x="0" y="-9525"/>
            <a:chExt cx="602673" cy="558371"/>
          </a:xfrm>
        </p:grpSpPr>
        <p:sp>
          <p:nvSpPr>
            <p:cNvPr id="434" name="Google Shape;434;p15"/>
            <p:cNvSpPr/>
            <p:nvPr/>
          </p:nvSpPr>
          <p:spPr>
            <a:xfrm>
              <a:off x="0" y="0"/>
              <a:ext cx="602673" cy="548846"/>
            </a:xfrm>
            <a:custGeom>
              <a:rect b="b" l="l" r="r" t="t"/>
              <a:pathLst>
                <a:path extrusionOk="0" h="548846" w="602673">
                  <a:moveTo>
                    <a:pt x="51713" y="0"/>
                  </a:moveTo>
                  <a:lnTo>
                    <a:pt x="550959" y="0"/>
                  </a:lnTo>
                  <a:cubicBezTo>
                    <a:pt x="579520" y="0"/>
                    <a:pt x="602673" y="23153"/>
                    <a:pt x="602673" y="51713"/>
                  </a:cubicBezTo>
                  <a:lnTo>
                    <a:pt x="602673" y="497133"/>
                  </a:lnTo>
                  <a:cubicBezTo>
                    <a:pt x="602673" y="525694"/>
                    <a:pt x="579520" y="548846"/>
                    <a:pt x="550959" y="548846"/>
                  </a:cubicBezTo>
                  <a:lnTo>
                    <a:pt x="51713" y="548846"/>
                  </a:lnTo>
                  <a:cubicBezTo>
                    <a:pt x="23153" y="548846"/>
                    <a:pt x="0" y="525694"/>
                    <a:pt x="0" y="497133"/>
                  </a:cubicBezTo>
                  <a:lnTo>
                    <a:pt x="0" y="51713"/>
                  </a:lnTo>
                  <a:cubicBezTo>
                    <a:pt x="0" y="23153"/>
                    <a:pt x="23153" y="0"/>
                    <a:pt x="51713" y="0"/>
                  </a:cubicBezTo>
                  <a:close/>
                </a:path>
              </a:pathLst>
            </a:custGeom>
            <a:solidFill>
              <a:srgbClr val="DDE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5"/>
            <p:cNvSpPr txBox="1"/>
            <p:nvPr/>
          </p:nvSpPr>
          <p:spPr>
            <a:xfrm>
              <a:off x="0" y="-9525"/>
              <a:ext cx="602673" cy="558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6232727" y="9580416"/>
            <a:ext cx="898252" cy="832224"/>
            <a:chOff x="0" y="-9525"/>
            <a:chExt cx="602673" cy="558371"/>
          </a:xfrm>
        </p:grpSpPr>
        <p:sp>
          <p:nvSpPr>
            <p:cNvPr id="437" name="Google Shape;437;p15"/>
            <p:cNvSpPr/>
            <p:nvPr/>
          </p:nvSpPr>
          <p:spPr>
            <a:xfrm>
              <a:off x="0" y="0"/>
              <a:ext cx="602673" cy="548846"/>
            </a:xfrm>
            <a:custGeom>
              <a:rect b="b" l="l" r="r" t="t"/>
              <a:pathLst>
                <a:path extrusionOk="0" h="548846" w="602673">
                  <a:moveTo>
                    <a:pt x="51713" y="0"/>
                  </a:moveTo>
                  <a:lnTo>
                    <a:pt x="550959" y="0"/>
                  </a:lnTo>
                  <a:cubicBezTo>
                    <a:pt x="579520" y="0"/>
                    <a:pt x="602673" y="23153"/>
                    <a:pt x="602673" y="51713"/>
                  </a:cubicBezTo>
                  <a:lnTo>
                    <a:pt x="602673" y="497133"/>
                  </a:lnTo>
                  <a:cubicBezTo>
                    <a:pt x="602673" y="525694"/>
                    <a:pt x="579520" y="548846"/>
                    <a:pt x="550959" y="548846"/>
                  </a:cubicBezTo>
                  <a:lnTo>
                    <a:pt x="51713" y="548846"/>
                  </a:lnTo>
                  <a:cubicBezTo>
                    <a:pt x="23153" y="548846"/>
                    <a:pt x="0" y="525694"/>
                    <a:pt x="0" y="497133"/>
                  </a:cubicBezTo>
                  <a:lnTo>
                    <a:pt x="0" y="51713"/>
                  </a:lnTo>
                  <a:cubicBezTo>
                    <a:pt x="0" y="23153"/>
                    <a:pt x="23153" y="0"/>
                    <a:pt x="51713" y="0"/>
                  </a:cubicBezTo>
                  <a:close/>
                </a:path>
              </a:pathLst>
            </a:custGeom>
            <a:solidFill>
              <a:srgbClr val="DDE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5"/>
            <p:cNvSpPr txBox="1"/>
            <p:nvPr/>
          </p:nvSpPr>
          <p:spPr>
            <a:xfrm>
              <a:off x="0" y="-9525"/>
              <a:ext cx="602673" cy="558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E8B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444" name="Google Shape;444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447" name="Google Shape;44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450" name="Google Shape;45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453" name="Google Shape;453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459" name="Google Shape;459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460" name="Google Shape;460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461" name="Google Shape;461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462" name="Google Shape;462;p16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</p:txBody>
      </p:sp>
      <p:sp>
        <p:nvSpPr>
          <p:cNvPr id="463" name="Google Shape;463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464" name="Google Shape;464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465" name="Google Shape;465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466" name="Google Shape;466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467" name="Google Shape;467;p16"/>
          <p:cNvGrpSpPr/>
          <p:nvPr/>
        </p:nvGrpSpPr>
        <p:grpSpPr>
          <a:xfrm>
            <a:off x="3821411" y="2904678"/>
            <a:ext cx="702613" cy="594318"/>
            <a:chOff x="0" y="-6779"/>
            <a:chExt cx="936817" cy="792424"/>
          </a:xfrm>
        </p:grpSpPr>
        <p:grpSp>
          <p:nvGrpSpPr>
            <p:cNvPr id="468" name="Google Shape;46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69" name="Google Shape;4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E2E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#BE2E62</a:t>
              </a:r>
              <a:endParaRPr/>
            </a:p>
          </p:txBody>
        </p:sp>
      </p:grpSp>
      <p:grpSp>
        <p:nvGrpSpPr>
          <p:cNvPr id="472" name="Google Shape;472;p16"/>
          <p:cNvGrpSpPr/>
          <p:nvPr/>
        </p:nvGrpSpPr>
        <p:grpSpPr>
          <a:xfrm>
            <a:off x="4493185" y="2904678"/>
            <a:ext cx="702613" cy="594318"/>
            <a:chOff x="0" y="-6779"/>
            <a:chExt cx="936817" cy="792424"/>
          </a:xfrm>
        </p:grpSpPr>
        <p:grpSp>
          <p:nvGrpSpPr>
            <p:cNvPr id="473" name="Google Shape;47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74" name="Google Shape;47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125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6" name="Google Shape;47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#91254C</a:t>
              </a:r>
              <a:endParaRPr/>
            </a:p>
          </p:txBody>
        </p:sp>
      </p:grpSp>
      <p:grpSp>
        <p:nvGrpSpPr>
          <p:cNvPr id="477" name="Google Shape;477;p16"/>
          <p:cNvGrpSpPr/>
          <p:nvPr/>
        </p:nvGrpSpPr>
        <p:grpSpPr>
          <a:xfrm>
            <a:off x="5149342" y="2904678"/>
            <a:ext cx="702613" cy="594318"/>
            <a:chOff x="0" y="-6779"/>
            <a:chExt cx="936817" cy="792424"/>
          </a:xfrm>
        </p:grpSpPr>
        <p:grpSp>
          <p:nvGrpSpPr>
            <p:cNvPr id="478" name="Google Shape;47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79" name="Google Shape;4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FE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1" name="Google Shape;48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#FCFE8B</a:t>
              </a:r>
              <a:endParaRPr/>
            </a:p>
          </p:txBody>
        </p:sp>
      </p:grpSp>
      <p:grpSp>
        <p:nvGrpSpPr>
          <p:cNvPr id="482" name="Google Shape;482;p16"/>
          <p:cNvGrpSpPr/>
          <p:nvPr/>
        </p:nvGrpSpPr>
        <p:grpSpPr>
          <a:xfrm>
            <a:off x="5786349" y="2904678"/>
            <a:ext cx="702613" cy="594318"/>
            <a:chOff x="0" y="-6779"/>
            <a:chExt cx="936817" cy="792424"/>
          </a:xfrm>
        </p:grpSpPr>
        <p:grpSp>
          <p:nvGrpSpPr>
            <p:cNvPr id="483" name="Google Shape;48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84" name="Google Shape;4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25C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6" name="Google Shape;48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#E25C33</a:t>
              </a:r>
              <a:endParaRPr/>
            </a:p>
          </p:txBody>
        </p:sp>
      </p:grpSp>
      <p:grpSp>
        <p:nvGrpSpPr>
          <p:cNvPr id="487" name="Google Shape;487;p16"/>
          <p:cNvGrpSpPr/>
          <p:nvPr/>
        </p:nvGrpSpPr>
        <p:grpSpPr>
          <a:xfrm>
            <a:off x="3862023" y="3601331"/>
            <a:ext cx="702613" cy="594318"/>
            <a:chOff x="0" y="-6779"/>
            <a:chExt cx="936817" cy="792424"/>
          </a:xfrm>
        </p:grpSpPr>
        <p:grpSp>
          <p:nvGrpSpPr>
            <p:cNvPr id="488" name="Google Shape;48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89" name="Google Shape;48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05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1" name="Google Shape;49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#B05E00</a:t>
              </a:r>
              <a:endParaRPr/>
            </a:p>
          </p:txBody>
        </p:sp>
      </p:grpSp>
      <p:grpSp>
        <p:nvGrpSpPr>
          <p:cNvPr id="492" name="Google Shape;492;p16"/>
          <p:cNvGrpSpPr/>
          <p:nvPr/>
        </p:nvGrpSpPr>
        <p:grpSpPr>
          <a:xfrm>
            <a:off x="4533797" y="3601331"/>
            <a:ext cx="702613" cy="594318"/>
            <a:chOff x="0" y="-6779"/>
            <a:chExt cx="936817" cy="792424"/>
          </a:xfrm>
        </p:grpSpPr>
        <p:grpSp>
          <p:nvGrpSpPr>
            <p:cNvPr id="493" name="Google Shape;49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94" name="Google Shape;49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7F4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6" name="Google Shape;49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#7F4800</a:t>
              </a:r>
              <a:endParaRPr/>
            </a:p>
          </p:txBody>
        </p:sp>
      </p:grpSp>
      <p:grpSp>
        <p:nvGrpSpPr>
          <p:cNvPr id="497" name="Google Shape;497;p16"/>
          <p:cNvGrpSpPr/>
          <p:nvPr/>
        </p:nvGrpSpPr>
        <p:grpSpPr>
          <a:xfrm>
            <a:off x="5189954" y="3601331"/>
            <a:ext cx="702613" cy="594318"/>
            <a:chOff x="0" y="-6779"/>
            <a:chExt cx="936817" cy="792424"/>
          </a:xfrm>
        </p:grpSpPr>
        <p:grpSp>
          <p:nvGrpSpPr>
            <p:cNvPr id="498" name="Google Shape;49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99" name="Google Shape;4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5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1" name="Google Shape;50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#FF5C36</a:t>
              </a:r>
              <a:endParaRPr/>
            </a:p>
          </p:txBody>
        </p:sp>
      </p:grpSp>
      <p:grpSp>
        <p:nvGrpSpPr>
          <p:cNvPr id="502" name="Google Shape;502;p16"/>
          <p:cNvGrpSpPr/>
          <p:nvPr/>
        </p:nvGrpSpPr>
        <p:grpSpPr>
          <a:xfrm>
            <a:off x="5826961" y="3601331"/>
            <a:ext cx="702613" cy="594318"/>
            <a:chOff x="0" y="-6779"/>
            <a:chExt cx="936817" cy="792424"/>
          </a:xfrm>
        </p:grpSpPr>
        <p:grpSp>
          <p:nvGrpSpPr>
            <p:cNvPr id="503" name="Google Shape;50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04" name="Google Shape;5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DD2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6" name="Google Shape;50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#FDD243</a:t>
              </a:r>
              <a:endParaRPr/>
            </a:p>
          </p:txBody>
        </p:sp>
      </p:grpSp>
      <p:grpSp>
        <p:nvGrpSpPr>
          <p:cNvPr id="507" name="Google Shape;507;p16"/>
          <p:cNvGrpSpPr/>
          <p:nvPr/>
        </p:nvGrpSpPr>
        <p:grpSpPr>
          <a:xfrm>
            <a:off x="3862023" y="4295339"/>
            <a:ext cx="702613" cy="594318"/>
            <a:chOff x="0" y="-6779"/>
            <a:chExt cx="936817" cy="792424"/>
          </a:xfrm>
        </p:grpSpPr>
        <p:grpSp>
          <p:nvGrpSpPr>
            <p:cNvPr id="508" name="Google Shape;50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09" name="Google Shape;5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EE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1" name="Google Shape;51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#FFEEBE</a:t>
              </a:r>
              <a:endParaRPr/>
            </a:p>
          </p:txBody>
        </p:sp>
      </p:grpSp>
      <p:grpSp>
        <p:nvGrpSpPr>
          <p:cNvPr id="512" name="Google Shape;512;p16"/>
          <p:cNvGrpSpPr/>
          <p:nvPr/>
        </p:nvGrpSpPr>
        <p:grpSpPr>
          <a:xfrm>
            <a:off x="4533797" y="4295339"/>
            <a:ext cx="702613" cy="594318"/>
            <a:chOff x="0" y="-6779"/>
            <a:chExt cx="936817" cy="792424"/>
          </a:xfrm>
        </p:grpSpPr>
        <p:grpSp>
          <p:nvGrpSpPr>
            <p:cNvPr id="513" name="Google Shape;51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14" name="Google Shape;5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DE0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#DDE043</a:t>
              </a:r>
              <a:endParaRPr/>
            </a:p>
          </p:txBody>
        </p:sp>
      </p:grpSp>
      <p:grpSp>
        <p:nvGrpSpPr>
          <p:cNvPr id="517" name="Google Shape;517;p16"/>
          <p:cNvGrpSpPr/>
          <p:nvPr/>
        </p:nvGrpSpPr>
        <p:grpSpPr>
          <a:xfrm>
            <a:off x="5189954" y="4295339"/>
            <a:ext cx="702613" cy="594318"/>
            <a:chOff x="0" y="-6779"/>
            <a:chExt cx="936817" cy="792424"/>
          </a:xfrm>
        </p:grpSpPr>
        <p:grpSp>
          <p:nvGrpSpPr>
            <p:cNvPr id="518" name="Google Shape;51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19" name="Google Shape;5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71D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#471D2E</a:t>
              </a:r>
              <a:endParaRPr/>
            </a:p>
          </p:txBody>
        </p:sp>
      </p:grpSp>
      <p:grpSp>
        <p:nvGrpSpPr>
          <p:cNvPr id="522" name="Google Shape;522;p16"/>
          <p:cNvGrpSpPr/>
          <p:nvPr/>
        </p:nvGrpSpPr>
        <p:grpSpPr>
          <a:xfrm>
            <a:off x="5826961" y="4295339"/>
            <a:ext cx="702613" cy="594318"/>
            <a:chOff x="0" y="-6779"/>
            <a:chExt cx="936817" cy="792424"/>
          </a:xfrm>
        </p:grpSpPr>
        <p:grpSp>
          <p:nvGrpSpPr>
            <p:cNvPr id="523" name="Google Shape;52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524" name="Google Shape;5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88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6" name="Google Shape;52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#FF88B6</a:t>
              </a:r>
              <a:endParaRPr/>
            </a:p>
          </p:txBody>
        </p:sp>
      </p:grpSp>
      <p:sp>
        <p:nvSpPr>
          <p:cNvPr id="527" name="Google Shape;527;p16"/>
          <p:cNvSpPr/>
          <p:nvPr/>
        </p:nvSpPr>
        <p:spPr>
          <a:xfrm flipH="1">
            <a:off x="1922122" y="7927021"/>
            <a:ext cx="971934" cy="1134954"/>
          </a:xfrm>
          <a:custGeom>
            <a:rect b="b" l="l" r="r" t="t"/>
            <a:pathLst>
              <a:path extrusionOk="0" h="1134954" w="971934">
                <a:moveTo>
                  <a:pt x="971934" y="0"/>
                </a:moveTo>
                <a:lnTo>
                  <a:pt x="0" y="0"/>
                </a:lnTo>
                <a:lnTo>
                  <a:pt x="0" y="1134954"/>
                </a:lnTo>
                <a:lnTo>
                  <a:pt x="971934" y="1134954"/>
                </a:lnTo>
                <a:lnTo>
                  <a:pt x="97193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16"/>
          <p:cNvSpPr/>
          <p:nvPr/>
        </p:nvSpPr>
        <p:spPr>
          <a:xfrm>
            <a:off x="3266072" y="7909920"/>
            <a:ext cx="1111761" cy="1169156"/>
          </a:xfrm>
          <a:custGeom>
            <a:rect b="b" l="l" r="r" t="t"/>
            <a:pathLst>
              <a:path extrusionOk="0" h="1169156" w="1111761">
                <a:moveTo>
                  <a:pt x="0" y="0"/>
                </a:moveTo>
                <a:lnTo>
                  <a:pt x="1111761" y="0"/>
                </a:lnTo>
                <a:lnTo>
                  <a:pt x="1111761" y="1169156"/>
                </a:lnTo>
                <a:lnTo>
                  <a:pt x="0" y="1169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p16"/>
          <p:cNvSpPr/>
          <p:nvPr/>
        </p:nvSpPr>
        <p:spPr>
          <a:xfrm>
            <a:off x="4749849" y="7981994"/>
            <a:ext cx="902007" cy="1025008"/>
          </a:xfrm>
          <a:custGeom>
            <a:rect b="b" l="l" r="r" t="t"/>
            <a:pathLst>
              <a:path extrusionOk="0" h="1025008" w="902007">
                <a:moveTo>
                  <a:pt x="0" y="0"/>
                </a:moveTo>
                <a:lnTo>
                  <a:pt x="902008" y="0"/>
                </a:lnTo>
                <a:lnTo>
                  <a:pt x="902008" y="1025008"/>
                </a:lnTo>
                <a:lnTo>
                  <a:pt x="0" y="1025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16"/>
          <p:cNvSpPr/>
          <p:nvPr/>
        </p:nvSpPr>
        <p:spPr>
          <a:xfrm flipH="1">
            <a:off x="1238793" y="6611164"/>
            <a:ext cx="1291676" cy="955840"/>
          </a:xfrm>
          <a:custGeom>
            <a:rect b="b" l="l" r="r" t="t"/>
            <a:pathLst>
              <a:path extrusionOk="0" h="955840" w="1291676">
                <a:moveTo>
                  <a:pt x="1291675" y="0"/>
                </a:moveTo>
                <a:lnTo>
                  <a:pt x="0" y="0"/>
                </a:lnTo>
                <a:lnTo>
                  <a:pt x="0" y="955840"/>
                </a:lnTo>
                <a:lnTo>
                  <a:pt x="1291675" y="955840"/>
                </a:lnTo>
                <a:lnTo>
                  <a:pt x="129167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16"/>
          <p:cNvSpPr/>
          <p:nvPr/>
        </p:nvSpPr>
        <p:spPr>
          <a:xfrm>
            <a:off x="2763262" y="6741663"/>
            <a:ext cx="1130661" cy="694842"/>
          </a:xfrm>
          <a:custGeom>
            <a:rect b="b" l="l" r="r" t="t"/>
            <a:pathLst>
              <a:path extrusionOk="0" h="694842" w="1130661">
                <a:moveTo>
                  <a:pt x="0" y="0"/>
                </a:moveTo>
                <a:lnTo>
                  <a:pt x="1130661" y="0"/>
                </a:lnTo>
                <a:lnTo>
                  <a:pt x="1130661" y="694842"/>
                </a:lnTo>
                <a:lnTo>
                  <a:pt x="0" y="694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16"/>
          <p:cNvSpPr/>
          <p:nvPr/>
        </p:nvSpPr>
        <p:spPr>
          <a:xfrm>
            <a:off x="5308440" y="6617289"/>
            <a:ext cx="1176814" cy="943591"/>
          </a:xfrm>
          <a:custGeom>
            <a:rect b="b" l="l" r="r" t="t"/>
            <a:pathLst>
              <a:path extrusionOk="0" h="943591" w="1176814">
                <a:moveTo>
                  <a:pt x="0" y="0"/>
                </a:moveTo>
                <a:lnTo>
                  <a:pt x="1176814" y="0"/>
                </a:lnTo>
                <a:lnTo>
                  <a:pt x="1176814" y="943590"/>
                </a:lnTo>
                <a:lnTo>
                  <a:pt x="0" y="94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16"/>
          <p:cNvSpPr/>
          <p:nvPr/>
        </p:nvSpPr>
        <p:spPr>
          <a:xfrm>
            <a:off x="4126716" y="6678456"/>
            <a:ext cx="948930" cy="821256"/>
          </a:xfrm>
          <a:custGeom>
            <a:rect b="b" l="l" r="r" t="t"/>
            <a:pathLst>
              <a:path extrusionOk="0" h="821256" w="948930">
                <a:moveTo>
                  <a:pt x="0" y="0"/>
                </a:moveTo>
                <a:lnTo>
                  <a:pt x="948931" y="0"/>
                </a:lnTo>
                <a:lnTo>
                  <a:pt x="948931" y="821256"/>
                </a:lnTo>
                <a:lnTo>
                  <a:pt x="0" y="821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E8B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39" name="Google Shape;539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540" name="Google Shape;540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41" name="Google Shape;541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42" name="Google Shape;542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543" name="Google Shape;543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544" name="Google Shape;544;p17"/>
          <p:cNvSpPr/>
          <p:nvPr/>
        </p:nvSpPr>
        <p:spPr>
          <a:xfrm>
            <a:off x="2583973" y="4089995"/>
            <a:ext cx="2365004" cy="583719"/>
          </a:xfrm>
          <a:custGeom>
            <a:rect b="b" l="l" r="r" t="t"/>
            <a:pathLst>
              <a:path extrusionOk="0" h="1506372" w="6025487">
                <a:moveTo>
                  <a:pt x="0" y="0"/>
                </a:moveTo>
                <a:lnTo>
                  <a:pt x="6025488" y="0"/>
                </a:lnTo>
                <a:lnTo>
                  <a:pt x="6025488" y="1506372"/>
                </a:lnTo>
                <a:lnTo>
                  <a:pt x="0" y="150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