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7556500" cx="106934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Montserrat Black"/>
      <p:bold r:id="rId16"/>
      <p:boldItalic r:id="rId17"/>
    </p:embeddedFont>
    <p:embeddedFont>
      <p:font typeface="Montserrat Medium"/>
      <p:regular r:id="rId18"/>
      <p:bold r:id="rId19"/>
      <p:italic r:id="rId20"/>
      <p:boldItalic r:id="rId21"/>
    </p:embeddedFont>
    <p:embeddedFont>
      <p:font typeface="Monoton"/>
      <p:regular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56756035-E7FD-4E18-9A18-815703014ACC}">
  <a:tblStyle styleId="{56756035-E7FD-4E18-9A18-815703014ACC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italic.fntdata"/><Relationship Id="rId11" Type="http://schemas.openxmlformats.org/officeDocument/2006/relationships/slide" Target="slides/slide5.xml"/><Relationship Id="rId22" Type="http://schemas.openxmlformats.org/officeDocument/2006/relationships/font" Target="fonts/Monoton-regular.fntdata"/><Relationship Id="rId10" Type="http://schemas.openxmlformats.org/officeDocument/2006/relationships/slide" Target="slides/slide4.xml"/><Relationship Id="rId21" Type="http://schemas.openxmlformats.org/officeDocument/2006/relationships/font" Target="fonts/MontserratMedium-bold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MontserratBlack-boldItalic.fntdata"/><Relationship Id="rId16" Type="http://schemas.openxmlformats.org/officeDocument/2006/relationships/font" Target="fonts/MontserratBlack-bold.fntdata"/><Relationship Id="rId5" Type="http://schemas.openxmlformats.org/officeDocument/2006/relationships/slideMaster" Target="slideMasters/slideMaster1.xml"/><Relationship Id="rId19" Type="http://schemas.openxmlformats.org/officeDocument/2006/relationships/font" Target="fonts/MontserratMedium-bold.fntdata"/><Relationship Id="rId6" Type="http://schemas.openxmlformats.org/officeDocument/2006/relationships/notesMaster" Target="notesMasters/notesMaster1.xml"/><Relationship Id="rId18" Type="http://schemas.openxmlformats.org/officeDocument/2006/relationships/font" Target="fonts/MontserratMedium-regular.fntdata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9" name="Google Shape;169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8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9" name="Google Shape;39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1"/>
          <p:cNvSpPr txBox="1"/>
          <p:nvPr>
            <p:ph idx="1" type="body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/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2"/>
          <p:cNvSpPr txBox="1"/>
          <p:nvPr>
            <p:ph idx="1" type="body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2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sz="4000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5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6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6" name="Google Shape;36;p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indent="-381000" lvl="1" marL="9144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indent="-355600" lvl="2" marL="1371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/>
        </p:txBody>
      </p:sp>
      <p:sp>
        <p:nvSpPr>
          <p:cNvPr id="37" name="Google Shape;37;p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7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4" name="Google Shape;44;p7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7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81000" lvl="0" marL="4572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indent="-355600" lvl="1" marL="914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indent="-330200" lvl="3" marL="1828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indent="-330200" lvl="4" marL="22860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indent="-330200" lvl="5" marL="2743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indent="-330200" lvl="6" marL="32004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indent="-330200" lvl="7" marL="3657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indent="-330200" lvl="8" marL="41148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/>
        </p:txBody>
      </p:sp>
      <p:sp>
        <p:nvSpPr>
          <p:cNvPr id="46" name="Google Shape;46;p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indent="-381000" lvl="2" marL="1371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indent="-355600" lvl="4" marL="22860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indent="-355600" lvl="5" marL="27432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9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58" name="Google Shape;58;p9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0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indent="-228600" lvl="1" marL="9144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indent="-228600" lvl="3" marL="1828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indent="-228600" lvl="4" marL="22860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indent="-228600" lvl="5" marL="27432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indent="-228600" lvl="6" marL="32004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indent="-228600" lvl="7" marL="3657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indent="-228600" lvl="8" marL="41148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/>
        </p:txBody>
      </p:sp>
      <p:sp>
        <p:nvSpPr>
          <p:cNvPr id="65" name="Google Shape;65;p1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7.png"/><Relationship Id="rId7" Type="http://schemas.openxmlformats.org/officeDocument/2006/relationships/image" Target="../media/image37.png"/><Relationship Id="rId8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.jpg"/><Relationship Id="rId10" Type="http://schemas.openxmlformats.org/officeDocument/2006/relationships/image" Target="../media/image14.jpg"/><Relationship Id="rId13" Type="http://schemas.openxmlformats.org/officeDocument/2006/relationships/image" Target="../media/image6.png"/><Relationship Id="rId12" Type="http://schemas.openxmlformats.org/officeDocument/2006/relationships/image" Target="../media/image22.jp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Relationship Id="rId4" Type="http://schemas.openxmlformats.org/officeDocument/2006/relationships/image" Target="../media/image15.png"/><Relationship Id="rId9" Type="http://schemas.openxmlformats.org/officeDocument/2006/relationships/image" Target="../media/image8.png"/><Relationship Id="rId14" Type="http://schemas.openxmlformats.org/officeDocument/2006/relationships/image" Target="../media/image4.png"/><Relationship Id="rId5" Type="http://schemas.openxmlformats.org/officeDocument/2006/relationships/image" Target="../media/image2.png"/><Relationship Id="rId6" Type="http://schemas.openxmlformats.org/officeDocument/2006/relationships/image" Target="../media/image26.png"/><Relationship Id="rId7" Type="http://schemas.openxmlformats.org/officeDocument/2006/relationships/image" Target="../media/image25.png"/><Relationship Id="rId8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1" Type="http://schemas.openxmlformats.org/officeDocument/2006/relationships/image" Target="../media/image3.png"/><Relationship Id="rId10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2.png"/><Relationship Id="rId4" Type="http://schemas.openxmlformats.org/officeDocument/2006/relationships/image" Target="../media/image20.jpg"/><Relationship Id="rId9" Type="http://schemas.openxmlformats.org/officeDocument/2006/relationships/image" Target="../media/image7.png"/><Relationship Id="rId5" Type="http://schemas.openxmlformats.org/officeDocument/2006/relationships/image" Target="../media/image36.jpg"/><Relationship Id="rId6" Type="http://schemas.openxmlformats.org/officeDocument/2006/relationships/image" Target="../media/image31.jpg"/><Relationship Id="rId7" Type="http://schemas.openxmlformats.org/officeDocument/2006/relationships/image" Target="../media/image12.png"/><Relationship Id="rId8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1" Type="http://schemas.openxmlformats.org/officeDocument/2006/relationships/image" Target="../media/image7.png"/><Relationship Id="rId10" Type="http://schemas.openxmlformats.org/officeDocument/2006/relationships/image" Target="../media/image12.png"/><Relationship Id="rId13" Type="http://schemas.openxmlformats.org/officeDocument/2006/relationships/image" Target="../media/image26.png"/><Relationship Id="rId1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5.png"/><Relationship Id="rId4" Type="http://schemas.openxmlformats.org/officeDocument/2006/relationships/image" Target="../media/image15.png"/><Relationship Id="rId9" Type="http://schemas.openxmlformats.org/officeDocument/2006/relationships/image" Target="../media/image5.png"/><Relationship Id="rId15" Type="http://schemas.openxmlformats.org/officeDocument/2006/relationships/image" Target="../media/image4.png"/><Relationship Id="rId14" Type="http://schemas.openxmlformats.org/officeDocument/2006/relationships/image" Target="../media/image11.png"/><Relationship Id="rId17" Type="http://schemas.openxmlformats.org/officeDocument/2006/relationships/image" Target="../media/image37.png"/><Relationship Id="rId16" Type="http://schemas.openxmlformats.org/officeDocument/2006/relationships/image" Target="../media/image9.png"/><Relationship Id="rId5" Type="http://schemas.openxmlformats.org/officeDocument/2006/relationships/image" Target="../media/image2.png"/><Relationship Id="rId6" Type="http://schemas.openxmlformats.org/officeDocument/2006/relationships/image" Target="../media/image25.png"/><Relationship Id="rId7" Type="http://schemas.openxmlformats.org/officeDocument/2006/relationships/image" Target="../media/image8.png"/><Relationship Id="rId8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265568" y="1431522"/>
            <a:ext cx="3062271" cy="5135884"/>
          </a:xfrm>
          <a:custGeom>
            <a:rect b="b" l="l" r="r" t="t"/>
            <a:pathLst>
              <a:path extrusionOk="0" h="5135884" w="3062271">
                <a:moveTo>
                  <a:pt x="0" y="0"/>
                </a:moveTo>
                <a:lnTo>
                  <a:pt x="3062271" y="0"/>
                </a:lnTo>
                <a:lnTo>
                  <a:pt x="3062271" y="5135884"/>
                </a:lnTo>
                <a:lnTo>
                  <a:pt x="0" y="51358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aphicFrame>
        <p:nvGraphicFramePr>
          <p:cNvPr id="85" name="Google Shape;85;p13"/>
          <p:cNvGraphicFramePr/>
          <p:nvPr/>
        </p:nvGraphicFramePr>
        <p:xfrm>
          <a:off x="3536051" y="1431522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{56756035-E7FD-4E18-9A18-815703014ACC}</a:tableStyleId>
              </a:tblPr>
              <a:tblGrid>
                <a:gridCol w="991075"/>
                <a:gridCol w="991075"/>
                <a:gridCol w="991075"/>
                <a:gridCol w="991075"/>
                <a:gridCol w="991075"/>
                <a:gridCol w="991075"/>
                <a:gridCol w="991075"/>
              </a:tblGrid>
              <a:tr h="10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05352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C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C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cxnSp>
        <p:nvCxnSpPr>
          <p:cNvPr id="86" name="Google Shape;86;p13"/>
          <p:cNvCxnSpPr/>
          <p:nvPr/>
        </p:nvCxnSpPr>
        <p:spPr>
          <a:xfrm>
            <a:off x="-1915" y="7182075"/>
            <a:ext cx="10861843" cy="0"/>
          </a:xfrm>
          <a:prstGeom prst="straightConnector1">
            <a:avLst/>
          </a:prstGeom>
          <a:noFill/>
          <a:ln cap="flat" cmpd="sng" w="161925">
            <a:solidFill>
              <a:srgbClr val="FFEBA5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87" name="Google Shape;87;p13"/>
          <p:cNvCxnSpPr/>
          <p:nvPr/>
        </p:nvCxnSpPr>
        <p:spPr>
          <a:xfrm>
            <a:off x="-1915" y="7479038"/>
            <a:ext cx="11031686" cy="0"/>
          </a:xfrm>
          <a:prstGeom prst="straightConnector1">
            <a:avLst/>
          </a:prstGeom>
          <a:noFill/>
          <a:ln cap="flat" cmpd="sng" w="161925">
            <a:solidFill>
              <a:srgbClr val="3C71B7"/>
            </a:solidFill>
            <a:prstDash val="solid"/>
            <a:round/>
            <a:headEnd len="sm" w="sm" type="none"/>
            <a:tailEnd len="sm" w="sm" type="none"/>
          </a:ln>
        </p:spPr>
      </p:cxnSp>
      <p:grpSp>
        <p:nvGrpSpPr>
          <p:cNvPr id="88" name="Google Shape;88;p13"/>
          <p:cNvGrpSpPr/>
          <p:nvPr/>
        </p:nvGrpSpPr>
        <p:grpSpPr>
          <a:xfrm>
            <a:off x="387007" y="203101"/>
            <a:ext cx="9917987" cy="381168"/>
            <a:chOff x="0" y="0"/>
            <a:chExt cx="13223982" cy="508224"/>
          </a:xfrm>
        </p:grpSpPr>
        <p:grpSp>
          <p:nvGrpSpPr>
            <p:cNvPr id="89" name="Google Shape;89;p13"/>
            <p:cNvGrpSpPr/>
            <p:nvPr/>
          </p:nvGrpSpPr>
          <p:grpSpPr>
            <a:xfrm>
              <a:off x="0" y="0"/>
              <a:ext cx="508224" cy="508224"/>
              <a:chOff x="0" y="0"/>
              <a:chExt cx="812800" cy="812800"/>
            </a:xfrm>
          </p:grpSpPr>
          <p:sp>
            <p:nvSpPr>
              <p:cNvPr id="90" name="Google Shape;90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1" name="Google Shape;91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13"/>
            <p:cNvGrpSpPr/>
            <p:nvPr/>
          </p:nvGrpSpPr>
          <p:grpSpPr>
            <a:xfrm>
              <a:off x="1412862" y="0"/>
              <a:ext cx="508224" cy="508224"/>
              <a:chOff x="0" y="0"/>
              <a:chExt cx="812800" cy="812800"/>
            </a:xfrm>
          </p:grpSpPr>
          <p:sp>
            <p:nvSpPr>
              <p:cNvPr id="93" name="Google Shape;93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4" name="Google Shape;94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5" name="Google Shape;95;p13"/>
            <p:cNvGrpSpPr/>
            <p:nvPr/>
          </p:nvGrpSpPr>
          <p:grpSpPr>
            <a:xfrm>
              <a:off x="2825724" y="0"/>
              <a:ext cx="508224" cy="508224"/>
              <a:chOff x="0" y="0"/>
              <a:chExt cx="812800" cy="812800"/>
            </a:xfrm>
          </p:grpSpPr>
          <p:sp>
            <p:nvSpPr>
              <p:cNvPr id="96" name="Google Shape;96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97" name="Google Shape;97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8" name="Google Shape;98;p13"/>
            <p:cNvGrpSpPr/>
            <p:nvPr/>
          </p:nvGrpSpPr>
          <p:grpSpPr>
            <a:xfrm>
              <a:off x="4238586" y="0"/>
              <a:ext cx="508224" cy="508224"/>
              <a:chOff x="0" y="0"/>
              <a:chExt cx="812800" cy="812800"/>
            </a:xfrm>
          </p:grpSpPr>
          <p:sp>
            <p:nvSpPr>
              <p:cNvPr id="99" name="Google Shape;99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0" name="Google Shape;100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13"/>
            <p:cNvGrpSpPr/>
            <p:nvPr/>
          </p:nvGrpSpPr>
          <p:grpSpPr>
            <a:xfrm>
              <a:off x="5651448" y="0"/>
              <a:ext cx="508224" cy="508224"/>
              <a:chOff x="0" y="0"/>
              <a:chExt cx="812800" cy="812800"/>
            </a:xfrm>
          </p:grpSpPr>
          <p:sp>
            <p:nvSpPr>
              <p:cNvPr id="102" name="Google Shape;102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3" name="Google Shape;103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4" name="Google Shape;104;p13"/>
            <p:cNvGrpSpPr/>
            <p:nvPr/>
          </p:nvGrpSpPr>
          <p:grpSpPr>
            <a:xfrm>
              <a:off x="7064310" y="0"/>
              <a:ext cx="508224" cy="508224"/>
              <a:chOff x="0" y="0"/>
              <a:chExt cx="812800" cy="812800"/>
            </a:xfrm>
          </p:grpSpPr>
          <p:sp>
            <p:nvSpPr>
              <p:cNvPr id="105" name="Google Shape;105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6" name="Google Shape;106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7" name="Google Shape;107;p13"/>
            <p:cNvGrpSpPr/>
            <p:nvPr/>
          </p:nvGrpSpPr>
          <p:grpSpPr>
            <a:xfrm>
              <a:off x="8477172" y="0"/>
              <a:ext cx="508224" cy="508224"/>
              <a:chOff x="0" y="0"/>
              <a:chExt cx="812800" cy="812800"/>
            </a:xfrm>
          </p:grpSpPr>
          <p:sp>
            <p:nvSpPr>
              <p:cNvPr id="108" name="Google Shape;108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09" name="Google Shape;109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0" name="Google Shape;110;p13"/>
            <p:cNvGrpSpPr/>
            <p:nvPr/>
          </p:nvGrpSpPr>
          <p:grpSpPr>
            <a:xfrm>
              <a:off x="9890034" y="0"/>
              <a:ext cx="508224" cy="508224"/>
              <a:chOff x="0" y="0"/>
              <a:chExt cx="812800" cy="812800"/>
            </a:xfrm>
          </p:grpSpPr>
          <p:sp>
            <p:nvSpPr>
              <p:cNvPr id="111" name="Google Shape;111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2" name="Google Shape;112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3" name="Google Shape;113;p13"/>
            <p:cNvGrpSpPr/>
            <p:nvPr/>
          </p:nvGrpSpPr>
          <p:grpSpPr>
            <a:xfrm>
              <a:off x="11302896" y="0"/>
              <a:ext cx="508224" cy="508224"/>
              <a:chOff x="0" y="0"/>
              <a:chExt cx="812800" cy="812800"/>
            </a:xfrm>
          </p:grpSpPr>
          <p:sp>
            <p:nvSpPr>
              <p:cNvPr id="114" name="Google Shape;114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5" name="Google Shape;115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16" name="Google Shape;116;p13"/>
            <p:cNvGrpSpPr/>
            <p:nvPr/>
          </p:nvGrpSpPr>
          <p:grpSpPr>
            <a:xfrm>
              <a:off x="12715758" y="0"/>
              <a:ext cx="508224" cy="508224"/>
              <a:chOff x="0" y="0"/>
              <a:chExt cx="812800" cy="812800"/>
            </a:xfrm>
          </p:grpSpPr>
          <p:sp>
            <p:nvSpPr>
              <p:cNvPr id="117" name="Google Shape;117;p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rect b="b" l="l" r="r" t="t"/>
                <a:pathLst>
                  <a:path extrusionOk="0" h="812800" w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C6D3E5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/>
              </a:p>
            </p:txBody>
          </p:sp>
          <p:sp>
            <p:nvSpPr>
              <p:cNvPr id="118" name="Google Shape;118;p13"/>
              <p:cNvSpPr txBox="1"/>
              <p:nvPr/>
            </p:nvSpPr>
            <p:spPr>
              <a:xfrm>
                <a:off x="76200" y="47625"/>
                <a:ext cx="660400" cy="6889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ctr" bIns="50800" lIns="50800" spcFirstLastPara="1" rIns="50800" wrap="square" tIns="50800">
                <a:noAutofit/>
              </a:bodyPr>
              <a:lstStyle/>
              <a:p>
                <a:pPr indent="0" lvl="0" marL="0" marR="0" rtl="0" algn="ctr">
                  <a:lnSpc>
                    <a:spcPct val="107055"/>
                  </a:lnSpc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 b="0" i="0" sz="18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19" name="Google Shape;119;p13"/>
          <p:cNvSpPr/>
          <p:nvPr/>
        </p:nvSpPr>
        <p:spPr>
          <a:xfrm>
            <a:off x="4755355" y="3640638"/>
            <a:ext cx="507461" cy="845768"/>
          </a:xfrm>
          <a:custGeom>
            <a:rect b="b" l="l" r="r" t="t"/>
            <a:pathLst>
              <a:path extrusionOk="0" h="845768" w="507461">
                <a:moveTo>
                  <a:pt x="0" y="0"/>
                </a:moveTo>
                <a:lnTo>
                  <a:pt x="507461" y="0"/>
                </a:lnTo>
                <a:lnTo>
                  <a:pt x="507461" y="845768"/>
                </a:lnTo>
                <a:lnTo>
                  <a:pt x="0" y="845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0" name="Google Shape;120;p13"/>
          <p:cNvSpPr/>
          <p:nvPr/>
        </p:nvSpPr>
        <p:spPr>
          <a:xfrm>
            <a:off x="6628037" y="4847898"/>
            <a:ext cx="681950" cy="426219"/>
          </a:xfrm>
          <a:custGeom>
            <a:rect b="b" l="l" r="r" t="t"/>
            <a:pathLst>
              <a:path extrusionOk="0" h="426219" w="681950">
                <a:moveTo>
                  <a:pt x="0" y="0"/>
                </a:moveTo>
                <a:lnTo>
                  <a:pt x="681951" y="0"/>
                </a:lnTo>
                <a:lnTo>
                  <a:pt x="681951" y="426219"/>
                </a:lnTo>
                <a:lnTo>
                  <a:pt x="0" y="42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1" name="Google Shape;121;p13"/>
          <p:cNvSpPr/>
          <p:nvPr/>
        </p:nvSpPr>
        <p:spPr>
          <a:xfrm>
            <a:off x="5742697" y="1578649"/>
            <a:ext cx="510809" cy="633562"/>
          </a:xfrm>
          <a:custGeom>
            <a:rect b="b" l="l" r="r" t="t"/>
            <a:pathLst>
              <a:path extrusionOk="0" h="633562" w="510809">
                <a:moveTo>
                  <a:pt x="0" y="0"/>
                </a:moveTo>
                <a:lnTo>
                  <a:pt x="510809" y="0"/>
                </a:lnTo>
                <a:lnTo>
                  <a:pt x="510809" y="633562"/>
                </a:lnTo>
                <a:lnTo>
                  <a:pt x="0" y="633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2" name="Google Shape;122;p13"/>
          <p:cNvSpPr/>
          <p:nvPr/>
        </p:nvSpPr>
        <p:spPr>
          <a:xfrm>
            <a:off x="8541069" y="2831587"/>
            <a:ext cx="818298" cy="361074"/>
          </a:xfrm>
          <a:custGeom>
            <a:rect b="b" l="l" r="r" t="t"/>
            <a:pathLst>
              <a:path extrusionOk="0" h="361074" w="818298">
                <a:moveTo>
                  <a:pt x="0" y="0"/>
                </a:moveTo>
                <a:lnTo>
                  <a:pt x="818298" y="0"/>
                </a:lnTo>
                <a:lnTo>
                  <a:pt x="818298" y="361074"/>
                </a:lnTo>
                <a:lnTo>
                  <a:pt x="0" y="361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123" name="Google Shape;123;p13"/>
          <p:cNvSpPr txBox="1"/>
          <p:nvPr/>
        </p:nvSpPr>
        <p:spPr>
          <a:xfrm>
            <a:off x="5851508" y="5774040"/>
            <a:ext cx="4296900" cy="908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900" u="none" cap="none" strike="noStrike">
                <a:solidFill>
                  <a:srgbClr val="3C71B7"/>
                </a:solidFill>
                <a:latin typeface="Monoton"/>
                <a:ea typeface="Monoton"/>
                <a:cs typeface="Monoton"/>
                <a:sym typeface="Monoton"/>
              </a:rPr>
              <a:t>JUNE 2025</a:t>
            </a:r>
            <a:endParaRPr/>
          </a:p>
        </p:txBody>
      </p:sp>
      <p:sp>
        <p:nvSpPr>
          <p:cNvPr id="124" name="Google Shape;124;p13"/>
          <p:cNvSpPr txBox="1"/>
          <p:nvPr/>
        </p:nvSpPr>
        <p:spPr>
          <a:xfrm>
            <a:off x="3895025" y="970590"/>
            <a:ext cx="405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SUN</a:t>
            </a:r>
            <a:endParaRPr/>
          </a:p>
        </p:txBody>
      </p:sp>
      <p:sp>
        <p:nvSpPr>
          <p:cNvPr id="125" name="Google Shape;125;p13"/>
          <p:cNvSpPr txBox="1"/>
          <p:nvPr/>
        </p:nvSpPr>
        <p:spPr>
          <a:xfrm>
            <a:off x="4914094" y="961275"/>
            <a:ext cx="4752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</a:t>
            </a:r>
            <a:endParaRPr/>
          </a:p>
        </p:txBody>
      </p:sp>
      <p:sp>
        <p:nvSpPr>
          <p:cNvPr id="126" name="Google Shape;126;p13"/>
          <p:cNvSpPr txBox="1"/>
          <p:nvPr/>
        </p:nvSpPr>
        <p:spPr>
          <a:xfrm>
            <a:off x="6002150" y="961275"/>
            <a:ext cx="3732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TUE</a:t>
            </a:r>
            <a:endParaRPr/>
          </a:p>
        </p:txBody>
      </p:sp>
      <p:sp>
        <p:nvSpPr>
          <p:cNvPr id="127" name="Google Shape;127;p13"/>
          <p:cNvSpPr txBox="1"/>
          <p:nvPr/>
        </p:nvSpPr>
        <p:spPr>
          <a:xfrm>
            <a:off x="6986868" y="970590"/>
            <a:ext cx="4779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WED</a:t>
            </a:r>
            <a:endParaRPr/>
          </a:p>
        </p:txBody>
      </p:sp>
      <p:sp>
        <p:nvSpPr>
          <p:cNvPr id="128" name="Google Shape;128;p13"/>
          <p:cNvSpPr txBox="1"/>
          <p:nvPr/>
        </p:nvSpPr>
        <p:spPr>
          <a:xfrm>
            <a:off x="8076404" y="970590"/>
            <a:ext cx="3993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THU</a:t>
            </a:r>
            <a:endParaRPr/>
          </a:p>
        </p:txBody>
      </p:sp>
      <p:sp>
        <p:nvSpPr>
          <p:cNvPr id="129" name="Google Shape;129;p13"/>
          <p:cNvSpPr txBox="1"/>
          <p:nvPr/>
        </p:nvSpPr>
        <p:spPr>
          <a:xfrm>
            <a:off x="9087377" y="970590"/>
            <a:ext cx="3045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FRI</a:t>
            </a:r>
            <a:endParaRPr/>
          </a:p>
        </p:txBody>
      </p:sp>
      <p:sp>
        <p:nvSpPr>
          <p:cNvPr id="130" name="Google Shape;130;p13"/>
          <p:cNvSpPr txBox="1"/>
          <p:nvPr/>
        </p:nvSpPr>
        <p:spPr>
          <a:xfrm>
            <a:off x="10001794" y="970590"/>
            <a:ext cx="353700" cy="211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6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SAT</a:t>
            </a:r>
            <a:endParaRPr/>
          </a:p>
        </p:txBody>
      </p:sp>
      <p:sp>
        <p:nvSpPr>
          <p:cNvPr id="131" name="Google Shape;131;p13"/>
          <p:cNvSpPr txBox="1"/>
          <p:nvPr/>
        </p:nvSpPr>
        <p:spPr>
          <a:xfrm>
            <a:off x="4283476" y="1533124"/>
            <a:ext cx="11014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/>
          </a:p>
        </p:txBody>
      </p:sp>
      <p:sp>
        <p:nvSpPr>
          <p:cNvPr id="132" name="Google Shape;132;p13"/>
          <p:cNvSpPr txBox="1"/>
          <p:nvPr/>
        </p:nvSpPr>
        <p:spPr>
          <a:xfrm>
            <a:off x="5262816" y="1533124"/>
            <a:ext cx="13242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133" name="Google Shape;133;p13"/>
          <p:cNvSpPr txBox="1"/>
          <p:nvPr/>
        </p:nvSpPr>
        <p:spPr>
          <a:xfrm>
            <a:off x="6253506" y="1533124"/>
            <a:ext cx="13200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134" name="Google Shape;134;p13"/>
          <p:cNvSpPr txBox="1"/>
          <p:nvPr/>
        </p:nvSpPr>
        <p:spPr>
          <a:xfrm>
            <a:off x="7238766" y="1533124"/>
            <a:ext cx="14244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135" name="Google Shape;135;p13"/>
          <p:cNvSpPr txBox="1"/>
          <p:nvPr/>
        </p:nvSpPr>
        <p:spPr>
          <a:xfrm>
            <a:off x="8234361" y="1533124"/>
            <a:ext cx="13221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136" name="Google Shape;136;p13"/>
          <p:cNvSpPr txBox="1"/>
          <p:nvPr/>
        </p:nvSpPr>
        <p:spPr>
          <a:xfrm>
            <a:off x="9222529" y="1533124"/>
            <a:ext cx="136838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137" name="Google Shape;137;p13"/>
          <p:cNvSpPr txBox="1"/>
          <p:nvPr/>
        </p:nvSpPr>
        <p:spPr>
          <a:xfrm>
            <a:off x="10214095" y="1533124"/>
            <a:ext cx="134666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138" name="Google Shape;138;p13"/>
          <p:cNvSpPr txBox="1"/>
          <p:nvPr/>
        </p:nvSpPr>
        <p:spPr>
          <a:xfrm>
            <a:off x="4277652" y="2575762"/>
            <a:ext cx="139920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/>
          </a:p>
        </p:txBody>
      </p:sp>
      <p:sp>
        <p:nvSpPr>
          <p:cNvPr id="139" name="Google Shape;139;p13"/>
          <p:cNvSpPr txBox="1"/>
          <p:nvPr/>
        </p:nvSpPr>
        <p:spPr>
          <a:xfrm>
            <a:off x="5269673" y="2575762"/>
            <a:ext cx="136838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09</a:t>
            </a:r>
            <a:endParaRPr/>
          </a:p>
        </p:txBody>
      </p:sp>
      <p:sp>
        <p:nvSpPr>
          <p:cNvPr id="140" name="Google Shape;140;p13"/>
          <p:cNvSpPr txBox="1"/>
          <p:nvPr/>
        </p:nvSpPr>
        <p:spPr>
          <a:xfrm>
            <a:off x="6273501" y="2575762"/>
            <a:ext cx="11014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/>
          </a:p>
        </p:txBody>
      </p:sp>
      <p:sp>
        <p:nvSpPr>
          <p:cNvPr id="141" name="Google Shape;141;p13"/>
          <p:cNvSpPr txBox="1"/>
          <p:nvPr/>
        </p:nvSpPr>
        <p:spPr>
          <a:xfrm>
            <a:off x="7280201" y="2575762"/>
            <a:ext cx="77702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/>
          </a:p>
        </p:txBody>
      </p:sp>
      <p:sp>
        <p:nvSpPr>
          <p:cNvPr id="142" name="Google Shape;142;p13"/>
          <p:cNvSpPr txBox="1"/>
          <p:nvPr/>
        </p:nvSpPr>
        <p:spPr>
          <a:xfrm>
            <a:off x="8217101" y="2575750"/>
            <a:ext cx="142500" cy="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/>
          </a:p>
        </p:txBody>
      </p:sp>
      <p:sp>
        <p:nvSpPr>
          <p:cNvPr id="143" name="Google Shape;143;p13"/>
          <p:cNvSpPr txBox="1"/>
          <p:nvPr/>
        </p:nvSpPr>
        <p:spPr>
          <a:xfrm>
            <a:off x="9207304" y="2575750"/>
            <a:ext cx="142500" cy="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/>
          </a:p>
        </p:txBody>
      </p:sp>
      <p:sp>
        <p:nvSpPr>
          <p:cNvPr id="144" name="Google Shape;144;p13"/>
          <p:cNvSpPr txBox="1"/>
          <p:nvPr/>
        </p:nvSpPr>
        <p:spPr>
          <a:xfrm>
            <a:off x="10235491" y="2575762"/>
            <a:ext cx="11000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/>
          </a:p>
        </p:txBody>
      </p:sp>
      <p:sp>
        <p:nvSpPr>
          <p:cNvPr id="145" name="Google Shape;145;p13"/>
          <p:cNvSpPr txBox="1"/>
          <p:nvPr/>
        </p:nvSpPr>
        <p:spPr>
          <a:xfrm>
            <a:off x="4297726" y="3615865"/>
            <a:ext cx="9977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/>
          </a:p>
        </p:txBody>
      </p:sp>
      <p:sp>
        <p:nvSpPr>
          <p:cNvPr id="146" name="Google Shape;146;p13"/>
          <p:cNvSpPr txBox="1"/>
          <p:nvPr/>
        </p:nvSpPr>
        <p:spPr>
          <a:xfrm>
            <a:off x="5285893" y="3615865"/>
            <a:ext cx="104397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/>
          </a:p>
        </p:txBody>
      </p:sp>
      <p:sp>
        <p:nvSpPr>
          <p:cNvPr id="147" name="Google Shape;147;p13"/>
          <p:cNvSpPr txBox="1"/>
          <p:nvPr/>
        </p:nvSpPr>
        <p:spPr>
          <a:xfrm>
            <a:off x="6277425" y="3615865"/>
            <a:ext cx="102295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/>
          </a:p>
        </p:txBody>
      </p:sp>
      <p:sp>
        <p:nvSpPr>
          <p:cNvPr id="148" name="Google Shape;148;p13"/>
          <p:cNvSpPr txBox="1"/>
          <p:nvPr/>
        </p:nvSpPr>
        <p:spPr>
          <a:xfrm>
            <a:off x="7265277" y="3615865"/>
            <a:ext cx="107550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/>
          </a:p>
        </p:txBody>
      </p:sp>
      <p:sp>
        <p:nvSpPr>
          <p:cNvPr id="149" name="Google Shape;149;p13"/>
          <p:cNvSpPr txBox="1"/>
          <p:nvPr/>
        </p:nvSpPr>
        <p:spPr>
          <a:xfrm>
            <a:off x="8257334" y="3615865"/>
            <a:ext cx="104397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/>
          </a:p>
        </p:txBody>
      </p:sp>
      <p:sp>
        <p:nvSpPr>
          <p:cNvPr id="150" name="Google Shape;150;p13"/>
          <p:cNvSpPr txBox="1"/>
          <p:nvPr/>
        </p:nvSpPr>
        <p:spPr>
          <a:xfrm>
            <a:off x="9233801" y="3615865"/>
            <a:ext cx="13242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/>
          </a:p>
        </p:txBody>
      </p:sp>
      <p:sp>
        <p:nvSpPr>
          <p:cNvPr id="151" name="Google Shape;151;p13"/>
          <p:cNvSpPr txBox="1"/>
          <p:nvPr/>
        </p:nvSpPr>
        <p:spPr>
          <a:xfrm>
            <a:off x="10197970" y="3615875"/>
            <a:ext cx="142500" cy="130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/>
          </a:p>
        </p:txBody>
      </p:sp>
      <p:sp>
        <p:nvSpPr>
          <p:cNvPr id="152" name="Google Shape;152;p13"/>
          <p:cNvSpPr txBox="1"/>
          <p:nvPr/>
        </p:nvSpPr>
        <p:spPr>
          <a:xfrm>
            <a:off x="4286480" y="4655967"/>
            <a:ext cx="122264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/>
          </a:p>
        </p:txBody>
      </p:sp>
      <p:sp>
        <p:nvSpPr>
          <p:cNvPr id="153" name="Google Shape;153;p13"/>
          <p:cNvSpPr txBox="1"/>
          <p:nvPr/>
        </p:nvSpPr>
        <p:spPr>
          <a:xfrm>
            <a:off x="5277170" y="4655967"/>
            <a:ext cx="121844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/>
          </a:p>
        </p:txBody>
      </p:sp>
      <p:sp>
        <p:nvSpPr>
          <p:cNvPr id="154" name="Google Shape;154;p13"/>
          <p:cNvSpPr txBox="1"/>
          <p:nvPr/>
        </p:nvSpPr>
        <p:spPr>
          <a:xfrm>
            <a:off x="6262431" y="4655967"/>
            <a:ext cx="13228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/>
          </a:p>
        </p:txBody>
      </p:sp>
      <p:sp>
        <p:nvSpPr>
          <p:cNvPr id="155" name="Google Shape;155;p13"/>
          <p:cNvSpPr txBox="1"/>
          <p:nvPr/>
        </p:nvSpPr>
        <p:spPr>
          <a:xfrm>
            <a:off x="7258025" y="4655967"/>
            <a:ext cx="122054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/>
          </a:p>
        </p:txBody>
      </p:sp>
      <p:sp>
        <p:nvSpPr>
          <p:cNvPr id="156" name="Google Shape;156;p13"/>
          <p:cNvSpPr txBox="1"/>
          <p:nvPr/>
        </p:nvSpPr>
        <p:spPr>
          <a:xfrm>
            <a:off x="8246193" y="4655967"/>
            <a:ext cx="126678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/>
          </a:p>
        </p:txBody>
      </p:sp>
      <p:sp>
        <p:nvSpPr>
          <p:cNvPr id="157" name="Google Shape;157;p13"/>
          <p:cNvSpPr txBox="1"/>
          <p:nvPr/>
        </p:nvSpPr>
        <p:spPr>
          <a:xfrm>
            <a:off x="9237724" y="4655967"/>
            <a:ext cx="124576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/>
          </a:p>
        </p:txBody>
      </p:sp>
      <p:sp>
        <p:nvSpPr>
          <p:cNvPr id="158" name="Google Shape;158;p13"/>
          <p:cNvSpPr txBox="1"/>
          <p:nvPr/>
        </p:nvSpPr>
        <p:spPr>
          <a:xfrm>
            <a:off x="10225577" y="4655967"/>
            <a:ext cx="129831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/>
          </a:p>
        </p:txBody>
      </p:sp>
      <p:sp>
        <p:nvSpPr>
          <p:cNvPr id="159" name="Google Shape;159;p13"/>
          <p:cNvSpPr txBox="1"/>
          <p:nvPr/>
        </p:nvSpPr>
        <p:spPr>
          <a:xfrm>
            <a:off x="4284273" y="5696070"/>
            <a:ext cx="126678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/>
          </a:p>
        </p:txBody>
      </p:sp>
      <p:sp>
        <p:nvSpPr>
          <p:cNvPr id="160" name="Google Shape;160;p13"/>
          <p:cNvSpPr txBox="1"/>
          <p:nvPr/>
        </p:nvSpPr>
        <p:spPr>
          <a:xfrm>
            <a:off x="5272091" y="5696070"/>
            <a:ext cx="132003" cy="13149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endParaRPr/>
          </a:p>
        </p:txBody>
      </p:sp>
      <p:sp>
        <p:nvSpPr>
          <p:cNvPr id="161" name="Google Shape;161;p13"/>
          <p:cNvSpPr txBox="1"/>
          <p:nvPr/>
        </p:nvSpPr>
        <p:spPr>
          <a:xfrm>
            <a:off x="3708574" y="3292375"/>
            <a:ext cx="715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Tanning Day</a:t>
            </a:r>
            <a:endParaRPr/>
          </a:p>
        </p:txBody>
      </p:sp>
      <p:sp>
        <p:nvSpPr>
          <p:cNvPr id="162" name="Google Shape;162;p13"/>
          <p:cNvSpPr txBox="1"/>
          <p:nvPr/>
        </p:nvSpPr>
        <p:spPr>
          <a:xfrm>
            <a:off x="5578599" y="2282875"/>
            <a:ext cx="994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Beach Hopping</a:t>
            </a:r>
            <a:endParaRPr/>
          </a:p>
        </p:txBody>
      </p:sp>
      <p:sp>
        <p:nvSpPr>
          <p:cNvPr id="163" name="Google Shape;163;p13"/>
          <p:cNvSpPr txBox="1"/>
          <p:nvPr/>
        </p:nvSpPr>
        <p:spPr>
          <a:xfrm>
            <a:off x="5626918" y="3907390"/>
            <a:ext cx="3739200" cy="53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3454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SURFING WEEK!</a:t>
            </a:r>
            <a:endParaRPr/>
          </a:p>
        </p:txBody>
      </p:sp>
      <p:sp>
        <p:nvSpPr>
          <p:cNvPr id="164" name="Google Shape;164;p13"/>
          <p:cNvSpPr txBox="1"/>
          <p:nvPr/>
        </p:nvSpPr>
        <p:spPr>
          <a:xfrm>
            <a:off x="6595614" y="5403213"/>
            <a:ext cx="818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Boracay Trip</a:t>
            </a:r>
            <a:endParaRPr/>
          </a:p>
        </p:txBody>
      </p:sp>
      <p:sp>
        <p:nvSpPr>
          <p:cNvPr id="165" name="Google Shape;165;p13"/>
          <p:cNvSpPr txBox="1"/>
          <p:nvPr/>
        </p:nvSpPr>
        <p:spPr>
          <a:xfrm>
            <a:off x="8600274" y="3291075"/>
            <a:ext cx="818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8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Maldives  Trip</a:t>
            </a:r>
            <a:endParaRPr/>
          </a:p>
        </p:txBody>
      </p:sp>
      <p:sp>
        <p:nvSpPr>
          <p:cNvPr id="166" name="Google Shape;166;p13"/>
          <p:cNvSpPr/>
          <p:nvPr/>
        </p:nvSpPr>
        <p:spPr>
          <a:xfrm>
            <a:off x="3785574" y="2707256"/>
            <a:ext cx="518329" cy="518329"/>
          </a:xfrm>
          <a:custGeom>
            <a:rect b="b" l="l" r="r" t="t"/>
            <a:pathLst>
              <a:path extrusionOk="0" h="518329" w="518329">
                <a:moveTo>
                  <a:pt x="0" y="0"/>
                </a:moveTo>
                <a:lnTo>
                  <a:pt x="518329" y="0"/>
                </a:lnTo>
                <a:lnTo>
                  <a:pt x="518329" y="518330"/>
                </a:lnTo>
                <a:lnTo>
                  <a:pt x="0" y="518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" name="Google Shape;17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09600" y="-183650"/>
            <a:ext cx="5189101" cy="78925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2" name="Google Shape;172;p14"/>
          <p:cNvGrpSpPr/>
          <p:nvPr/>
        </p:nvGrpSpPr>
        <p:grpSpPr>
          <a:xfrm>
            <a:off x="0" y="-79734"/>
            <a:ext cx="6078317" cy="7684190"/>
            <a:chOff x="0" y="-28575"/>
            <a:chExt cx="2178332" cy="2753840"/>
          </a:xfrm>
        </p:grpSpPr>
        <p:sp>
          <p:nvSpPr>
            <p:cNvPr id="173" name="Google Shape;173;p14"/>
            <p:cNvSpPr/>
            <p:nvPr/>
          </p:nvSpPr>
          <p:spPr>
            <a:xfrm>
              <a:off x="0" y="0"/>
              <a:ext cx="2178332" cy="2725265"/>
            </a:xfrm>
            <a:custGeom>
              <a:rect b="b" l="l" r="r" t="t"/>
              <a:pathLst>
                <a:path extrusionOk="0" h="2725265" w="2178332">
                  <a:moveTo>
                    <a:pt x="0" y="0"/>
                  </a:moveTo>
                  <a:lnTo>
                    <a:pt x="2178332" y="0"/>
                  </a:lnTo>
                  <a:lnTo>
                    <a:pt x="2178332" y="2725265"/>
                  </a:lnTo>
                  <a:lnTo>
                    <a:pt x="0" y="2725265"/>
                  </a:lnTo>
                  <a:close/>
                </a:path>
              </a:pathLst>
            </a:custGeom>
            <a:solidFill>
              <a:srgbClr val="C6D3E5"/>
            </a:solidFill>
            <a:ln>
              <a:noFill/>
            </a:ln>
          </p:spPr>
        </p:sp>
        <p:sp>
          <p:nvSpPr>
            <p:cNvPr id="174" name="Google Shape;174;p14"/>
            <p:cNvSpPr txBox="1"/>
            <p:nvPr/>
          </p:nvSpPr>
          <p:spPr>
            <a:xfrm>
              <a:off x="0" y="-28575"/>
              <a:ext cx="2178332" cy="275384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5" name="Google Shape;175;p14"/>
          <p:cNvGrpSpPr/>
          <p:nvPr/>
        </p:nvGrpSpPr>
        <p:grpSpPr>
          <a:xfrm>
            <a:off x="346684" y="875423"/>
            <a:ext cx="2600911" cy="1487242"/>
            <a:chOff x="0" y="-9525"/>
            <a:chExt cx="2202299" cy="1259310"/>
          </a:xfrm>
        </p:grpSpPr>
        <p:sp>
          <p:nvSpPr>
            <p:cNvPr id="176" name="Google Shape;176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7" name="Google Shape;177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78" name="Google Shape;178;p14"/>
          <p:cNvGrpSpPr/>
          <p:nvPr/>
        </p:nvGrpSpPr>
        <p:grpSpPr>
          <a:xfrm>
            <a:off x="3125557" y="875423"/>
            <a:ext cx="2600911" cy="1487242"/>
            <a:chOff x="0" y="-9525"/>
            <a:chExt cx="2202299" cy="1259310"/>
          </a:xfrm>
        </p:grpSpPr>
        <p:sp>
          <p:nvSpPr>
            <p:cNvPr id="179" name="Google Shape;179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1" name="Google Shape;181;p14"/>
          <p:cNvGrpSpPr/>
          <p:nvPr/>
        </p:nvGrpSpPr>
        <p:grpSpPr>
          <a:xfrm>
            <a:off x="351849" y="2513341"/>
            <a:ext cx="2600911" cy="1487242"/>
            <a:chOff x="0" y="-9525"/>
            <a:chExt cx="2202299" cy="1259310"/>
          </a:xfrm>
        </p:grpSpPr>
        <p:sp>
          <p:nvSpPr>
            <p:cNvPr id="182" name="Google Shape;182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3" name="Google Shape;183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4" name="Google Shape;184;p14"/>
          <p:cNvGrpSpPr/>
          <p:nvPr/>
        </p:nvGrpSpPr>
        <p:grpSpPr>
          <a:xfrm>
            <a:off x="3130723" y="2513341"/>
            <a:ext cx="2600911" cy="1487242"/>
            <a:chOff x="0" y="-9525"/>
            <a:chExt cx="2202299" cy="1259310"/>
          </a:xfrm>
        </p:grpSpPr>
        <p:sp>
          <p:nvSpPr>
            <p:cNvPr id="185" name="Google Shape;185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6" name="Google Shape;186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87" name="Google Shape;187;p14"/>
          <p:cNvGrpSpPr/>
          <p:nvPr/>
        </p:nvGrpSpPr>
        <p:grpSpPr>
          <a:xfrm>
            <a:off x="351849" y="4151259"/>
            <a:ext cx="2600911" cy="1487242"/>
            <a:chOff x="0" y="-9525"/>
            <a:chExt cx="2202299" cy="1259310"/>
          </a:xfrm>
        </p:grpSpPr>
        <p:sp>
          <p:nvSpPr>
            <p:cNvPr id="188" name="Google Shape;188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9" name="Google Shape;189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0" name="Google Shape;190;p14"/>
          <p:cNvGrpSpPr/>
          <p:nvPr/>
        </p:nvGrpSpPr>
        <p:grpSpPr>
          <a:xfrm>
            <a:off x="3130723" y="4151259"/>
            <a:ext cx="2600911" cy="1487242"/>
            <a:chOff x="0" y="-9525"/>
            <a:chExt cx="2202299" cy="1259310"/>
          </a:xfrm>
        </p:grpSpPr>
        <p:sp>
          <p:nvSpPr>
            <p:cNvPr id="191" name="Google Shape;191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2" name="Google Shape;192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3" name="Google Shape;193;p14"/>
          <p:cNvGrpSpPr/>
          <p:nvPr/>
        </p:nvGrpSpPr>
        <p:grpSpPr>
          <a:xfrm>
            <a:off x="351849" y="5789177"/>
            <a:ext cx="2600911" cy="1487242"/>
            <a:chOff x="0" y="-9525"/>
            <a:chExt cx="2202299" cy="1259310"/>
          </a:xfrm>
        </p:grpSpPr>
        <p:sp>
          <p:nvSpPr>
            <p:cNvPr id="194" name="Google Shape;194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FCFD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5" name="Google Shape;195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96" name="Google Shape;196;p14"/>
          <p:cNvGrpSpPr/>
          <p:nvPr/>
        </p:nvGrpSpPr>
        <p:grpSpPr>
          <a:xfrm>
            <a:off x="3130723" y="5789177"/>
            <a:ext cx="2600911" cy="1487242"/>
            <a:chOff x="0" y="-9525"/>
            <a:chExt cx="2202299" cy="1259310"/>
          </a:xfrm>
        </p:grpSpPr>
        <p:sp>
          <p:nvSpPr>
            <p:cNvPr id="197" name="Google Shape;197;p14"/>
            <p:cNvSpPr/>
            <p:nvPr/>
          </p:nvSpPr>
          <p:spPr>
            <a:xfrm>
              <a:off x="0" y="0"/>
              <a:ext cx="2202299" cy="1249785"/>
            </a:xfrm>
            <a:custGeom>
              <a:rect b="b" l="l" r="r" t="t"/>
              <a:pathLst>
                <a:path extrusionOk="0" h="1249785" w="2202299">
                  <a:moveTo>
                    <a:pt x="17860" y="0"/>
                  </a:moveTo>
                  <a:lnTo>
                    <a:pt x="2184440" y="0"/>
                  </a:lnTo>
                  <a:cubicBezTo>
                    <a:pt x="2194303" y="0"/>
                    <a:pt x="2202299" y="7996"/>
                    <a:pt x="2202299" y="17860"/>
                  </a:cubicBezTo>
                  <a:lnTo>
                    <a:pt x="2202299" y="1231925"/>
                  </a:lnTo>
                  <a:cubicBezTo>
                    <a:pt x="2202299" y="1241789"/>
                    <a:pt x="2194303" y="1249785"/>
                    <a:pt x="2184440" y="1249785"/>
                  </a:cubicBezTo>
                  <a:lnTo>
                    <a:pt x="17860" y="1249785"/>
                  </a:lnTo>
                  <a:cubicBezTo>
                    <a:pt x="7996" y="1249785"/>
                    <a:pt x="0" y="1241789"/>
                    <a:pt x="0" y="1231925"/>
                  </a:cubicBezTo>
                  <a:lnTo>
                    <a:pt x="0" y="17860"/>
                  </a:lnTo>
                  <a:cubicBezTo>
                    <a:pt x="0" y="7996"/>
                    <a:pt x="7996" y="0"/>
                    <a:pt x="17860" y="0"/>
                  </a:cubicBezTo>
                  <a:close/>
                </a:path>
              </a:pathLst>
            </a:custGeom>
            <a:solidFill>
              <a:srgbClr val="FF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8" name="Google Shape;198;p14"/>
            <p:cNvSpPr txBox="1"/>
            <p:nvPr/>
          </p:nvSpPr>
          <p:spPr>
            <a:xfrm>
              <a:off x="0" y="-9525"/>
              <a:ext cx="2202299" cy="125931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9900" lIns="49900" spcFirstLastPara="1" rIns="49900" wrap="square" tIns="49900">
              <a:noAutofit/>
            </a:bodyPr>
            <a:lstStyle/>
            <a:p>
              <a:pPr indent="0" lvl="0" marL="0" marR="0" rtl="0" algn="ctr">
                <a:lnSpc>
                  <a:spcPct val="46611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9" name="Google Shape;199;p14"/>
          <p:cNvSpPr/>
          <p:nvPr/>
        </p:nvSpPr>
        <p:spPr>
          <a:xfrm>
            <a:off x="3291070" y="2648415"/>
            <a:ext cx="882120" cy="1218818"/>
          </a:xfrm>
          <a:custGeom>
            <a:rect b="b" l="l" r="r" t="t"/>
            <a:pathLst>
              <a:path extrusionOk="0" h="1218818" w="882120">
                <a:moveTo>
                  <a:pt x="0" y="0"/>
                </a:moveTo>
                <a:lnTo>
                  <a:pt x="882120" y="0"/>
                </a:lnTo>
                <a:lnTo>
                  <a:pt x="882120" y="1218818"/>
                </a:lnTo>
                <a:lnTo>
                  <a:pt x="0" y="121881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0" name="Google Shape;200;p14"/>
          <p:cNvSpPr/>
          <p:nvPr/>
        </p:nvSpPr>
        <p:spPr>
          <a:xfrm>
            <a:off x="593539" y="1022001"/>
            <a:ext cx="626182" cy="1218847"/>
          </a:xfrm>
          <a:custGeom>
            <a:rect b="b" l="l" r="r" t="t"/>
            <a:pathLst>
              <a:path extrusionOk="0" h="1218847" w="626182">
                <a:moveTo>
                  <a:pt x="0" y="0"/>
                </a:moveTo>
                <a:lnTo>
                  <a:pt x="626182" y="0"/>
                </a:lnTo>
                <a:lnTo>
                  <a:pt x="626182" y="1218846"/>
                </a:lnTo>
                <a:lnTo>
                  <a:pt x="0" y="121884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1" name="Google Shape;201;p14"/>
          <p:cNvSpPr/>
          <p:nvPr/>
        </p:nvSpPr>
        <p:spPr>
          <a:xfrm>
            <a:off x="1000000" y="6095689"/>
            <a:ext cx="1197988" cy="708311"/>
          </a:xfrm>
          <a:custGeom>
            <a:rect b="b" l="l" r="r" t="t"/>
            <a:pathLst>
              <a:path extrusionOk="0" h="708311" w="1197988">
                <a:moveTo>
                  <a:pt x="0" y="0"/>
                </a:moveTo>
                <a:lnTo>
                  <a:pt x="1197988" y="0"/>
                </a:lnTo>
                <a:lnTo>
                  <a:pt x="1197988" y="708311"/>
                </a:lnTo>
                <a:lnTo>
                  <a:pt x="0" y="708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2" name="Google Shape;202;p14"/>
          <p:cNvSpPr/>
          <p:nvPr/>
        </p:nvSpPr>
        <p:spPr>
          <a:xfrm>
            <a:off x="537303" y="4459196"/>
            <a:ext cx="682418" cy="1026193"/>
          </a:xfrm>
          <a:custGeom>
            <a:rect b="b" l="l" r="r" t="t"/>
            <a:pathLst>
              <a:path extrusionOk="0" h="1026193" w="682418">
                <a:moveTo>
                  <a:pt x="0" y="0"/>
                </a:moveTo>
                <a:lnTo>
                  <a:pt x="682418" y="0"/>
                </a:lnTo>
                <a:lnTo>
                  <a:pt x="682418" y="1026193"/>
                </a:lnTo>
                <a:lnTo>
                  <a:pt x="0" y="102619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3" name="Google Shape;203;p14"/>
          <p:cNvSpPr/>
          <p:nvPr/>
        </p:nvSpPr>
        <p:spPr>
          <a:xfrm>
            <a:off x="3773708" y="4387315"/>
            <a:ext cx="1350869" cy="771684"/>
          </a:xfrm>
          <a:custGeom>
            <a:rect b="b" l="l" r="r" t="t"/>
            <a:pathLst>
              <a:path extrusionOk="0" h="771684" w="1350869">
                <a:moveTo>
                  <a:pt x="0" y="0"/>
                </a:moveTo>
                <a:lnTo>
                  <a:pt x="1350869" y="0"/>
                </a:lnTo>
                <a:lnTo>
                  <a:pt x="1350869" y="771684"/>
                </a:lnTo>
                <a:lnTo>
                  <a:pt x="0" y="771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04" name="Google Shape;204;p14"/>
          <p:cNvSpPr/>
          <p:nvPr/>
        </p:nvSpPr>
        <p:spPr>
          <a:xfrm>
            <a:off x="3561565" y="1003817"/>
            <a:ext cx="434618" cy="1255214"/>
          </a:xfrm>
          <a:custGeom>
            <a:rect b="b" l="l" r="r" t="t"/>
            <a:pathLst>
              <a:path extrusionOk="0" h="1255214" w="434618">
                <a:moveTo>
                  <a:pt x="0" y="0"/>
                </a:moveTo>
                <a:lnTo>
                  <a:pt x="434618" y="0"/>
                </a:lnTo>
                <a:lnTo>
                  <a:pt x="434618" y="1255214"/>
                </a:lnTo>
                <a:lnTo>
                  <a:pt x="0" y="125521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05" name="Google Shape;205;p14"/>
          <p:cNvGrpSpPr/>
          <p:nvPr/>
        </p:nvGrpSpPr>
        <p:grpSpPr>
          <a:xfrm rot="-261969">
            <a:off x="6532445" y="1213453"/>
            <a:ext cx="1739838" cy="2217942"/>
            <a:chOff x="0" y="-28575"/>
            <a:chExt cx="615938" cy="785196"/>
          </a:xfrm>
        </p:grpSpPr>
        <p:sp>
          <p:nvSpPr>
            <p:cNvPr id="206" name="Google Shape;206;p14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07" name="Google Shape;207;p14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08" name="Google Shape;208;p14"/>
          <p:cNvPicPr preferRelativeResize="0"/>
          <p:nvPr/>
        </p:nvPicPr>
        <p:blipFill rotWithShape="1">
          <a:blip r:embed="rId10">
            <a:alphaModFix/>
          </a:blip>
          <a:srcRect b="0" l="1407" r="27548" t="0"/>
          <a:stretch/>
        </p:blipFill>
        <p:spPr>
          <a:xfrm rot="-261969">
            <a:off x="6667990" y="1422874"/>
            <a:ext cx="1434172" cy="1346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14"/>
          <p:cNvGrpSpPr/>
          <p:nvPr/>
        </p:nvGrpSpPr>
        <p:grpSpPr>
          <a:xfrm rot="247246">
            <a:off x="8674038" y="1352751"/>
            <a:ext cx="1739838" cy="2217942"/>
            <a:chOff x="0" y="-28575"/>
            <a:chExt cx="615938" cy="785196"/>
          </a:xfrm>
        </p:grpSpPr>
        <p:sp>
          <p:nvSpPr>
            <p:cNvPr id="210" name="Google Shape;210;p14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1" name="Google Shape;211;p14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2" name="Google Shape;212;p14"/>
          <p:cNvPicPr preferRelativeResize="0"/>
          <p:nvPr/>
        </p:nvPicPr>
        <p:blipFill rotWithShape="1">
          <a:blip r:embed="rId11">
            <a:alphaModFix/>
          </a:blip>
          <a:srcRect b="0" l="14489" r="14488" t="0"/>
          <a:stretch/>
        </p:blipFill>
        <p:spPr>
          <a:xfrm rot="247246">
            <a:off x="8843189" y="1562098"/>
            <a:ext cx="1434172" cy="1346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13" name="Google Shape;213;p14"/>
          <p:cNvGrpSpPr/>
          <p:nvPr/>
        </p:nvGrpSpPr>
        <p:grpSpPr>
          <a:xfrm rot="-261969">
            <a:off x="6628375" y="3960983"/>
            <a:ext cx="2168565" cy="2764482"/>
            <a:chOff x="0" y="-28575"/>
            <a:chExt cx="615938" cy="785196"/>
          </a:xfrm>
        </p:grpSpPr>
        <p:sp>
          <p:nvSpPr>
            <p:cNvPr id="214" name="Google Shape;214;p14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15" name="Google Shape;215;p14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16" name="Google Shape;216;p14"/>
          <p:cNvPicPr preferRelativeResize="0"/>
          <p:nvPr/>
        </p:nvPicPr>
        <p:blipFill rotWithShape="1">
          <a:blip r:embed="rId12">
            <a:alphaModFix/>
          </a:blip>
          <a:srcRect b="0" l="20038" r="20037" t="0"/>
          <a:stretch/>
        </p:blipFill>
        <p:spPr>
          <a:xfrm rot="-261969">
            <a:off x="6797321" y="4222008"/>
            <a:ext cx="1787578" cy="1677995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14"/>
          <p:cNvSpPr/>
          <p:nvPr/>
        </p:nvSpPr>
        <p:spPr>
          <a:xfrm flipH="1">
            <a:off x="8354184" y="3802228"/>
            <a:ext cx="2615075" cy="4070156"/>
          </a:xfrm>
          <a:custGeom>
            <a:rect b="b" l="l" r="r" t="t"/>
            <a:pathLst>
              <a:path extrusionOk="0" h="4070156" w="2615075">
                <a:moveTo>
                  <a:pt x="2615075" y="0"/>
                </a:moveTo>
                <a:lnTo>
                  <a:pt x="0" y="0"/>
                </a:lnTo>
                <a:lnTo>
                  <a:pt x="0" y="4070156"/>
                </a:lnTo>
                <a:lnTo>
                  <a:pt x="2615075" y="4070156"/>
                </a:lnTo>
                <a:lnTo>
                  <a:pt x="2615075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218" name="Google Shape;218;p14"/>
          <p:cNvGrpSpPr/>
          <p:nvPr/>
        </p:nvGrpSpPr>
        <p:grpSpPr>
          <a:xfrm>
            <a:off x="7116437" y="1102825"/>
            <a:ext cx="288999" cy="288999"/>
            <a:chOff x="0" y="0"/>
            <a:chExt cx="812800" cy="812800"/>
          </a:xfrm>
        </p:grpSpPr>
        <p:sp>
          <p:nvSpPr>
            <p:cNvPr id="219" name="Google Shape;219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0" name="Google Shape;220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1" name="Google Shape;221;p14"/>
          <p:cNvSpPr txBox="1"/>
          <p:nvPr/>
        </p:nvSpPr>
        <p:spPr>
          <a:xfrm>
            <a:off x="351849" y="410365"/>
            <a:ext cx="1854780" cy="31438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400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1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JUNE 2025</a:t>
            </a:r>
            <a:endParaRPr/>
          </a:p>
        </p:txBody>
      </p:sp>
      <p:sp>
        <p:nvSpPr>
          <p:cNvPr id="222" name="Google Shape;222;p14"/>
          <p:cNvSpPr txBox="1"/>
          <p:nvPr/>
        </p:nvSpPr>
        <p:spPr>
          <a:xfrm>
            <a:off x="3879436" y="456403"/>
            <a:ext cx="1854780" cy="2318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40014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372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WEEK #1 PLANS</a:t>
            </a:r>
            <a:endParaRPr/>
          </a:p>
        </p:txBody>
      </p:sp>
      <p:sp>
        <p:nvSpPr>
          <p:cNvPr id="223" name="Google Shape;223;p14"/>
          <p:cNvSpPr txBox="1"/>
          <p:nvPr/>
        </p:nvSpPr>
        <p:spPr>
          <a:xfrm>
            <a:off x="512197" y="1002951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01 </a:t>
            </a:r>
            <a:endParaRPr/>
          </a:p>
        </p:txBody>
      </p:sp>
      <p:sp>
        <p:nvSpPr>
          <p:cNvPr id="224" name="Google Shape;224;p14"/>
          <p:cNvSpPr txBox="1"/>
          <p:nvPr/>
        </p:nvSpPr>
        <p:spPr>
          <a:xfrm>
            <a:off x="2560858" y="1002951"/>
            <a:ext cx="204853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Sun</a:t>
            </a:r>
            <a:endParaRPr/>
          </a:p>
        </p:txBody>
      </p:sp>
      <p:sp>
        <p:nvSpPr>
          <p:cNvPr id="225" name="Google Shape;225;p14"/>
          <p:cNvSpPr txBox="1"/>
          <p:nvPr/>
        </p:nvSpPr>
        <p:spPr>
          <a:xfrm>
            <a:off x="3291070" y="1002951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/>
          </a:p>
        </p:txBody>
      </p:sp>
      <p:sp>
        <p:nvSpPr>
          <p:cNvPr id="226" name="Google Shape;226;p14"/>
          <p:cNvSpPr txBox="1"/>
          <p:nvPr/>
        </p:nvSpPr>
        <p:spPr>
          <a:xfrm>
            <a:off x="5339732" y="1002951"/>
            <a:ext cx="271929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Mon</a:t>
            </a:r>
            <a:endParaRPr/>
          </a:p>
        </p:txBody>
      </p:sp>
      <p:sp>
        <p:nvSpPr>
          <p:cNvPr id="227" name="Google Shape;227;p14"/>
          <p:cNvSpPr txBox="1"/>
          <p:nvPr/>
        </p:nvSpPr>
        <p:spPr>
          <a:xfrm>
            <a:off x="517362" y="2640869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/>
          </a:p>
        </p:txBody>
      </p:sp>
      <p:sp>
        <p:nvSpPr>
          <p:cNvPr id="228" name="Google Shape;228;p14"/>
          <p:cNvSpPr txBox="1"/>
          <p:nvPr/>
        </p:nvSpPr>
        <p:spPr>
          <a:xfrm>
            <a:off x="2566024" y="2640869"/>
            <a:ext cx="204853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Tue</a:t>
            </a:r>
            <a:endParaRPr/>
          </a:p>
        </p:txBody>
      </p:sp>
      <p:sp>
        <p:nvSpPr>
          <p:cNvPr id="229" name="Google Shape;229;p14"/>
          <p:cNvSpPr txBox="1"/>
          <p:nvPr/>
        </p:nvSpPr>
        <p:spPr>
          <a:xfrm>
            <a:off x="3296236" y="2640869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/>
          </a:p>
        </p:txBody>
      </p:sp>
      <p:sp>
        <p:nvSpPr>
          <p:cNvPr id="230" name="Google Shape;230;p14"/>
          <p:cNvSpPr txBox="1"/>
          <p:nvPr/>
        </p:nvSpPr>
        <p:spPr>
          <a:xfrm>
            <a:off x="5344897" y="2640869"/>
            <a:ext cx="266764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Wed</a:t>
            </a:r>
            <a:endParaRPr/>
          </a:p>
        </p:txBody>
      </p:sp>
      <p:sp>
        <p:nvSpPr>
          <p:cNvPr id="231" name="Google Shape;231;p14"/>
          <p:cNvSpPr txBox="1"/>
          <p:nvPr/>
        </p:nvSpPr>
        <p:spPr>
          <a:xfrm>
            <a:off x="517362" y="4278787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/>
          </a:p>
        </p:txBody>
      </p:sp>
      <p:sp>
        <p:nvSpPr>
          <p:cNvPr id="232" name="Google Shape;232;p14"/>
          <p:cNvSpPr txBox="1"/>
          <p:nvPr/>
        </p:nvSpPr>
        <p:spPr>
          <a:xfrm>
            <a:off x="2566024" y="4278787"/>
            <a:ext cx="204853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Thu</a:t>
            </a:r>
            <a:endParaRPr/>
          </a:p>
        </p:txBody>
      </p:sp>
      <p:sp>
        <p:nvSpPr>
          <p:cNvPr id="233" name="Google Shape;233;p14"/>
          <p:cNvSpPr txBox="1"/>
          <p:nvPr/>
        </p:nvSpPr>
        <p:spPr>
          <a:xfrm>
            <a:off x="3296236" y="4278787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/>
          </a:p>
        </p:txBody>
      </p:sp>
      <p:sp>
        <p:nvSpPr>
          <p:cNvPr id="234" name="Google Shape;234;p14"/>
          <p:cNvSpPr txBox="1"/>
          <p:nvPr/>
        </p:nvSpPr>
        <p:spPr>
          <a:xfrm>
            <a:off x="5344897" y="4278787"/>
            <a:ext cx="204853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Fri</a:t>
            </a:r>
            <a:endParaRPr/>
          </a:p>
        </p:txBody>
      </p:sp>
      <p:sp>
        <p:nvSpPr>
          <p:cNvPr id="235" name="Google Shape;235;p14"/>
          <p:cNvSpPr txBox="1"/>
          <p:nvPr/>
        </p:nvSpPr>
        <p:spPr>
          <a:xfrm>
            <a:off x="517362" y="5916705"/>
            <a:ext cx="48263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/>
          </a:p>
        </p:txBody>
      </p:sp>
      <p:sp>
        <p:nvSpPr>
          <p:cNvPr id="236" name="Google Shape;236;p14"/>
          <p:cNvSpPr txBox="1"/>
          <p:nvPr/>
        </p:nvSpPr>
        <p:spPr>
          <a:xfrm>
            <a:off x="2566024" y="5916705"/>
            <a:ext cx="204853" cy="13419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5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99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Sat</a:t>
            </a:r>
            <a:endParaRPr/>
          </a:p>
        </p:txBody>
      </p:sp>
      <p:sp>
        <p:nvSpPr>
          <p:cNvPr id="237" name="Google Shape;237;p14"/>
          <p:cNvSpPr txBox="1"/>
          <p:nvPr/>
        </p:nvSpPr>
        <p:spPr>
          <a:xfrm>
            <a:off x="3296236" y="5916705"/>
            <a:ext cx="894678" cy="13419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just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REMINDERS</a:t>
            </a:r>
            <a:endParaRPr/>
          </a:p>
        </p:txBody>
      </p:sp>
      <p:sp>
        <p:nvSpPr>
          <p:cNvPr id="238" name="Google Shape;238;p14"/>
          <p:cNvSpPr txBox="1"/>
          <p:nvPr/>
        </p:nvSpPr>
        <p:spPr>
          <a:xfrm>
            <a:off x="7153548" y="529456"/>
            <a:ext cx="2694357" cy="490668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3997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2849" u="none" cap="none" strike="noStrike">
                <a:solidFill>
                  <a:srgbClr val="3C71B7"/>
                </a:solidFill>
                <a:latin typeface="Monoton"/>
                <a:ea typeface="Monoton"/>
                <a:cs typeface="Monoton"/>
                <a:sym typeface="Monoton"/>
              </a:rPr>
              <a:t>HIGHLIGHTS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289163" y="1228274"/>
            <a:ext cx="13794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Plan a weekend getaway to the beach</a:t>
            </a:r>
            <a:endParaRPr/>
          </a:p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Organize a picnic with friends</a:t>
            </a:r>
            <a:endParaRPr/>
          </a:p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Start a summer reading challenge</a:t>
            </a:r>
            <a:endParaRPr/>
          </a:p>
        </p:txBody>
      </p:sp>
      <p:sp>
        <p:nvSpPr>
          <p:cNvPr id="240" name="Google Shape;240;p14"/>
          <p:cNvSpPr txBox="1"/>
          <p:nvPr/>
        </p:nvSpPr>
        <p:spPr>
          <a:xfrm>
            <a:off x="4232374" y="2870932"/>
            <a:ext cx="13794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Try out new recipes for summer dishes</a:t>
            </a:r>
            <a:endParaRPr/>
          </a:p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Visit a local farmer's market</a:t>
            </a:r>
            <a:endParaRPr/>
          </a:p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Attend outdoor concerts or festivals</a:t>
            </a:r>
            <a:endParaRPr/>
          </a:p>
        </p:txBody>
      </p:sp>
      <p:sp>
        <p:nvSpPr>
          <p:cNvPr id="241" name="Google Shape;241;p14"/>
          <p:cNvSpPr txBox="1"/>
          <p:nvPr/>
        </p:nvSpPr>
        <p:spPr>
          <a:xfrm rot="-477882">
            <a:off x="3501148" y="6252893"/>
            <a:ext cx="1854780" cy="63823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871" u="sng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STRESS LESS THIS WEEK!</a:t>
            </a:r>
            <a:endParaRPr/>
          </a:p>
        </p:txBody>
      </p:sp>
      <p:sp>
        <p:nvSpPr>
          <p:cNvPr id="242" name="Google Shape;242;p14"/>
          <p:cNvSpPr txBox="1"/>
          <p:nvPr/>
        </p:nvSpPr>
        <p:spPr>
          <a:xfrm>
            <a:off x="1424574" y="4508233"/>
            <a:ext cx="1341000" cy="879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Go hiking or camping in a nearby national park</a:t>
            </a:r>
            <a:endParaRPr/>
          </a:p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Set up a home garden or care for indoor plants</a:t>
            </a:r>
            <a:endParaRPr/>
          </a:p>
        </p:txBody>
      </p:sp>
      <p:sp>
        <p:nvSpPr>
          <p:cNvPr id="243" name="Google Shape;243;p14"/>
          <p:cNvSpPr txBox="1"/>
          <p:nvPr/>
        </p:nvSpPr>
        <p:spPr>
          <a:xfrm>
            <a:off x="574181" y="6889725"/>
            <a:ext cx="2156247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BORACAY TRIP!</a:t>
            </a:r>
            <a:endParaRPr/>
          </a:p>
        </p:txBody>
      </p:sp>
      <p:sp>
        <p:nvSpPr>
          <p:cNvPr id="244" name="Google Shape;244;p14"/>
          <p:cNvSpPr txBox="1"/>
          <p:nvPr/>
        </p:nvSpPr>
        <p:spPr>
          <a:xfrm>
            <a:off x="3393503" y="5244724"/>
            <a:ext cx="2156247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REST DAY</a:t>
            </a:r>
            <a:endParaRPr/>
          </a:p>
        </p:txBody>
      </p:sp>
      <p:sp>
        <p:nvSpPr>
          <p:cNvPr id="245" name="Google Shape;245;p14"/>
          <p:cNvSpPr txBox="1"/>
          <p:nvPr/>
        </p:nvSpPr>
        <p:spPr>
          <a:xfrm>
            <a:off x="569015" y="3626568"/>
            <a:ext cx="2156247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PLANNING MODE</a:t>
            </a:r>
            <a:endParaRPr/>
          </a:p>
        </p:txBody>
      </p:sp>
      <p:sp>
        <p:nvSpPr>
          <p:cNvPr id="246" name="Google Shape;246;p14"/>
          <p:cNvSpPr txBox="1"/>
          <p:nvPr/>
        </p:nvSpPr>
        <p:spPr>
          <a:xfrm>
            <a:off x="4232374" y="1396633"/>
            <a:ext cx="12150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-91476" lvl="1" marL="182954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3C71B7"/>
              </a:buClr>
              <a:buSzPts val="847"/>
              <a:buFont typeface="Arial"/>
              <a:buChar char="•"/>
            </a:pPr>
            <a:r>
              <a:rPr b="0" i="0" lang="en-US" sz="8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Take a day trip to explore a nearby city or attraction</a:t>
            </a:r>
            <a:endParaRPr/>
          </a:p>
        </p:txBody>
      </p:sp>
      <p:sp>
        <p:nvSpPr>
          <p:cNvPr id="247" name="Google Shape;247;p14"/>
          <p:cNvSpPr txBox="1"/>
          <p:nvPr/>
        </p:nvSpPr>
        <p:spPr>
          <a:xfrm rot="-313424">
            <a:off x="6887314" y="6020565"/>
            <a:ext cx="1886210" cy="50795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300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678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BAY VIEW @ STATION 03</a:t>
            </a:r>
            <a:endParaRPr/>
          </a:p>
        </p:txBody>
      </p:sp>
      <p:sp>
        <p:nvSpPr>
          <p:cNvPr id="248" name="Google Shape;248;p14"/>
          <p:cNvSpPr txBox="1"/>
          <p:nvPr/>
        </p:nvSpPr>
        <p:spPr>
          <a:xfrm rot="-313424">
            <a:off x="6538388" y="2936556"/>
            <a:ext cx="188621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BORACAY TRIP</a:t>
            </a:r>
            <a:endParaRPr/>
          </a:p>
        </p:txBody>
      </p:sp>
      <p:sp>
        <p:nvSpPr>
          <p:cNvPr id="249" name="Google Shape;249;p14"/>
          <p:cNvSpPr txBox="1"/>
          <p:nvPr/>
        </p:nvSpPr>
        <p:spPr>
          <a:xfrm rot="273512">
            <a:off x="8719340" y="3019278"/>
            <a:ext cx="1554745" cy="40894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BEST SHOT OF THE TRIP</a:t>
            </a:r>
            <a:endParaRPr/>
          </a:p>
        </p:txBody>
      </p:sp>
      <p:grpSp>
        <p:nvGrpSpPr>
          <p:cNvPr id="250" name="Google Shape;250;p14"/>
          <p:cNvGrpSpPr/>
          <p:nvPr/>
        </p:nvGrpSpPr>
        <p:grpSpPr>
          <a:xfrm>
            <a:off x="9496713" y="1247324"/>
            <a:ext cx="288999" cy="288999"/>
            <a:chOff x="0" y="0"/>
            <a:chExt cx="812800" cy="812800"/>
          </a:xfrm>
        </p:grpSpPr>
        <p:sp>
          <p:nvSpPr>
            <p:cNvPr id="251" name="Google Shape;251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53" name="Google Shape;253;p14"/>
          <p:cNvGrpSpPr/>
          <p:nvPr/>
        </p:nvGrpSpPr>
        <p:grpSpPr>
          <a:xfrm>
            <a:off x="7427489" y="3873510"/>
            <a:ext cx="288999" cy="288999"/>
            <a:chOff x="0" y="0"/>
            <a:chExt cx="812800" cy="812800"/>
          </a:xfrm>
        </p:grpSpPr>
        <p:sp>
          <p:nvSpPr>
            <p:cNvPr id="254" name="Google Shape;254;p14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14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56" name="Google Shape;256;p14"/>
          <p:cNvSpPr/>
          <p:nvPr/>
        </p:nvSpPr>
        <p:spPr>
          <a:xfrm>
            <a:off x="1044300" y="2717492"/>
            <a:ext cx="1188955" cy="823351"/>
          </a:xfrm>
          <a:custGeom>
            <a:rect b="b" l="l" r="r" t="t"/>
            <a:pathLst>
              <a:path extrusionOk="0" h="823351" w="1188955">
                <a:moveTo>
                  <a:pt x="0" y="0"/>
                </a:moveTo>
                <a:lnTo>
                  <a:pt x="1188955" y="0"/>
                </a:lnTo>
                <a:lnTo>
                  <a:pt x="1188955" y="823351"/>
                </a:lnTo>
                <a:lnTo>
                  <a:pt x="0" y="82335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CFC"/>
        </a:solidFill>
      </p:bgPr>
    </p:bg>
    <p:spTree>
      <p:nvGrpSpPr>
        <p:cNvPr id="260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Google Shape;261;p15"/>
          <p:cNvPicPr preferRelativeResize="0"/>
          <p:nvPr/>
        </p:nvPicPr>
        <p:blipFill rotWithShape="1">
          <a:blip r:embed="rId3">
            <a:alphaModFix/>
          </a:blip>
          <a:srcRect b="0" l="0" r="25788" t="0"/>
          <a:stretch/>
        </p:blipFill>
        <p:spPr>
          <a:xfrm>
            <a:off x="7016775" y="-258275"/>
            <a:ext cx="3812725" cy="781477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2" name="Google Shape;262;p15"/>
          <p:cNvGrpSpPr/>
          <p:nvPr/>
        </p:nvGrpSpPr>
        <p:grpSpPr>
          <a:xfrm rot="-236099">
            <a:off x="7579453" y="567272"/>
            <a:ext cx="1739838" cy="2217942"/>
            <a:chOff x="0" y="-28575"/>
            <a:chExt cx="615938" cy="785196"/>
          </a:xfrm>
        </p:grpSpPr>
        <p:sp>
          <p:nvSpPr>
            <p:cNvPr id="263" name="Google Shape;263;p15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64" name="Google Shape;264;p15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65" name="Google Shape;265;p15"/>
          <p:cNvPicPr preferRelativeResize="0"/>
          <p:nvPr/>
        </p:nvPicPr>
        <p:blipFill rotWithShape="1">
          <a:blip r:embed="rId4">
            <a:alphaModFix/>
          </a:blip>
          <a:srcRect b="0" l="21618" r="13280" t="8336"/>
          <a:stretch/>
        </p:blipFill>
        <p:spPr>
          <a:xfrm rot="-236099">
            <a:off x="7696443" y="778740"/>
            <a:ext cx="1434172" cy="1346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6" name="Google Shape;266;p15"/>
          <p:cNvGrpSpPr/>
          <p:nvPr/>
        </p:nvGrpSpPr>
        <p:grpSpPr>
          <a:xfrm>
            <a:off x="8242067" y="442119"/>
            <a:ext cx="288999" cy="288999"/>
            <a:chOff x="0" y="0"/>
            <a:chExt cx="812800" cy="812800"/>
          </a:xfrm>
        </p:grpSpPr>
        <p:sp>
          <p:nvSpPr>
            <p:cNvPr id="267" name="Google Shape;267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8" name="Google Shape;268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9" name="Google Shape;269;p15"/>
          <p:cNvSpPr txBox="1"/>
          <p:nvPr/>
        </p:nvSpPr>
        <p:spPr>
          <a:xfrm rot="-205762">
            <a:off x="7587105" y="2294393"/>
            <a:ext cx="188621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HIGHLIGHT 01</a:t>
            </a:r>
            <a:endParaRPr/>
          </a:p>
        </p:txBody>
      </p:sp>
      <p:grpSp>
        <p:nvGrpSpPr>
          <p:cNvPr id="270" name="Google Shape;270;p15"/>
          <p:cNvGrpSpPr/>
          <p:nvPr/>
        </p:nvGrpSpPr>
        <p:grpSpPr>
          <a:xfrm rot="112099">
            <a:off x="8567700" y="2686340"/>
            <a:ext cx="1739838" cy="2217942"/>
            <a:chOff x="0" y="-28575"/>
            <a:chExt cx="615938" cy="785196"/>
          </a:xfrm>
        </p:grpSpPr>
        <p:sp>
          <p:nvSpPr>
            <p:cNvPr id="271" name="Google Shape;271;p15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2" name="Google Shape;272;p15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3" name="Google Shape;273;p15"/>
          <p:cNvPicPr preferRelativeResize="0"/>
          <p:nvPr/>
        </p:nvPicPr>
        <p:blipFill rotWithShape="1">
          <a:blip r:embed="rId5">
            <a:alphaModFix/>
          </a:blip>
          <a:srcRect b="18710" l="0" r="0" t="18709"/>
          <a:stretch/>
        </p:blipFill>
        <p:spPr>
          <a:xfrm rot="112099">
            <a:off x="8707562" y="2895333"/>
            <a:ext cx="1434172" cy="1346254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15"/>
          <p:cNvSpPr txBox="1"/>
          <p:nvPr/>
        </p:nvSpPr>
        <p:spPr>
          <a:xfrm rot="142436">
            <a:off x="8500268" y="4417849"/>
            <a:ext cx="188621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HIGHLIGHT 02</a:t>
            </a:r>
            <a:endParaRPr/>
          </a:p>
        </p:txBody>
      </p:sp>
      <p:grpSp>
        <p:nvGrpSpPr>
          <p:cNvPr id="275" name="Google Shape;275;p15"/>
          <p:cNvGrpSpPr/>
          <p:nvPr/>
        </p:nvGrpSpPr>
        <p:grpSpPr>
          <a:xfrm rot="-236099">
            <a:off x="7471136" y="4773473"/>
            <a:ext cx="1739838" cy="2217942"/>
            <a:chOff x="0" y="-28575"/>
            <a:chExt cx="615938" cy="785196"/>
          </a:xfrm>
        </p:grpSpPr>
        <p:sp>
          <p:nvSpPr>
            <p:cNvPr id="276" name="Google Shape;276;p15"/>
            <p:cNvSpPr/>
            <p:nvPr/>
          </p:nvSpPr>
          <p:spPr>
            <a:xfrm>
              <a:off x="0" y="0"/>
              <a:ext cx="615938" cy="756621"/>
            </a:xfrm>
            <a:custGeom>
              <a:rect b="b" l="l" r="r" t="t"/>
              <a:pathLst>
                <a:path extrusionOk="0" h="756621" w="615938">
                  <a:moveTo>
                    <a:pt x="0" y="0"/>
                  </a:moveTo>
                  <a:lnTo>
                    <a:pt x="615938" y="0"/>
                  </a:lnTo>
                  <a:lnTo>
                    <a:pt x="615938" y="756621"/>
                  </a:lnTo>
                  <a:lnTo>
                    <a:pt x="0" y="756621"/>
                  </a:lnTo>
                  <a:close/>
                </a:path>
              </a:pathLst>
            </a:custGeom>
            <a:solidFill>
              <a:srgbClr val="FFFFFF"/>
            </a:solidFill>
            <a:ln cap="sq" cmpd="sng" w="19050">
              <a:solidFill>
                <a:srgbClr val="3C71B7"/>
              </a:solidFill>
              <a:prstDash val="solid"/>
              <a:miter lim="8000"/>
              <a:headEnd len="sm" w="sm" type="none"/>
              <a:tailEnd len="sm" w="sm" type="none"/>
            </a:ln>
          </p:spPr>
        </p:sp>
        <p:sp>
          <p:nvSpPr>
            <p:cNvPr id="277" name="Google Shape;277;p15"/>
            <p:cNvSpPr txBox="1"/>
            <p:nvPr/>
          </p:nvSpPr>
          <p:spPr>
            <a:xfrm>
              <a:off x="0" y="-28575"/>
              <a:ext cx="615938" cy="78519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278" name="Google Shape;278;p15"/>
          <p:cNvPicPr preferRelativeResize="0"/>
          <p:nvPr/>
        </p:nvPicPr>
        <p:blipFill rotWithShape="1">
          <a:blip r:embed="rId6">
            <a:alphaModFix/>
          </a:blip>
          <a:srcRect b="12452" l="0" r="0" t="12451"/>
          <a:stretch/>
        </p:blipFill>
        <p:spPr>
          <a:xfrm rot="-236099">
            <a:off x="7588127" y="4984942"/>
            <a:ext cx="1434172" cy="134625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79" name="Google Shape;279;p15"/>
          <p:cNvGrpSpPr/>
          <p:nvPr/>
        </p:nvGrpSpPr>
        <p:grpSpPr>
          <a:xfrm>
            <a:off x="8133751" y="4648320"/>
            <a:ext cx="288999" cy="288999"/>
            <a:chOff x="0" y="0"/>
            <a:chExt cx="812800" cy="812800"/>
          </a:xfrm>
        </p:grpSpPr>
        <p:sp>
          <p:nvSpPr>
            <p:cNvPr id="280" name="Google Shape;280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1" name="Google Shape;281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2" name="Google Shape;282;p15"/>
          <p:cNvSpPr txBox="1"/>
          <p:nvPr/>
        </p:nvSpPr>
        <p:spPr>
          <a:xfrm rot="-205762">
            <a:off x="7478789" y="6500594"/>
            <a:ext cx="1886210" cy="240665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3C71B7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HIGHLIGHT 03</a:t>
            </a:r>
            <a:endParaRPr/>
          </a:p>
        </p:txBody>
      </p:sp>
      <p:grpSp>
        <p:nvGrpSpPr>
          <p:cNvPr id="283" name="Google Shape;283;p15"/>
          <p:cNvGrpSpPr/>
          <p:nvPr/>
        </p:nvGrpSpPr>
        <p:grpSpPr>
          <a:xfrm>
            <a:off x="9453031" y="2553299"/>
            <a:ext cx="288999" cy="288999"/>
            <a:chOff x="0" y="0"/>
            <a:chExt cx="812800" cy="812800"/>
          </a:xfrm>
        </p:grpSpPr>
        <p:sp>
          <p:nvSpPr>
            <p:cNvPr id="284" name="Google Shape;284;p15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15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50800" lIns="50800" spcFirstLastPara="1" rIns="50800" wrap="square" tIns="50800">
              <a:noAutofit/>
            </a:bodyPr>
            <a:lstStyle/>
            <a:p>
              <a:pPr indent="0" lvl="0" marL="0" marR="0" rtl="0" algn="ctr">
                <a:lnSpc>
                  <a:spcPct val="107055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6" name="Google Shape;286;p15"/>
          <p:cNvSpPr txBox="1"/>
          <p:nvPr/>
        </p:nvSpPr>
        <p:spPr>
          <a:xfrm rot="-539299">
            <a:off x="9495238" y="1440912"/>
            <a:ext cx="1012401" cy="64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Take a day trip to explore a nearby city or attraction</a:t>
            </a:r>
            <a:endParaRPr/>
          </a:p>
        </p:txBody>
      </p:sp>
      <p:sp>
        <p:nvSpPr>
          <p:cNvPr id="287" name="Google Shape;287;p15"/>
          <p:cNvSpPr txBox="1"/>
          <p:nvPr/>
        </p:nvSpPr>
        <p:spPr>
          <a:xfrm rot="-539299">
            <a:off x="9468257" y="5658812"/>
            <a:ext cx="898228" cy="64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Plan a weekend getaway to the beach</a:t>
            </a:r>
            <a:endParaRPr/>
          </a:p>
        </p:txBody>
      </p:sp>
      <p:sp>
        <p:nvSpPr>
          <p:cNvPr id="288" name="Google Shape;288;p15"/>
          <p:cNvSpPr txBox="1"/>
          <p:nvPr/>
        </p:nvSpPr>
        <p:spPr>
          <a:xfrm rot="-539299">
            <a:off x="7446518" y="3712623"/>
            <a:ext cx="851925" cy="647914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27029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047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Try out new recipes for summer dishes</a:t>
            </a:r>
            <a:endParaRPr/>
          </a:p>
        </p:txBody>
      </p:sp>
      <p:graphicFrame>
        <p:nvGraphicFramePr>
          <p:cNvPr id="289" name="Google Shape;289;p15"/>
          <p:cNvGraphicFramePr/>
          <p:nvPr/>
        </p:nvGraphicFramePr>
        <p:xfrm>
          <a:off x="330426" y="141034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{56756035-E7FD-4E18-9A18-815703014ACC}</a:tableStyleId>
              </a:tblPr>
              <a:tblGrid>
                <a:gridCol w="907000"/>
                <a:gridCol w="907000"/>
                <a:gridCol w="907000"/>
                <a:gridCol w="907000"/>
                <a:gridCol w="907000"/>
                <a:gridCol w="907000"/>
                <a:gridCol w="907000"/>
              </a:tblGrid>
              <a:tr h="9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57075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9416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R>
                    <a:lnT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213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B>
                  </a:tcPr>
                </a:tc>
                <a:tc gridSpan="5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61727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1100" u="none" cap="none" strike="noStrike"/>
                    </a:p>
                  </a:txBody>
                  <a:tcPr marT="171525" marB="171525" marR="171525" marL="171525" anchor="ctr">
                    <a:lnL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CFCFC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9050">
                      <a:solidFill>
                        <a:srgbClr val="A0AFC3"/>
                      </a:solidFill>
                      <a:prstDash val="dot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CFCFC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hMerge="1"/>
                <a:tc hMerge="1"/>
                <a:tc hMerge="1"/>
                <a:tc hMerge="1"/>
              </a:tr>
            </a:tbl>
          </a:graphicData>
        </a:graphic>
      </p:graphicFrame>
      <p:sp>
        <p:nvSpPr>
          <p:cNvPr id="290" name="Google Shape;290;p15"/>
          <p:cNvSpPr/>
          <p:nvPr/>
        </p:nvSpPr>
        <p:spPr>
          <a:xfrm>
            <a:off x="1431494" y="3428481"/>
            <a:ext cx="438954" cy="733704"/>
          </a:xfrm>
          <a:custGeom>
            <a:rect b="b" l="l" r="r" t="t"/>
            <a:pathLst>
              <a:path extrusionOk="0" h="845768" w="507461">
                <a:moveTo>
                  <a:pt x="0" y="0"/>
                </a:moveTo>
                <a:lnTo>
                  <a:pt x="507461" y="0"/>
                </a:lnTo>
                <a:lnTo>
                  <a:pt x="507461" y="845768"/>
                </a:lnTo>
                <a:lnTo>
                  <a:pt x="0" y="84576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1" name="Google Shape;291;p15"/>
          <p:cNvSpPr/>
          <p:nvPr/>
        </p:nvSpPr>
        <p:spPr>
          <a:xfrm>
            <a:off x="3209986" y="4560607"/>
            <a:ext cx="589887" cy="369745"/>
          </a:xfrm>
          <a:custGeom>
            <a:rect b="b" l="l" r="r" t="t"/>
            <a:pathLst>
              <a:path extrusionOk="0" h="426219" w="681950">
                <a:moveTo>
                  <a:pt x="0" y="0"/>
                </a:moveTo>
                <a:lnTo>
                  <a:pt x="681951" y="0"/>
                </a:lnTo>
                <a:lnTo>
                  <a:pt x="681951" y="426219"/>
                </a:lnTo>
                <a:lnTo>
                  <a:pt x="0" y="42621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2" name="Google Shape;292;p15"/>
          <p:cNvSpPr/>
          <p:nvPr/>
        </p:nvSpPr>
        <p:spPr>
          <a:xfrm>
            <a:off x="2382333" y="1541136"/>
            <a:ext cx="441850" cy="549615"/>
          </a:xfrm>
          <a:custGeom>
            <a:rect b="b" l="l" r="r" t="t"/>
            <a:pathLst>
              <a:path extrusionOk="0" h="633562" w="510809">
                <a:moveTo>
                  <a:pt x="0" y="0"/>
                </a:moveTo>
                <a:lnTo>
                  <a:pt x="510809" y="0"/>
                </a:lnTo>
                <a:lnTo>
                  <a:pt x="510809" y="633562"/>
                </a:lnTo>
                <a:lnTo>
                  <a:pt x="0" y="63356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3" name="Google Shape;293;p15"/>
          <p:cNvSpPr/>
          <p:nvPr/>
        </p:nvSpPr>
        <p:spPr>
          <a:xfrm>
            <a:off x="4945171" y="2695783"/>
            <a:ext cx="707828" cy="313232"/>
          </a:xfrm>
          <a:custGeom>
            <a:rect b="b" l="l" r="r" t="t"/>
            <a:pathLst>
              <a:path extrusionOk="0" h="361074" w="818298">
                <a:moveTo>
                  <a:pt x="0" y="0"/>
                </a:moveTo>
                <a:lnTo>
                  <a:pt x="818298" y="0"/>
                </a:lnTo>
                <a:lnTo>
                  <a:pt x="818298" y="361074"/>
                </a:lnTo>
                <a:lnTo>
                  <a:pt x="0" y="36107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294" name="Google Shape;294;p15"/>
          <p:cNvSpPr txBox="1"/>
          <p:nvPr/>
        </p:nvSpPr>
        <p:spPr>
          <a:xfrm>
            <a:off x="2354333" y="5392840"/>
            <a:ext cx="42969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5400" u="none" cap="none" strike="noStrike">
                <a:solidFill>
                  <a:srgbClr val="3C71B7"/>
                </a:solidFill>
                <a:latin typeface="Monoton"/>
                <a:ea typeface="Monoton"/>
                <a:cs typeface="Monoton"/>
                <a:sym typeface="Monoton"/>
              </a:rPr>
              <a:t>JUNE 2025</a:t>
            </a:r>
            <a:endParaRPr sz="5400"/>
          </a:p>
        </p:txBody>
      </p:sp>
      <p:sp>
        <p:nvSpPr>
          <p:cNvPr id="295" name="Google Shape;295;p15"/>
          <p:cNvSpPr txBox="1"/>
          <p:nvPr/>
        </p:nvSpPr>
        <p:spPr>
          <a:xfrm>
            <a:off x="604450" y="939528"/>
            <a:ext cx="405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SUN</a:t>
            </a:r>
            <a:endParaRPr sz="1200"/>
          </a:p>
        </p:txBody>
      </p:sp>
      <p:sp>
        <p:nvSpPr>
          <p:cNvPr id="296" name="Google Shape;296;p15"/>
          <p:cNvSpPr txBox="1"/>
          <p:nvPr/>
        </p:nvSpPr>
        <p:spPr>
          <a:xfrm>
            <a:off x="1520839" y="939528"/>
            <a:ext cx="475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MON</a:t>
            </a:r>
            <a:endParaRPr sz="1200"/>
          </a:p>
        </p:txBody>
      </p:sp>
      <p:sp>
        <p:nvSpPr>
          <p:cNvPr id="297" name="Google Shape;297;p15"/>
          <p:cNvSpPr txBox="1"/>
          <p:nvPr/>
        </p:nvSpPr>
        <p:spPr>
          <a:xfrm>
            <a:off x="2507127" y="939528"/>
            <a:ext cx="3732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TUE</a:t>
            </a:r>
            <a:endParaRPr sz="1200"/>
          </a:p>
        </p:txBody>
      </p:sp>
      <p:sp>
        <p:nvSpPr>
          <p:cNvPr id="298" name="Google Shape;298;p15"/>
          <p:cNvSpPr txBox="1"/>
          <p:nvPr/>
        </p:nvSpPr>
        <p:spPr>
          <a:xfrm>
            <a:off x="3391416" y="939528"/>
            <a:ext cx="4779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WED</a:t>
            </a:r>
            <a:endParaRPr sz="1200"/>
          </a:p>
        </p:txBody>
      </p:sp>
      <p:sp>
        <p:nvSpPr>
          <p:cNvPr id="299" name="Google Shape;299;p15"/>
          <p:cNvSpPr txBox="1"/>
          <p:nvPr/>
        </p:nvSpPr>
        <p:spPr>
          <a:xfrm>
            <a:off x="4380404" y="939528"/>
            <a:ext cx="3993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THU</a:t>
            </a:r>
            <a:endParaRPr sz="1200"/>
          </a:p>
        </p:txBody>
      </p:sp>
      <p:sp>
        <p:nvSpPr>
          <p:cNvPr id="300" name="Google Shape;300;p15"/>
          <p:cNvSpPr txBox="1"/>
          <p:nvPr/>
        </p:nvSpPr>
        <p:spPr>
          <a:xfrm>
            <a:off x="5290793" y="939528"/>
            <a:ext cx="3045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FRI</a:t>
            </a:r>
            <a:endParaRPr sz="1200"/>
          </a:p>
        </p:txBody>
      </p:sp>
      <p:sp>
        <p:nvSpPr>
          <p:cNvPr id="301" name="Google Shape;301;p15"/>
          <p:cNvSpPr txBox="1"/>
          <p:nvPr/>
        </p:nvSpPr>
        <p:spPr>
          <a:xfrm>
            <a:off x="6106382" y="939528"/>
            <a:ext cx="353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4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2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SAT</a:t>
            </a:r>
            <a:endParaRPr sz="1200"/>
          </a:p>
        </p:txBody>
      </p:sp>
      <p:sp>
        <p:nvSpPr>
          <p:cNvPr id="302" name="Google Shape;302;p15"/>
          <p:cNvSpPr txBox="1"/>
          <p:nvPr/>
        </p:nvSpPr>
        <p:spPr>
          <a:xfrm>
            <a:off x="929575" y="1506725"/>
            <a:ext cx="2202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01</a:t>
            </a:r>
            <a:endParaRPr sz="800"/>
          </a:p>
        </p:txBody>
      </p:sp>
      <p:sp>
        <p:nvSpPr>
          <p:cNvPr id="303" name="Google Shape;303;p15"/>
          <p:cNvSpPr txBox="1"/>
          <p:nvPr/>
        </p:nvSpPr>
        <p:spPr>
          <a:xfrm>
            <a:off x="1915241" y="1506725"/>
            <a:ext cx="132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02</a:t>
            </a:r>
            <a:endParaRPr sz="800"/>
          </a:p>
        </p:txBody>
      </p:sp>
      <p:sp>
        <p:nvSpPr>
          <p:cNvPr id="304" name="Google Shape;304;p15"/>
          <p:cNvSpPr txBox="1"/>
          <p:nvPr/>
        </p:nvSpPr>
        <p:spPr>
          <a:xfrm>
            <a:off x="2813007" y="1506725"/>
            <a:ext cx="13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03</a:t>
            </a:r>
            <a:endParaRPr sz="800"/>
          </a:p>
        </p:txBody>
      </p:sp>
      <p:sp>
        <p:nvSpPr>
          <p:cNvPr id="305" name="Google Shape;305;p15"/>
          <p:cNvSpPr txBox="1"/>
          <p:nvPr/>
        </p:nvSpPr>
        <p:spPr>
          <a:xfrm>
            <a:off x="3710472" y="1506725"/>
            <a:ext cx="14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04</a:t>
            </a:r>
            <a:endParaRPr sz="800"/>
          </a:p>
        </p:txBody>
      </p:sp>
      <p:sp>
        <p:nvSpPr>
          <p:cNvPr id="306" name="Google Shape;306;p15"/>
          <p:cNvSpPr txBox="1"/>
          <p:nvPr/>
        </p:nvSpPr>
        <p:spPr>
          <a:xfrm>
            <a:off x="4618438" y="1506725"/>
            <a:ext cx="132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05</a:t>
            </a:r>
            <a:endParaRPr sz="800"/>
          </a:p>
        </p:txBody>
      </p:sp>
      <p:sp>
        <p:nvSpPr>
          <p:cNvPr id="307" name="Google Shape;307;p15"/>
          <p:cNvSpPr txBox="1"/>
          <p:nvPr/>
        </p:nvSpPr>
        <p:spPr>
          <a:xfrm>
            <a:off x="5516204" y="1506725"/>
            <a:ext cx="136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06</a:t>
            </a:r>
            <a:endParaRPr sz="800"/>
          </a:p>
        </p:txBody>
      </p:sp>
      <p:sp>
        <p:nvSpPr>
          <p:cNvPr id="308" name="Google Shape;308;p15"/>
          <p:cNvSpPr txBox="1"/>
          <p:nvPr/>
        </p:nvSpPr>
        <p:spPr>
          <a:xfrm>
            <a:off x="6418470" y="1506725"/>
            <a:ext cx="134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07</a:t>
            </a:r>
            <a:endParaRPr sz="800"/>
          </a:p>
        </p:txBody>
      </p:sp>
      <p:sp>
        <p:nvSpPr>
          <p:cNvPr id="309" name="Google Shape;309;p15"/>
          <p:cNvSpPr txBox="1"/>
          <p:nvPr/>
        </p:nvSpPr>
        <p:spPr>
          <a:xfrm>
            <a:off x="969775" y="2507575"/>
            <a:ext cx="139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08</a:t>
            </a:r>
            <a:endParaRPr sz="800"/>
          </a:p>
        </p:txBody>
      </p:sp>
      <p:sp>
        <p:nvSpPr>
          <p:cNvPr id="310" name="Google Shape;310;p15"/>
          <p:cNvSpPr txBox="1"/>
          <p:nvPr/>
        </p:nvSpPr>
        <p:spPr>
          <a:xfrm>
            <a:off x="1898477" y="2507575"/>
            <a:ext cx="136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09</a:t>
            </a:r>
            <a:endParaRPr sz="800"/>
          </a:p>
        </p:txBody>
      </p:sp>
      <p:sp>
        <p:nvSpPr>
          <p:cNvPr id="311" name="Google Shape;311;p15"/>
          <p:cNvSpPr txBox="1"/>
          <p:nvPr/>
        </p:nvSpPr>
        <p:spPr>
          <a:xfrm>
            <a:off x="2824180" y="2507575"/>
            <a:ext cx="11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10</a:t>
            </a:r>
            <a:endParaRPr sz="800"/>
          </a:p>
        </p:txBody>
      </p:sp>
      <p:sp>
        <p:nvSpPr>
          <p:cNvPr id="312" name="Google Shape;312;p15"/>
          <p:cNvSpPr txBox="1"/>
          <p:nvPr/>
        </p:nvSpPr>
        <p:spPr>
          <a:xfrm>
            <a:off x="3723183" y="2507575"/>
            <a:ext cx="7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11</a:t>
            </a:r>
            <a:endParaRPr sz="800"/>
          </a:p>
        </p:txBody>
      </p:sp>
      <p:sp>
        <p:nvSpPr>
          <p:cNvPr id="313" name="Google Shape;313;p15"/>
          <p:cNvSpPr txBox="1"/>
          <p:nvPr/>
        </p:nvSpPr>
        <p:spPr>
          <a:xfrm>
            <a:off x="4589786" y="2507575"/>
            <a:ext cx="14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12</a:t>
            </a:r>
            <a:endParaRPr sz="800"/>
          </a:p>
        </p:txBody>
      </p:sp>
      <p:sp>
        <p:nvSpPr>
          <p:cNvPr id="314" name="Google Shape;314;p15"/>
          <p:cNvSpPr txBox="1"/>
          <p:nvPr/>
        </p:nvSpPr>
        <p:spPr>
          <a:xfrm>
            <a:off x="5521188" y="2507575"/>
            <a:ext cx="14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13</a:t>
            </a:r>
            <a:endParaRPr sz="800"/>
          </a:p>
        </p:txBody>
      </p:sp>
      <p:sp>
        <p:nvSpPr>
          <p:cNvPr id="315" name="Google Shape;315;p15"/>
          <p:cNvSpPr txBox="1"/>
          <p:nvPr/>
        </p:nvSpPr>
        <p:spPr>
          <a:xfrm>
            <a:off x="6452591" y="2507575"/>
            <a:ext cx="110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14</a:t>
            </a:r>
            <a:endParaRPr sz="800"/>
          </a:p>
        </p:txBody>
      </p:sp>
      <p:sp>
        <p:nvSpPr>
          <p:cNvPr id="316" name="Google Shape;316;p15"/>
          <p:cNvSpPr txBox="1"/>
          <p:nvPr/>
        </p:nvSpPr>
        <p:spPr>
          <a:xfrm>
            <a:off x="989725" y="3430976"/>
            <a:ext cx="9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15</a:t>
            </a:r>
            <a:endParaRPr sz="800"/>
          </a:p>
        </p:txBody>
      </p:sp>
      <p:sp>
        <p:nvSpPr>
          <p:cNvPr id="317" name="Google Shape;317;p15"/>
          <p:cNvSpPr txBox="1"/>
          <p:nvPr/>
        </p:nvSpPr>
        <p:spPr>
          <a:xfrm>
            <a:off x="1889928" y="3430976"/>
            <a:ext cx="104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16</a:t>
            </a:r>
            <a:endParaRPr sz="800"/>
          </a:p>
        </p:txBody>
      </p:sp>
      <p:sp>
        <p:nvSpPr>
          <p:cNvPr id="318" name="Google Shape;318;p15"/>
          <p:cNvSpPr txBox="1"/>
          <p:nvPr/>
        </p:nvSpPr>
        <p:spPr>
          <a:xfrm>
            <a:off x="2794631" y="3430976"/>
            <a:ext cx="102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17</a:t>
            </a:r>
            <a:endParaRPr sz="800"/>
          </a:p>
        </p:txBody>
      </p:sp>
      <p:sp>
        <p:nvSpPr>
          <p:cNvPr id="319" name="Google Shape;319;p15"/>
          <p:cNvSpPr txBox="1"/>
          <p:nvPr/>
        </p:nvSpPr>
        <p:spPr>
          <a:xfrm>
            <a:off x="3697235" y="3430976"/>
            <a:ext cx="1077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18</a:t>
            </a:r>
            <a:endParaRPr sz="800"/>
          </a:p>
        </p:txBody>
      </p:sp>
      <p:sp>
        <p:nvSpPr>
          <p:cNvPr id="320" name="Google Shape;320;p15"/>
          <p:cNvSpPr txBox="1"/>
          <p:nvPr/>
        </p:nvSpPr>
        <p:spPr>
          <a:xfrm>
            <a:off x="4605238" y="3430976"/>
            <a:ext cx="104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19</a:t>
            </a:r>
            <a:endParaRPr sz="800"/>
          </a:p>
        </p:txBody>
      </p:sp>
      <p:sp>
        <p:nvSpPr>
          <p:cNvPr id="321" name="Google Shape;321;p15"/>
          <p:cNvSpPr txBox="1"/>
          <p:nvPr/>
        </p:nvSpPr>
        <p:spPr>
          <a:xfrm>
            <a:off x="5509941" y="3430976"/>
            <a:ext cx="132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20</a:t>
            </a:r>
            <a:endParaRPr sz="800"/>
          </a:p>
        </p:txBody>
      </p:sp>
      <p:sp>
        <p:nvSpPr>
          <p:cNvPr id="322" name="Google Shape;322;p15"/>
          <p:cNvSpPr txBox="1"/>
          <p:nvPr/>
        </p:nvSpPr>
        <p:spPr>
          <a:xfrm>
            <a:off x="6442545" y="3430976"/>
            <a:ext cx="142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21</a:t>
            </a:r>
            <a:endParaRPr sz="800"/>
          </a:p>
        </p:txBody>
      </p:sp>
      <p:sp>
        <p:nvSpPr>
          <p:cNvPr id="323" name="Google Shape;323;p15"/>
          <p:cNvSpPr txBox="1"/>
          <p:nvPr/>
        </p:nvSpPr>
        <p:spPr>
          <a:xfrm>
            <a:off x="978475" y="4430567"/>
            <a:ext cx="1224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22</a:t>
            </a:r>
            <a:endParaRPr sz="800"/>
          </a:p>
        </p:txBody>
      </p:sp>
      <p:sp>
        <p:nvSpPr>
          <p:cNvPr id="324" name="Google Shape;324;p15"/>
          <p:cNvSpPr txBox="1"/>
          <p:nvPr/>
        </p:nvSpPr>
        <p:spPr>
          <a:xfrm>
            <a:off x="1887654" y="4430567"/>
            <a:ext cx="1218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23</a:t>
            </a:r>
            <a:endParaRPr sz="800"/>
          </a:p>
        </p:txBody>
      </p:sp>
      <p:sp>
        <p:nvSpPr>
          <p:cNvPr id="325" name="Google Shape;325;p15"/>
          <p:cNvSpPr txBox="1"/>
          <p:nvPr/>
        </p:nvSpPr>
        <p:spPr>
          <a:xfrm>
            <a:off x="2796234" y="4430567"/>
            <a:ext cx="1323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24</a:t>
            </a:r>
            <a:endParaRPr sz="800"/>
          </a:p>
        </p:txBody>
      </p:sp>
      <p:sp>
        <p:nvSpPr>
          <p:cNvPr id="326" name="Google Shape;326;p15"/>
          <p:cNvSpPr txBox="1"/>
          <p:nvPr/>
        </p:nvSpPr>
        <p:spPr>
          <a:xfrm>
            <a:off x="3715313" y="4430567"/>
            <a:ext cx="1221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25</a:t>
            </a:r>
            <a:endParaRPr sz="800"/>
          </a:p>
        </p:txBody>
      </p:sp>
      <p:sp>
        <p:nvSpPr>
          <p:cNvPr id="327" name="Google Shape;327;p15"/>
          <p:cNvSpPr txBox="1"/>
          <p:nvPr/>
        </p:nvSpPr>
        <p:spPr>
          <a:xfrm>
            <a:off x="4624193" y="4430567"/>
            <a:ext cx="12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26</a:t>
            </a:r>
            <a:endParaRPr sz="800"/>
          </a:p>
        </p:txBody>
      </p:sp>
      <p:sp>
        <p:nvSpPr>
          <p:cNvPr id="328" name="Google Shape;328;p15"/>
          <p:cNvSpPr txBox="1"/>
          <p:nvPr/>
        </p:nvSpPr>
        <p:spPr>
          <a:xfrm>
            <a:off x="5537572" y="4430567"/>
            <a:ext cx="1245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27</a:t>
            </a:r>
            <a:endParaRPr sz="800"/>
          </a:p>
        </p:txBody>
      </p:sp>
      <p:sp>
        <p:nvSpPr>
          <p:cNvPr id="329" name="Google Shape;329;p15"/>
          <p:cNvSpPr txBox="1"/>
          <p:nvPr/>
        </p:nvSpPr>
        <p:spPr>
          <a:xfrm>
            <a:off x="6448852" y="4430567"/>
            <a:ext cx="1299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28</a:t>
            </a:r>
            <a:endParaRPr sz="800"/>
          </a:p>
        </p:txBody>
      </p:sp>
      <p:sp>
        <p:nvSpPr>
          <p:cNvPr id="330" name="Google Shape;330;p15"/>
          <p:cNvSpPr txBox="1"/>
          <p:nvPr/>
        </p:nvSpPr>
        <p:spPr>
          <a:xfrm>
            <a:off x="976375" y="5343048"/>
            <a:ext cx="1266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29</a:t>
            </a:r>
            <a:endParaRPr sz="800"/>
          </a:p>
        </p:txBody>
      </p:sp>
      <p:sp>
        <p:nvSpPr>
          <p:cNvPr id="331" name="Google Shape;331;p15"/>
          <p:cNvSpPr txBox="1"/>
          <p:nvPr/>
        </p:nvSpPr>
        <p:spPr>
          <a:xfrm>
            <a:off x="1915400" y="5355221"/>
            <a:ext cx="132000" cy="123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2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800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30</a:t>
            </a:r>
            <a:endParaRPr sz="800"/>
          </a:p>
        </p:txBody>
      </p:sp>
      <p:sp>
        <p:nvSpPr>
          <p:cNvPr id="332" name="Google Shape;332;p15"/>
          <p:cNvSpPr txBox="1"/>
          <p:nvPr/>
        </p:nvSpPr>
        <p:spPr>
          <a:xfrm>
            <a:off x="387699" y="3082150"/>
            <a:ext cx="715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Tanning Day</a:t>
            </a:r>
            <a:endParaRPr sz="1200"/>
          </a:p>
        </p:txBody>
      </p:sp>
      <p:sp>
        <p:nvSpPr>
          <p:cNvPr id="333" name="Google Shape;333;p15"/>
          <p:cNvSpPr txBox="1"/>
          <p:nvPr/>
        </p:nvSpPr>
        <p:spPr>
          <a:xfrm>
            <a:off x="2105849" y="2172625"/>
            <a:ext cx="9948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Beach Hopping</a:t>
            </a:r>
            <a:endParaRPr sz="1200"/>
          </a:p>
        </p:txBody>
      </p:sp>
      <p:sp>
        <p:nvSpPr>
          <p:cNvPr id="334" name="Google Shape;334;p15"/>
          <p:cNvSpPr txBox="1"/>
          <p:nvPr/>
        </p:nvSpPr>
        <p:spPr>
          <a:xfrm>
            <a:off x="2354325" y="3643325"/>
            <a:ext cx="3309300" cy="45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2954" u="none" cap="none" strike="noStrike">
                <a:solidFill>
                  <a:srgbClr val="3C71B7"/>
                </a:solidFill>
                <a:latin typeface="Montserrat"/>
                <a:ea typeface="Montserrat"/>
                <a:cs typeface="Montserrat"/>
                <a:sym typeface="Montserrat"/>
              </a:rPr>
              <a:t>SURFING WEEK!</a:t>
            </a:r>
            <a:endParaRPr sz="900"/>
          </a:p>
        </p:txBody>
      </p:sp>
      <p:sp>
        <p:nvSpPr>
          <p:cNvPr id="335" name="Google Shape;335;p15"/>
          <p:cNvSpPr txBox="1"/>
          <p:nvPr/>
        </p:nvSpPr>
        <p:spPr>
          <a:xfrm>
            <a:off x="3095714" y="4984113"/>
            <a:ext cx="81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Boracay Trip</a:t>
            </a:r>
            <a:endParaRPr sz="1200"/>
          </a:p>
        </p:txBody>
      </p:sp>
      <p:sp>
        <p:nvSpPr>
          <p:cNvPr id="336" name="Google Shape;336;p15"/>
          <p:cNvSpPr txBox="1"/>
          <p:nvPr/>
        </p:nvSpPr>
        <p:spPr>
          <a:xfrm>
            <a:off x="4889887" y="3075450"/>
            <a:ext cx="818400" cy="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600" u="none" cap="none" strike="noStrike">
                <a:solidFill>
                  <a:srgbClr val="3C71B7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Maldives  Trip</a:t>
            </a:r>
            <a:endParaRPr sz="1200"/>
          </a:p>
        </p:txBody>
      </p:sp>
      <p:sp>
        <p:nvSpPr>
          <p:cNvPr id="337" name="Google Shape;337;p15"/>
          <p:cNvSpPr/>
          <p:nvPr/>
        </p:nvSpPr>
        <p:spPr>
          <a:xfrm>
            <a:off x="521425" y="2591251"/>
            <a:ext cx="448355" cy="449650"/>
          </a:xfrm>
          <a:custGeom>
            <a:rect b="b" l="l" r="r" t="t"/>
            <a:pathLst>
              <a:path extrusionOk="0" h="518329" w="518329">
                <a:moveTo>
                  <a:pt x="0" y="0"/>
                </a:moveTo>
                <a:lnTo>
                  <a:pt x="518329" y="0"/>
                </a:lnTo>
                <a:lnTo>
                  <a:pt x="518329" y="518330"/>
                </a:lnTo>
                <a:lnTo>
                  <a:pt x="0" y="51833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A5"/>
        </a:solidFill>
      </p:bgPr>
    </p:bg>
    <p:spTree>
      <p:nvGrpSpPr>
        <p:cNvPr id="34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2" name="Google Shape;342;p16"/>
          <p:cNvGrpSpPr/>
          <p:nvPr/>
        </p:nvGrpSpPr>
        <p:grpSpPr>
          <a:xfrm>
            <a:off x="282607" y="1743507"/>
            <a:ext cx="3063891" cy="4885236"/>
            <a:chOff x="0" y="-38100"/>
            <a:chExt cx="1342589" cy="2140697"/>
          </a:xfrm>
        </p:grpSpPr>
        <p:sp>
          <p:nvSpPr>
            <p:cNvPr id="343" name="Google Shape;343;p16"/>
            <p:cNvSpPr/>
            <p:nvPr/>
          </p:nvSpPr>
          <p:spPr>
            <a:xfrm>
              <a:off x="0" y="0"/>
              <a:ext cx="1342589" cy="2102597"/>
            </a:xfrm>
            <a:custGeom>
              <a:rect b="b" l="l" r="r" t="t"/>
              <a:pathLst>
                <a:path extrusionOk="0" h="2102597" w="1342589">
                  <a:moveTo>
                    <a:pt x="37902" y="0"/>
                  </a:moveTo>
                  <a:lnTo>
                    <a:pt x="1304686" y="0"/>
                  </a:lnTo>
                  <a:cubicBezTo>
                    <a:pt x="1325619" y="0"/>
                    <a:pt x="1342589" y="16969"/>
                    <a:pt x="1342589" y="37902"/>
                  </a:cubicBezTo>
                  <a:lnTo>
                    <a:pt x="1342589" y="2064695"/>
                  </a:lnTo>
                  <a:cubicBezTo>
                    <a:pt x="1342589" y="2085628"/>
                    <a:pt x="1325619" y="2102597"/>
                    <a:pt x="1304686" y="2102597"/>
                  </a:cubicBezTo>
                  <a:lnTo>
                    <a:pt x="37902" y="2102597"/>
                  </a:lnTo>
                  <a:cubicBezTo>
                    <a:pt x="16969" y="2102597"/>
                    <a:pt x="0" y="2085628"/>
                    <a:pt x="0" y="2064695"/>
                  </a:cubicBezTo>
                  <a:lnTo>
                    <a:pt x="0" y="37902"/>
                  </a:lnTo>
                  <a:cubicBezTo>
                    <a:pt x="0" y="16969"/>
                    <a:pt x="16969" y="0"/>
                    <a:pt x="3790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4" name="Google Shape;344;p16"/>
            <p:cNvSpPr txBox="1"/>
            <p:nvPr/>
          </p:nvSpPr>
          <p:spPr>
            <a:xfrm>
              <a:off x="0" y="-38100"/>
              <a:ext cx="1342589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5" name="Google Shape;345;p16"/>
          <p:cNvGrpSpPr/>
          <p:nvPr/>
        </p:nvGrpSpPr>
        <p:grpSpPr>
          <a:xfrm>
            <a:off x="3489621" y="1743507"/>
            <a:ext cx="6919772" cy="4885236"/>
            <a:chOff x="0" y="-38100"/>
            <a:chExt cx="3032225" cy="2140697"/>
          </a:xfrm>
        </p:grpSpPr>
        <p:sp>
          <p:nvSpPr>
            <p:cNvPr id="346" name="Google Shape;346;p16"/>
            <p:cNvSpPr/>
            <p:nvPr/>
          </p:nvSpPr>
          <p:spPr>
            <a:xfrm>
              <a:off x="0" y="0"/>
              <a:ext cx="3032225" cy="2102597"/>
            </a:xfrm>
            <a:custGeom>
              <a:rect b="b" l="l" r="r" t="t"/>
              <a:pathLst>
                <a:path extrusionOk="0" h="2102597" w="3032225">
                  <a:moveTo>
                    <a:pt x="16782" y="0"/>
                  </a:moveTo>
                  <a:lnTo>
                    <a:pt x="3015443" y="0"/>
                  </a:lnTo>
                  <a:cubicBezTo>
                    <a:pt x="3019894" y="0"/>
                    <a:pt x="3024162" y="1768"/>
                    <a:pt x="3027310" y="4915"/>
                  </a:cubicBezTo>
                  <a:cubicBezTo>
                    <a:pt x="3030457" y="8063"/>
                    <a:pt x="3032225" y="12331"/>
                    <a:pt x="3032225" y="16782"/>
                  </a:cubicBezTo>
                  <a:lnTo>
                    <a:pt x="3032225" y="2085815"/>
                  </a:lnTo>
                  <a:cubicBezTo>
                    <a:pt x="3032225" y="2090266"/>
                    <a:pt x="3030457" y="2094535"/>
                    <a:pt x="3027310" y="2097682"/>
                  </a:cubicBezTo>
                  <a:cubicBezTo>
                    <a:pt x="3024162" y="2100829"/>
                    <a:pt x="3019894" y="2102597"/>
                    <a:pt x="3015443" y="2102597"/>
                  </a:cubicBezTo>
                  <a:lnTo>
                    <a:pt x="16782" y="2102597"/>
                  </a:lnTo>
                  <a:cubicBezTo>
                    <a:pt x="12331" y="2102597"/>
                    <a:pt x="8063" y="2100829"/>
                    <a:pt x="4915" y="2097682"/>
                  </a:cubicBezTo>
                  <a:cubicBezTo>
                    <a:pt x="1768" y="2094535"/>
                    <a:pt x="0" y="2090266"/>
                    <a:pt x="0" y="2085815"/>
                  </a:cubicBezTo>
                  <a:lnTo>
                    <a:pt x="0" y="16782"/>
                  </a:lnTo>
                  <a:cubicBezTo>
                    <a:pt x="0" y="12331"/>
                    <a:pt x="1768" y="8063"/>
                    <a:pt x="4915" y="4915"/>
                  </a:cubicBezTo>
                  <a:cubicBezTo>
                    <a:pt x="8063" y="1768"/>
                    <a:pt x="12331" y="0"/>
                    <a:pt x="1678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16"/>
            <p:cNvSpPr txBox="1"/>
            <p:nvPr/>
          </p:nvSpPr>
          <p:spPr>
            <a:xfrm>
              <a:off x="0" y="-38100"/>
              <a:ext cx="3032225" cy="2140697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48" name="Google Shape;348;p16"/>
          <p:cNvGrpSpPr/>
          <p:nvPr/>
        </p:nvGrpSpPr>
        <p:grpSpPr>
          <a:xfrm>
            <a:off x="501859" y="1912229"/>
            <a:ext cx="2625387" cy="475963"/>
            <a:chOff x="0" y="-38100"/>
            <a:chExt cx="1150437" cy="208566"/>
          </a:xfrm>
        </p:grpSpPr>
        <p:sp>
          <p:nvSpPr>
            <p:cNvPr id="349" name="Google Shape;349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BAC7CE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0" name="Google Shape;350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1" name="Google Shape;351;p16"/>
          <p:cNvGrpSpPr/>
          <p:nvPr/>
        </p:nvGrpSpPr>
        <p:grpSpPr>
          <a:xfrm>
            <a:off x="5636813" y="1912229"/>
            <a:ext cx="2625387" cy="475963"/>
            <a:chOff x="0" y="-38100"/>
            <a:chExt cx="1150437" cy="208566"/>
          </a:xfrm>
        </p:grpSpPr>
        <p:sp>
          <p:nvSpPr>
            <p:cNvPr id="352" name="Google Shape;352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3" name="Google Shape;353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54" name="Google Shape;354;p16"/>
          <p:cNvGrpSpPr/>
          <p:nvPr/>
        </p:nvGrpSpPr>
        <p:grpSpPr>
          <a:xfrm>
            <a:off x="501859" y="4697693"/>
            <a:ext cx="2625387" cy="475963"/>
            <a:chOff x="0" y="-38100"/>
            <a:chExt cx="1150437" cy="208566"/>
          </a:xfrm>
        </p:grpSpPr>
        <p:sp>
          <p:nvSpPr>
            <p:cNvPr id="355" name="Google Shape;355;p16"/>
            <p:cNvSpPr/>
            <p:nvPr/>
          </p:nvSpPr>
          <p:spPr>
            <a:xfrm>
              <a:off x="0" y="0"/>
              <a:ext cx="1150437" cy="170466"/>
            </a:xfrm>
            <a:custGeom>
              <a:rect b="b" l="l" r="r" t="t"/>
              <a:pathLst>
                <a:path extrusionOk="0" h="170466" w="1150437">
                  <a:moveTo>
                    <a:pt x="32438" y="0"/>
                  </a:moveTo>
                  <a:lnTo>
                    <a:pt x="1118000" y="0"/>
                  </a:lnTo>
                  <a:cubicBezTo>
                    <a:pt x="1126603" y="0"/>
                    <a:pt x="1134853" y="3418"/>
                    <a:pt x="1140936" y="9501"/>
                  </a:cubicBezTo>
                  <a:cubicBezTo>
                    <a:pt x="1147020" y="15584"/>
                    <a:pt x="1150437" y="23835"/>
                    <a:pt x="1150437" y="32438"/>
                  </a:cubicBezTo>
                  <a:lnTo>
                    <a:pt x="1150437" y="138028"/>
                  </a:lnTo>
                  <a:cubicBezTo>
                    <a:pt x="1150437" y="146631"/>
                    <a:pt x="1147020" y="154882"/>
                    <a:pt x="1140936" y="160965"/>
                  </a:cubicBezTo>
                  <a:cubicBezTo>
                    <a:pt x="1134853" y="167048"/>
                    <a:pt x="1126603" y="170466"/>
                    <a:pt x="1118000" y="170466"/>
                  </a:cubicBezTo>
                  <a:lnTo>
                    <a:pt x="32438" y="170466"/>
                  </a:lnTo>
                  <a:cubicBezTo>
                    <a:pt x="23835" y="170466"/>
                    <a:pt x="15584" y="167048"/>
                    <a:pt x="9501" y="160965"/>
                  </a:cubicBezTo>
                  <a:cubicBezTo>
                    <a:pt x="3418" y="154882"/>
                    <a:pt x="0" y="146631"/>
                    <a:pt x="0" y="138028"/>
                  </a:cubicBezTo>
                  <a:lnTo>
                    <a:pt x="0" y="32438"/>
                  </a:lnTo>
                  <a:cubicBezTo>
                    <a:pt x="0" y="23835"/>
                    <a:pt x="3418" y="15584"/>
                    <a:pt x="9501" y="9501"/>
                  </a:cubicBezTo>
                  <a:cubicBezTo>
                    <a:pt x="15584" y="3418"/>
                    <a:pt x="23835" y="0"/>
                    <a:pt x="32438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cap="sq" cmpd="sng" w="9525">
              <a:solidFill>
                <a:srgbClr val="0F1A38"/>
              </a:solidFill>
              <a:prstDash val="solid"/>
              <a:miter lim="8000"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6" name="Google Shape;356;p16"/>
            <p:cNvSpPr txBox="1"/>
            <p:nvPr/>
          </p:nvSpPr>
          <p:spPr>
            <a:xfrm>
              <a:off x="0" y="-38100"/>
              <a:ext cx="1150437" cy="20856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7" name="Google Shape;357;p16"/>
          <p:cNvSpPr txBox="1"/>
          <p:nvPr/>
        </p:nvSpPr>
        <p:spPr>
          <a:xfrm>
            <a:off x="557991" y="2528131"/>
            <a:ext cx="2513123" cy="3117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This presentation template</a:t>
            </a:r>
            <a:endParaRPr/>
          </a:p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uses the following free fonts:</a:t>
            </a:r>
            <a:endParaRPr/>
          </a:p>
        </p:txBody>
      </p:sp>
      <p:sp>
        <p:nvSpPr>
          <p:cNvPr id="358" name="Google Shape;358;p16"/>
          <p:cNvSpPr txBox="1"/>
          <p:nvPr/>
        </p:nvSpPr>
        <p:spPr>
          <a:xfrm>
            <a:off x="523767" y="4384864"/>
            <a:ext cx="2625387" cy="15933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021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 can find these fonts online too.</a:t>
            </a:r>
            <a:endParaRPr/>
          </a:p>
        </p:txBody>
      </p:sp>
      <p:sp>
        <p:nvSpPr>
          <p:cNvPr id="359" name="Google Shape;359;p16"/>
          <p:cNvSpPr txBox="1"/>
          <p:nvPr/>
        </p:nvSpPr>
        <p:spPr>
          <a:xfrm>
            <a:off x="867752" y="2916671"/>
            <a:ext cx="2055300" cy="14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TITLES: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8"/>
              <a:t>Monoton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HEADERS: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8"/>
              <a:t>Montserrat</a:t>
            </a:r>
            <a:endParaRPr/>
          </a:p>
          <a:p>
            <a:pPr indent="0" lvl="0" marL="0" marR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68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BODY COPY:</a:t>
            </a:r>
            <a:endParaRPr/>
          </a:p>
          <a:p>
            <a:pPr indent="0" lvl="0" marL="0" rtl="0" algn="ctr">
              <a:lnSpc>
                <a:spcPct val="10299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68">
                <a:solidFill>
                  <a:schemeClr val="dk1"/>
                </a:solidFill>
              </a:rPr>
              <a:t>Montserrat</a:t>
            </a:r>
            <a:endParaRPr sz="1268"/>
          </a:p>
        </p:txBody>
      </p:sp>
      <p:sp>
        <p:nvSpPr>
          <p:cNvPr id="360" name="Google Shape;360;p16"/>
          <p:cNvSpPr txBox="1"/>
          <p:nvPr/>
        </p:nvSpPr>
        <p:spPr>
          <a:xfrm>
            <a:off x="2383569" y="1386137"/>
            <a:ext cx="5931066" cy="20619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22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these design resources in your Canva Presentation.</a:t>
            </a:r>
            <a:endParaRPr/>
          </a:p>
        </p:txBody>
      </p:sp>
      <p:sp>
        <p:nvSpPr>
          <p:cNvPr id="361" name="Google Shape;361;p16"/>
          <p:cNvSpPr txBox="1"/>
          <p:nvPr/>
        </p:nvSpPr>
        <p:spPr>
          <a:xfrm>
            <a:off x="3375493" y="6794475"/>
            <a:ext cx="7062895" cy="21551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r">
              <a:lnSpc>
                <a:spcPct val="122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DON'T FORGET TO DELETE THIS PAGE BEFORE PRESENTING. </a:t>
            </a:r>
            <a:endParaRPr/>
          </a:p>
        </p:txBody>
      </p:sp>
      <p:sp>
        <p:nvSpPr>
          <p:cNvPr id="362" name="Google Shape;362;p16"/>
          <p:cNvSpPr txBox="1"/>
          <p:nvPr/>
        </p:nvSpPr>
        <p:spPr>
          <a:xfrm>
            <a:off x="3064512" y="846901"/>
            <a:ext cx="4416481" cy="434462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229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RESOURCE PAGE</a:t>
            </a:r>
            <a:endParaRPr/>
          </a:p>
        </p:txBody>
      </p:sp>
      <p:sp>
        <p:nvSpPr>
          <p:cNvPr id="363" name="Google Shape;363;p16"/>
          <p:cNvSpPr txBox="1"/>
          <p:nvPr/>
        </p:nvSpPr>
        <p:spPr>
          <a:xfrm>
            <a:off x="867752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Fonts</a:t>
            </a:r>
            <a:endParaRPr/>
          </a:p>
        </p:txBody>
      </p:sp>
      <p:sp>
        <p:nvSpPr>
          <p:cNvPr id="364" name="Google Shape;364;p16"/>
          <p:cNvSpPr txBox="1"/>
          <p:nvPr/>
        </p:nvSpPr>
        <p:spPr>
          <a:xfrm>
            <a:off x="6002706" y="2081491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Design Elements</a:t>
            </a:r>
            <a:endParaRPr/>
          </a:p>
        </p:txBody>
      </p:sp>
      <p:sp>
        <p:nvSpPr>
          <p:cNvPr id="365" name="Google Shape;365;p16"/>
          <p:cNvSpPr txBox="1"/>
          <p:nvPr/>
        </p:nvSpPr>
        <p:spPr>
          <a:xfrm>
            <a:off x="867752" y="4848166"/>
            <a:ext cx="1893601" cy="22478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22037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502" u="none" cap="none" strike="noStrike">
                <a:solidFill>
                  <a:srgbClr val="0F1A38"/>
                </a:solidFill>
                <a:latin typeface="Arial"/>
                <a:ea typeface="Arial"/>
                <a:cs typeface="Arial"/>
                <a:sym typeface="Arial"/>
              </a:rPr>
              <a:t>Colors</a:t>
            </a:r>
            <a:endParaRPr/>
          </a:p>
        </p:txBody>
      </p:sp>
      <p:grpSp>
        <p:nvGrpSpPr>
          <p:cNvPr id="366" name="Google Shape;366;p16"/>
          <p:cNvGrpSpPr/>
          <p:nvPr/>
        </p:nvGrpSpPr>
        <p:grpSpPr>
          <a:xfrm>
            <a:off x="639162" y="5576944"/>
            <a:ext cx="372592" cy="390057"/>
            <a:chOff x="0" y="-38100"/>
            <a:chExt cx="812800" cy="850900"/>
          </a:xfrm>
        </p:grpSpPr>
        <p:sp>
          <p:nvSpPr>
            <p:cNvPr id="367" name="Google Shape;367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3C71B7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8" name="Google Shape;368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Google Shape;369;p16"/>
          <p:cNvSpPr txBox="1"/>
          <p:nvPr/>
        </p:nvSpPr>
        <p:spPr>
          <a:xfrm>
            <a:off x="523767" y="6033208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#3C71B7</a:t>
            </a:r>
            <a:endParaRPr/>
          </a:p>
        </p:txBody>
      </p:sp>
      <p:grpSp>
        <p:nvGrpSpPr>
          <p:cNvPr id="370" name="Google Shape;370;p16"/>
          <p:cNvGrpSpPr/>
          <p:nvPr/>
        </p:nvGrpSpPr>
        <p:grpSpPr>
          <a:xfrm>
            <a:off x="1313164" y="5576944"/>
            <a:ext cx="372592" cy="390057"/>
            <a:chOff x="0" y="-38100"/>
            <a:chExt cx="812800" cy="850900"/>
          </a:xfrm>
        </p:grpSpPr>
        <p:sp>
          <p:nvSpPr>
            <p:cNvPr id="371" name="Google Shape;371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FFEBA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2" name="Google Shape;372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3" name="Google Shape;373;p16"/>
          <p:cNvSpPr txBox="1"/>
          <p:nvPr/>
        </p:nvSpPr>
        <p:spPr>
          <a:xfrm>
            <a:off x="1206293" y="6033208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#FFEBA5</a:t>
            </a:r>
            <a:endParaRPr/>
          </a:p>
        </p:txBody>
      </p:sp>
      <p:grpSp>
        <p:nvGrpSpPr>
          <p:cNvPr id="374" name="Google Shape;374;p16"/>
          <p:cNvGrpSpPr/>
          <p:nvPr/>
        </p:nvGrpSpPr>
        <p:grpSpPr>
          <a:xfrm>
            <a:off x="1987165" y="5576944"/>
            <a:ext cx="372592" cy="390057"/>
            <a:chOff x="0" y="-38100"/>
            <a:chExt cx="812800" cy="850900"/>
          </a:xfrm>
        </p:grpSpPr>
        <p:sp>
          <p:nvSpPr>
            <p:cNvPr id="375" name="Google Shape;375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A0AFC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6" name="Google Shape;376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77" name="Google Shape;377;p16"/>
          <p:cNvSpPr txBox="1"/>
          <p:nvPr/>
        </p:nvSpPr>
        <p:spPr>
          <a:xfrm>
            <a:off x="1892535" y="6033208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#A0AFC3</a:t>
            </a:r>
            <a:endParaRPr/>
          </a:p>
        </p:txBody>
      </p:sp>
      <p:grpSp>
        <p:nvGrpSpPr>
          <p:cNvPr id="378" name="Google Shape;378;p16"/>
          <p:cNvGrpSpPr/>
          <p:nvPr/>
        </p:nvGrpSpPr>
        <p:grpSpPr>
          <a:xfrm>
            <a:off x="2661166" y="5576944"/>
            <a:ext cx="372592" cy="390057"/>
            <a:chOff x="0" y="-38100"/>
            <a:chExt cx="812800" cy="850900"/>
          </a:xfrm>
        </p:grpSpPr>
        <p:sp>
          <p:nvSpPr>
            <p:cNvPr id="379" name="Google Shape;379;p16"/>
            <p:cNvSpPr/>
            <p:nvPr/>
          </p:nvSpPr>
          <p:spPr>
            <a:xfrm>
              <a:off x="0" y="0"/>
              <a:ext cx="812800" cy="812800"/>
            </a:xfrm>
            <a:custGeom>
              <a:rect b="b" l="l" r="r" t="t"/>
              <a:pathLst>
                <a:path extrusionOk="0" h="812800" w="812800">
                  <a:moveTo>
                    <a:pt x="406400" y="0"/>
                  </a:moveTo>
                  <a:lnTo>
                    <a:pt x="406400" y="0"/>
                  </a:lnTo>
                  <a:cubicBezTo>
                    <a:pt x="630849" y="0"/>
                    <a:pt x="812800" y="181951"/>
                    <a:pt x="812800" y="406400"/>
                  </a:cubicBezTo>
                  <a:lnTo>
                    <a:pt x="812800" y="406400"/>
                  </a:lnTo>
                  <a:cubicBezTo>
                    <a:pt x="812800" y="630849"/>
                    <a:pt x="630849" y="812800"/>
                    <a:pt x="406400" y="812800"/>
                  </a:cubicBezTo>
                  <a:lnTo>
                    <a:pt x="406400" y="812800"/>
                  </a:lnTo>
                  <a:cubicBezTo>
                    <a:pt x="181951" y="812800"/>
                    <a:pt x="0" y="630849"/>
                    <a:pt x="0" y="406400"/>
                  </a:cubicBezTo>
                  <a:lnTo>
                    <a:pt x="0" y="406400"/>
                  </a:lnTo>
                  <a:cubicBezTo>
                    <a:pt x="0" y="181951"/>
                    <a:pt x="181951" y="0"/>
                    <a:pt x="406400" y="0"/>
                  </a:cubicBezTo>
                  <a:close/>
                </a:path>
              </a:pathLst>
            </a:custGeom>
            <a:solidFill>
              <a:srgbClr val="C6D3E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80" name="Google Shape;380;p16"/>
            <p:cNvSpPr txBox="1"/>
            <p:nvPr/>
          </p:nvSpPr>
          <p:spPr>
            <a:xfrm>
              <a:off x="0" y="-38100"/>
              <a:ext cx="812800" cy="850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32225" lIns="32225" spcFirstLastPara="1" rIns="32225" wrap="square" tIns="32225">
              <a:noAutofit/>
            </a:bodyPr>
            <a:lstStyle/>
            <a:p>
              <a:pPr indent="0" lvl="0" marL="0" marR="0" rtl="0" algn="ctr">
                <a:lnSpc>
                  <a:spcPct val="86888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1" name="Google Shape;381;p16"/>
          <p:cNvSpPr txBox="1"/>
          <p:nvPr/>
        </p:nvSpPr>
        <p:spPr>
          <a:xfrm>
            <a:off x="2545770" y="6033208"/>
            <a:ext cx="603383" cy="945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301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764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#C6D3E5</a:t>
            </a:r>
            <a:endParaRPr/>
          </a:p>
        </p:txBody>
      </p:sp>
      <p:sp>
        <p:nvSpPr>
          <p:cNvPr id="382" name="Google Shape;382;p16"/>
          <p:cNvSpPr/>
          <p:nvPr/>
        </p:nvSpPr>
        <p:spPr>
          <a:xfrm>
            <a:off x="9111917" y="3766981"/>
            <a:ext cx="1020268" cy="1554425"/>
          </a:xfrm>
          <a:custGeom>
            <a:rect b="b" l="l" r="r" t="t"/>
            <a:pathLst>
              <a:path extrusionOk="0" h="1554425" w="1020268">
                <a:moveTo>
                  <a:pt x="0" y="0"/>
                </a:moveTo>
                <a:lnTo>
                  <a:pt x="1020268" y="0"/>
                </a:lnTo>
                <a:lnTo>
                  <a:pt x="1020268" y="1554425"/>
                </a:lnTo>
                <a:lnTo>
                  <a:pt x="0" y="1554425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3" name="Google Shape;383;p16"/>
          <p:cNvSpPr/>
          <p:nvPr/>
        </p:nvSpPr>
        <p:spPr>
          <a:xfrm>
            <a:off x="4739538" y="2708420"/>
            <a:ext cx="845420" cy="1168110"/>
          </a:xfrm>
          <a:custGeom>
            <a:rect b="b" l="l" r="r" t="t"/>
            <a:pathLst>
              <a:path extrusionOk="0" h="1168110" w="845420">
                <a:moveTo>
                  <a:pt x="0" y="0"/>
                </a:moveTo>
                <a:lnTo>
                  <a:pt x="845420" y="0"/>
                </a:lnTo>
                <a:lnTo>
                  <a:pt x="845420" y="1168111"/>
                </a:lnTo>
                <a:lnTo>
                  <a:pt x="0" y="11681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4" name="Google Shape;384;p16"/>
          <p:cNvSpPr/>
          <p:nvPr/>
        </p:nvSpPr>
        <p:spPr>
          <a:xfrm>
            <a:off x="7952445" y="2797767"/>
            <a:ext cx="597392" cy="1162807"/>
          </a:xfrm>
          <a:custGeom>
            <a:rect b="b" l="l" r="r" t="t"/>
            <a:pathLst>
              <a:path extrusionOk="0" h="1162807" w="597392">
                <a:moveTo>
                  <a:pt x="0" y="0"/>
                </a:moveTo>
                <a:lnTo>
                  <a:pt x="597393" y="0"/>
                </a:lnTo>
                <a:lnTo>
                  <a:pt x="597393" y="1162808"/>
                </a:lnTo>
                <a:lnTo>
                  <a:pt x="0" y="116280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5" name="Google Shape;385;p16"/>
          <p:cNvSpPr/>
          <p:nvPr/>
        </p:nvSpPr>
        <p:spPr>
          <a:xfrm>
            <a:off x="3872486" y="4281795"/>
            <a:ext cx="668784" cy="1005690"/>
          </a:xfrm>
          <a:custGeom>
            <a:rect b="b" l="l" r="r" t="t"/>
            <a:pathLst>
              <a:path extrusionOk="0" h="1005690" w="668784">
                <a:moveTo>
                  <a:pt x="0" y="0"/>
                </a:moveTo>
                <a:lnTo>
                  <a:pt x="668784" y="0"/>
                </a:lnTo>
                <a:lnTo>
                  <a:pt x="668784" y="1005690"/>
                </a:lnTo>
                <a:lnTo>
                  <a:pt x="0" y="100569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6" name="Google Shape;386;p16"/>
          <p:cNvSpPr/>
          <p:nvPr/>
        </p:nvSpPr>
        <p:spPr>
          <a:xfrm>
            <a:off x="6990848" y="2686824"/>
            <a:ext cx="428797" cy="1238403"/>
          </a:xfrm>
          <a:custGeom>
            <a:rect b="b" l="l" r="r" t="t"/>
            <a:pathLst>
              <a:path extrusionOk="0" h="1238403" w="428797">
                <a:moveTo>
                  <a:pt x="0" y="0"/>
                </a:moveTo>
                <a:lnTo>
                  <a:pt x="428797" y="0"/>
                </a:lnTo>
                <a:lnTo>
                  <a:pt x="428797" y="1238403"/>
                </a:lnTo>
                <a:lnTo>
                  <a:pt x="0" y="1238403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7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7" name="Google Shape;387;p16"/>
          <p:cNvSpPr/>
          <p:nvPr/>
        </p:nvSpPr>
        <p:spPr>
          <a:xfrm flipH="1">
            <a:off x="3817747" y="2686824"/>
            <a:ext cx="778262" cy="1211302"/>
          </a:xfrm>
          <a:custGeom>
            <a:rect b="b" l="l" r="r" t="t"/>
            <a:pathLst>
              <a:path extrusionOk="0" h="1211302" w="778262">
                <a:moveTo>
                  <a:pt x="778261" y="0"/>
                </a:moveTo>
                <a:lnTo>
                  <a:pt x="0" y="0"/>
                </a:lnTo>
                <a:lnTo>
                  <a:pt x="0" y="1211303"/>
                </a:lnTo>
                <a:lnTo>
                  <a:pt x="778261" y="1211303"/>
                </a:lnTo>
                <a:lnTo>
                  <a:pt x="778261" y="0"/>
                </a:lnTo>
                <a:close/>
              </a:path>
            </a:pathLst>
          </a:custGeom>
          <a:blipFill rotWithShape="1">
            <a:blip r:embed="rId8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8" name="Google Shape;388;p16"/>
          <p:cNvSpPr/>
          <p:nvPr/>
        </p:nvSpPr>
        <p:spPr>
          <a:xfrm>
            <a:off x="5872016" y="2694235"/>
            <a:ext cx="729560" cy="1223581"/>
          </a:xfrm>
          <a:custGeom>
            <a:rect b="b" l="l" r="r" t="t"/>
            <a:pathLst>
              <a:path extrusionOk="0" h="1223581" w="729560">
                <a:moveTo>
                  <a:pt x="0" y="0"/>
                </a:moveTo>
                <a:lnTo>
                  <a:pt x="729561" y="0"/>
                </a:lnTo>
                <a:lnTo>
                  <a:pt x="729561" y="1223581"/>
                </a:lnTo>
                <a:lnTo>
                  <a:pt x="0" y="122358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9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89" name="Google Shape;389;p16"/>
          <p:cNvSpPr/>
          <p:nvPr/>
        </p:nvSpPr>
        <p:spPr>
          <a:xfrm>
            <a:off x="4693945" y="4322806"/>
            <a:ext cx="578808" cy="964680"/>
          </a:xfrm>
          <a:custGeom>
            <a:rect b="b" l="l" r="r" t="t"/>
            <a:pathLst>
              <a:path extrusionOk="0" h="964680" w="578808">
                <a:moveTo>
                  <a:pt x="0" y="0"/>
                </a:moveTo>
                <a:lnTo>
                  <a:pt x="578808" y="0"/>
                </a:lnTo>
                <a:lnTo>
                  <a:pt x="578808" y="964679"/>
                </a:lnTo>
                <a:lnTo>
                  <a:pt x="0" y="964679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0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0" name="Google Shape;390;p16"/>
          <p:cNvSpPr/>
          <p:nvPr/>
        </p:nvSpPr>
        <p:spPr>
          <a:xfrm>
            <a:off x="8134847" y="4211674"/>
            <a:ext cx="777045" cy="963776"/>
          </a:xfrm>
          <a:custGeom>
            <a:rect b="b" l="l" r="r" t="t"/>
            <a:pathLst>
              <a:path extrusionOk="0" h="963776" w="777045">
                <a:moveTo>
                  <a:pt x="0" y="0"/>
                </a:moveTo>
                <a:lnTo>
                  <a:pt x="777045" y="0"/>
                </a:lnTo>
                <a:lnTo>
                  <a:pt x="777045" y="963776"/>
                </a:lnTo>
                <a:lnTo>
                  <a:pt x="0" y="96377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1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1" name="Google Shape;391;p16"/>
          <p:cNvSpPr/>
          <p:nvPr/>
        </p:nvSpPr>
        <p:spPr>
          <a:xfrm>
            <a:off x="5584958" y="4394389"/>
            <a:ext cx="875006" cy="875006"/>
          </a:xfrm>
          <a:custGeom>
            <a:rect b="b" l="l" r="r" t="t"/>
            <a:pathLst>
              <a:path extrusionOk="0" h="875006" w="875006">
                <a:moveTo>
                  <a:pt x="0" y="0"/>
                </a:moveTo>
                <a:lnTo>
                  <a:pt x="875006" y="0"/>
                </a:lnTo>
                <a:lnTo>
                  <a:pt x="875006" y="875006"/>
                </a:lnTo>
                <a:lnTo>
                  <a:pt x="0" y="875006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2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2" name="Google Shape;392;p16"/>
          <p:cNvSpPr/>
          <p:nvPr/>
        </p:nvSpPr>
        <p:spPr>
          <a:xfrm>
            <a:off x="7535853" y="5426549"/>
            <a:ext cx="1197988" cy="708311"/>
          </a:xfrm>
          <a:custGeom>
            <a:rect b="b" l="l" r="r" t="t"/>
            <a:pathLst>
              <a:path extrusionOk="0" h="708311" w="1197988">
                <a:moveTo>
                  <a:pt x="0" y="0"/>
                </a:moveTo>
                <a:lnTo>
                  <a:pt x="1197988" y="0"/>
                </a:lnTo>
                <a:lnTo>
                  <a:pt x="1197988" y="708311"/>
                </a:lnTo>
                <a:lnTo>
                  <a:pt x="0" y="708311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3" name="Google Shape;393;p16"/>
          <p:cNvSpPr/>
          <p:nvPr/>
        </p:nvSpPr>
        <p:spPr>
          <a:xfrm>
            <a:off x="6601577" y="4469291"/>
            <a:ext cx="1350869" cy="771684"/>
          </a:xfrm>
          <a:custGeom>
            <a:rect b="b" l="l" r="r" t="t"/>
            <a:pathLst>
              <a:path extrusionOk="0" h="771684" w="1350869">
                <a:moveTo>
                  <a:pt x="0" y="0"/>
                </a:moveTo>
                <a:lnTo>
                  <a:pt x="1350868" y="0"/>
                </a:lnTo>
                <a:lnTo>
                  <a:pt x="1350868" y="771684"/>
                </a:lnTo>
                <a:lnTo>
                  <a:pt x="0" y="77168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4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4" name="Google Shape;394;p16"/>
          <p:cNvSpPr/>
          <p:nvPr/>
        </p:nvSpPr>
        <p:spPr>
          <a:xfrm>
            <a:off x="3872486" y="5493986"/>
            <a:ext cx="1040024" cy="720217"/>
          </a:xfrm>
          <a:custGeom>
            <a:rect b="b" l="l" r="r" t="t"/>
            <a:pathLst>
              <a:path extrusionOk="0" h="720217" w="1040024">
                <a:moveTo>
                  <a:pt x="0" y="0"/>
                </a:moveTo>
                <a:lnTo>
                  <a:pt x="1040024" y="0"/>
                </a:lnTo>
                <a:lnTo>
                  <a:pt x="1040024" y="720217"/>
                </a:lnTo>
                <a:lnTo>
                  <a:pt x="0" y="7202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5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5" name="Google Shape;395;p16"/>
          <p:cNvSpPr/>
          <p:nvPr/>
        </p:nvSpPr>
        <p:spPr>
          <a:xfrm>
            <a:off x="6386490" y="5561852"/>
            <a:ext cx="950963" cy="594352"/>
          </a:xfrm>
          <a:custGeom>
            <a:rect b="b" l="l" r="r" t="t"/>
            <a:pathLst>
              <a:path extrusionOk="0" h="594352" w="950963">
                <a:moveTo>
                  <a:pt x="0" y="0"/>
                </a:moveTo>
                <a:lnTo>
                  <a:pt x="950963" y="0"/>
                </a:lnTo>
                <a:lnTo>
                  <a:pt x="950963" y="594352"/>
                </a:lnTo>
                <a:lnTo>
                  <a:pt x="0" y="59435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6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sp>
        <p:nvSpPr>
          <p:cNvPr id="396" name="Google Shape;396;p16"/>
          <p:cNvSpPr/>
          <p:nvPr/>
        </p:nvSpPr>
        <p:spPr>
          <a:xfrm>
            <a:off x="5112535" y="5678010"/>
            <a:ext cx="1127359" cy="497447"/>
          </a:xfrm>
          <a:custGeom>
            <a:rect b="b" l="l" r="r" t="t"/>
            <a:pathLst>
              <a:path extrusionOk="0" h="497447" w="1127359">
                <a:moveTo>
                  <a:pt x="0" y="0"/>
                </a:moveTo>
                <a:lnTo>
                  <a:pt x="1127359" y="0"/>
                </a:lnTo>
                <a:lnTo>
                  <a:pt x="1127359" y="497448"/>
                </a:lnTo>
                <a:lnTo>
                  <a:pt x="0" y="497448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17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EBA5"/>
        </a:solidFill>
      </p:bgPr>
    </p:bg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7"/>
          <p:cNvSpPr txBox="1"/>
          <p:nvPr/>
        </p:nvSpPr>
        <p:spPr>
          <a:xfrm>
            <a:off x="2856530" y="1514664"/>
            <a:ext cx="4978940" cy="50778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3866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CREDITS</a:t>
            </a:r>
            <a:endParaRPr/>
          </a:p>
        </p:txBody>
      </p:sp>
      <p:sp>
        <p:nvSpPr>
          <p:cNvPr id="402" name="Google Shape;402;p17"/>
          <p:cNvSpPr txBox="1"/>
          <p:nvPr/>
        </p:nvSpPr>
        <p:spPr>
          <a:xfrm>
            <a:off x="1438686" y="2104758"/>
            <a:ext cx="7814627" cy="234339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13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90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This presentation template is free for everyone to use thanks to the following:</a:t>
            </a:r>
            <a:endParaRPr/>
          </a:p>
        </p:txBody>
      </p:sp>
      <p:sp>
        <p:nvSpPr>
          <p:cNvPr id="403" name="Google Shape;403;p17"/>
          <p:cNvSpPr txBox="1"/>
          <p:nvPr/>
        </p:nvSpPr>
        <p:spPr>
          <a:xfrm>
            <a:off x="3966931" y="5832854"/>
            <a:ext cx="2758138" cy="2904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204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en-US" sz="1896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Happy designing!</a:t>
            </a:r>
            <a:endParaRPr/>
          </a:p>
        </p:txBody>
      </p:sp>
      <p:sp>
        <p:nvSpPr>
          <p:cNvPr id="404" name="Google Shape;404;p17"/>
          <p:cNvSpPr txBox="1"/>
          <p:nvPr/>
        </p:nvSpPr>
        <p:spPr>
          <a:xfrm>
            <a:off x="2002794" y="3815062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for the presentation template</a:t>
            </a:r>
            <a:endParaRPr/>
          </a:p>
        </p:txBody>
      </p:sp>
      <p:sp>
        <p:nvSpPr>
          <p:cNvPr id="405" name="Google Shape;405;p17"/>
          <p:cNvSpPr txBox="1"/>
          <p:nvPr/>
        </p:nvSpPr>
        <p:spPr>
          <a:xfrm>
            <a:off x="2002794" y="4990821"/>
            <a:ext cx="6686413" cy="215633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1" marL="0" marR="0" rtl="0" algn="ctr">
              <a:lnSpc>
                <a:spcPct val="121992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355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for the photos</a:t>
            </a:r>
            <a:endParaRPr/>
          </a:p>
        </p:txBody>
      </p:sp>
      <p:sp>
        <p:nvSpPr>
          <p:cNvPr id="406" name="Google Shape;406;p17"/>
          <p:cNvSpPr txBox="1"/>
          <p:nvPr/>
        </p:nvSpPr>
        <p:spPr>
          <a:xfrm>
            <a:off x="3290222" y="4506171"/>
            <a:ext cx="4111555" cy="414477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3192" u="none" cap="none" strike="noStrike">
                <a:solidFill>
                  <a:srgbClr val="3C71B7"/>
                </a:solidFill>
                <a:latin typeface="Arial"/>
                <a:ea typeface="Arial"/>
                <a:cs typeface="Arial"/>
                <a:sym typeface="Arial"/>
              </a:rPr>
              <a:t>Pexels, Pixabay</a:t>
            </a:r>
            <a:endParaRPr/>
          </a:p>
        </p:txBody>
      </p:sp>
      <p:sp>
        <p:nvSpPr>
          <p:cNvPr id="407" name="Google Shape;407;p17"/>
          <p:cNvSpPr/>
          <p:nvPr/>
        </p:nvSpPr>
        <p:spPr>
          <a:xfrm>
            <a:off x="3859975" y="2641999"/>
            <a:ext cx="3027807" cy="749420"/>
          </a:xfrm>
          <a:custGeom>
            <a:rect b="b" l="l" r="r" t="t"/>
            <a:pathLst>
              <a:path extrusionOk="0" h="1506372" w="6025487">
                <a:moveTo>
                  <a:pt x="0" y="0"/>
                </a:moveTo>
                <a:lnTo>
                  <a:pt x="6025488" y="0"/>
                </a:lnTo>
                <a:lnTo>
                  <a:pt x="6025488" y="1506372"/>
                </a:lnTo>
                <a:lnTo>
                  <a:pt x="0" y="1506372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