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Staatliches"/>
      <p:regular r:id="rId27"/>
    </p:embeddedFont>
    <p:embeddedFont>
      <p:font typeface="Barlow Condensed"/>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F8B3B6-D12F-4628-9392-774347DCE800}">
  <a:tblStyle styleId="{ABF8B3B6-D12F-4628-9392-774347DCE80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BarlowCondensed-regular.fntdata"/><Relationship Id="rId27" Type="http://schemas.openxmlformats.org/officeDocument/2006/relationships/font" Target="fonts/Staatliche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arlowCondense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boldItalic.fntdata"/><Relationship Id="rId30" Type="http://schemas.openxmlformats.org/officeDocument/2006/relationships/font" Target="fonts/BarlowCondense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7.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17.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9.png"/><Relationship Id="rId5"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26.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3.png"/><Relationship Id="rId9"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41.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9.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85" name="Google Shape;85;p13"/>
          <p:cNvSpPr txBox="1"/>
          <p:nvPr/>
        </p:nvSpPr>
        <p:spPr>
          <a:xfrm>
            <a:off x="-100" y="-228775"/>
            <a:ext cx="18288000" cy="584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8000" u="none" cap="none" strike="noStrike">
                <a:solidFill>
                  <a:srgbClr val="C62A01"/>
                </a:solidFill>
                <a:latin typeface="Staatliches"/>
                <a:ea typeface="Staatliches"/>
                <a:cs typeface="Staatliches"/>
                <a:sym typeface="Staatliches"/>
              </a:rPr>
              <a:t>NOVEMBER</a:t>
            </a:r>
            <a:endParaRPr sz="38000"/>
          </a:p>
        </p:txBody>
      </p:sp>
      <p:grpSp>
        <p:nvGrpSpPr>
          <p:cNvPr id="86" name="Google Shape;86;p13"/>
          <p:cNvGrpSpPr/>
          <p:nvPr/>
        </p:nvGrpSpPr>
        <p:grpSpPr>
          <a:xfrm rot="2537750">
            <a:off x="1816223" y="7476702"/>
            <a:ext cx="3145997" cy="3230761"/>
            <a:chOff x="0" y="-38100"/>
            <a:chExt cx="828575" cy="850900"/>
          </a:xfrm>
        </p:grpSpPr>
        <p:sp>
          <p:nvSpPr>
            <p:cNvPr id="87" name="Google Shape;87;p13"/>
            <p:cNvSpPr/>
            <p:nvPr/>
          </p:nvSpPr>
          <p:spPr>
            <a:xfrm>
              <a:off x="0" y="0"/>
              <a:ext cx="828575" cy="812800"/>
            </a:xfrm>
            <a:custGeom>
              <a:rect b="b" l="l" r="r" t="t"/>
              <a:pathLst>
                <a:path extrusionOk="0" h="812800" w="828575">
                  <a:moveTo>
                    <a:pt x="125505" y="0"/>
                  </a:moveTo>
                  <a:lnTo>
                    <a:pt x="703071" y="0"/>
                  </a:lnTo>
                  <a:cubicBezTo>
                    <a:pt x="736357" y="0"/>
                    <a:pt x="768279" y="13223"/>
                    <a:pt x="791816" y="36760"/>
                  </a:cubicBezTo>
                  <a:cubicBezTo>
                    <a:pt x="815353" y="60296"/>
                    <a:pt x="828575" y="92219"/>
                    <a:pt x="828575" y="125505"/>
                  </a:cubicBezTo>
                  <a:lnTo>
                    <a:pt x="828575" y="687295"/>
                  </a:lnTo>
                  <a:cubicBezTo>
                    <a:pt x="828575" y="720581"/>
                    <a:pt x="815353" y="752504"/>
                    <a:pt x="791816" y="776040"/>
                  </a:cubicBezTo>
                  <a:cubicBezTo>
                    <a:pt x="768279" y="799577"/>
                    <a:pt x="736357" y="812800"/>
                    <a:pt x="703071" y="812800"/>
                  </a:cubicBezTo>
                  <a:lnTo>
                    <a:pt x="125505" y="812800"/>
                  </a:lnTo>
                  <a:cubicBezTo>
                    <a:pt x="92219" y="812800"/>
                    <a:pt x="60296" y="799577"/>
                    <a:pt x="36760" y="776040"/>
                  </a:cubicBezTo>
                  <a:cubicBezTo>
                    <a:pt x="13223" y="752504"/>
                    <a:pt x="0" y="720581"/>
                    <a:pt x="0" y="687295"/>
                  </a:cubicBezTo>
                  <a:lnTo>
                    <a:pt x="0" y="125505"/>
                  </a:lnTo>
                  <a:cubicBezTo>
                    <a:pt x="0" y="92219"/>
                    <a:pt x="13223" y="60296"/>
                    <a:pt x="36760" y="36760"/>
                  </a:cubicBezTo>
                  <a:cubicBezTo>
                    <a:pt x="60296" y="13223"/>
                    <a:pt x="92219" y="0"/>
                    <a:pt x="125505" y="0"/>
                  </a:cubicBezTo>
                  <a:close/>
                </a:path>
              </a:pathLst>
            </a:custGeom>
            <a:solidFill>
              <a:srgbClr val="0808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txBox="1"/>
            <p:nvPr/>
          </p:nvSpPr>
          <p:spPr>
            <a:xfrm>
              <a:off x="0" y="-38100"/>
              <a:ext cx="828575"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9" name="Google Shape;89;p13"/>
          <p:cNvPicPr preferRelativeResize="0"/>
          <p:nvPr/>
        </p:nvPicPr>
        <p:blipFill>
          <a:blip r:embed="rId4">
            <a:alphaModFix/>
          </a:blip>
          <a:stretch>
            <a:fillRect/>
          </a:stretch>
        </p:blipFill>
        <p:spPr>
          <a:xfrm>
            <a:off x="1674925" y="2903799"/>
            <a:ext cx="14938148" cy="9752101"/>
          </a:xfrm>
          <a:prstGeom prst="rect">
            <a:avLst/>
          </a:prstGeom>
          <a:noFill/>
          <a:ln>
            <a:noFill/>
          </a:ln>
        </p:spPr>
      </p:pic>
      <p:pic>
        <p:nvPicPr>
          <p:cNvPr id="90" name="Google Shape;90;p13"/>
          <p:cNvPicPr preferRelativeResize="0"/>
          <p:nvPr/>
        </p:nvPicPr>
        <p:blipFill>
          <a:blip r:embed="rId5">
            <a:alphaModFix/>
          </a:blip>
          <a:stretch>
            <a:fillRect/>
          </a:stretch>
        </p:blipFill>
        <p:spPr>
          <a:xfrm>
            <a:off x="12665850" y="1080312"/>
            <a:ext cx="5986101" cy="6012425"/>
          </a:xfrm>
          <a:prstGeom prst="rect">
            <a:avLst/>
          </a:prstGeom>
          <a:noFill/>
          <a:ln>
            <a:noFill/>
          </a:ln>
        </p:spPr>
      </p:pic>
      <p:sp>
        <p:nvSpPr>
          <p:cNvPr id="91" name="Google Shape;91;p13"/>
          <p:cNvSpPr txBox="1"/>
          <p:nvPr/>
        </p:nvSpPr>
        <p:spPr>
          <a:xfrm rot="-867250">
            <a:off x="13694333" y="3801162"/>
            <a:ext cx="3960251" cy="6465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AF2"/>
                </a:solidFill>
                <a:latin typeface="Staatliches"/>
                <a:ea typeface="Staatliches"/>
                <a:cs typeface="Staatliches"/>
                <a:sym typeface="Staatliches"/>
              </a:rPr>
              <a:t>Daily Calendar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305" name="Shape 305"/>
        <p:cNvGrpSpPr/>
        <p:nvPr/>
      </p:nvGrpSpPr>
      <p:grpSpPr>
        <a:xfrm>
          <a:off x="0" y="0"/>
          <a:ext cx="0" cy="0"/>
          <a:chOff x="0" y="0"/>
          <a:chExt cx="0" cy="0"/>
        </a:xfrm>
      </p:grpSpPr>
      <p:sp>
        <p:nvSpPr>
          <p:cNvPr id="306" name="Google Shape;306;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307" name="Google Shape;307;p22"/>
          <p:cNvSpPr txBox="1"/>
          <p:nvPr/>
        </p:nvSpPr>
        <p:spPr>
          <a:xfrm>
            <a:off x="-632125" y="2379900"/>
            <a:ext cx="19552200" cy="517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3600" u="none" cap="none" strike="noStrike">
                <a:solidFill>
                  <a:srgbClr val="C62A01"/>
                </a:solidFill>
                <a:latin typeface="Staatliches"/>
                <a:ea typeface="Staatliches"/>
                <a:cs typeface="Staatliches"/>
                <a:sym typeface="Staatliches"/>
              </a:rPr>
              <a:t>week three</a:t>
            </a:r>
            <a:endParaRPr sz="33600"/>
          </a:p>
        </p:txBody>
      </p:sp>
      <p:pic>
        <p:nvPicPr>
          <p:cNvPr id="308" name="Google Shape;308;p22"/>
          <p:cNvPicPr preferRelativeResize="0"/>
          <p:nvPr/>
        </p:nvPicPr>
        <p:blipFill>
          <a:blip r:embed="rId4">
            <a:alphaModFix/>
          </a:blip>
          <a:stretch>
            <a:fillRect/>
          </a:stretch>
        </p:blipFill>
        <p:spPr>
          <a:xfrm>
            <a:off x="12392275" y="-790950"/>
            <a:ext cx="5895726" cy="5946553"/>
          </a:xfrm>
          <a:prstGeom prst="rect">
            <a:avLst/>
          </a:prstGeom>
          <a:noFill/>
          <a:ln>
            <a:noFill/>
          </a:ln>
        </p:spPr>
      </p:pic>
      <p:pic>
        <p:nvPicPr>
          <p:cNvPr id="309" name="Google Shape;309;p22"/>
          <p:cNvPicPr preferRelativeResize="0"/>
          <p:nvPr/>
        </p:nvPicPr>
        <p:blipFill>
          <a:blip r:embed="rId5">
            <a:alphaModFix/>
          </a:blip>
          <a:stretch>
            <a:fillRect/>
          </a:stretch>
        </p:blipFill>
        <p:spPr>
          <a:xfrm>
            <a:off x="-1973501" y="3844893"/>
            <a:ext cx="10021525" cy="79030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313" name="Shape 313"/>
        <p:cNvGrpSpPr/>
        <p:nvPr/>
      </p:nvGrpSpPr>
      <p:grpSpPr>
        <a:xfrm>
          <a:off x="0" y="0"/>
          <a:ext cx="0" cy="0"/>
          <a:chOff x="0" y="0"/>
          <a:chExt cx="0" cy="0"/>
        </a:xfrm>
      </p:grpSpPr>
      <p:sp>
        <p:nvSpPr>
          <p:cNvPr id="314" name="Google Shape;314;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315" name="Google Shape;315;p23"/>
          <p:cNvSpPr txBox="1"/>
          <p:nvPr/>
        </p:nvSpPr>
        <p:spPr>
          <a:xfrm>
            <a:off x="890031" y="434678"/>
            <a:ext cx="12264600" cy="2468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0046" u="none" cap="none" strike="noStrike">
                <a:solidFill>
                  <a:srgbClr val="C62A01"/>
                </a:solidFill>
                <a:latin typeface="Staatliches"/>
                <a:ea typeface="Staatliches"/>
                <a:cs typeface="Staatliches"/>
                <a:sym typeface="Staatliches"/>
              </a:rPr>
              <a:t>BY THE HOUR</a:t>
            </a:r>
            <a:endParaRPr/>
          </a:p>
        </p:txBody>
      </p:sp>
      <p:pic>
        <p:nvPicPr>
          <p:cNvPr id="316" name="Google Shape;316;p23"/>
          <p:cNvPicPr preferRelativeResize="0"/>
          <p:nvPr/>
        </p:nvPicPr>
        <p:blipFill>
          <a:blip r:embed="rId4">
            <a:alphaModFix/>
          </a:blip>
          <a:stretch>
            <a:fillRect/>
          </a:stretch>
        </p:blipFill>
        <p:spPr>
          <a:xfrm>
            <a:off x="10709825" y="0"/>
            <a:ext cx="7567901" cy="3846399"/>
          </a:xfrm>
          <a:prstGeom prst="rect">
            <a:avLst/>
          </a:prstGeom>
          <a:noFill/>
          <a:ln>
            <a:noFill/>
          </a:ln>
        </p:spPr>
      </p:pic>
      <p:grpSp>
        <p:nvGrpSpPr>
          <p:cNvPr id="317" name="Google Shape;317;p23"/>
          <p:cNvGrpSpPr/>
          <p:nvPr/>
        </p:nvGrpSpPr>
        <p:grpSpPr>
          <a:xfrm>
            <a:off x="1028700" y="3069781"/>
            <a:ext cx="832791" cy="871828"/>
            <a:chOff x="0" y="-38100"/>
            <a:chExt cx="812800" cy="850900"/>
          </a:xfrm>
        </p:grpSpPr>
        <p:sp>
          <p:nvSpPr>
            <p:cNvPr id="318" name="Google Shape;318;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3"/>
          <p:cNvGrpSpPr/>
          <p:nvPr/>
        </p:nvGrpSpPr>
        <p:grpSpPr>
          <a:xfrm>
            <a:off x="1028700" y="4189286"/>
            <a:ext cx="832791" cy="871828"/>
            <a:chOff x="0" y="-38100"/>
            <a:chExt cx="812800" cy="850900"/>
          </a:xfrm>
        </p:grpSpPr>
        <p:sp>
          <p:nvSpPr>
            <p:cNvPr id="321" name="Google Shape;321;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3"/>
          <p:cNvGrpSpPr/>
          <p:nvPr/>
        </p:nvGrpSpPr>
        <p:grpSpPr>
          <a:xfrm>
            <a:off x="1028700" y="5302583"/>
            <a:ext cx="832791" cy="871828"/>
            <a:chOff x="0" y="-38100"/>
            <a:chExt cx="812800" cy="850900"/>
          </a:xfrm>
        </p:grpSpPr>
        <p:sp>
          <p:nvSpPr>
            <p:cNvPr id="324" name="Google Shape;324;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3"/>
          <p:cNvGrpSpPr/>
          <p:nvPr/>
        </p:nvGrpSpPr>
        <p:grpSpPr>
          <a:xfrm>
            <a:off x="1028700" y="6422088"/>
            <a:ext cx="832791" cy="871828"/>
            <a:chOff x="0" y="-38100"/>
            <a:chExt cx="812800" cy="850900"/>
          </a:xfrm>
        </p:grpSpPr>
        <p:sp>
          <p:nvSpPr>
            <p:cNvPr id="327" name="Google Shape;327;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3"/>
          <p:cNvGrpSpPr/>
          <p:nvPr/>
        </p:nvGrpSpPr>
        <p:grpSpPr>
          <a:xfrm>
            <a:off x="1028700" y="7531104"/>
            <a:ext cx="832791" cy="871828"/>
            <a:chOff x="0" y="-38100"/>
            <a:chExt cx="812800" cy="850900"/>
          </a:xfrm>
        </p:grpSpPr>
        <p:sp>
          <p:nvSpPr>
            <p:cNvPr id="330" name="Google Shape;330;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3"/>
          <p:cNvGrpSpPr/>
          <p:nvPr/>
        </p:nvGrpSpPr>
        <p:grpSpPr>
          <a:xfrm>
            <a:off x="1028700" y="8650609"/>
            <a:ext cx="832791" cy="871828"/>
            <a:chOff x="0" y="-38100"/>
            <a:chExt cx="812800" cy="850900"/>
          </a:xfrm>
        </p:grpSpPr>
        <p:sp>
          <p:nvSpPr>
            <p:cNvPr id="333" name="Google Shape;333;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3"/>
          <p:cNvGrpSpPr/>
          <p:nvPr/>
        </p:nvGrpSpPr>
        <p:grpSpPr>
          <a:xfrm>
            <a:off x="6605995" y="3069781"/>
            <a:ext cx="832791" cy="871828"/>
            <a:chOff x="0" y="-38100"/>
            <a:chExt cx="812800" cy="850900"/>
          </a:xfrm>
        </p:grpSpPr>
        <p:sp>
          <p:nvSpPr>
            <p:cNvPr id="336" name="Google Shape;336;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3"/>
          <p:cNvGrpSpPr/>
          <p:nvPr/>
        </p:nvGrpSpPr>
        <p:grpSpPr>
          <a:xfrm>
            <a:off x="6605995" y="4189286"/>
            <a:ext cx="832791" cy="871828"/>
            <a:chOff x="0" y="-38100"/>
            <a:chExt cx="812800" cy="850900"/>
          </a:xfrm>
        </p:grpSpPr>
        <p:sp>
          <p:nvSpPr>
            <p:cNvPr id="339" name="Google Shape;339;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3"/>
          <p:cNvGrpSpPr/>
          <p:nvPr/>
        </p:nvGrpSpPr>
        <p:grpSpPr>
          <a:xfrm>
            <a:off x="6605995" y="5302583"/>
            <a:ext cx="832791" cy="871828"/>
            <a:chOff x="0" y="-38100"/>
            <a:chExt cx="812800" cy="850900"/>
          </a:xfrm>
        </p:grpSpPr>
        <p:sp>
          <p:nvSpPr>
            <p:cNvPr id="342" name="Google Shape;342;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3"/>
          <p:cNvGrpSpPr/>
          <p:nvPr/>
        </p:nvGrpSpPr>
        <p:grpSpPr>
          <a:xfrm>
            <a:off x="6605995" y="6422088"/>
            <a:ext cx="832791" cy="871828"/>
            <a:chOff x="0" y="-38100"/>
            <a:chExt cx="812800" cy="850900"/>
          </a:xfrm>
        </p:grpSpPr>
        <p:sp>
          <p:nvSpPr>
            <p:cNvPr id="345" name="Google Shape;345;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3"/>
          <p:cNvGrpSpPr/>
          <p:nvPr/>
        </p:nvGrpSpPr>
        <p:grpSpPr>
          <a:xfrm>
            <a:off x="6605995" y="7531104"/>
            <a:ext cx="832791" cy="871828"/>
            <a:chOff x="0" y="-38100"/>
            <a:chExt cx="812800" cy="850900"/>
          </a:xfrm>
        </p:grpSpPr>
        <p:sp>
          <p:nvSpPr>
            <p:cNvPr id="348" name="Google Shape;348;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3"/>
          <p:cNvGrpSpPr/>
          <p:nvPr/>
        </p:nvGrpSpPr>
        <p:grpSpPr>
          <a:xfrm>
            <a:off x="6605995" y="8650609"/>
            <a:ext cx="832791" cy="871828"/>
            <a:chOff x="0" y="-38100"/>
            <a:chExt cx="812800" cy="850900"/>
          </a:xfrm>
        </p:grpSpPr>
        <p:sp>
          <p:nvSpPr>
            <p:cNvPr id="351" name="Google Shape;351;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3"/>
          <p:cNvGrpSpPr/>
          <p:nvPr/>
        </p:nvGrpSpPr>
        <p:grpSpPr>
          <a:xfrm>
            <a:off x="12117804" y="3069781"/>
            <a:ext cx="832791" cy="871828"/>
            <a:chOff x="0" y="-38100"/>
            <a:chExt cx="812800" cy="850900"/>
          </a:xfrm>
        </p:grpSpPr>
        <p:sp>
          <p:nvSpPr>
            <p:cNvPr id="354" name="Google Shape;354;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3"/>
          <p:cNvGrpSpPr/>
          <p:nvPr/>
        </p:nvGrpSpPr>
        <p:grpSpPr>
          <a:xfrm>
            <a:off x="12117804" y="4189286"/>
            <a:ext cx="832791" cy="871828"/>
            <a:chOff x="0" y="-38100"/>
            <a:chExt cx="812800" cy="850900"/>
          </a:xfrm>
        </p:grpSpPr>
        <p:sp>
          <p:nvSpPr>
            <p:cNvPr id="357" name="Google Shape;357;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3"/>
          <p:cNvGrpSpPr/>
          <p:nvPr/>
        </p:nvGrpSpPr>
        <p:grpSpPr>
          <a:xfrm>
            <a:off x="12117804" y="5302583"/>
            <a:ext cx="832791" cy="871828"/>
            <a:chOff x="0" y="-38100"/>
            <a:chExt cx="812800" cy="850900"/>
          </a:xfrm>
        </p:grpSpPr>
        <p:sp>
          <p:nvSpPr>
            <p:cNvPr id="360" name="Google Shape;360;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3"/>
          <p:cNvGrpSpPr/>
          <p:nvPr/>
        </p:nvGrpSpPr>
        <p:grpSpPr>
          <a:xfrm>
            <a:off x="12117804" y="6422088"/>
            <a:ext cx="832791" cy="871828"/>
            <a:chOff x="0" y="-38100"/>
            <a:chExt cx="812800" cy="850900"/>
          </a:xfrm>
        </p:grpSpPr>
        <p:sp>
          <p:nvSpPr>
            <p:cNvPr id="363" name="Google Shape;363;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3"/>
          <p:cNvGrpSpPr/>
          <p:nvPr/>
        </p:nvGrpSpPr>
        <p:grpSpPr>
          <a:xfrm>
            <a:off x="12117804" y="7531104"/>
            <a:ext cx="832791" cy="871828"/>
            <a:chOff x="0" y="-38100"/>
            <a:chExt cx="812800" cy="850900"/>
          </a:xfrm>
        </p:grpSpPr>
        <p:sp>
          <p:nvSpPr>
            <p:cNvPr id="366" name="Google Shape;366;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23"/>
          <p:cNvGrpSpPr/>
          <p:nvPr/>
        </p:nvGrpSpPr>
        <p:grpSpPr>
          <a:xfrm>
            <a:off x="12117804" y="8650609"/>
            <a:ext cx="832791" cy="871828"/>
            <a:chOff x="0" y="-38100"/>
            <a:chExt cx="812800" cy="850900"/>
          </a:xfrm>
        </p:grpSpPr>
        <p:sp>
          <p:nvSpPr>
            <p:cNvPr id="369" name="Google Shape;369;p23"/>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23"/>
          <p:cNvSpPr txBox="1"/>
          <p:nvPr/>
        </p:nvSpPr>
        <p:spPr>
          <a:xfrm>
            <a:off x="2152994" y="5836307"/>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Have coffee </a:t>
            </a:r>
            <a:endParaRPr/>
          </a:p>
        </p:txBody>
      </p:sp>
      <p:sp>
        <p:nvSpPr>
          <p:cNvPr id="372" name="Google Shape;372;p23"/>
          <p:cNvSpPr txBox="1"/>
          <p:nvPr/>
        </p:nvSpPr>
        <p:spPr>
          <a:xfrm>
            <a:off x="2152994" y="6950568"/>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class</a:t>
            </a:r>
            <a:endParaRPr/>
          </a:p>
        </p:txBody>
      </p:sp>
      <p:sp>
        <p:nvSpPr>
          <p:cNvPr id="373" name="Google Shape;373;p23"/>
          <p:cNvSpPr txBox="1"/>
          <p:nvPr/>
        </p:nvSpPr>
        <p:spPr>
          <a:xfrm>
            <a:off x="2144864" y="8083878"/>
            <a:ext cx="42970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2nd period</a:t>
            </a:r>
            <a:endParaRPr/>
          </a:p>
        </p:txBody>
      </p:sp>
      <p:sp>
        <p:nvSpPr>
          <p:cNvPr id="374" name="Google Shape;374;p23"/>
          <p:cNvSpPr txBox="1"/>
          <p:nvPr/>
        </p:nvSpPr>
        <p:spPr>
          <a:xfrm>
            <a:off x="2148929" y="9207664"/>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Lunch</a:t>
            </a:r>
            <a:endParaRPr/>
          </a:p>
        </p:txBody>
      </p:sp>
      <p:sp>
        <p:nvSpPr>
          <p:cNvPr id="375" name="Google Shape;375;p23"/>
          <p:cNvSpPr txBox="1"/>
          <p:nvPr/>
        </p:nvSpPr>
        <p:spPr>
          <a:xfrm>
            <a:off x="2148929" y="306119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07:00</a:t>
            </a:r>
            <a:endParaRPr/>
          </a:p>
        </p:txBody>
      </p:sp>
      <p:sp>
        <p:nvSpPr>
          <p:cNvPr id="376" name="Google Shape;376;p23"/>
          <p:cNvSpPr txBox="1"/>
          <p:nvPr/>
        </p:nvSpPr>
        <p:spPr>
          <a:xfrm>
            <a:off x="2148929" y="3598260"/>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Wake up &amp; get ready</a:t>
            </a:r>
            <a:endParaRPr/>
          </a:p>
        </p:txBody>
      </p:sp>
      <p:sp>
        <p:nvSpPr>
          <p:cNvPr id="377" name="Google Shape;377;p23"/>
          <p:cNvSpPr txBox="1"/>
          <p:nvPr/>
        </p:nvSpPr>
        <p:spPr>
          <a:xfrm>
            <a:off x="2148929" y="417545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08:00</a:t>
            </a:r>
            <a:endParaRPr/>
          </a:p>
        </p:txBody>
      </p:sp>
      <p:sp>
        <p:nvSpPr>
          <p:cNvPr id="378" name="Google Shape;378;p23"/>
          <p:cNvSpPr txBox="1"/>
          <p:nvPr/>
        </p:nvSpPr>
        <p:spPr>
          <a:xfrm>
            <a:off x="2148929" y="4712521"/>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Have breakfast </a:t>
            </a:r>
            <a:endParaRPr/>
          </a:p>
        </p:txBody>
      </p:sp>
      <p:sp>
        <p:nvSpPr>
          <p:cNvPr id="379" name="Google Shape;379;p23"/>
          <p:cNvSpPr txBox="1"/>
          <p:nvPr/>
        </p:nvSpPr>
        <p:spPr>
          <a:xfrm>
            <a:off x="2152994" y="529923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09:00</a:t>
            </a:r>
            <a:endParaRPr/>
          </a:p>
        </p:txBody>
      </p:sp>
      <p:sp>
        <p:nvSpPr>
          <p:cNvPr id="380" name="Google Shape;380;p23"/>
          <p:cNvSpPr txBox="1"/>
          <p:nvPr/>
        </p:nvSpPr>
        <p:spPr>
          <a:xfrm>
            <a:off x="2152994" y="641350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10:00</a:t>
            </a:r>
            <a:endParaRPr/>
          </a:p>
        </p:txBody>
      </p:sp>
      <p:sp>
        <p:nvSpPr>
          <p:cNvPr id="381" name="Google Shape;381;p23"/>
          <p:cNvSpPr txBox="1"/>
          <p:nvPr/>
        </p:nvSpPr>
        <p:spPr>
          <a:xfrm>
            <a:off x="2144864" y="754681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11:00</a:t>
            </a:r>
            <a:endParaRPr/>
          </a:p>
        </p:txBody>
      </p:sp>
      <p:sp>
        <p:nvSpPr>
          <p:cNvPr id="382" name="Google Shape;382;p23"/>
          <p:cNvSpPr txBox="1"/>
          <p:nvPr/>
        </p:nvSpPr>
        <p:spPr>
          <a:xfrm>
            <a:off x="2148929" y="867059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12:00</a:t>
            </a:r>
            <a:endParaRPr/>
          </a:p>
        </p:txBody>
      </p:sp>
      <p:sp>
        <p:nvSpPr>
          <p:cNvPr id="383" name="Google Shape;383;p23"/>
          <p:cNvSpPr txBox="1"/>
          <p:nvPr/>
        </p:nvSpPr>
        <p:spPr>
          <a:xfrm>
            <a:off x="7606917" y="306643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13:00</a:t>
            </a:r>
            <a:endParaRPr/>
          </a:p>
        </p:txBody>
      </p:sp>
      <p:sp>
        <p:nvSpPr>
          <p:cNvPr id="384" name="Google Shape;384;p23"/>
          <p:cNvSpPr txBox="1"/>
          <p:nvPr/>
        </p:nvSpPr>
        <p:spPr>
          <a:xfrm>
            <a:off x="7606917" y="3603505"/>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work</a:t>
            </a:r>
            <a:endParaRPr/>
          </a:p>
        </p:txBody>
      </p:sp>
      <p:sp>
        <p:nvSpPr>
          <p:cNvPr id="385" name="Google Shape;385;p23"/>
          <p:cNvSpPr txBox="1"/>
          <p:nvPr/>
        </p:nvSpPr>
        <p:spPr>
          <a:xfrm>
            <a:off x="7606917" y="418069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14:00</a:t>
            </a:r>
            <a:endParaRPr/>
          </a:p>
        </p:txBody>
      </p:sp>
      <p:sp>
        <p:nvSpPr>
          <p:cNvPr id="386" name="Google Shape;386;p23"/>
          <p:cNvSpPr txBox="1"/>
          <p:nvPr/>
        </p:nvSpPr>
        <p:spPr>
          <a:xfrm>
            <a:off x="7606917" y="4717765"/>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387" name="Google Shape;387;p23"/>
          <p:cNvSpPr txBox="1"/>
          <p:nvPr/>
        </p:nvSpPr>
        <p:spPr>
          <a:xfrm>
            <a:off x="7610982" y="530448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15:00</a:t>
            </a:r>
            <a:endParaRPr/>
          </a:p>
        </p:txBody>
      </p:sp>
      <p:sp>
        <p:nvSpPr>
          <p:cNvPr id="388" name="Google Shape;388;p23"/>
          <p:cNvSpPr txBox="1"/>
          <p:nvPr/>
        </p:nvSpPr>
        <p:spPr>
          <a:xfrm>
            <a:off x="7610982" y="5841551"/>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389" name="Google Shape;389;p23"/>
          <p:cNvSpPr txBox="1"/>
          <p:nvPr/>
        </p:nvSpPr>
        <p:spPr>
          <a:xfrm>
            <a:off x="7610982" y="6418744"/>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16:00</a:t>
            </a:r>
            <a:endParaRPr/>
          </a:p>
        </p:txBody>
      </p:sp>
      <p:sp>
        <p:nvSpPr>
          <p:cNvPr id="390" name="Google Shape;390;p23"/>
          <p:cNvSpPr txBox="1"/>
          <p:nvPr/>
        </p:nvSpPr>
        <p:spPr>
          <a:xfrm>
            <a:off x="7610982" y="6955812"/>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391" name="Google Shape;391;p23"/>
          <p:cNvSpPr txBox="1"/>
          <p:nvPr/>
        </p:nvSpPr>
        <p:spPr>
          <a:xfrm>
            <a:off x="7602852" y="755205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17:00</a:t>
            </a:r>
            <a:endParaRPr/>
          </a:p>
        </p:txBody>
      </p:sp>
      <p:sp>
        <p:nvSpPr>
          <p:cNvPr id="392" name="Google Shape;392;p23"/>
          <p:cNvSpPr txBox="1"/>
          <p:nvPr/>
        </p:nvSpPr>
        <p:spPr>
          <a:xfrm>
            <a:off x="7602852" y="8089123"/>
            <a:ext cx="42970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393" name="Google Shape;393;p23"/>
          <p:cNvSpPr txBox="1"/>
          <p:nvPr/>
        </p:nvSpPr>
        <p:spPr>
          <a:xfrm>
            <a:off x="7606917" y="867584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18:00</a:t>
            </a:r>
            <a:endParaRPr/>
          </a:p>
        </p:txBody>
      </p:sp>
      <p:sp>
        <p:nvSpPr>
          <p:cNvPr id="394" name="Google Shape;394;p23"/>
          <p:cNvSpPr txBox="1"/>
          <p:nvPr/>
        </p:nvSpPr>
        <p:spPr>
          <a:xfrm>
            <a:off x="7606917" y="9212908"/>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395" name="Google Shape;395;p23"/>
          <p:cNvSpPr txBox="1"/>
          <p:nvPr/>
        </p:nvSpPr>
        <p:spPr>
          <a:xfrm>
            <a:off x="13115396" y="307168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19:00</a:t>
            </a:r>
            <a:endParaRPr/>
          </a:p>
        </p:txBody>
      </p:sp>
      <p:sp>
        <p:nvSpPr>
          <p:cNvPr id="396" name="Google Shape;396;p23"/>
          <p:cNvSpPr txBox="1"/>
          <p:nvPr/>
        </p:nvSpPr>
        <p:spPr>
          <a:xfrm>
            <a:off x="13115396" y="3608749"/>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Have dinner</a:t>
            </a:r>
            <a:endParaRPr/>
          </a:p>
        </p:txBody>
      </p:sp>
      <p:sp>
        <p:nvSpPr>
          <p:cNvPr id="397" name="Google Shape;397;p23"/>
          <p:cNvSpPr txBox="1"/>
          <p:nvPr/>
        </p:nvSpPr>
        <p:spPr>
          <a:xfrm>
            <a:off x="13115396" y="418594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20:00</a:t>
            </a:r>
            <a:endParaRPr/>
          </a:p>
        </p:txBody>
      </p:sp>
      <p:sp>
        <p:nvSpPr>
          <p:cNvPr id="398" name="Google Shape;398;p23"/>
          <p:cNvSpPr txBox="1"/>
          <p:nvPr/>
        </p:nvSpPr>
        <p:spPr>
          <a:xfrm>
            <a:off x="13115396" y="4723010"/>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Do chores</a:t>
            </a:r>
            <a:endParaRPr/>
          </a:p>
        </p:txBody>
      </p:sp>
      <p:sp>
        <p:nvSpPr>
          <p:cNvPr id="399" name="Google Shape;399;p23"/>
          <p:cNvSpPr txBox="1"/>
          <p:nvPr/>
        </p:nvSpPr>
        <p:spPr>
          <a:xfrm>
            <a:off x="13119461" y="530972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21:00</a:t>
            </a:r>
            <a:endParaRPr/>
          </a:p>
        </p:txBody>
      </p:sp>
      <p:sp>
        <p:nvSpPr>
          <p:cNvPr id="400" name="Google Shape;400;p23"/>
          <p:cNvSpPr txBox="1"/>
          <p:nvPr/>
        </p:nvSpPr>
        <p:spPr>
          <a:xfrm>
            <a:off x="13119461" y="5846795"/>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Watch TV</a:t>
            </a:r>
            <a:endParaRPr/>
          </a:p>
        </p:txBody>
      </p:sp>
      <p:sp>
        <p:nvSpPr>
          <p:cNvPr id="401" name="Google Shape;401;p23"/>
          <p:cNvSpPr txBox="1"/>
          <p:nvPr/>
        </p:nvSpPr>
        <p:spPr>
          <a:xfrm>
            <a:off x="13119461" y="642398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22:00</a:t>
            </a:r>
            <a:endParaRPr/>
          </a:p>
        </p:txBody>
      </p:sp>
      <p:sp>
        <p:nvSpPr>
          <p:cNvPr id="402" name="Google Shape;402;p23"/>
          <p:cNvSpPr txBox="1"/>
          <p:nvPr/>
        </p:nvSpPr>
        <p:spPr>
          <a:xfrm>
            <a:off x="13119461" y="6961056"/>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Play video games</a:t>
            </a:r>
            <a:endParaRPr/>
          </a:p>
        </p:txBody>
      </p:sp>
      <p:sp>
        <p:nvSpPr>
          <p:cNvPr id="403" name="Google Shape;403;p23"/>
          <p:cNvSpPr txBox="1"/>
          <p:nvPr/>
        </p:nvSpPr>
        <p:spPr>
          <a:xfrm>
            <a:off x="13111332" y="755729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23:00</a:t>
            </a:r>
            <a:endParaRPr/>
          </a:p>
        </p:txBody>
      </p:sp>
      <p:sp>
        <p:nvSpPr>
          <p:cNvPr id="404" name="Google Shape;404;p23"/>
          <p:cNvSpPr txBox="1"/>
          <p:nvPr/>
        </p:nvSpPr>
        <p:spPr>
          <a:xfrm>
            <a:off x="13111332" y="8094367"/>
            <a:ext cx="42970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Prepare for bed</a:t>
            </a:r>
            <a:endParaRPr/>
          </a:p>
        </p:txBody>
      </p:sp>
      <p:sp>
        <p:nvSpPr>
          <p:cNvPr id="405" name="Google Shape;405;p23"/>
          <p:cNvSpPr txBox="1"/>
          <p:nvPr/>
        </p:nvSpPr>
        <p:spPr>
          <a:xfrm>
            <a:off x="13115396" y="868108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00:00</a:t>
            </a:r>
            <a:endParaRPr/>
          </a:p>
        </p:txBody>
      </p:sp>
      <p:sp>
        <p:nvSpPr>
          <p:cNvPr id="406" name="Google Shape;406;p23"/>
          <p:cNvSpPr txBox="1"/>
          <p:nvPr/>
        </p:nvSpPr>
        <p:spPr>
          <a:xfrm>
            <a:off x="13115396" y="9218153"/>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bed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10" name="Shape 410"/>
        <p:cNvGrpSpPr/>
        <p:nvPr/>
      </p:nvGrpSpPr>
      <p:grpSpPr>
        <a:xfrm>
          <a:off x="0" y="0"/>
          <a:ext cx="0" cy="0"/>
          <a:chOff x="0" y="0"/>
          <a:chExt cx="0" cy="0"/>
        </a:xfrm>
      </p:grpSpPr>
      <p:sp>
        <p:nvSpPr>
          <p:cNvPr id="411" name="Google Shape;411;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412" name="Google Shape;412;p24"/>
          <p:cNvPicPr preferRelativeResize="0"/>
          <p:nvPr/>
        </p:nvPicPr>
        <p:blipFill rotWithShape="1">
          <a:blip r:embed="rId4">
            <a:alphaModFix/>
          </a:blip>
          <a:srcRect b="0" l="0" r="0" t="0"/>
          <a:stretch/>
        </p:blipFill>
        <p:spPr>
          <a:xfrm>
            <a:off x="89810" y="1404595"/>
            <a:ext cx="13602976" cy="9034912"/>
          </a:xfrm>
          <a:prstGeom prst="rect">
            <a:avLst/>
          </a:prstGeom>
          <a:noFill/>
          <a:ln>
            <a:noFill/>
          </a:ln>
        </p:spPr>
      </p:pic>
      <p:sp>
        <p:nvSpPr>
          <p:cNvPr id="413" name="Google Shape;413;p24"/>
          <p:cNvSpPr txBox="1"/>
          <p:nvPr/>
        </p:nvSpPr>
        <p:spPr>
          <a:xfrm>
            <a:off x="1028700" y="699990"/>
            <a:ext cx="16230600" cy="170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3811" u="none" cap="none" strike="noStrike">
                <a:solidFill>
                  <a:srgbClr val="C62A01"/>
                </a:solidFill>
                <a:latin typeface="Staatliches"/>
                <a:ea typeface="Staatliches"/>
                <a:cs typeface="Staatliches"/>
                <a:sym typeface="Staatliches"/>
              </a:rPr>
              <a:t>MONTHLY HABIT STATISTICS</a:t>
            </a:r>
            <a:endParaRPr/>
          </a:p>
        </p:txBody>
      </p:sp>
      <p:sp>
        <p:nvSpPr>
          <p:cNvPr id="414" name="Google Shape;414;p24"/>
          <p:cNvSpPr txBox="1"/>
          <p:nvPr/>
        </p:nvSpPr>
        <p:spPr>
          <a:xfrm>
            <a:off x="12777108" y="249055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ITEM 1</a:t>
            </a:r>
            <a:endParaRPr/>
          </a:p>
        </p:txBody>
      </p:sp>
      <p:sp>
        <p:nvSpPr>
          <p:cNvPr id="415" name="Google Shape;415;p24"/>
          <p:cNvSpPr txBox="1"/>
          <p:nvPr/>
        </p:nvSpPr>
        <p:spPr>
          <a:xfrm>
            <a:off x="12777108" y="3113486"/>
            <a:ext cx="4482192"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statistic here.</a:t>
            </a:r>
            <a:endParaRPr/>
          </a:p>
        </p:txBody>
      </p:sp>
      <p:sp>
        <p:nvSpPr>
          <p:cNvPr id="416" name="Google Shape;416;p24"/>
          <p:cNvSpPr txBox="1"/>
          <p:nvPr/>
        </p:nvSpPr>
        <p:spPr>
          <a:xfrm>
            <a:off x="12777108" y="4318444"/>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ITEM 2</a:t>
            </a:r>
            <a:endParaRPr/>
          </a:p>
        </p:txBody>
      </p:sp>
      <p:sp>
        <p:nvSpPr>
          <p:cNvPr id="417" name="Google Shape;417;p24"/>
          <p:cNvSpPr txBox="1"/>
          <p:nvPr/>
        </p:nvSpPr>
        <p:spPr>
          <a:xfrm>
            <a:off x="12777108" y="4941379"/>
            <a:ext cx="4482192"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statistic here.</a:t>
            </a:r>
            <a:endParaRPr/>
          </a:p>
        </p:txBody>
      </p:sp>
      <p:sp>
        <p:nvSpPr>
          <p:cNvPr id="418" name="Google Shape;418;p24"/>
          <p:cNvSpPr txBox="1"/>
          <p:nvPr/>
        </p:nvSpPr>
        <p:spPr>
          <a:xfrm>
            <a:off x="12777108" y="614633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ITEM 3</a:t>
            </a:r>
            <a:endParaRPr/>
          </a:p>
        </p:txBody>
      </p:sp>
      <p:sp>
        <p:nvSpPr>
          <p:cNvPr id="419" name="Google Shape;419;p24"/>
          <p:cNvSpPr txBox="1"/>
          <p:nvPr/>
        </p:nvSpPr>
        <p:spPr>
          <a:xfrm>
            <a:off x="12777108" y="6769272"/>
            <a:ext cx="4482192"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statistic here.</a:t>
            </a:r>
            <a:endParaRPr/>
          </a:p>
        </p:txBody>
      </p:sp>
      <p:pic>
        <p:nvPicPr>
          <p:cNvPr id="420" name="Google Shape;420;p24"/>
          <p:cNvPicPr preferRelativeResize="0"/>
          <p:nvPr/>
        </p:nvPicPr>
        <p:blipFill>
          <a:blip r:embed="rId5">
            <a:alphaModFix/>
          </a:blip>
          <a:stretch>
            <a:fillRect/>
          </a:stretch>
        </p:blipFill>
        <p:spPr>
          <a:xfrm>
            <a:off x="15000525" y="7616075"/>
            <a:ext cx="4095926" cy="4122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24" name="Shape 424"/>
        <p:cNvGrpSpPr/>
        <p:nvPr/>
      </p:nvGrpSpPr>
      <p:grpSpPr>
        <a:xfrm>
          <a:off x="0" y="0"/>
          <a:ext cx="0" cy="0"/>
          <a:chOff x="0" y="0"/>
          <a:chExt cx="0" cy="0"/>
        </a:xfrm>
      </p:grpSpPr>
      <p:sp>
        <p:nvSpPr>
          <p:cNvPr id="425" name="Google Shape;425;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26" name="Google Shape;426;p25"/>
          <p:cNvSpPr txBox="1"/>
          <p:nvPr/>
        </p:nvSpPr>
        <p:spPr>
          <a:xfrm>
            <a:off x="1028700" y="7027701"/>
            <a:ext cx="12952500" cy="3010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448" u="none" cap="none" strike="noStrike">
                <a:solidFill>
                  <a:srgbClr val="C62A01"/>
                </a:solidFill>
                <a:latin typeface="Staatliches"/>
                <a:ea typeface="Staatliches"/>
                <a:cs typeface="Staatliches"/>
                <a:sym typeface="Staatliches"/>
              </a:rPr>
              <a:t>FISHING DAY</a:t>
            </a:r>
            <a:endParaRPr/>
          </a:p>
        </p:txBody>
      </p:sp>
      <p:pic>
        <p:nvPicPr>
          <p:cNvPr id="427" name="Google Shape;427;p25"/>
          <p:cNvPicPr preferRelativeResize="0"/>
          <p:nvPr/>
        </p:nvPicPr>
        <p:blipFill>
          <a:blip r:embed="rId4">
            <a:alphaModFix/>
          </a:blip>
          <a:stretch>
            <a:fillRect/>
          </a:stretch>
        </p:blipFill>
        <p:spPr>
          <a:xfrm>
            <a:off x="5809562" y="-3310199"/>
            <a:ext cx="17135774" cy="17850496"/>
          </a:xfrm>
          <a:prstGeom prst="rect">
            <a:avLst/>
          </a:prstGeom>
          <a:noFill/>
          <a:ln>
            <a:noFill/>
          </a:ln>
        </p:spPr>
      </p:pic>
      <p:sp>
        <p:nvSpPr>
          <p:cNvPr id="428" name="Google Shape;428;p25"/>
          <p:cNvSpPr txBox="1"/>
          <p:nvPr/>
        </p:nvSpPr>
        <p:spPr>
          <a:xfrm>
            <a:off x="1028700" y="3211986"/>
            <a:ext cx="8115300" cy="3343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Barlow Condensed"/>
              <a:ea typeface="Barlow Condensed"/>
              <a:cs typeface="Barlow Condensed"/>
              <a:sym typeface="Barlow Condensed"/>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32" name="Shape 432"/>
        <p:cNvGrpSpPr/>
        <p:nvPr/>
      </p:nvGrpSpPr>
      <p:grpSpPr>
        <a:xfrm>
          <a:off x="0" y="0"/>
          <a:ext cx="0" cy="0"/>
          <a:chOff x="0" y="0"/>
          <a:chExt cx="0" cy="0"/>
        </a:xfrm>
      </p:grpSpPr>
      <p:sp>
        <p:nvSpPr>
          <p:cNvPr id="433" name="Google Shape;433;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34" name="Google Shape;434;p26"/>
          <p:cNvSpPr txBox="1"/>
          <p:nvPr/>
        </p:nvSpPr>
        <p:spPr>
          <a:xfrm>
            <a:off x="0" y="2379900"/>
            <a:ext cx="18288000" cy="552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908" u="none" cap="none" strike="noStrike">
                <a:solidFill>
                  <a:srgbClr val="C62A01"/>
                </a:solidFill>
                <a:latin typeface="Staatliches"/>
                <a:ea typeface="Staatliches"/>
                <a:cs typeface="Staatliches"/>
                <a:sym typeface="Staatliches"/>
              </a:rPr>
              <a:t>week four</a:t>
            </a:r>
            <a:endParaRPr/>
          </a:p>
        </p:txBody>
      </p:sp>
      <p:pic>
        <p:nvPicPr>
          <p:cNvPr id="435" name="Google Shape;435;p26"/>
          <p:cNvPicPr preferRelativeResize="0"/>
          <p:nvPr/>
        </p:nvPicPr>
        <p:blipFill>
          <a:blip r:embed="rId4">
            <a:alphaModFix/>
          </a:blip>
          <a:stretch>
            <a:fillRect/>
          </a:stretch>
        </p:blipFill>
        <p:spPr>
          <a:xfrm>
            <a:off x="12844600" y="0"/>
            <a:ext cx="6368974" cy="4859198"/>
          </a:xfrm>
          <a:prstGeom prst="rect">
            <a:avLst/>
          </a:prstGeom>
          <a:noFill/>
          <a:ln>
            <a:noFill/>
          </a:ln>
        </p:spPr>
      </p:pic>
      <p:pic>
        <p:nvPicPr>
          <p:cNvPr id="436" name="Google Shape;436;p26"/>
          <p:cNvPicPr preferRelativeResize="0"/>
          <p:nvPr/>
        </p:nvPicPr>
        <p:blipFill>
          <a:blip r:embed="rId5">
            <a:alphaModFix/>
          </a:blip>
          <a:stretch>
            <a:fillRect/>
          </a:stretch>
        </p:blipFill>
        <p:spPr>
          <a:xfrm>
            <a:off x="0" y="4874592"/>
            <a:ext cx="4436401" cy="54124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40" name="Shape 440"/>
        <p:cNvGrpSpPr/>
        <p:nvPr/>
      </p:nvGrpSpPr>
      <p:grpSpPr>
        <a:xfrm>
          <a:off x="0" y="0"/>
          <a:ext cx="0" cy="0"/>
          <a:chOff x="0" y="0"/>
          <a:chExt cx="0" cy="0"/>
        </a:xfrm>
      </p:grpSpPr>
      <p:sp>
        <p:nvSpPr>
          <p:cNvPr id="441" name="Google Shape;441;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graphicFrame>
        <p:nvGraphicFramePr>
          <p:cNvPr id="442" name="Google Shape;442;p27"/>
          <p:cNvGraphicFramePr/>
          <p:nvPr/>
        </p:nvGraphicFramePr>
        <p:xfrm>
          <a:off x="926408" y="2828925"/>
          <a:ext cx="3000000" cy="3000000"/>
        </p:xfrm>
        <a:graphic>
          <a:graphicData uri="http://schemas.openxmlformats.org/drawingml/2006/table">
            <a:tbl>
              <a:tblPr>
                <a:noFill/>
                <a:tableStyleId>{ABF8B3B6-D12F-4628-9392-774347DCE800}</a:tableStyleId>
              </a:tblPr>
              <a:tblGrid>
                <a:gridCol w="3246125"/>
                <a:gridCol w="3246125"/>
                <a:gridCol w="3246125"/>
                <a:gridCol w="3246125"/>
                <a:gridCol w="3246125"/>
              </a:tblGrid>
              <a:tr h="1303125">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sun</a:t>
                      </a:r>
                      <a:endParaRPr sz="1100" u="none" cap="none" strike="noStrike"/>
                    </a:p>
                  </a:txBody>
                  <a:tcPr marT="190500" marB="190500" marR="190500" marL="190500" anchor="ctr">
                    <a:lnL cap="flat" cmpd="sng" w="38100">
                      <a:solidFill>
                        <a:srgbClr val="C62A01"/>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mon</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tue</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wed</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thu</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bl>
          </a:graphicData>
        </a:graphic>
      </p:graphicFrame>
      <p:sp>
        <p:nvSpPr>
          <p:cNvPr id="443" name="Google Shape;443;p27"/>
          <p:cNvSpPr txBox="1"/>
          <p:nvPr/>
        </p:nvSpPr>
        <p:spPr>
          <a:xfrm>
            <a:off x="193212" y="342625"/>
            <a:ext cx="17849400" cy="3226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6200" u="none" cap="none" strike="noStrike">
                <a:solidFill>
                  <a:srgbClr val="C62A01"/>
                </a:solidFill>
                <a:latin typeface="Staatliches"/>
                <a:ea typeface="Staatliches"/>
                <a:cs typeface="Staatliches"/>
                <a:sym typeface="Staatliches"/>
              </a:rPr>
              <a:t>TRIP ITINERARY</a:t>
            </a:r>
            <a:endParaRPr sz="26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47" name="Shape 447"/>
        <p:cNvGrpSpPr/>
        <p:nvPr/>
      </p:nvGrpSpPr>
      <p:grpSpPr>
        <a:xfrm>
          <a:off x="0" y="0"/>
          <a:ext cx="0" cy="0"/>
          <a:chOff x="0" y="0"/>
          <a:chExt cx="0" cy="0"/>
        </a:xfrm>
      </p:grpSpPr>
      <p:sp>
        <p:nvSpPr>
          <p:cNvPr id="448" name="Google Shape;448;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449" name="Google Shape;449;p28"/>
          <p:cNvPicPr preferRelativeResize="0"/>
          <p:nvPr/>
        </p:nvPicPr>
        <p:blipFill>
          <a:blip r:embed="rId4">
            <a:alphaModFix/>
          </a:blip>
          <a:stretch>
            <a:fillRect/>
          </a:stretch>
        </p:blipFill>
        <p:spPr>
          <a:xfrm>
            <a:off x="11103850" y="291025"/>
            <a:ext cx="6155450" cy="8960301"/>
          </a:xfrm>
          <a:prstGeom prst="rect">
            <a:avLst/>
          </a:prstGeom>
          <a:noFill/>
          <a:ln>
            <a:noFill/>
          </a:ln>
        </p:spPr>
      </p:pic>
      <p:pic>
        <p:nvPicPr>
          <p:cNvPr id="450" name="Google Shape;450;p28"/>
          <p:cNvPicPr preferRelativeResize="0"/>
          <p:nvPr/>
        </p:nvPicPr>
        <p:blipFill>
          <a:blip r:embed="rId5">
            <a:alphaModFix/>
          </a:blip>
          <a:stretch>
            <a:fillRect/>
          </a:stretch>
        </p:blipFill>
        <p:spPr>
          <a:xfrm>
            <a:off x="5384775" y="5892257"/>
            <a:ext cx="5423775" cy="3366043"/>
          </a:xfrm>
          <a:prstGeom prst="rect">
            <a:avLst/>
          </a:prstGeom>
          <a:noFill/>
          <a:ln>
            <a:noFill/>
          </a:ln>
        </p:spPr>
      </p:pic>
      <p:pic>
        <p:nvPicPr>
          <p:cNvPr id="451" name="Google Shape;451;p28"/>
          <p:cNvPicPr preferRelativeResize="0"/>
          <p:nvPr/>
        </p:nvPicPr>
        <p:blipFill>
          <a:blip r:embed="rId6">
            <a:alphaModFix/>
          </a:blip>
          <a:stretch>
            <a:fillRect/>
          </a:stretch>
        </p:blipFill>
        <p:spPr>
          <a:xfrm>
            <a:off x="1028700" y="5898059"/>
            <a:ext cx="4057650" cy="3360241"/>
          </a:xfrm>
          <a:prstGeom prst="rect">
            <a:avLst/>
          </a:prstGeom>
          <a:noFill/>
          <a:ln>
            <a:noFill/>
          </a:ln>
        </p:spPr>
      </p:pic>
      <p:pic>
        <p:nvPicPr>
          <p:cNvPr id="452" name="Google Shape;452;p28"/>
          <p:cNvPicPr preferRelativeResize="0"/>
          <p:nvPr/>
        </p:nvPicPr>
        <p:blipFill>
          <a:blip r:embed="rId7">
            <a:alphaModFix/>
          </a:blip>
          <a:stretch>
            <a:fillRect/>
          </a:stretch>
        </p:blipFill>
        <p:spPr>
          <a:xfrm>
            <a:off x="1028700" y="2340525"/>
            <a:ext cx="9779874" cy="3149881"/>
          </a:xfrm>
          <a:prstGeom prst="rect">
            <a:avLst/>
          </a:prstGeom>
          <a:noFill/>
          <a:ln>
            <a:noFill/>
          </a:ln>
        </p:spPr>
      </p:pic>
      <p:sp>
        <p:nvSpPr>
          <p:cNvPr id="453" name="Google Shape;453;p28"/>
          <p:cNvSpPr txBox="1"/>
          <p:nvPr/>
        </p:nvSpPr>
        <p:spPr>
          <a:xfrm>
            <a:off x="603802" y="41966"/>
            <a:ext cx="13904100" cy="303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671" u="none" cap="none" strike="noStrike">
                <a:solidFill>
                  <a:srgbClr val="C62A01"/>
                </a:solidFill>
                <a:latin typeface="Staatliches"/>
                <a:ea typeface="Staatliches"/>
                <a:cs typeface="Staatliches"/>
                <a:sym typeface="Staatliches"/>
              </a:rPr>
              <a:t>TRIP PHOTOS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57" name="Shape 457"/>
        <p:cNvGrpSpPr/>
        <p:nvPr/>
      </p:nvGrpSpPr>
      <p:grpSpPr>
        <a:xfrm>
          <a:off x="0" y="0"/>
          <a:ext cx="0" cy="0"/>
          <a:chOff x="0" y="0"/>
          <a:chExt cx="0" cy="0"/>
        </a:xfrm>
      </p:grpSpPr>
      <p:sp>
        <p:nvSpPr>
          <p:cNvPr id="458" name="Google Shape;458;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59" name="Google Shape;459;p29"/>
          <p:cNvSpPr txBox="1"/>
          <p:nvPr/>
        </p:nvSpPr>
        <p:spPr>
          <a:xfrm>
            <a:off x="1028700" y="713246"/>
            <a:ext cx="16230600" cy="3832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1126" u="none" cap="none" strike="noStrike">
                <a:solidFill>
                  <a:srgbClr val="C62A01"/>
                </a:solidFill>
                <a:latin typeface="Staatliches"/>
                <a:ea typeface="Staatliches"/>
                <a:cs typeface="Staatliches"/>
                <a:sym typeface="Staatliches"/>
              </a:rPr>
              <a:t>THANK YOU!</a:t>
            </a:r>
            <a:endParaRPr/>
          </a:p>
        </p:txBody>
      </p:sp>
      <p:pic>
        <p:nvPicPr>
          <p:cNvPr id="460" name="Google Shape;460;p29"/>
          <p:cNvPicPr preferRelativeResize="0"/>
          <p:nvPr/>
        </p:nvPicPr>
        <p:blipFill>
          <a:blip r:embed="rId4">
            <a:alphaModFix/>
          </a:blip>
          <a:stretch>
            <a:fillRect/>
          </a:stretch>
        </p:blipFill>
        <p:spPr>
          <a:xfrm>
            <a:off x="0" y="2966501"/>
            <a:ext cx="18288000" cy="7759898"/>
          </a:xfrm>
          <a:prstGeom prst="rect">
            <a:avLst/>
          </a:prstGeom>
          <a:noFill/>
          <a:ln>
            <a:noFill/>
          </a:ln>
        </p:spPr>
      </p:pic>
      <p:sp>
        <p:nvSpPr>
          <p:cNvPr id="461" name="Google Shape;461;p29"/>
          <p:cNvSpPr txBox="1"/>
          <p:nvPr/>
        </p:nvSpPr>
        <p:spPr>
          <a:xfrm>
            <a:off x="4867411" y="3900813"/>
            <a:ext cx="8553178"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Write a closing statement or call-to-action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65" name="Shape 465"/>
        <p:cNvGrpSpPr/>
        <p:nvPr/>
      </p:nvGrpSpPr>
      <p:grpSpPr>
        <a:xfrm>
          <a:off x="0" y="0"/>
          <a:ext cx="0" cy="0"/>
          <a:chOff x="0" y="0"/>
          <a:chExt cx="0" cy="0"/>
        </a:xfrm>
      </p:grpSpPr>
      <p:sp>
        <p:nvSpPr>
          <p:cNvPr id="466" name="Google Shape;466;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67" name="Google Shape;467;p30"/>
          <p:cNvSpPr/>
          <p:nvPr/>
        </p:nvSpPr>
        <p:spPr>
          <a:xfrm>
            <a:off x="1078014" y="3974359"/>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468" name="Google Shape;468;p30"/>
          <p:cNvSpPr/>
          <p:nvPr/>
        </p:nvSpPr>
        <p:spPr>
          <a:xfrm>
            <a:off x="1051391" y="4925925"/>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5">
              <a:alphaModFix/>
            </a:blip>
            <a:stretch>
              <a:fillRect b="0" l="0" r="0" t="0"/>
            </a:stretch>
          </a:blipFill>
          <a:ln>
            <a:noFill/>
          </a:ln>
        </p:spPr>
      </p:sp>
      <p:sp>
        <p:nvSpPr>
          <p:cNvPr id="469" name="Google Shape;469;p30"/>
          <p:cNvSpPr/>
          <p:nvPr/>
        </p:nvSpPr>
        <p:spPr>
          <a:xfrm>
            <a:off x="1060010" y="587592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470" name="Google Shape;470;p30"/>
          <p:cNvSpPr/>
          <p:nvPr/>
        </p:nvSpPr>
        <p:spPr>
          <a:xfrm>
            <a:off x="1046557" y="761960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471" name="Google Shape;471;p30"/>
          <p:cNvSpPr/>
          <p:nvPr/>
        </p:nvSpPr>
        <p:spPr>
          <a:xfrm>
            <a:off x="1028700" y="671287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472" name="Google Shape;472;p30"/>
          <p:cNvSpPr txBox="1"/>
          <p:nvPr/>
        </p:nvSpPr>
        <p:spPr>
          <a:xfrm>
            <a:off x="1028700" y="810582"/>
            <a:ext cx="12602400" cy="2928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3779" u="none" cap="none" strike="noStrike">
                <a:solidFill>
                  <a:srgbClr val="C62A01"/>
                </a:solidFill>
                <a:latin typeface="Staatliches"/>
                <a:ea typeface="Staatliches"/>
                <a:cs typeface="Staatliches"/>
                <a:sym typeface="Staatliches"/>
              </a:rPr>
              <a:t>CONTACT US</a:t>
            </a:r>
            <a:endParaRPr/>
          </a:p>
        </p:txBody>
      </p:sp>
      <p:sp>
        <p:nvSpPr>
          <p:cNvPr id="473" name="Google Shape;473;p30"/>
          <p:cNvSpPr txBox="1"/>
          <p:nvPr/>
        </p:nvSpPr>
        <p:spPr>
          <a:xfrm>
            <a:off x="1716133" y="3924103"/>
            <a:ext cx="5801458"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123 Anywhere St., Any City,ST 12345</a:t>
            </a:r>
            <a:endParaRPr/>
          </a:p>
        </p:txBody>
      </p:sp>
      <p:pic>
        <p:nvPicPr>
          <p:cNvPr id="474" name="Google Shape;474;p30"/>
          <p:cNvPicPr preferRelativeResize="0"/>
          <p:nvPr/>
        </p:nvPicPr>
        <p:blipFill>
          <a:blip r:embed="rId9">
            <a:alphaModFix/>
          </a:blip>
          <a:stretch>
            <a:fillRect/>
          </a:stretch>
        </p:blipFill>
        <p:spPr>
          <a:xfrm>
            <a:off x="7898597" y="2653713"/>
            <a:ext cx="10389402" cy="7633289"/>
          </a:xfrm>
          <a:prstGeom prst="rect">
            <a:avLst/>
          </a:prstGeom>
          <a:noFill/>
          <a:ln>
            <a:noFill/>
          </a:ln>
        </p:spPr>
      </p:pic>
      <p:sp>
        <p:nvSpPr>
          <p:cNvPr id="475" name="Google Shape;475;p30"/>
          <p:cNvSpPr txBox="1"/>
          <p:nvPr/>
        </p:nvSpPr>
        <p:spPr>
          <a:xfrm>
            <a:off x="1716133" y="4849725"/>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123-456-7890</a:t>
            </a:r>
            <a:endParaRPr/>
          </a:p>
        </p:txBody>
      </p:sp>
      <p:sp>
        <p:nvSpPr>
          <p:cNvPr id="476" name="Google Shape;476;p30"/>
          <p:cNvSpPr txBox="1"/>
          <p:nvPr/>
        </p:nvSpPr>
        <p:spPr>
          <a:xfrm>
            <a:off x="1716133" y="5738285"/>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hello@reallygreatsite.com</a:t>
            </a:r>
            <a:endParaRPr/>
          </a:p>
        </p:txBody>
      </p:sp>
      <p:sp>
        <p:nvSpPr>
          <p:cNvPr id="477" name="Google Shape;477;p30"/>
          <p:cNvSpPr txBox="1"/>
          <p:nvPr/>
        </p:nvSpPr>
        <p:spPr>
          <a:xfrm>
            <a:off x="1716133" y="7519930"/>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reallygreatsite.com</a:t>
            </a:r>
            <a:endParaRPr/>
          </a:p>
        </p:txBody>
      </p:sp>
      <p:sp>
        <p:nvSpPr>
          <p:cNvPr id="478" name="Google Shape;478;p30"/>
          <p:cNvSpPr txBox="1"/>
          <p:nvPr/>
        </p:nvSpPr>
        <p:spPr>
          <a:xfrm>
            <a:off x="1716133" y="6615629"/>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82" name="Shape 482"/>
        <p:cNvGrpSpPr/>
        <p:nvPr/>
      </p:nvGrpSpPr>
      <p:grpSpPr>
        <a:xfrm>
          <a:off x="0" y="0"/>
          <a:ext cx="0" cy="0"/>
          <a:chOff x="0" y="0"/>
          <a:chExt cx="0" cy="0"/>
        </a:xfrm>
      </p:grpSpPr>
      <p:sp>
        <p:nvSpPr>
          <p:cNvPr id="483" name="Google Shape;483;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484" name="Google Shape;484;p31"/>
          <p:cNvPicPr preferRelativeResize="0"/>
          <p:nvPr/>
        </p:nvPicPr>
        <p:blipFill>
          <a:blip r:embed="rId4">
            <a:alphaModFix/>
          </a:blip>
          <a:stretch>
            <a:fillRect/>
          </a:stretch>
        </p:blipFill>
        <p:spPr>
          <a:xfrm>
            <a:off x="11566775" y="-1413657"/>
            <a:ext cx="6721226" cy="13109581"/>
          </a:xfrm>
          <a:prstGeom prst="rect">
            <a:avLst/>
          </a:prstGeom>
          <a:noFill/>
          <a:ln>
            <a:noFill/>
          </a:ln>
        </p:spPr>
      </p:pic>
      <p:pic>
        <p:nvPicPr>
          <p:cNvPr id="485" name="Google Shape;485;p31"/>
          <p:cNvPicPr preferRelativeResize="0"/>
          <p:nvPr/>
        </p:nvPicPr>
        <p:blipFill>
          <a:blip r:embed="rId5">
            <a:alphaModFix/>
          </a:blip>
          <a:stretch>
            <a:fillRect/>
          </a:stretch>
        </p:blipFill>
        <p:spPr>
          <a:xfrm>
            <a:off x="1028700" y="3925200"/>
            <a:ext cx="7723180" cy="1937125"/>
          </a:xfrm>
          <a:prstGeom prst="rect">
            <a:avLst/>
          </a:prstGeom>
          <a:noFill/>
          <a:ln>
            <a:noFill/>
          </a:ln>
        </p:spPr>
      </p:pic>
      <p:sp>
        <p:nvSpPr>
          <p:cNvPr id="486" name="Google Shape;486;p31"/>
          <p:cNvSpPr txBox="1"/>
          <p:nvPr/>
        </p:nvSpPr>
        <p:spPr>
          <a:xfrm>
            <a:off x="1028700" y="761530"/>
            <a:ext cx="10461600" cy="3324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6999" u="none" cap="none" strike="noStrike">
                <a:solidFill>
                  <a:srgbClr val="C62A01"/>
                </a:solidFill>
                <a:latin typeface="Staatliches"/>
                <a:ea typeface="Staatliches"/>
                <a:cs typeface="Staatliches"/>
                <a:sym typeface="Staatliches"/>
              </a:rPr>
              <a:t>CREDITS</a:t>
            </a:r>
            <a:endParaRPr/>
          </a:p>
        </p:txBody>
      </p:sp>
      <p:sp>
        <p:nvSpPr>
          <p:cNvPr id="487" name="Google Shape;487;p31"/>
          <p:cNvSpPr txBox="1"/>
          <p:nvPr/>
        </p:nvSpPr>
        <p:spPr>
          <a:xfrm>
            <a:off x="1028700" y="6295491"/>
            <a:ext cx="7748400" cy="7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This presentation template is free for everyone to use thanks to the following:</a:t>
            </a:r>
            <a:endParaRPr/>
          </a:p>
        </p:txBody>
      </p:sp>
      <p:sp>
        <p:nvSpPr>
          <p:cNvPr id="488" name="Google Shape;488;p31"/>
          <p:cNvSpPr txBox="1"/>
          <p:nvPr/>
        </p:nvSpPr>
        <p:spPr>
          <a:xfrm>
            <a:off x="1028700" y="7251801"/>
            <a:ext cx="7748400" cy="7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SlidesCarnival for the presentation template</a:t>
            </a:r>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Pexels for the photos</a:t>
            </a:r>
            <a:endParaRPr/>
          </a:p>
        </p:txBody>
      </p:sp>
      <p:sp>
        <p:nvSpPr>
          <p:cNvPr id="489" name="Google Shape;489;p31"/>
          <p:cNvSpPr txBox="1"/>
          <p:nvPr/>
        </p:nvSpPr>
        <p:spPr>
          <a:xfrm>
            <a:off x="1028700" y="8265261"/>
            <a:ext cx="7748400" cy="369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Happy designing!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95" name="Shape 95"/>
        <p:cNvGrpSpPr/>
        <p:nvPr/>
      </p:nvGrpSpPr>
      <p:grpSpPr>
        <a:xfrm>
          <a:off x="0" y="0"/>
          <a:ext cx="0" cy="0"/>
          <a:chOff x="0" y="0"/>
          <a:chExt cx="0" cy="0"/>
        </a:xfrm>
      </p:grpSpPr>
      <p:sp>
        <p:nvSpPr>
          <p:cNvPr id="96" name="Google Shape;96;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97" name="Google Shape;97;p14"/>
          <p:cNvSpPr txBox="1"/>
          <p:nvPr/>
        </p:nvSpPr>
        <p:spPr>
          <a:xfrm>
            <a:off x="1028700" y="343861"/>
            <a:ext cx="11787997" cy="4868219"/>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31943" u="none" cap="none" strike="noStrike">
                <a:solidFill>
                  <a:srgbClr val="C62A01"/>
                </a:solidFill>
                <a:latin typeface="Staatliches"/>
                <a:ea typeface="Staatliches"/>
                <a:cs typeface="Staatliches"/>
                <a:sym typeface="Staatliches"/>
              </a:rPr>
              <a:t>AGENDA</a:t>
            </a:r>
            <a:endParaRPr/>
          </a:p>
        </p:txBody>
      </p:sp>
      <p:sp>
        <p:nvSpPr>
          <p:cNvPr id="98" name="Google Shape;98;p14"/>
          <p:cNvSpPr txBox="1"/>
          <p:nvPr/>
        </p:nvSpPr>
        <p:spPr>
          <a:xfrm>
            <a:off x="1028700" y="485013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1</a:t>
            </a:r>
            <a:endParaRPr/>
          </a:p>
        </p:txBody>
      </p:sp>
      <p:sp>
        <p:nvSpPr>
          <p:cNvPr id="99" name="Google Shape;99;p14"/>
          <p:cNvSpPr txBox="1"/>
          <p:nvPr/>
        </p:nvSpPr>
        <p:spPr>
          <a:xfrm>
            <a:off x="1028700" y="5529898"/>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01-02</a:t>
            </a:r>
            <a:endParaRPr/>
          </a:p>
        </p:txBody>
      </p:sp>
      <p:sp>
        <p:nvSpPr>
          <p:cNvPr id="100" name="Google Shape;100;p14"/>
          <p:cNvSpPr txBox="1"/>
          <p:nvPr/>
        </p:nvSpPr>
        <p:spPr>
          <a:xfrm>
            <a:off x="1028700" y="622903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2</a:t>
            </a:r>
            <a:endParaRPr/>
          </a:p>
        </p:txBody>
      </p:sp>
      <p:sp>
        <p:nvSpPr>
          <p:cNvPr id="101" name="Google Shape;101;p14"/>
          <p:cNvSpPr txBox="1"/>
          <p:nvPr/>
        </p:nvSpPr>
        <p:spPr>
          <a:xfrm>
            <a:off x="1028700" y="6908800"/>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03-09</a:t>
            </a:r>
            <a:endParaRPr/>
          </a:p>
        </p:txBody>
      </p:sp>
      <p:sp>
        <p:nvSpPr>
          <p:cNvPr id="102" name="Google Shape;102;p14"/>
          <p:cNvSpPr txBox="1"/>
          <p:nvPr/>
        </p:nvSpPr>
        <p:spPr>
          <a:xfrm>
            <a:off x="1028700" y="760793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3</a:t>
            </a:r>
            <a:endParaRPr/>
          </a:p>
        </p:txBody>
      </p:sp>
      <p:sp>
        <p:nvSpPr>
          <p:cNvPr id="103" name="Google Shape;103;p14"/>
          <p:cNvSpPr txBox="1"/>
          <p:nvPr/>
        </p:nvSpPr>
        <p:spPr>
          <a:xfrm>
            <a:off x="1028700" y="8287703"/>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10-16</a:t>
            </a:r>
            <a:endParaRPr/>
          </a:p>
        </p:txBody>
      </p:sp>
      <p:sp>
        <p:nvSpPr>
          <p:cNvPr id="104" name="Google Shape;104;p14"/>
          <p:cNvSpPr txBox="1"/>
          <p:nvPr/>
        </p:nvSpPr>
        <p:spPr>
          <a:xfrm>
            <a:off x="6922698" y="485013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4</a:t>
            </a:r>
            <a:endParaRPr/>
          </a:p>
        </p:txBody>
      </p:sp>
      <p:sp>
        <p:nvSpPr>
          <p:cNvPr id="105" name="Google Shape;105;p14"/>
          <p:cNvSpPr txBox="1"/>
          <p:nvPr/>
        </p:nvSpPr>
        <p:spPr>
          <a:xfrm>
            <a:off x="6922698" y="5529898"/>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17-23</a:t>
            </a:r>
            <a:endParaRPr/>
          </a:p>
        </p:txBody>
      </p:sp>
      <p:sp>
        <p:nvSpPr>
          <p:cNvPr id="106" name="Google Shape;106;p14"/>
          <p:cNvSpPr txBox="1"/>
          <p:nvPr/>
        </p:nvSpPr>
        <p:spPr>
          <a:xfrm>
            <a:off x="6922698" y="622903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5</a:t>
            </a:r>
            <a:endParaRPr/>
          </a:p>
        </p:txBody>
      </p:sp>
      <p:sp>
        <p:nvSpPr>
          <p:cNvPr id="107" name="Google Shape;107;p14"/>
          <p:cNvSpPr txBox="1"/>
          <p:nvPr/>
        </p:nvSpPr>
        <p:spPr>
          <a:xfrm>
            <a:off x="6922698" y="6908800"/>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24-30</a:t>
            </a:r>
            <a:endParaRPr/>
          </a:p>
        </p:txBody>
      </p:sp>
      <p:sp>
        <p:nvSpPr>
          <p:cNvPr id="108" name="Google Shape;108;p14"/>
          <p:cNvSpPr txBox="1"/>
          <p:nvPr/>
        </p:nvSpPr>
        <p:spPr>
          <a:xfrm>
            <a:off x="6922698" y="760793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extra topic</a:t>
            </a:r>
            <a:endParaRPr/>
          </a:p>
        </p:txBody>
      </p:sp>
      <p:sp>
        <p:nvSpPr>
          <p:cNvPr id="109" name="Google Shape;109;p14"/>
          <p:cNvSpPr txBox="1"/>
          <p:nvPr/>
        </p:nvSpPr>
        <p:spPr>
          <a:xfrm>
            <a:off x="6922698" y="8287703"/>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here</a:t>
            </a:r>
            <a:endParaRPr/>
          </a:p>
        </p:txBody>
      </p:sp>
      <p:pic>
        <p:nvPicPr>
          <p:cNvPr id="110" name="Google Shape;110;p14"/>
          <p:cNvPicPr preferRelativeResize="0"/>
          <p:nvPr/>
        </p:nvPicPr>
        <p:blipFill>
          <a:blip r:embed="rId4">
            <a:alphaModFix/>
          </a:blip>
          <a:stretch>
            <a:fillRect/>
          </a:stretch>
        </p:blipFill>
        <p:spPr>
          <a:xfrm>
            <a:off x="8780109" y="0"/>
            <a:ext cx="9507881" cy="10286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93" name="Shape 493"/>
        <p:cNvGrpSpPr/>
        <p:nvPr/>
      </p:nvGrpSpPr>
      <p:grpSpPr>
        <a:xfrm>
          <a:off x="0" y="0"/>
          <a:ext cx="0" cy="0"/>
          <a:chOff x="0" y="0"/>
          <a:chExt cx="0" cy="0"/>
        </a:xfrm>
      </p:grpSpPr>
      <p:sp>
        <p:nvSpPr>
          <p:cNvPr id="494" name="Google Shape;494;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95" name="Google Shape;495;p32"/>
          <p:cNvSpPr txBox="1"/>
          <p:nvPr/>
        </p:nvSpPr>
        <p:spPr>
          <a:xfrm>
            <a:off x="1028700" y="2391318"/>
            <a:ext cx="8115300" cy="3424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813" u="none" cap="none" strike="noStrike">
                <a:solidFill>
                  <a:srgbClr val="C62A01"/>
                </a:solidFill>
                <a:latin typeface="Staatliches"/>
                <a:ea typeface="Staatliches"/>
                <a:cs typeface="Staatliches"/>
                <a:sym typeface="Staatliches"/>
              </a:rPr>
              <a:t>FONTS</a:t>
            </a:r>
            <a:endParaRPr/>
          </a:p>
        </p:txBody>
      </p:sp>
      <p:sp>
        <p:nvSpPr>
          <p:cNvPr id="496" name="Google Shape;496;p32"/>
          <p:cNvSpPr txBox="1"/>
          <p:nvPr/>
        </p:nvSpPr>
        <p:spPr>
          <a:xfrm>
            <a:off x="1136576" y="5619446"/>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This presentation template uses the following free fonts:</a:t>
            </a:r>
            <a:endParaRPr/>
          </a:p>
        </p:txBody>
      </p:sp>
      <p:sp>
        <p:nvSpPr>
          <p:cNvPr id="497" name="Google Shape;497;p32"/>
          <p:cNvSpPr txBox="1"/>
          <p:nvPr/>
        </p:nvSpPr>
        <p:spPr>
          <a:xfrm>
            <a:off x="945393" y="6630882"/>
            <a:ext cx="5059200" cy="1219200"/>
          </a:xfrm>
          <a:prstGeom prst="rect">
            <a:avLst/>
          </a:prstGeom>
          <a:noFill/>
          <a:ln>
            <a:noFill/>
          </a:ln>
        </p:spPr>
        <p:txBody>
          <a:bodyPr anchorCtr="0" anchor="t" bIns="0" lIns="0" spcFirstLastPara="1" rIns="0" wrap="square" tIns="0">
            <a:spAutoFit/>
          </a:bodyPr>
          <a:lstStyle/>
          <a:p>
            <a:pPr indent="-259079" lvl="1" marL="518160" marR="0" rtl="0" algn="just">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Titles: Staatliches</a:t>
            </a:r>
            <a:endParaRPr/>
          </a:p>
          <a:p>
            <a:pPr indent="-259079" lvl="1" marL="518160" marR="0" rtl="0" algn="just">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Headers: Staatliches</a:t>
            </a:r>
            <a:endParaRPr/>
          </a:p>
          <a:p>
            <a:pPr indent="-259079" lvl="1" marL="518160" marR="0" rtl="0" algn="just">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Body Copy: Barlow Condensed</a:t>
            </a:r>
            <a:endParaRPr/>
          </a:p>
        </p:txBody>
      </p:sp>
      <p:sp>
        <p:nvSpPr>
          <p:cNvPr id="498" name="Google Shape;498;p32"/>
          <p:cNvSpPr txBox="1"/>
          <p:nvPr/>
        </p:nvSpPr>
        <p:spPr>
          <a:xfrm>
            <a:off x="1161145" y="8013792"/>
            <a:ext cx="58455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You can find these fonts online too. Happy designing! </a:t>
            </a:r>
            <a:endParaRPr/>
          </a:p>
        </p:txBody>
      </p:sp>
      <p:pic>
        <p:nvPicPr>
          <p:cNvPr id="499" name="Google Shape;499;p32"/>
          <p:cNvPicPr preferRelativeResize="0"/>
          <p:nvPr/>
        </p:nvPicPr>
        <p:blipFill>
          <a:blip r:embed="rId4">
            <a:alphaModFix/>
          </a:blip>
          <a:stretch>
            <a:fillRect/>
          </a:stretch>
        </p:blipFill>
        <p:spPr>
          <a:xfrm>
            <a:off x="6884550" y="0"/>
            <a:ext cx="10464800" cy="1028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14" name="Shape 114"/>
        <p:cNvGrpSpPr/>
        <p:nvPr/>
      </p:nvGrpSpPr>
      <p:grpSpPr>
        <a:xfrm>
          <a:off x="0" y="0"/>
          <a:ext cx="0" cy="0"/>
          <a:chOff x="0" y="0"/>
          <a:chExt cx="0" cy="0"/>
        </a:xfrm>
      </p:grpSpPr>
      <p:sp>
        <p:nvSpPr>
          <p:cNvPr id="115" name="Google Shape;115;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graphicFrame>
        <p:nvGraphicFramePr>
          <p:cNvPr id="116" name="Google Shape;116;p15"/>
          <p:cNvGraphicFramePr/>
          <p:nvPr/>
        </p:nvGraphicFramePr>
        <p:xfrm>
          <a:off x="1028700" y="1814513"/>
          <a:ext cx="3000000" cy="3000000"/>
        </p:xfrm>
        <a:graphic>
          <a:graphicData uri="http://schemas.openxmlformats.org/drawingml/2006/table">
            <a:tbl>
              <a:tblPr>
                <a:noFill/>
                <a:tableStyleId>{ABF8B3B6-D12F-4628-9392-774347DCE800}</a:tableStyleId>
              </a:tblPr>
              <a:tblGrid>
                <a:gridCol w="2318650"/>
                <a:gridCol w="2318650"/>
                <a:gridCol w="2318650"/>
                <a:gridCol w="2318650"/>
                <a:gridCol w="2318650"/>
                <a:gridCol w="2318650"/>
                <a:gridCol w="2318650"/>
              </a:tblGrid>
              <a:tr h="1301800">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sun</a:t>
                      </a:r>
                      <a:endParaRPr sz="1100" u="none" cap="none" strike="noStrike"/>
                    </a:p>
                  </a:txBody>
                  <a:tcPr marT="190500" marB="190500" marR="190500" marL="190500" anchor="ctr">
                    <a:lnL cap="flat" cmpd="sng" w="38100">
                      <a:solidFill>
                        <a:srgbClr val="C62A01"/>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mon</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tue</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wed</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thu</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fri</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sat</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rtl="0" algn="r">
                        <a:lnSpc>
                          <a:spcPct val="140000"/>
                        </a:lnSpc>
                        <a:spcBef>
                          <a:spcPts val="0"/>
                        </a:spcBef>
                        <a:spcAft>
                          <a:spcPts val="0"/>
                        </a:spcAft>
                        <a:buClr>
                          <a:schemeClr val="dk1"/>
                        </a:buClr>
                        <a:buFont typeface="Arial"/>
                        <a:buNone/>
                      </a:pPr>
                      <a:r>
                        <a:rPr lang="en-US" sz="2100">
                          <a:solidFill>
                            <a:schemeClr val="dk1"/>
                          </a:solidFill>
                          <a:latin typeface="Barlow Condensed"/>
                          <a:ea typeface="Barlow Condensed"/>
                          <a:cs typeface="Barlow Condensed"/>
                          <a:sym typeface="Barlow Condensed"/>
                        </a:rPr>
                        <a:t>All Saints’ Day</a:t>
                      </a:r>
                      <a:endParaRPr sz="1100">
                        <a:solidFill>
                          <a:schemeClr val="dk1"/>
                        </a:solidFill>
                      </a:endParaRPr>
                    </a:p>
                    <a:p>
                      <a:pPr indent="0" lvl="0" marL="0" marR="0" rtl="0" algn="r">
                        <a:lnSpc>
                          <a:spcPct val="140000"/>
                        </a:lnSpc>
                        <a:spcBef>
                          <a:spcPts val="0"/>
                        </a:spcBef>
                        <a:spcAft>
                          <a:spcPts val="0"/>
                        </a:spcAft>
                        <a:buNone/>
                      </a:pPr>
                      <a:r>
                        <a:t/>
                      </a:r>
                      <a:endParaRPr sz="1100"/>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rtl="0" algn="r">
                        <a:lnSpc>
                          <a:spcPct val="140000"/>
                        </a:lnSpc>
                        <a:spcBef>
                          <a:spcPts val="0"/>
                        </a:spcBef>
                        <a:spcAft>
                          <a:spcPts val="0"/>
                        </a:spcAft>
                        <a:buNone/>
                      </a:pPr>
                      <a:r>
                        <a:rPr lang="en-US" sz="2100">
                          <a:solidFill>
                            <a:schemeClr val="dk1"/>
                          </a:solidFill>
                          <a:latin typeface="Barlow Condensed"/>
                          <a:ea typeface="Barlow Condensed"/>
                          <a:cs typeface="Barlow Condensed"/>
                          <a:sym typeface="Barlow Condensed"/>
                        </a:rPr>
                        <a:t>All Souls’ Day</a:t>
                      </a:r>
                      <a:endParaRPr sz="1100"/>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my bday</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fishing day</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vacation start</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vacation end</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Thanksgiving</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bl>
          </a:graphicData>
        </a:graphic>
      </p:graphicFrame>
      <p:pic>
        <p:nvPicPr>
          <p:cNvPr id="117" name="Google Shape;117;p15"/>
          <p:cNvPicPr preferRelativeResize="0"/>
          <p:nvPr/>
        </p:nvPicPr>
        <p:blipFill>
          <a:blip r:embed="rId4">
            <a:alphaModFix/>
          </a:blip>
          <a:stretch>
            <a:fillRect/>
          </a:stretch>
        </p:blipFill>
        <p:spPr>
          <a:xfrm>
            <a:off x="10314600" y="6981082"/>
            <a:ext cx="1087075" cy="872188"/>
          </a:xfrm>
          <a:prstGeom prst="rect">
            <a:avLst/>
          </a:prstGeom>
          <a:noFill/>
          <a:ln>
            <a:noFill/>
          </a:ln>
        </p:spPr>
      </p:pic>
      <p:cxnSp>
        <p:nvCxnSpPr>
          <p:cNvPr id="118" name="Google Shape;118;p15"/>
          <p:cNvCxnSpPr/>
          <p:nvPr/>
        </p:nvCxnSpPr>
        <p:spPr>
          <a:xfrm>
            <a:off x="3109313" y="7579103"/>
            <a:ext cx="7327587" cy="0"/>
          </a:xfrm>
          <a:prstGeom prst="straightConnector1">
            <a:avLst/>
          </a:prstGeom>
          <a:noFill/>
          <a:ln cap="flat" cmpd="sng" w="38100">
            <a:solidFill>
              <a:srgbClr val="C62A01"/>
            </a:solidFill>
            <a:prstDash val="solid"/>
            <a:round/>
            <a:headEnd len="sm" w="sm" type="none"/>
            <a:tailEnd len="sm" w="sm" type="none"/>
          </a:ln>
        </p:spPr>
      </p:cxnSp>
      <p:grpSp>
        <p:nvGrpSpPr>
          <p:cNvPr id="119" name="Google Shape;119;p15"/>
          <p:cNvGrpSpPr/>
          <p:nvPr/>
        </p:nvGrpSpPr>
        <p:grpSpPr>
          <a:xfrm>
            <a:off x="10343174" y="7485378"/>
            <a:ext cx="187451" cy="187451"/>
            <a:chOff x="0" y="0"/>
            <a:chExt cx="812800" cy="812800"/>
          </a:xfrm>
        </p:grpSpPr>
        <p:sp>
          <p:nvSpPr>
            <p:cNvPr id="120" name="Google Shape;1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A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5"/>
          <p:cNvGrpSpPr/>
          <p:nvPr/>
        </p:nvGrpSpPr>
        <p:grpSpPr>
          <a:xfrm>
            <a:off x="3015587" y="7485378"/>
            <a:ext cx="187451" cy="187451"/>
            <a:chOff x="0" y="0"/>
            <a:chExt cx="812800" cy="812800"/>
          </a:xfrm>
        </p:grpSpPr>
        <p:sp>
          <p:nvSpPr>
            <p:cNvPr id="123" name="Google Shape;1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A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5"/>
          <p:cNvSpPr txBox="1"/>
          <p:nvPr/>
        </p:nvSpPr>
        <p:spPr>
          <a:xfrm>
            <a:off x="16960352" y="3236790"/>
            <a:ext cx="1437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01</a:t>
            </a:r>
            <a:endParaRPr/>
          </a:p>
        </p:txBody>
      </p:sp>
      <p:sp>
        <p:nvSpPr>
          <p:cNvPr id="126" name="Google Shape;126;p15"/>
          <p:cNvSpPr txBox="1"/>
          <p:nvPr/>
        </p:nvSpPr>
        <p:spPr>
          <a:xfrm>
            <a:off x="7600043" y="4537629"/>
            <a:ext cx="1926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04</a:t>
            </a:r>
            <a:endParaRPr/>
          </a:p>
        </p:txBody>
      </p:sp>
      <p:sp>
        <p:nvSpPr>
          <p:cNvPr id="127" name="Google Shape;127;p15"/>
          <p:cNvSpPr txBox="1"/>
          <p:nvPr/>
        </p:nvSpPr>
        <p:spPr>
          <a:xfrm>
            <a:off x="9934270" y="4537629"/>
            <a:ext cx="189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05</a:t>
            </a:r>
            <a:endParaRPr/>
          </a:p>
        </p:txBody>
      </p:sp>
      <p:sp>
        <p:nvSpPr>
          <p:cNvPr id="128" name="Google Shape;128;p15"/>
          <p:cNvSpPr txBox="1"/>
          <p:nvPr/>
        </p:nvSpPr>
        <p:spPr>
          <a:xfrm>
            <a:off x="12256517" y="4537629"/>
            <a:ext cx="193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06</a:t>
            </a:r>
            <a:endParaRPr/>
          </a:p>
        </p:txBody>
      </p:sp>
      <p:sp>
        <p:nvSpPr>
          <p:cNvPr id="129" name="Google Shape;129;p15"/>
          <p:cNvSpPr txBox="1"/>
          <p:nvPr/>
        </p:nvSpPr>
        <p:spPr>
          <a:xfrm>
            <a:off x="14604436" y="4537629"/>
            <a:ext cx="190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07</a:t>
            </a:r>
            <a:endParaRPr/>
          </a:p>
        </p:txBody>
      </p:sp>
      <p:sp>
        <p:nvSpPr>
          <p:cNvPr id="130" name="Google Shape;130;p15"/>
          <p:cNvSpPr txBox="1"/>
          <p:nvPr/>
        </p:nvSpPr>
        <p:spPr>
          <a:xfrm>
            <a:off x="16937696" y="4537629"/>
            <a:ext cx="192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08</a:t>
            </a:r>
            <a:endParaRPr/>
          </a:p>
        </p:txBody>
      </p:sp>
      <p:sp>
        <p:nvSpPr>
          <p:cNvPr id="131" name="Google Shape;131;p15"/>
          <p:cNvSpPr txBox="1"/>
          <p:nvPr/>
        </p:nvSpPr>
        <p:spPr>
          <a:xfrm>
            <a:off x="2993788" y="5820292"/>
            <a:ext cx="192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09</a:t>
            </a:r>
            <a:endParaRPr/>
          </a:p>
        </p:txBody>
      </p:sp>
      <p:sp>
        <p:nvSpPr>
          <p:cNvPr id="132" name="Google Shape;132;p15"/>
          <p:cNvSpPr txBox="1"/>
          <p:nvPr/>
        </p:nvSpPr>
        <p:spPr>
          <a:xfrm>
            <a:off x="7711048" y="5820294"/>
            <a:ext cx="85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11</a:t>
            </a:r>
            <a:endParaRPr/>
          </a:p>
        </p:txBody>
      </p:sp>
      <p:sp>
        <p:nvSpPr>
          <p:cNvPr id="133" name="Google Shape;133;p15"/>
          <p:cNvSpPr txBox="1"/>
          <p:nvPr/>
        </p:nvSpPr>
        <p:spPr>
          <a:xfrm>
            <a:off x="9995120" y="5820294"/>
            <a:ext cx="132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12</a:t>
            </a:r>
            <a:endParaRPr/>
          </a:p>
        </p:txBody>
      </p:sp>
      <p:sp>
        <p:nvSpPr>
          <p:cNvPr id="134" name="Google Shape;134;p15"/>
          <p:cNvSpPr txBox="1"/>
          <p:nvPr/>
        </p:nvSpPr>
        <p:spPr>
          <a:xfrm>
            <a:off x="12321609" y="5820294"/>
            <a:ext cx="132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13</a:t>
            </a:r>
            <a:endParaRPr/>
          </a:p>
        </p:txBody>
      </p:sp>
      <p:sp>
        <p:nvSpPr>
          <p:cNvPr id="135" name="Google Shape;135;p15"/>
          <p:cNvSpPr txBox="1"/>
          <p:nvPr/>
        </p:nvSpPr>
        <p:spPr>
          <a:xfrm>
            <a:off x="14664617" y="5820294"/>
            <a:ext cx="1344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14</a:t>
            </a:r>
            <a:endParaRPr/>
          </a:p>
        </p:txBody>
      </p:sp>
      <p:sp>
        <p:nvSpPr>
          <p:cNvPr id="136" name="Google Shape;136;p15"/>
          <p:cNvSpPr txBox="1"/>
          <p:nvPr/>
        </p:nvSpPr>
        <p:spPr>
          <a:xfrm>
            <a:off x="17002937" y="5820294"/>
            <a:ext cx="130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15</a:t>
            </a:r>
            <a:endParaRPr/>
          </a:p>
        </p:txBody>
      </p:sp>
      <p:sp>
        <p:nvSpPr>
          <p:cNvPr id="137" name="Google Shape;137;p15"/>
          <p:cNvSpPr txBox="1"/>
          <p:nvPr/>
        </p:nvSpPr>
        <p:spPr>
          <a:xfrm>
            <a:off x="3010706" y="7102950"/>
            <a:ext cx="193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16</a:t>
            </a:r>
            <a:endParaRPr/>
          </a:p>
        </p:txBody>
      </p:sp>
      <p:sp>
        <p:nvSpPr>
          <p:cNvPr id="138" name="Google Shape;138;p15"/>
          <p:cNvSpPr txBox="1"/>
          <p:nvPr/>
        </p:nvSpPr>
        <p:spPr>
          <a:xfrm>
            <a:off x="7651281" y="7102959"/>
            <a:ext cx="133800" cy="5907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18</a:t>
            </a:r>
            <a:endParaRPr/>
          </a:p>
        </p:txBody>
      </p:sp>
      <p:pic>
        <p:nvPicPr>
          <p:cNvPr id="139" name="Google Shape;139;p15"/>
          <p:cNvPicPr preferRelativeResize="0"/>
          <p:nvPr/>
        </p:nvPicPr>
        <p:blipFill>
          <a:blip r:embed="rId5">
            <a:alphaModFix/>
          </a:blip>
          <a:stretch>
            <a:fillRect/>
          </a:stretch>
        </p:blipFill>
        <p:spPr>
          <a:xfrm>
            <a:off x="15058625" y="3888399"/>
            <a:ext cx="767950" cy="516163"/>
          </a:xfrm>
          <a:prstGeom prst="rect">
            <a:avLst/>
          </a:prstGeom>
          <a:noFill/>
          <a:ln>
            <a:noFill/>
          </a:ln>
        </p:spPr>
      </p:pic>
      <p:sp>
        <p:nvSpPr>
          <p:cNvPr id="140" name="Google Shape;140;p15"/>
          <p:cNvSpPr txBox="1"/>
          <p:nvPr/>
        </p:nvSpPr>
        <p:spPr>
          <a:xfrm>
            <a:off x="9981862" y="7102959"/>
            <a:ext cx="133800" cy="5907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19</a:t>
            </a:r>
            <a:endParaRPr/>
          </a:p>
        </p:txBody>
      </p:sp>
      <p:sp>
        <p:nvSpPr>
          <p:cNvPr id="141" name="Google Shape;141;p15"/>
          <p:cNvSpPr txBox="1"/>
          <p:nvPr/>
        </p:nvSpPr>
        <p:spPr>
          <a:xfrm>
            <a:off x="12252316" y="7102959"/>
            <a:ext cx="1902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20</a:t>
            </a:r>
            <a:endParaRPr/>
          </a:p>
        </p:txBody>
      </p:sp>
      <p:sp>
        <p:nvSpPr>
          <p:cNvPr id="142" name="Google Shape;142;p15"/>
          <p:cNvSpPr txBox="1"/>
          <p:nvPr/>
        </p:nvSpPr>
        <p:spPr>
          <a:xfrm>
            <a:off x="14655897" y="7102959"/>
            <a:ext cx="132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21</a:t>
            </a:r>
            <a:endParaRPr/>
          </a:p>
        </p:txBody>
      </p:sp>
      <p:sp>
        <p:nvSpPr>
          <p:cNvPr id="143" name="Google Shape;143;p15"/>
          <p:cNvSpPr txBox="1"/>
          <p:nvPr/>
        </p:nvSpPr>
        <p:spPr>
          <a:xfrm>
            <a:off x="16943988" y="7102959"/>
            <a:ext cx="178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22</a:t>
            </a:r>
            <a:endParaRPr/>
          </a:p>
        </p:txBody>
      </p:sp>
      <p:sp>
        <p:nvSpPr>
          <p:cNvPr id="144" name="Google Shape;144;p15"/>
          <p:cNvSpPr txBox="1"/>
          <p:nvPr/>
        </p:nvSpPr>
        <p:spPr>
          <a:xfrm>
            <a:off x="2886545" y="8385625"/>
            <a:ext cx="330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23</a:t>
            </a:r>
            <a:endParaRPr/>
          </a:p>
        </p:txBody>
      </p:sp>
      <p:sp>
        <p:nvSpPr>
          <p:cNvPr id="145" name="Google Shape;145;p15"/>
          <p:cNvSpPr txBox="1"/>
          <p:nvPr/>
        </p:nvSpPr>
        <p:spPr>
          <a:xfrm>
            <a:off x="7605921" y="8385624"/>
            <a:ext cx="177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25</a:t>
            </a:r>
            <a:endParaRPr/>
          </a:p>
        </p:txBody>
      </p:sp>
      <p:sp>
        <p:nvSpPr>
          <p:cNvPr id="146" name="Google Shape;146;p15"/>
          <p:cNvSpPr txBox="1"/>
          <p:nvPr/>
        </p:nvSpPr>
        <p:spPr>
          <a:xfrm>
            <a:off x="5281822" y="4537629"/>
            <a:ext cx="190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03</a:t>
            </a:r>
            <a:endParaRPr/>
          </a:p>
        </p:txBody>
      </p:sp>
      <p:sp>
        <p:nvSpPr>
          <p:cNvPr id="147" name="Google Shape;147;p15"/>
          <p:cNvSpPr txBox="1"/>
          <p:nvPr/>
        </p:nvSpPr>
        <p:spPr>
          <a:xfrm>
            <a:off x="5332254" y="5820294"/>
            <a:ext cx="1437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10</a:t>
            </a:r>
            <a:endParaRPr/>
          </a:p>
        </p:txBody>
      </p:sp>
      <p:sp>
        <p:nvSpPr>
          <p:cNvPr id="148" name="Google Shape;148;p15"/>
          <p:cNvSpPr txBox="1"/>
          <p:nvPr/>
        </p:nvSpPr>
        <p:spPr>
          <a:xfrm>
            <a:off x="5332241" y="7102959"/>
            <a:ext cx="1326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17</a:t>
            </a:r>
            <a:endParaRPr/>
          </a:p>
        </p:txBody>
      </p:sp>
      <p:sp>
        <p:nvSpPr>
          <p:cNvPr id="149" name="Google Shape;149;p15"/>
          <p:cNvSpPr txBox="1"/>
          <p:nvPr/>
        </p:nvSpPr>
        <p:spPr>
          <a:xfrm>
            <a:off x="5281821" y="8385624"/>
            <a:ext cx="1809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24</a:t>
            </a:r>
            <a:endParaRPr/>
          </a:p>
        </p:txBody>
      </p:sp>
      <p:sp>
        <p:nvSpPr>
          <p:cNvPr id="150" name="Google Shape;150;p15"/>
          <p:cNvSpPr txBox="1"/>
          <p:nvPr/>
        </p:nvSpPr>
        <p:spPr>
          <a:xfrm>
            <a:off x="3012347" y="4519494"/>
            <a:ext cx="1902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02</a:t>
            </a:r>
            <a:endParaRPr/>
          </a:p>
        </p:txBody>
      </p:sp>
      <p:sp>
        <p:nvSpPr>
          <p:cNvPr id="151" name="Google Shape;151;p15"/>
          <p:cNvSpPr txBox="1"/>
          <p:nvPr/>
        </p:nvSpPr>
        <p:spPr>
          <a:xfrm>
            <a:off x="9934070" y="8385625"/>
            <a:ext cx="2904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26</a:t>
            </a:r>
            <a:endParaRPr/>
          </a:p>
        </p:txBody>
      </p:sp>
      <p:sp>
        <p:nvSpPr>
          <p:cNvPr id="152" name="Google Shape;152;p15"/>
          <p:cNvSpPr txBox="1"/>
          <p:nvPr/>
        </p:nvSpPr>
        <p:spPr>
          <a:xfrm>
            <a:off x="12263400" y="8385624"/>
            <a:ext cx="1791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27</a:t>
            </a:r>
            <a:endParaRPr/>
          </a:p>
        </p:txBody>
      </p:sp>
      <p:sp>
        <p:nvSpPr>
          <p:cNvPr id="153" name="Google Shape;153;p15"/>
          <p:cNvSpPr txBox="1"/>
          <p:nvPr/>
        </p:nvSpPr>
        <p:spPr>
          <a:xfrm>
            <a:off x="14607226" y="8385624"/>
            <a:ext cx="1806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28</a:t>
            </a:r>
            <a:endParaRPr/>
          </a:p>
        </p:txBody>
      </p:sp>
      <p:sp>
        <p:nvSpPr>
          <p:cNvPr id="154" name="Google Shape;154;p15"/>
          <p:cNvSpPr txBox="1"/>
          <p:nvPr/>
        </p:nvSpPr>
        <p:spPr>
          <a:xfrm>
            <a:off x="16941900" y="8385624"/>
            <a:ext cx="1806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29</a:t>
            </a:r>
            <a:endParaRPr/>
          </a:p>
        </p:txBody>
      </p:sp>
      <p:sp>
        <p:nvSpPr>
          <p:cNvPr id="155" name="Google Shape;155;p15"/>
          <p:cNvSpPr txBox="1"/>
          <p:nvPr/>
        </p:nvSpPr>
        <p:spPr>
          <a:xfrm>
            <a:off x="12765913" y="-249702"/>
            <a:ext cx="4789500" cy="2718600"/>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b="0" i="0" lang="en-US" sz="17662" u="none" cap="none" strike="noStrike">
                <a:solidFill>
                  <a:srgbClr val="C62A01"/>
                </a:solidFill>
                <a:latin typeface="Staatliches"/>
                <a:ea typeface="Staatliches"/>
                <a:cs typeface="Staatliches"/>
                <a:sym typeface="Staatliches"/>
              </a:rPr>
              <a:t>202</a:t>
            </a:r>
            <a:r>
              <a:rPr lang="en-US" sz="17662">
                <a:solidFill>
                  <a:srgbClr val="C62A01"/>
                </a:solidFill>
                <a:latin typeface="Staatliches"/>
                <a:ea typeface="Staatliches"/>
                <a:cs typeface="Staatliches"/>
                <a:sym typeface="Staatliches"/>
              </a:rPr>
              <a:t>5</a:t>
            </a:r>
            <a:endParaRPr/>
          </a:p>
        </p:txBody>
      </p:sp>
      <p:sp>
        <p:nvSpPr>
          <p:cNvPr id="156" name="Google Shape;156;p15"/>
          <p:cNvSpPr txBox="1"/>
          <p:nvPr/>
        </p:nvSpPr>
        <p:spPr>
          <a:xfrm>
            <a:off x="921320" y="-249702"/>
            <a:ext cx="8610000" cy="277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0" u="none" cap="none" strike="noStrike">
                <a:solidFill>
                  <a:srgbClr val="C62A01"/>
                </a:solidFill>
                <a:latin typeface="Staatliches"/>
                <a:ea typeface="Staatliches"/>
                <a:cs typeface="Staatliches"/>
                <a:sym typeface="Staatliches"/>
              </a:rPr>
              <a:t>NOVEMBER</a:t>
            </a:r>
            <a:endParaRPr/>
          </a:p>
        </p:txBody>
      </p:sp>
      <p:pic>
        <p:nvPicPr>
          <p:cNvPr id="157" name="Google Shape;157;p15"/>
          <p:cNvPicPr preferRelativeResize="0"/>
          <p:nvPr/>
        </p:nvPicPr>
        <p:blipFill>
          <a:blip r:embed="rId5">
            <a:alphaModFix/>
          </a:blip>
          <a:stretch>
            <a:fillRect/>
          </a:stretch>
        </p:blipFill>
        <p:spPr>
          <a:xfrm>
            <a:off x="1188263" y="5176649"/>
            <a:ext cx="767950" cy="516163"/>
          </a:xfrm>
          <a:prstGeom prst="rect">
            <a:avLst/>
          </a:prstGeom>
          <a:noFill/>
          <a:ln>
            <a:noFill/>
          </a:ln>
        </p:spPr>
      </p:pic>
      <p:pic>
        <p:nvPicPr>
          <p:cNvPr id="158" name="Google Shape;158;p15"/>
          <p:cNvPicPr preferRelativeResize="0"/>
          <p:nvPr/>
        </p:nvPicPr>
        <p:blipFill>
          <a:blip r:embed="rId6">
            <a:alphaModFix/>
          </a:blip>
          <a:stretch>
            <a:fillRect/>
          </a:stretch>
        </p:blipFill>
        <p:spPr>
          <a:xfrm>
            <a:off x="7984650" y="4819127"/>
            <a:ext cx="780500" cy="852546"/>
          </a:xfrm>
          <a:prstGeom prst="rect">
            <a:avLst/>
          </a:prstGeom>
          <a:noFill/>
          <a:ln>
            <a:noFill/>
          </a:ln>
        </p:spPr>
      </p:pic>
      <p:pic>
        <p:nvPicPr>
          <p:cNvPr id="159" name="Google Shape;159;p15"/>
          <p:cNvPicPr preferRelativeResize="0"/>
          <p:nvPr/>
        </p:nvPicPr>
        <p:blipFill>
          <a:blip r:embed="rId7">
            <a:alphaModFix/>
          </a:blip>
          <a:stretch>
            <a:fillRect/>
          </a:stretch>
        </p:blipFill>
        <p:spPr>
          <a:xfrm>
            <a:off x="14941050" y="6169503"/>
            <a:ext cx="1087075" cy="712222"/>
          </a:xfrm>
          <a:prstGeom prst="rect">
            <a:avLst/>
          </a:prstGeom>
          <a:noFill/>
          <a:ln>
            <a:noFill/>
          </a:ln>
        </p:spPr>
      </p:pic>
      <p:pic>
        <p:nvPicPr>
          <p:cNvPr id="160" name="Google Shape;160;p15"/>
          <p:cNvPicPr preferRelativeResize="0"/>
          <p:nvPr/>
        </p:nvPicPr>
        <p:blipFill>
          <a:blip r:embed="rId4">
            <a:alphaModFix/>
          </a:blip>
          <a:stretch>
            <a:fillRect/>
          </a:stretch>
        </p:blipFill>
        <p:spPr>
          <a:xfrm>
            <a:off x="1028700" y="6981082"/>
            <a:ext cx="1087075" cy="872188"/>
          </a:xfrm>
          <a:prstGeom prst="rect">
            <a:avLst/>
          </a:prstGeom>
          <a:noFill/>
          <a:ln>
            <a:noFill/>
          </a:ln>
        </p:spPr>
      </p:pic>
      <p:pic>
        <p:nvPicPr>
          <p:cNvPr id="161" name="Google Shape;161;p15"/>
          <p:cNvPicPr preferRelativeResize="0"/>
          <p:nvPr/>
        </p:nvPicPr>
        <p:blipFill>
          <a:blip r:embed="rId8">
            <a:alphaModFix/>
          </a:blip>
          <a:stretch>
            <a:fillRect/>
          </a:stretch>
        </p:blipFill>
        <p:spPr>
          <a:xfrm>
            <a:off x="10289244" y="9079204"/>
            <a:ext cx="780500" cy="4783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65" name="Shape 165"/>
        <p:cNvGrpSpPr/>
        <p:nvPr/>
      </p:nvGrpSpPr>
      <p:grpSpPr>
        <a:xfrm>
          <a:off x="0" y="0"/>
          <a:ext cx="0" cy="0"/>
          <a:chOff x="0" y="0"/>
          <a:chExt cx="0" cy="0"/>
        </a:xfrm>
      </p:grpSpPr>
      <p:sp>
        <p:nvSpPr>
          <p:cNvPr id="166" name="Google Shape;166;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167" name="Google Shape;167;p16"/>
          <p:cNvSpPr txBox="1"/>
          <p:nvPr/>
        </p:nvSpPr>
        <p:spPr>
          <a:xfrm>
            <a:off x="0" y="2379900"/>
            <a:ext cx="18288000" cy="552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908" u="none" cap="none" strike="noStrike">
                <a:solidFill>
                  <a:srgbClr val="C62A01"/>
                </a:solidFill>
                <a:latin typeface="Staatliches"/>
                <a:ea typeface="Staatliches"/>
                <a:cs typeface="Staatliches"/>
                <a:sym typeface="Staatliches"/>
              </a:rPr>
              <a:t>week one</a:t>
            </a:r>
            <a:endParaRPr/>
          </a:p>
        </p:txBody>
      </p:sp>
      <p:pic>
        <p:nvPicPr>
          <p:cNvPr id="168" name="Google Shape;168;p16"/>
          <p:cNvPicPr preferRelativeResize="0"/>
          <p:nvPr/>
        </p:nvPicPr>
        <p:blipFill>
          <a:blip r:embed="rId4">
            <a:alphaModFix/>
          </a:blip>
          <a:stretch>
            <a:fillRect/>
          </a:stretch>
        </p:blipFill>
        <p:spPr>
          <a:xfrm>
            <a:off x="13250550" y="6194040"/>
            <a:ext cx="5955699" cy="4092959"/>
          </a:xfrm>
          <a:prstGeom prst="rect">
            <a:avLst/>
          </a:prstGeom>
          <a:noFill/>
          <a:ln>
            <a:noFill/>
          </a:ln>
        </p:spPr>
      </p:pic>
      <p:pic>
        <p:nvPicPr>
          <p:cNvPr id="169" name="Google Shape;169;p16"/>
          <p:cNvPicPr preferRelativeResize="0"/>
          <p:nvPr/>
        </p:nvPicPr>
        <p:blipFill>
          <a:blip r:embed="rId5">
            <a:alphaModFix/>
          </a:blip>
          <a:stretch>
            <a:fillRect/>
          </a:stretch>
        </p:blipFill>
        <p:spPr>
          <a:xfrm>
            <a:off x="-19050" y="0"/>
            <a:ext cx="6117399" cy="51401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73" name="Shape 173"/>
        <p:cNvGrpSpPr/>
        <p:nvPr/>
      </p:nvGrpSpPr>
      <p:grpSpPr>
        <a:xfrm>
          <a:off x="0" y="0"/>
          <a:ext cx="0" cy="0"/>
          <a:chOff x="0" y="0"/>
          <a:chExt cx="0" cy="0"/>
        </a:xfrm>
      </p:grpSpPr>
      <p:sp>
        <p:nvSpPr>
          <p:cNvPr id="174" name="Google Shape;174;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175" name="Google Shape;175;p17"/>
          <p:cNvPicPr preferRelativeResize="0"/>
          <p:nvPr/>
        </p:nvPicPr>
        <p:blipFill>
          <a:blip r:embed="rId4">
            <a:alphaModFix/>
          </a:blip>
          <a:stretch>
            <a:fillRect/>
          </a:stretch>
        </p:blipFill>
        <p:spPr>
          <a:xfrm>
            <a:off x="8784650" y="-4416150"/>
            <a:ext cx="14703150" cy="14703150"/>
          </a:xfrm>
          <a:prstGeom prst="rect">
            <a:avLst/>
          </a:prstGeom>
          <a:noFill/>
          <a:ln>
            <a:noFill/>
          </a:ln>
        </p:spPr>
      </p:pic>
      <p:grpSp>
        <p:nvGrpSpPr>
          <p:cNvPr id="176" name="Google Shape;176;p17"/>
          <p:cNvGrpSpPr/>
          <p:nvPr/>
        </p:nvGrpSpPr>
        <p:grpSpPr>
          <a:xfrm>
            <a:off x="1032765" y="2899318"/>
            <a:ext cx="832791" cy="871828"/>
            <a:chOff x="0" y="-38100"/>
            <a:chExt cx="812800" cy="850900"/>
          </a:xfrm>
        </p:grpSpPr>
        <p:sp>
          <p:nvSpPr>
            <p:cNvPr id="177" name="Google Shape;177;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7"/>
          <p:cNvGrpSpPr/>
          <p:nvPr/>
        </p:nvGrpSpPr>
        <p:grpSpPr>
          <a:xfrm>
            <a:off x="1032765" y="4013579"/>
            <a:ext cx="832791" cy="871828"/>
            <a:chOff x="0" y="-38100"/>
            <a:chExt cx="812800" cy="850900"/>
          </a:xfrm>
        </p:grpSpPr>
        <p:sp>
          <p:nvSpPr>
            <p:cNvPr id="180" name="Google Shape;180;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7"/>
          <p:cNvGrpSpPr/>
          <p:nvPr/>
        </p:nvGrpSpPr>
        <p:grpSpPr>
          <a:xfrm>
            <a:off x="1036830" y="5137365"/>
            <a:ext cx="832791" cy="871828"/>
            <a:chOff x="0" y="-38100"/>
            <a:chExt cx="812800" cy="850900"/>
          </a:xfrm>
        </p:grpSpPr>
        <p:sp>
          <p:nvSpPr>
            <p:cNvPr id="183" name="Google Shape;183;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7"/>
          <p:cNvGrpSpPr/>
          <p:nvPr/>
        </p:nvGrpSpPr>
        <p:grpSpPr>
          <a:xfrm>
            <a:off x="1036830" y="6251626"/>
            <a:ext cx="832791" cy="871828"/>
            <a:chOff x="0" y="-38100"/>
            <a:chExt cx="812800" cy="850900"/>
          </a:xfrm>
        </p:grpSpPr>
        <p:sp>
          <p:nvSpPr>
            <p:cNvPr id="186" name="Google Shape;186;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7"/>
          <p:cNvGrpSpPr/>
          <p:nvPr/>
        </p:nvGrpSpPr>
        <p:grpSpPr>
          <a:xfrm>
            <a:off x="1028700" y="7384936"/>
            <a:ext cx="832791" cy="871828"/>
            <a:chOff x="0" y="-38100"/>
            <a:chExt cx="812800" cy="850900"/>
          </a:xfrm>
        </p:grpSpPr>
        <p:sp>
          <p:nvSpPr>
            <p:cNvPr id="189" name="Google Shape;189;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7"/>
          <p:cNvGrpSpPr/>
          <p:nvPr/>
        </p:nvGrpSpPr>
        <p:grpSpPr>
          <a:xfrm>
            <a:off x="1032765" y="8508722"/>
            <a:ext cx="832791" cy="871828"/>
            <a:chOff x="0" y="-38100"/>
            <a:chExt cx="812800" cy="850900"/>
          </a:xfrm>
        </p:grpSpPr>
        <p:sp>
          <p:nvSpPr>
            <p:cNvPr id="192" name="Google Shape;192;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7"/>
          <p:cNvGrpSpPr/>
          <p:nvPr/>
        </p:nvGrpSpPr>
        <p:grpSpPr>
          <a:xfrm>
            <a:off x="9148065" y="2899318"/>
            <a:ext cx="832791" cy="871828"/>
            <a:chOff x="0" y="-38100"/>
            <a:chExt cx="812800" cy="850900"/>
          </a:xfrm>
        </p:grpSpPr>
        <p:sp>
          <p:nvSpPr>
            <p:cNvPr id="195" name="Google Shape;195;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7"/>
          <p:cNvGrpSpPr/>
          <p:nvPr/>
        </p:nvGrpSpPr>
        <p:grpSpPr>
          <a:xfrm>
            <a:off x="9148065" y="4013579"/>
            <a:ext cx="832791" cy="871828"/>
            <a:chOff x="0" y="-38100"/>
            <a:chExt cx="812800" cy="850900"/>
          </a:xfrm>
        </p:grpSpPr>
        <p:sp>
          <p:nvSpPr>
            <p:cNvPr id="198" name="Google Shape;198;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7"/>
          <p:cNvGrpSpPr/>
          <p:nvPr/>
        </p:nvGrpSpPr>
        <p:grpSpPr>
          <a:xfrm>
            <a:off x="9152130" y="5137365"/>
            <a:ext cx="832791" cy="871828"/>
            <a:chOff x="0" y="-38100"/>
            <a:chExt cx="812800" cy="850900"/>
          </a:xfrm>
        </p:grpSpPr>
        <p:sp>
          <p:nvSpPr>
            <p:cNvPr id="201" name="Google Shape;201;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7"/>
          <p:cNvGrpSpPr/>
          <p:nvPr/>
        </p:nvGrpSpPr>
        <p:grpSpPr>
          <a:xfrm>
            <a:off x="9152130" y="6251626"/>
            <a:ext cx="832791" cy="871828"/>
            <a:chOff x="0" y="-38100"/>
            <a:chExt cx="812800" cy="850900"/>
          </a:xfrm>
        </p:grpSpPr>
        <p:sp>
          <p:nvSpPr>
            <p:cNvPr id="204" name="Google Shape;204;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7"/>
          <p:cNvGrpSpPr/>
          <p:nvPr/>
        </p:nvGrpSpPr>
        <p:grpSpPr>
          <a:xfrm>
            <a:off x="9144000" y="7384936"/>
            <a:ext cx="832791" cy="871828"/>
            <a:chOff x="0" y="-38100"/>
            <a:chExt cx="812800" cy="850900"/>
          </a:xfrm>
        </p:grpSpPr>
        <p:sp>
          <p:nvSpPr>
            <p:cNvPr id="207" name="Google Shape;207;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7"/>
          <p:cNvGrpSpPr/>
          <p:nvPr/>
        </p:nvGrpSpPr>
        <p:grpSpPr>
          <a:xfrm>
            <a:off x="9148065" y="8508722"/>
            <a:ext cx="832791" cy="871828"/>
            <a:chOff x="0" y="-38100"/>
            <a:chExt cx="812800" cy="850900"/>
          </a:xfrm>
        </p:grpSpPr>
        <p:sp>
          <p:nvSpPr>
            <p:cNvPr id="210" name="Google Shape;210;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17"/>
          <p:cNvSpPr txBox="1"/>
          <p:nvPr/>
        </p:nvSpPr>
        <p:spPr>
          <a:xfrm>
            <a:off x="1036830" y="346609"/>
            <a:ext cx="8948091" cy="283970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665" u="none" cap="none" strike="noStrike">
                <a:solidFill>
                  <a:srgbClr val="C62A01"/>
                </a:solidFill>
                <a:latin typeface="Staatliches"/>
                <a:ea typeface="Staatliches"/>
                <a:cs typeface="Staatliches"/>
                <a:sym typeface="Staatliches"/>
              </a:rPr>
              <a:t>TO DO LIST</a:t>
            </a:r>
            <a:endParaRPr/>
          </a:p>
        </p:txBody>
      </p:sp>
      <p:sp>
        <p:nvSpPr>
          <p:cNvPr id="213" name="Google Shape;213;p17"/>
          <p:cNvSpPr txBox="1"/>
          <p:nvPr/>
        </p:nvSpPr>
        <p:spPr>
          <a:xfrm>
            <a:off x="2023498" y="289073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workout</a:t>
            </a:r>
            <a:endParaRPr/>
          </a:p>
        </p:txBody>
      </p:sp>
      <p:sp>
        <p:nvSpPr>
          <p:cNvPr id="214" name="Google Shape;214;p17"/>
          <p:cNvSpPr txBox="1"/>
          <p:nvPr/>
        </p:nvSpPr>
        <p:spPr>
          <a:xfrm>
            <a:off x="2023498" y="3433962"/>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15" name="Google Shape;215;p17"/>
          <p:cNvSpPr txBox="1"/>
          <p:nvPr/>
        </p:nvSpPr>
        <p:spPr>
          <a:xfrm>
            <a:off x="2023498" y="400499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study</a:t>
            </a:r>
            <a:endParaRPr/>
          </a:p>
        </p:txBody>
      </p:sp>
      <p:sp>
        <p:nvSpPr>
          <p:cNvPr id="216" name="Google Shape;216;p17"/>
          <p:cNvSpPr txBox="1"/>
          <p:nvPr/>
        </p:nvSpPr>
        <p:spPr>
          <a:xfrm>
            <a:off x="2023498" y="4548223"/>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17" name="Google Shape;217;p17"/>
          <p:cNvSpPr txBox="1"/>
          <p:nvPr/>
        </p:nvSpPr>
        <p:spPr>
          <a:xfrm>
            <a:off x="2027563" y="512877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grocery</a:t>
            </a:r>
            <a:endParaRPr/>
          </a:p>
        </p:txBody>
      </p:sp>
      <p:sp>
        <p:nvSpPr>
          <p:cNvPr id="218" name="Google Shape;218;p17"/>
          <p:cNvSpPr txBox="1"/>
          <p:nvPr/>
        </p:nvSpPr>
        <p:spPr>
          <a:xfrm>
            <a:off x="2027563" y="5672008"/>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19" name="Google Shape;219;p17"/>
          <p:cNvSpPr txBox="1"/>
          <p:nvPr/>
        </p:nvSpPr>
        <p:spPr>
          <a:xfrm>
            <a:off x="2027563" y="6243038"/>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walk dog</a:t>
            </a:r>
            <a:endParaRPr/>
          </a:p>
        </p:txBody>
      </p:sp>
      <p:sp>
        <p:nvSpPr>
          <p:cNvPr id="220" name="Google Shape;220;p17"/>
          <p:cNvSpPr txBox="1"/>
          <p:nvPr/>
        </p:nvSpPr>
        <p:spPr>
          <a:xfrm>
            <a:off x="2027563" y="6786269"/>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21" name="Google Shape;221;p17"/>
          <p:cNvSpPr txBox="1"/>
          <p:nvPr/>
        </p:nvSpPr>
        <p:spPr>
          <a:xfrm>
            <a:off x="2019433" y="737634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dinner with</a:t>
            </a:r>
            <a:endParaRPr/>
          </a:p>
        </p:txBody>
      </p:sp>
      <p:sp>
        <p:nvSpPr>
          <p:cNvPr id="222" name="Google Shape;222;p17"/>
          <p:cNvSpPr txBox="1"/>
          <p:nvPr/>
        </p:nvSpPr>
        <p:spPr>
          <a:xfrm>
            <a:off x="2019433" y="7919580"/>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23" name="Google Shape;223;p17"/>
          <p:cNvSpPr txBox="1"/>
          <p:nvPr/>
        </p:nvSpPr>
        <p:spPr>
          <a:xfrm>
            <a:off x="2023498" y="850013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alone time</a:t>
            </a:r>
            <a:endParaRPr/>
          </a:p>
        </p:txBody>
      </p:sp>
      <p:sp>
        <p:nvSpPr>
          <p:cNvPr id="224" name="Google Shape;224;p17"/>
          <p:cNvSpPr txBox="1"/>
          <p:nvPr/>
        </p:nvSpPr>
        <p:spPr>
          <a:xfrm>
            <a:off x="2023498" y="9043366"/>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25" name="Google Shape;225;p17"/>
          <p:cNvSpPr txBox="1"/>
          <p:nvPr/>
        </p:nvSpPr>
        <p:spPr>
          <a:xfrm>
            <a:off x="10138798" y="289073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work</a:t>
            </a:r>
            <a:endParaRPr/>
          </a:p>
        </p:txBody>
      </p:sp>
      <p:sp>
        <p:nvSpPr>
          <p:cNvPr id="226" name="Google Shape;226;p17"/>
          <p:cNvSpPr txBox="1"/>
          <p:nvPr/>
        </p:nvSpPr>
        <p:spPr>
          <a:xfrm>
            <a:off x="10138798" y="3433962"/>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27" name="Google Shape;227;p17"/>
          <p:cNvSpPr txBox="1"/>
          <p:nvPr/>
        </p:nvSpPr>
        <p:spPr>
          <a:xfrm>
            <a:off x="10138798" y="400499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class</a:t>
            </a:r>
            <a:endParaRPr/>
          </a:p>
        </p:txBody>
      </p:sp>
      <p:sp>
        <p:nvSpPr>
          <p:cNvPr id="228" name="Google Shape;228;p17"/>
          <p:cNvSpPr txBox="1"/>
          <p:nvPr/>
        </p:nvSpPr>
        <p:spPr>
          <a:xfrm>
            <a:off x="10138798" y="4548223"/>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29" name="Google Shape;229;p17"/>
          <p:cNvSpPr txBox="1"/>
          <p:nvPr/>
        </p:nvSpPr>
        <p:spPr>
          <a:xfrm>
            <a:off x="10142863" y="512877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play basketball</a:t>
            </a:r>
            <a:endParaRPr/>
          </a:p>
        </p:txBody>
      </p:sp>
      <p:sp>
        <p:nvSpPr>
          <p:cNvPr id="230" name="Google Shape;230;p17"/>
          <p:cNvSpPr txBox="1"/>
          <p:nvPr/>
        </p:nvSpPr>
        <p:spPr>
          <a:xfrm>
            <a:off x="10142863" y="5672008"/>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1" name="Google Shape;231;p17"/>
          <p:cNvSpPr txBox="1"/>
          <p:nvPr/>
        </p:nvSpPr>
        <p:spPr>
          <a:xfrm>
            <a:off x="10142863" y="6243038"/>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hang out</a:t>
            </a:r>
            <a:endParaRPr/>
          </a:p>
        </p:txBody>
      </p:sp>
      <p:sp>
        <p:nvSpPr>
          <p:cNvPr id="232" name="Google Shape;232;p17"/>
          <p:cNvSpPr txBox="1"/>
          <p:nvPr/>
        </p:nvSpPr>
        <p:spPr>
          <a:xfrm>
            <a:off x="10142863" y="6786269"/>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3" name="Google Shape;233;p17"/>
          <p:cNvSpPr txBox="1"/>
          <p:nvPr/>
        </p:nvSpPr>
        <p:spPr>
          <a:xfrm>
            <a:off x="10134733" y="737634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watch tv</a:t>
            </a:r>
            <a:endParaRPr/>
          </a:p>
        </p:txBody>
      </p:sp>
      <p:sp>
        <p:nvSpPr>
          <p:cNvPr id="234" name="Google Shape;234;p17"/>
          <p:cNvSpPr txBox="1"/>
          <p:nvPr/>
        </p:nvSpPr>
        <p:spPr>
          <a:xfrm>
            <a:off x="10134733" y="7919580"/>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5" name="Google Shape;235;p17"/>
          <p:cNvSpPr txBox="1"/>
          <p:nvPr/>
        </p:nvSpPr>
        <p:spPr>
          <a:xfrm>
            <a:off x="10138798" y="850013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sleep</a:t>
            </a:r>
            <a:endParaRPr/>
          </a:p>
        </p:txBody>
      </p:sp>
      <p:sp>
        <p:nvSpPr>
          <p:cNvPr id="236" name="Google Shape;236;p17"/>
          <p:cNvSpPr txBox="1"/>
          <p:nvPr/>
        </p:nvSpPr>
        <p:spPr>
          <a:xfrm>
            <a:off x="10138798" y="9043366"/>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40" name="Shape 240"/>
        <p:cNvGrpSpPr/>
        <p:nvPr/>
      </p:nvGrpSpPr>
      <p:grpSpPr>
        <a:xfrm>
          <a:off x="0" y="0"/>
          <a:ext cx="0" cy="0"/>
          <a:chOff x="0" y="0"/>
          <a:chExt cx="0" cy="0"/>
        </a:xfrm>
      </p:grpSpPr>
      <p:sp>
        <p:nvSpPr>
          <p:cNvPr id="241" name="Google Shape;241;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242" name="Google Shape;242;p18"/>
          <p:cNvPicPr preferRelativeResize="0"/>
          <p:nvPr/>
        </p:nvPicPr>
        <p:blipFill>
          <a:blip r:embed="rId4">
            <a:alphaModFix/>
          </a:blip>
          <a:stretch>
            <a:fillRect/>
          </a:stretch>
        </p:blipFill>
        <p:spPr>
          <a:xfrm>
            <a:off x="7925032" y="3677275"/>
            <a:ext cx="10518120" cy="7800351"/>
          </a:xfrm>
          <a:prstGeom prst="rect">
            <a:avLst/>
          </a:prstGeom>
          <a:noFill/>
          <a:ln>
            <a:noFill/>
          </a:ln>
        </p:spPr>
      </p:pic>
      <p:grpSp>
        <p:nvGrpSpPr>
          <p:cNvPr id="243" name="Google Shape;243;p18"/>
          <p:cNvGrpSpPr/>
          <p:nvPr/>
        </p:nvGrpSpPr>
        <p:grpSpPr>
          <a:xfrm>
            <a:off x="1028700" y="6883443"/>
            <a:ext cx="241452" cy="241452"/>
            <a:chOff x="0" y="0"/>
            <a:chExt cx="812800" cy="812800"/>
          </a:xfrm>
        </p:grpSpPr>
        <p:sp>
          <p:nvSpPr>
            <p:cNvPr id="244" name="Google Shape;2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8"/>
          <p:cNvGrpSpPr/>
          <p:nvPr/>
        </p:nvGrpSpPr>
        <p:grpSpPr>
          <a:xfrm>
            <a:off x="1028700" y="7336908"/>
            <a:ext cx="241452" cy="241452"/>
            <a:chOff x="0" y="0"/>
            <a:chExt cx="812800" cy="812800"/>
          </a:xfrm>
        </p:grpSpPr>
        <p:sp>
          <p:nvSpPr>
            <p:cNvPr id="247" name="Google Shape;2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8"/>
          <p:cNvGrpSpPr/>
          <p:nvPr/>
        </p:nvGrpSpPr>
        <p:grpSpPr>
          <a:xfrm>
            <a:off x="1028700" y="7788393"/>
            <a:ext cx="241452" cy="241452"/>
            <a:chOff x="0" y="0"/>
            <a:chExt cx="812800" cy="812800"/>
          </a:xfrm>
        </p:grpSpPr>
        <p:sp>
          <p:nvSpPr>
            <p:cNvPr id="250" name="Google Shape;2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8"/>
          <p:cNvGrpSpPr/>
          <p:nvPr/>
        </p:nvGrpSpPr>
        <p:grpSpPr>
          <a:xfrm>
            <a:off x="5359618" y="6883443"/>
            <a:ext cx="241452" cy="241452"/>
            <a:chOff x="0" y="0"/>
            <a:chExt cx="812800" cy="812800"/>
          </a:xfrm>
        </p:grpSpPr>
        <p:sp>
          <p:nvSpPr>
            <p:cNvPr id="253" name="Google Shape;2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8"/>
          <p:cNvGrpSpPr/>
          <p:nvPr/>
        </p:nvGrpSpPr>
        <p:grpSpPr>
          <a:xfrm>
            <a:off x="5359618" y="7334928"/>
            <a:ext cx="241452" cy="241452"/>
            <a:chOff x="0" y="0"/>
            <a:chExt cx="812800" cy="812800"/>
          </a:xfrm>
        </p:grpSpPr>
        <p:sp>
          <p:nvSpPr>
            <p:cNvPr id="256" name="Google Shape;2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8"/>
          <p:cNvGrpSpPr/>
          <p:nvPr/>
        </p:nvGrpSpPr>
        <p:grpSpPr>
          <a:xfrm>
            <a:off x="5359618" y="7788393"/>
            <a:ext cx="241452" cy="241452"/>
            <a:chOff x="0" y="0"/>
            <a:chExt cx="812800" cy="812800"/>
          </a:xfrm>
        </p:grpSpPr>
        <p:sp>
          <p:nvSpPr>
            <p:cNvPr id="259" name="Google Shape;2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18"/>
          <p:cNvSpPr txBox="1"/>
          <p:nvPr/>
        </p:nvSpPr>
        <p:spPr>
          <a:xfrm>
            <a:off x="1028700" y="457200"/>
            <a:ext cx="16230600" cy="3017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504" u="none" cap="none" strike="noStrike">
                <a:solidFill>
                  <a:srgbClr val="C62A01"/>
                </a:solidFill>
                <a:latin typeface="Staatliches"/>
                <a:ea typeface="Staatliches"/>
                <a:cs typeface="Staatliches"/>
                <a:sym typeface="Staatliches"/>
              </a:rPr>
              <a:t>ALL SOULS’ DAY</a:t>
            </a:r>
            <a:endParaRPr/>
          </a:p>
        </p:txBody>
      </p:sp>
      <p:sp>
        <p:nvSpPr>
          <p:cNvPr id="262" name="Google Shape;262;p18"/>
          <p:cNvSpPr txBox="1"/>
          <p:nvPr/>
        </p:nvSpPr>
        <p:spPr>
          <a:xfrm>
            <a:off x="1028700" y="3677284"/>
            <a:ext cx="11020800" cy="249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topic here. Adding context can help you fully visualize daily tasks.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a:t>
            </a:r>
            <a:endParaRPr/>
          </a:p>
        </p:txBody>
      </p:sp>
      <p:sp>
        <p:nvSpPr>
          <p:cNvPr id="263" name="Google Shape;263;p18"/>
          <p:cNvSpPr txBox="1"/>
          <p:nvPr/>
        </p:nvSpPr>
        <p:spPr>
          <a:xfrm>
            <a:off x="1410305" y="677825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64" name="Google Shape;264;p18"/>
          <p:cNvSpPr txBox="1"/>
          <p:nvPr/>
        </p:nvSpPr>
        <p:spPr>
          <a:xfrm>
            <a:off x="1410305" y="7231719"/>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65" name="Google Shape;265;p18"/>
          <p:cNvSpPr txBox="1"/>
          <p:nvPr/>
        </p:nvSpPr>
        <p:spPr>
          <a:xfrm>
            <a:off x="1410305" y="768320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66" name="Google Shape;266;p18"/>
          <p:cNvSpPr txBox="1"/>
          <p:nvPr/>
        </p:nvSpPr>
        <p:spPr>
          <a:xfrm>
            <a:off x="5741223" y="677825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67" name="Google Shape;267;p18"/>
          <p:cNvSpPr txBox="1"/>
          <p:nvPr/>
        </p:nvSpPr>
        <p:spPr>
          <a:xfrm>
            <a:off x="5741223" y="7229739"/>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68" name="Google Shape;268;p18"/>
          <p:cNvSpPr txBox="1"/>
          <p:nvPr/>
        </p:nvSpPr>
        <p:spPr>
          <a:xfrm>
            <a:off x="5741223" y="768320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72" name="Shape 272"/>
        <p:cNvGrpSpPr/>
        <p:nvPr/>
      </p:nvGrpSpPr>
      <p:grpSpPr>
        <a:xfrm>
          <a:off x="0" y="0"/>
          <a:ext cx="0" cy="0"/>
          <a:chOff x="0" y="0"/>
          <a:chExt cx="0" cy="0"/>
        </a:xfrm>
      </p:grpSpPr>
      <p:sp>
        <p:nvSpPr>
          <p:cNvPr id="273" name="Google Shape;273;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274" name="Google Shape;274;p19"/>
          <p:cNvSpPr txBox="1"/>
          <p:nvPr/>
        </p:nvSpPr>
        <p:spPr>
          <a:xfrm>
            <a:off x="0" y="2379900"/>
            <a:ext cx="18288000" cy="552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908" u="none" cap="none" strike="noStrike">
                <a:solidFill>
                  <a:srgbClr val="C62A01"/>
                </a:solidFill>
                <a:latin typeface="Staatliches"/>
                <a:ea typeface="Staatliches"/>
                <a:cs typeface="Staatliches"/>
                <a:sym typeface="Staatliches"/>
              </a:rPr>
              <a:t>week two</a:t>
            </a:r>
            <a:endParaRPr/>
          </a:p>
        </p:txBody>
      </p:sp>
      <p:pic>
        <p:nvPicPr>
          <p:cNvPr id="275" name="Google Shape;275;p19"/>
          <p:cNvPicPr preferRelativeResize="0"/>
          <p:nvPr/>
        </p:nvPicPr>
        <p:blipFill>
          <a:blip r:embed="rId4">
            <a:alphaModFix/>
          </a:blip>
          <a:stretch>
            <a:fillRect/>
          </a:stretch>
        </p:blipFill>
        <p:spPr>
          <a:xfrm>
            <a:off x="0" y="0"/>
            <a:ext cx="18288000" cy="1028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79" name="Shape 279"/>
        <p:cNvGrpSpPr/>
        <p:nvPr/>
      </p:nvGrpSpPr>
      <p:grpSpPr>
        <a:xfrm>
          <a:off x="0" y="0"/>
          <a:ext cx="0" cy="0"/>
          <a:chOff x="0" y="0"/>
          <a:chExt cx="0" cy="0"/>
        </a:xfrm>
      </p:grpSpPr>
      <p:sp>
        <p:nvSpPr>
          <p:cNvPr id="280" name="Google Shape;280;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281" name="Google Shape;281;p20"/>
          <p:cNvSpPr txBox="1"/>
          <p:nvPr/>
        </p:nvSpPr>
        <p:spPr>
          <a:xfrm>
            <a:off x="1028700" y="428625"/>
            <a:ext cx="13510200" cy="2807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2802" u="none" cap="none" strike="noStrike">
                <a:solidFill>
                  <a:srgbClr val="C62A01"/>
                </a:solidFill>
                <a:latin typeface="Staatliches"/>
                <a:ea typeface="Staatliches"/>
                <a:cs typeface="Staatliches"/>
                <a:sym typeface="Staatliches"/>
              </a:rPr>
              <a:t>MY BIRTHDAY</a:t>
            </a:r>
            <a:endParaRPr/>
          </a:p>
        </p:txBody>
      </p:sp>
      <p:pic>
        <p:nvPicPr>
          <p:cNvPr id="282" name="Google Shape;282;p20"/>
          <p:cNvPicPr preferRelativeResize="0"/>
          <p:nvPr/>
        </p:nvPicPr>
        <p:blipFill>
          <a:blip r:embed="rId4">
            <a:alphaModFix/>
          </a:blip>
          <a:stretch>
            <a:fillRect/>
          </a:stretch>
        </p:blipFill>
        <p:spPr>
          <a:xfrm>
            <a:off x="9319036" y="563700"/>
            <a:ext cx="9435127" cy="10286999"/>
          </a:xfrm>
          <a:prstGeom prst="rect">
            <a:avLst/>
          </a:prstGeom>
          <a:noFill/>
          <a:ln>
            <a:noFill/>
          </a:ln>
        </p:spPr>
      </p:pic>
      <p:sp>
        <p:nvSpPr>
          <p:cNvPr id="283" name="Google Shape;283;p20"/>
          <p:cNvSpPr txBox="1"/>
          <p:nvPr/>
        </p:nvSpPr>
        <p:spPr>
          <a:xfrm>
            <a:off x="1028700" y="3256537"/>
            <a:ext cx="7527600" cy="5042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Barlow Condensed"/>
              <a:ea typeface="Barlow Condensed"/>
              <a:cs typeface="Barlow Condensed"/>
              <a:sym typeface="Barlow Condensed"/>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Mauris augue neque gravida in fermentum et sollicitudin ac. Sit amet luctus venenatis lectus. Mauris sit amet massa vitae tortor. Ut faucibus pulvinar elementum integer enim. Aliquam ut porttitor leo a diam. Erat imperdiet sed euismod nisi porta lorem. Venenatis urna cursus eget nunc scelerisque viverra mauris.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87" name="Shape 287"/>
        <p:cNvGrpSpPr/>
        <p:nvPr/>
      </p:nvGrpSpPr>
      <p:grpSpPr>
        <a:xfrm>
          <a:off x="0" y="0"/>
          <a:ext cx="0" cy="0"/>
          <a:chOff x="0" y="0"/>
          <a:chExt cx="0" cy="0"/>
        </a:xfrm>
      </p:grpSpPr>
      <p:sp>
        <p:nvSpPr>
          <p:cNvPr id="288" name="Google Shape;288;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289" name="Google Shape;289;p21"/>
          <p:cNvPicPr preferRelativeResize="0"/>
          <p:nvPr/>
        </p:nvPicPr>
        <p:blipFill>
          <a:blip r:embed="rId4">
            <a:alphaModFix/>
          </a:blip>
          <a:stretch>
            <a:fillRect/>
          </a:stretch>
        </p:blipFill>
        <p:spPr>
          <a:xfrm>
            <a:off x="10003500" y="6319718"/>
            <a:ext cx="2606900" cy="2885307"/>
          </a:xfrm>
          <a:prstGeom prst="rect">
            <a:avLst/>
          </a:prstGeom>
          <a:noFill/>
          <a:ln>
            <a:noFill/>
          </a:ln>
        </p:spPr>
      </p:pic>
      <p:pic>
        <p:nvPicPr>
          <p:cNvPr id="290" name="Google Shape;290;p21"/>
          <p:cNvPicPr preferRelativeResize="0"/>
          <p:nvPr/>
        </p:nvPicPr>
        <p:blipFill>
          <a:blip r:embed="rId5">
            <a:alphaModFix/>
          </a:blip>
          <a:stretch>
            <a:fillRect/>
          </a:stretch>
        </p:blipFill>
        <p:spPr>
          <a:xfrm>
            <a:off x="10072800" y="2538526"/>
            <a:ext cx="2468300" cy="3063224"/>
          </a:xfrm>
          <a:prstGeom prst="rect">
            <a:avLst/>
          </a:prstGeom>
          <a:noFill/>
          <a:ln>
            <a:noFill/>
          </a:ln>
        </p:spPr>
      </p:pic>
      <p:pic>
        <p:nvPicPr>
          <p:cNvPr id="291" name="Google Shape;291;p21"/>
          <p:cNvPicPr preferRelativeResize="0"/>
          <p:nvPr/>
        </p:nvPicPr>
        <p:blipFill>
          <a:blip r:embed="rId6">
            <a:alphaModFix/>
          </a:blip>
          <a:stretch>
            <a:fillRect/>
          </a:stretch>
        </p:blipFill>
        <p:spPr>
          <a:xfrm>
            <a:off x="1085800" y="5584730"/>
            <a:ext cx="2343400" cy="3597419"/>
          </a:xfrm>
          <a:prstGeom prst="rect">
            <a:avLst/>
          </a:prstGeom>
          <a:noFill/>
          <a:ln>
            <a:noFill/>
          </a:ln>
        </p:spPr>
      </p:pic>
      <p:pic>
        <p:nvPicPr>
          <p:cNvPr id="292" name="Google Shape;292;p21"/>
          <p:cNvPicPr preferRelativeResize="0"/>
          <p:nvPr/>
        </p:nvPicPr>
        <p:blipFill>
          <a:blip r:embed="rId7">
            <a:alphaModFix/>
          </a:blip>
          <a:stretch>
            <a:fillRect/>
          </a:stretch>
        </p:blipFill>
        <p:spPr>
          <a:xfrm>
            <a:off x="1028700" y="2913689"/>
            <a:ext cx="2457600" cy="2710961"/>
          </a:xfrm>
          <a:prstGeom prst="rect">
            <a:avLst/>
          </a:prstGeom>
          <a:noFill/>
          <a:ln>
            <a:noFill/>
          </a:ln>
        </p:spPr>
      </p:pic>
      <p:sp>
        <p:nvSpPr>
          <p:cNvPr id="293" name="Google Shape;293;p21"/>
          <p:cNvSpPr txBox="1"/>
          <p:nvPr/>
        </p:nvSpPr>
        <p:spPr>
          <a:xfrm>
            <a:off x="1028700" y="389624"/>
            <a:ext cx="16230600" cy="1997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6224" u="none" cap="none" strike="noStrike">
                <a:solidFill>
                  <a:srgbClr val="C62A01"/>
                </a:solidFill>
                <a:latin typeface="Staatliches"/>
                <a:ea typeface="Staatliches"/>
                <a:cs typeface="Staatliches"/>
                <a:sym typeface="Staatliches"/>
              </a:rPr>
              <a:t>HOW ARE YOU FEELING?</a:t>
            </a:r>
            <a:endParaRPr/>
          </a:p>
        </p:txBody>
      </p:sp>
      <p:sp>
        <p:nvSpPr>
          <p:cNvPr id="294" name="Google Shape;294;p21"/>
          <p:cNvSpPr txBox="1"/>
          <p:nvPr/>
        </p:nvSpPr>
        <p:spPr>
          <a:xfrm>
            <a:off x="3911324"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happy</a:t>
            </a:r>
            <a:endParaRPr/>
          </a:p>
        </p:txBody>
      </p:sp>
      <p:sp>
        <p:nvSpPr>
          <p:cNvPr id="295" name="Google Shape;295;p21"/>
          <p:cNvSpPr txBox="1"/>
          <p:nvPr/>
        </p:nvSpPr>
        <p:spPr>
          <a:xfrm>
            <a:off x="3911324" y="3532949"/>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
        <p:nvSpPr>
          <p:cNvPr id="296" name="Google Shape;296;p21"/>
          <p:cNvSpPr txBox="1"/>
          <p:nvPr/>
        </p:nvSpPr>
        <p:spPr>
          <a:xfrm>
            <a:off x="12777108"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sad</a:t>
            </a:r>
            <a:endParaRPr/>
          </a:p>
        </p:txBody>
      </p:sp>
      <p:sp>
        <p:nvSpPr>
          <p:cNvPr id="297" name="Google Shape;297;p21"/>
          <p:cNvSpPr txBox="1"/>
          <p:nvPr/>
        </p:nvSpPr>
        <p:spPr>
          <a:xfrm>
            <a:off x="12777108" y="3532949"/>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
        <p:nvSpPr>
          <p:cNvPr id="298" name="Google Shape;298;p21"/>
          <p:cNvSpPr txBox="1"/>
          <p:nvPr/>
        </p:nvSpPr>
        <p:spPr>
          <a:xfrm>
            <a:off x="3911324"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anxious</a:t>
            </a:r>
            <a:endParaRPr/>
          </a:p>
        </p:txBody>
      </p:sp>
      <p:sp>
        <p:nvSpPr>
          <p:cNvPr id="299" name="Google Shape;299;p21"/>
          <p:cNvSpPr txBox="1"/>
          <p:nvPr/>
        </p:nvSpPr>
        <p:spPr>
          <a:xfrm>
            <a:off x="3911324" y="7113345"/>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
        <p:nvSpPr>
          <p:cNvPr id="300" name="Google Shape;300;p21"/>
          <p:cNvSpPr txBox="1"/>
          <p:nvPr/>
        </p:nvSpPr>
        <p:spPr>
          <a:xfrm>
            <a:off x="12777108"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excited</a:t>
            </a:r>
            <a:endParaRPr/>
          </a:p>
        </p:txBody>
      </p:sp>
      <p:sp>
        <p:nvSpPr>
          <p:cNvPr id="301" name="Google Shape;301;p21"/>
          <p:cNvSpPr txBox="1"/>
          <p:nvPr/>
        </p:nvSpPr>
        <p:spPr>
          <a:xfrm>
            <a:off x="12777108" y="7113345"/>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