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Staatliches"/>
      <p:regular r:id="rId28"/>
    </p:embeddedFont>
    <p:embeddedFont>
      <p:font typeface="Barlow Condensed"/>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6275C33-4D03-4A38-B83F-794BE18135EE}">
  <a:tblStyle styleId="{76275C33-4D03-4A38-B83F-794BE18135E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Staatliches-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BarlowCondense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BarlowCondensed-italic.fntdata"/><Relationship Id="rId30" Type="http://schemas.openxmlformats.org/officeDocument/2006/relationships/font" Target="fonts/BarlowCondensed-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BarlowCondensed-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 Id="rId4" Type="http://schemas.openxmlformats.org/officeDocument/2006/relationships/image" Target="../media/image8.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27.png"/><Relationship Id="rId5" Type="http://schemas.openxmlformats.org/officeDocument/2006/relationships/image" Target="../media/image15.png"/><Relationship Id="rId6" Type="http://schemas.openxmlformats.org/officeDocument/2006/relationships/image" Target="../media/image19.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23.png"/><Relationship Id="rId5"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22.png"/><Relationship Id="rId5"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jpg"/><Relationship Id="rId4" Type="http://schemas.openxmlformats.org/officeDocument/2006/relationships/image" Target="../media/image31.png"/><Relationship Id="rId5"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28.png"/><Relationship Id="rId7"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32.png"/><Relationship Id="rId9" Type="http://schemas.openxmlformats.org/officeDocument/2006/relationships/image" Target="../media/image44.png"/><Relationship Id="rId5" Type="http://schemas.openxmlformats.org/officeDocument/2006/relationships/image" Target="../media/image26.png"/><Relationship Id="rId6" Type="http://schemas.openxmlformats.org/officeDocument/2006/relationships/image" Target="../media/image33.png"/><Relationship Id="rId7" Type="http://schemas.openxmlformats.org/officeDocument/2006/relationships/image" Target="../media/image29.png"/><Relationship Id="rId8"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jpg"/><Relationship Id="rId4" Type="http://schemas.openxmlformats.org/officeDocument/2006/relationships/image" Target="../media/image37.png"/><Relationship Id="rId5"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5.jp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jpg"/><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jpg"/><Relationship Id="rId4" Type="http://schemas.openxmlformats.org/officeDocument/2006/relationships/image" Target="../media/image6.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83" name="Shape 83"/>
        <p:cNvGrpSpPr/>
        <p:nvPr/>
      </p:nvGrpSpPr>
      <p:grpSpPr>
        <a:xfrm>
          <a:off x="0" y="0"/>
          <a:ext cx="0" cy="0"/>
          <a:chOff x="0" y="0"/>
          <a:chExt cx="0" cy="0"/>
        </a:xfrm>
      </p:grpSpPr>
      <p:sp>
        <p:nvSpPr>
          <p:cNvPr id="84" name="Google Shape;84;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85" name="Google Shape;85;p13"/>
          <p:cNvSpPr txBox="1"/>
          <p:nvPr/>
        </p:nvSpPr>
        <p:spPr>
          <a:xfrm>
            <a:off x="-100" y="-228775"/>
            <a:ext cx="18288000" cy="584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8000" u="none" cap="none" strike="noStrike">
                <a:solidFill>
                  <a:srgbClr val="C62A01"/>
                </a:solidFill>
                <a:latin typeface="Staatliches"/>
                <a:ea typeface="Staatliches"/>
                <a:cs typeface="Staatliches"/>
                <a:sym typeface="Staatliches"/>
              </a:rPr>
              <a:t>NOVEMBER</a:t>
            </a:r>
            <a:endParaRPr sz="38000"/>
          </a:p>
        </p:txBody>
      </p:sp>
      <p:grpSp>
        <p:nvGrpSpPr>
          <p:cNvPr id="86" name="Google Shape;86;p13"/>
          <p:cNvGrpSpPr/>
          <p:nvPr/>
        </p:nvGrpSpPr>
        <p:grpSpPr>
          <a:xfrm rot="2537750">
            <a:off x="1816223" y="7476702"/>
            <a:ext cx="3145997" cy="3230761"/>
            <a:chOff x="0" y="-38100"/>
            <a:chExt cx="828575" cy="850900"/>
          </a:xfrm>
        </p:grpSpPr>
        <p:sp>
          <p:nvSpPr>
            <p:cNvPr id="87" name="Google Shape;87;p13"/>
            <p:cNvSpPr/>
            <p:nvPr/>
          </p:nvSpPr>
          <p:spPr>
            <a:xfrm>
              <a:off x="0" y="0"/>
              <a:ext cx="828575" cy="812800"/>
            </a:xfrm>
            <a:custGeom>
              <a:rect b="b" l="l" r="r" t="t"/>
              <a:pathLst>
                <a:path extrusionOk="0" h="812800" w="828575">
                  <a:moveTo>
                    <a:pt x="125505" y="0"/>
                  </a:moveTo>
                  <a:lnTo>
                    <a:pt x="703071" y="0"/>
                  </a:lnTo>
                  <a:cubicBezTo>
                    <a:pt x="736357" y="0"/>
                    <a:pt x="768279" y="13223"/>
                    <a:pt x="791816" y="36760"/>
                  </a:cubicBezTo>
                  <a:cubicBezTo>
                    <a:pt x="815353" y="60296"/>
                    <a:pt x="828575" y="92219"/>
                    <a:pt x="828575" y="125505"/>
                  </a:cubicBezTo>
                  <a:lnTo>
                    <a:pt x="828575" y="687295"/>
                  </a:lnTo>
                  <a:cubicBezTo>
                    <a:pt x="828575" y="720581"/>
                    <a:pt x="815353" y="752504"/>
                    <a:pt x="791816" y="776040"/>
                  </a:cubicBezTo>
                  <a:cubicBezTo>
                    <a:pt x="768279" y="799577"/>
                    <a:pt x="736357" y="812800"/>
                    <a:pt x="703071" y="812800"/>
                  </a:cubicBezTo>
                  <a:lnTo>
                    <a:pt x="125505" y="812800"/>
                  </a:lnTo>
                  <a:cubicBezTo>
                    <a:pt x="92219" y="812800"/>
                    <a:pt x="60296" y="799577"/>
                    <a:pt x="36760" y="776040"/>
                  </a:cubicBezTo>
                  <a:cubicBezTo>
                    <a:pt x="13223" y="752504"/>
                    <a:pt x="0" y="720581"/>
                    <a:pt x="0" y="687295"/>
                  </a:cubicBezTo>
                  <a:lnTo>
                    <a:pt x="0" y="125505"/>
                  </a:lnTo>
                  <a:cubicBezTo>
                    <a:pt x="0" y="92219"/>
                    <a:pt x="13223" y="60296"/>
                    <a:pt x="36760" y="36760"/>
                  </a:cubicBezTo>
                  <a:cubicBezTo>
                    <a:pt x="60296" y="13223"/>
                    <a:pt x="92219" y="0"/>
                    <a:pt x="125505" y="0"/>
                  </a:cubicBezTo>
                  <a:close/>
                </a:path>
              </a:pathLst>
            </a:custGeom>
            <a:solidFill>
              <a:srgbClr val="0808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txBox="1"/>
            <p:nvPr/>
          </p:nvSpPr>
          <p:spPr>
            <a:xfrm>
              <a:off x="0" y="-38100"/>
              <a:ext cx="828575"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9" name="Google Shape;89;p13"/>
          <p:cNvPicPr preferRelativeResize="0"/>
          <p:nvPr/>
        </p:nvPicPr>
        <p:blipFill>
          <a:blip r:embed="rId4">
            <a:alphaModFix/>
          </a:blip>
          <a:stretch>
            <a:fillRect/>
          </a:stretch>
        </p:blipFill>
        <p:spPr>
          <a:xfrm>
            <a:off x="1674925" y="2903799"/>
            <a:ext cx="14938148" cy="9752101"/>
          </a:xfrm>
          <a:prstGeom prst="rect">
            <a:avLst/>
          </a:prstGeom>
          <a:noFill/>
          <a:ln>
            <a:noFill/>
          </a:ln>
        </p:spPr>
      </p:pic>
      <p:pic>
        <p:nvPicPr>
          <p:cNvPr id="90" name="Google Shape;90;p13"/>
          <p:cNvPicPr preferRelativeResize="0"/>
          <p:nvPr/>
        </p:nvPicPr>
        <p:blipFill>
          <a:blip r:embed="rId5">
            <a:alphaModFix/>
          </a:blip>
          <a:stretch>
            <a:fillRect/>
          </a:stretch>
        </p:blipFill>
        <p:spPr>
          <a:xfrm>
            <a:off x="12665850" y="1080312"/>
            <a:ext cx="5986101" cy="6012425"/>
          </a:xfrm>
          <a:prstGeom prst="rect">
            <a:avLst/>
          </a:prstGeom>
          <a:noFill/>
          <a:ln>
            <a:noFill/>
          </a:ln>
        </p:spPr>
      </p:pic>
      <p:sp>
        <p:nvSpPr>
          <p:cNvPr id="91" name="Google Shape;91;p13"/>
          <p:cNvSpPr txBox="1"/>
          <p:nvPr/>
        </p:nvSpPr>
        <p:spPr>
          <a:xfrm rot="-867250">
            <a:off x="13694333" y="3801162"/>
            <a:ext cx="3960251" cy="64656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200" u="none" cap="none" strike="noStrike">
                <a:solidFill>
                  <a:srgbClr val="FFFAF2"/>
                </a:solidFill>
                <a:latin typeface="Staatliches"/>
                <a:ea typeface="Staatliches"/>
                <a:cs typeface="Staatliches"/>
                <a:sym typeface="Staatliches"/>
              </a:rPr>
              <a:t>Daily Calendar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301" name="Shape 301"/>
        <p:cNvGrpSpPr/>
        <p:nvPr/>
      </p:nvGrpSpPr>
      <p:grpSpPr>
        <a:xfrm>
          <a:off x="0" y="0"/>
          <a:ext cx="0" cy="0"/>
          <a:chOff x="0" y="0"/>
          <a:chExt cx="0" cy="0"/>
        </a:xfrm>
      </p:grpSpPr>
      <p:sp>
        <p:nvSpPr>
          <p:cNvPr id="302" name="Google Shape;302;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303" name="Google Shape;303;p22"/>
          <p:cNvPicPr preferRelativeResize="0"/>
          <p:nvPr/>
        </p:nvPicPr>
        <p:blipFill>
          <a:blip r:embed="rId4">
            <a:alphaModFix/>
          </a:blip>
          <a:stretch>
            <a:fillRect/>
          </a:stretch>
        </p:blipFill>
        <p:spPr>
          <a:xfrm>
            <a:off x="10003500" y="6319718"/>
            <a:ext cx="2606900" cy="2885307"/>
          </a:xfrm>
          <a:prstGeom prst="rect">
            <a:avLst/>
          </a:prstGeom>
          <a:noFill/>
          <a:ln>
            <a:noFill/>
          </a:ln>
        </p:spPr>
      </p:pic>
      <p:pic>
        <p:nvPicPr>
          <p:cNvPr id="304" name="Google Shape;304;p22"/>
          <p:cNvPicPr preferRelativeResize="0"/>
          <p:nvPr/>
        </p:nvPicPr>
        <p:blipFill>
          <a:blip r:embed="rId5">
            <a:alphaModFix/>
          </a:blip>
          <a:stretch>
            <a:fillRect/>
          </a:stretch>
        </p:blipFill>
        <p:spPr>
          <a:xfrm>
            <a:off x="10072800" y="2538526"/>
            <a:ext cx="2468300" cy="3063224"/>
          </a:xfrm>
          <a:prstGeom prst="rect">
            <a:avLst/>
          </a:prstGeom>
          <a:noFill/>
          <a:ln>
            <a:noFill/>
          </a:ln>
        </p:spPr>
      </p:pic>
      <p:pic>
        <p:nvPicPr>
          <p:cNvPr id="305" name="Google Shape;305;p22"/>
          <p:cNvPicPr preferRelativeResize="0"/>
          <p:nvPr/>
        </p:nvPicPr>
        <p:blipFill>
          <a:blip r:embed="rId6">
            <a:alphaModFix/>
          </a:blip>
          <a:stretch>
            <a:fillRect/>
          </a:stretch>
        </p:blipFill>
        <p:spPr>
          <a:xfrm>
            <a:off x="1085800" y="5584730"/>
            <a:ext cx="2343400" cy="3597419"/>
          </a:xfrm>
          <a:prstGeom prst="rect">
            <a:avLst/>
          </a:prstGeom>
          <a:noFill/>
          <a:ln>
            <a:noFill/>
          </a:ln>
        </p:spPr>
      </p:pic>
      <p:pic>
        <p:nvPicPr>
          <p:cNvPr id="306" name="Google Shape;306;p22"/>
          <p:cNvPicPr preferRelativeResize="0"/>
          <p:nvPr/>
        </p:nvPicPr>
        <p:blipFill>
          <a:blip r:embed="rId7">
            <a:alphaModFix/>
          </a:blip>
          <a:stretch>
            <a:fillRect/>
          </a:stretch>
        </p:blipFill>
        <p:spPr>
          <a:xfrm>
            <a:off x="1028700" y="2913689"/>
            <a:ext cx="2457600" cy="2710961"/>
          </a:xfrm>
          <a:prstGeom prst="rect">
            <a:avLst/>
          </a:prstGeom>
          <a:noFill/>
          <a:ln>
            <a:noFill/>
          </a:ln>
        </p:spPr>
      </p:pic>
      <p:sp>
        <p:nvSpPr>
          <p:cNvPr id="307" name="Google Shape;307;p22"/>
          <p:cNvSpPr txBox="1"/>
          <p:nvPr/>
        </p:nvSpPr>
        <p:spPr>
          <a:xfrm>
            <a:off x="1028700" y="389624"/>
            <a:ext cx="16230600" cy="1997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6224" u="none" cap="none" strike="noStrike">
                <a:solidFill>
                  <a:srgbClr val="C62A01"/>
                </a:solidFill>
                <a:latin typeface="Staatliches"/>
                <a:ea typeface="Staatliches"/>
                <a:cs typeface="Staatliches"/>
                <a:sym typeface="Staatliches"/>
              </a:rPr>
              <a:t>HOW ARE YOU FEELING?</a:t>
            </a:r>
            <a:endParaRPr/>
          </a:p>
        </p:txBody>
      </p:sp>
      <p:sp>
        <p:nvSpPr>
          <p:cNvPr id="308" name="Google Shape;308;p22"/>
          <p:cNvSpPr txBox="1"/>
          <p:nvPr/>
        </p:nvSpPr>
        <p:spPr>
          <a:xfrm>
            <a:off x="3911324" y="285635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happy</a:t>
            </a:r>
            <a:endParaRPr/>
          </a:p>
        </p:txBody>
      </p:sp>
      <p:sp>
        <p:nvSpPr>
          <p:cNvPr id="309" name="Google Shape;309;p22"/>
          <p:cNvSpPr txBox="1"/>
          <p:nvPr/>
        </p:nvSpPr>
        <p:spPr>
          <a:xfrm>
            <a:off x="3911324" y="3532949"/>
            <a:ext cx="4482300" cy="2068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your feelings here. Lorem ipsum dolor sit amet, consectetur adipiscing elit, sed do eiusmod tempor incididunt ut labore et dolore magna aliqua. </a:t>
            </a:r>
            <a:endParaRPr/>
          </a:p>
        </p:txBody>
      </p:sp>
      <p:sp>
        <p:nvSpPr>
          <p:cNvPr id="310" name="Google Shape;310;p22"/>
          <p:cNvSpPr txBox="1"/>
          <p:nvPr/>
        </p:nvSpPr>
        <p:spPr>
          <a:xfrm>
            <a:off x="12777108" y="285635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sad</a:t>
            </a:r>
            <a:endParaRPr/>
          </a:p>
        </p:txBody>
      </p:sp>
      <p:sp>
        <p:nvSpPr>
          <p:cNvPr id="311" name="Google Shape;311;p22"/>
          <p:cNvSpPr txBox="1"/>
          <p:nvPr/>
        </p:nvSpPr>
        <p:spPr>
          <a:xfrm>
            <a:off x="12777108" y="3532949"/>
            <a:ext cx="4482300" cy="2068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your feelings here. Lorem ipsum dolor sit amet, consectetur adipiscing elit, sed do eiusmod tempor incididunt ut labore et dolore magna aliqua. </a:t>
            </a:r>
            <a:endParaRPr/>
          </a:p>
        </p:txBody>
      </p:sp>
      <p:sp>
        <p:nvSpPr>
          <p:cNvPr id="312" name="Google Shape;312;p22"/>
          <p:cNvSpPr txBox="1"/>
          <p:nvPr/>
        </p:nvSpPr>
        <p:spPr>
          <a:xfrm>
            <a:off x="3911324" y="643675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anxious</a:t>
            </a:r>
            <a:endParaRPr/>
          </a:p>
        </p:txBody>
      </p:sp>
      <p:sp>
        <p:nvSpPr>
          <p:cNvPr id="313" name="Google Shape;313;p22"/>
          <p:cNvSpPr txBox="1"/>
          <p:nvPr/>
        </p:nvSpPr>
        <p:spPr>
          <a:xfrm>
            <a:off x="3911324" y="7113345"/>
            <a:ext cx="4482300" cy="2068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your feelings here. Lorem ipsum dolor sit amet, consectetur adipiscing elit, sed do eiusmod tempor incididunt ut labore et dolore magna aliqua. </a:t>
            </a:r>
            <a:endParaRPr/>
          </a:p>
        </p:txBody>
      </p:sp>
      <p:sp>
        <p:nvSpPr>
          <p:cNvPr id="314" name="Google Shape;314;p22"/>
          <p:cNvSpPr txBox="1"/>
          <p:nvPr/>
        </p:nvSpPr>
        <p:spPr>
          <a:xfrm>
            <a:off x="12777108" y="643675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excited</a:t>
            </a:r>
            <a:endParaRPr/>
          </a:p>
        </p:txBody>
      </p:sp>
      <p:sp>
        <p:nvSpPr>
          <p:cNvPr id="315" name="Google Shape;315;p22"/>
          <p:cNvSpPr txBox="1"/>
          <p:nvPr/>
        </p:nvSpPr>
        <p:spPr>
          <a:xfrm>
            <a:off x="12777108" y="7113345"/>
            <a:ext cx="4482300" cy="2068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your feelings here. Lorem ipsum dolor sit amet, consectetur adipiscing elit, sed do eiusmod tempor incididunt ut labore et dolore magna aliqua.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319" name="Shape 319"/>
        <p:cNvGrpSpPr/>
        <p:nvPr/>
      </p:nvGrpSpPr>
      <p:grpSpPr>
        <a:xfrm>
          <a:off x="0" y="0"/>
          <a:ext cx="0" cy="0"/>
          <a:chOff x="0" y="0"/>
          <a:chExt cx="0" cy="0"/>
        </a:xfrm>
      </p:grpSpPr>
      <p:sp>
        <p:nvSpPr>
          <p:cNvPr id="320" name="Google Shape;320;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321" name="Google Shape;321;p23"/>
          <p:cNvSpPr txBox="1"/>
          <p:nvPr/>
        </p:nvSpPr>
        <p:spPr>
          <a:xfrm>
            <a:off x="-632125" y="2379900"/>
            <a:ext cx="19552200" cy="517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3600" u="none" cap="none" strike="noStrike">
                <a:solidFill>
                  <a:srgbClr val="C62A01"/>
                </a:solidFill>
                <a:latin typeface="Staatliches"/>
                <a:ea typeface="Staatliches"/>
                <a:cs typeface="Staatliches"/>
                <a:sym typeface="Staatliches"/>
              </a:rPr>
              <a:t>week three</a:t>
            </a:r>
            <a:endParaRPr sz="33600"/>
          </a:p>
        </p:txBody>
      </p:sp>
      <p:pic>
        <p:nvPicPr>
          <p:cNvPr id="322" name="Google Shape;322;p23"/>
          <p:cNvPicPr preferRelativeResize="0"/>
          <p:nvPr/>
        </p:nvPicPr>
        <p:blipFill>
          <a:blip r:embed="rId4">
            <a:alphaModFix/>
          </a:blip>
          <a:stretch>
            <a:fillRect/>
          </a:stretch>
        </p:blipFill>
        <p:spPr>
          <a:xfrm>
            <a:off x="12392275" y="-790950"/>
            <a:ext cx="5895726" cy="5946553"/>
          </a:xfrm>
          <a:prstGeom prst="rect">
            <a:avLst/>
          </a:prstGeom>
          <a:noFill/>
          <a:ln>
            <a:noFill/>
          </a:ln>
        </p:spPr>
      </p:pic>
      <p:pic>
        <p:nvPicPr>
          <p:cNvPr id="323" name="Google Shape;323;p23"/>
          <p:cNvPicPr preferRelativeResize="0"/>
          <p:nvPr/>
        </p:nvPicPr>
        <p:blipFill>
          <a:blip r:embed="rId5">
            <a:alphaModFix/>
          </a:blip>
          <a:stretch>
            <a:fillRect/>
          </a:stretch>
        </p:blipFill>
        <p:spPr>
          <a:xfrm>
            <a:off x="-1973501" y="3844893"/>
            <a:ext cx="10021525" cy="790305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327" name="Shape 327"/>
        <p:cNvGrpSpPr/>
        <p:nvPr/>
      </p:nvGrpSpPr>
      <p:grpSpPr>
        <a:xfrm>
          <a:off x="0" y="0"/>
          <a:ext cx="0" cy="0"/>
          <a:chOff x="0" y="0"/>
          <a:chExt cx="0" cy="0"/>
        </a:xfrm>
      </p:grpSpPr>
      <p:sp>
        <p:nvSpPr>
          <p:cNvPr id="328" name="Google Shape;328;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329" name="Google Shape;329;p24"/>
          <p:cNvSpPr txBox="1"/>
          <p:nvPr/>
        </p:nvSpPr>
        <p:spPr>
          <a:xfrm>
            <a:off x="890031" y="434678"/>
            <a:ext cx="12264600" cy="2468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0046" u="none" cap="none" strike="noStrike">
                <a:solidFill>
                  <a:srgbClr val="C62A01"/>
                </a:solidFill>
                <a:latin typeface="Staatliches"/>
                <a:ea typeface="Staatliches"/>
                <a:cs typeface="Staatliches"/>
                <a:sym typeface="Staatliches"/>
              </a:rPr>
              <a:t>BY THE HOUR</a:t>
            </a:r>
            <a:endParaRPr/>
          </a:p>
        </p:txBody>
      </p:sp>
      <p:pic>
        <p:nvPicPr>
          <p:cNvPr id="330" name="Google Shape;330;p24"/>
          <p:cNvPicPr preferRelativeResize="0"/>
          <p:nvPr/>
        </p:nvPicPr>
        <p:blipFill>
          <a:blip r:embed="rId4">
            <a:alphaModFix/>
          </a:blip>
          <a:stretch>
            <a:fillRect/>
          </a:stretch>
        </p:blipFill>
        <p:spPr>
          <a:xfrm>
            <a:off x="10709825" y="0"/>
            <a:ext cx="7567901" cy="3846399"/>
          </a:xfrm>
          <a:prstGeom prst="rect">
            <a:avLst/>
          </a:prstGeom>
          <a:noFill/>
          <a:ln>
            <a:noFill/>
          </a:ln>
        </p:spPr>
      </p:pic>
      <p:grpSp>
        <p:nvGrpSpPr>
          <p:cNvPr id="331" name="Google Shape;331;p24"/>
          <p:cNvGrpSpPr/>
          <p:nvPr/>
        </p:nvGrpSpPr>
        <p:grpSpPr>
          <a:xfrm>
            <a:off x="1028700" y="3069781"/>
            <a:ext cx="832791" cy="871828"/>
            <a:chOff x="0" y="-38100"/>
            <a:chExt cx="812800" cy="850900"/>
          </a:xfrm>
        </p:grpSpPr>
        <p:sp>
          <p:nvSpPr>
            <p:cNvPr id="332" name="Google Shape;332;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24"/>
          <p:cNvGrpSpPr/>
          <p:nvPr/>
        </p:nvGrpSpPr>
        <p:grpSpPr>
          <a:xfrm>
            <a:off x="1028700" y="4189286"/>
            <a:ext cx="832791" cy="871828"/>
            <a:chOff x="0" y="-38100"/>
            <a:chExt cx="812800" cy="850900"/>
          </a:xfrm>
        </p:grpSpPr>
        <p:sp>
          <p:nvSpPr>
            <p:cNvPr id="335" name="Google Shape;335;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24"/>
          <p:cNvGrpSpPr/>
          <p:nvPr/>
        </p:nvGrpSpPr>
        <p:grpSpPr>
          <a:xfrm>
            <a:off x="1028700" y="5302583"/>
            <a:ext cx="832791" cy="871828"/>
            <a:chOff x="0" y="-38100"/>
            <a:chExt cx="812800" cy="850900"/>
          </a:xfrm>
        </p:grpSpPr>
        <p:sp>
          <p:nvSpPr>
            <p:cNvPr id="338" name="Google Shape;338;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4"/>
          <p:cNvGrpSpPr/>
          <p:nvPr/>
        </p:nvGrpSpPr>
        <p:grpSpPr>
          <a:xfrm>
            <a:off x="1028700" y="6422088"/>
            <a:ext cx="832791" cy="871828"/>
            <a:chOff x="0" y="-38100"/>
            <a:chExt cx="812800" cy="850900"/>
          </a:xfrm>
        </p:grpSpPr>
        <p:sp>
          <p:nvSpPr>
            <p:cNvPr id="341" name="Google Shape;341;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4"/>
          <p:cNvGrpSpPr/>
          <p:nvPr/>
        </p:nvGrpSpPr>
        <p:grpSpPr>
          <a:xfrm>
            <a:off x="1028700" y="7531104"/>
            <a:ext cx="832791" cy="871828"/>
            <a:chOff x="0" y="-38100"/>
            <a:chExt cx="812800" cy="850900"/>
          </a:xfrm>
        </p:grpSpPr>
        <p:sp>
          <p:nvSpPr>
            <p:cNvPr id="344" name="Google Shape;344;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4"/>
          <p:cNvGrpSpPr/>
          <p:nvPr/>
        </p:nvGrpSpPr>
        <p:grpSpPr>
          <a:xfrm>
            <a:off x="1028700" y="8650609"/>
            <a:ext cx="832791" cy="871828"/>
            <a:chOff x="0" y="-38100"/>
            <a:chExt cx="812800" cy="850900"/>
          </a:xfrm>
        </p:grpSpPr>
        <p:sp>
          <p:nvSpPr>
            <p:cNvPr id="347" name="Google Shape;347;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4"/>
          <p:cNvGrpSpPr/>
          <p:nvPr/>
        </p:nvGrpSpPr>
        <p:grpSpPr>
          <a:xfrm>
            <a:off x="6605995" y="3069781"/>
            <a:ext cx="832791" cy="871828"/>
            <a:chOff x="0" y="-38100"/>
            <a:chExt cx="812800" cy="850900"/>
          </a:xfrm>
        </p:grpSpPr>
        <p:sp>
          <p:nvSpPr>
            <p:cNvPr id="350" name="Google Shape;350;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24"/>
          <p:cNvGrpSpPr/>
          <p:nvPr/>
        </p:nvGrpSpPr>
        <p:grpSpPr>
          <a:xfrm>
            <a:off x="6605995" y="4189286"/>
            <a:ext cx="832791" cy="871828"/>
            <a:chOff x="0" y="-38100"/>
            <a:chExt cx="812800" cy="850900"/>
          </a:xfrm>
        </p:grpSpPr>
        <p:sp>
          <p:nvSpPr>
            <p:cNvPr id="353" name="Google Shape;353;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4"/>
          <p:cNvGrpSpPr/>
          <p:nvPr/>
        </p:nvGrpSpPr>
        <p:grpSpPr>
          <a:xfrm>
            <a:off x="6605995" y="5302583"/>
            <a:ext cx="832791" cy="871828"/>
            <a:chOff x="0" y="-38100"/>
            <a:chExt cx="812800" cy="850900"/>
          </a:xfrm>
        </p:grpSpPr>
        <p:sp>
          <p:nvSpPr>
            <p:cNvPr id="356" name="Google Shape;356;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4"/>
          <p:cNvGrpSpPr/>
          <p:nvPr/>
        </p:nvGrpSpPr>
        <p:grpSpPr>
          <a:xfrm>
            <a:off x="6605995" y="6422088"/>
            <a:ext cx="832791" cy="871828"/>
            <a:chOff x="0" y="-38100"/>
            <a:chExt cx="812800" cy="850900"/>
          </a:xfrm>
        </p:grpSpPr>
        <p:sp>
          <p:nvSpPr>
            <p:cNvPr id="359" name="Google Shape;359;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4"/>
          <p:cNvGrpSpPr/>
          <p:nvPr/>
        </p:nvGrpSpPr>
        <p:grpSpPr>
          <a:xfrm>
            <a:off x="6605995" y="7531104"/>
            <a:ext cx="832791" cy="871828"/>
            <a:chOff x="0" y="-38100"/>
            <a:chExt cx="812800" cy="850900"/>
          </a:xfrm>
        </p:grpSpPr>
        <p:sp>
          <p:nvSpPr>
            <p:cNvPr id="362" name="Google Shape;362;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4"/>
          <p:cNvGrpSpPr/>
          <p:nvPr/>
        </p:nvGrpSpPr>
        <p:grpSpPr>
          <a:xfrm>
            <a:off x="6605995" y="8650609"/>
            <a:ext cx="832791" cy="871828"/>
            <a:chOff x="0" y="-38100"/>
            <a:chExt cx="812800" cy="850900"/>
          </a:xfrm>
        </p:grpSpPr>
        <p:sp>
          <p:nvSpPr>
            <p:cNvPr id="365" name="Google Shape;365;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4"/>
          <p:cNvGrpSpPr/>
          <p:nvPr/>
        </p:nvGrpSpPr>
        <p:grpSpPr>
          <a:xfrm>
            <a:off x="12117804" y="3069781"/>
            <a:ext cx="832791" cy="871828"/>
            <a:chOff x="0" y="-38100"/>
            <a:chExt cx="812800" cy="850900"/>
          </a:xfrm>
        </p:grpSpPr>
        <p:sp>
          <p:nvSpPr>
            <p:cNvPr id="368" name="Google Shape;368;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4"/>
          <p:cNvGrpSpPr/>
          <p:nvPr/>
        </p:nvGrpSpPr>
        <p:grpSpPr>
          <a:xfrm>
            <a:off x="12117804" y="4189286"/>
            <a:ext cx="832791" cy="871828"/>
            <a:chOff x="0" y="-38100"/>
            <a:chExt cx="812800" cy="850900"/>
          </a:xfrm>
        </p:grpSpPr>
        <p:sp>
          <p:nvSpPr>
            <p:cNvPr id="371" name="Google Shape;371;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24"/>
          <p:cNvGrpSpPr/>
          <p:nvPr/>
        </p:nvGrpSpPr>
        <p:grpSpPr>
          <a:xfrm>
            <a:off x="12117804" y="5302583"/>
            <a:ext cx="832791" cy="871828"/>
            <a:chOff x="0" y="-38100"/>
            <a:chExt cx="812800" cy="850900"/>
          </a:xfrm>
        </p:grpSpPr>
        <p:sp>
          <p:nvSpPr>
            <p:cNvPr id="374" name="Google Shape;374;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24"/>
          <p:cNvGrpSpPr/>
          <p:nvPr/>
        </p:nvGrpSpPr>
        <p:grpSpPr>
          <a:xfrm>
            <a:off x="12117804" y="6422088"/>
            <a:ext cx="832791" cy="871828"/>
            <a:chOff x="0" y="-38100"/>
            <a:chExt cx="812800" cy="850900"/>
          </a:xfrm>
        </p:grpSpPr>
        <p:sp>
          <p:nvSpPr>
            <p:cNvPr id="377" name="Google Shape;377;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24"/>
          <p:cNvGrpSpPr/>
          <p:nvPr/>
        </p:nvGrpSpPr>
        <p:grpSpPr>
          <a:xfrm>
            <a:off x="12117804" y="7531104"/>
            <a:ext cx="832791" cy="871828"/>
            <a:chOff x="0" y="-38100"/>
            <a:chExt cx="812800" cy="850900"/>
          </a:xfrm>
        </p:grpSpPr>
        <p:sp>
          <p:nvSpPr>
            <p:cNvPr id="380" name="Google Shape;380;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24"/>
          <p:cNvGrpSpPr/>
          <p:nvPr/>
        </p:nvGrpSpPr>
        <p:grpSpPr>
          <a:xfrm>
            <a:off x="12117804" y="8650609"/>
            <a:ext cx="832791" cy="871828"/>
            <a:chOff x="0" y="-38100"/>
            <a:chExt cx="812800" cy="850900"/>
          </a:xfrm>
        </p:grpSpPr>
        <p:sp>
          <p:nvSpPr>
            <p:cNvPr id="383" name="Google Shape;383;p24"/>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5" name="Google Shape;385;p24"/>
          <p:cNvSpPr txBox="1"/>
          <p:nvPr/>
        </p:nvSpPr>
        <p:spPr>
          <a:xfrm>
            <a:off x="2152994" y="5836307"/>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Have coffee </a:t>
            </a:r>
            <a:endParaRPr/>
          </a:p>
        </p:txBody>
      </p:sp>
      <p:sp>
        <p:nvSpPr>
          <p:cNvPr id="386" name="Google Shape;386;p24"/>
          <p:cNvSpPr txBox="1"/>
          <p:nvPr/>
        </p:nvSpPr>
        <p:spPr>
          <a:xfrm>
            <a:off x="2152994" y="6950568"/>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Go to class</a:t>
            </a:r>
            <a:endParaRPr/>
          </a:p>
        </p:txBody>
      </p:sp>
      <p:sp>
        <p:nvSpPr>
          <p:cNvPr id="387" name="Google Shape;387;p24"/>
          <p:cNvSpPr txBox="1"/>
          <p:nvPr/>
        </p:nvSpPr>
        <p:spPr>
          <a:xfrm>
            <a:off x="2144864" y="8083878"/>
            <a:ext cx="429706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Go to 2nd period</a:t>
            </a:r>
            <a:endParaRPr/>
          </a:p>
        </p:txBody>
      </p:sp>
      <p:sp>
        <p:nvSpPr>
          <p:cNvPr id="388" name="Google Shape;388;p24"/>
          <p:cNvSpPr txBox="1"/>
          <p:nvPr/>
        </p:nvSpPr>
        <p:spPr>
          <a:xfrm>
            <a:off x="2148929" y="9207664"/>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Lunch</a:t>
            </a:r>
            <a:endParaRPr/>
          </a:p>
        </p:txBody>
      </p:sp>
      <p:sp>
        <p:nvSpPr>
          <p:cNvPr id="389" name="Google Shape;389;p24"/>
          <p:cNvSpPr txBox="1"/>
          <p:nvPr/>
        </p:nvSpPr>
        <p:spPr>
          <a:xfrm>
            <a:off x="2148929" y="306119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07:00</a:t>
            </a:r>
            <a:endParaRPr/>
          </a:p>
        </p:txBody>
      </p:sp>
      <p:sp>
        <p:nvSpPr>
          <p:cNvPr id="390" name="Google Shape;390;p24"/>
          <p:cNvSpPr txBox="1"/>
          <p:nvPr/>
        </p:nvSpPr>
        <p:spPr>
          <a:xfrm>
            <a:off x="2148929" y="3598260"/>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Wake up &amp; get ready</a:t>
            </a:r>
            <a:endParaRPr/>
          </a:p>
        </p:txBody>
      </p:sp>
      <p:sp>
        <p:nvSpPr>
          <p:cNvPr id="391" name="Google Shape;391;p24"/>
          <p:cNvSpPr txBox="1"/>
          <p:nvPr/>
        </p:nvSpPr>
        <p:spPr>
          <a:xfrm>
            <a:off x="2148929" y="417545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08:00</a:t>
            </a:r>
            <a:endParaRPr/>
          </a:p>
        </p:txBody>
      </p:sp>
      <p:sp>
        <p:nvSpPr>
          <p:cNvPr id="392" name="Google Shape;392;p24"/>
          <p:cNvSpPr txBox="1"/>
          <p:nvPr/>
        </p:nvSpPr>
        <p:spPr>
          <a:xfrm>
            <a:off x="2148929" y="4712521"/>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Have breakfast </a:t>
            </a:r>
            <a:endParaRPr/>
          </a:p>
        </p:txBody>
      </p:sp>
      <p:sp>
        <p:nvSpPr>
          <p:cNvPr id="393" name="Google Shape;393;p24"/>
          <p:cNvSpPr txBox="1"/>
          <p:nvPr/>
        </p:nvSpPr>
        <p:spPr>
          <a:xfrm>
            <a:off x="2152994" y="529923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09:00</a:t>
            </a:r>
            <a:endParaRPr/>
          </a:p>
        </p:txBody>
      </p:sp>
      <p:sp>
        <p:nvSpPr>
          <p:cNvPr id="394" name="Google Shape;394;p24"/>
          <p:cNvSpPr txBox="1"/>
          <p:nvPr/>
        </p:nvSpPr>
        <p:spPr>
          <a:xfrm>
            <a:off x="2152994" y="6413500"/>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10:00</a:t>
            </a:r>
            <a:endParaRPr/>
          </a:p>
        </p:txBody>
      </p:sp>
      <p:sp>
        <p:nvSpPr>
          <p:cNvPr id="395" name="Google Shape;395;p24"/>
          <p:cNvSpPr txBox="1"/>
          <p:nvPr/>
        </p:nvSpPr>
        <p:spPr>
          <a:xfrm>
            <a:off x="2144864" y="754681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11:00</a:t>
            </a:r>
            <a:endParaRPr/>
          </a:p>
        </p:txBody>
      </p:sp>
      <p:sp>
        <p:nvSpPr>
          <p:cNvPr id="396" name="Google Shape;396;p24"/>
          <p:cNvSpPr txBox="1"/>
          <p:nvPr/>
        </p:nvSpPr>
        <p:spPr>
          <a:xfrm>
            <a:off x="2148929" y="8670596"/>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12:00</a:t>
            </a:r>
            <a:endParaRPr/>
          </a:p>
        </p:txBody>
      </p:sp>
      <p:sp>
        <p:nvSpPr>
          <p:cNvPr id="397" name="Google Shape;397;p24"/>
          <p:cNvSpPr txBox="1"/>
          <p:nvPr/>
        </p:nvSpPr>
        <p:spPr>
          <a:xfrm>
            <a:off x="7606917" y="306643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13:00</a:t>
            </a:r>
            <a:endParaRPr/>
          </a:p>
        </p:txBody>
      </p:sp>
      <p:sp>
        <p:nvSpPr>
          <p:cNvPr id="398" name="Google Shape;398;p24"/>
          <p:cNvSpPr txBox="1"/>
          <p:nvPr/>
        </p:nvSpPr>
        <p:spPr>
          <a:xfrm>
            <a:off x="7606917" y="3603505"/>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Go to work</a:t>
            </a:r>
            <a:endParaRPr/>
          </a:p>
        </p:txBody>
      </p:sp>
      <p:sp>
        <p:nvSpPr>
          <p:cNvPr id="399" name="Google Shape;399;p24"/>
          <p:cNvSpPr txBox="1"/>
          <p:nvPr/>
        </p:nvSpPr>
        <p:spPr>
          <a:xfrm>
            <a:off x="7606917" y="4180698"/>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14:00</a:t>
            </a:r>
            <a:endParaRPr/>
          </a:p>
        </p:txBody>
      </p:sp>
      <p:sp>
        <p:nvSpPr>
          <p:cNvPr id="400" name="Google Shape;400;p24"/>
          <p:cNvSpPr txBox="1"/>
          <p:nvPr/>
        </p:nvSpPr>
        <p:spPr>
          <a:xfrm>
            <a:off x="7606917" y="4717765"/>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Work</a:t>
            </a:r>
            <a:endParaRPr/>
          </a:p>
        </p:txBody>
      </p:sp>
      <p:sp>
        <p:nvSpPr>
          <p:cNvPr id="401" name="Google Shape;401;p24"/>
          <p:cNvSpPr txBox="1"/>
          <p:nvPr/>
        </p:nvSpPr>
        <p:spPr>
          <a:xfrm>
            <a:off x="7610982" y="530448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15:00</a:t>
            </a:r>
            <a:endParaRPr/>
          </a:p>
        </p:txBody>
      </p:sp>
      <p:sp>
        <p:nvSpPr>
          <p:cNvPr id="402" name="Google Shape;402;p24"/>
          <p:cNvSpPr txBox="1"/>
          <p:nvPr/>
        </p:nvSpPr>
        <p:spPr>
          <a:xfrm>
            <a:off x="7610982" y="5841551"/>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Work</a:t>
            </a:r>
            <a:endParaRPr/>
          </a:p>
        </p:txBody>
      </p:sp>
      <p:sp>
        <p:nvSpPr>
          <p:cNvPr id="403" name="Google Shape;403;p24"/>
          <p:cNvSpPr txBox="1"/>
          <p:nvPr/>
        </p:nvSpPr>
        <p:spPr>
          <a:xfrm>
            <a:off x="7610982" y="6418744"/>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16:00</a:t>
            </a:r>
            <a:endParaRPr/>
          </a:p>
        </p:txBody>
      </p:sp>
      <p:sp>
        <p:nvSpPr>
          <p:cNvPr id="404" name="Google Shape;404;p24"/>
          <p:cNvSpPr txBox="1"/>
          <p:nvPr/>
        </p:nvSpPr>
        <p:spPr>
          <a:xfrm>
            <a:off x="7610982" y="6955812"/>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Work</a:t>
            </a:r>
            <a:endParaRPr/>
          </a:p>
        </p:txBody>
      </p:sp>
      <p:sp>
        <p:nvSpPr>
          <p:cNvPr id="405" name="Google Shape;405;p24"/>
          <p:cNvSpPr txBox="1"/>
          <p:nvPr/>
        </p:nvSpPr>
        <p:spPr>
          <a:xfrm>
            <a:off x="7602852" y="755205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17:00</a:t>
            </a:r>
            <a:endParaRPr/>
          </a:p>
        </p:txBody>
      </p:sp>
      <p:sp>
        <p:nvSpPr>
          <p:cNvPr id="406" name="Google Shape;406;p24"/>
          <p:cNvSpPr txBox="1"/>
          <p:nvPr/>
        </p:nvSpPr>
        <p:spPr>
          <a:xfrm>
            <a:off x="7602852" y="8089123"/>
            <a:ext cx="429706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Work</a:t>
            </a:r>
            <a:endParaRPr/>
          </a:p>
        </p:txBody>
      </p:sp>
      <p:sp>
        <p:nvSpPr>
          <p:cNvPr id="407" name="Google Shape;407;p24"/>
          <p:cNvSpPr txBox="1"/>
          <p:nvPr/>
        </p:nvSpPr>
        <p:spPr>
          <a:xfrm>
            <a:off x="7606917" y="867584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18:00</a:t>
            </a:r>
            <a:endParaRPr/>
          </a:p>
        </p:txBody>
      </p:sp>
      <p:sp>
        <p:nvSpPr>
          <p:cNvPr id="408" name="Google Shape;408;p24"/>
          <p:cNvSpPr txBox="1"/>
          <p:nvPr/>
        </p:nvSpPr>
        <p:spPr>
          <a:xfrm>
            <a:off x="7606917" y="9212908"/>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Work</a:t>
            </a:r>
            <a:endParaRPr/>
          </a:p>
        </p:txBody>
      </p:sp>
      <p:sp>
        <p:nvSpPr>
          <p:cNvPr id="409" name="Google Shape;409;p24"/>
          <p:cNvSpPr txBox="1"/>
          <p:nvPr/>
        </p:nvSpPr>
        <p:spPr>
          <a:xfrm>
            <a:off x="13115396" y="307168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19:00</a:t>
            </a:r>
            <a:endParaRPr/>
          </a:p>
        </p:txBody>
      </p:sp>
      <p:sp>
        <p:nvSpPr>
          <p:cNvPr id="410" name="Google Shape;410;p24"/>
          <p:cNvSpPr txBox="1"/>
          <p:nvPr/>
        </p:nvSpPr>
        <p:spPr>
          <a:xfrm>
            <a:off x="13115396" y="3608749"/>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Have dinner</a:t>
            </a:r>
            <a:endParaRPr/>
          </a:p>
        </p:txBody>
      </p:sp>
      <p:sp>
        <p:nvSpPr>
          <p:cNvPr id="411" name="Google Shape;411;p24"/>
          <p:cNvSpPr txBox="1"/>
          <p:nvPr/>
        </p:nvSpPr>
        <p:spPr>
          <a:xfrm>
            <a:off x="13115396" y="418594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20:00</a:t>
            </a:r>
            <a:endParaRPr/>
          </a:p>
        </p:txBody>
      </p:sp>
      <p:sp>
        <p:nvSpPr>
          <p:cNvPr id="412" name="Google Shape;412;p24"/>
          <p:cNvSpPr txBox="1"/>
          <p:nvPr/>
        </p:nvSpPr>
        <p:spPr>
          <a:xfrm>
            <a:off x="13115396" y="4723010"/>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Do chores</a:t>
            </a:r>
            <a:endParaRPr/>
          </a:p>
        </p:txBody>
      </p:sp>
      <p:sp>
        <p:nvSpPr>
          <p:cNvPr id="413" name="Google Shape;413;p24"/>
          <p:cNvSpPr txBox="1"/>
          <p:nvPr/>
        </p:nvSpPr>
        <p:spPr>
          <a:xfrm>
            <a:off x="13119461" y="5309728"/>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21:00</a:t>
            </a:r>
            <a:endParaRPr/>
          </a:p>
        </p:txBody>
      </p:sp>
      <p:sp>
        <p:nvSpPr>
          <p:cNvPr id="414" name="Google Shape;414;p24"/>
          <p:cNvSpPr txBox="1"/>
          <p:nvPr/>
        </p:nvSpPr>
        <p:spPr>
          <a:xfrm>
            <a:off x="13119461" y="5846795"/>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Watch TV</a:t>
            </a:r>
            <a:endParaRPr/>
          </a:p>
        </p:txBody>
      </p:sp>
      <p:sp>
        <p:nvSpPr>
          <p:cNvPr id="415" name="Google Shape;415;p24"/>
          <p:cNvSpPr txBox="1"/>
          <p:nvPr/>
        </p:nvSpPr>
        <p:spPr>
          <a:xfrm>
            <a:off x="13119461" y="642398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22:00</a:t>
            </a:r>
            <a:endParaRPr/>
          </a:p>
        </p:txBody>
      </p:sp>
      <p:sp>
        <p:nvSpPr>
          <p:cNvPr id="416" name="Google Shape;416;p24"/>
          <p:cNvSpPr txBox="1"/>
          <p:nvPr/>
        </p:nvSpPr>
        <p:spPr>
          <a:xfrm>
            <a:off x="13119461" y="6961056"/>
            <a:ext cx="428893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Play video games</a:t>
            </a:r>
            <a:endParaRPr/>
          </a:p>
        </p:txBody>
      </p:sp>
      <p:sp>
        <p:nvSpPr>
          <p:cNvPr id="417" name="Google Shape;417;p24"/>
          <p:cNvSpPr txBox="1"/>
          <p:nvPr/>
        </p:nvSpPr>
        <p:spPr>
          <a:xfrm>
            <a:off x="13111332" y="755729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23:00</a:t>
            </a:r>
            <a:endParaRPr/>
          </a:p>
        </p:txBody>
      </p:sp>
      <p:sp>
        <p:nvSpPr>
          <p:cNvPr id="418" name="Google Shape;418;p24"/>
          <p:cNvSpPr txBox="1"/>
          <p:nvPr/>
        </p:nvSpPr>
        <p:spPr>
          <a:xfrm>
            <a:off x="13111332" y="8094367"/>
            <a:ext cx="429706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Prepare for bed</a:t>
            </a:r>
            <a:endParaRPr/>
          </a:p>
        </p:txBody>
      </p:sp>
      <p:sp>
        <p:nvSpPr>
          <p:cNvPr id="419" name="Google Shape;419;p24"/>
          <p:cNvSpPr txBox="1"/>
          <p:nvPr/>
        </p:nvSpPr>
        <p:spPr>
          <a:xfrm>
            <a:off x="13115396" y="868108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00:00</a:t>
            </a:r>
            <a:endParaRPr/>
          </a:p>
        </p:txBody>
      </p:sp>
      <p:sp>
        <p:nvSpPr>
          <p:cNvPr id="420" name="Google Shape;420;p24"/>
          <p:cNvSpPr txBox="1"/>
          <p:nvPr/>
        </p:nvSpPr>
        <p:spPr>
          <a:xfrm>
            <a:off x="13115396" y="9218153"/>
            <a:ext cx="429300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Go to bed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24" name="Shape 424"/>
        <p:cNvGrpSpPr/>
        <p:nvPr/>
      </p:nvGrpSpPr>
      <p:grpSpPr>
        <a:xfrm>
          <a:off x="0" y="0"/>
          <a:ext cx="0" cy="0"/>
          <a:chOff x="0" y="0"/>
          <a:chExt cx="0" cy="0"/>
        </a:xfrm>
      </p:grpSpPr>
      <p:sp>
        <p:nvSpPr>
          <p:cNvPr id="425" name="Google Shape;425;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426" name="Google Shape;426;p25"/>
          <p:cNvPicPr preferRelativeResize="0"/>
          <p:nvPr/>
        </p:nvPicPr>
        <p:blipFill rotWithShape="1">
          <a:blip r:embed="rId4">
            <a:alphaModFix/>
          </a:blip>
          <a:srcRect b="0" l="0" r="0" t="0"/>
          <a:stretch/>
        </p:blipFill>
        <p:spPr>
          <a:xfrm>
            <a:off x="89810" y="1404595"/>
            <a:ext cx="13602976" cy="9034912"/>
          </a:xfrm>
          <a:prstGeom prst="rect">
            <a:avLst/>
          </a:prstGeom>
          <a:noFill/>
          <a:ln>
            <a:noFill/>
          </a:ln>
        </p:spPr>
      </p:pic>
      <p:sp>
        <p:nvSpPr>
          <p:cNvPr id="427" name="Google Shape;427;p25"/>
          <p:cNvSpPr txBox="1"/>
          <p:nvPr/>
        </p:nvSpPr>
        <p:spPr>
          <a:xfrm>
            <a:off x="1028700" y="699990"/>
            <a:ext cx="16230600" cy="170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3811" u="none" cap="none" strike="noStrike">
                <a:solidFill>
                  <a:srgbClr val="C62A01"/>
                </a:solidFill>
                <a:latin typeface="Staatliches"/>
                <a:ea typeface="Staatliches"/>
                <a:cs typeface="Staatliches"/>
                <a:sym typeface="Staatliches"/>
              </a:rPr>
              <a:t>MONTHLY HABIT STATISTICS</a:t>
            </a:r>
            <a:endParaRPr/>
          </a:p>
        </p:txBody>
      </p:sp>
      <p:sp>
        <p:nvSpPr>
          <p:cNvPr id="428" name="Google Shape;428;p25"/>
          <p:cNvSpPr txBox="1"/>
          <p:nvPr/>
        </p:nvSpPr>
        <p:spPr>
          <a:xfrm>
            <a:off x="12777108" y="249055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ITEM 1</a:t>
            </a:r>
            <a:endParaRPr/>
          </a:p>
        </p:txBody>
      </p:sp>
      <p:sp>
        <p:nvSpPr>
          <p:cNvPr id="429" name="Google Shape;429;p25"/>
          <p:cNvSpPr txBox="1"/>
          <p:nvPr/>
        </p:nvSpPr>
        <p:spPr>
          <a:xfrm>
            <a:off x="12777108" y="3113486"/>
            <a:ext cx="4482192"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statistic here.</a:t>
            </a:r>
            <a:endParaRPr/>
          </a:p>
        </p:txBody>
      </p:sp>
      <p:sp>
        <p:nvSpPr>
          <p:cNvPr id="430" name="Google Shape;430;p25"/>
          <p:cNvSpPr txBox="1"/>
          <p:nvPr/>
        </p:nvSpPr>
        <p:spPr>
          <a:xfrm>
            <a:off x="12777108" y="4318444"/>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ITEM 2</a:t>
            </a:r>
            <a:endParaRPr/>
          </a:p>
        </p:txBody>
      </p:sp>
      <p:sp>
        <p:nvSpPr>
          <p:cNvPr id="431" name="Google Shape;431;p25"/>
          <p:cNvSpPr txBox="1"/>
          <p:nvPr/>
        </p:nvSpPr>
        <p:spPr>
          <a:xfrm>
            <a:off x="12777108" y="4941379"/>
            <a:ext cx="4482192"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statistic here.</a:t>
            </a:r>
            <a:endParaRPr/>
          </a:p>
        </p:txBody>
      </p:sp>
      <p:sp>
        <p:nvSpPr>
          <p:cNvPr id="432" name="Google Shape;432;p25"/>
          <p:cNvSpPr txBox="1"/>
          <p:nvPr/>
        </p:nvSpPr>
        <p:spPr>
          <a:xfrm>
            <a:off x="12777108" y="614633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ITEM 3</a:t>
            </a:r>
            <a:endParaRPr/>
          </a:p>
        </p:txBody>
      </p:sp>
      <p:sp>
        <p:nvSpPr>
          <p:cNvPr id="433" name="Google Shape;433;p25"/>
          <p:cNvSpPr txBox="1"/>
          <p:nvPr/>
        </p:nvSpPr>
        <p:spPr>
          <a:xfrm>
            <a:off x="12777108" y="6769272"/>
            <a:ext cx="4482192"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statistic here.</a:t>
            </a:r>
            <a:endParaRPr/>
          </a:p>
        </p:txBody>
      </p:sp>
      <p:pic>
        <p:nvPicPr>
          <p:cNvPr id="434" name="Google Shape;434;p25"/>
          <p:cNvPicPr preferRelativeResize="0"/>
          <p:nvPr/>
        </p:nvPicPr>
        <p:blipFill>
          <a:blip r:embed="rId5">
            <a:alphaModFix/>
          </a:blip>
          <a:stretch>
            <a:fillRect/>
          </a:stretch>
        </p:blipFill>
        <p:spPr>
          <a:xfrm>
            <a:off x="15000525" y="7616075"/>
            <a:ext cx="4095926" cy="4122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38" name="Shape 438"/>
        <p:cNvGrpSpPr/>
        <p:nvPr/>
      </p:nvGrpSpPr>
      <p:grpSpPr>
        <a:xfrm>
          <a:off x="0" y="0"/>
          <a:ext cx="0" cy="0"/>
          <a:chOff x="0" y="0"/>
          <a:chExt cx="0" cy="0"/>
        </a:xfrm>
      </p:grpSpPr>
      <p:sp>
        <p:nvSpPr>
          <p:cNvPr id="439" name="Google Shape;439;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440" name="Google Shape;440;p26"/>
          <p:cNvSpPr txBox="1"/>
          <p:nvPr/>
        </p:nvSpPr>
        <p:spPr>
          <a:xfrm>
            <a:off x="1028700" y="7027701"/>
            <a:ext cx="12952500" cy="3010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448" u="none" cap="none" strike="noStrike">
                <a:solidFill>
                  <a:srgbClr val="C62A01"/>
                </a:solidFill>
                <a:latin typeface="Staatliches"/>
                <a:ea typeface="Staatliches"/>
                <a:cs typeface="Staatliches"/>
                <a:sym typeface="Staatliches"/>
              </a:rPr>
              <a:t>FISHING DAY</a:t>
            </a:r>
            <a:endParaRPr/>
          </a:p>
        </p:txBody>
      </p:sp>
      <p:pic>
        <p:nvPicPr>
          <p:cNvPr id="441" name="Google Shape;441;p26"/>
          <p:cNvPicPr preferRelativeResize="0"/>
          <p:nvPr/>
        </p:nvPicPr>
        <p:blipFill>
          <a:blip r:embed="rId4">
            <a:alphaModFix/>
          </a:blip>
          <a:stretch>
            <a:fillRect/>
          </a:stretch>
        </p:blipFill>
        <p:spPr>
          <a:xfrm>
            <a:off x="5809562" y="-3310199"/>
            <a:ext cx="17135774" cy="17850496"/>
          </a:xfrm>
          <a:prstGeom prst="rect">
            <a:avLst/>
          </a:prstGeom>
          <a:noFill/>
          <a:ln>
            <a:noFill/>
          </a:ln>
        </p:spPr>
      </p:pic>
      <p:sp>
        <p:nvSpPr>
          <p:cNvPr id="442" name="Google Shape;442;p26"/>
          <p:cNvSpPr txBox="1"/>
          <p:nvPr/>
        </p:nvSpPr>
        <p:spPr>
          <a:xfrm>
            <a:off x="1028700" y="3211986"/>
            <a:ext cx="8115300" cy="3343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topic here. Adding context can help you fully visualize daily tasks. </a:t>
            </a:r>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Barlow Condensed"/>
              <a:ea typeface="Barlow Condensed"/>
              <a:cs typeface="Barlow Condensed"/>
              <a:sym typeface="Barlow Condensed"/>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Lorem ipsum dolor sit amet, consectetur adipiscing elit, sed do eiusmod tempor incididunt ut labore et dolore magna aliqua. Placerat duis ultricies lacus sed turpis tincidunt id aliquet risus. Aliquet porttitor lacus luctus accumsan tortor. Iaculis eu non diam phasellus. Maecenas sed enim ut sem viverra aliquet.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46" name="Shape 446"/>
        <p:cNvGrpSpPr/>
        <p:nvPr/>
      </p:nvGrpSpPr>
      <p:grpSpPr>
        <a:xfrm>
          <a:off x="0" y="0"/>
          <a:ext cx="0" cy="0"/>
          <a:chOff x="0" y="0"/>
          <a:chExt cx="0" cy="0"/>
        </a:xfrm>
      </p:grpSpPr>
      <p:sp>
        <p:nvSpPr>
          <p:cNvPr id="447" name="Google Shape;447;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448" name="Google Shape;448;p27"/>
          <p:cNvSpPr txBox="1"/>
          <p:nvPr/>
        </p:nvSpPr>
        <p:spPr>
          <a:xfrm>
            <a:off x="0" y="2379900"/>
            <a:ext cx="18288000" cy="552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908" u="none" cap="none" strike="noStrike">
                <a:solidFill>
                  <a:srgbClr val="C62A01"/>
                </a:solidFill>
                <a:latin typeface="Staatliches"/>
                <a:ea typeface="Staatliches"/>
                <a:cs typeface="Staatliches"/>
                <a:sym typeface="Staatliches"/>
              </a:rPr>
              <a:t>week four</a:t>
            </a:r>
            <a:endParaRPr/>
          </a:p>
        </p:txBody>
      </p:sp>
      <p:pic>
        <p:nvPicPr>
          <p:cNvPr id="449" name="Google Shape;449;p27"/>
          <p:cNvPicPr preferRelativeResize="0"/>
          <p:nvPr/>
        </p:nvPicPr>
        <p:blipFill>
          <a:blip r:embed="rId4">
            <a:alphaModFix/>
          </a:blip>
          <a:stretch>
            <a:fillRect/>
          </a:stretch>
        </p:blipFill>
        <p:spPr>
          <a:xfrm>
            <a:off x="12844600" y="0"/>
            <a:ext cx="6368974" cy="4859198"/>
          </a:xfrm>
          <a:prstGeom prst="rect">
            <a:avLst/>
          </a:prstGeom>
          <a:noFill/>
          <a:ln>
            <a:noFill/>
          </a:ln>
        </p:spPr>
      </p:pic>
      <p:pic>
        <p:nvPicPr>
          <p:cNvPr id="450" name="Google Shape;450;p27"/>
          <p:cNvPicPr preferRelativeResize="0"/>
          <p:nvPr/>
        </p:nvPicPr>
        <p:blipFill>
          <a:blip r:embed="rId5">
            <a:alphaModFix/>
          </a:blip>
          <a:stretch>
            <a:fillRect/>
          </a:stretch>
        </p:blipFill>
        <p:spPr>
          <a:xfrm>
            <a:off x="0" y="4874592"/>
            <a:ext cx="4436401" cy="541240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54" name="Shape 454"/>
        <p:cNvGrpSpPr/>
        <p:nvPr/>
      </p:nvGrpSpPr>
      <p:grpSpPr>
        <a:xfrm>
          <a:off x="0" y="0"/>
          <a:ext cx="0" cy="0"/>
          <a:chOff x="0" y="0"/>
          <a:chExt cx="0" cy="0"/>
        </a:xfrm>
      </p:grpSpPr>
      <p:sp>
        <p:nvSpPr>
          <p:cNvPr id="455" name="Google Shape;455;p2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graphicFrame>
        <p:nvGraphicFramePr>
          <p:cNvPr id="456" name="Google Shape;456;p28"/>
          <p:cNvGraphicFramePr/>
          <p:nvPr/>
        </p:nvGraphicFramePr>
        <p:xfrm>
          <a:off x="926408" y="2828925"/>
          <a:ext cx="3000000" cy="3000000"/>
        </p:xfrm>
        <a:graphic>
          <a:graphicData uri="http://schemas.openxmlformats.org/drawingml/2006/table">
            <a:tbl>
              <a:tblPr>
                <a:noFill/>
                <a:tableStyleId>{76275C33-4D03-4A38-B83F-794BE18135EE}</a:tableStyleId>
              </a:tblPr>
              <a:tblGrid>
                <a:gridCol w="3246125"/>
                <a:gridCol w="3246125"/>
                <a:gridCol w="3246125"/>
                <a:gridCol w="3246125"/>
                <a:gridCol w="3246125"/>
              </a:tblGrid>
              <a:tr h="1303125">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sun</a:t>
                      </a:r>
                      <a:endParaRPr sz="1100" u="none" cap="none" strike="noStrike"/>
                    </a:p>
                  </a:txBody>
                  <a:tcPr marT="190500" marB="190500" marR="190500" marL="190500" anchor="ctr">
                    <a:lnL cap="flat" cmpd="sng" w="38100">
                      <a:solidFill>
                        <a:srgbClr val="C62A01"/>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mon</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tue</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wed</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thu</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r>
              <a:tr h="1025250">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1</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1</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1</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1</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1</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025250">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2</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2</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2</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2</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2</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025250">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3</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3</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3</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3</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3</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025250">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4</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4</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4</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4</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4</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025250">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5</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5</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5</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5</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l">
                        <a:lnSpc>
                          <a:spcPct val="139958"/>
                        </a:lnSpc>
                        <a:spcBef>
                          <a:spcPts val="0"/>
                        </a:spcBef>
                        <a:spcAft>
                          <a:spcPts val="0"/>
                        </a:spcAft>
                        <a:buNone/>
                      </a:pPr>
                      <a:r>
                        <a:rPr lang="en-US" sz="2400" u="none" cap="none" strike="noStrike">
                          <a:solidFill>
                            <a:srgbClr val="000000"/>
                          </a:solidFill>
                          <a:latin typeface="Barlow Condensed"/>
                          <a:ea typeface="Barlow Condensed"/>
                          <a:cs typeface="Barlow Condensed"/>
                          <a:sym typeface="Barlow Condensed"/>
                        </a:rPr>
                        <a:t>Item 5</a:t>
                      </a:r>
                      <a:endParaRPr sz="1100" u="none" cap="none" strike="noStrike"/>
                    </a:p>
                  </a:txBody>
                  <a:tcPr marT="190500" marB="190500" marR="190500" marL="190500">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bl>
          </a:graphicData>
        </a:graphic>
      </p:graphicFrame>
      <p:sp>
        <p:nvSpPr>
          <p:cNvPr id="457" name="Google Shape;457;p28"/>
          <p:cNvSpPr txBox="1"/>
          <p:nvPr/>
        </p:nvSpPr>
        <p:spPr>
          <a:xfrm>
            <a:off x="193212" y="342625"/>
            <a:ext cx="17849400" cy="3226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6200" u="none" cap="none" strike="noStrike">
                <a:solidFill>
                  <a:srgbClr val="C62A01"/>
                </a:solidFill>
                <a:latin typeface="Staatliches"/>
                <a:ea typeface="Staatliches"/>
                <a:cs typeface="Staatliches"/>
                <a:sym typeface="Staatliches"/>
              </a:rPr>
              <a:t>TRIP ITINERARY</a:t>
            </a:r>
            <a:endParaRPr sz="26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61" name="Shape 461"/>
        <p:cNvGrpSpPr/>
        <p:nvPr/>
      </p:nvGrpSpPr>
      <p:grpSpPr>
        <a:xfrm>
          <a:off x="0" y="0"/>
          <a:ext cx="0" cy="0"/>
          <a:chOff x="0" y="0"/>
          <a:chExt cx="0" cy="0"/>
        </a:xfrm>
      </p:grpSpPr>
      <p:sp>
        <p:nvSpPr>
          <p:cNvPr id="462" name="Google Shape;462;p2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463" name="Google Shape;463;p29"/>
          <p:cNvPicPr preferRelativeResize="0"/>
          <p:nvPr/>
        </p:nvPicPr>
        <p:blipFill>
          <a:blip r:embed="rId4">
            <a:alphaModFix/>
          </a:blip>
          <a:stretch>
            <a:fillRect/>
          </a:stretch>
        </p:blipFill>
        <p:spPr>
          <a:xfrm>
            <a:off x="11103850" y="291025"/>
            <a:ext cx="6155450" cy="8960301"/>
          </a:xfrm>
          <a:prstGeom prst="rect">
            <a:avLst/>
          </a:prstGeom>
          <a:noFill/>
          <a:ln>
            <a:noFill/>
          </a:ln>
        </p:spPr>
      </p:pic>
      <p:pic>
        <p:nvPicPr>
          <p:cNvPr id="464" name="Google Shape;464;p29"/>
          <p:cNvPicPr preferRelativeResize="0"/>
          <p:nvPr/>
        </p:nvPicPr>
        <p:blipFill>
          <a:blip r:embed="rId5">
            <a:alphaModFix/>
          </a:blip>
          <a:stretch>
            <a:fillRect/>
          </a:stretch>
        </p:blipFill>
        <p:spPr>
          <a:xfrm>
            <a:off x="5384775" y="5892257"/>
            <a:ext cx="5423775" cy="3366043"/>
          </a:xfrm>
          <a:prstGeom prst="rect">
            <a:avLst/>
          </a:prstGeom>
          <a:noFill/>
          <a:ln>
            <a:noFill/>
          </a:ln>
        </p:spPr>
      </p:pic>
      <p:pic>
        <p:nvPicPr>
          <p:cNvPr id="465" name="Google Shape;465;p29"/>
          <p:cNvPicPr preferRelativeResize="0"/>
          <p:nvPr/>
        </p:nvPicPr>
        <p:blipFill>
          <a:blip r:embed="rId6">
            <a:alphaModFix/>
          </a:blip>
          <a:stretch>
            <a:fillRect/>
          </a:stretch>
        </p:blipFill>
        <p:spPr>
          <a:xfrm>
            <a:off x="1028700" y="5898059"/>
            <a:ext cx="4057650" cy="3360241"/>
          </a:xfrm>
          <a:prstGeom prst="rect">
            <a:avLst/>
          </a:prstGeom>
          <a:noFill/>
          <a:ln>
            <a:noFill/>
          </a:ln>
        </p:spPr>
      </p:pic>
      <p:pic>
        <p:nvPicPr>
          <p:cNvPr id="466" name="Google Shape;466;p29"/>
          <p:cNvPicPr preferRelativeResize="0"/>
          <p:nvPr/>
        </p:nvPicPr>
        <p:blipFill>
          <a:blip r:embed="rId7">
            <a:alphaModFix/>
          </a:blip>
          <a:stretch>
            <a:fillRect/>
          </a:stretch>
        </p:blipFill>
        <p:spPr>
          <a:xfrm>
            <a:off x="1028700" y="2340525"/>
            <a:ext cx="9779874" cy="3149881"/>
          </a:xfrm>
          <a:prstGeom prst="rect">
            <a:avLst/>
          </a:prstGeom>
          <a:noFill/>
          <a:ln>
            <a:noFill/>
          </a:ln>
        </p:spPr>
      </p:pic>
      <p:sp>
        <p:nvSpPr>
          <p:cNvPr id="467" name="Google Shape;467;p29"/>
          <p:cNvSpPr txBox="1"/>
          <p:nvPr/>
        </p:nvSpPr>
        <p:spPr>
          <a:xfrm>
            <a:off x="603802" y="41966"/>
            <a:ext cx="13904100" cy="3038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671" u="none" cap="none" strike="noStrike">
                <a:solidFill>
                  <a:srgbClr val="C62A01"/>
                </a:solidFill>
                <a:latin typeface="Staatliches"/>
                <a:ea typeface="Staatliches"/>
                <a:cs typeface="Staatliches"/>
                <a:sym typeface="Staatliches"/>
              </a:rPr>
              <a:t>TRIP PHOTOS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71" name="Shape 471"/>
        <p:cNvGrpSpPr/>
        <p:nvPr/>
      </p:nvGrpSpPr>
      <p:grpSpPr>
        <a:xfrm>
          <a:off x="0" y="0"/>
          <a:ext cx="0" cy="0"/>
          <a:chOff x="0" y="0"/>
          <a:chExt cx="0" cy="0"/>
        </a:xfrm>
      </p:grpSpPr>
      <p:sp>
        <p:nvSpPr>
          <p:cNvPr id="472" name="Google Shape;472;p3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473" name="Google Shape;473;p30"/>
          <p:cNvSpPr txBox="1"/>
          <p:nvPr/>
        </p:nvSpPr>
        <p:spPr>
          <a:xfrm>
            <a:off x="1028700" y="713246"/>
            <a:ext cx="16230600" cy="3832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31126" u="none" cap="none" strike="noStrike">
                <a:solidFill>
                  <a:srgbClr val="C62A01"/>
                </a:solidFill>
                <a:latin typeface="Staatliches"/>
                <a:ea typeface="Staatliches"/>
                <a:cs typeface="Staatliches"/>
                <a:sym typeface="Staatliches"/>
              </a:rPr>
              <a:t>THANK YOU!</a:t>
            </a:r>
            <a:endParaRPr/>
          </a:p>
        </p:txBody>
      </p:sp>
      <p:pic>
        <p:nvPicPr>
          <p:cNvPr id="474" name="Google Shape;474;p30"/>
          <p:cNvPicPr preferRelativeResize="0"/>
          <p:nvPr/>
        </p:nvPicPr>
        <p:blipFill>
          <a:blip r:embed="rId4">
            <a:alphaModFix/>
          </a:blip>
          <a:stretch>
            <a:fillRect/>
          </a:stretch>
        </p:blipFill>
        <p:spPr>
          <a:xfrm>
            <a:off x="0" y="2966501"/>
            <a:ext cx="18288000" cy="7759898"/>
          </a:xfrm>
          <a:prstGeom prst="rect">
            <a:avLst/>
          </a:prstGeom>
          <a:noFill/>
          <a:ln>
            <a:noFill/>
          </a:ln>
        </p:spPr>
      </p:pic>
      <p:sp>
        <p:nvSpPr>
          <p:cNvPr id="475" name="Google Shape;475;p30"/>
          <p:cNvSpPr txBox="1"/>
          <p:nvPr/>
        </p:nvSpPr>
        <p:spPr>
          <a:xfrm>
            <a:off x="4867411" y="3900813"/>
            <a:ext cx="8553178"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Write a closing statement or call-to-action here.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79" name="Shape 479"/>
        <p:cNvGrpSpPr/>
        <p:nvPr/>
      </p:nvGrpSpPr>
      <p:grpSpPr>
        <a:xfrm>
          <a:off x="0" y="0"/>
          <a:ext cx="0" cy="0"/>
          <a:chOff x="0" y="0"/>
          <a:chExt cx="0" cy="0"/>
        </a:xfrm>
      </p:grpSpPr>
      <p:sp>
        <p:nvSpPr>
          <p:cNvPr id="480" name="Google Shape;480;p3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481" name="Google Shape;481;p31"/>
          <p:cNvSpPr/>
          <p:nvPr/>
        </p:nvSpPr>
        <p:spPr>
          <a:xfrm>
            <a:off x="1078014" y="3974359"/>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482" name="Google Shape;482;p31"/>
          <p:cNvSpPr/>
          <p:nvPr/>
        </p:nvSpPr>
        <p:spPr>
          <a:xfrm>
            <a:off x="1051391" y="4925925"/>
            <a:ext cx="263367" cy="263367"/>
          </a:xfrm>
          <a:custGeom>
            <a:rect b="b" l="l" r="r" t="t"/>
            <a:pathLst>
              <a:path extrusionOk="0" h="263367" w="263367">
                <a:moveTo>
                  <a:pt x="0" y="0"/>
                </a:moveTo>
                <a:lnTo>
                  <a:pt x="263368" y="0"/>
                </a:lnTo>
                <a:lnTo>
                  <a:pt x="263368" y="263368"/>
                </a:lnTo>
                <a:lnTo>
                  <a:pt x="0" y="263368"/>
                </a:lnTo>
                <a:lnTo>
                  <a:pt x="0" y="0"/>
                </a:lnTo>
                <a:close/>
              </a:path>
            </a:pathLst>
          </a:custGeom>
          <a:blipFill rotWithShape="1">
            <a:blip r:embed="rId5">
              <a:alphaModFix/>
            </a:blip>
            <a:stretch>
              <a:fillRect b="0" l="0" r="0" t="0"/>
            </a:stretch>
          </a:blipFill>
          <a:ln>
            <a:noFill/>
          </a:ln>
        </p:spPr>
      </p:sp>
      <p:sp>
        <p:nvSpPr>
          <p:cNvPr id="483" name="Google Shape;483;p31"/>
          <p:cNvSpPr/>
          <p:nvPr/>
        </p:nvSpPr>
        <p:spPr>
          <a:xfrm>
            <a:off x="1060010" y="587592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484" name="Google Shape;484;p31"/>
          <p:cNvSpPr/>
          <p:nvPr/>
        </p:nvSpPr>
        <p:spPr>
          <a:xfrm>
            <a:off x="1046557" y="7619600"/>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485" name="Google Shape;485;p31"/>
          <p:cNvSpPr/>
          <p:nvPr/>
        </p:nvSpPr>
        <p:spPr>
          <a:xfrm>
            <a:off x="1028700" y="6712878"/>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486" name="Google Shape;486;p31"/>
          <p:cNvSpPr txBox="1"/>
          <p:nvPr/>
        </p:nvSpPr>
        <p:spPr>
          <a:xfrm>
            <a:off x="1028700" y="810582"/>
            <a:ext cx="12602400" cy="2928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3779" u="none" cap="none" strike="noStrike">
                <a:solidFill>
                  <a:srgbClr val="C62A01"/>
                </a:solidFill>
                <a:latin typeface="Staatliches"/>
                <a:ea typeface="Staatliches"/>
                <a:cs typeface="Staatliches"/>
                <a:sym typeface="Staatliches"/>
              </a:rPr>
              <a:t>CONTACT US</a:t>
            </a:r>
            <a:endParaRPr/>
          </a:p>
        </p:txBody>
      </p:sp>
      <p:sp>
        <p:nvSpPr>
          <p:cNvPr id="487" name="Google Shape;487;p31"/>
          <p:cNvSpPr txBox="1"/>
          <p:nvPr/>
        </p:nvSpPr>
        <p:spPr>
          <a:xfrm>
            <a:off x="1716133" y="3924103"/>
            <a:ext cx="5801458"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123 Anywhere St., Any City,ST 12345</a:t>
            </a:r>
            <a:endParaRPr/>
          </a:p>
        </p:txBody>
      </p:sp>
      <p:pic>
        <p:nvPicPr>
          <p:cNvPr id="488" name="Google Shape;488;p31"/>
          <p:cNvPicPr preferRelativeResize="0"/>
          <p:nvPr/>
        </p:nvPicPr>
        <p:blipFill>
          <a:blip r:embed="rId9">
            <a:alphaModFix/>
          </a:blip>
          <a:stretch>
            <a:fillRect/>
          </a:stretch>
        </p:blipFill>
        <p:spPr>
          <a:xfrm>
            <a:off x="7898597" y="2653713"/>
            <a:ext cx="10389402" cy="7633289"/>
          </a:xfrm>
          <a:prstGeom prst="rect">
            <a:avLst/>
          </a:prstGeom>
          <a:noFill/>
          <a:ln>
            <a:noFill/>
          </a:ln>
        </p:spPr>
      </p:pic>
      <p:sp>
        <p:nvSpPr>
          <p:cNvPr id="489" name="Google Shape;489;p31"/>
          <p:cNvSpPr txBox="1"/>
          <p:nvPr/>
        </p:nvSpPr>
        <p:spPr>
          <a:xfrm>
            <a:off x="1716133" y="4849725"/>
            <a:ext cx="4892954"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123-456-7890</a:t>
            </a:r>
            <a:endParaRPr/>
          </a:p>
        </p:txBody>
      </p:sp>
      <p:sp>
        <p:nvSpPr>
          <p:cNvPr id="490" name="Google Shape;490;p31"/>
          <p:cNvSpPr txBox="1"/>
          <p:nvPr/>
        </p:nvSpPr>
        <p:spPr>
          <a:xfrm>
            <a:off x="1716133" y="5738285"/>
            <a:ext cx="4892954"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hello@reallygreatsite.com</a:t>
            </a:r>
            <a:endParaRPr/>
          </a:p>
        </p:txBody>
      </p:sp>
      <p:sp>
        <p:nvSpPr>
          <p:cNvPr id="491" name="Google Shape;491;p31"/>
          <p:cNvSpPr txBox="1"/>
          <p:nvPr/>
        </p:nvSpPr>
        <p:spPr>
          <a:xfrm>
            <a:off x="1716133" y="7519930"/>
            <a:ext cx="4892954"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reallygreatsite.com</a:t>
            </a:r>
            <a:endParaRPr/>
          </a:p>
        </p:txBody>
      </p:sp>
      <p:sp>
        <p:nvSpPr>
          <p:cNvPr id="492" name="Google Shape;492;p31"/>
          <p:cNvSpPr txBox="1"/>
          <p:nvPr/>
        </p:nvSpPr>
        <p:spPr>
          <a:xfrm>
            <a:off x="1716133" y="6615629"/>
            <a:ext cx="4892954"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@reallygreatsite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95" name="Shape 95"/>
        <p:cNvGrpSpPr/>
        <p:nvPr/>
      </p:nvGrpSpPr>
      <p:grpSpPr>
        <a:xfrm>
          <a:off x="0" y="0"/>
          <a:ext cx="0" cy="0"/>
          <a:chOff x="0" y="0"/>
          <a:chExt cx="0" cy="0"/>
        </a:xfrm>
      </p:grpSpPr>
      <p:sp>
        <p:nvSpPr>
          <p:cNvPr id="96" name="Google Shape;96;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97" name="Google Shape;97;p14"/>
          <p:cNvPicPr preferRelativeResize="0"/>
          <p:nvPr/>
        </p:nvPicPr>
        <p:blipFill>
          <a:blip r:embed="rId4">
            <a:alphaModFix/>
          </a:blip>
          <a:stretch>
            <a:fillRect/>
          </a:stretch>
        </p:blipFill>
        <p:spPr>
          <a:xfrm>
            <a:off x="14188575" y="6030526"/>
            <a:ext cx="3573225" cy="4130749"/>
          </a:xfrm>
          <a:prstGeom prst="rect">
            <a:avLst/>
          </a:prstGeom>
          <a:noFill/>
          <a:ln>
            <a:noFill/>
          </a:ln>
        </p:spPr>
      </p:pic>
      <p:sp>
        <p:nvSpPr>
          <p:cNvPr id="98" name="Google Shape;98;p14"/>
          <p:cNvSpPr txBox="1"/>
          <p:nvPr/>
        </p:nvSpPr>
        <p:spPr>
          <a:xfrm>
            <a:off x="1028700" y="1019175"/>
            <a:ext cx="16230600" cy="1838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C62A01"/>
                </a:solidFill>
                <a:latin typeface="Staatliches"/>
                <a:ea typeface="Staatliches"/>
                <a:cs typeface="Staatliches"/>
                <a:sym typeface="Staatliches"/>
              </a:rPr>
              <a:t>TO USE THIS PRESENTATION</a:t>
            </a:r>
            <a:endParaRPr/>
          </a:p>
        </p:txBody>
      </p:sp>
      <p:sp>
        <p:nvSpPr>
          <p:cNvPr id="99" name="Google Shape;99;p14"/>
          <p:cNvSpPr txBox="1"/>
          <p:nvPr/>
        </p:nvSpPr>
        <p:spPr>
          <a:xfrm>
            <a:off x="920691" y="4136553"/>
            <a:ext cx="5573622" cy="376809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Barlow Condensed"/>
                <a:ea typeface="Barlow Condensed"/>
                <a:cs typeface="Barlow Condensed"/>
                <a:sym typeface="Barlow Condensed"/>
              </a:rPr>
              <a:t>Click on the "Google Slides" button below this presentation preview. Make sure to sign in to your Google account. Click on "Make a copy." Start editing your presentation.</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sng" cap="none" strike="noStrike">
                <a:solidFill>
                  <a:srgbClr val="000000"/>
                </a:solidFill>
                <a:latin typeface="Barlow Condensed"/>
                <a:ea typeface="Barlow Condensed"/>
                <a:cs typeface="Barlow Condensed"/>
                <a:sym typeface="Barlow Condensed"/>
              </a:rPr>
              <a:t>Alternative:</a:t>
            </a:r>
            <a:r>
              <a:rPr b="0" i="0" lang="en-US" sz="2400" u="none" cap="none" strike="noStrike">
                <a:solidFill>
                  <a:srgbClr val="000000"/>
                </a:solidFill>
                <a:latin typeface="Barlow Condensed"/>
                <a:ea typeface="Barlow Condensed"/>
                <a:cs typeface="Barlow Condensed"/>
                <a:sym typeface="Barlow Condensed"/>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0" name="Google Shape;100;p14"/>
          <p:cNvSpPr txBox="1"/>
          <p:nvPr/>
        </p:nvSpPr>
        <p:spPr>
          <a:xfrm>
            <a:off x="1136709" y="3161193"/>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Google Slides</a:t>
            </a:r>
            <a:endParaRPr/>
          </a:p>
        </p:txBody>
      </p:sp>
      <p:sp>
        <p:nvSpPr>
          <p:cNvPr id="101" name="Google Shape;101;p14"/>
          <p:cNvSpPr txBox="1"/>
          <p:nvPr/>
        </p:nvSpPr>
        <p:spPr>
          <a:xfrm>
            <a:off x="7351563" y="4136553"/>
            <a:ext cx="5038140" cy="376809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Barlow Condensed"/>
                <a:ea typeface="Barlow Condensed"/>
                <a:cs typeface="Barlow Condensed"/>
                <a:sym typeface="Barlow Condensed"/>
              </a:rPr>
              <a:t>Click on the "PowerPoint" button below this presentation preview. Start editing your presentation.</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sng" cap="none" strike="noStrike">
                <a:solidFill>
                  <a:srgbClr val="000000"/>
                </a:solidFill>
                <a:latin typeface="Barlow Condensed"/>
                <a:ea typeface="Barlow Condensed"/>
                <a:cs typeface="Barlow Condensed"/>
                <a:sym typeface="Barlow Condensed"/>
              </a:rPr>
              <a:t>Alternative:</a:t>
            </a:r>
            <a:r>
              <a:rPr b="0" i="0" lang="en-US" sz="2400" u="none" cap="none" strike="noStrike">
                <a:solidFill>
                  <a:srgbClr val="000000"/>
                </a:solidFill>
                <a:latin typeface="Barlow Condensed"/>
                <a:ea typeface="Barlow Condensed"/>
                <a:cs typeface="Barlow Condensed"/>
                <a:sym typeface="Barlow Condensed"/>
              </a:rPr>
              <a:t> From Canva template file, Click on the "Share" button on the top right corner in Canva and click on "More" at the bottom of the menu. Enter "PowerPoint" in the search bar and click on the PowerPoint icon to download.</a:t>
            </a:r>
            <a:endParaRPr/>
          </a:p>
        </p:txBody>
      </p:sp>
      <p:sp>
        <p:nvSpPr>
          <p:cNvPr id="102" name="Google Shape;102;p14"/>
          <p:cNvSpPr txBox="1"/>
          <p:nvPr/>
        </p:nvSpPr>
        <p:spPr>
          <a:xfrm>
            <a:off x="7645029" y="3161193"/>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PowerPoint</a:t>
            </a:r>
            <a:endParaRPr/>
          </a:p>
        </p:txBody>
      </p:sp>
      <p:sp>
        <p:nvSpPr>
          <p:cNvPr id="103" name="Google Shape;103;p14"/>
          <p:cNvSpPr txBox="1"/>
          <p:nvPr/>
        </p:nvSpPr>
        <p:spPr>
          <a:xfrm>
            <a:off x="13242303" y="4136553"/>
            <a:ext cx="4016997" cy="209169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Barlow Condensed"/>
                <a:ea typeface="Barlow Condensed"/>
                <a:cs typeface="Barlow Condensed"/>
                <a:sym typeface="Barlow Condensed"/>
              </a:rPr>
              <a:t>Click on the "Canva" button under this presentation preview. Start editing your presentation. You need to sign in to your Canva account.</a:t>
            </a:r>
            <a:endParaRPr/>
          </a:p>
        </p:txBody>
      </p:sp>
      <p:sp>
        <p:nvSpPr>
          <p:cNvPr id="104" name="Google Shape;104;p14"/>
          <p:cNvSpPr txBox="1"/>
          <p:nvPr/>
        </p:nvSpPr>
        <p:spPr>
          <a:xfrm>
            <a:off x="13436400" y="3161193"/>
            <a:ext cx="3930909"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496" name="Shape 496"/>
        <p:cNvGrpSpPr/>
        <p:nvPr/>
      </p:nvGrpSpPr>
      <p:grpSpPr>
        <a:xfrm>
          <a:off x="0" y="0"/>
          <a:ext cx="0" cy="0"/>
          <a:chOff x="0" y="0"/>
          <a:chExt cx="0" cy="0"/>
        </a:xfrm>
      </p:grpSpPr>
      <p:sp>
        <p:nvSpPr>
          <p:cNvPr id="497" name="Google Shape;497;p3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498" name="Google Shape;498;p32"/>
          <p:cNvPicPr preferRelativeResize="0"/>
          <p:nvPr/>
        </p:nvPicPr>
        <p:blipFill>
          <a:blip r:embed="rId4">
            <a:alphaModFix/>
          </a:blip>
          <a:stretch>
            <a:fillRect/>
          </a:stretch>
        </p:blipFill>
        <p:spPr>
          <a:xfrm>
            <a:off x="11566775" y="-1413657"/>
            <a:ext cx="6721226" cy="13109581"/>
          </a:xfrm>
          <a:prstGeom prst="rect">
            <a:avLst/>
          </a:prstGeom>
          <a:noFill/>
          <a:ln>
            <a:noFill/>
          </a:ln>
        </p:spPr>
      </p:pic>
      <p:pic>
        <p:nvPicPr>
          <p:cNvPr id="499" name="Google Shape;499;p32"/>
          <p:cNvPicPr preferRelativeResize="0"/>
          <p:nvPr/>
        </p:nvPicPr>
        <p:blipFill>
          <a:blip r:embed="rId5">
            <a:alphaModFix/>
          </a:blip>
          <a:stretch>
            <a:fillRect/>
          </a:stretch>
        </p:blipFill>
        <p:spPr>
          <a:xfrm>
            <a:off x="1028700" y="3925200"/>
            <a:ext cx="7723180" cy="1937125"/>
          </a:xfrm>
          <a:prstGeom prst="rect">
            <a:avLst/>
          </a:prstGeom>
          <a:noFill/>
          <a:ln>
            <a:noFill/>
          </a:ln>
        </p:spPr>
      </p:pic>
      <p:sp>
        <p:nvSpPr>
          <p:cNvPr id="500" name="Google Shape;500;p32"/>
          <p:cNvSpPr txBox="1"/>
          <p:nvPr/>
        </p:nvSpPr>
        <p:spPr>
          <a:xfrm>
            <a:off x="1028700" y="761530"/>
            <a:ext cx="10461600" cy="3324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6999" u="none" cap="none" strike="noStrike">
                <a:solidFill>
                  <a:srgbClr val="C62A01"/>
                </a:solidFill>
                <a:latin typeface="Staatliches"/>
                <a:ea typeface="Staatliches"/>
                <a:cs typeface="Staatliches"/>
                <a:sym typeface="Staatliches"/>
              </a:rPr>
              <a:t>CREDITS</a:t>
            </a:r>
            <a:endParaRPr/>
          </a:p>
        </p:txBody>
      </p:sp>
      <p:sp>
        <p:nvSpPr>
          <p:cNvPr id="501" name="Google Shape;501;p32"/>
          <p:cNvSpPr txBox="1"/>
          <p:nvPr/>
        </p:nvSpPr>
        <p:spPr>
          <a:xfrm>
            <a:off x="1028700" y="6295491"/>
            <a:ext cx="7748400" cy="79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This presentation template is free for everyone to use thanks to the following:</a:t>
            </a:r>
            <a:endParaRPr/>
          </a:p>
        </p:txBody>
      </p:sp>
      <p:sp>
        <p:nvSpPr>
          <p:cNvPr id="502" name="Google Shape;502;p32"/>
          <p:cNvSpPr txBox="1"/>
          <p:nvPr/>
        </p:nvSpPr>
        <p:spPr>
          <a:xfrm>
            <a:off x="1028700" y="7251801"/>
            <a:ext cx="7748400" cy="79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SlidesCarnival for the presentation template</a:t>
            </a:r>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Pexels for the photos</a:t>
            </a:r>
            <a:endParaRPr/>
          </a:p>
        </p:txBody>
      </p:sp>
      <p:sp>
        <p:nvSpPr>
          <p:cNvPr id="503" name="Google Shape;503;p32"/>
          <p:cNvSpPr txBox="1"/>
          <p:nvPr/>
        </p:nvSpPr>
        <p:spPr>
          <a:xfrm>
            <a:off x="1028700" y="8265261"/>
            <a:ext cx="7748400" cy="369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Happy designing!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507" name="Shape 507"/>
        <p:cNvGrpSpPr/>
        <p:nvPr/>
      </p:nvGrpSpPr>
      <p:grpSpPr>
        <a:xfrm>
          <a:off x="0" y="0"/>
          <a:ext cx="0" cy="0"/>
          <a:chOff x="0" y="0"/>
          <a:chExt cx="0" cy="0"/>
        </a:xfrm>
      </p:grpSpPr>
      <p:sp>
        <p:nvSpPr>
          <p:cNvPr id="508" name="Google Shape;508;p3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509" name="Google Shape;509;p33"/>
          <p:cNvSpPr txBox="1"/>
          <p:nvPr/>
        </p:nvSpPr>
        <p:spPr>
          <a:xfrm>
            <a:off x="1028700" y="2391318"/>
            <a:ext cx="8115300" cy="3424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7813" u="none" cap="none" strike="noStrike">
                <a:solidFill>
                  <a:srgbClr val="C62A01"/>
                </a:solidFill>
                <a:latin typeface="Staatliches"/>
                <a:ea typeface="Staatliches"/>
                <a:cs typeface="Staatliches"/>
                <a:sym typeface="Staatliches"/>
              </a:rPr>
              <a:t>FONTS</a:t>
            </a:r>
            <a:endParaRPr/>
          </a:p>
        </p:txBody>
      </p:sp>
      <p:sp>
        <p:nvSpPr>
          <p:cNvPr id="510" name="Google Shape;510;p33"/>
          <p:cNvSpPr txBox="1"/>
          <p:nvPr/>
        </p:nvSpPr>
        <p:spPr>
          <a:xfrm>
            <a:off x="1136576" y="5619446"/>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This presentation template uses the following free fonts:</a:t>
            </a:r>
            <a:endParaRPr/>
          </a:p>
        </p:txBody>
      </p:sp>
      <p:sp>
        <p:nvSpPr>
          <p:cNvPr id="511" name="Google Shape;511;p33"/>
          <p:cNvSpPr txBox="1"/>
          <p:nvPr/>
        </p:nvSpPr>
        <p:spPr>
          <a:xfrm>
            <a:off x="945393" y="6630882"/>
            <a:ext cx="5059200" cy="1219200"/>
          </a:xfrm>
          <a:prstGeom prst="rect">
            <a:avLst/>
          </a:prstGeom>
          <a:noFill/>
          <a:ln>
            <a:noFill/>
          </a:ln>
        </p:spPr>
        <p:txBody>
          <a:bodyPr anchorCtr="0" anchor="t" bIns="0" lIns="0" spcFirstLastPara="1" rIns="0" wrap="square" tIns="0">
            <a:spAutoFit/>
          </a:bodyPr>
          <a:lstStyle/>
          <a:p>
            <a:pPr indent="-259079" lvl="1" marL="518160" marR="0" rtl="0" algn="just">
              <a:lnSpc>
                <a:spcPct val="115000"/>
              </a:lnSpc>
              <a:spcBef>
                <a:spcPts val="0"/>
              </a:spcBef>
              <a:spcAft>
                <a:spcPts val="0"/>
              </a:spcAft>
              <a:buClr>
                <a:srgbClr val="000000"/>
              </a:buClr>
              <a:buSzPts val="2400"/>
              <a:buFont typeface="Arial"/>
              <a:buChar char="•"/>
            </a:pPr>
            <a:r>
              <a:rPr b="0" i="0" lang="en-US" sz="2400" u="none" cap="none" strike="noStrike">
                <a:solidFill>
                  <a:srgbClr val="000000"/>
                </a:solidFill>
                <a:latin typeface="Barlow Condensed"/>
                <a:ea typeface="Barlow Condensed"/>
                <a:cs typeface="Barlow Condensed"/>
                <a:sym typeface="Barlow Condensed"/>
              </a:rPr>
              <a:t>Titles: Staatliches</a:t>
            </a:r>
            <a:endParaRPr/>
          </a:p>
          <a:p>
            <a:pPr indent="-259079" lvl="1" marL="518160" marR="0" rtl="0" algn="just">
              <a:lnSpc>
                <a:spcPct val="115000"/>
              </a:lnSpc>
              <a:spcBef>
                <a:spcPts val="0"/>
              </a:spcBef>
              <a:spcAft>
                <a:spcPts val="0"/>
              </a:spcAft>
              <a:buClr>
                <a:srgbClr val="000000"/>
              </a:buClr>
              <a:buSzPts val="2400"/>
              <a:buFont typeface="Arial"/>
              <a:buChar char="•"/>
            </a:pPr>
            <a:r>
              <a:rPr b="0" i="0" lang="en-US" sz="2400" u="none" cap="none" strike="noStrike">
                <a:solidFill>
                  <a:srgbClr val="000000"/>
                </a:solidFill>
                <a:latin typeface="Barlow Condensed"/>
                <a:ea typeface="Barlow Condensed"/>
                <a:cs typeface="Barlow Condensed"/>
                <a:sym typeface="Barlow Condensed"/>
              </a:rPr>
              <a:t>Headers: Staatliches</a:t>
            </a:r>
            <a:endParaRPr/>
          </a:p>
          <a:p>
            <a:pPr indent="-259079" lvl="1" marL="518160" marR="0" rtl="0" algn="just">
              <a:lnSpc>
                <a:spcPct val="115000"/>
              </a:lnSpc>
              <a:spcBef>
                <a:spcPts val="0"/>
              </a:spcBef>
              <a:spcAft>
                <a:spcPts val="0"/>
              </a:spcAft>
              <a:buClr>
                <a:srgbClr val="000000"/>
              </a:buClr>
              <a:buSzPts val="2400"/>
              <a:buFont typeface="Arial"/>
              <a:buChar char="•"/>
            </a:pPr>
            <a:r>
              <a:rPr b="0" i="0" lang="en-US" sz="2400" u="none" cap="none" strike="noStrike">
                <a:solidFill>
                  <a:srgbClr val="000000"/>
                </a:solidFill>
                <a:latin typeface="Barlow Condensed"/>
                <a:ea typeface="Barlow Condensed"/>
                <a:cs typeface="Barlow Condensed"/>
                <a:sym typeface="Barlow Condensed"/>
              </a:rPr>
              <a:t>Body Copy: Barlow Condensed</a:t>
            </a:r>
            <a:endParaRPr/>
          </a:p>
        </p:txBody>
      </p:sp>
      <p:sp>
        <p:nvSpPr>
          <p:cNvPr id="512" name="Google Shape;512;p33"/>
          <p:cNvSpPr txBox="1"/>
          <p:nvPr/>
        </p:nvSpPr>
        <p:spPr>
          <a:xfrm>
            <a:off x="1161145" y="8013792"/>
            <a:ext cx="58455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You can find these fonts online too. Happy designing! </a:t>
            </a:r>
            <a:endParaRPr/>
          </a:p>
        </p:txBody>
      </p:sp>
      <p:pic>
        <p:nvPicPr>
          <p:cNvPr id="513" name="Google Shape;513;p33"/>
          <p:cNvPicPr preferRelativeResize="0"/>
          <p:nvPr/>
        </p:nvPicPr>
        <p:blipFill>
          <a:blip r:embed="rId4">
            <a:alphaModFix/>
          </a:blip>
          <a:stretch>
            <a:fillRect/>
          </a:stretch>
        </p:blipFill>
        <p:spPr>
          <a:xfrm>
            <a:off x="6884550" y="0"/>
            <a:ext cx="10464800" cy="10287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108" name="Shape 108"/>
        <p:cNvGrpSpPr/>
        <p:nvPr/>
      </p:nvGrpSpPr>
      <p:grpSpPr>
        <a:xfrm>
          <a:off x="0" y="0"/>
          <a:ext cx="0" cy="0"/>
          <a:chOff x="0" y="0"/>
          <a:chExt cx="0" cy="0"/>
        </a:xfrm>
      </p:grpSpPr>
      <p:sp>
        <p:nvSpPr>
          <p:cNvPr id="109" name="Google Shape;109;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110" name="Google Shape;110;p15"/>
          <p:cNvSpPr txBox="1"/>
          <p:nvPr/>
        </p:nvSpPr>
        <p:spPr>
          <a:xfrm>
            <a:off x="1028700" y="343861"/>
            <a:ext cx="11787997" cy="4868219"/>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31943" u="none" cap="none" strike="noStrike">
                <a:solidFill>
                  <a:srgbClr val="C62A01"/>
                </a:solidFill>
                <a:latin typeface="Staatliches"/>
                <a:ea typeface="Staatliches"/>
                <a:cs typeface="Staatliches"/>
                <a:sym typeface="Staatliches"/>
              </a:rPr>
              <a:t>AGENDA</a:t>
            </a:r>
            <a:endParaRPr/>
          </a:p>
        </p:txBody>
      </p:sp>
      <p:sp>
        <p:nvSpPr>
          <p:cNvPr id="111" name="Google Shape;111;p15"/>
          <p:cNvSpPr txBox="1"/>
          <p:nvPr/>
        </p:nvSpPr>
        <p:spPr>
          <a:xfrm>
            <a:off x="1028700" y="4850130"/>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Week 1</a:t>
            </a:r>
            <a:endParaRPr/>
          </a:p>
        </p:txBody>
      </p:sp>
      <p:sp>
        <p:nvSpPr>
          <p:cNvPr id="112" name="Google Shape;112;p15"/>
          <p:cNvSpPr txBox="1"/>
          <p:nvPr/>
        </p:nvSpPr>
        <p:spPr>
          <a:xfrm>
            <a:off x="1028700" y="5529898"/>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November 01-02</a:t>
            </a:r>
            <a:endParaRPr/>
          </a:p>
        </p:txBody>
      </p:sp>
      <p:sp>
        <p:nvSpPr>
          <p:cNvPr id="113" name="Google Shape;113;p15"/>
          <p:cNvSpPr txBox="1"/>
          <p:nvPr/>
        </p:nvSpPr>
        <p:spPr>
          <a:xfrm>
            <a:off x="1028700" y="622903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Week 2</a:t>
            </a:r>
            <a:endParaRPr/>
          </a:p>
        </p:txBody>
      </p:sp>
      <p:sp>
        <p:nvSpPr>
          <p:cNvPr id="114" name="Google Shape;114;p15"/>
          <p:cNvSpPr txBox="1"/>
          <p:nvPr/>
        </p:nvSpPr>
        <p:spPr>
          <a:xfrm>
            <a:off x="1028700" y="6908800"/>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November 03-09</a:t>
            </a:r>
            <a:endParaRPr/>
          </a:p>
        </p:txBody>
      </p:sp>
      <p:sp>
        <p:nvSpPr>
          <p:cNvPr id="115" name="Google Shape;115;p15"/>
          <p:cNvSpPr txBox="1"/>
          <p:nvPr/>
        </p:nvSpPr>
        <p:spPr>
          <a:xfrm>
            <a:off x="1028700" y="760793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Week 3</a:t>
            </a:r>
            <a:endParaRPr/>
          </a:p>
        </p:txBody>
      </p:sp>
      <p:sp>
        <p:nvSpPr>
          <p:cNvPr id="116" name="Google Shape;116;p15"/>
          <p:cNvSpPr txBox="1"/>
          <p:nvPr/>
        </p:nvSpPr>
        <p:spPr>
          <a:xfrm>
            <a:off x="1028700" y="8287703"/>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November 10-16</a:t>
            </a:r>
            <a:endParaRPr/>
          </a:p>
        </p:txBody>
      </p:sp>
      <p:sp>
        <p:nvSpPr>
          <p:cNvPr id="117" name="Google Shape;117;p15"/>
          <p:cNvSpPr txBox="1"/>
          <p:nvPr/>
        </p:nvSpPr>
        <p:spPr>
          <a:xfrm>
            <a:off x="6922698" y="4850130"/>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Week 4</a:t>
            </a:r>
            <a:endParaRPr/>
          </a:p>
        </p:txBody>
      </p:sp>
      <p:sp>
        <p:nvSpPr>
          <p:cNvPr id="118" name="Google Shape;118;p15"/>
          <p:cNvSpPr txBox="1"/>
          <p:nvPr/>
        </p:nvSpPr>
        <p:spPr>
          <a:xfrm>
            <a:off x="6922698" y="5529898"/>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November 17-23</a:t>
            </a:r>
            <a:endParaRPr/>
          </a:p>
        </p:txBody>
      </p:sp>
      <p:sp>
        <p:nvSpPr>
          <p:cNvPr id="119" name="Google Shape;119;p15"/>
          <p:cNvSpPr txBox="1"/>
          <p:nvPr/>
        </p:nvSpPr>
        <p:spPr>
          <a:xfrm>
            <a:off x="6922698" y="622903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Week 5</a:t>
            </a:r>
            <a:endParaRPr/>
          </a:p>
        </p:txBody>
      </p:sp>
      <p:sp>
        <p:nvSpPr>
          <p:cNvPr id="120" name="Google Shape;120;p15"/>
          <p:cNvSpPr txBox="1"/>
          <p:nvPr/>
        </p:nvSpPr>
        <p:spPr>
          <a:xfrm>
            <a:off x="6922698" y="6908800"/>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November 24-30</a:t>
            </a:r>
            <a:endParaRPr/>
          </a:p>
        </p:txBody>
      </p:sp>
      <p:sp>
        <p:nvSpPr>
          <p:cNvPr id="121" name="Google Shape;121;p15"/>
          <p:cNvSpPr txBox="1"/>
          <p:nvPr/>
        </p:nvSpPr>
        <p:spPr>
          <a:xfrm>
            <a:off x="6922698" y="760793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extra topic</a:t>
            </a:r>
            <a:endParaRPr/>
          </a:p>
        </p:txBody>
      </p:sp>
      <p:sp>
        <p:nvSpPr>
          <p:cNvPr id="122" name="Google Shape;122;p15"/>
          <p:cNvSpPr txBox="1"/>
          <p:nvPr/>
        </p:nvSpPr>
        <p:spPr>
          <a:xfrm>
            <a:off x="6922698" y="8287703"/>
            <a:ext cx="3664121"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here</a:t>
            </a:r>
            <a:endParaRPr/>
          </a:p>
        </p:txBody>
      </p:sp>
      <p:pic>
        <p:nvPicPr>
          <p:cNvPr id="123" name="Google Shape;123;p15"/>
          <p:cNvPicPr preferRelativeResize="0"/>
          <p:nvPr/>
        </p:nvPicPr>
        <p:blipFill>
          <a:blip r:embed="rId4">
            <a:alphaModFix/>
          </a:blip>
          <a:stretch>
            <a:fillRect/>
          </a:stretch>
        </p:blipFill>
        <p:spPr>
          <a:xfrm>
            <a:off x="8780109" y="0"/>
            <a:ext cx="9507881" cy="10286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127" name="Shape 127"/>
        <p:cNvGrpSpPr/>
        <p:nvPr/>
      </p:nvGrpSpPr>
      <p:grpSpPr>
        <a:xfrm>
          <a:off x="0" y="0"/>
          <a:ext cx="0" cy="0"/>
          <a:chOff x="0" y="0"/>
          <a:chExt cx="0" cy="0"/>
        </a:xfrm>
      </p:grpSpPr>
      <p:sp>
        <p:nvSpPr>
          <p:cNvPr id="128" name="Google Shape;128;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graphicFrame>
        <p:nvGraphicFramePr>
          <p:cNvPr id="129" name="Google Shape;129;p16"/>
          <p:cNvGraphicFramePr/>
          <p:nvPr/>
        </p:nvGraphicFramePr>
        <p:xfrm>
          <a:off x="1028700" y="1814513"/>
          <a:ext cx="3000000" cy="3000000"/>
        </p:xfrm>
        <a:graphic>
          <a:graphicData uri="http://schemas.openxmlformats.org/drawingml/2006/table">
            <a:tbl>
              <a:tblPr>
                <a:noFill/>
                <a:tableStyleId>{76275C33-4D03-4A38-B83F-794BE18135EE}</a:tableStyleId>
              </a:tblPr>
              <a:tblGrid>
                <a:gridCol w="2318650"/>
                <a:gridCol w="2318650"/>
                <a:gridCol w="2318650"/>
                <a:gridCol w="2318650"/>
                <a:gridCol w="2318650"/>
                <a:gridCol w="2318650"/>
                <a:gridCol w="2318650"/>
              </a:tblGrid>
              <a:tr h="1301800">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sun</a:t>
                      </a:r>
                      <a:endParaRPr sz="1100" u="none" cap="none" strike="noStrike"/>
                    </a:p>
                  </a:txBody>
                  <a:tcPr marT="190500" marB="190500" marR="190500" marL="190500" anchor="ctr">
                    <a:lnL cap="flat" cmpd="sng" w="38100">
                      <a:solidFill>
                        <a:srgbClr val="C62A01"/>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mon</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tue</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wed</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thu</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fri</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FFFAF2"/>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Staatliches"/>
                          <a:ea typeface="Staatliches"/>
                          <a:cs typeface="Staatliches"/>
                          <a:sym typeface="Staatliches"/>
                        </a:rPr>
                        <a:t>sat</a:t>
                      </a:r>
                      <a:endParaRPr sz="1100" u="none" cap="none" strike="noStrike"/>
                    </a:p>
                  </a:txBody>
                  <a:tcPr marT="190500" marB="190500" marR="190500" marL="190500" anchor="ctr">
                    <a:lnL cap="flat" cmpd="sng" w="38100">
                      <a:solidFill>
                        <a:srgbClr val="FFFAF2"/>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solidFill>
                      <a:srgbClr val="C62A01"/>
                    </a:solidFill>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All Saints’ Day</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All Souls’ Day</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my bday</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fishing day</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288250">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vacation start</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vacation end</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Barlow Condensed"/>
                          <a:ea typeface="Barlow Condensed"/>
                          <a:cs typeface="Barlow Condensed"/>
                          <a:sym typeface="Barlow Condensed"/>
                        </a:rPr>
                        <a:t>Thanksgiving</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C62A01"/>
                      </a:solidFill>
                      <a:prstDash val="solid"/>
                      <a:round/>
                      <a:headEnd len="sm" w="sm" type="none"/>
                      <a:tailEnd len="sm" w="sm" type="none"/>
                    </a:lnL>
                    <a:lnR cap="flat" cmpd="sng" w="38100">
                      <a:solidFill>
                        <a:srgbClr val="C62A01"/>
                      </a:solidFill>
                      <a:prstDash val="solid"/>
                      <a:round/>
                      <a:headEnd len="sm" w="sm" type="none"/>
                      <a:tailEnd len="sm" w="sm" type="none"/>
                    </a:lnR>
                    <a:lnT cap="flat" cmpd="sng" w="38100">
                      <a:solidFill>
                        <a:srgbClr val="C62A01"/>
                      </a:solidFill>
                      <a:prstDash val="solid"/>
                      <a:round/>
                      <a:headEnd len="sm" w="sm" type="none"/>
                      <a:tailEnd len="sm" w="sm" type="none"/>
                    </a:lnT>
                    <a:lnB cap="flat" cmpd="sng" w="38100">
                      <a:solidFill>
                        <a:srgbClr val="C62A01"/>
                      </a:solidFill>
                      <a:prstDash val="solid"/>
                      <a:round/>
                      <a:headEnd len="sm" w="sm" type="none"/>
                      <a:tailEnd len="sm" w="sm" type="none"/>
                    </a:lnB>
                  </a:tcPr>
                </a:tc>
              </a:tr>
            </a:tbl>
          </a:graphicData>
        </a:graphic>
      </p:graphicFrame>
      <p:pic>
        <p:nvPicPr>
          <p:cNvPr id="130" name="Google Shape;130;p16"/>
          <p:cNvPicPr preferRelativeResize="0"/>
          <p:nvPr/>
        </p:nvPicPr>
        <p:blipFill>
          <a:blip r:embed="rId4">
            <a:alphaModFix/>
          </a:blip>
          <a:stretch>
            <a:fillRect/>
          </a:stretch>
        </p:blipFill>
        <p:spPr>
          <a:xfrm>
            <a:off x="10314600" y="6981082"/>
            <a:ext cx="1087075" cy="872188"/>
          </a:xfrm>
          <a:prstGeom prst="rect">
            <a:avLst/>
          </a:prstGeom>
          <a:noFill/>
          <a:ln>
            <a:noFill/>
          </a:ln>
        </p:spPr>
      </p:pic>
      <p:cxnSp>
        <p:nvCxnSpPr>
          <p:cNvPr id="131" name="Google Shape;131;p16"/>
          <p:cNvCxnSpPr/>
          <p:nvPr/>
        </p:nvCxnSpPr>
        <p:spPr>
          <a:xfrm>
            <a:off x="3109313" y="7579103"/>
            <a:ext cx="7327587" cy="0"/>
          </a:xfrm>
          <a:prstGeom prst="straightConnector1">
            <a:avLst/>
          </a:prstGeom>
          <a:noFill/>
          <a:ln cap="flat" cmpd="sng" w="38100">
            <a:solidFill>
              <a:srgbClr val="C62A01"/>
            </a:solidFill>
            <a:prstDash val="solid"/>
            <a:round/>
            <a:headEnd len="sm" w="sm" type="none"/>
            <a:tailEnd len="sm" w="sm" type="none"/>
          </a:ln>
        </p:spPr>
      </p:cxnSp>
      <p:grpSp>
        <p:nvGrpSpPr>
          <p:cNvPr id="132" name="Google Shape;132;p16"/>
          <p:cNvGrpSpPr/>
          <p:nvPr/>
        </p:nvGrpSpPr>
        <p:grpSpPr>
          <a:xfrm>
            <a:off x="10343174" y="7485378"/>
            <a:ext cx="187451" cy="187451"/>
            <a:chOff x="0" y="0"/>
            <a:chExt cx="812800" cy="812800"/>
          </a:xfrm>
        </p:grpSpPr>
        <p:sp>
          <p:nvSpPr>
            <p:cNvPr id="133" name="Google Shape;13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2A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16"/>
          <p:cNvGrpSpPr/>
          <p:nvPr/>
        </p:nvGrpSpPr>
        <p:grpSpPr>
          <a:xfrm>
            <a:off x="3015587" y="7485378"/>
            <a:ext cx="187451" cy="187451"/>
            <a:chOff x="0" y="0"/>
            <a:chExt cx="812800" cy="812800"/>
          </a:xfrm>
        </p:grpSpPr>
        <p:sp>
          <p:nvSpPr>
            <p:cNvPr id="136" name="Google Shape;13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2A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 name="Google Shape;138;p16"/>
          <p:cNvSpPr txBox="1"/>
          <p:nvPr/>
        </p:nvSpPr>
        <p:spPr>
          <a:xfrm>
            <a:off x="14679902" y="3254965"/>
            <a:ext cx="14369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01</a:t>
            </a:r>
            <a:endParaRPr/>
          </a:p>
        </p:txBody>
      </p:sp>
      <p:sp>
        <p:nvSpPr>
          <p:cNvPr id="139" name="Google Shape;139;p16"/>
          <p:cNvSpPr txBox="1"/>
          <p:nvPr/>
        </p:nvSpPr>
        <p:spPr>
          <a:xfrm>
            <a:off x="5281818" y="4537629"/>
            <a:ext cx="192658"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04</a:t>
            </a:r>
            <a:endParaRPr/>
          </a:p>
        </p:txBody>
      </p:sp>
      <p:sp>
        <p:nvSpPr>
          <p:cNvPr id="140" name="Google Shape;140;p16"/>
          <p:cNvSpPr txBox="1"/>
          <p:nvPr/>
        </p:nvSpPr>
        <p:spPr>
          <a:xfrm>
            <a:off x="7616045" y="4537629"/>
            <a:ext cx="18901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05</a:t>
            </a:r>
            <a:endParaRPr/>
          </a:p>
        </p:txBody>
      </p:sp>
      <p:sp>
        <p:nvSpPr>
          <p:cNvPr id="141" name="Google Shape;141;p16"/>
          <p:cNvSpPr txBox="1"/>
          <p:nvPr/>
        </p:nvSpPr>
        <p:spPr>
          <a:xfrm>
            <a:off x="9938292" y="4537629"/>
            <a:ext cx="19347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06</a:t>
            </a:r>
            <a:endParaRPr/>
          </a:p>
        </p:txBody>
      </p:sp>
      <p:sp>
        <p:nvSpPr>
          <p:cNvPr id="142" name="Google Shape;142;p16"/>
          <p:cNvSpPr txBox="1"/>
          <p:nvPr/>
        </p:nvSpPr>
        <p:spPr>
          <a:xfrm>
            <a:off x="12286211" y="4537629"/>
            <a:ext cx="190798"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07</a:t>
            </a:r>
            <a:endParaRPr/>
          </a:p>
        </p:txBody>
      </p:sp>
      <p:sp>
        <p:nvSpPr>
          <p:cNvPr id="143" name="Google Shape;143;p16"/>
          <p:cNvSpPr txBox="1"/>
          <p:nvPr/>
        </p:nvSpPr>
        <p:spPr>
          <a:xfrm>
            <a:off x="14619471" y="4537629"/>
            <a:ext cx="19221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08</a:t>
            </a:r>
            <a:endParaRPr/>
          </a:p>
        </p:txBody>
      </p:sp>
      <p:sp>
        <p:nvSpPr>
          <p:cNvPr id="144" name="Google Shape;144;p16"/>
          <p:cNvSpPr txBox="1"/>
          <p:nvPr/>
        </p:nvSpPr>
        <p:spPr>
          <a:xfrm>
            <a:off x="16951838" y="4537629"/>
            <a:ext cx="19221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09</a:t>
            </a:r>
            <a:endParaRPr/>
          </a:p>
        </p:txBody>
      </p:sp>
      <p:sp>
        <p:nvSpPr>
          <p:cNvPr id="145" name="Google Shape;145;p16"/>
          <p:cNvSpPr txBox="1"/>
          <p:nvPr/>
        </p:nvSpPr>
        <p:spPr>
          <a:xfrm>
            <a:off x="5389123" y="5820294"/>
            <a:ext cx="85353"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11</a:t>
            </a:r>
            <a:endParaRPr/>
          </a:p>
        </p:txBody>
      </p:sp>
      <p:sp>
        <p:nvSpPr>
          <p:cNvPr id="146" name="Google Shape;146;p16"/>
          <p:cNvSpPr txBox="1"/>
          <p:nvPr/>
        </p:nvSpPr>
        <p:spPr>
          <a:xfrm>
            <a:off x="7673195" y="5820294"/>
            <a:ext cx="13186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12</a:t>
            </a:r>
            <a:endParaRPr/>
          </a:p>
        </p:txBody>
      </p:sp>
      <p:sp>
        <p:nvSpPr>
          <p:cNvPr id="147" name="Google Shape;147;p16"/>
          <p:cNvSpPr txBox="1"/>
          <p:nvPr/>
        </p:nvSpPr>
        <p:spPr>
          <a:xfrm>
            <a:off x="9999684" y="5820294"/>
            <a:ext cx="132085"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13</a:t>
            </a:r>
            <a:endParaRPr/>
          </a:p>
        </p:txBody>
      </p:sp>
      <p:sp>
        <p:nvSpPr>
          <p:cNvPr id="148" name="Google Shape;148;p16"/>
          <p:cNvSpPr txBox="1"/>
          <p:nvPr/>
        </p:nvSpPr>
        <p:spPr>
          <a:xfrm>
            <a:off x="12342692" y="5820294"/>
            <a:ext cx="13431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14</a:t>
            </a:r>
            <a:endParaRPr/>
          </a:p>
        </p:txBody>
      </p:sp>
      <p:sp>
        <p:nvSpPr>
          <p:cNvPr id="149" name="Google Shape;149;p16"/>
          <p:cNvSpPr txBox="1"/>
          <p:nvPr/>
        </p:nvSpPr>
        <p:spPr>
          <a:xfrm>
            <a:off x="14681012" y="5820294"/>
            <a:ext cx="13067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15</a:t>
            </a:r>
            <a:endParaRPr/>
          </a:p>
        </p:txBody>
      </p:sp>
      <p:sp>
        <p:nvSpPr>
          <p:cNvPr id="150" name="Google Shape;150;p16"/>
          <p:cNvSpPr txBox="1"/>
          <p:nvPr/>
        </p:nvSpPr>
        <p:spPr>
          <a:xfrm>
            <a:off x="17008914" y="5820294"/>
            <a:ext cx="13513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16</a:t>
            </a:r>
            <a:endParaRPr/>
          </a:p>
        </p:txBody>
      </p:sp>
      <p:sp>
        <p:nvSpPr>
          <p:cNvPr id="151" name="Google Shape;151;p16"/>
          <p:cNvSpPr txBox="1"/>
          <p:nvPr/>
        </p:nvSpPr>
        <p:spPr>
          <a:xfrm>
            <a:off x="5340531" y="7102959"/>
            <a:ext cx="133945"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18</a:t>
            </a:r>
            <a:endParaRPr/>
          </a:p>
        </p:txBody>
      </p:sp>
      <p:pic>
        <p:nvPicPr>
          <p:cNvPr id="152" name="Google Shape;152;p16"/>
          <p:cNvPicPr preferRelativeResize="0"/>
          <p:nvPr/>
        </p:nvPicPr>
        <p:blipFill>
          <a:blip r:embed="rId5">
            <a:alphaModFix/>
          </a:blip>
          <a:stretch>
            <a:fillRect/>
          </a:stretch>
        </p:blipFill>
        <p:spPr>
          <a:xfrm>
            <a:off x="12632350" y="3874299"/>
            <a:ext cx="767950" cy="516163"/>
          </a:xfrm>
          <a:prstGeom prst="rect">
            <a:avLst/>
          </a:prstGeom>
          <a:noFill/>
          <a:ln>
            <a:noFill/>
          </a:ln>
        </p:spPr>
      </p:pic>
      <p:sp>
        <p:nvSpPr>
          <p:cNvPr id="153" name="Google Shape;153;p16"/>
          <p:cNvSpPr txBox="1"/>
          <p:nvPr/>
        </p:nvSpPr>
        <p:spPr>
          <a:xfrm>
            <a:off x="7671112" y="7102959"/>
            <a:ext cx="133945"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19</a:t>
            </a:r>
            <a:endParaRPr/>
          </a:p>
        </p:txBody>
      </p:sp>
      <p:sp>
        <p:nvSpPr>
          <p:cNvPr id="154" name="Google Shape;154;p16"/>
          <p:cNvSpPr txBox="1"/>
          <p:nvPr/>
        </p:nvSpPr>
        <p:spPr>
          <a:xfrm>
            <a:off x="9941566" y="7102959"/>
            <a:ext cx="19020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20</a:t>
            </a:r>
            <a:endParaRPr/>
          </a:p>
        </p:txBody>
      </p:sp>
      <p:sp>
        <p:nvSpPr>
          <p:cNvPr id="155" name="Google Shape;155;p16"/>
          <p:cNvSpPr txBox="1"/>
          <p:nvPr/>
        </p:nvSpPr>
        <p:spPr>
          <a:xfrm>
            <a:off x="12345147" y="7102959"/>
            <a:ext cx="13186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21</a:t>
            </a:r>
            <a:endParaRPr/>
          </a:p>
        </p:txBody>
      </p:sp>
      <p:sp>
        <p:nvSpPr>
          <p:cNvPr id="156" name="Google Shape;156;p16"/>
          <p:cNvSpPr txBox="1"/>
          <p:nvPr/>
        </p:nvSpPr>
        <p:spPr>
          <a:xfrm>
            <a:off x="14633238" y="7102959"/>
            <a:ext cx="178445"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22</a:t>
            </a:r>
            <a:endParaRPr/>
          </a:p>
        </p:txBody>
      </p:sp>
      <p:sp>
        <p:nvSpPr>
          <p:cNvPr id="157" name="Google Shape;157;p16"/>
          <p:cNvSpPr txBox="1"/>
          <p:nvPr/>
        </p:nvSpPr>
        <p:spPr>
          <a:xfrm>
            <a:off x="16965456" y="7102959"/>
            <a:ext cx="17859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23</a:t>
            </a:r>
            <a:endParaRPr/>
          </a:p>
        </p:txBody>
      </p:sp>
      <p:sp>
        <p:nvSpPr>
          <p:cNvPr id="158" name="Google Shape;158;p16"/>
          <p:cNvSpPr txBox="1"/>
          <p:nvPr/>
        </p:nvSpPr>
        <p:spPr>
          <a:xfrm>
            <a:off x="5297296" y="8385624"/>
            <a:ext cx="177180"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25</a:t>
            </a:r>
            <a:endParaRPr/>
          </a:p>
        </p:txBody>
      </p:sp>
      <p:sp>
        <p:nvSpPr>
          <p:cNvPr id="159" name="Google Shape;159;p16"/>
          <p:cNvSpPr txBox="1"/>
          <p:nvPr/>
        </p:nvSpPr>
        <p:spPr>
          <a:xfrm>
            <a:off x="2963597" y="4537629"/>
            <a:ext cx="19042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03</a:t>
            </a:r>
            <a:endParaRPr/>
          </a:p>
        </p:txBody>
      </p:sp>
      <p:sp>
        <p:nvSpPr>
          <p:cNvPr id="160" name="Google Shape;160;p16"/>
          <p:cNvSpPr txBox="1"/>
          <p:nvPr/>
        </p:nvSpPr>
        <p:spPr>
          <a:xfrm>
            <a:off x="3010329" y="5820294"/>
            <a:ext cx="14369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10</a:t>
            </a:r>
            <a:endParaRPr/>
          </a:p>
        </p:txBody>
      </p:sp>
      <p:sp>
        <p:nvSpPr>
          <p:cNvPr id="161" name="Google Shape;161;p16"/>
          <p:cNvSpPr txBox="1"/>
          <p:nvPr/>
        </p:nvSpPr>
        <p:spPr>
          <a:xfrm>
            <a:off x="3021491" y="7102959"/>
            <a:ext cx="13253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17</a:t>
            </a:r>
            <a:endParaRPr/>
          </a:p>
        </p:txBody>
      </p:sp>
      <p:sp>
        <p:nvSpPr>
          <p:cNvPr id="162" name="Google Shape;162;p16"/>
          <p:cNvSpPr txBox="1"/>
          <p:nvPr/>
        </p:nvSpPr>
        <p:spPr>
          <a:xfrm>
            <a:off x="2973196" y="8385624"/>
            <a:ext cx="18082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24</a:t>
            </a:r>
            <a:endParaRPr/>
          </a:p>
        </p:txBody>
      </p:sp>
      <p:sp>
        <p:nvSpPr>
          <p:cNvPr id="163" name="Google Shape;163;p16"/>
          <p:cNvSpPr txBox="1"/>
          <p:nvPr/>
        </p:nvSpPr>
        <p:spPr>
          <a:xfrm>
            <a:off x="16953847" y="3254294"/>
            <a:ext cx="19020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02</a:t>
            </a:r>
            <a:endParaRPr/>
          </a:p>
        </p:txBody>
      </p:sp>
      <p:sp>
        <p:nvSpPr>
          <p:cNvPr id="164" name="Google Shape;164;p16"/>
          <p:cNvSpPr txBox="1"/>
          <p:nvPr/>
        </p:nvSpPr>
        <p:spPr>
          <a:xfrm>
            <a:off x="7625459" y="8385624"/>
            <a:ext cx="181645"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26</a:t>
            </a:r>
            <a:endParaRPr/>
          </a:p>
        </p:txBody>
      </p:sp>
      <p:sp>
        <p:nvSpPr>
          <p:cNvPr id="165" name="Google Shape;165;p16"/>
          <p:cNvSpPr txBox="1"/>
          <p:nvPr/>
        </p:nvSpPr>
        <p:spPr>
          <a:xfrm>
            <a:off x="9954775" y="8385624"/>
            <a:ext cx="179040"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27</a:t>
            </a:r>
            <a:endParaRPr/>
          </a:p>
        </p:txBody>
      </p:sp>
      <p:sp>
        <p:nvSpPr>
          <p:cNvPr id="166" name="Google Shape;166;p16"/>
          <p:cNvSpPr txBox="1"/>
          <p:nvPr/>
        </p:nvSpPr>
        <p:spPr>
          <a:xfrm>
            <a:off x="12298601" y="8385624"/>
            <a:ext cx="18045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28</a:t>
            </a:r>
            <a:endParaRPr/>
          </a:p>
        </p:txBody>
      </p:sp>
      <p:sp>
        <p:nvSpPr>
          <p:cNvPr id="167" name="Google Shape;167;p16"/>
          <p:cNvSpPr txBox="1"/>
          <p:nvPr/>
        </p:nvSpPr>
        <p:spPr>
          <a:xfrm>
            <a:off x="14633275" y="8385624"/>
            <a:ext cx="18045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29</a:t>
            </a:r>
            <a:endParaRPr/>
          </a:p>
        </p:txBody>
      </p:sp>
      <p:sp>
        <p:nvSpPr>
          <p:cNvPr id="168" name="Google Shape;168;p16"/>
          <p:cNvSpPr txBox="1"/>
          <p:nvPr/>
        </p:nvSpPr>
        <p:spPr>
          <a:xfrm>
            <a:off x="16955671" y="8385624"/>
            <a:ext cx="19042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C62A01"/>
                </a:solidFill>
                <a:latin typeface="Staatliches"/>
                <a:ea typeface="Staatliches"/>
                <a:cs typeface="Staatliches"/>
                <a:sym typeface="Staatliches"/>
              </a:rPr>
              <a:t>30</a:t>
            </a:r>
            <a:endParaRPr/>
          </a:p>
        </p:txBody>
      </p:sp>
      <p:sp>
        <p:nvSpPr>
          <p:cNvPr id="169" name="Google Shape;169;p16"/>
          <p:cNvSpPr txBox="1"/>
          <p:nvPr/>
        </p:nvSpPr>
        <p:spPr>
          <a:xfrm>
            <a:off x="12765913" y="-249702"/>
            <a:ext cx="4789500" cy="2718600"/>
          </a:xfrm>
          <a:prstGeom prst="rect">
            <a:avLst/>
          </a:prstGeom>
          <a:noFill/>
          <a:ln>
            <a:noFill/>
          </a:ln>
        </p:spPr>
        <p:txBody>
          <a:bodyPr anchorCtr="0" anchor="t" bIns="0" lIns="0" spcFirstLastPara="1" rIns="0" wrap="square" tIns="0">
            <a:spAutoFit/>
          </a:bodyPr>
          <a:lstStyle/>
          <a:p>
            <a:pPr indent="0" lvl="0" marL="0" marR="0" rtl="0" algn="r">
              <a:lnSpc>
                <a:spcPct val="120003"/>
              </a:lnSpc>
              <a:spcBef>
                <a:spcPts val="0"/>
              </a:spcBef>
              <a:spcAft>
                <a:spcPts val="0"/>
              </a:spcAft>
              <a:buNone/>
            </a:pPr>
            <a:r>
              <a:rPr b="0" i="0" lang="en-US" sz="17662" u="none" cap="none" strike="noStrike">
                <a:solidFill>
                  <a:srgbClr val="C62A01"/>
                </a:solidFill>
                <a:latin typeface="Staatliches"/>
                <a:ea typeface="Staatliches"/>
                <a:cs typeface="Staatliches"/>
                <a:sym typeface="Staatliches"/>
              </a:rPr>
              <a:t>2024</a:t>
            </a:r>
            <a:endParaRPr/>
          </a:p>
        </p:txBody>
      </p:sp>
      <p:sp>
        <p:nvSpPr>
          <p:cNvPr id="170" name="Google Shape;170;p16"/>
          <p:cNvSpPr txBox="1"/>
          <p:nvPr/>
        </p:nvSpPr>
        <p:spPr>
          <a:xfrm>
            <a:off x="921320" y="-249702"/>
            <a:ext cx="8610000" cy="2770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0" u="none" cap="none" strike="noStrike">
                <a:solidFill>
                  <a:srgbClr val="C62A01"/>
                </a:solidFill>
                <a:latin typeface="Staatliches"/>
                <a:ea typeface="Staatliches"/>
                <a:cs typeface="Staatliches"/>
                <a:sym typeface="Staatliches"/>
              </a:rPr>
              <a:t>NOVEMBER</a:t>
            </a:r>
            <a:endParaRPr/>
          </a:p>
        </p:txBody>
      </p:sp>
      <p:pic>
        <p:nvPicPr>
          <p:cNvPr id="171" name="Google Shape;171;p16"/>
          <p:cNvPicPr preferRelativeResize="0"/>
          <p:nvPr/>
        </p:nvPicPr>
        <p:blipFill>
          <a:blip r:embed="rId5">
            <a:alphaModFix/>
          </a:blip>
          <a:stretch>
            <a:fillRect/>
          </a:stretch>
        </p:blipFill>
        <p:spPr>
          <a:xfrm>
            <a:off x="14941050" y="3874299"/>
            <a:ext cx="767950" cy="516163"/>
          </a:xfrm>
          <a:prstGeom prst="rect">
            <a:avLst/>
          </a:prstGeom>
          <a:noFill/>
          <a:ln>
            <a:noFill/>
          </a:ln>
        </p:spPr>
      </p:pic>
      <p:pic>
        <p:nvPicPr>
          <p:cNvPr id="172" name="Google Shape;172;p16"/>
          <p:cNvPicPr preferRelativeResize="0"/>
          <p:nvPr/>
        </p:nvPicPr>
        <p:blipFill>
          <a:blip r:embed="rId6">
            <a:alphaModFix/>
          </a:blip>
          <a:stretch>
            <a:fillRect/>
          </a:stretch>
        </p:blipFill>
        <p:spPr>
          <a:xfrm>
            <a:off x="7984650" y="4819127"/>
            <a:ext cx="780500" cy="852546"/>
          </a:xfrm>
          <a:prstGeom prst="rect">
            <a:avLst/>
          </a:prstGeom>
          <a:noFill/>
          <a:ln>
            <a:noFill/>
          </a:ln>
        </p:spPr>
      </p:pic>
      <p:pic>
        <p:nvPicPr>
          <p:cNvPr id="173" name="Google Shape;173;p16"/>
          <p:cNvPicPr preferRelativeResize="0"/>
          <p:nvPr/>
        </p:nvPicPr>
        <p:blipFill>
          <a:blip r:embed="rId7">
            <a:alphaModFix/>
          </a:blip>
          <a:stretch>
            <a:fillRect/>
          </a:stretch>
        </p:blipFill>
        <p:spPr>
          <a:xfrm>
            <a:off x="14941050" y="6169503"/>
            <a:ext cx="1087075" cy="712222"/>
          </a:xfrm>
          <a:prstGeom prst="rect">
            <a:avLst/>
          </a:prstGeom>
          <a:noFill/>
          <a:ln>
            <a:noFill/>
          </a:ln>
        </p:spPr>
      </p:pic>
      <p:pic>
        <p:nvPicPr>
          <p:cNvPr id="174" name="Google Shape;174;p16"/>
          <p:cNvPicPr preferRelativeResize="0"/>
          <p:nvPr/>
        </p:nvPicPr>
        <p:blipFill>
          <a:blip r:embed="rId4">
            <a:alphaModFix/>
          </a:blip>
          <a:stretch>
            <a:fillRect/>
          </a:stretch>
        </p:blipFill>
        <p:spPr>
          <a:xfrm>
            <a:off x="1028700" y="6981082"/>
            <a:ext cx="1087075" cy="872188"/>
          </a:xfrm>
          <a:prstGeom prst="rect">
            <a:avLst/>
          </a:prstGeom>
          <a:noFill/>
          <a:ln>
            <a:noFill/>
          </a:ln>
        </p:spPr>
      </p:pic>
      <p:pic>
        <p:nvPicPr>
          <p:cNvPr id="175" name="Google Shape;175;p16"/>
          <p:cNvPicPr preferRelativeResize="0"/>
          <p:nvPr/>
        </p:nvPicPr>
        <p:blipFill>
          <a:blip r:embed="rId8">
            <a:alphaModFix/>
          </a:blip>
          <a:stretch>
            <a:fillRect/>
          </a:stretch>
        </p:blipFill>
        <p:spPr>
          <a:xfrm>
            <a:off x="10289244" y="9079204"/>
            <a:ext cx="780500" cy="4783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179" name="Shape 179"/>
        <p:cNvGrpSpPr/>
        <p:nvPr/>
      </p:nvGrpSpPr>
      <p:grpSpPr>
        <a:xfrm>
          <a:off x="0" y="0"/>
          <a:ext cx="0" cy="0"/>
          <a:chOff x="0" y="0"/>
          <a:chExt cx="0" cy="0"/>
        </a:xfrm>
      </p:grpSpPr>
      <p:sp>
        <p:nvSpPr>
          <p:cNvPr id="180" name="Google Shape;180;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181" name="Google Shape;181;p17"/>
          <p:cNvSpPr txBox="1"/>
          <p:nvPr/>
        </p:nvSpPr>
        <p:spPr>
          <a:xfrm>
            <a:off x="0" y="2379900"/>
            <a:ext cx="18288000" cy="552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908" u="none" cap="none" strike="noStrike">
                <a:solidFill>
                  <a:srgbClr val="C62A01"/>
                </a:solidFill>
                <a:latin typeface="Staatliches"/>
                <a:ea typeface="Staatliches"/>
                <a:cs typeface="Staatliches"/>
                <a:sym typeface="Staatliches"/>
              </a:rPr>
              <a:t>week one</a:t>
            </a:r>
            <a:endParaRPr/>
          </a:p>
        </p:txBody>
      </p:sp>
      <p:pic>
        <p:nvPicPr>
          <p:cNvPr id="182" name="Google Shape;182;p17"/>
          <p:cNvPicPr preferRelativeResize="0"/>
          <p:nvPr/>
        </p:nvPicPr>
        <p:blipFill>
          <a:blip r:embed="rId4">
            <a:alphaModFix/>
          </a:blip>
          <a:stretch>
            <a:fillRect/>
          </a:stretch>
        </p:blipFill>
        <p:spPr>
          <a:xfrm>
            <a:off x="13250550" y="6194040"/>
            <a:ext cx="5955699" cy="4092959"/>
          </a:xfrm>
          <a:prstGeom prst="rect">
            <a:avLst/>
          </a:prstGeom>
          <a:noFill/>
          <a:ln>
            <a:noFill/>
          </a:ln>
        </p:spPr>
      </p:pic>
      <p:pic>
        <p:nvPicPr>
          <p:cNvPr id="183" name="Google Shape;183;p17"/>
          <p:cNvPicPr preferRelativeResize="0"/>
          <p:nvPr/>
        </p:nvPicPr>
        <p:blipFill>
          <a:blip r:embed="rId5">
            <a:alphaModFix/>
          </a:blip>
          <a:stretch>
            <a:fillRect/>
          </a:stretch>
        </p:blipFill>
        <p:spPr>
          <a:xfrm>
            <a:off x="-19050" y="0"/>
            <a:ext cx="6117399" cy="51401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187" name="Shape 187"/>
        <p:cNvGrpSpPr/>
        <p:nvPr/>
      </p:nvGrpSpPr>
      <p:grpSpPr>
        <a:xfrm>
          <a:off x="0" y="0"/>
          <a:ext cx="0" cy="0"/>
          <a:chOff x="0" y="0"/>
          <a:chExt cx="0" cy="0"/>
        </a:xfrm>
      </p:grpSpPr>
      <p:sp>
        <p:nvSpPr>
          <p:cNvPr id="188" name="Google Shape;188;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189" name="Google Shape;189;p18"/>
          <p:cNvPicPr preferRelativeResize="0"/>
          <p:nvPr/>
        </p:nvPicPr>
        <p:blipFill>
          <a:blip r:embed="rId4">
            <a:alphaModFix/>
          </a:blip>
          <a:stretch>
            <a:fillRect/>
          </a:stretch>
        </p:blipFill>
        <p:spPr>
          <a:xfrm>
            <a:off x="8784650" y="-4416150"/>
            <a:ext cx="14703150" cy="14703150"/>
          </a:xfrm>
          <a:prstGeom prst="rect">
            <a:avLst/>
          </a:prstGeom>
          <a:noFill/>
          <a:ln>
            <a:noFill/>
          </a:ln>
        </p:spPr>
      </p:pic>
      <p:grpSp>
        <p:nvGrpSpPr>
          <p:cNvPr id="190" name="Google Shape;190;p18"/>
          <p:cNvGrpSpPr/>
          <p:nvPr/>
        </p:nvGrpSpPr>
        <p:grpSpPr>
          <a:xfrm>
            <a:off x="1032765" y="2899318"/>
            <a:ext cx="832791" cy="871828"/>
            <a:chOff x="0" y="-38100"/>
            <a:chExt cx="812800" cy="850900"/>
          </a:xfrm>
        </p:grpSpPr>
        <p:sp>
          <p:nvSpPr>
            <p:cNvPr id="191" name="Google Shape;191;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8"/>
          <p:cNvGrpSpPr/>
          <p:nvPr/>
        </p:nvGrpSpPr>
        <p:grpSpPr>
          <a:xfrm>
            <a:off x="1032765" y="4013579"/>
            <a:ext cx="832791" cy="871828"/>
            <a:chOff x="0" y="-38100"/>
            <a:chExt cx="812800" cy="850900"/>
          </a:xfrm>
        </p:grpSpPr>
        <p:sp>
          <p:nvSpPr>
            <p:cNvPr id="194" name="Google Shape;194;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8"/>
          <p:cNvGrpSpPr/>
          <p:nvPr/>
        </p:nvGrpSpPr>
        <p:grpSpPr>
          <a:xfrm>
            <a:off x="1036830" y="5137365"/>
            <a:ext cx="832791" cy="871828"/>
            <a:chOff x="0" y="-38100"/>
            <a:chExt cx="812800" cy="850900"/>
          </a:xfrm>
        </p:grpSpPr>
        <p:sp>
          <p:nvSpPr>
            <p:cNvPr id="197" name="Google Shape;197;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8"/>
          <p:cNvGrpSpPr/>
          <p:nvPr/>
        </p:nvGrpSpPr>
        <p:grpSpPr>
          <a:xfrm>
            <a:off x="1036830" y="6251626"/>
            <a:ext cx="832791" cy="871828"/>
            <a:chOff x="0" y="-38100"/>
            <a:chExt cx="812800" cy="850900"/>
          </a:xfrm>
        </p:grpSpPr>
        <p:sp>
          <p:nvSpPr>
            <p:cNvPr id="200" name="Google Shape;200;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8"/>
          <p:cNvGrpSpPr/>
          <p:nvPr/>
        </p:nvGrpSpPr>
        <p:grpSpPr>
          <a:xfrm>
            <a:off x="1028700" y="7384936"/>
            <a:ext cx="832791" cy="871828"/>
            <a:chOff x="0" y="-38100"/>
            <a:chExt cx="812800" cy="850900"/>
          </a:xfrm>
        </p:grpSpPr>
        <p:sp>
          <p:nvSpPr>
            <p:cNvPr id="203" name="Google Shape;203;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8"/>
          <p:cNvGrpSpPr/>
          <p:nvPr/>
        </p:nvGrpSpPr>
        <p:grpSpPr>
          <a:xfrm>
            <a:off x="1032765" y="8508722"/>
            <a:ext cx="832791" cy="871828"/>
            <a:chOff x="0" y="-38100"/>
            <a:chExt cx="812800" cy="850900"/>
          </a:xfrm>
        </p:grpSpPr>
        <p:sp>
          <p:nvSpPr>
            <p:cNvPr id="206" name="Google Shape;206;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8"/>
          <p:cNvGrpSpPr/>
          <p:nvPr/>
        </p:nvGrpSpPr>
        <p:grpSpPr>
          <a:xfrm>
            <a:off x="9148065" y="2899318"/>
            <a:ext cx="832791" cy="871828"/>
            <a:chOff x="0" y="-38100"/>
            <a:chExt cx="812800" cy="850900"/>
          </a:xfrm>
        </p:grpSpPr>
        <p:sp>
          <p:nvSpPr>
            <p:cNvPr id="209" name="Google Shape;209;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8"/>
          <p:cNvGrpSpPr/>
          <p:nvPr/>
        </p:nvGrpSpPr>
        <p:grpSpPr>
          <a:xfrm>
            <a:off x="9148065" y="4013579"/>
            <a:ext cx="832791" cy="871828"/>
            <a:chOff x="0" y="-38100"/>
            <a:chExt cx="812800" cy="850900"/>
          </a:xfrm>
        </p:grpSpPr>
        <p:sp>
          <p:nvSpPr>
            <p:cNvPr id="212" name="Google Shape;212;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8"/>
          <p:cNvGrpSpPr/>
          <p:nvPr/>
        </p:nvGrpSpPr>
        <p:grpSpPr>
          <a:xfrm>
            <a:off x="9152130" y="5137365"/>
            <a:ext cx="832791" cy="871828"/>
            <a:chOff x="0" y="-38100"/>
            <a:chExt cx="812800" cy="850900"/>
          </a:xfrm>
        </p:grpSpPr>
        <p:sp>
          <p:nvSpPr>
            <p:cNvPr id="215" name="Google Shape;215;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8"/>
          <p:cNvGrpSpPr/>
          <p:nvPr/>
        </p:nvGrpSpPr>
        <p:grpSpPr>
          <a:xfrm>
            <a:off x="9152130" y="6251626"/>
            <a:ext cx="832791" cy="871828"/>
            <a:chOff x="0" y="-38100"/>
            <a:chExt cx="812800" cy="850900"/>
          </a:xfrm>
        </p:grpSpPr>
        <p:sp>
          <p:nvSpPr>
            <p:cNvPr id="218" name="Google Shape;218;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8"/>
          <p:cNvGrpSpPr/>
          <p:nvPr/>
        </p:nvGrpSpPr>
        <p:grpSpPr>
          <a:xfrm>
            <a:off x="9144000" y="7384936"/>
            <a:ext cx="832791" cy="871828"/>
            <a:chOff x="0" y="-38100"/>
            <a:chExt cx="812800" cy="850900"/>
          </a:xfrm>
        </p:grpSpPr>
        <p:sp>
          <p:nvSpPr>
            <p:cNvPr id="221" name="Google Shape;221;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18"/>
          <p:cNvGrpSpPr/>
          <p:nvPr/>
        </p:nvGrpSpPr>
        <p:grpSpPr>
          <a:xfrm>
            <a:off x="9148065" y="8508722"/>
            <a:ext cx="832791" cy="871828"/>
            <a:chOff x="0" y="-38100"/>
            <a:chExt cx="812800" cy="850900"/>
          </a:xfrm>
        </p:grpSpPr>
        <p:sp>
          <p:nvSpPr>
            <p:cNvPr id="224" name="Google Shape;224;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18"/>
          <p:cNvSpPr txBox="1"/>
          <p:nvPr/>
        </p:nvSpPr>
        <p:spPr>
          <a:xfrm>
            <a:off x="1036830" y="346609"/>
            <a:ext cx="8948091" cy="283970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665" u="none" cap="none" strike="noStrike">
                <a:solidFill>
                  <a:srgbClr val="C62A01"/>
                </a:solidFill>
                <a:latin typeface="Staatliches"/>
                <a:ea typeface="Staatliches"/>
                <a:cs typeface="Staatliches"/>
                <a:sym typeface="Staatliches"/>
              </a:rPr>
              <a:t>TO DO LIST</a:t>
            </a:r>
            <a:endParaRPr/>
          </a:p>
        </p:txBody>
      </p:sp>
      <p:sp>
        <p:nvSpPr>
          <p:cNvPr id="227" name="Google Shape;227;p18"/>
          <p:cNvSpPr txBox="1"/>
          <p:nvPr/>
        </p:nvSpPr>
        <p:spPr>
          <a:xfrm>
            <a:off x="2023498" y="2890730"/>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workout</a:t>
            </a:r>
            <a:endParaRPr/>
          </a:p>
        </p:txBody>
      </p:sp>
      <p:sp>
        <p:nvSpPr>
          <p:cNvPr id="228" name="Google Shape;228;p18"/>
          <p:cNvSpPr txBox="1"/>
          <p:nvPr/>
        </p:nvSpPr>
        <p:spPr>
          <a:xfrm>
            <a:off x="2023498" y="3433962"/>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29" name="Google Shape;229;p18"/>
          <p:cNvSpPr txBox="1"/>
          <p:nvPr/>
        </p:nvSpPr>
        <p:spPr>
          <a:xfrm>
            <a:off x="2023498" y="4004991"/>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study</a:t>
            </a:r>
            <a:endParaRPr/>
          </a:p>
        </p:txBody>
      </p:sp>
      <p:sp>
        <p:nvSpPr>
          <p:cNvPr id="230" name="Google Shape;230;p18"/>
          <p:cNvSpPr txBox="1"/>
          <p:nvPr/>
        </p:nvSpPr>
        <p:spPr>
          <a:xfrm>
            <a:off x="2023498" y="4548223"/>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31" name="Google Shape;231;p18"/>
          <p:cNvSpPr txBox="1"/>
          <p:nvPr/>
        </p:nvSpPr>
        <p:spPr>
          <a:xfrm>
            <a:off x="2027563" y="5128777"/>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grocery</a:t>
            </a:r>
            <a:endParaRPr/>
          </a:p>
        </p:txBody>
      </p:sp>
      <p:sp>
        <p:nvSpPr>
          <p:cNvPr id="232" name="Google Shape;232;p18"/>
          <p:cNvSpPr txBox="1"/>
          <p:nvPr/>
        </p:nvSpPr>
        <p:spPr>
          <a:xfrm>
            <a:off x="2027563" y="5672008"/>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33" name="Google Shape;233;p18"/>
          <p:cNvSpPr txBox="1"/>
          <p:nvPr/>
        </p:nvSpPr>
        <p:spPr>
          <a:xfrm>
            <a:off x="2027563" y="6243038"/>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walk dog</a:t>
            </a:r>
            <a:endParaRPr/>
          </a:p>
        </p:txBody>
      </p:sp>
      <p:sp>
        <p:nvSpPr>
          <p:cNvPr id="234" name="Google Shape;234;p18"/>
          <p:cNvSpPr txBox="1"/>
          <p:nvPr/>
        </p:nvSpPr>
        <p:spPr>
          <a:xfrm>
            <a:off x="2027563" y="6786269"/>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35" name="Google Shape;235;p18"/>
          <p:cNvSpPr txBox="1"/>
          <p:nvPr/>
        </p:nvSpPr>
        <p:spPr>
          <a:xfrm>
            <a:off x="2019433" y="7376348"/>
            <a:ext cx="712456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dinner with</a:t>
            </a:r>
            <a:endParaRPr/>
          </a:p>
        </p:txBody>
      </p:sp>
      <p:sp>
        <p:nvSpPr>
          <p:cNvPr id="236" name="Google Shape;236;p18"/>
          <p:cNvSpPr txBox="1"/>
          <p:nvPr/>
        </p:nvSpPr>
        <p:spPr>
          <a:xfrm>
            <a:off x="2019433" y="7919580"/>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37" name="Google Shape;237;p18"/>
          <p:cNvSpPr txBox="1"/>
          <p:nvPr/>
        </p:nvSpPr>
        <p:spPr>
          <a:xfrm>
            <a:off x="2023498" y="8500134"/>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alone time</a:t>
            </a:r>
            <a:endParaRPr/>
          </a:p>
        </p:txBody>
      </p:sp>
      <p:sp>
        <p:nvSpPr>
          <p:cNvPr id="238" name="Google Shape;238;p18"/>
          <p:cNvSpPr txBox="1"/>
          <p:nvPr/>
        </p:nvSpPr>
        <p:spPr>
          <a:xfrm>
            <a:off x="2023498" y="9043366"/>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39" name="Google Shape;239;p18"/>
          <p:cNvSpPr txBox="1"/>
          <p:nvPr/>
        </p:nvSpPr>
        <p:spPr>
          <a:xfrm>
            <a:off x="10138798" y="2890730"/>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work</a:t>
            </a:r>
            <a:endParaRPr/>
          </a:p>
        </p:txBody>
      </p:sp>
      <p:sp>
        <p:nvSpPr>
          <p:cNvPr id="240" name="Google Shape;240;p18"/>
          <p:cNvSpPr txBox="1"/>
          <p:nvPr/>
        </p:nvSpPr>
        <p:spPr>
          <a:xfrm>
            <a:off x="10138798" y="3433962"/>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41" name="Google Shape;241;p18"/>
          <p:cNvSpPr txBox="1"/>
          <p:nvPr/>
        </p:nvSpPr>
        <p:spPr>
          <a:xfrm>
            <a:off x="10138798" y="4004991"/>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class</a:t>
            </a:r>
            <a:endParaRPr/>
          </a:p>
        </p:txBody>
      </p:sp>
      <p:sp>
        <p:nvSpPr>
          <p:cNvPr id="242" name="Google Shape;242;p18"/>
          <p:cNvSpPr txBox="1"/>
          <p:nvPr/>
        </p:nvSpPr>
        <p:spPr>
          <a:xfrm>
            <a:off x="10138798" y="4548223"/>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43" name="Google Shape;243;p18"/>
          <p:cNvSpPr txBox="1"/>
          <p:nvPr/>
        </p:nvSpPr>
        <p:spPr>
          <a:xfrm>
            <a:off x="10142863" y="5128777"/>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play basketball</a:t>
            </a:r>
            <a:endParaRPr/>
          </a:p>
        </p:txBody>
      </p:sp>
      <p:sp>
        <p:nvSpPr>
          <p:cNvPr id="244" name="Google Shape;244;p18"/>
          <p:cNvSpPr txBox="1"/>
          <p:nvPr/>
        </p:nvSpPr>
        <p:spPr>
          <a:xfrm>
            <a:off x="10142863" y="5672008"/>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45" name="Google Shape;245;p18"/>
          <p:cNvSpPr txBox="1"/>
          <p:nvPr/>
        </p:nvSpPr>
        <p:spPr>
          <a:xfrm>
            <a:off x="10142863" y="6243038"/>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hang out</a:t>
            </a:r>
            <a:endParaRPr/>
          </a:p>
        </p:txBody>
      </p:sp>
      <p:sp>
        <p:nvSpPr>
          <p:cNvPr id="246" name="Google Shape;246;p18"/>
          <p:cNvSpPr txBox="1"/>
          <p:nvPr/>
        </p:nvSpPr>
        <p:spPr>
          <a:xfrm>
            <a:off x="10142863" y="6786269"/>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47" name="Google Shape;247;p18"/>
          <p:cNvSpPr txBox="1"/>
          <p:nvPr/>
        </p:nvSpPr>
        <p:spPr>
          <a:xfrm>
            <a:off x="10134733" y="7376348"/>
            <a:ext cx="712456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watch tv</a:t>
            </a:r>
            <a:endParaRPr/>
          </a:p>
        </p:txBody>
      </p:sp>
      <p:sp>
        <p:nvSpPr>
          <p:cNvPr id="248" name="Google Shape;248;p18"/>
          <p:cNvSpPr txBox="1"/>
          <p:nvPr/>
        </p:nvSpPr>
        <p:spPr>
          <a:xfrm>
            <a:off x="10134733" y="7919580"/>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
        <p:nvSpPr>
          <p:cNvPr id="249" name="Google Shape;249;p18"/>
          <p:cNvSpPr txBox="1"/>
          <p:nvPr/>
        </p:nvSpPr>
        <p:spPr>
          <a:xfrm>
            <a:off x="10138798" y="8500134"/>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C62A01"/>
                </a:solidFill>
                <a:latin typeface="Staatliches"/>
                <a:ea typeface="Staatliches"/>
                <a:cs typeface="Staatliches"/>
                <a:sym typeface="Staatliches"/>
              </a:rPr>
              <a:t>sleep</a:t>
            </a:r>
            <a:endParaRPr/>
          </a:p>
        </p:txBody>
      </p:sp>
      <p:sp>
        <p:nvSpPr>
          <p:cNvPr id="250" name="Google Shape;250;p18"/>
          <p:cNvSpPr txBox="1"/>
          <p:nvPr/>
        </p:nvSpPr>
        <p:spPr>
          <a:xfrm>
            <a:off x="10138798" y="9043366"/>
            <a:ext cx="3664121" cy="415290"/>
          </a:xfrm>
          <a:prstGeom prst="rect">
            <a:avLst/>
          </a:prstGeom>
          <a:noFill/>
          <a:ln>
            <a:noFill/>
          </a:ln>
        </p:spPr>
        <p:txBody>
          <a:bodyPr anchorCtr="0" anchor="t" bIns="0" lIns="0" spcFirstLastPara="1" rIns="0" wrap="square" tIns="0">
            <a:spAutoFit/>
          </a:bodyPr>
          <a:lstStyle/>
          <a:p>
            <a:pPr indent="0" lvl="1" marL="0" marR="0" rtl="0" algn="l">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task 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254" name="Shape 254"/>
        <p:cNvGrpSpPr/>
        <p:nvPr/>
      </p:nvGrpSpPr>
      <p:grpSpPr>
        <a:xfrm>
          <a:off x="0" y="0"/>
          <a:ext cx="0" cy="0"/>
          <a:chOff x="0" y="0"/>
          <a:chExt cx="0" cy="0"/>
        </a:xfrm>
      </p:grpSpPr>
      <p:sp>
        <p:nvSpPr>
          <p:cNvPr id="255" name="Google Shape;255;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pic>
        <p:nvPicPr>
          <p:cNvPr id="256" name="Google Shape;256;p19"/>
          <p:cNvPicPr preferRelativeResize="0"/>
          <p:nvPr/>
        </p:nvPicPr>
        <p:blipFill>
          <a:blip r:embed="rId4">
            <a:alphaModFix/>
          </a:blip>
          <a:stretch>
            <a:fillRect/>
          </a:stretch>
        </p:blipFill>
        <p:spPr>
          <a:xfrm>
            <a:off x="7925032" y="3677275"/>
            <a:ext cx="10518120" cy="7800351"/>
          </a:xfrm>
          <a:prstGeom prst="rect">
            <a:avLst/>
          </a:prstGeom>
          <a:noFill/>
          <a:ln>
            <a:noFill/>
          </a:ln>
        </p:spPr>
      </p:pic>
      <p:grpSp>
        <p:nvGrpSpPr>
          <p:cNvPr id="257" name="Google Shape;257;p19"/>
          <p:cNvGrpSpPr/>
          <p:nvPr/>
        </p:nvGrpSpPr>
        <p:grpSpPr>
          <a:xfrm>
            <a:off x="1028700" y="6883443"/>
            <a:ext cx="241452" cy="241452"/>
            <a:chOff x="0" y="0"/>
            <a:chExt cx="812800" cy="812800"/>
          </a:xfrm>
        </p:grpSpPr>
        <p:sp>
          <p:nvSpPr>
            <p:cNvPr id="258" name="Google Shape;25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9"/>
          <p:cNvGrpSpPr/>
          <p:nvPr/>
        </p:nvGrpSpPr>
        <p:grpSpPr>
          <a:xfrm>
            <a:off x="1028700" y="7336908"/>
            <a:ext cx="241452" cy="241452"/>
            <a:chOff x="0" y="0"/>
            <a:chExt cx="812800" cy="812800"/>
          </a:xfrm>
        </p:grpSpPr>
        <p:sp>
          <p:nvSpPr>
            <p:cNvPr id="261" name="Google Shape;26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9"/>
          <p:cNvGrpSpPr/>
          <p:nvPr/>
        </p:nvGrpSpPr>
        <p:grpSpPr>
          <a:xfrm>
            <a:off x="1028700" y="7788393"/>
            <a:ext cx="241452" cy="241452"/>
            <a:chOff x="0" y="0"/>
            <a:chExt cx="812800" cy="812800"/>
          </a:xfrm>
        </p:grpSpPr>
        <p:sp>
          <p:nvSpPr>
            <p:cNvPr id="264" name="Google Shape;2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9"/>
          <p:cNvGrpSpPr/>
          <p:nvPr/>
        </p:nvGrpSpPr>
        <p:grpSpPr>
          <a:xfrm>
            <a:off x="5359618" y="6883443"/>
            <a:ext cx="241452" cy="241452"/>
            <a:chOff x="0" y="0"/>
            <a:chExt cx="812800" cy="812800"/>
          </a:xfrm>
        </p:grpSpPr>
        <p:sp>
          <p:nvSpPr>
            <p:cNvPr id="267" name="Google Shape;26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9"/>
          <p:cNvGrpSpPr/>
          <p:nvPr/>
        </p:nvGrpSpPr>
        <p:grpSpPr>
          <a:xfrm>
            <a:off x="5359618" y="7334928"/>
            <a:ext cx="241452" cy="241452"/>
            <a:chOff x="0" y="0"/>
            <a:chExt cx="812800" cy="812800"/>
          </a:xfrm>
        </p:grpSpPr>
        <p:sp>
          <p:nvSpPr>
            <p:cNvPr id="270" name="Google Shape;27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9"/>
          <p:cNvGrpSpPr/>
          <p:nvPr/>
        </p:nvGrpSpPr>
        <p:grpSpPr>
          <a:xfrm>
            <a:off x="5359618" y="7788393"/>
            <a:ext cx="241452" cy="241452"/>
            <a:chOff x="0" y="0"/>
            <a:chExt cx="812800" cy="812800"/>
          </a:xfrm>
        </p:grpSpPr>
        <p:sp>
          <p:nvSpPr>
            <p:cNvPr id="273" name="Google Shape;27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C62A0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19"/>
          <p:cNvSpPr txBox="1"/>
          <p:nvPr/>
        </p:nvSpPr>
        <p:spPr>
          <a:xfrm>
            <a:off x="1028700" y="457200"/>
            <a:ext cx="16230600" cy="3017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504" u="none" cap="none" strike="noStrike">
                <a:solidFill>
                  <a:srgbClr val="C62A01"/>
                </a:solidFill>
                <a:latin typeface="Staatliches"/>
                <a:ea typeface="Staatliches"/>
                <a:cs typeface="Staatliches"/>
                <a:sym typeface="Staatliches"/>
              </a:rPr>
              <a:t>ALL SOULS’ DAY</a:t>
            </a:r>
            <a:endParaRPr/>
          </a:p>
        </p:txBody>
      </p:sp>
      <p:sp>
        <p:nvSpPr>
          <p:cNvPr id="276" name="Google Shape;276;p19"/>
          <p:cNvSpPr txBox="1"/>
          <p:nvPr/>
        </p:nvSpPr>
        <p:spPr>
          <a:xfrm>
            <a:off x="1028700" y="3677284"/>
            <a:ext cx="11020800" cy="2493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topic here. Adding context can help you fully visualize daily tasks.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a:t>
            </a:r>
            <a:endParaRPr/>
          </a:p>
        </p:txBody>
      </p:sp>
      <p:sp>
        <p:nvSpPr>
          <p:cNvPr id="277" name="Google Shape;277;p19"/>
          <p:cNvSpPr txBox="1"/>
          <p:nvPr/>
        </p:nvSpPr>
        <p:spPr>
          <a:xfrm>
            <a:off x="1410305" y="6778254"/>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
        <p:nvSpPr>
          <p:cNvPr id="278" name="Google Shape;278;p19"/>
          <p:cNvSpPr txBox="1"/>
          <p:nvPr/>
        </p:nvSpPr>
        <p:spPr>
          <a:xfrm>
            <a:off x="1410305" y="7231719"/>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
        <p:nvSpPr>
          <p:cNvPr id="279" name="Google Shape;279;p19"/>
          <p:cNvSpPr txBox="1"/>
          <p:nvPr/>
        </p:nvSpPr>
        <p:spPr>
          <a:xfrm>
            <a:off x="1410305" y="7683204"/>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
        <p:nvSpPr>
          <p:cNvPr id="280" name="Google Shape;280;p19"/>
          <p:cNvSpPr txBox="1"/>
          <p:nvPr/>
        </p:nvSpPr>
        <p:spPr>
          <a:xfrm>
            <a:off x="5741223" y="6778254"/>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
        <p:nvSpPr>
          <p:cNvPr id="281" name="Google Shape;281;p19"/>
          <p:cNvSpPr txBox="1"/>
          <p:nvPr/>
        </p:nvSpPr>
        <p:spPr>
          <a:xfrm>
            <a:off x="5741223" y="7229739"/>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
        <p:nvSpPr>
          <p:cNvPr id="282" name="Google Shape;282;p19"/>
          <p:cNvSpPr txBox="1"/>
          <p:nvPr/>
        </p:nvSpPr>
        <p:spPr>
          <a:xfrm>
            <a:off x="5741223" y="7683204"/>
            <a:ext cx="3527207"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Task 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286" name="Shape 286"/>
        <p:cNvGrpSpPr/>
        <p:nvPr/>
      </p:nvGrpSpPr>
      <p:grpSpPr>
        <a:xfrm>
          <a:off x="0" y="0"/>
          <a:ext cx="0" cy="0"/>
          <a:chOff x="0" y="0"/>
          <a:chExt cx="0" cy="0"/>
        </a:xfrm>
      </p:grpSpPr>
      <p:sp>
        <p:nvSpPr>
          <p:cNvPr id="287" name="Google Shape;287;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288" name="Google Shape;288;p20"/>
          <p:cNvSpPr txBox="1"/>
          <p:nvPr/>
        </p:nvSpPr>
        <p:spPr>
          <a:xfrm>
            <a:off x="0" y="2379900"/>
            <a:ext cx="18288000" cy="552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908" u="none" cap="none" strike="noStrike">
                <a:solidFill>
                  <a:srgbClr val="C62A01"/>
                </a:solidFill>
                <a:latin typeface="Staatliches"/>
                <a:ea typeface="Staatliches"/>
                <a:cs typeface="Staatliches"/>
                <a:sym typeface="Staatliches"/>
              </a:rPr>
              <a:t>week two</a:t>
            </a:r>
            <a:endParaRPr/>
          </a:p>
        </p:txBody>
      </p:sp>
      <p:pic>
        <p:nvPicPr>
          <p:cNvPr id="289" name="Google Shape;289;p20"/>
          <p:cNvPicPr preferRelativeResize="0"/>
          <p:nvPr/>
        </p:nvPicPr>
        <p:blipFill>
          <a:blip r:embed="rId4">
            <a:alphaModFix/>
          </a:blip>
          <a:stretch>
            <a:fillRect/>
          </a:stretch>
        </p:blipFill>
        <p:spPr>
          <a:xfrm>
            <a:off x="0" y="0"/>
            <a:ext cx="18288000" cy="10287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F2"/>
        </a:solidFill>
      </p:bgPr>
    </p:bg>
    <p:spTree>
      <p:nvGrpSpPr>
        <p:cNvPr id="293" name="Shape 293"/>
        <p:cNvGrpSpPr/>
        <p:nvPr/>
      </p:nvGrpSpPr>
      <p:grpSpPr>
        <a:xfrm>
          <a:off x="0" y="0"/>
          <a:ext cx="0" cy="0"/>
          <a:chOff x="0" y="0"/>
          <a:chExt cx="0" cy="0"/>
        </a:xfrm>
      </p:grpSpPr>
      <p:sp>
        <p:nvSpPr>
          <p:cNvPr id="294" name="Google Shape;294;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3000"/>
            </a:blip>
            <a:stretch>
              <a:fillRect b="-13110" l="0" r="0" t="-13110"/>
            </a:stretch>
          </a:blipFill>
          <a:ln>
            <a:noFill/>
          </a:ln>
        </p:spPr>
      </p:sp>
      <p:sp>
        <p:nvSpPr>
          <p:cNvPr id="295" name="Google Shape;295;p21"/>
          <p:cNvSpPr txBox="1"/>
          <p:nvPr/>
        </p:nvSpPr>
        <p:spPr>
          <a:xfrm>
            <a:off x="1028700" y="428625"/>
            <a:ext cx="13510200" cy="2807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2802" u="none" cap="none" strike="noStrike">
                <a:solidFill>
                  <a:srgbClr val="C62A01"/>
                </a:solidFill>
                <a:latin typeface="Staatliches"/>
                <a:ea typeface="Staatliches"/>
                <a:cs typeface="Staatliches"/>
                <a:sym typeface="Staatliches"/>
              </a:rPr>
              <a:t>MY BIRTHDAY</a:t>
            </a:r>
            <a:endParaRPr/>
          </a:p>
        </p:txBody>
      </p:sp>
      <p:pic>
        <p:nvPicPr>
          <p:cNvPr id="296" name="Google Shape;296;p21"/>
          <p:cNvPicPr preferRelativeResize="0"/>
          <p:nvPr/>
        </p:nvPicPr>
        <p:blipFill>
          <a:blip r:embed="rId4">
            <a:alphaModFix/>
          </a:blip>
          <a:stretch>
            <a:fillRect/>
          </a:stretch>
        </p:blipFill>
        <p:spPr>
          <a:xfrm>
            <a:off x="9319036" y="563700"/>
            <a:ext cx="9435127" cy="10286999"/>
          </a:xfrm>
          <a:prstGeom prst="rect">
            <a:avLst/>
          </a:prstGeom>
          <a:noFill/>
          <a:ln>
            <a:noFill/>
          </a:ln>
        </p:spPr>
      </p:pic>
      <p:sp>
        <p:nvSpPr>
          <p:cNvPr id="297" name="Google Shape;297;p21"/>
          <p:cNvSpPr txBox="1"/>
          <p:nvPr/>
        </p:nvSpPr>
        <p:spPr>
          <a:xfrm>
            <a:off x="1028700" y="3256537"/>
            <a:ext cx="7527600" cy="5042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Elaborate on the topic here. Adding context can help you fully visualize daily tasks. </a:t>
            </a:r>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Barlow Condensed"/>
              <a:ea typeface="Barlow Condensed"/>
              <a:cs typeface="Barlow Condensed"/>
              <a:sym typeface="Barlow Condensed"/>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Barlow Condensed"/>
                <a:ea typeface="Barlow Condensed"/>
                <a:cs typeface="Barlow Condensed"/>
                <a:sym typeface="Barlow Condensed"/>
              </a:rPr>
              <a:t>Lorem ipsum dolor sit amet, consectetur adipiscing elit, sed do eiusmod tempor incididunt ut labore et dolore magna aliqua. Placerat duis ultricies lacus sed turpis tincidunt id aliquet risus. Aliquet porttitor lacus luctus accumsan tortor. Iaculis eu non diam phasellus. Maecenas sed enim ut sem viverra aliquet. Mauris augue neque gravida in fermentum et sollicitudin ac. Sit amet luctus venenatis lectus. Mauris sit amet massa vitae tortor. Ut faucibus pulvinar elementum integer enim. Aliquam ut porttitor leo a diam. Erat imperdiet sed euismod nisi porta lorem. Venenatis urna cursus eget nunc scelerisque viverra mauris.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