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3400" cx="7556500"/>
  <p:notesSz cx="6858000" cy="9144000"/>
  <p:embeddedFontLst>
    <p:embeddedFont>
      <p:font typeface="Anton"/>
      <p:regular r:id="rId11"/>
    </p:embeddedFont>
    <p:embeddedFont>
      <p:font typeface="Jua"/>
      <p:regular r:id="rId12"/>
    </p:embeddedFont>
    <p:embeddedFont>
      <p:font typeface="DM Sans"/>
      <p:bold r:id="rId13"/>
      <p:boldItalic r:id="rId14"/>
    </p:embeddedFont>
    <p:embeddedFont>
      <p:font typeface="Homemade Appl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D0DAA4-72DA-48C0-8A76-EB278A2B7A37}">
  <a:tblStyle styleId="{72D0DAA4-72DA-48C0-8A76-EB278A2B7A3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nton-regular.fntdata"/><Relationship Id="rId10" Type="http://schemas.openxmlformats.org/officeDocument/2006/relationships/slide" Target="slides/slide4.xml"/><Relationship Id="rId13" Type="http://schemas.openxmlformats.org/officeDocument/2006/relationships/font" Target="fonts/DMSans-bold.fntdata"/><Relationship Id="rId12" Type="http://schemas.openxmlformats.org/officeDocument/2006/relationships/font" Target="fonts/Ju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HomemadeApple-regular.fntdata"/><Relationship Id="rId14" Type="http://schemas.openxmlformats.org/officeDocument/2006/relationships/font" Target="fonts/DM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12" Type="http://schemas.openxmlformats.org/officeDocument/2006/relationships/image" Target="../media/image5.png"/><Relationship Id="rId9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18.jpg"/><Relationship Id="rId7" Type="http://schemas.openxmlformats.org/officeDocument/2006/relationships/image" Target="../media/image14.jp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3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2C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602437" y="683427"/>
            <a:ext cx="3024000" cy="3029508"/>
          </a:xfrm>
          <a:custGeom>
            <a:rect b="b" l="l" r="r" t="t"/>
            <a:pathLst>
              <a:path extrusionOk="0" h="3029508" w="3024000">
                <a:moveTo>
                  <a:pt x="0" y="0"/>
                </a:moveTo>
                <a:lnTo>
                  <a:pt x="3024000" y="0"/>
                </a:lnTo>
                <a:lnTo>
                  <a:pt x="3024000" y="3029508"/>
                </a:lnTo>
                <a:lnTo>
                  <a:pt x="0" y="3029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flipH="1" rot="10800000">
            <a:off x="2519895" y="2609247"/>
            <a:ext cx="2202977" cy="2206990"/>
          </a:xfrm>
          <a:custGeom>
            <a:rect b="b" l="l" r="r" t="t"/>
            <a:pathLst>
              <a:path extrusionOk="0" h="2206990" w="2202977">
                <a:moveTo>
                  <a:pt x="0" y="2206990"/>
                </a:moveTo>
                <a:lnTo>
                  <a:pt x="2202978" y="2206990"/>
                </a:lnTo>
                <a:lnTo>
                  <a:pt x="2202978" y="0"/>
                </a:lnTo>
                <a:lnTo>
                  <a:pt x="0" y="0"/>
                </a:lnTo>
                <a:lnTo>
                  <a:pt x="0" y="22069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>
            <a:off x="-1011764" y="4816237"/>
            <a:ext cx="3531659" cy="3538092"/>
          </a:xfrm>
          <a:custGeom>
            <a:rect b="b" l="l" r="r" t="t"/>
            <a:pathLst>
              <a:path extrusionOk="0" h="3538092" w="3531659">
                <a:moveTo>
                  <a:pt x="3531659" y="0"/>
                </a:moveTo>
                <a:lnTo>
                  <a:pt x="0" y="0"/>
                </a:lnTo>
                <a:lnTo>
                  <a:pt x="0" y="3538092"/>
                </a:lnTo>
                <a:lnTo>
                  <a:pt x="3531659" y="3538092"/>
                </a:lnTo>
                <a:lnTo>
                  <a:pt x="353165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6283603" y="4577631"/>
            <a:ext cx="1661667" cy="1664694"/>
          </a:xfrm>
          <a:custGeom>
            <a:rect b="b" l="l" r="r" t="t"/>
            <a:pathLst>
              <a:path extrusionOk="0" h="1664694" w="1661667">
                <a:moveTo>
                  <a:pt x="0" y="0"/>
                </a:moveTo>
                <a:lnTo>
                  <a:pt x="1661667" y="0"/>
                </a:lnTo>
                <a:lnTo>
                  <a:pt x="1661667" y="1664694"/>
                </a:lnTo>
                <a:lnTo>
                  <a:pt x="0" y="1664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4446135" y="6280425"/>
            <a:ext cx="1999074" cy="2002715"/>
          </a:xfrm>
          <a:custGeom>
            <a:rect b="b" l="l" r="r" t="t"/>
            <a:pathLst>
              <a:path extrusionOk="0" h="2002715" w="1999074">
                <a:moveTo>
                  <a:pt x="0" y="0"/>
                </a:moveTo>
                <a:lnTo>
                  <a:pt x="1999074" y="0"/>
                </a:lnTo>
                <a:lnTo>
                  <a:pt x="1999074" y="2002715"/>
                </a:lnTo>
                <a:lnTo>
                  <a:pt x="0" y="2002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0" y="-9454"/>
            <a:ext cx="2889027" cy="2889027"/>
          </a:xfrm>
          <a:custGeom>
            <a:rect b="b" l="l" r="r" t="t"/>
            <a:pathLst>
              <a:path extrusionOk="0" h="2889027" w="2889027">
                <a:moveTo>
                  <a:pt x="0" y="0"/>
                </a:moveTo>
                <a:lnTo>
                  <a:pt x="2889027" y="0"/>
                </a:lnTo>
                <a:lnTo>
                  <a:pt x="2889027" y="2889027"/>
                </a:lnTo>
                <a:lnTo>
                  <a:pt x="0" y="2889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-35994" y="9215291"/>
            <a:ext cx="2454415" cy="2458886"/>
          </a:xfrm>
          <a:custGeom>
            <a:rect b="b" l="l" r="r" t="t"/>
            <a:pathLst>
              <a:path extrusionOk="0" h="2458886" w="2454415">
                <a:moveTo>
                  <a:pt x="0" y="0"/>
                </a:moveTo>
                <a:lnTo>
                  <a:pt x="2454415" y="0"/>
                </a:lnTo>
                <a:lnTo>
                  <a:pt x="2454415" y="2458886"/>
                </a:lnTo>
                <a:lnTo>
                  <a:pt x="0" y="2458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7314394" y="8180304"/>
            <a:ext cx="2346390" cy="2350664"/>
          </a:xfrm>
          <a:custGeom>
            <a:rect b="b" l="l" r="r" t="t"/>
            <a:pathLst>
              <a:path extrusionOk="0" h="2350664" w="2346390">
                <a:moveTo>
                  <a:pt x="0" y="0"/>
                </a:moveTo>
                <a:lnTo>
                  <a:pt x="2346390" y="0"/>
                </a:lnTo>
                <a:lnTo>
                  <a:pt x="2346390" y="2350665"/>
                </a:lnTo>
                <a:lnTo>
                  <a:pt x="0" y="2350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92" name="Google Shape;92;p13"/>
          <p:cNvGraphicFramePr/>
          <p:nvPr/>
        </p:nvGraphicFramePr>
        <p:xfrm>
          <a:off x="365367" y="3185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{72D0DAA4-72DA-48C0-8A76-EB278A2B7A37}</a:tableStyleId>
              </a:tblPr>
              <a:tblGrid>
                <a:gridCol w="992725"/>
                <a:gridCol w="992725"/>
                <a:gridCol w="992725"/>
                <a:gridCol w="992725"/>
                <a:gridCol w="992725"/>
                <a:gridCol w="967125"/>
                <a:gridCol w="1018300"/>
              </a:tblGrid>
              <a:tr h="28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SUNDAY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TUESDAY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WEDNESDAY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THURSDAY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FRIDAY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FE5D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SATURDAY</a:t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73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</a:tr>
              <a:tr h="73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</a:tr>
              <a:tr h="73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</a:tr>
              <a:tr h="73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</a:tr>
              <a:tr h="73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850" marB="5850" marR="5850" marL="5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DA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13"/>
          <p:cNvSpPr/>
          <p:nvPr/>
        </p:nvSpPr>
        <p:spPr>
          <a:xfrm>
            <a:off x="365367" y="524515"/>
            <a:ext cx="6853344" cy="2355058"/>
          </a:xfrm>
          <a:custGeom>
            <a:rect b="b" l="l" r="r" t="t"/>
            <a:pathLst>
              <a:path extrusionOk="0" h="2355058" w="6853344">
                <a:moveTo>
                  <a:pt x="0" y="0"/>
                </a:moveTo>
                <a:lnTo>
                  <a:pt x="6853344" y="0"/>
                </a:lnTo>
                <a:lnTo>
                  <a:pt x="6853344" y="2355058"/>
                </a:lnTo>
                <a:lnTo>
                  <a:pt x="0" y="2355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365367" y="7838469"/>
            <a:ext cx="3211584" cy="2450955"/>
            <a:chOff x="0" y="-38100"/>
            <a:chExt cx="1220060" cy="931102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220060" cy="893002"/>
            </a:xfrm>
            <a:custGeom>
              <a:rect b="b" l="l" r="r" t="t"/>
              <a:pathLst>
                <a:path extrusionOk="0" h="893002" w="1220060">
                  <a:moveTo>
                    <a:pt x="0" y="0"/>
                  </a:moveTo>
                  <a:lnTo>
                    <a:pt x="1220060" y="0"/>
                  </a:lnTo>
                  <a:lnTo>
                    <a:pt x="1220060" y="893002"/>
                  </a:lnTo>
                  <a:lnTo>
                    <a:pt x="0" y="8930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0" y="-38100"/>
              <a:ext cx="1220060" cy="931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200" lIns="35200" spcFirstLastPara="1" rIns="35200" wrap="square" tIns="352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365367" y="8321558"/>
            <a:ext cx="3211584" cy="1967866"/>
            <a:chOff x="0" y="-38100"/>
            <a:chExt cx="1220060" cy="747580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1220060" cy="709480"/>
            </a:xfrm>
            <a:custGeom>
              <a:rect b="b" l="l" r="r" t="t"/>
              <a:pathLst>
                <a:path extrusionOk="0" h="709480" w="1220060">
                  <a:moveTo>
                    <a:pt x="0" y="0"/>
                  </a:moveTo>
                  <a:lnTo>
                    <a:pt x="1220060" y="0"/>
                  </a:lnTo>
                  <a:lnTo>
                    <a:pt x="1220060" y="709480"/>
                  </a:lnTo>
                  <a:lnTo>
                    <a:pt x="0" y="709480"/>
                  </a:lnTo>
                  <a:close/>
                </a:path>
              </a:pathLst>
            </a:custGeom>
            <a:solidFill>
              <a:srgbClr val="FFE5DA"/>
            </a:solidFill>
            <a:ln>
              <a:noFill/>
            </a:ln>
          </p:spPr>
        </p:sp>
        <p:sp>
          <p:nvSpPr>
            <p:cNvPr id="99" name="Google Shape;99;p13"/>
            <p:cNvSpPr txBox="1"/>
            <p:nvPr/>
          </p:nvSpPr>
          <p:spPr>
            <a:xfrm>
              <a:off x="0" y="-38100"/>
              <a:ext cx="1220060" cy="747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200" lIns="35200" spcFirstLastPara="1" rIns="35200" wrap="square" tIns="352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3994810" y="7838469"/>
            <a:ext cx="3211584" cy="583380"/>
            <a:chOff x="0" y="-38100"/>
            <a:chExt cx="1220060" cy="221622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1220060" cy="183522"/>
            </a:xfrm>
            <a:custGeom>
              <a:rect b="b" l="l" r="r" t="t"/>
              <a:pathLst>
                <a:path extrusionOk="0" h="183522" w="1220060">
                  <a:moveTo>
                    <a:pt x="0" y="0"/>
                  </a:moveTo>
                  <a:lnTo>
                    <a:pt x="1220060" y="0"/>
                  </a:lnTo>
                  <a:lnTo>
                    <a:pt x="1220060" y="183522"/>
                  </a:lnTo>
                  <a:lnTo>
                    <a:pt x="0" y="183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2" name="Google Shape;102;p13"/>
            <p:cNvSpPr txBox="1"/>
            <p:nvPr/>
          </p:nvSpPr>
          <p:spPr>
            <a:xfrm>
              <a:off x="0" y="-38100"/>
              <a:ext cx="1220060" cy="221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200" lIns="35200" spcFirstLastPara="1" rIns="35200" wrap="square" tIns="352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774532" y="8573967"/>
            <a:ext cx="326877" cy="326877"/>
            <a:chOff x="0" y="0"/>
            <a:chExt cx="812800" cy="812800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6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774532" y="8990186"/>
            <a:ext cx="326877" cy="326877"/>
            <a:chOff x="0" y="0"/>
            <a:chExt cx="812800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6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768821" y="9405628"/>
            <a:ext cx="326877" cy="326877"/>
            <a:chOff x="0" y="0"/>
            <a:chExt cx="812800" cy="812800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6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774532" y="9810429"/>
            <a:ext cx="326877" cy="326877"/>
            <a:chOff x="0" y="0"/>
            <a:chExt cx="812800" cy="812800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6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3"/>
          <p:cNvSpPr/>
          <p:nvPr/>
        </p:nvSpPr>
        <p:spPr>
          <a:xfrm>
            <a:off x="2519895" y="3712742"/>
            <a:ext cx="458672" cy="45867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98" l="0" r="0" t="-24998"/>
            </a:stretch>
          </a:blipFill>
          <a:ln cap="sq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4531443" y="4586901"/>
            <a:ext cx="458672" cy="45867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0301" l="-16266" r="0" t="-4096"/>
            </a:stretch>
          </a:blipFill>
          <a:ln cap="sq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 rot="-879983">
            <a:off x="2591028" y="6233899"/>
            <a:ext cx="450074" cy="342875"/>
          </a:xfrm>
          <a:custGeom>
            <a:rect b="b" l="l" r="r" t="t"/>
            <a:pathLst>
              <a:path extrusionOk="0" h="342875" w="450074">
                <a:moveTo>
                  <a:pt x="0" y="0"/>
                </a:moveTo>
                <a:lnTo>
                  <a:pt x="450075" y="0"/>
                </a:lnTo>
                <a:lnTo>
                  <a:pt x="450075" y="342875"/>
                </a:lnTo>
                <a:lnTo>
                  <a:pt x="0" y="342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5445672" y="6203738"/>
            <a:ext cx="458672" cy="45867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6140" r="-33665" t="0"/>
            </a:stretch>
          </a:blipFill>
          <a:ln cap="sq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2816020" y="3841523"/>
            <a:ext cx="283526" cy="338999"/>
          </a:xfrm>
          <a:custGeom>
            <a:rect b="b" l="l" r="r" t="t"/>
            <a:pathLst>
              <a:path extrusionOk="0" h="338999" w="283526">
                <a:moveTo>
                  <a:pt x="0" y="0"/>
                </a:moveTo>
                <a:lnTo>
                  <a:pt x="283526" y="0"/>
                </a:lnTo>
                <a:lnTo>
                  <a:pt x="283526" y="338999"/>
                </a:lnTo>
                <a:lnTo>
                  <a:pt x="0" y="338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5333442" y="6180296"/>
            <a:ext cx="224461" cy="222829"/>
          </a:xfrm>
          <a:custGeom>
            <a:rect b="b" l="l" r="r" t="t"/>
            <a:pathLst>
              <a:path extrusionOk="0" h="222829" w="224461">
                <a:moveTo>
                  <a:pt x="0" y="0"/>
                </a:moveTo>
                <a:lnTo>
                  <a:pt x="224461" y="0"/>
                </a:lnTo>
                <a:lnTo>
                  <a:pt x="224461" y="222829"/>
                </a:lnTo>
                <a:lnTo>
                  <a:pt x="0" y="222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 txBox="1"/>
          <p:nvPr/>
        </p:nvSpPr>
        <p:spPr>
          <a:xfrm>
            <a:off x="2073045" y="6828190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101409" y="6828190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045401" y="6828190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962472" y="3538117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990115" y="3538117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6934828" y="3538117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2073045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101409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4017758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5962472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3045401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4990115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6934828" y="5183153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2073045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1101409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017758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5962472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3045401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4990115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6934828" y="4360635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2073045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1101409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4017758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5962472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3045401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4990115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6934828" y="6005672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678557" y="8071329"/>
            <a:ext cx="2585202" cy="18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FFE5DA"/>
                </a:solidFill>
                <a:latin typeface="DM Sans"/>
                <a:ea typeface="DM Sans"/>
                <a:cs typeface="DM Sans"/>
                <a:sym typeface="DM Sans"/>
              </a:rPr>
              <a:t>SPECIAL DAYS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4308001" y="8071329"/>
            <a:ext cx="2585202" cy="18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FFE5DA"/>
                </a:solidFill>
                <a:latin typeface="DM Sans"/>
                <a:ea typeface="DM Sans"/>
                <a:cs typeface="DM Sans"/>
                <a:sym typeface="DM Sans"/>
              </a:rPr>
              <a:t>NOTES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5950587" y="2176591"/>
            <a:ext cx="1268124" cy="833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32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2025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861957" y="8616756"/>
            <a:ext cx="152028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E5DA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885769" y="9032975"/>
            <a:ext cx="104403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E5DA"/>
                </a:solidFill>
                <a:latin typeface="Jua"/>
                <a:ea typeface="Jua"/>
                <a:cs typeface="Jua"/>
                <a:sym typeface="Jua"/>
              </a:rPr>
              <a:t>11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865901" y="9450413"/>
            <a:ext cx="14414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E5DA"/>
                </a:solidFill>
                <a:latin typeface="Jua"/>
                <a:ea typeface="Jua"/>
                <a:cs typeface="Jua"/>
                <a:sym typeface="Jua"/>
              </a:rPr>
              <a:t>23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861584" y="9853217"/>
            <a:ext cx="152772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E5DA"/>
                </a:solidFill>
                <a:latin typeface="Jua"/>
                <a:ea typeface="Jua"/>
                <a:cs typeface="Jua"/>
                <a:sym typeface="Jua"/>
              </a:rPr>
              <a:t>26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1329562" y="8626281"/>
            <a:ext cx="1934197" cy="233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Lily Stewart’s day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1329562" y="9017735"/>
            <a:ext cx="1934197" cy="233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Kira Anderson’s day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1329562" y="9433177"/>
            <a:ext cx="1934197" cy="233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Work Anniversary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1329562" y="9837977"/>
            <a:ext cx="1934197" cy="233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Mom’s birthday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2073587" y="3570216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4017758" y="3570216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3045401" y="3570216"/>
            <a:ext cx="17960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4432159" y="4535260"/>
            <a:ext cx="290714" cy="235214"/>
          </a:xfrm>
          <a:custGeom>
            <a:rect b="b" l="l" r="r" t="t"/>
            <a:pathLst>
              <a:path extrusionOk="0" h="235214" w="290714">
                <a:moveTo>
                  <a:pt x="0" y="0"/>
                </a:moveTo>
                <a:lnTo>
                  <a:pt x="290714" y="0"/>
                </a:lnTo>
                <a:lnTo>
                  <a:pt x="290714" y="235214"/>
                </a:lnTo>
                <a:lnTo>
                  <a:pt x="0" y="23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3"/>
          <p:cNvSpPr/>
          <p:nvPr/>
        </p:nvSpPr>
        <p:spPr>
          <a:xfrm>
            <a:off x="5803817" y="6482463"/>
            <a:ext cx="146769" cy="145702"/>
          </a:xfrm>
          <a:custGeom>
            <a:rect b="b" l="l" r="r" t="t"/>
            <a:pathLst>
              <a:path extrusionOk="0" h="145702" w="146769">
                <a:moveTo>
                  <a:pt x="0" y="0"/>
                </a:moveTo>
                <a:lnTo>
                  <a:pt x="146770" y="0"/>
                </a:lnTo>
                <a:lnTo>
                  <a:pt x="146770" y="145702"/>
                </a:lnTo>
                <a:lnTo>
                  <a:pt x="0" y="145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4" name="Google Shape;164;p13"/>
          <p:cNvCxnSpPr/>
          <p:nvPr/>
        </p:nvCxnSpPr>
        <p:spPr>
          <a:xfrm>
            <a:off x="3990961" y="8736174"/>
            <a:ext cx="320321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3"/>
          <p:cNvCxnSpPr/>
          <p:nvPr/>
        </p:nvCxnSpPr>
        <p:spPr>
          <a:xfrm>
            <a:off x="3990961" y="8992401"/>
            <a:ext cx="320127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3"/>
          <p:cNvCxnSpPr/>
          <p:nvPr/>
        </p:nvCxnSpPr>
        <p:spPr>
          <a:xfrm>
            <a:off x="3990961" y="9248629"/>
            <a:ext cx="320321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3"/>
          <p:cNvCxnSpPr/>
          <p:nvPr/>
        </p:nvCxnSpPr>
        <p:spPr>
          <a:xfrm>
            <a:off x="3990961" y="9505804"/>
            <a:ext cx="320127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13"/>
          <p:cNvCxnSpPr/>
          <p:nvPr/>
        </p:nvCxnSpPr>
        <p:spPr>
          <a:xfrm>
            <a:off x="3990961" y="9762031"/>
            <a:ext cx="320127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13"/>
          <p:cNvCxnSpPr/>
          <p:nvPr/>
        </p:nvCxnSpPr>
        <p:spPr>
          <a:xfrm>
            <a:off x="3990961" y="10019206"/>
            <a:ext cx="320127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3"/>
          <p:cNvCxnSpPr/>
          <p:nvPr/>
        </p:nvCxnSpPr>
        <p:spPr>
          <a:xfrm>
            <a:off x="3990961" y="10276381"/>
            <a:ext cx="320127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65D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/>
          <p:nvPr/>
        </p:nvSpPr>
        <p:spPr>
          <a:xfrm>
            <a:off x="301440" y="-839669"/>
            <a:ext cx="6957120" cy="4819387"/>
          </a:xfrm>
          <a:custGeom>
            <a:rect b="b" l="l" r="r" t="t"/>
            <a:pathLst>
              <a:path extrusionOk="0" h="4819387" w="6957120">
                <a:moveTo>
                  <a:pt x="0" y="0"/>
                </a:moveTo>
                <a:lnTo>
                  <a:pt x="6957120" y="0"/>
                </a:lnTo>
                <a:lnTo>
                  <a:pt x="6957120" y="4819387"/>
                </a:lnTo>
                <a:lnTo>
                  <a:pt x="0" y="4819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76" name="Google Shape;176;p14"/>
          <p:cNvGraphicFramePr/>
          <p:nvPr/>
        </p:nvGraphicFramePr>
        <p:xfrm>
          <a:off x="349065" y="45100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{72D0DAA4-72DA-48C0-8A76-EB278A2B7A37}</a:tableStyleId>
              </a:tblPr>
              <a:tblGrid>
                <a:gridCol w="993875"/>
                <a:gridCol w="993875"/>
                <a:gridCol w="993875"/>
                <a:gridCol w="993875"/>
                <a:gridCol w="993875"/>
                <a:gridCol w="968250"/>
                <a:gridCol w="1019475"/>
              </a:tblGrid>
              <a:tr h="96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950" marB="5950" marR="5950" marL="5950" anchor="ctr">
                    <a:lnL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225">
                      <a:solidFill>
                        <a:srgbClr val="BFFF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7" name="Google Shape;177;p14"/>
          <p:cNvGrpSpPr/>
          <p:nvPr/>
        </p:nvGrpSpPr>
        <p:grpSpPr>
          <a:xfrm>
            <a:off x="492157" y="4273603"/>
            <a:ext cx="729324" cy="438137"/>
            <a:chOff x="0" y="0"/>
            <a:chExt cx="812800" cy="488285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1470023" y="4291018"/>
            <a:ext cx="729324" cy="438137"/>
            <a:chOff x="0" y="0"/>
            <a:chExt cx="812800" cy="488285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2447889" y="4273603"/>
            <a:ext cx="729324" cy="438137"/>
            <a:chOff x="0" y="0"/>
            <a:chExt cx="812800" cy="488285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3424863" y="4273603"/>
            <a:ext cx="729324" cy="438137"/>
            <a:chOff x="0" y="0"/>
            <a:chExt cx="812800" cy="488285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4"/>
          <p:cNvGrpSpPr/>
          <p:nvPr/>
        </p:nvGrpSpPr>
        <p:grpSpPr>
          <a:xfrm>
            <a:off x="4411362" y="4273603"/>
            <a:ext cx="729324" cy="438137"/>
            <a:chOff x="0" y="0"/>
            <a:chExt cx="812800" cy="488285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4"/>
          <p:cNvGrpSpPr/>
          <p:nvPr/>
        </p:nvGrpSpPr>
        <p:grpSpPr>
          <a:xfrm>
            <a:off x="5378811" y="4291018"/>
            <a:ext cx="729324" cy="438137"/>
            <a:chOff x="0" y="0"/>
            <a:chExt cx="812800" cy="488285"/>
          </a:xfrm>
        </p:grpSpPr>
        <p:sp>
          <p:nvSpPr>
            <p:cNvPr id="193" name="Google Shape;193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4"/>
          <p:cNvGrpSpPr/>
          <p:nvPr/>
        </p:nvGrpSpPr>
        <p:grpSpPr>
          <a:xfrm>
            <a:off x="6355784" y="4291018"/>
            <a:ext cx="729324" cy="438137"/>
            <a:chOff x="0" y="0"/>
            <a:chExt cx="812800" cy="488285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0"/>
              <a:ext cx="812800" cy="488285"/>
            </a:xfrm>
            <a:custGeom>
              <a:rect b="b" l="l" r="r" t="t"/>
              <a:pathLst>
                <a:path extrusionOk="0" h="488285" w="812800">
                  <a:moveTo>
                    <a:pt x="406400" y="0"/>
                  </a:moveTo>
                  <a:cubicBezTo>
                    <a:pt x="181951" y="0"/>
                    <a:pt x="0" y="109306"/>
                    <a:pt x="0" y="244142"/>
                  </a:cubicBezTo>
                  <a:cubicBezTo>
                    <a:pt x="0" y="378978"/>
                    <a:pt x="181951" y="488285"/>
                    <a:pt x="406400" y="488285"/>
                  </a:cubicBezTo>
                  <a:cubicBezTo>
                    <a:pt x="630849" y="488285"/>
                    <a:pt x="812800" y="378978"/>
                    <a:pt x="812800" y="244142"/>
                  </a:cubicBezTo>
                  <a:cubicBezTo>
                    <a:pt x="812800" y="1093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 txBox="1"/>
            <p:nvPr/>
          </p:nvSpPr>
          <p:spPr>
            <a:xfrm>
              <a:off x="76200" y="26727"/>
              <a:ext cx="660400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4"/>
          <p:cNvGrpSpPr/>
          <p:nvPr/>
        </p:nvGrpSpPr>
        <p:grpSpPr>
          <a:xfrm>
            <a:off x="349065" y="9301350"/>
            <a:ext cx="6861870" cy="1390650"/>
            <a:chOff x="0" y="-19050"/>
            <a:chExt cx="2459139" cy="498378"/>
          </a:xfrm>
        </p:grpSpPr>
        <p:sp>
          <p:nvSpPr>
            <p:cNvPr id="199" name="Google Shape;199;p14"/>
            <p:cNvSpPr/>
            <p:nvPr/>
          </p:nvSpPr>
          <p:spPr>
            <a:xfrm>
              <a:off x="0" y="0"/>
              <a:ext cx="2459139" cy="479328"/>
            </a:xfrm>
            <a:custGeom>
              <a:rect b="b" l="l" r="r" t="t"/>
              <a:pathLst>
                <a:path extrusionOk="0" h="479328" w="2459139">
                  <a:moveTo>
                    <a:pt x="0" y="0"/>
                  </a:moveTo>
                  <a:lnTo>
                    <a:pt x="2459139" y="0"/>
                  </a:lnTo>
                  <a:lnTo>
                    <a:pt x="2459139" y="479328"/>
                  </a:lnTo>
                  <a:lnTo>
                    <a:pt x="0" y="479328"/>
                  </a:lnTo>
                  <a:close/>
                </a:path>
              </a:pathLst>
            </a:custGeom>
            <a:solidFill>
              <a:srgbClr val="BFFFBA"/>
            </a:solidFill>
            <a:ln cap="sq" cmpd="sng" w="19050">
              <a:solidFill>
                <a:srgbClr val="FAFDF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0" name="Google Shape;200;p14"/>
            <p:cNvSpPr txBox="1"/>
            <p:nvPr/>
          </p:nvSpPr>
          <p:spPr>
            <a:xfrm>
              <a:off x="0" y="-19050"/>
              <a:ext cx="2459139" cy="498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4"/>
          <p:cNvSpPr txBox="1"/>
          <p:nvPr/>
        </p:nvSpPr>
        <p:spPr>
          <a:xfrm>
            <a:off x="-2800350" y="-383825"/>
            <a:ext cx="11521800" cy="3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44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SEP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 rot="-5400000">
            <a:off x="3834650" y="496672"/>
            <a:ext cx="4497300" cy="17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54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2025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5991872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5071520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7028082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2084941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095749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033898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5910729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3041420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4988277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6936655" y="647619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2130084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1140893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4033898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5910729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3086563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5026377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6936655" y="563881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2084941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095749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4033898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5910729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3041420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4988277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6936655" y="731357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2048941" y="815095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059749" y="815095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3041420" y="8150954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692996" y="4346011"/>
            <a:ext cx="327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SUN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1539302" y="4370113"/>
            <a:ext cx="59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MON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2665993" y="4343329"/>
            <a:ext cx="29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TUE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3604680" y="4359403"/>
            <a:ext cx="369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WED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4619531" y="4352707"/>
            <a:ext cx="312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THU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5617378" y="4370122"/>
            <a:ext cx="25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FRI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6425103" y="4370113"/>
            <a:ext cx="59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65DA"/>
                </a:solidFill>
                <a:latin typeface="Anton"/>
                <a:ea typeface="Anton"/>
                <a:cs typeface="Anton"/>
                <a:sym typeface="Anton"/>
              </a:rPr>
              <a:t>SAT</a:t>
            </a:r>
            <a:endParaRPr/>
          </a:p>
        </p:txBody>
      </p:sp>
      <p:cxnSp>
        <p:nvCxnSpPr>
          <p:cNvPr id="237" name="Google Shape;237;p14"/>
          <p:cNvCxnSpPr/>
          <p:nvPr/>
        </p:nvCxnSpPr>
        <p:spPr>
          <a:xfrm>
            <a:off x="738682" y="9677649"/>
            <a:ext cx="6044130" cy="0"/>
          </a:xfrm>
          <a:prstGeom prst="straightConnector1">
            <a:avLst/>
          </a:prstGeom>
          <a:noFill/>
          <a:ln cap="flat" cmpd="sng" w="9525">
            <a:solidFill>
              <a:srgbClr val="3065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14"/>
          <p:cNvCxnSpPr/>
          <p:nvPr/>
        </p:nvCxnSpPr>
        <p:spPr>
          <a:xfrm>
            <a:off x="738682" y="9933877"/>
            <a:ext cx="6044130" cy="0"/>
          </a:xfrm>
          <a:prstGeom prst="straightConnector1">
            <a:avLst/>
          </a:prstGeom>
          <a:noFill/>
          <a:ln cap="flat" cmpd="sng" w="9525">
            <a:solidFill>
              <a:srgbClr val="3065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14"/>
          <p:cNvCxnSpPr/>
          <p:nvPr/>
        </p:nvCxnSpPr>
        <p:spPr>
          <a:xfrm>
            <a:off x="738682" y="10190104"/>
            <a:ext cx="6044130" cy="0"/>
          </a:xfrm>
          <a:prstGeom prst="straightConnector1">
            <a:avLst/>
          </a:prstGeom>
          <a:noFill/>
          <a:ln cap="flat" cmpd="sng" w="9525">
            <a:solidFill>
              <a:srgbClr val="3065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4"/>
          <p:cNvCxnSpPr/>
          <p:nvPr/>
        </p:nvCxnSpPr>
        <p:spPr>
          <a:xfrm>
            <a:off x="738682" y="10446331"/>
            <a:ext cx="6044130" cy="0"/>
          </a:xfrm>
          <a:prstGeom prst="straightConnector1">
            <a:avLst/>
          </a:prstGeom>
          <a:noFill/>
          <a:ln cap="flat" cmpd="sng" w="9525">
            <a:solidFill>
              <a:srgbClr val="3065D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1" name="Google Shape;241;p14"/>
          <p:cNvGrpSpPr/>
          <p:nvPr/>
        </p:nvGrpSpPr>
        <p:grpSpPr>
          <a:xfrm>
            <a:off x="3231314" y="9092918"/>
            <a:ext cx="1097371" cy="438137"/>
            <a:chOff x="0" y="0"/>
            <a:chExt cx="1222974" cy="488285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1222974" cy="488285"/>
            </a:xfrm>
            <a:custGeom>
              <a:rect b="b" l="l" r="r" t="t"/>
              <a:pathLst>
                <a:path extrusionOk="0" h="488285" w="1222974">
                  <a:moveTo>
                    <a:pt x="611487" y="0"/>
                  </a:moveTo>
                  <a:cubicBezTo>
                    <a:pt x="273772" y="0"/>
                    <a:pt x="0" y="109306"/>
                    <a:pt x="0" y="244142"/>
                  </a:cubicBezTo>
                  <a:cubicBezTo>
                    <a:pt x="0" y="378978"/>
                    <a:pt x="273772" y="488285"/>
                    <a:pt x="611487" y="488285"/>
                  </a:cubicBezTo>
                  <a:cubicBezTo>
                    <a:pt x="949202" y="488285"/>
                    <a:pt x="1222974" y="378978"/>
                    <a:pt x="1222974" y="244142"/>
                  </a:cubicBezTo>
                  <a:cubicBezTo>
                    <a:pt x="1222974" y="109306"/>
                    <a:pt x="949202" y="0"/>
                    <a:pt x="611487" y="0"/>
                  </a:cubicBezTo>
                  <a:close/>
                </a:path>
              </a:pathLst>
            </a:custGeom>
            <a:solidFill>
              <a:srgbClr val="3065DA"/>
            </a:solidFill>
            <a:ln cap="sq" cmpd="sng" w="19050">
              <a:solidFill>
                <a:srgbClr val="BFFFB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114654" y="26727"/>
              <a:ext cx="993667" cy="415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4"/>
          <p:cNvSpPr txBox="1"/>
          <p:nvPr/>
        </p:nvSpPr>
        <p:spPr>
          <a:xfrm>
            <a:off x="3438318" y="9139584"/>
            <a:ext cx="683363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BFFFBA"/>
                </a:solidFill>
                <a:latin typeface="Anton"/>
                <a:ea typeface="Anton"/>
                <a:cs typeface="Anton"/>
                <a:sym typeface="Anton"/>
              </a:rPr>
              <a:t>NOTES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2130084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4059991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3086563" y="4801435"/>
            <a:ext cx="182854" cy="1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8" u="none" cap="none" strike="noStrike">
                <a:solidFill>
                  <a:srgbClr val="BFFFBA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601077" y="5806554"/>
            <a:ext cx="458672" cy="45867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998" l="0" r="0" t="-24998"/>
            </a:stretch>
          </a:blipFill>
          <a:ln cap="sq" cmpd="sng" w="28575">
            <a:solidFill>
              <a:srgbClr val="BFFFB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3438322" y="7184021"/>
            <a:ext cx="459232" cy="4592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6140" r="-33665" t="0"/>
            </a:stretch>
          </a:blipFill>
          <a:ln cap="sq" cmpd="sng" w="28575">
            <a:solidFill>
              <a:srgbClr val="BFFFB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6355779" y="6411200"/>
            <a:ext cx="459232" cy="4592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7481" l="-27633" r="-37352" t="0"/>
            </a:stretch>
          </a:blipFill>
          <a:ln cap="sq" cmpd="sng" w="28575">
            <a:solidFill>
              <a:srgbClr val="BFFFB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5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5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1647598" y="4059944"/>
            <a:ext cx="4264803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   |   HOMEMADE APPLE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1767985" y="7462805"/>
            <a:ext cx="3928698" cy="1350044"/>
          </a:xfrm>
          <a:custGeom>
            <a:rect b="b" l="l" r="r" t="t"/>
            <a:pathLst>
              <a:path extrusionOk="0" h="1350044" w="3928698">
                <a:moveTo>
                  <a:pt x="0" y="0"/>
                </a:moveTo>
                <a:lnTo>
                  <a:pt x="3928698" y="0"/>
                </a:lnTo>
                <a:lnTo>
                  <a:pt x="3928698" y="1350043"/>
                </a:lnTo>
                <a:lnTo>
                  <a:pt x="0" y="1350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/>
          <p:nvPr/>
        </p:nvSpPr>
        <p:spPr>
          <a:xfrm rot="-879983">
            <a:off x="1420316" y="8935397"/>
            <a:ext cx="695337" cy="529721"/>
          </a:xfrm>
          <a:custGeom>
            <a:rect b="b" l="l" r="r" t="t"/>
            <a:pathLst>
              <a:path extrusionOk="0" h="529721" w="695337">
                <a:moveTo>
                  <a:pt x="0" y="0"/>
                </a:moveTo>
                <a:lnTo>
                  <a:pt x="695337" y="0"/>
                </a:lnTo>
                <a:lnTo>
                  <a:pt x="695337" y="529721"/>
                </a:lnTo>
                <a:lnTo>
                  <a:pt x="0" y="529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5"/>
          <p:cNvSpPr/>
          <p:nvPr/>
        </p:nvSpPr>
        <p:spPr>
          <a:xfrm>
            <a:off x="2819707" y="8588602"/>
            <a:ext cx="765953" cy="915813"/>
          </a:xfrm>
          <a:custGeom>
            <a:rect b="b" l="l" r="r" t="t"/>
            <a:pathLst>
              <a:path extrusionOk="0" h="915813" w="765953">
                <a:moveTo>
                  <a:pt x="0" y="0"/>
                </a:moveTo>
                <a:lnTo>
                  <a:pt x="765953" y="0"/>
                </a:lnTo>
                <a:lnTo>
                  <a:pt x="765953" y="915813"/>
                </a:lnTo>
                <a:lnTo>
                  <a:pt x="0" y="915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5"/>
          <p:cNvSpPr/>
          <p:nvPr/>
        </p:nvSpPr>
        <p:spPr>
          <a:xfrm>
            <a:off x="5265030" y="8687487"/>
            <a:ext cx="863306" cy="857027"/>
          </a:xfrm>
          <a:custGeom>
            <a:rect b="b" l="l" r="r" t="t"/>
            <a:pathLst>
              <a:path extrusionOk="0" h="857027" w="863306">
                <a:moveTo>
                  <a:pt x="0" y="0"/>
                </a:moveTo>
                <a:lnTo>
                  <a:pt x="863306" y="0"/>
                </a:lnTo>
                <a:lnTo>
                  <a:pt x="863306" y="857027"/>
                </a:lnTo>
                <a:lnTo>
                  <a:pt x="0" y="857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5"/>
          <p:cNvSpPr/>
          <p:nvPr/>
        </p:nvSpPr>
        <p:spPr>
          <a:xfrm>
            <a:off x="4102495" y="8812848"/>
            <a:ext cx="904306" cy="731666"/>
          </a:xfrm>
          <a:custGeom>
            <a:rect b="b" l="l" r="r" t="t"/>
            <a:pathLst>
              <a:path extrusionOk="0" h="731666" w="904306">
                <a:moveTo>
                  <a:pt x="0" y="0"/>
                </a:moveTo>
                <a:lnTo>
                  <a:pt x="904307" y="0"/>
                </a:lnTo>
                <a:lnTo>
                  <a:pt x="90430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89" name="Google Shape;2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163" y="3720066"/>
            <a:ext cx="41148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