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Amiko SemiBold"/>
      <p:regular r:id="rId22"/>
      <p:bold r:id="rId23"/>
    </p:embeddedFont>
    <p:embeddedFont>
      <p:font typeface="Amik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ikoSemiBold-regular.fntdata"/><Relationship Id="rId21" Type="http://schemas.openxmlformats.org/officeDocument/2006/relationships/slide" Target="slides/slide16.xml"/><Relationship Id="rId24" Type="http://schemas.openxmlformats.org/officeDocument/2006/relationships/font" Target="fonts/Amiko-regular.fntdata"/><Relationship Id="rId23" Type="http://schemas.openxmlformats.org/officeDocument/2006/relationships/font" Target="fonts/Amiko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mik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44" name="Shape 144"/>
        <p:cNvGrpSpPr/>
        <p:nvPr/>
      </p:nvGrpSpPr>
      <p:grpSpPr>
        <a:xfrm>
          <a:off x="0" y="0"/>
          <a:ext cx="0" cy="0"/>
          <a:chOff x="0" y="0"/>
          <a:chExt cx="0" cy="0"/>
        </a:xfrm>
      </p:grpSpPr>
      <p:sp>
        <p:nvSpPr>
          <p:cNvPr id="145" name="Google Shape;145;p11"/>
          <p:cNvSpPr txBox="1"/>
          <p:nvPr>
            <p:ph type="title"/>
          </p:nvPr>
        </p:nvSpPr>
        <p:spPr>
          <a:xfrm>
            <a:off x="7613175" y="1276000"/>
            <a:ext cx="92877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46" name="Google Shape;146;p11"/>
          <p:cNvGrpSpPr/>
          <p:nvPr/>
        </p:nvGrpSpPr>
        <p:grpSpPr>
          <a:xfrm>
            <a:off x="3227223" y="2955647"/>
            <a:ext cx="15060784" cy="6827586"/>
            <a:chOff x="0" y="-19050"/>
            <a:chExt cx="3966600" cy="1798200"/>
          </a:xfrm>
        </p:grpSpPr>
        <p:sp>
          <p:nvSpPr>
            <p:cNvPr id="147" name="Google Shape;147;p11"/>
            <p:cNvSpPr/>
            <p:nvPr/>
          </p:nvSpPr>
          <p:spPr>
            <a:xfrm>
              <a:off x="0" y="0"/>
              <a:ext cx="3966493" cy="1779128"/>
            </a:xfrm>
            <a:custGeom>
              <a:rect b="b" l="l" r="r" t="t"/>
              <a:pathLst>
                <a:path extrusionOk="0" h="1779128" w="3966493">
                  <a:moveTo>
                    <a:pt x="0" y="0"/>
                  </a:moveTo>
                  <a:lnTo>
                    <a:pt x="3966493" y="0"/>
                  </a:lnTo>
                  <a:lnTo>
                    <a:pt x="3966493" y="1779128"/>
                  </a:lnTo>
                  <a:lnTo>
                    <a:pt x="0" y="1779128"/>
                  </a:lnTo>
                  <a:close/>
                </a:path>
              </a:pathLst>
            </a:custGeom>
            <a:solidFill>
              <a:srgbClr val="B7D6B3"/>
            </a:solidFill>
            <a:ln>
              <a:noFill/>
            </a:ln>
          </p:spPr>
        </p:sp>
        <p:sp>
          <p:nvSpPr>
            <p:cNvPr id="148" name="Google Shape;148;p11"/>
            <p:cNvSpPr txBox="1"/>
            <p:nvPr/>
          </p:nvSpPr>
          <p:spPr>
            <a:xfrm>
              <a:off x="0" y="-19050"/>
              <a:ext cx="3966600" cy="1798200"/>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11"/>
          <p:cNvSpPr/>
          <p:nvPr>
            <p:ph idx="2" type="pic"/>
          </p:nvPr>
        </p:nvSpPr>
        <p:spPr>
          <a:xfrm>
            <a:off x="884175" y="0"/>
            <a:ext cx="5917200" cy="10287000"/>
          </a:xfrm>
          <a:prstGeom prst="rect">
            <a:avLst/>
          </a:prstGeom>
          <a:noFill/>
          <a:ln>
            <a:noFill/>
          </a:ln>
        </p:spPr>
      </p:sp>
      <p:grpSp>
        <p:nvGrpSpPr>
          <p:cNvPr id="150" name="Google Shape;150;p11"/>
          <p:cNvGrpSpPr/>
          <p:nvPr/>
        </p:nvGrpSpPr>
        <p:grpSpPr>
          <a:xfrm>
            <a:off x="365321" y="0"/>
            <a:ext cx="988858" cy="10287000"/>
            <a:chOff x="0" y="0"/>
            <a:chExt cx="1318478" cy="13716000"/>
          </a:xfrm>
        </p:grpSpPr>
        <p:cxnSp>
          <p:nvCxnSpPr>
            <p:cNvPr id="151" name="Google Shape;151;p11"/>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152" name="Google Shape;152;p11"/>
            <p:cNvGrpSpPr/>
            <p:nvPr/>
          </p:nvGrpSpPr>
          <p:grpSpPr>
            <a:xfrm>
              <a:off x="0" y="8958242"/>
              <a:ext cx="1318478" cy="4073288"/>
              <a:chOff x="0" y="-38100"/>
              <a:chExt cx="260440" cy="804600"/>
            </a:xfrm>
          </p:grpSpPr>
          <p:sp>
            <p:nvSpPr>
              <p:cNvPr id="153" name="Google Shape;153;p11"/>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154" name="Google Shape;154;p11"/>
              <p:cNvSpPr txBox="1"/>
              <p:nvPr/>
            </p:nvSpPr>
            <p:spPr>
              <a:xfrm>
                <a:off x="0" y="-38100"/>
                <a:ext cx="260400" cy="80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1"/>
            <p:cNvSpPr txBox="1"/>
            <p:nvPr/>
          </p:nvSpPr>
          <p:spPr>
            <a:xfrm rot="-5400000">
              <a:off x="-1401687" y="10762752"/>
              <a:ext cx="41118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156" name="Google Shape;156;p11"/>
          <p:cNvSpPr txBox="1"/>
          <p:nvPr>
            <p:ph idx="1" type="body"/>
          </p:nvPr>
        </p:nvSpPr>
        <p:spPr>
          <a:xfrm>
            <a:off x="7613175" y="4377375"/>
            <a:ext cx="46959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57" name="Google Shape;157;p11"/>
          <p:cNvSpPr txBox="1"/>
          <p:nvPr>
            <p:ph idx="3" type="subTitle"/>
          </p:nvPr>
        </p:nvSpPr>
        <p:spPr>
          <a:xfrm>
            <a:off x="7613175" y="3753509"/>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58" name="Google Shape;158;p11"/>
          <p:cNvSpPr txBox="1"/>
          <p:nvPr>
            <p:ph idx="4" type="body"/>
          </p:nvPr>
        </p:nvSpPr>
        <p:spPr>
          <a:xfrm>
            <a:off x="12967700" y="4377363"/>
            <a:ext cx="46959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59" name="Google Shape;159;p11"/>
          <p:cNvSpPr txBox="1"/>
          <p:nvPr>
            <p:ph idx="5" type="subTitle"/>
          </p:nvPr>
        </p:nvSpPr>
        <p:spPr>
          <a:xfrm>
            <a:off x="12967700" y="3753497"/>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60" name="Google Shape;160;p11"/>
          <p:cNvSpPr txBox="1"/>
          <p:nvPr>
            <p:ph idx="6" type="body"/>
          </p:nvPr>
        </p:nvSpPr>
        <p:spPr>
          <a:xfrm>
            <a:off x="7613175" y="7387275"/>
            <a:ext cx="46959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61" name="Google Shape;161;p11"/>
          <p:cNvSpPr txBox="1"/>
          <p:nvPr>
            <p:ph idx="7" type="subTitle"/>
          </p:nvPr>
        </p:nvSpPr>
        <p:spPr>
          <a:xfrm>
            <a:off x="7613175" y="6763409"/>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62" name="Google Shape;162;p11"/>
          <p:cNvSpPr txBox="1"/>
          <p:nvPr>
            <p:ph idx="8" type="body"/>
          </p:nvPr>
        </p:nvSpPr>
        <p:spPr>
          <a:xfrm>
            <a:off x="12967700" y="7387263"/>
            <a:ext cx="46959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63" name="Google Shape;163;p11"/>
          <p:cNvSpPr txBox="1"/>
          <p:nvPr>
            <p:ph idx="9" type="subTitle"/>
          </p:nvPr>
        </p:nvSpPr>
        <p:spPr>
          <a:xfrm>
            <a:off x="12967700" y="6763397"/>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164" name="Shape 164"/>
        <p:cNvGrpSpPr/>
        <p:nvPr/>
      </p:nvGrpSpPr>
      <p:grpSpPr>
        <a:xfrm>
          <a:off x="0" y="0"/>
          <a:ext cx="0" cy="0"/>
          <a:chOff x="0" y="0"/>
          <a:chExt cx="0" cy="0"/>
        </a:xfrm>
      </p:grpSpPr>
      <p:grpSp>
        <p:nvGrpSpPr>
          <p:cNvPr id="165" name="Google Shape;165;p12"/>
          <p:cNvGrpSpPr/>
          <p:nvPr/>
        </p:nvGrpSpPr>
        <p:grpSpPr>
          <a:xfrm>
            <a:off x="12267828" y="-72331"/>
            <a:ext cx="6020213" cy="10359842"/>
            <a:chOff x="0" y="-19050"/>
            <a:chExt cx="1585560" cy="2728500"/>
          </a:xfrm>
        </p:grpSpPr>
        <p:sp>
          <p:nvSpPr>
            <p:cNvPr id="166" name="Google Shape;166;p12"/>
            <p:cNvSpPr/>
            <p:nvPr/>
          </p:nvSpPr>
          <p:spPr>
            <a:xfrm>
              <a:off x="0" y="0"/>
              <a:ext cx="1585560" cy="2709333"/>
            </a:xfrm>
            <a:custGeom>
              <a:rect b="b" l="l" r="r" t="t"/>
              <a:pathLst>
                <a:path extrusionOk="0" h="2709333" w="1585560">
                  <a:moveTo>
                    <a:pt x="0" y="0"/>
                  </a:moveTo>
                  <a:lnTo>
                    <a:pt x="1585560" y="0"/>
                  </a:lnTo>
                  <a:lnTo>
                    <a:pt x="1585560" y="2709333"/>
                  </a:lnTo>
                  <a:lnTo>
                    <a:pt x="0" y="2709333"/>
                  </a:lnTo>
                  <a:close/>
                </a:path>
              </a:pathLst>
            </a:custGeom>
            <a:solidFill>
              <a:srgbClr val="B7D6B3"/>
            </a:solidFill>
            <a:ln>
              <a:noFill/>
            </a:ln>
          </p:spPr>
        </p:sp>
        <p:sp>
          <p:nvSpPr>
            <p:cNvPr id="167" name="Google Shape;167;p12"/>
            <p:cNvSpPr txBox="1"/>
            <p:nvPr/>
          </p:nvSpPr>
          <p:spPr>
            <a:xfrm>
              <a:off x="0" y="-19050"/>
              <a:ext cx="1585500" cy="2728500"/>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12"/>
          <p:cNvSpPr txBox="1"/>
          <p:nvPr>
            <p:ph type="title"/>
          </p:nvPr>
        </p:nvSpPr>
        <p:spPr>
          <a:xfrm>
            <a:off x="12514625" y="3314325"/>
            <a:ext cx="5526600" cy="1143000"/>
          </a:xfrm>
          <a:prstGeom prst="rect">
            <a:avLst/>
          </a:prstGeom>
        </p:spPr>
        <p:txBody>
          <a:bodyPr anchorCtr="0" anchor="t" bIns="0" lIns="0" spcFirstLastPara="1" rIns="0" wrap="square" tIns="0">
            <a:noAutofit/>
          </a:bodyPr>
          <a:lstStyle>
            <a:lvl1pPr lvl="0">
              <a:spcBef>
                <a:spcPts val="0"/>
              </a:spcBef>
              <a:spcAft>
                <a:spcPts val="0"/>
              </a:spcAft>
              <a:buSzPts val="635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12"/>
          <p:cNvSpPr txBox="1"/>
          <p:nvPr>
            <p:ph idx="1" type="body"/>
          </p:nvPr>
        </p:nvSpPr>
        <p:spPr>
          <a:xfrm>
            <a:off x="12929975" y="5023575"/>
            <a:ext cx="4695900" cy="19491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70" name="Google Shape;170;p12"/>
          <p:cNvSpPr txBox="1"/>
          <p:nvPr>
            <p:ph idx="2" type="body"/>
          </p:nvPr>
        </p:nvSpPr>
        <p:spPr>
          <a:xfrm>
            <a:off x="1756175" y="6859050"/>
            <a:ext cx="85062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71" name="Google Shape;171;p12"/>
          <p:cNvSpPr/>
          <p:nvPr>
            <p:ph idx="3" type="pic"/>
          </p:nvPr>
        </p:nvSpPr>
        <p:spPr>
          <a:xfrm>
            <a:off x="1756175" y="1407025"/>
            <a:ext cx="9795900" cy="46647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172" name="Shape 172"/>
        <p:cNvGrpSpPr/>
        <p:nvPr/>
      </p:nvGrpSpPr>
      <p:grpSpPr>
        <a:xfrm>
          <a:off x="0" y="0"/>
          <a:ext cx="0" cy="0"/>
          <a:chOff x="0" y="0"/>
          <a:chExt cx="0" cy="0"/>
        </a:xfrm>
      </p:grpSpPr>
      <p:sp>
        <p:nvSpPr>
          <p:cNvPr id="173" name="Google Shape;173;p13"/>
          <p:cNvSpPr/>
          <p:nvPr>
            <p:ph idx="2" type="pic"/>
          </p:nvPr>
        </p:nvSpPr>
        <p:spPr>
          <a:xfrm>
            <a:off x="884175" y="5865550"/>
            <a:ext cx="17403900" cy="4421400"/>
          </a:xfrm>
          <a:prstGeom prst="rect">
            <a:avLst/>
          </a:prstGeom>
          <a:noFill/>
          <a:ln>
            <a:noFill/>
          </a:ln>
        </p:spPr>
      </p:sp>
      <p:sp>
        <p:nvSpPr>
          <p:cNvPr id="174" name="Google Shape;174;p13"/>
          <p:cNvSpPr txBox="1"/>
          <p:nvPr>
            <p:ph type="title"/>
          </p:nvPr>
        </p:nvSpPr>
        <p:spPr>
          <a:xfrm>
            <a:off x="1894850" y="2028625"/>
            <a:ext cx="47892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75" name="Google Shape;175;p13"/>
          <p:cNvGrpSpPr/>
          <p:nvPr/>
        </p:nvGrpSpPr>
        <p:grpSpPr>
          <a:xfrm>
            <a:off x="7194883" y="1963006"/>
            <a:ext cx="4789091" cy="5850507"/>
            <a:chOff x="0" y="-38100"/>
            <a:chExt cx="1261316" cy="1540864"/>
          </a:xfrm>
        </p:grpSpPr>
        <p:sp>
          <p:nvSpPr>
            <p:cNvPr id="176" name="Google Shape;176;p13"/>
            <p:cNvSpPr/>
            <p:nvPr/>
          </p:nvSpPr>
          <p:spPr>
            <a:xfrm>
              <a:off x="0" y="0"/>
              <a:ext cx="1261316" cy="1502764"/>
            </a:xfrm>
            <a:custGeom>
              <a:rect b="b" l="l" r="r" t="t"/>
              <a:pathLst>
                <a:path extrusionOk="0" h="1502764" w="1261316">
                  <a:moveTo>
                    <a:pt x="0" y="0"/>
                  </a:moveTo>
                  <a:lnTo>
                    <a:pt x="1261316" y="0"/>
                  </a:lnTo>
                  <a:lnTo>
                    <a:pt x="1261316" y="1502764"/>
                  </a:lnTo>
                  <a:lnTo>
                    <a:pt x="0" y="1502764"/>
                  </a:lnTo>
                  <a:close/>
                </a:path>
              </a:pathLst>
            </a:custGeom>
            <a:solidFill>
              <a:srgbClr val="B7D6B3">
                <a:alpha val="80000"/>
              </a:srgbClr>
            </a:solidFill>
            <a:ln>
              <a:noFill/>
            </a:ln>
          </p:spPr>
        </p:sp>
        <p:sp>
          <p:nvSpPr>
            <p:cNvPr id="177" name="Google Shape;177;p13"/>
            <p:cNvSpPr txBox="1"/>
            <p:nvPr/>
          </p:nvSpPr>
          <p:spPr>
            <a:xfrm>
              <a:off x="0" y="-38100"/>
              <a:ext cx="1261200" cy="154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13"/>
          <p:cNvGrpSpPr/>
          <p:nvPr/>
        </p:nvGrpSpPr>
        <p:grpSpPr>
          <a:xfrm>
            <a:off x="12470242" y="1963006"/>
            <a:ext cx="4789091" cy="5850507"/>
            <a:chOff x="0" y="-38100"/>
            <a:chExt cx="1261316" cy="1540864"/>
          </a:xfrm>
        </p:grpSpPr>
        <p:sp>
          <p:nvSpPr>
            <p:cNvPr id="179" name="Google Shape;179;p13"/>
            <p:cNvSpPr/>
            <p:nvPr/>
          </p:nvSpPr>
          <p:spPr>
            <a:xfrm>
              <a:off x="0" y="0"/>
              <a:ext cx="1261316" cy="1502764"/>
            </a:xfrm>
            <a:custGeom>
              <a:rect b="b" l="l" r="r" t="t"/>
              <a:pathLst>
                <a:path extrusionOk="0" h="1502764" w="1261316">
                  <a:moveTo>
                    <a:pt x="0" y="0"/>
                  </a:moveTo>
                  <a:lnTo>
                    <a:pt x="1261316" y="0"/>
                  </a:lnTo>
                  <a:lnTo>
                    <a:pt x="1261316" y="1502764"/>
                  </a:lnTo>
                  <a:lnTo>
                    <a:pt x="0" y="1502764"/>
                  </a:lnTo>
                  <a:close/>
                </a:path>
              </a:pathLst>
            </a:custGeom>
            <a:solidFill>
              <a:srgbClr val="B7D6B3">
                <a:alpha val="80000"/>
              </a:srgbClr>
            </a:solidFill>
            <a:ln>
              <a:noFill/>
            </a:ln>
          </p:spPr>
        </p:sp>
        <p:sp>
          <p:nvSpPr>
            <p:cNvPr id="180" name="Google Shape;180;p13"/>
            <p:cNvSpPr txBox="1"/>
            <p:nvPr/>
          </p:nvSpPr>
          <p:spPr>
            <a:xfrm>
              <a:off x="0" y="-38100"/>
              <a:ext cx="1261200" cy="154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1" name="Google Shape;181;p13"/>
          <p:cNvSpPr txBox="1"/>
          <p:nvPr>
            <p:ph idx="1" type="body"/>
          </p:nvPr>
        </p:nvSpPr>
        <p:spPr>
          <a:xfrm>
            <a:off x="1894850" y="3439800"/>
            <a:ext cx="47892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grpSp>
        <p:nvGrpSpPr>
          <p:cNvPr id="182" name="Google Shape;182;p13"/>
          <p:cNvGrpSpPr/>
          <p:nvPr/>
        </p:nvGrpSpPr>
        <p:grpSpPr>
          <a:xfrm>
            <a:off x="365321" y="0"/>
            <a:ext cx="988858" cy="10287000"/>
            <a:chOff x="0" y="0"/>
            <a:chExt cx="1318478" cy="13716000"/>
          </a:xfrm>
        </p:grpSpPr>
        <p:cxnSp>
          <p:nvCxnSpPr>
            <p:cNvPr id="183" name="Google Shape;183;p13"/>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184" name="Google Shape;184;p13"/>
            <p:cNvGrpSpPr/>
            <p:nvPr/>
          </p:nvGrpSpPr>
          <p:grpSpPr>
            <a:xfrm>
              <a:off x="0" y="8958242"/>
              <a:ext cx="1318478" cy="4073288"/>
              <a:chOff x="0" y="-38100"/>
              <a:chExt cx="260440" cy="804600"/>
            </a:xfrm>
          </p:grpSpPr>
          <p:sp>
            <p:nvSpPr>
              <p:cNvPr id="185" name="Google Shape;185;p13"/>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186" name="Google Shape;186;p13"/>
              <p:cNvSpPr txBox="1"/>
              <p:nvPr/>
            </p:nvSpPr>
            <p:spPr>
              <a:xfrm>
                <a:off x="0" y="-38100"/>
                <a:ext cx="260400" cy="80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3"/>
            <p:cNvSpPr txBox="1"/>
            <p:nvPr/>
          </p:nvSpPr>
          <p:spPr>
            <a:xfrm rot="-5400000">
              <a:off x="-1401687" y="10762752"/>
              <a:ext cx="41118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188" name="Google Shape;188;p13"/>
          <p:cNvSpPr txBox="1"/>
          <p:nvPr>
            <p:ph idx="3" type="body"/>
          </p:nvPr>
        </p:nvSpPr>
        <p:spPr>
          <a:xfrm>
            <a:off x="7528425" y="6679000"/>
            <a:ext cx="4115400" cy="933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89" name="Google Shape;189;p13"/>
          <p:cNvSpPr txBox="1"/>
          <p:nvPr>
            <p:ph idx="4" type="subTitle"/>
          </p:nvPr>
        </p:nvSpPr>
        <p:spPr>
          <a:xfrm>
            <a:off x="7985175" y="6050359"/>
            <a:ext cx="3208500" cy="492600"/>
          </a:xfrm>
          <a:prstGeom prst="rect">
            <a:avLst/>
          </a:prstGeom>
        </p:spPr>
        <p:txBody>
          <a:bodyPr anchorCtr="0" anchor="t" bIns="0" lIns="0" spcFirstLastPara="1" rIns="0" wrap="square" tIns="0">
            <a:noAutofit/>
          </a:bodyPr>
          <a:lstStyle>
            <a:lvl1pPr lvl="0" rtl="0" algn="ctr">
              <a:spcBef>
                <a:spcPts val="640"/>
              </a:spcBef>
              <a:spcAft>
                <a:spcPts val="0"/>
              </a:spcAft>
              <a:buSzPts val="3600"/>
              <a:buNone/>
              <a:defRPr b="1" sz="36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90" name="Google Shape;190;p13"/>
          <p:cNvSpPr txBox="1"/>
          <p:nvPr>
            <p:ph idx="5" type="body"/>
          </p:nvPr>
        </p:nvSpPr>
        <p:spPr>
          <a:xfrm>
            <a:off x="12807088" y="6679000"/>
            <a:ext cx="4115400" cy="933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91" name="Google Shape;191;p13"/>
          <p:cNvSpPr txBox="1"/>
          <p:nvPr>
            <p:ph idx="6" type="subTitle"/>
          </p:nvPr>
        </p:nvSpPr>
        <p:spPr>
          <a:xfrm>
            <a:off x="13263838" y="6050359"/>
            <a:ext cx="3208500" cy="492600"/>
          </a:xfrm>
          <a:prstGeom prst="rect">
            <a:avLst/>
          </a:prstGeom>
        </p:spPr>
        <p:txBody>
          <a:bodyPr anchorCtr="0" anchor="t" bIns="0" lIns="0" spcFirstLastPara="1" rIns="0" wrap="square" tIns="0">
            <a:noAutofit/>
          </a:bodyPr>
          <a:lstStyle>
            <a:lvl1pPr lvl="0" rtl="0" algn="ctr">
              <a:spcBef>
                <a:spcPts val="640"/>
              </a:spcBef>
              <a:spcAft>
                <a:spcPts val="0"/>
              </a:spcAft>
              <a:buSzPts val="3600"/>
              <a:buNone/>
              <a:defRPr b="1" sz="36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92" name="Google Shape;192;p13"/>
          <p:cNvSpPr/>
          <p:nvPr>
            <p:ph idx="7" type="pic"/>
          </p:nvPr>
        </p:nvSpPr>
        <p:spPr>
          <a:xfrm>
            <a:off x="7958775" y="2397725"/>
            <a:ext cx="3261300" cy="3366000"/>
          </a:xfrm>
          <a:prstGeom prst="rect">
            <a:avLst/>
          </a:prstGeom>
          <a:noFill/>
          <a:ln>
            <a:noFill/>
          </a:ln>
        </p:spPr>
      </p:sp>
      <p:sp>
        <p:nvSpPr>
          <p:cNvPr id="193" name="Google Shape;193;p13"/>
          <p:cNvSpPr/>
          <p:nvPr>
            <p:ph idx="8" type="pic"/>
          </p:nvPr>
        </p:nvSpPr>
        <p:spPr>
          <a:xfrm>
            <a:off x="13234138" y="2397725"/>
            <a:ext cx="3261300" cy="3366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94" name="Shape 194"/>
        <p:cNvGrpSpPr/>
        <p:nvPr/>
      </p:nvGrpSpPr>
      <p:grpSpPr>
        <a:xfrm>
          <a:off x="0" y="0"/>
          <a:ext cx="0" cy="0"/>
          <a:chOff x="0" y="0"/>
          <a:chExt cx="0" cy="0"/>
        </a:xfrm>
      </p:grpSpPr>
      <p:sp>
        <p:nvSpPr>
          <p:cNvPr id="195" name="Google Shape;195;p14"/>
          <p:cNvSpPr/>
          <p:nvPr>
            <p:ph idx="2" type="pic"/>
          </p:nvPr>
        </p:nvSpPr>
        <p:spPr>
          <a:xfrm>
            <a:off x="884175" y="-50"/>
            <a:ext cx="17403900" cy="10287000"/>
          </a:xfrm>
          <a:prstGeom prst="rect">
            <a:avLst/>
          </a:prstGeom>
          <a:noFill/>
          <a:ln>
            <a:noFill/>
          </a:ln>
        </p:spPr>
      </p:sp>
      <p:grpSp>
        <p:nvGrpSpPr>
          <p:cNvPr id="196" name="Google Shape;196;p14"/>
          <p:cNvGrpSpPr/>
          <p:nvPr/>
        </p:nvGrpSpPr>
        <p:grpSpPr>
          <a:xfrm>
            <a:off x="365321" y="0"/>
            <a:ext cx="988858" cy="10287000"/>
            <a:chOff x="0" y="0"/>
            <a:chExt cx="1318478" cy="13716000"/>
          </a:xfrm>
        </p:grpSpPr>
        <p:cxnSp>
          <p:nvCxnSpPr>
            <p:cNvPr id="197" name="Google Shape;197;p14"/>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198" name="Google Shape;198;p14"/>
            <p:cNvGrpSpPr/>
            <p:nvPr/>
          </p:nvGrpSpPr>
          <p:grpSpPr>
            <a:xfrm>
              <a:off x="0" y="8958242"/>
              <a:ext cx="1318478" cy="4073288"/>
              <a:chOff x="0" y="-38100"/>
              <a:chExt cx="260440" cy="804600"/>
            </a:xfrm>
          </p:grpSpPr>
          <p:sp>
            <p:nvSpPr>
              <p:cNvPr id="199" name="Google Shape;199;p14"/>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200" name="Google Shape;200;p14"/>
              <p:cNvSpPr txBox="1"/>
              <p:nvPr/>
            </p:nvSpPr>
            <p:spPr>
              <a:xfrm>
                <a:off x="0" y="-38100"/>
                <a:ext cx="260400" cy="80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4"/>
            <p:cNvSpPr txBox="1"/>
            <p:nvPr/>
          </p:nvSpPr>
          <p:spPr>
            <a:xfrm rot="-5400000">
              <a:off x="-1401687" y="10762752"/>
              <a:ext cx="41118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202" name="Google Shape;202;p14"/>
          <p:cNvSpPr txBox="1"/>
          <p:nvPr>
            <p:ph type="title"/>
          </p:nvPr>
        </p:nvSpPr>
        <p:spPr>
          <a:xfrm>
            <a:off x="2505425" y="1369225"/>
            <a:ext cx="67509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B7D6B3"/>
              </a:buClr>
              <a:buSzPts val="6350"/>
              <a:buNone/>
              <a:defRPr>
                <a:solidFill>
                  <a:srgbClr val="B7D6B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3" name="Google Shape;203;p14"/>
          <p:cNvSpPr txBox="1"/>
          <p:nvPr>
            <p:ph idx="1" type="body"/>
          </p:nvPr>
        </p:nvSpPr>
        <p:spPr>
          <a:xfrm>
            <a:off x="2505425" y="2780400"/>
            <a:ext cx="10121400" cy="13227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rgbClr val="F9FFF9"/>
              </a:buClr>
              <a:buSzPts val="2100"/>
              <a:buChar char="•"/>
              <a:defRPr>
                <a:solidFill>
                  <a:srgbClr val="F9FFF9"/>
                </a:solidFill>
              </a:defRPr>
            </a:lvl1pPr>
            <a:lvl2pPr indent="-361950" lvl="1" marL="914400" rtl="0">
              <a:spcBef>
                <a:spcPts val="560"/>
              </a:spcBef>
              <a:spcAft>
                <a:spcPts val="0"/>
              </a:spcAft>
              <a:buClr>
                <a:srgbClr val="F9FFF9"/>
              </a:buClr>
              <a:buSzPts val="2100"/>
              <a:buChar char="–"/>
              <a:defRPr>
                <a:solidFill>
                  <a:srgbClr val="F9FFF9"/>
                </a:solidFill>
              </a:defRPr>
            </a:lvl2pPr>
            <a:lvl3pPr indent="-361950" lvl="2" marL="1371600" rtl="0">
              <a:spcBef>
                <a:spcPts val="480"/>
              </a:spcBef>
              <a:spcAft>
                <a:spcPts val="0"/>
              </a:spcAft>
              <a:buClr>
                <a:srgbClr val="F9FFF9"/>
              </a:buClr>
              <a:buSzPts val="2100"/>
              <a:buChar char="•"/>
              <a:defRPr>
                <a:solidFill>
                  <a:srgbClr val="F9FFF9"/>
                </a:solidFill>
              </a:defRPr>
            </a:lvl3pPr>
            <a:lvl4pPr indent="-361950" lvl="3" marL="1828800" rtl="0">
              <a:spcBef>
                <a:spcPts val="400"/>
              </a:spcBef>
              <a:spcAft>
                <a:spcPts val="0"/>
              </a:spcAft>
              <a:buClr>
                <a:srgbClr val="F9FFF9"/>
              </a:buClr>
              <a:buSzPts val="2100"/>
              <a:buChar char="–"/>
              <a:defRPr>
                <a:solidFill>
                  <a:srgbClr val="F9FFF9"/>
                </a:solidFill>
              </a:defRPr>
            </a:lvl4pPr>
            <a:lvl5pPr indent="-361950" lvl="4" marL="2286000" rtl="0">
              <a:spcBef>
                <a:spcPts val="400"/>
              </a:spcBef>
              <a:spcAft>
                <a:spcPts val="0"/>
              </a:spcAft>
              <a:buClr>
                <a:srgbClr val="F9FFF9"/>
              </a:buClr>
              <a:buSzPts val="2100"/>
              <a:buChar char="»"/>
              <a:defRPr>
                <a:solidFill>
                  <a:srgbClr val="F9FFF9"/>
                </a:solidFill>
              </a:defRPr>
            </a:lvl5pPr>
            <a:lvl6pPr indent="-361950" lvl="5" marL="2743200" rtl="0">
              <a:spcBef>
                <a:spcPts val="400"/>
              </a:spcBef>
              <a:spcAft>
                <a:spcPts val="0"/>
              </a:spcAft>
              <a:buClr>
                <a:srgbClr val="F9FFF9"/>
              </a:buClr>
              <a:buSzPts val="2100"/>
              <a:buChar char="•"/>
              <a:defRPr>
                <a:solidFill>
                  <a:srgbClr val="F9FFF9"/>
                </a:solidFill>
              </a:defRPr>
            </a:lvl6pPr>
            <a:lvl7pPr indent="-361950" lvl="6" marL="3200400" rtl="0">
              <a:spcBef>
                <a:spcPts val="400"/>
              </a:spcBef>
              <a:spcAft>
                <a:spcPts val="0"/>
              </a:spcAft>
              <a:buClr>
                <a:srgbClr val="F9FFF9"/>
              </a:buClr>
              <a:buSzPts val="2100"/>
              <a:buChar char="•"/>
              <a:defRPr>
                <a:solidFill>
                  <a:srgbClr val="F9FFF9"/>
                </a:solidFill>
              </a:defRPr>
            </a:lvl7pPr>
            <a:lvl8pPr indent="-361950" lvl="7" marL="3657600" rtl="0">
              <a:spcBef>
                <a:spcPts val="400"/>
              </a:spcBef>
              <a:spcAft>
                <a:spcPts val="0"/>
              </a:spcAft>
              <a:buClr>
                <a:srgbClr val="F9FFF9"/>
              </a:buClr>
              <a:buSzPts val="2100"/>
              <a:buChar char="•"/>
              <a:defRPr>
                <a:solidFill>
                  <a:srgbClr val="F9FFF9"/>
                </a:solidFill>
              </a:defRPr>
            </a:lvl8pPr>
            <a:lvl9pPr indent="-361950" lvl="8" marL="4114800" rtl="0">
              <a:spcBef>
                <a:spcPts val="400"/>
              </a:spcBef>
              <a:spcAft>
                <a:spcPts val="0"/>
              </a:spcAft>
              <a:buClr>
                <a:srgbClr val="F9FFF9"/>
              </a:buClr>
              <a:buSzPts val="2100"/>
              <a:buChar char="•"/>
              <a:defRPr>
                <a:solidFill>
                  <a:srgbClr val="F9FFF9"/>
                </a:solidFill>
              </a:defRPr>
            </a:lvl9pPr>
          </a:lstStyle>
          <a:p/>
        </p:txBody>
      </p:sp>
      <p:sp>
        <p:nvSpPr>
          <p:cNvPr id="204" name="Google Shape;204;p14"/>
          <p:cNvSpPr txBox="1"/>
          <p:nvPr>
            <p:ph idx="3" type="title"/>
          </p:nvPr>
        </p:nvSpPr>
        <p:spPr>
          <a:xfrm>
            <a:off x="2505425" y="5239825"/>
            <a:ext cx="52122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B7D6B3"/>
              </a:buClr>
              <a:buSzPts val="8750"/>
              <a:buNone/>
              <a:defRPr sz="8750">
                <a:solidFill>
                  <a:srgbClr val="B7D6B3"/>
                </a:solidFill>
              </a:defRPr>
            </a:lvl1pPr>
            <a:lvl2pPr lvl="1" rtl="0">
              <a:spcBef>
                <a:spcPts val="0"/>
              </a:spcBef>
              <a:spcAft>
                <a:spcPts val="0"/>
              </a:spcAft>
              <a:buSzPts val="8750"/>
              <a:buNone/>
              <a:defRPr sz="8750"/>
            </a:lvl2pPr>
            <a:lvl3pPr lvl="2" rtl="0">
              <a:spcBef>
                <a:spcPts val="0"/>
              </a:spcBef>
              <a:spcAft>
                <a:spcPts val="0"/>
              </a:spcAft>
              <a:buSzPts val="8750"/>
              <a:buNone/>
              <a:defRPr sz="8750"/>
            </a:lvl3pPr>
            <a:lvl4pPr lvl="3" rtl="0">
              <a:spcBef>
                <a:spcPts val="0"/>
              </a:spcBef>
              <a:spcAft>
                <a:spcPts val="0"/>
              </a:spcAft>
              <a:buSzPts val="8750"/>
              <a:buNone/>
              <a:defRPr sz="8750"/>
            </a:lvl4pPr>
            <a:lvl5pPr lvl="4" rtl="0">
              <a:spcBef>
                <a:spcPts val="0"/>
              </a:spcBef>
              <a:spcAft>
                <a:spcPts val="0"/>
              </a:spcAft>
              <a:buSzPts val="8750"/>
              <a:buNone/>
              <a:defRPr sz="8750"/>
            </a:lvl5pPr>
            <a:lvl6pPr lvl="5" rtl="0">
              <a:spcBef>
                <a:spcPts val="0"/>
              </a:spcBef>
              <a:spcAft>
                <a:spcPts val="0"/>
              </a:spcAft>
              <a:buSzPts val="8750"/>
              <a:buNone/>
              <a:defRPr sz="8750"/>
            </a:lvl6pPr>
            <a:lvl7pPr lvl="6" rtl="0">
              <a:spcBef>
                <a:spcPts val="0"/>
              </a:spcBef>
              <a:spcAft>
                <a:spcPts val="0"/>
              </a:spcAft>
              <a:buSzPts val="8750"/>
              <a:buNone/>
              <a:defRPr sz="8750"/>
            </a:lvl7pPr>
            <a:lvl8pPr lvl="7" rtl="0">
              <a:spcBef>
                <a:spcPts val="0"/>
              </a:spcBef>
              <a:spcAft>
                <a:spcPts val="0"/>
              </a:spcAft>
              <a:buSzPts val="8750"/>
              <a:buNone/>
              <a:defRPr sz="8750"/>
            </a:lvl8pPr>
            <a:lvl9pPr lvl="8" rtl="0">
              <a:spcBef>
                <a:spcPts val="0"/>
              </a:spcBef>
              <a:spcAft>
                <a:spcPts val="0"/>
              </a:spcAft>
              <a:buSzPts val="8750"/>
              <a:buNone/>
              <a:defRPr sz="8750"/>
            </a:lvl9pPr>
          </a:lstStyle>
          <a:p/>
        </p:txBody>
      </p:sp>
      <p:sp>
        <p:nvSpPr>
          <p:cNvPr id="205" name="Google Shape;205;p14"/>
          <p:cNvSpPr txBox="1"/>
          <p:nvPr>
            <p:ph idx="4" type="body"/>
          </p:nvPr>
        </p:nvSpPr>
        <p:spPr>
          <a:xfrm>
            <a:off x="2505425" y="7778075"/>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rgbClr val="F9FFF9"/>
              </a:buClr>
              <a:buSzPts val="2100"/>
              <a:buChar char="•"/>
              <a:defRPr>
                <a:solidFill>
                  <a:srgbClr val="F9FFF9"/>
                </a:solidFill>
              </a:defRPr>
            </a:lvl1pPr>
            <a:lvl2pPr indent="-361950" lvl="1" marL="914400" rtl="0">
              <a:spcBef>
                <a:spcPts val="560"/>
              </a:spcBef>
              <a:spcAft>
                <a:spcPts val="0"/>
              </a:spcAft>
              <a:buClr>
                <a:srgbClr val="F9FFF9"/>
              </a:buClr>
              <a:buSzPts val="2100"/>
              <a:buChar char="–"/>
              <a:defRPr>
                <a:solidFill>
                  <a:srgbClr val="F9FFF9"/>
                </a:solidFill>
              </a:defRPr>
            </a:lvl2pPr>
            <a:lvl3pPr indent="-361950" lvl="2" marL="1371600" rtl="0">
              <a:spcBef>
                <a:spcPts val="480"/>
              </a:spcBef>
              <a:spcAft>
                <a:spcPts val="0"/>
              </a:spcAft>
              <a:buClr>
                <a:srgbClr val="F9FFF9"/>
              </a:buClr>
              <a:buSzPts val="2100"/>
              <a:buChar char="•"/>
              <a:defRPr>
                <a:solidFill>
                  <a:srgbClr val="F9FFF9"/>
                </a:solidFill>
              </a:defRPr>
            </a:lvl3pPr>
            <a:lvl4pPr indent="-361950" lvl="3" marL="1828800" rtl="0">
              <a:spcBef>
                <a:spcPts val="400"/>
              </a:spcBef>
              <a:spcAft>
                <a:spcPts val="0"/>
              </a:spcAft>
              <a:buClr>
                <a:srgbClr val="F9FFF9"/>
              </a:buClr>
              <a:buSzPts val="2100"/>
              <a:buChar char="–"/>
              <a:defRPr>
                <a:solidFill>
                  <a:srgbClr val="F9FFF9"/>
                </a:solidFill>
              </a:defRPr>
            </a:lvl4pPr>
            <a:lvl5pPr indent="-361950" lvl="4" marL="2286000" rtl="0">
              <a:spcBef>
                <a:spcPts val="400"/>
              </a:spcBef>
              <a:spcAft>
                <a:spcPts val="0"/>
              </a:spcAft>
              <a:buClr>
                <a:srgbClr val="F9FFF9"/>
              </a:buClr>
              <a:buSzPts val="2100"/>
              <a:buChar char="»"/>
              <a:defRPr>
                <a:solidFill>
                  <a:srgbClr val="F9FFF9"/>
                </a:solidFill>
              </a:defRPr>
            </a:lvl5pPr>
            <a:lvl6pPr indent="-361950" lvl="5" marL="2743200" rtl="0">
              <a:spcBef>
                <a:spcPts val="400"/>
              </a:spcBef>
              <a:spcAft>
                <a:spcPts val="0"/>
              </a:spcAft>
              <a:buClr>
                <a:srgbClr val="F9FFF9"/>
              </a:buClr>
              <a:buSzPts val="2100"/>
              <a:buChar char="•"/>
              <a:defRPr>
                <a:solidFill>
                  <a:srgbClr val="F9FFF9"/>
                </a:solidFill>
              </a:defRPr>
            </a:lvl6pPr>
            <a:lvl7pPr indent="-361950" lvl="6" marL="3200400" rtl="0">
              <a:spcBef>
                <a:spcPts val="400"/>
              </a:spcBef>
              <a:spcAft>
                <a:spcPts val="0"/>
              </a:spcAft>
              <a:buClr>
                <a:srgbClr val="F9FFF9"/>
              </a:buClr>
              <a:buSzPts val="2100"/>
              <a:buChar char="•"/>
              <a:defRPr>
                <a:solidFill>
                  <a:srgbClr val="F9FFF9"/>
                </a:solidFill>
              </a:defRPr>
            </a:lvl7pPr>
            <a:lvl8pPr indent="-361950" lvl="7" marL="3657600" rtl="0">
              <a:spcBef>
                <a:spcPts val="400"/>
              </a:spcBef>
              <a:spcAft>
                <a:spcPts val="0"/>
              </a:spcAft>
              <a:buClr>
                <a:srgbClr val="F9FFF9"/>
              </a:buClr>
              <a:buSzPts val="2100"/>
              <a:buChar char="•"/>
              <a:defRPr>
                <a:solidFill>
                  <a:srgbClr val="F9FFF9"/>
                </a:solidFill>
              </a:defRPr>
            </a:lvl8pPr>
            <a:lvl9pPr indent="-361950" lvl="8" marL="4114800" rtl="0">
              <a:spcBef>
                <a:spcPts val="400"/>
              </a:spcBef>
              <a:spcAft>
                <a:spcPts val="0"/>
              </a:spcAft>
              <a:buClr>
                <a:srgbClr val="F9FFF9"/>
              </a:buClr>
              <a:buSzPts val="2100"/>
              <a:buChar char="•"/>
              <a:defRPr>
                <a:solidFill>
                  <a:srgbClr val="F9FFF9"/>
                </a:solidFill>
              </a:defRPr>
            </a:lvl9pPr>
          </a:lstStyle>
          <a:p/>
        </p:txBody>
      </p:sp>
      <p:sp>
        <p:nvSpPr>
          <p:cNvPr id="206" name="Google Shape;206;p14"/>
          <p:cNvSpPr txBox="1"/>
          <p:nvPr>
            <p:ph idx="5" type="subTitle"/>
          </p:nvPr>
        </p:nvSpPr>
        <p:spPr>
          <a:xfrm>
            <a:off x="2505425" y="6641309"/>
            <a:ext cx="3208500" cy="492600"/>
          </a:xfrm>
          <a:prstGeom prst="rect">
            <a:avLst/>
          </a:prstGeom>
        </p:spPr>
        <p:txBody>
          <a:bodyPr anchorCtr="0" anchor="t" bIns="0" lIns="0" spcFirstLastPara="1" rIns="0" wrap="square" tIns="0">
            <a:noAutofit/>
          </a:bodyPr>
          <a:lstStyle>
            <a:lvl1pPr lvl="0" rtl="0">
              <a:spcBef>
                <a:spcPts val="640"/>
              </a:spcBef>
              <a:spcAft>
                <a:spcPts val="0"/>
              </a:spcAft>
              <a:buClr>
                <a:srgbClr val="B7D6B3"/>
              </a:buClr>
              <a:buSzPts val="3600"/>
              <a:buNone/>
              <a:defRPr b="1" sz="3600">
                <a:solidFill>
                  <a:srgbClr val="B7D6B3"/>
                </a:solidFill>
              </a:defRPr>
            </a:lvl1pPr>
            <a:lvl2pPr lvl="1" rtl="0">
              <a:spcBef>
                <a:spcPts val="560"/>
              </a:spcBef>
              <a:spcAft>
                <a:spcPts val="0"/>
              </a:spcAft>
              <a:buClr>
                <a:srgbClr val="B7D6B3"/>
              </a:buClr>
              <a:buSzPts val="2100"/>
              <a:buNone/>
              <a:defRPr>
                <a:solidFill>
                  <a:srgbClr val="B7D6B3"/>
                </a:solidFill>
              </a:defRPr>
            </a:lvl2pPr>
            <a:lvl3pPr lvl="2" rtl="0">
              <a:spcBef>
                <a:spcPts val="480"/>
              </a:spcBef>
              <a:spcAft>
                <a:spcPts val="0"/>
              </a:spcAft>
              <a:buClr>
                <a:srgbClr val="B7D6B3"/>
              </a:buClr>
              <a:buSzPts val="2100"/>
              <a:buNone/>
              <a:defRPr>
                <a:solidFill>
                  <a:srgbClr val="B7D6B3"/>
                </a:solidFill>
              </a:defRPr>
            </a:lvl3pPr>
            <a:lvl4pPr lvl="3" rtl="0">
              <a:spcBef>
                <a:spcPts val="400"/>
              </a:spcBef>
              <a:spcAft>
                <a:spcPts val="0"/>
              </a:spcAft>
              <a:buClr>
                <a:srgbClr val="B7D6B3"/>
              </a:buClr>
              <a:buSzPts val="2100"/>
              <a:buNone/>
              <a:defRPr>
                <a:solidFill>
                  <a:srgbClr val="B7D6B3"/>
                </a:solidFill>
              </a:defRPr>
            </a:lvl4pPr>
            <a:lvl5pPr lvl="4" rtl="0">
              <a:spcBef>
                <a:spcPts val="400"/>
              </a:spcBef>
              <a:spcAft>
                <a:spcPts val="0"/>
              </a:spcAft>
              <a:buClr>
                <a:srgbClr val="B7D6B3"/>
              </a:buClr>
              <a:buSzPts val="2100"/>
              <a:buNone/>
              <a:defRPr>
                <a:solidFill>
                  <a:srgbClr val="B7D6B3"/>
                </a:solidFill>
              </a:defRPr>
            </a:lvl5pPr>
            <a:lvl6pPr lvl="5" rtl="0">
              <a:spcBef>
                <a:spcPts val="400"/>
              </a:spcBef>
              <a:spcAft>
                <a:spcPts val="0"/>
              </a:spcAft>
              <a:buClr>
                <a:srgbClr val="B7D6B3"/>
              </a:buClr>
              <a:buSzPts val="2100"/>
              <a:buNone/>
              <a:defRPr>
                <a:solidFill>
                  <a:srgbClr val="B7D6B3"/>
                </a:solidFill>
              </a:defRPr>
            </a:lvl6pPr>
            <a:lvl7pPr lvl="6" rtl="0">
              <a:spcBef>
                <a:spcPts val="400"/>
              </a:spcBef>
              <a:spcAft>
                <a:spcPts val="0"/>
              </a:spcAft>
              <a:buClr>
                <a:srgbClr val="B7D6B3"/>
              </a:buClr>
              <a:buSzPts val="2100"/>
              <a:buNone/>
              <a:defRPr>
                <a:solidFill>
                  <a:srgbClr val="B7D6B3"/>
                </a:solidFill>
              </a:defRPr>
            </a:lvl7pPr>
            <a:lvl8pPr lvl="7" rtl="0">
              <a:spcBef>
                <a:spcPts val="400"/>
              </a:spcBef>
              <a:spcAft>
                <a:spcPts val="0"/>
              </a:spcAft>
              <a:buClr>
                <a:srgbClr val="B7D6B3"/>
              </a:buClr>
              <a:buSzPts val="2100"/>
              <a:buNone/>
              <a:defRPr>
                <a:solidFill>
                  <a:srgbClr val="B7D6B3"/>
                </a:solidFill>
              </a:defRPr>
            </a:lvl8pPr>
            <a:lvl9pPr lvl="8" rtl="0">
              <a:spcBef>
                <a:spcPts val="400"/>
              </a:spcBef>
              <a:spcAft>
                <a:spcPts val="0"/>
              </a:spcAft>
              <a:buClr>
                <a:srgbClr val="B7D6B3"/>
              </a:buClr>
              <a:buSzPts val="2100"/>
              <a:buNone/>
              <a:defRPr>
                <a:solidFill>
                  <a:srgbClr val="B7D6B3"/>
                </a:solidFill>
              </a:defRPr>
            </a:lvl9pPr>
          </a:lstStyle>
          <a:p/>
        </p:txBody>
      </p:sp>
      <p:sp>
        <p:nvSpPr>
          <p:cNvPr id="207" name="Google Shape;207;p14"/>
          <p:cNvSpPr txBox="1"/>
          <p:nvPr>
            <p:ph idx="6" type="title"/>
          </p:nvPr>
        </p:nvSpPr>
        <p:spPr>
          <a:xfrm>
            <a:off x="8006475" y="5239825"/>
            <a:ext cx="52122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B7D6B3"/>
              </a:buClr>
              <a:buSzPts val="8750"/>
              <a:buNone/>
              <a:defRPr sz="8750">
                <a:solidFill>
                  <a:srgbClr val="B7D6B3"/>
                </a:solidFill>
              </a:defRPr>
            </a:lvl1pPr>
            <a:lvl2pPr lvl="1" rtl="0">
              <a:spcBef>
                <a:spcPts val="0"/>
              </a:spcBef>
              <a:spcAft>
                <a:spcPts val="0"/>
              </a:spcAft>
              <a:buSzPts val="8750"/>
              <a:buNone/>
              <a:defRPr sz="8750"/>
            </a:lvl2pPr>
            <a:lvl3pPr lvl="2" rtl="0">
              <a:spcBef>
                <a:spcPts val="0"/>
              </a:spcBef>
              <a:spcAft>
                <a:spcPts val="0"/>
              </a:spcAft>
              <a:buSzPts val="8750"/>
              <a:buNone/>
              <a:defRPr sz="8750"/>
            </a:lvl3pPr>
            <a:lvl4pPr lvl="3" rtl="0">
              <a:spcBef>
                <a:spcPts val="0"/>
              </a:spcBef>
              <a:spcAft>
                <a:spcPts val="0"/>
              </a:spcAft>
              <a:buSzPts val="8750"/>
              <a:buNone/>
              <a:defRPr sz="8750"/>
            </a:lvl4pPr>
            <a:lvl5pPr lvl="4" rtl="0">
              <a:spcBef>
                <a:spcPts val="0"/>
              </a:spcBef>
              <a:spcAft>
                <a:spcPts val="0"/>
              </a:spcAft>
              <a:buSzPts val="8750"/>
              <a:buNone/>
              <a:defRPr sz="8750"/>
            </a:lvl5pPr>
            <a:lvl6pPr lvl="5" rtl="0">
              <a:spcBef>
                <a:spcPts val="0"/>
              </a:spcBef>
              <a:spcAft>
                <a:spcPts val="0"/>
              </a:spcAft>
              <a:buSzPts val="8750"/>
              <a:buNone/>
              <a:defRPr sz="8750"/>
            </a:lvl6pPr>
            <a:lvl7pPr lvl="6" rtl="0">
              <a:spcBef>
                <a:spcPts val="0"/>
              </a:spcBef>
              <a:spcAft>
                <a:spcPts val="0"/>
              </a:spcAft>
              <a:buSzPts val="8750"/>
              <a:buNone/>
              <a:defRPr sz="8750"/>
            </a:lvl7pPr>
            <a:lvl8pPr lvl="7" rtl="0">
              <a:spcBef>
                <a:spcPts val="0"/>
              </a:spcBef>
              <a:spcAft>
                <a:spcPts val="0"/>
              </a:spcAft>
              <a:buSzPts val="8750"/>
              <a:buNone/>
              <a:defRPr sz="8750"/>
            </a:lvl8pPr>
            <a:lvl9pPr lvl="8" rtl="0">
              <a:spcBef>
                <a:spcPts val="0"/>
              </a:spcBef>
              <a:spcAft>
                <a:spcPts val="0"/>
              </a:spcAft>
              <a:buSzPts val="8750"/>
              <a:buNone/>
              <a:defRPr sz="8750"/>
            </a:lvl9pPr>
          </a:lstStyle>
          <a:p/>
        </p:txBody>
      </p:sp>
      <p:sp>
        <p:nvSpPr>
          <p:cNvPr id="208" name="Google Shape;208;p14"/>
          <p:cNvSpPr txBox="1"/>
          <p:nvPr>
            <p:ph idx="7" type="body"/>
          </p:nvPr>
        </p:nvSpPr>
        <p:spPr>
          <a:xfrm>
            <a:off x="8006475" y="7778075"/>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rgbClr val="F9FFF9"/>
              </a:buClr>
              <a:buSzPts val="2100"/>
              <a:buChar char="•"/>
              <a:defRPr>
                <a:solidFill>
                  <a:srgbClr val="F9FFF9"/>
                </a:solidFill>
              </a:defRPr>
            </a:lvl1pPr>
            <a:lvl2pPr indent="-361950" lvl="1" marL="914400" rtl="0">
              <a:spcBef>
                <a:spcPts val="560"/>
              </a:spcBef>
              <a:spcAft>
                <a:spcPts val="0"/>
              </a:spcAft>
              <a:buClr>
                <a:srgbClr val="F9FFF9"/>
              </a:buClr>
              <a:buSzPts val="2100"/>
              <a:buChar char="–"/>
              <a:defRPr>
                <a:solidFill>
                  <a:srgbClr val="F9FFF9"/>
                </a:solidFill>
              </a:defRPr>
            </a:lvl2pPr>
            <a:lvl3pPr indent="-361950" lvl="2" marL="1371600" rtl="0">
              <a:spcBef>
                <a:spcPts val="480"/>
              </a:spcBef>
              <a:spcAft>
                <a:spcPts val="0"/>
              </a:spcAft>
              <a:buClr>
                <a:srgbClr val="F9FFF9"/>
              </a:buClr>
              <a:buSzPts val="2100"/>
              <a:buChar char="•"/>
              <a:defRPr>
                <a:solidFill>
                  <a:srgbClr val="F9FFF9"/>
                </a:solidFill>
              </a:defRPr>
            </a:lvl3pPr>
            <a:lvl4pPr indent="-361950" lvl="3" marL="1828800" rtl="0">
              <a:spcBef>
                <a:spcPts val="400"/>
              </a:spcBef>
              <a:spcAft>
                <a:spcPts val="0"/>
              </a:spcAft>
              <a:buClr>
                <a:srgbClr val="F9FFF9"/>
              </a:buClr>
              <a:buSzPts val="2100"/>
              <a:buChar char="–"/>
              <a:defRPr>
                <a:solidFill>
                  <a:srgbClr val="F9FFF9"/>
                </a:solidFill>
              </a:defRPr>
            </a:lvl4pPr>
            <a:lvl5pPr indent="-361950" lvl="4" marL="2286000" rtl="0">
              <a:spcBef>
                <a:spcPts val="400"/>
              </a:spcBef>
              <a:spcAft>
                <a:spcPts val="0"/>
              </a:spcAft>
              <a:buClr>
                <a:srgbClr val="F9FFF9"/>
              </a:buClr>
              <a:buSzPts val="2100"/>
              <a:buChar char="»"/>
              <a:defRPr>
                <a:solidFill>
                  <a:srgbClr val="F9FFF9"/>
                </a:solidFill>
              </a:defRPr>
            </a:lvl5pPr>
            <a:lvl6pPr indent="-361950" lvl="5" marL="2743200" rtl="0">
              <a:spcBef>
                <a:spcPts val="400"/>
              </a:spcBef>
              <a:spcAft>
                <a:spcPts val="0"/>
              </a:spcAft>
              <a:buClr>
                <a:srgbClr val="F9FFF9"/>
              </a:buClr>
              <a:buSzPts val="2100"/>
              <a:buChar char="•"/>
              <a:defRPr>
                <a:solidFill>
                  <a:srgbClr val="F9FFF9"/>
                </a:solidFill>
              </a:defRPr>
            </a:lvl6pPr>
            <a:lvl7pPr indent="-361950" lvl="6" marL="3200400" rtl="0">
              <a:spcBef>
                <a:spcPts val="400"/>
              </a:spcBef>
              <a:spcAft>
                <a:spcPts val="0"/>
              </a:spcAft>
              <a:buClr>
                <a:srgbClr val="F9FFF9"/>
              </a:buClr>
              <a:buSzPts val="2100"/>
              <a:buChar char="•"/>
              <a:defRPr>
                <a:solidFill>
                  <a:srgbClr val="F9FFF9"/>
                </a:solidFill>
              </a:defRPr>
            </a:lvl7pPr>
            <a:lvl8pPr indent="-361950" lvl="7" marL="3657600" rtl="0">
              <a:spcBef>
                <a:spcPts val="400"/>
              </a:spcBef>
              <a:spcAft>
                <a:spcPts val="0"/>
              </a:spcAft>
              <a:buClr>
                <a:srgbClr val="F9FFF9"/>
              </a:buClr>
              <a:buSzPts val="2100"/>
              <a:buChar char="•"/>
              <a:defRPr>
                <a:solidFill>
                  <a:srgbClr val="F9FFF9"/>
                </a:solidFill>
              </a:defRPr>
            </a:lvl8pPr>
            <a:lvl9pPr indent="-361950" lvl="8" marL="4114800" rtl="0">
              <a:spcBef>
                <a:spcPts val="400"/>
              </a:spcBef>
              <a:spcAft>
                <a:spcPts val="0"/>
              </a:spcAft>
              <a:buClr>
                <a:srgbClr val="F9FFF9"/>
              </a:buClr>
              <a:buSzPts val="2100"/>
              <a:buChar char="•"/>
              <a:defRPr>
                <a:solidFill>
                  <a:srgbClr val="F9FFF9"/>
                </a:solidFill>
              </a:defRPr>
            </a:lvl9pPr>
          </a:lstStyle>
          <a:p/>
        </p:txBody>
      </p:sp>
      <p:sp>
        <p:nvSpPr>
          <p:cNvPr id="209" name="Google Shape;209;p14"/>
          <p:cNvSpPr txBox="1"/>
          <p:nvPr>
            <p:ph idx="8" type="subTitle"/>
          </p:nvPr>
        </p:nvSpPr>
        <p:spPr>
          <a:xfrm>
            <a:off x="8006475" y="6641309"/>
            <a:ext cx="3208500" cy="492600"/>
          </a:xfrm>
          <a:prstGeom prst="rect">
            <a:avLst/>
          </a:prstGeom>
        </p:spPr>
        <p:txBody>
          <a:bodyPr anchorCtr="0" anchor="t" bIns="0" lIns="0" spcFirstLastPara="1" rIns="0" wrap="square" tIns="0">
            <a:noAutofit/>
          </a:bodyPr>
          <a:lstStyle>
            <a:lvl1pPr lvl="0" rtl="0">
              <a:spcBef>
                <a:spcPts val="640"/>
              </a:spcBef>
              <a:spcAft>
                <a:spcPts val="0"/>
              </a:spcAft>
              <a:buClr>
                <a:srgbClr val="B7D6B3"/>
              </a:buClr>
              <a:buSzPts val="3600"/>
              <a:buNone/>
              <a:defRPr b="1" sz="3600">
                <a:solidFill>
                  <a:srgbClr val="B7D6B3"/>
                </a:solidFill>
              </a:defRPr>
            </a:lvl1pPr>
            <a:lvl2pPr lvl="1" rtl="0">
              <a:spcBef>
                <a:spcPts val="560"/>
              </a:spcBef>
              <a:spcAft>
                <a:spcPts val="0"/>
              </a:spcAft>
              <a:buClr>
                <a:srgbClr val="B7D6B3"/>
              </a:buClr>
              <a:buSzPts val="2100"/>
              <a:buNone/>
              <a:defRPr>
                <a:solidFill>
                  <a:srgbClr val="B7D6B3"/>
                </a:solidFill>
              </a:defRPr>
            </a:lvl2pPr>
            <a:lvl3pPr lvl="2" rtl="0">
              <a:spcBef>
                <a:spcPts val="480"/>
              </a:spcBef>
              <a:spcAft>
                <a:spcPts val="0"/>
              </a:spcAft>
              <a:buClr>
                <a:srgbClr val="B7D6B3"/>
              </a:buClr>
              <a:buSzPts val="2100"/>
              <a:buNone/>
              <a:defRPr>
                <a:solidFill>
                  <a:srgbClr val="B7D6B3"/>
                </a:solidFill>
              </a:defRPr>
            </a:lvl3pPr>
            <a:lvl4pPr lvl="3" rtl="0">
              <a:spcBef>
                <a:spcPts val="400"/>
              </a:spcBef>
              <a:spcAft>
                <a:spcPts val="0"/>
              </a:spcAft>
              <a:buClr>
                <a:srgbClr val="B7D6B3"/>
              </a:buClr>
              <a:buSzPts val="2100"/>
              <a:buNone/>
              <a:defRPr>
                <a:solidFill>
                  <a:srgbClr val="B7D6B3"/>
                </a:solidFill>
              </a:defRPr>
            </a:lvl4pPr>
            <a:lvl5pPr lvl="4" rtl="0">
              <a:spcBef>
                <a:spcPts val="400"/>
              </a:spcBef>
              <a:spcAft>
                <a:spcPts val="0"/>
              </a:spcAft>
              <a:buClr>
                <a:srgbClr val="B7D6B3"/>
              </a:buClr>
              <a:buSzPts val="2100"/>
              <a:buNone/>
              <a:defRPr>
                <a:solidFill>
                  <a:srgbClr val="B7D6B3"/>
                </a:solidFill>
              </a:defRPr>
            </a:lvl5pPr>
            <a:lvl6pPr lvl="5" rtl="0">
              <a:spcBef>
                <a:spcPts val="400"/>
              </a:spcBef>
              <a:spcAft>
                <a:spcPts val="0"/>
              </a:spcAft>
              <a:buClr>
                <a:srgbClr val="B7D6B3"/>
              </a:buClr>
              <a:buSzPts val="2100"/>
              <a:buNone/>
              <a:defRPr>
                <a:solidFill>
                  <a:srgbClr val="B7D6B3"/>
                </a:solidFill>
              </a:defRPr>
            </a:lvl6pPr>
            <a:lvl7pPr lvl="6" rtl="0">
              <a:spcBef>
                <a:spcPts val="400"/>
              </a:spcBef>
              <a:spcAft>
                <a:spcPts val="0"/>
              </a:spcAft>
              <a:buClr>
                <a:srgbClr val="B7D6B3"/>
              </a:buClr>
              <a:buSzPts val="2100"/>
              <a:buNone/>
              <a:defRPr>
                <a:solidFill>
                  <a:srgbClr val="B7D6B3"/>
                </a:solidFill>
              </a:defRPr>
            </a:lvl7pPr>
            <a:lvl8pPr lvl="7" rtl="0">
              <a:spcBef>
                <a:spcPts val="400"/>
              </a:spcBef>
              <a:spcAft>
                <a:spcPts val="0"/>
              </a:spcAft>
              <a:buClr>
                <a:srgbClr val="B7D6B3"/>
              </a:buClr>
              <a:buSzPts val="2100"/>
              <a:buNone/>
              <a:defRPr>
                <a:solidFill>
                  <a:srgbClr val="B7D6B3"/>
                </a:solidFill>
              </a:defRPr>
            </a:lvl8pPr>
            <a:lvl9pPr lvl="8" rtl="0">
              <a:spcBef>
                <a:spcPts val="400"/>
              </a:spcBef>
              <a:spcAft>
                <a:spcPts val="0"/>
              </a:spcAft>
              <a:buClr>
                <a:srgbClr val="B7D6B3"/>
              </a:buClr>
              <a:buSzPts val="2100"/>
              <a:buNone/>
              <a:defRPr>
                <a:solidFill>
                  <a:srgbClr val="B7D6B3"/>
                </a:solidFill>
              </a:defRPr>
            </a:lvl9pPr>
          </a:lstStyle>
          <a:p/>
        </p:txBody>
      </p:sp>
      <p:sp>
        <p:nvSpPr>
          <p:cNvPr id="210" name="Google Shape;210;p14"/>
          <p:cNvSpPr txBox="1"/>
          <p:nvPr>
            <p:ph idx="9" type="title"/>
          </p:nvPr>
        </p:nvSpPr>
        <p:spPr>
          <a:xfrm>
            <a:off x="12823700" y="5239825"/>
            <a:ext cx="52122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B7D6B3"/>
              </a:buClr>
              <a:buSzPts val="8750"/>
              <a:buNone/>
              <a:defRPr sz="8750">
                <a:solidFill>
                  <a:srgbClr val="B7D6B3"/>
                </a:solidFill>
              </a:defRPr>
            </a:lvl1pPr>
            <a:lvl2pPr lvl="1" rtl="0">
              <a:spcBef>
                <a:spcPts val="0"/>
              </a:spcBef>
              <a:spcAft>
                <a:spcPts val="0"/>
              </a:spcAft>
              <a:buSzPts val="8750"/>
              <a:buNone/>
              <a:defRPr sz="8750"/>
            </a:lvl2pPr>
            <a:lvl3pPr lvl="2" rtl="0">
              <a:spcBef>
                <a:spcPts val="0"/>
              </a:spcBef>
              <a:spcAft>
                <a:spcPts val="0"/>
              </a:spcAft>
              <a:buSzPts val="8750"/>
              <a:buNone/>
              <a:defRPr sz="8750"/>
            </a:lvl3pPr>
            <a:lvl4pPr lvl="3" rtl="0">
              <a:spcBef>
                <a:spcPts val="0"/>
              </a:spcBef>
              <a:spcAft>
                <a:spcPts val="0"/>
              </a:spcAft>
              <a:buSzPts val="8750"/>
              <a:buNone/>
              <a:defRPr sz="8750"/>
            </a:lvl4pPr>
            <a:lvl5pPr lvl="4" rtl="0">
              <a:spcBef>
                <a:spcPts val="0"/>
              </a:spcBef>
              <a:spcAft>
                <a:spcPts val="0"/>
              </a:spcAft>
              <a:buSzPts val="8750"/>
              <a:buNone/>
              <a:defRPr sz="8750"/>
            </a:lvl5pPr>
            <a:lvl6pPr lvl="5" rtl="0">
              <a:spcBef>
                <a:spcPts val="0"/>
              </a:spcBef>
              <a:spcAft>
                <a:spcPts val="0"/>
              </a:spcAft>
              <a:buSzPts val="8750"/>
              <a:buNone/>
              <a:defRPr sz="8750"/>
            </a:lvl6pPr>
            <a:lvl7pPr lvl="6" rtl="0">
              <a:spcBef>
                <a:spcPts val="0"/>
              </a:spcBef>
              <a:spcAft>
                <a:spcPts val="0"/>
              </a:spcAft>
              <a:buSzPts val="8750"/>
              <a:buNone/>
              <a:defRPr sz="8750"/>
            </a:lvl7pPr>
            <a:lvl8pPr lvl="7" rtl="0">
              <a:spcBef>
                <a:spcPts val="0"/>
              </a:spcBef>
              <a:spcAft>
                <a:spcPts val="0"/>
              </a:spcAft>
              <a:buSzPts val="8750"/>
              <a:buNone/>
              <a:defRPr sz="8750"/>
            </a:lvl8pPr>
            <a:lvl9pPr lvl="8" rtl="0">
              <a:spcBef>
                <a:spcPts val="0"/>
              </a:spcBef>
              <a:spcAft>
                <a:spcPts val="0"/>
              </a:spcAft>
              <a:buSzPts val="8750"/>
              <a:buNone/>
              <a:defRPr sz="8750"/>
            </a:lvl9pPr>
          </a:lstStyle>
          <a:p/>
        </p:txBody>
      </p:sp>
      <p:sp>
        <p:nvSpPr>
          <p:cNvPr id="211" name="Google Shape;211;p14"/>
          <p:cNvSpPr txBox="1"/>
          <p:nvPr>
            <p:ph idx="13" type="body"/>
          </p:nvPr>
        </p:nvSpPr>
        <p:spPr>
          <a:xfrm>
            <a:off x="12823700" y="7778075"/>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rgbClr val="F9FFF9"/>
              </a:buClr>
              <a:buSzPts val="2100"/>
              <a:buChar char="•"/>
              <a:defRPr>
                <a:solidFill>
                  <a:srgbClr val="F9FFF9"/>
                </a:solidFill>
              </a:defRPr>
            </a:lvl1pPr>
            <a:lvl2pPr indent="-361950" lvl="1" marL="914400" rtl="0">
              <a:spcBef>
                <a:spcPts val="560"/>
              </a:spcBef>
              <a:spcAft>
                <a:spcPts val="0"/>
              </a:spcAft>
              <a:buClr>
                <a:srgbClr val="F9FFF9"/>
              </a:buClr>
              <a:buSzPts val="2100"/>
              <a:buChar char="–"/>
              <a:defRPr>
                <a:solidFill>
                  <a:srgbClr val="F9FFF9"/>
                </a:solidFill>
              </a:defRPr>
            </a:lvl2pPr>
            <a:lvl3pPr indent="-361950" lvl="2" marL="1371600" rtl="0">
              <a:spcBef>
                <a:spcPts val="480"/>
              </a:spcBef>
              <a:spcAft>
                <a:spcPts val="0"/>
              </a:spcAft>
              <a:buClr>
                <a:srgbClr val="F9FFF9"/>
              </a:buClr>
              <a:buSzPts val="2100"/>
              <a:buChar char="•"/>
              <a:defRPr>
                <a:solidFill>
                  <a:srgbClr val="F9FFF9"/>
                </a:solidFill>
              </a:defRPr>
            </a:lvl3pPr>
            <a:lvl4pPr indent="-361950" lvl="3" marL="1828800" rtl="0">
              <a:spcBef>
                <a:spcPts val="400"/>
              </a:spcBef>
              <a:spcAft>
                <a:spcPts val="0"/>
              </a:spcAft>
              <a:buClr>
                <a:srgbClr val="F9FFF9"/>
              </a:buClr>
              <a:buSzPts val="2100"/>
              <a:buChar char="–"/>
              <a:defRPr>
                <a:solidFill>
                  <a:srgbClr val="F9FFF9"/>
                </a:solidFill>
              </a:defRPr>
            </a:lvl4pPr>
            <a:lvl5pPr indent="-361950" lvl="4" marL="2286000" rtl="0">
              <a:spcBef>
                <a:spcPts val="400"/>
              </a:spcBef>
              <a:spcAft>
                <a:spcPts val="0"/>
              </a:spcAft>
              <a:buClr>
                <a:srgbClr val="F9FFF9"/>
              </a:buClr>
              <a:buSzPts val="2100"/>
              <a:buChar char="»"/>
              <a:defRPr>
                <a:solidFill>
                  <a:srgbClr val="F9FFF9"/>
                </a:solidFill>
              </a:defRPr>
            </a:lvl5pPr>
            <a:lvl6pPr indent="-361950" lvl="5" marL="2743200" rtl="0">
              <a:spcBef>
                <a:spcPts val="400"/>
              </a:spcBef>
              <a:spcAft>
                <a:spcPts val="0"/>
              </a:spcAft>
              <a:buClr>
                <a:srgbClr val="F9FFF9"/>
              </a:buClr>
              <a:buSzPts val="2100"/>
              <a:buChar char="•"/>
              <a:defRPr>
                <a:solidFill>
                  <a:srgbClr val="F9FFF9"/>
                </a:solidFill>
              </a:defRPr>
            </a:lvl6pPr>
            <a:lvl7pPr indent="-361950" lvl="6" marL="3200400" rtl="0">
              <a:spcBef>
                <a:spcPts val="400"/>
              </a:spcBef>
              <a:spcAft>
                <a:spcPts val="0"/>
              </a:spcAft>
              <a:buClr>
                <a:srgbClr val="F9FFF9"/>
              </a:buClr>
              <a:buSzPts val="2100"/>
              <a:buChar char="•"/>
              <a:defRPr>
                <a:solidFill>
                  <a:srgbClr val="F9FFF9"/>
                </a:solidFill>
              </a:defRPr>
            </a:lvl7pPr>
            <a:lvl8pPr indent="-361950" lvl="7" marL="3657600" rtl="0">
              <a:spcBef>
                <a:spcPts val="400"/>
              </a:spcBef>
              <a:spcAft>
                <a:spcPts val="0"/>
              </a:spcAft>
              <a:buClr>
                <a:srgbClr val="F9FFF9"/>
              </a:buClr>
              <a:buSzPts val="2100"/>
              <a:buChar char="•"/>
              <a:defRPr>
                <a:solidFill>
                  <a:srgbClr val="F9FFF9"/>
                </a:solidFill>
              </a:defRPr>
            </a:lvl8pPr>
            <a:lvl9pPr indent="-361950" lvl="8" marL="4114800" rtl="0">
              <a:spcBef>
                <a:spcPts val="400"/>
              </a:spcBef>
              <a:spcAft>
                <a:spcPts val="0"/>
              </a:spcAft>
              <a:buClr>
                <a:srgbClr val="F9FFF9"/>
              </a:buClr>
              <a:buSzPts val="2100"/>
              <a:buChar char="•"/>
              <a:defRPr>
                <a:solidFill>
                  <a:srgbClr val="F9FFF9"/>
                </a:solidFill>
              </a:defRPr>
            </a:lvl9pPr>
          </a:lstStyle>
          <a:p/>
        </p:txBody>
      </p:sp>
      <p:sp>
        <p:nvSpPr>
          <p:cNvPr id="212" name="Google Shape;212;p14"/>
          <p:cNvSpPr txBox="1"/>
          <p:nvPr>
            <p:ph idx="14" type="subTitle"/>
          </p:nvPr>
        </p:nvSpPr>
        <p:spPr>
          <a:xfrm>
            <a:off x="12823700" y="6641309"/>
            <a:ext cx="3208500" cy="492600"/>
          </a:xfrm>
          <a:prstGeom prst="rect">
            <a:avLst/>
          </a:prstGeom>
        </p:spPr>
        <p:txBody>
          <a:bodyPr anchorCtr="0" anchor="t" bIns="0" lIns="0" spcFirstLastPara="1" rIns="0" wrap="square" tIns="0">
            <a:noAutofit/>
          </a:bodyPr>
          <a:lstStyle>
            <a:lvl1pPr lvl="0" rtl="0">
              <a:spcBef>
                <a:spcPts val="640"/>
              </a:spcBef>
              <a:spcAft>
                <a:spcPts val="0"/>
              </a:spcAft>
              <a:buClr>
                <a:srgbClr val="B7D6B3"/>
              </a:buClr>
              <a:buSzPts val="3600"/>
              <a:buNone/>
              <a:defRPr b="1" sz="3600">
                <a:solidFill>
                  <a:srgbClr val="B7D6B3"/>
                </a:solidFill>
              </a:defRPr>
            </a:lvl1pPr>
            <a:lvl2pPr lvl="1" rtl="0">
              <a:spcBef>
                <a:spcPts val="560"/>
              </a:spcBef>
              <a:spcAft>
                <a:spcPts val="0"/>
              </a:spcAft>
              <a:buClr>
                <a:srgbClr val="B7D6B3"/>
              </a:buClr>
              <a:buSzPts val="2100"/>
              <a:buNone/>
              <a:defRPr>
                <a:solidFill>
                  <a:srgbClr val="B7D6B3"/>
                </a:solidFill>
              </a:defRPr>
            </a:lvl2pPr>
            <a:lvl3pPr lvl="2" rtl="0">
              <a:spcBef>
                <a:spcPts val="480"/>
              </a:spcBef>
              <a:spcAft>
                <a:spcPts val="0"/>
              </a:spcAft>
              <a:buClr>
                <a:srgbClr val="B7D6B3"/>
              </a:buClr>
              <a:buSzPts val="2100"/>
              <a:buNone/>
              <a:defRPr>
                <a:solidFill>
                  <a:srgbClr val="B7D6B3"/>
                </a:solidFill>
              </a:defRPr>
            </a:lvl3pPr>
            <a:lvl4pPr lvl="3" rtl="0">
              <a:spcBef>
                <a:spcPts val="400"/>
              </a:spcBef>
              <a:spcAft>
                <a:spcPts val="0"/>
              </a:spcAft>
              <a:buClr>
                <a:srgbClr val="B7D6B3"/>
              </a:buClr>
              <a:buSzPts val="2100"/>
              <a:buNone/>
              <a:defRPr>
                <a:solidFill>
                  <a:srgbClr val="B7D6B3"/>
                </a:solidFill>
              </a:defRPr>
            </a:lvl4pPr>
            <a:lvl5pPr lvl="4" rtl="0">
              <a:spcBef>
                <a:spcPts val="400"/>
              </a:spcBef>
              <a:spcAft>
                <a:spcPts val="0"/>
              </a:spcAft>
              <a:buClr>
                <a:srgbClr val="B7D6B3"/>
              </a:buClr>
              <a:buSzPts val="2100"/>
              <a:buNone/>
              <a:defRPr>
                <a:solidFill>
                  <a:srgbClr val="B7D6B3"/>
                </a:solidFill>
              </a:defRPr>
            </a:lvl5pPr>
            <a:lvl6pPr lvl="5" rtl="0">
              <a:spcBef>
                <a:spcPts val="400"/>
              </a:spcBef>
              <a:spcAft>
                <a:spcPts val="0"/>
              </a:spcAft>
              <a:buClr>
                <a:srgbClr val="B7D6B3"/>
              </a:buClr>
              <a:buSzPts val="2100"/>
              <a:buNone/>
              <a:defRPr>
                <a:solidFill>
                  <a:srgbClr val="B7D6B3"/>
                </a:solidFill>
              </a:defRPr>
            </a:lvl6pPr>
            <a:lvl7pPr lvl="6" rtl="0">
              <a:spcBef>
                <a:spcPts val="400"/>
              </a:spcBef>
              <a:spcAft>
                <a:spcPts val="0"/>
              </a:spcAft>
              <a:buClr>
                <a:srgbClr val="B7D6B3"/>
              </a:buClr>
              <a:buSzPts val="2100"/>
              <a:buNone/>
              <a:defRPr>
                <a:solidFill>
                  <a:srgbClr val="B7D6B3"/>
                </a:solidFill>
              </a:defRPr>
            </a:lvl7pPr>
            <a:lvl8pPr lvl="7" rtl="0">
              <a:spcBef>
                <a:spcPts val="400"/>
              </a:spcBef>
              <a:spcAft>
                <a:spcPts val="0"/>
              </a:spcAft>
              <a:buClr>
                <a:srgbClr val="B7D6B3"/>
              </a:buClr>
              <a:buSzPts val="2100"/>
              <a:buNone/>
              <a:defRPr>
                <a:solidFill>
                  <a:srgbClr val="B7D6B3"/>
                </a:solidFill>
              </a:defRPr>
            </a:lvl8pPr>
            <a:lvl9pPr lvl="8" rtl="0">
              <a:spcBef>
                <a:spcPts val="400"/>
              </a:spcBef>
              <a:spcAft>
                <a:spcPts val="0"/>
              </a:spcAft>
              <a:buClr>
                <a:srgbClr val="B7D6B3"/>
              </a:buClr>
              <a:buSzPts val="2100"/>
              <a:buNone/>
              <a:defRPr>
                <a:solidFill>
                  <a:srgbClr val="B7D6B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213" name="Shape 213"/>
        <p:cNvGrpSpPr/>
        <p:nvPr/>
      </p:nvGrpSpPr>
      <p:grpSpPr>
        <a:xfrm>
          <a:off x="0" y="0"/>
          <a:ext cx="0" cy="0"/>
          <a:chOff x="0" y="0"/>
          <a:chExt cx="0" cy="0"/>
        </a:xfrm>
      </p:grpSpPr>
      <p:sp>
        <p:nvSpPr>
          <p:cNvPr id="214" name="Google Shape;214;p15"/>
          <p:cNvSpPr/>
          <p:nvPr>
            <p:ph idx="2" type="pic"/>
          </p:nvPr>
        </p:nvSpPr>
        <p:spPr>
          <a:xfrm>
            <a:off x="11212125" y="-50"/>
            <a:ext cx="7075800" cy="10287000"/>
          </a:xfrm>
          <a:prstGeom prst="rect">
            <a:avLst/>
          </a:prstGeom>
          <a:noFill/>
          <a:ln>
            <a:noFill/>
          </a:ln>
        </p:spPr>
      </p:sp>
      <p:sp>
        <p:nvSpPr>
          <p:cNvPr id="215" name="Google Shape;215;p15"/>
          <p:cNvSpPr/>
          <p:nvPr>
            <p:ph idx="3" type="pic"/>
          </p:nvPr>
        </p:nvSpPr>
        <p:spPr>
          <a:xfrm>
            <a:off x="826275" y="0"/>
            <a:ext cx="5031000" cy="3519000"/>
          </a:xfrm>
          <a:prstGeom prst="rect">
            <a:avLst/>
          </a:prstGeom>
          <a:noFill/>
          <a:ln>
            <a:noFill/>
          </a:ln>
        </p:spPr>
      </p:sp>
      <p:sp>
        <p:nvSpPr>
          <p:cNvPr id="216" name="Google Shape;216;p15"/>
          <p:cNvSpPr/>
          <p:nvPr>
            <p:ph idx="4" type="pic"/>
          </p:nvPr>
        </p:nvSpPr>
        <p:spPr>
          <a:xfrm>
            <a:off x="826275" y="3709525"/>
            <a:ext cx="5031000" cy="3519000"/>
          </a:xfrm>
          <a:prstGeom prst="rect">
            <a:avLst/>
          </a:prstGeom>
          <a:noFill/>
          <a:ln>
            <a:noFill/>
          </a:ln>
        </p:spPr>
      </p:sp>
      <p:sp>
        <p:nvSpPr>
          <p:cNvPr id="217" name="Google Shape;217;p15"/>
          <p:cNvSpPr/>
          <p:nvPr>
            <p:ph idx="5" type="pic"/>
          </p:nvPr>
        </p:nvSpPr>
        <p:spPr>
          <a:xfrm>
            <a:off x="6020400" y="-50"/>
            <a:ext cx="5031000" cy="3519000"/>
          </a:xfrm>
          <a:prstGeom prst="rect">
            <a:avLst/>
          </a:prstGeom>
          <a:noFill/>
          <a:ln>
            <a:noFill/>
          </a:ln>
        </p:spPr>
      </p:sp>
      <p:sp>
        <p:nvSpPr>
          <p:cNvPr id="218" name="Google Shape;218;p15"/>
          <p:cNvSpPr/>
          <p:nvPr>
            <p:ph idx="6" type="pic"/>
          </p:nvPr>
        </p:nvSpPr>
        <p:spPr>
          <a:xfrm>
            <a:off x="6020400" y="3709475"/>
            <a:ext cx="5031000" cy="3519000"/>
          </a:xfrm>
          <a:prstGeom prst="rect">
            <a:avLst/>
          </a:prstGeom>
          <a:noFill/>
          <a:ln>
            <a:noFill/>
          </a:ln>
        </p:spPr>
      </p:sp>
      <p:sp>
        <p:nvSpPr>
          <p:cNvPr id="219" name="Google Shape;219;p15"/>
          <p:cNvSpPr txBox="1"/>
          <p:nvPr>
            <p:ph type="title"/>
          </p:nvPr>
        </p:nvSpPr>
        <p:spPr>
          <a:xfrm>
            <a:off x="2096275" y="8163725"/>
            <a:ext cx="83898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20" name="Google Shape;220;p15"/>
          <p:cNvGrpSpPr/>
          <p:nvPr/>
        </p:nvGrpSpPr>
        <p:grpSpPr>
          <a:xfrm>
            <a:off x="365321" y="0"/>
            <a:ext cx="988858" cy="10287000"/>
            <a:chOff x="0" y="0"/>
            <a:chExt cx="1318478" cy="13716000"/>
          </a:xfrm>
        </p:grpSpPr>
        <p:cxnSp>
          <p:nvCxnSpPr>
            <p:cNvPr id="221" name="Google Shape;221;p15"/>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222" name="Google Shape;222;p15"/>
            <p:cNvGrpSpPr/>
            <p:nvPr/>
          </p:nvGrpSpPr>
          <p:grpSpPr>
            <a:xfrm>
              <a:off x="0" y="8958242"/>
              <a:ext cx="1318478" cy="4073288"/>
              <a:chOff x="0" y="-38100"/>
              <a:chExt cx="260440" cy="804600"/>
            </a:xfrm>
          </p:grpSpPr>
          <p:sp>
            <p:nvSpPr>
              <p:cNvPr id="223" name="Google Shape;223;p15"/>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224" name="Google Shape;224;p15"/>
              <p:cNvSpPr txBox="1"/>
              <p:nvPr/>
            </p:nvSpPr>
            <p:spPr>
              <a:xfrm>
                <a:off x="0" y="-38100"/>
                <a:ext cx="260400" cy="80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5" name="Google Shape;225;p15"/>
            <p:cNvSpPr txBox="1"/>
            <p:nvPr/>
          </p:nvSpPr>
          <p:spPr>
            <a:xfrm rot="-5400000">
              <a:off x="-1401687" y="10762752"/>
              <a:ext cx="41118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2">
    <p:spTree>
      <p:nvGrpSpPr>
        <p:cNvPr id="226" name="Shape 226"/>
        <p:cNvGrpSpPr/>
        <p:nvPr/>
      </p:nvGrpSpPr>
      <p:grpSpPr>
        <a:xfrm>
          <a:off x="0" y="0"/>
          <a:ext cx="0" cy="0"/>
          <a:chOff x="0" y="0"/>
          <a:chExt cx="0" cy="0"/>
        </a:xfrm>
      </p:grpSpPr>
      <p:sp>
        <p:nvSpPr>
          <p:cNvPr id="227" name="Google Shape;227;p16"/>
          <p:cNvSpPr/>
          <p:nvPr/>
        </p:nvSpPr>
        <p:spPr>
          <a:xfrm rot="692077">
            <a:off x="7575297" y="-2780271"/>
            <a:ext cx="10920525" cy="8449756"/>
          </a:xfrm>
          <a:custGeom>
            <a:rect b="b" l="l" r="r" t="t"/>
            <a:pathLst>
              <a:path extrusionOk="0" h="8448067" w="10918342">
                <a:moveTo>
                  <a:pt x="0" y="0"/>
                </a:moveTo>
                <a:lnTo>
                  <a:pt x="10918342" y="0"/>
                </a:lnTo>
                <a:lnTo>
                  <a:pt x="10918342" y="8448067"/>
                </a:lnTo>
                <a:lnTo>
                  <a:pt x="0" y="8448067"/>
                </a:lnTo>
                <a:lnTo>
                  <a:pt x="0" y="0"/>
                </a:lnTo>
                <a:close/>
              </a:path>
            </a:pathLst>
          </a:custGeom>
          <a:blipFill rotWithShape="1">
            <a:blip r:embed="rId2">
              <a:alphaModFix amt="30000"/>
            </a:blip>
            <a:stretch>
              <a:fillRect b="0" l="0" r="0" t="0"/>
            </a:stretch>
          </a:blipFill>
          <a:ln>
            <a:noFill/>
          </a:ln>
        </p:spPr>
      </p:sp>
      <p:sp>
        <p:nvSpPr>
          <p:cNvPr id="228" name="Google Shape;228;p16"/>
          <p:cNvSpPr/>
          <p:nvPr>
            <p:ph idx="2" type="pic"/>
          </p:nvPr>
        </p:nvSpPr>
        <p:spPr>
          <a:xfrm>
            <a:off x="1925350" y="2642725"/>
            <a:ext cx="2696700" cy="2839200"/>
          </a:xfrm>
          <a:prstGeom prst="rect">
            <a:avLst/>
          </a:prstGeom>
          <a:noFill/>
          <a:ln>
            <a:noFill/>
          </a:ln>
        </p:spPr>
      </p:sp>
      <p:sp>
        <p:nvSpPr>
          <p:cNvPr id="229" name="Google Shape;229;p16"/>
          <p:cNvSpPr/>
          <p:nvPr>
            <p:ph idx="3" type="pic"/>
          </p:nvPr>
        </p:nvSpPr>
        <p:spPr>
          <a:xfrm>
            <a:off x="9884188" y="2642650"/>
            <a:ext cx="2696700" cy="2839200"/>
          </a:xfrm>
          <a:prstGeom prst="rect">
            <a:avLst/>
          </a:prstGeom>
          <a:noFill/>
          <a:ln>
            <a:noFill/>
          </a:ln>
        </p:spPr>
      </p:sp>
      <p:sp>
        <p:nvSpPr>
          <p:cNvPr id="230" name="Google Shape;230;p16"/>
          <p:cNvSpPr/>
          <p:nvPr>
            <p:ph idx="4" type="pic"/>
          </p:nvPr>
        </p:nvSpPr>
        <p:spPr>
          <a:xfrm>
            <a:off x="2754300" y="6106225"/>
            <a:ext cx="2696700" cy="2839200"/>
          </a:xfrm>
          <a:prstGeom prst="rect">
            <a:avLst/>
          </a:prstGeom>
          <a:noFill/>
          <a:ln>
            <a:noFill/>
          </a:ln>
        </p:spPr>
      </p:sp>
      <p:sp>
        <p:nvSpPr>
          <p:cNvPr id="231" name="Google Shape;231;p16"/>
          <p:cNvSpPr/>
          <p:nvPr>
            <p:ph idx="5" type="pic"/>
          </p:nvPr>
        </p:nvSpPr>
        <p:spPr>
          <a:xfrm>
            <a:off x="10713150" y="6106225"/>
            <a:ext cx="2696700" cy="2839200"/>
          </a:xfrm>
          <a:prstGeom prst="rect">
            <a:avLst/>
          </a:prstGeom>
          <a:noFill/>
          <a:ln>
            <a:noFill/>
          </a:ln>
        </p:spPr>
      </p:sp>
      <p:sp>
        <p:nvSpPr>
          <p:cNvPr id="232" name="Google Shape;232;p16"/>
          <p:cNvSpPr txBox="1"/>
          <p:nvPr>
            <p:ph type="title"/>
          </p:nvPr>
        </p:nvSpPr>
        <p:spPr>
          <a:xfrm>
            <a:off x="1925350" y="1127300"/>
            <a:ext cx="133062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16"/>
          <p:cNvSpPr txBox="1"/>
          <p:nvPr>
            <p:ph idx="1" type="body"/>
          </p:nvPr>
        </p:nvSpPr>
        <p:spPr>
          <a:xfrm>
            <a:off x="5186125" y="4798813"/>
            <a:ext cx="4134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34" name="Google Shape;234;p16"/>
          <p:cNvSpPr txBox="1"/>
          <p:nvPr>
            <p:ph idx="6" type="subTitle"/>
          </p:nvPr>
        </p:nvSpPr>
        <p:spPr>
          <a:xfrm>
            <a:off x="5186125" y="4174947"/>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35" name="Google Shape;235;p16"/>
          <p:cNvSpPr txBox="1"/>
          <p:nvPr>
            <p:ph idx="7" type="body"/>
          </p:nvPr>
        </p:nvSpPr>
        <p:spPr>
          <a:xfrm>
            <a:off x="13144975" y="4798813"/>
            <a:ext cx="4134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36" name="Google Shape;236;p16"/>
          <p:cNvSpPr txBox="1"/>
          <p:nvPr>
            <p:ph idx="8" type="subTitle"/>
          </p:nvPr>
        </p:nvSpPr>
        <p:spPr>
          <a:xfrm>
            <a:off x="13144975" y="4174947"/>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37" name="Google Shape;237;p16"/>
          <p:cNvSpPr txBox="1"/>
          <p:nvPr>
            <p:ph idx="9" type="body"/>
          </p:nvPr>
        </p:nvSpPr>
        <p:spPr>
          <a:xfrm>
            <a:off x="6015075" y="8202013"/>
            <a:ext cx="4134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38" name="Google Shape;238;p16"/>
          <p:cNvSpPr txBox="1"/>
          <p:nvPr>
            <p:ph idx="13" type="subTitle"/>
          </p:nvPr>
        </p:nvSpPr>
        <p:spPr>
          <a:xfrm>
            <a:off x="6015075" y="7578147"/>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39" name="Google Shape;239;p16"/>
          <p:cNvSpPr txBox="1"/>
          <p:nvPr>
            <p:ph idx="14" type="body"/>
          </p:nvPr>
        </p:nvSpPr>
        <p:spPr>
          <a:xfrm>
            <a:off x="13973925" y="8202013"/>
            <a:ext cx="4134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40" name="Google Shape;240;p16"/>
          <p:cNvSpPr txBox="1"/>
          <p:nvPr>
            <p:ph idx="15" type="subTitle"/>
          </p:nvPr>
        </p:nvSpPr>
        <p:spPr>
          <a:xfrm>
            <a:off x="13973925" y="7578147"/>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1" name="Shape 21"/>
        <p:cNvGrpSpPr/>
        <p:nvPr/>
      </p:nvGrpSpPr>
      <p:grpSpPr>
        <a:xfrm>
          <a:off x="0" y="0"/>
          <a:ext cx="0" cy="0"/>
          <a:chOff x="0" y="0"/>
          <a:chExt cx="0" cy="0"/>
        </a:xfrm>
      </p:grpSpPr>
      <p:sp>
        <p:nvSpPr>
          <p:cNvPr id="22" name="Google Shape;22;p3"/>
          <p:cNvSpPr/>
          <p:nvPr/>
        </p:nvSpPr>
        <p:spPr>
          <a:xfrm>
            <a:off x="-21975" y="21975"/>
            <a:ext cx="18288000" cy="10287000"/>
          </a:xfrm>
          <a:prstGeom prst="rect">
            <a:avLst/>
          </a:prstGeom>
          <a:solidFill>
            <a:srgbClr val="F9FF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miko"/>
              <a:ea typeface="Amiko"/>
              <a:cs typeface="Amiko"/>
              <a:sym typeface="Amiko"/>
            </a:endParaRPr>
          </a:p>
        </p:txBody>
      </p:sp>
      <p:sp>
        <p:nvSpPr>
          <p:cNvPr id="23" name="Google Shape;23;p3"/>
          <p:cNvSpPr/>
          <p:nvPr>
            <p:ph idx="2" type="pic"/>
          </p:nvPr>
        </p:nvSpPr>
        <p:spPr>
          <a:xfrm>
            <a:off x="-22100" y="21975"/>
            <a:ext cx="18288000" cy="10287000"/>
          </a:xfrm>
          <a:prstGeom prst="rect">
            <a:avLst/>
          </a:prstGeom>
          <a:noFill/>
          <a:ln>
            <a:noFill/>
          </a:ln>
        </p:spPr>
      </p:sp>
      <p:grpSp>
        <p:nvGrpSpPr>
          <p:cNvPr id="24" name="Google Shape;24;p3"/>
          <p:cNvGrpSpPr/>
          <p:nvPr/>
        </p:nvGrpSpPr>
        <p:grpSpPr>
          <a:xfrm>
            <a:off x="776" y="-163475"/>
            <a:ext cx="18288118" cy="10431728"/>
            <a:chOff x="0" y="-38100"/>
            <a:chExt cx="4816592" cy="2747433"/>
          </a:xfrm>
        </p:grpSpPr>
        <p:sp>
          <p:nvSpPr>
            <p:cNvPr id="25" name="Google Shape;25;p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3D4D3B">
                <a:alpha val="54900"/>
              </a:srgbClr>
            </a:solidFill>
            <a:ln>
              <a:noFill/>
            </a:ln>
          </p:spPr>
        </p:sp>
        <p:sp>
          <p:nvSpPr>
            <p:cNvPr id="26" name="Google Shape;26;p3"/>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3"/>
          <p:cNvGrpSpPr/>
          <p:nvPr/>
        </p:nvGrpSpPr>
        <p:grpSpPr>
          <a:xfrm>
            <a:off x="11491791" y="3137952"/>
            <a:ext cx="4826240" cy="3697421"/>
            <a:chOff x="0" y="-38100"/>
            <a:chExt cx="1271100" cy="973800"/>
          </a:xfrm>
        </p:grpSpPr>
        <p:sp>
          <p:nvSpPr>
            <p:cNvPr id="28" name="Google Shape;28;p3"/>
            <p:cNvSpPr/>
            <p:nvPr/>
          </p:nvSpPr>
          <p:spPr>
            <a:xfrm>
              <a:off x="0" y="0"/>
              <a:ext cx="1271027" cy="935630"/>
            </a:xfrm>
            <a:custGeom>
              <a:rect b="b" l="l" r="r" t="t"/>
              <a:pathLst>
                <a:path extrusionOk="0" h="935630" w="1271027">
                  <a:moveTo>
                    <a:pt x="0" y="0"/>
                  </a:moveTo>
                  <a:lnTo>
                    <a:pt x="1271027" y="0"/>
                  </a:lnTo>
                  <a:lnTo>
                    <a:pt x="1271027" y="935630"/>
                  </a:lnTo>
                  <a:lnTo>
                    <a:pt x="0" y="935630"/>
                  </a:lnTo>
                  <a:close/>
                </a:path>
              </a:pathLst>
            </a:custGeom>
            <a:solidFill>
              <a:srgbClr val="F9FFF9">
                <a:alpha val="80000"/>
              </a:srgbClr>
            </a:solidFill>
            <a:ln>
              <a:noFill/>
            </a:ln>
          </p:spPr>
        </p:sp>
        <p:sp>
          <p:nvSpPr>
            <p:cNvPr id="29" name="Google Shape;29;p3"/>
            <p:cNvSpPr txBox="1"/>
            <p:nvPr/>
          </p:nvSpPr>
          <p:spPr>
            <a:xfrm>
              <a:off x="0" y="-38100"/>
              <a:ext cx="1271100" cy="973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 name="Google Shape;30;p3"/>
          <p:cNvGrpSpPr/>
          <p:nvPr/>
        </p:nvGrpSpPr>
        <p:grpSpPr>
          <a:xfrm>
            <a:off x="1028693" y="8030566"/>
            <a:ext cx="1256625" cy="1190475"/>
            <a:chOff x="-10" y="0"/>
            <a:chExt cx="1675500" cy="1587300"/>
          </a:xfrm>
        </p:grpSpPr>
        <p:cxnSp>
          <p:nvCxnSpPr>
            <p:cNvPr id="31" name="Google Shape;31;p3"/>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32" name="Google Shape;32;p3"/>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33" name="Google Shape;33;p3"/>
          <p:cNvGrpSpPr/>
          <p:nvPr/>
        </p:nvGrpSpPr>
        <p:grpSpPr>
          <a:xfrm rot="5400000">
            <a:off x="1047326" y="1047326"/>
            <a:ext cx="1256625" cy="1190475"/>
            <a:chOff x="-10" y="0"/>
            <a:chExt cx="1675500" cy="1587300"/>
          </a:xfrm>
        </p:grpSpPr>
        <p:cxnSp>
          <p:nvCxnSpPr>
            <p:cNvPr id="34" name="Google Shape;34;p3"/>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35" name="Google Shape;35;p3"/>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36" name="Google Shape;36;p3"/>
          <p:cNvGrpSpPr/>
          <p:nvPr/>
        </p:nvGrpSpPr>
        <p:grpSpPr>
          <a:xfrm rot="-5400000">
            <a:off x="15984049" y="8063641"/>
            <a:ext cx="1256625" cy="1190475"/>
            <a:chOff x="-10" y="0"/>
            <a:chExt cx="1675500" cy="1587300"/>
          </a:xfrm>
        </p:grpSpPr>
        <p:cxnSp>
          <p:nvCxnSpPr>
            <p:cNvPr id="37" name="Google Shape;37;p3"/>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38" name="Google Shape;38;p3"/>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39" name="Google Shape;39;p3"/>
          <p:cNvGrpSpPr/>
          <p:nvPr/>
        </p:nvGrpSpPr>
        <p:grpSpPr>
          <a:xfrm rot="10800000">
            <a:off x="16002683" y="1080401"/>
            <a:ext cx="1256625" cy="1190475"/>
            <a:chOff x="-10" y="0"/>
            <a:chExt cx="1675500" cy="1587300"/>
          </a:xfrm>
        </p:grpSpPr>
        <p:cxnSp>
          <p:nvCxnSpPr>
            <p:cNvPr id="40" name="Google Shape;40;p3"/>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41" name="Google Shape;41;p3"/>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sp>
        <p:nvSpPr>
          <p:cNvPr id="42" name="Google Shape;42;p3"/>
          <p:cNvSpPr txBox="1"/>
          <p:nvPr>
            <p:ph type="title"/>
          </p:nvPr>
        </p:nvSpPr>
        <p:spPr>
          <a:xfrm>
            <a:off x="1789050" y="2134650"/>
            <a:ext cx="8721600" cy="6017700"/>
          </a:xfrm>
          <a:prstGeom prst="rect">
            <a:avLst/>
          </a:prstGeom>
        </p:spPr>
        <p:txBody>
          <a:bodyPr anchorCtr="0" anchor="t" bIns="0" lIns="0" spcFirstLastPara="1" rIns="0" wrap="square" tIns="0">
            <a:noAutofit/>
          </a:bodyPr>
          <a:lstStyle>
            <a:lvl1pPr lvl="0" algn="l">
              <a:spcBef>
                <a:spcPts val="0"/>
              </a:spcBef>
              <a:spcAft>
                <a:spcPts val="0"/>
              </a:spcAft>
              <a:buClr>
                <a:srgbClr val="F9FFF9"/>
              </a:buClr>
              <a:buSzPts val="12500"/>
              <a:buNone/>
              <a:defRPr sz="12500">
                <a:solidFill>
                  <a:srgbClr val="F9FFF9"/>
                </a:solidFill>
              </a:defRPr>
            </a:lvl1pPr>
            <a:lvl2pPr lvl="1">
              <a:spcBef>
                <a:spcPts val="0"/>
              </a:spcBef>
              <a:spcAft>
                <a:spcPts val="0"/>
              </a:spcAft>
              <a:buClr>
                <a:srgbClr val="F9FFF9"/>
              </a:buClr>
              <a:buSzPts val="1400"/>
              <a:buNone/>
              <a:defRPr>
                <a:solidFill>
                  <a:srgbClr val="F9FFF9"/>
                </a:solidFill>
              </a:defRPr>
            </a:lvl2pPr>
            <a:lvl3pPr lvl="2">
              <a:spcBef>
                <a:spcPts val="0"/>
              </a:spcBef>
              <a:spcAft>
                <a:spcPts val="0"/>
              </a:spcAft>
              <a:buClr>
                <a:srgbClr val="F9FFF9"/>
              </a:buClr>
              <a:buSzPts val="1400"/>
              <a:buNone/>
              <a:defRPr>
                <a:solidFill>
                  <a:srgbClr val="F9FFF9"/>
                </a:solidFill>
              </a:defRPr>
            </a:lvl3pPr>
            <a:lvl4pPr lvl="3">
              <a:spcBef>
                <a:spcPts val="0"/>
              </a:spcBef>
              <a:spcAft>
                <a:spcPts val="0"/>
              </a:spcAft>
              <a:buClr>
                <a:srgbClr val="F9FFF9"/>
              </a:buClr>
              <a:buSzPts val="1400"/>
              <a:buNone/>
              <a:defRPr>
                <a:solidFill>
                  <a:srgbClr val="F9FFF9"/>
                </a:solidFill>
              </a:defRPr>
            </a:lvl4pPr>
            <a:lvl5pPr lvl="4">
              <a:spcBef>
                <a:spcPts val="0"/>
              </a:spcBef>
              <a:spcAft>
                <a:spcPts val="0"/>
              </a:spcAft>
              <a:buClr>
                <a:srgbClr val="F9FFF9"/>
              </a:buClr>
              <a:buSzPts val="1400"/>
              <a:buNone/>
              <a:defRPr>
                <a:solidFill>
                  <a:srgbClr val="F9FFF9"/>
                </a:solidFill>
              </a:defRPr>
            </a:lvl5pPr>
            <a:lvl6pPr lvl="5">
              <a:spcBef>
                <a:spcPts val="0"/>
              </a:spcBef>
              <a:spcAft>
                <a:spcPts val="0"/>
              </a:spcAft>
              <a:buClr>
                <a:srgbClr val="F9FFF9"/>
              </a:buClr>
              <a:buSzPts val="1400"/>
              <a:buNone/>
              <a:defRPr>
                <a:solidFill>
                  <a:srgbClr val="F9FFF9"/>
                </a:solidFill>
              </a:defRPr>
            </a:lvl6pPr>
            <a:lvl7pPr lvl="6">
              <a:spcBef>
                <a:spcPts val="0"/>
              </a:spcBef>
              <a:spcAft>
                <a:spcPts val="0"/>
              </a:spcAft>
              <a:buClr>
                <a:srgbClr val="F9FFF9"/>
              </a:buClr>
              <a:buSzPts val="1400"/>
              <a:buNone/>
              <a:defRPr>
                <a:solidFill>
                  <a:srgbClr val="F9FFF9"/>
                </a:solidFill>
              </a:defRPr>
            </a:lvl7pPr>
            <a:lvl8pPr lvl="7">
              <a:spcBef>
                <a:spcPts val="0"/>
              </a:spcBef>
              <a:spcAft>
                <a:spcPts val="0"/>
              </a:spcAft>
              <a:buClr>
                <a:srgbClr val="F9FFF9"/>
              </a:buClr>
              <a:buSzPts val="1400"/>
              <a:buNone/>
              <a:defRPr>
                <a:solidFill>
                  <a:srgbClr val="F9FFF9"/>
                </a:solidFill>
              </a:defRPr>
            </a:lvl8pPr>
            <a:lvl9pPr lvl="8">
              <a:spcBef>
                <a:spcPts val="0"/>
              </a:spcBef>
              <a:spcAft>
                <a:spcPts val="0"/>
              </a:spcAft>
              <a:buClr>
                <a:srgbClr val="F9FFF9"/>
              </a:buClr>
              <a:buSzPts val="1400"/>
              <a:buNone/>
              <a:defRPr>
                <a:solidFill>
                  <a:srgbClr val="F9FFF9"/>
                </a:solidFill>
              </a:defRPr>
            </a:lvl9pPr>
          </a:lstStyle>
          <a:p/>
        </p:txBody>
      </p:sp>
      <p:sp>
        <p:nvSpPr>
          <p:cNvPr id="43" name="Google Shape;43;p3"/>
          <p:cNvSpPr txBox="1"/>
          <p:nvPr>
            <p:ph idx="1" type="subTitle"/>
          </p:nvPr>
        </p:nvSpPr>
        <p:spPr>
          <a:xfrm>
            <a:off x="11811750" y="2439600"/>
            <a:ext cx="4106700" cy="698400"/>
          </a:xfrm>
          <a:prstGeom prst="rect">
            <a:avLst/>
          </a:prstGeom>
        </p:spPr>
        <p:txBody>
          <a:bodyPr anchorCtr="0" anchor="t" bIns="0" lIns="0" spcFirstLastPara="1" rIns="0" wrap="square" tIns="0">
            <a:noAutofit/>
          </a:bodyPr>
          <a:lstStyle>
            <a:lvl1pPr lvl="0" algn="ctr">
              <a:spcBef>
                <a:spcPts val="640"/>
              </a:spcBef>
              <a:spcAft>
                <a:spcPts val="0"/>
              </a:spcAft>
              <a:buClr>
                <a:srgbClr val="F9FFF9"/>
              </a:buClr>
              <a:buSzPts val="3600"/>
              <a:buNone/>
              <a:defRPr b="1" sz="3600">
                <a:solidFill>
                  <a:srgbClr val="F9FFF9"/>
                </a:solidFill>
              </a:defRPr>
            </a:lvl1pPr>
            <a:lvl2pPr lvl="1">
              <a:spcBef>
                <a:spcPts val="560"/>
              </a:spcBef>
              <a:spcAft>
                <a:spcPts val="0"/>
              </a:spcAft>
              <a:buClr>
                <a:srgbClr val="F9FFF9"/>
              </a:buClr>
              <a:buSzPts val="2100"/>
              <a:buNone/>
              <a:defRPr>
                <a:solidFill>
                  <a:srgbClr val="F9FFF9"/>
                </a:solidFill>
              </a:defRPr>
            </a:lvl2pPr>
            <a:lvl3pPr lvl="2">
              <a:spcBef>
                <a:spcPts val="480"/>
              </a:spcBef>
              <a:spcAft>
                <a:spcPts val="0"/>
              </a:spcAft>
              <a:buClr>
                <a:srgbClr val="F9FFF9"/>
              </a:buClr>
              <a:buSzPts val="2100"/>
              <a:buNone/>
              <a:defRPr>
                <a:solidFill>
                  <a:srgbClr val="F9FFF9"/>
                </a:solidFill>
              </a:defRPr>
            </a:lvl3pPr>
            <a:lvl4pPr lvl="3">
              <a:spcBef>
                <a:spcPts val="400"/>
              </a:spcBef>
              <a:spcAft>
                <a:spcPts val="0"/>
              </a:spcAft>
              <a:buClr>
                <a:srgbClr val="F9FFF9"/>
              </a:buClr>
              <a:buSzPts val="2100"/>
              <a:buNone/>
              <a:defRPr>
                <a:solidFill>
                  <a:srgbClr val="F9FFF9"/>
                </a:solidFill>
              </a:defRPr>
            </a:lvl4pPr>
            <a:lvl5pPr lvl="4">
              <a:spcBef>
                <a:spcPts val="400"/>
              </a:spcBef>
              <a:spcAft>
                <a:spcPts val="0"/>
              </a:spcAft>
              <a:buClr>
                <a:srgbClr val="F9FFF9"/>
              </a:buClr>
              <a:buSzPts val="2100"/>
              <a:buNone/>
              <a:defRPr>
                <a:solidFill>
                  <a:srgbClr val="F9FFF9"/>
                </a:solidFill>
              </a:defRPr>
            </a:lvl5pPr>
            <a:lvl6pPr lvl="5">
              <a:spcBef>
                <a:spcPts val="400"/>
              </a:spcBef>
              <a:spcAft>
                <a:spcPts val="0"/>
              </a:spcAft>
              <a:buClr>
                <a:srgbClr val="F9FFF9"/>
              </a:buClr>
              <a:buSzPts val="2100"/>
              <a:buNone/>
              <a:defRPr>
                <a:solidFill>
                  <a:srgbClr val="F9FFF9"/>
                </a:solidFill>
              </a:defRPr>
            </a:lvl6pPr>
            <a:lvl7pPr lvl="6">
              <a:spcBef>
                <a:spcPts val="400"/>
              </a:spcBef>
              <a:spcAft>
                <a:spcPts val="0"/>
              </a:spcAft>
              <a:buClr>
                <a:srgbClr val="F9FFF9"/>
              </a:buClr>
              <a:buSzPts val="2100"/>
              <a:buNone/>
              <a:defRPr>
                <a:solidFill>
                  <a:srgbClr val="F9FFF9"/>
                </a:solidFill>
              </a:defRPr>
            </a:lvl7pPr>
            <a:lvl8pPr lvl="7">
              <a:spcBef>
                <a:spcPts val="400"/>
              </a:spcBef>
              <a:spcAft>
                <a:spcPts val="0"/>
              </a:spcAft>
              <a:buClr>
                <a:srgbClr val="F9FFF9"/>
              </a:buClr>
              <a:buSzPts val="2100"/>
              <a:buNone/>
              <a:defRPr>
                <a:solidFill>
                  <a:srgbClr val="F9FFF9"/>
                </a:solidFill>
              </a:defRPr>
            </a:lvl8pPr>
            <a:lvl9pPr lvl="8">
              <a:spcBef>
                <a:spcPts val="400"/>
              </a:spcBef>
              <a:spcAft>
                <a:spcPts val="0"/>
              </a:spcAft>
              <a:buClr>
                <a:srgbClr val="F9FFF9"/>
              </a:buClr>
              <a:buSzPts val="2100"/>
              <a:buNone/>
              <a:defRPr>
                <a:solidFill>
                  <a:srgbClr val="F9FFF9"/>
                </a:solidFill>
              </a:defRPr>
            </a:lvl9pPr>
          </a:lstStyle>
          <a:p/>
        </p:txBody>
      </p:sp>
      <p:sp>
        <p:nvSpPr>
          <p:cNvPr id="44" name="Google Shape;44;p3"/>
          <p:cNvSpPr txBox="1"/>
          <p:nvPr>
            <p:ph idx="3" type="body"/>
          </p:nvPr>
        </p:nvSpPr>
        <p:spPr>
          <a:xfrm>
            <a:off x="12055725" y="3984700"/>
            <a:ext cx="3700200" cy="21348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sz="2100"/>
            </a:lvl1pPr>
            <a:lvl2pPr indent="-361950" lvl="1" marL="914400" algn="ctr">
              <a:spcBef>
                <a:spcPts val="560"/>
              </a:spcBef>
              <a:spcAft>
                <a:spcPts val="0"/>
              </a:spcAft>
              <a:buSzPts val="2100"/>
              <a:buChar char="–"/>
              <a:defRPr sz="2100"/>
            </a:lvl2pPr>
            <a:lvl3pPr indent="-361950" lvl="2" marL="1371600" algn="ctr">
              <a:spcBef>
                <a:spcPts val="480"/>
              </a:spcBef>
              <a:spcAft>
                <a:spcPts val="0"/>
              </a:spcAft>
              <a:buSzPts val="2100"/>
              <a:buChar char="•"/>
              <a:defRPr sz="2100"/>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3">
    <p:spTree>
      <p:nvGrpSpPr>
        <p:cNvPr id="45" name="Shape 45"/>
        <p:cNvGrpSpPr/>
        <p:nvPr/>
      </p:nvGrpSpPr>
      <p:grpSpPr>
        <a:xfrm>
          <a:off x="0" y="0"/>
          <a:ext cx="0" cy="0"/>
          <a:chOff x="0" y="0"/>
          <a:chExt cx="0" cy="0"/>
        </a:xfrm>
      </p:grpSpPr>
      <p:sp>
        <p:nvSpPr>
          <p:cNvPr id="46" name="Google Shape;46;p4"/>
          <p:cNvSpPr/>
          <p:nvPr/>
        </p:nvSpPr>
        <p:spPr>
          <a:xfrm>
            <a:off x="-21975" y="21975"/>
            <a:ext cx="18288000" cy="10287000"/>
          </a:xfrm>
          <a:prstGeom prst="rect">
            <a:avLst/>
          </a:prstGeom>
          <a:solidFill>
            <a:srgbClr val="F9FF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miko"/>
              <a:ea typeface="Amiko"/>
              <a:cs typeface="Amiko"/>
              <a:sym typeface="Amiko"/>
            </a:endParaRPr>
          </a:p>
        </p:txBody>
      </p:sp>
      <p:sp>
        <p:nvSpPr>
          <p:cNvPr id="47" name="Google Shape;47;p4"/>
          <p:cNvSpPr/>
          <p:nvPr>
            <p:ph idx="2" type="pic"/>
          </p:nvPr>
        </p:nvSpPr>
        <p:spPr>
          <a:xfrm>
            <a:off x="-22100" y="21975"/>
            <a:ext cx="18288000" cy="10287000"/>
          </a:xfrm>
          <a:prstGeom prst="rect">
            <a:avLst/>
          </a:prstGeom>
          <a:noFill/>
          <a:ln>
            <a:noFill/>
          </a:ln>
        </p:spPr>
      </p:sp>
      <p:grpSp>
        <p:nvGrpSpPr>
          <p:cNvPr id="48" name="Google Shape;48;p4"/>
          <p:cNvGrpSpPr/>
          <p:nvPr/>
        </p:nvGrpSpPr>
        <p:grpSpPr>
          <a:xfrm>
            <a:off x="776" y="-163475"/>
            <a:ext cx="18288118" cy="10431728"/>
            <a:chOff x="0" y="-38100"/>
            <a:chExt cx="4816592" cy="2747433"/>
          </a:xfrm>
        </p:grpSpPr>
        <p:sp>
          <p:nvSpPr>
            <p:cNvPr id="49" name="Google Shape;49;p4"/>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3D4D3B">
                <a:alpha val="54900"/>
              </a:srgbClr>
            </a:solidFill>
            <a:ln>
              <a:noFill/>
            </a:ln>
          </p:spPr>
        </p:sp>
        <p:sp>
          <p:nvSpPr>
            <p:cNvPr id="50" name="Google Shape;50;p4"/>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4"/>
          <p:cNvGrpSpPr/>
          <p:nvPr/>
        </p:nvGrpSpPr>
        <p:grpSpPr>
          <a:xfrm>
            <a:off x="1028693" y="8030566"/>
            <a:ext cx="1256625" cy="1190475"/>
            <a:chOff x="-10" y="0"/>
            <a:chExt cx="1675500" cy="1587300"/>
          </a:xfrm>
        </p:grpSpPr>
        <p:cxnSp>
          <p:nvCxnSpPr>
            <p:cNvPr id="52" name="Google Shape;52;p4"/>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53" name="Google Shape;53;p4"/>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54" name="Google Shape;54;p4"/>
          <p:cNvGrpSpPr/>
          <p:nvPr/>
        </p:nvGrpSpPr>
        <p:grpSpPr>
          <a:xfrm rot="5400000">
            <a:off x="1047326" y="1047326"/>
            <a:ext cx="1256625" cy="1190475"/>
            <a:chOff x="-10" y="0"/>
            <a:chExt cx="1675500" cy="1587300"/>
          </a:xfrm>
        </p:grpSpPr>
        <p:cxnSp>
          <p:nvCxnSpPr>
            <p:cNvPr id="55" name="Google Shape;55;p4"/>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56" name="Google Shape;56;p4"/>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57" name="Google Shape;57;p4"/>
          <p:cNvGrpSpPr/>
          <p:nvPr/>
        </p:nvGrpSpPr>
        <p:grpSpPr>
          <a:xfrm rot="-5400000">
            <a:off x="15984049" y="8063641"/>
            <a:ext cx="1256625" cy="1190475"/>
            <a:chOff x="-10" y="0"/>
            <a:chExt cx="1675500" cy="1587300"/>
          </a:xfrm>
        </p:grpSpPr>
        <p:cxnSp>
          <p:nvCxnSpPr>
            <p:cNvPr id="58" name="Google Shape;58;p4"/>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59" name="Google Shape;59;p4"/>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60" name="Google Shape;60;p4"/>
          <p:cNvGrpSpPr/>
          <p:nvPr/>
        </p:nvGrpSpPr>
        <p:grpSpPr>
          <a:xfrm rot="10800000">
            <a:off x="16002683" y="1080401"/>
            <a:ext cx="1256625" cy="1190475"/>
            <a:chOff x="-10" y="0"/>
            <a:chExt cx="1675500" cy="1587300"/>
          </a:xfrm>
        </p:grpSpPr>
        <p:cxnSp>
          <p:nvCxnSpPr>
            <p:cNvPr id="61" name="Google Shape;61;p4"/>
            <p:cNvCxnSpPr/>
            <p:nvPr/>
          </p:nvCxnSpPr>
          <p:spPr>
            <a:xfrm rot="10800000">
              <a:off x="-10" y="1587300"/>
              <a:ext cx="1675500" cy="0"/>
            </a:xfrm>
            <a:prstGeom prst="straightConnector1">
              <a:avLst/>
            </a:prstGeom>
            <a:noFill/>
            <a:ln cap="flat" cmpd="sng" w="99350">
              <a:solidFill>
                <a:srgbClr val="F9FFF9"/>
              </a:solidFill>
              <a:prstDash val="solid"/>
              <a:round/>
              <a:headEnd len="sm" w="sm" type="none"/>
              <a:tailEnd len="sm" w="sm" type="none"/>
            </a:ln>
          </p:spPr>
        </p:cxnSp>
        <p:cxnSp>
          <p:nvCxnSpPr>
            <p:cNvPr id="62" name="Google Shape;62;p4"/>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63" name="Google Shape;63;p4"/>
          <p:cNvGrpSpPr/>
          <p:nvPr/>
        </p:nvGrpSpPr>
        <p:grpSpPr>
          <a:xfrm>
            <a:off x="1670403" y="5473545"/>
            <a:ext cx="14069793" cy="2168823"/>
            <a:chOff x="0" y="-38100"/>
            <a:chExt cx="3705600" cy="571209"/>
          </a:xfrm>
        </p:grpSpPr>
        <p:sp>
          <p:nvSpPr>
            <p:cNvPr id="64" name="Google Shape;64;p4"/>
            <p:cNvSpPr/>
            <p:nvPr/>
          </p:nvSpPr>
          <p:spPr>
            <a:xfrm>
              <a:off x="0" y="0"/>
              <a:ext cx="3705582" cy="533109"/>
            </a:xfrm>
            <a:custGeom>
              <a:rect b="b" l="l" r="r" t="t"/>
              <a:pathLst>
                <a:path extrusionOk="0" h="533109" w="3705582">
                  <a:moveTo>
                    <a:pt x="0" y="0"/>
                  </a:moveTo>
                  <a:lnTo>
                    <a:pt x="3705582" y="0"/>
                  </a:lnTo>
                  <a:lnTo>
                    <a:pt x="3705582" y="533109"/>
                  </a:lnTo>
                  <a:lnTo>
                    <a:pt x="0" y="533109"/>
                  </a:lnTo>
                  <a:close/>
                </a:path>
              </a:pathLst>
            </a:custGeom>
            <a:solidFill>
              <a:srgbClr val="F9FFF9">
                <a:alpha val="80000"/>
              </a:srgbClr>
            </a:solidFill>
            <a:ln>
              <a:noFill/>
            </a:ln>
          </p:spPr>
        </p:sp>
        <p:sp>
          <p:nvSpPr>
            <p:cNvPr id="65" name="Google Shape;65;p4"/>
            <p:cNvSpPr txBox="1"/>
            <p:nvPr/>
          </p:nvSpPr>
          <p:spPr>
            <a:xfrm>
              <a:off x="0" y="-38100"/>
              <a:ext cx="3705600" cy="571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 name="Google Shape;66;p4"/>
          <p:cNvSpPr txBox="1"/>
          <p:nvPr>
            <p:ph type="title"/>
          </p:nvPr>
        </p:nvSpPr>
        <p:spPr>
          <a:xfrm>
            <a:off x="1670400" y="4044800"/>
            <a:ext cx="133062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9FFF9"/>
              </a:buClr>
              <a:buSzPts val="6350"/>
              <a:buNone/>
              <a:defRPr>
                <a:solidFill>
                  <a:srgbClr val="F9FFF9"/>
                </a:solidFill>
              </a:defRPr>
            </a:lvl1pPr>
            <a:lvl2pPr lvl="1" rtl="0">
              <a:spcBef>
                <a:spcPts val="0"/>
              </a:spcBef>
              <a:spcAft>
                <a:spcPts val="0"/>
              </a:spcAft>
              <a:buClr>
                <a:srgbClr val="F9FFF9"/>
              </a:buClr>
              <a:buSzPts val="1400"/>
              <a:buNone/>
              <a:defRPr>
                <a:solidFill>
                  <a:srgbClr val="F9FFF9"/>
                </a:solidFill>
              </a:defRPr>
            </a:lvl2pPr>
            <a:lvl3pPr lvl="2" rtl="0">
              <a:spcBef>
                <a:spcPts val="0"/>
              </a:spcBef>
              <a:spcAft>
                <a:spcPts val="0"/>
              </a:spcAft>
              <a:buClr>
                <a:srgbClr val="F9FFF9"/>
              </a:buClr>
              <a:buSzPts val="1400"/>
              <a:buNone/>
              <a:defRPr>
                <a:solidFill>
                  <a:srgbClr val="F9FFF9"/>
                </a:solidFill>
              </a:defRPr>
            </a:lvl3pPr>
            <a:lvl4pPr lvl="3" rtl="0">
              <a:spcBef>
                <a:spcPts val="0"/>
              </a:spcBef>
              <a:spcAft>
                <a:spcPts val="0"/>
              </a:spcAft>
              <a:buClr>
                <a:srgbClr val="F9FFF9"/>
              </a:buClr>
              <a:buSzPts val="1400"/>
              <a:buNone/>
              <a:defRPr>
                <a:solidFill>
                  <a:srgbClr val="F9FFF9"/>
                </a:solidFill>
              </a:defRPr>
            </a:lvl4pPr>
            <a:lvl5pPr lvl="4" rtl="0">
              <a:spcBef>
                <a:spcPts val="0"/>
              </a:spcBef>
              <a:spcAft>
                <a:spcPts val="0"/>
              </a:spcAft>
              <a:buClr>
                <a:srgbClr val="F9FFF9"/>
              </a:buClr>
              <a:buSzPts val="1400"/>
              <a:buNone/>
              <a:defRPr>
                <a:solidFill>
                  <a:srgbClr val="F9FFF9"/>
                </a:solidFill>
              </a:defRPr>
            </a:lvl5pPr>
            <a:lvl6pPr lvl="5" rtl="0">
              <a:spcBef>
                <a:spcPts val="0"/>
              </a:spcBef>
              <a:spcAft>
                <a:spcPts val="0"/>
              </a:spcAft>
              <a:buClr>
                <a:srgbClr val="F9FFF9"/>
              </a:buClr>
              <a:buSzPts val="1400"/>
              <a:buNone/>
              <a:defRPr>
                <a:solidFill>
                  <a:srgbClr val="F9FFF9"/>
                </a:solidFill>
              </a:defRPr>
            </a:lvl6pPr>
            <a:lvl7pPr lvl="6" rtl="0">
              <a:spcBef>
                <a:spcPts val="0"/>
              </a:spcBef>
              <a:spcAft>
                <a:spcPts val="0"/>
              </a:spcAft>
              <a:buClr>
                <a:srgbClr val="F9FFF9"/>
              </a:buClr>
              <a:buSzPts val="1400"/>
              <a:buNone/>
              <a:defRPr>
                <a:solidFill>
                  <a:srgbClr val="F9FFF9"/>
                </a:solidFill>
              </a:defRPr>
            </a:lvl7pPr>
            <a:lvl8pPr lvl="7" rtl="0">
              <a:spcBef>
                <a:spcPts val="0"/>
              </a:spcBef>
              <a:spcAft>
                <a:spcPts val="0"/>
              </a:spcAft>
              <a:buClr>
                <a:srgbClr val="F9FFF9"/>
              </a:buClr>
              <a:buSzPts val="1400"/>
              <a:buNone/>
              <a:defRPr>
                <a:solidFill>
                  <a:srgbClr val="F9FFF9"/>
                </a:solidFill>
              </a:defRPr>
            </a:lvl8pPr>
            <a:lvl9pPr lvl="8" rtl="0">
              <a:spcBef>
                <a:spcPts val="0"/>
              </a:spcBef>
              <a:spcAft>
                <a:spcPts val="0"/>
              </a:spcAft>
              <a:buClr>
                <a:srgbClr val="F9FFF9"/>
              </a:buClr>
              <a:buSzPts val="1400"/>
              <a:buNone/>
              <a:defRPr>
                <a:solidFill>
                  <a:srgbClr val="F9FFF9"/>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67" name="Shape 67"/>
        <p:cNvGrpSpPr/>
        <p:nvPr/>
      </p:nvGrpSpPr>
      <p:grpSpPr>
        <a:xfrm>
          <a:off x="0" y="0"/>
          <a:ext cx="0" cy="0"/>
          <a:chOff x="0" y="0"/>
          <a:chExt cx="0" cy="0"/>
        </a:xfrm>
      </p:grpSpPr>
      <p:sp>
        <p:nvSpPr>
          <p:cNvPr id="68" name="Google Shape;68;p5"/>
          <p:cNvSpPr txBox="1"/>
          <p:nvPr>
            <p:ph type="title"/>
          </p:nvPr>
        </p:nvSpPr>
        <p:spPr>
          <a:xfrm>
            <a:off x="2308425" y="3654050"/>
            <a:ext cx="133062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
          <p:cNvSpPr/>
          <p:nvPr>
            <p:ph idx="2" type="pic"/>
          </p:nvPr>
        </p:nvSpPr>
        <p:spPr>
          <a:xfrm>
            <a:off x="889000" y="0"/>
            <a:ext cx="17399100" cy="2844600"/>
          </a:xfrm>
          <a:prstGeom prst="rect">
            <a:avLst/>
          </a:prstGeom>
          <a:noFill/>
          <a:ln>
            <a:noFill/>
          </a:ln>
        </p:spPr>
      </p:sp>
      <p:sp>
        <p:nvSpPr>
          <p:cNvPr id="70" name="Google Shape;70;p5"/>
          <p:cNvSpPr txBox="1"/>
          <p:nvPr>
            <p:ph idx="1" type="body"/>
          </p:nvPr>
        </p:nvSpPr>
        <p:spPr>
          <a:xfrm>
            <a:off x="2974038" y="6141100"/>
            <a:ext cx="3534300" cy="11430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71" name="Google Shape;71;p5"/>
          <p:cNvSpPr txBox="1"/>
          <p:nvPr>
            <p:ph idx="3" type="subTitle"/>
          </p:nvPr>
        </p:nvSpPr>
        <p:spPr>
          <a:xfrm>
            <a:off x="2974038" y="5243425"/>
            <a:ext cx="3208500" cy="576600"/>
          </a:xfrm>
          <a:prstGeom prst="rect">
            <a:avLst/>
          </a:prstGeom>
        </p:spPr>
        <p:txBody>
          <a:bodyPr anchorCtr="0" anchor="t" bIns="0" lIns="0" spcFirstLastPara="1" rIns="0" wrap="square" tIns="0">
            <a:noAutofit/>
          </a:bodyPr>
          <a:lstStyle>
            <a:lvl1pPr lvl="0">
              <a:spcBef>
                <a:spcPts val="640"/>
              </a:spcBef>
              <a:spcAft>
                <a:spcPts val="0"/>
              </a:spcAft>
              <a:buSzPts val="3600"/>
              <a:buNone/>
              <a:defRPr b="1" sz="36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72" name="Google Shape;72;p5"/>
          <p:cNvSpPr txBox="1"/>
          <p:nvPr>
            <p:ph idx="4" type="body"/>
          </p:nvPr>
        </p:nvSpPr>
        <p:spPr>
          <a:xfrm>
            <a:off x="7869363" y="6141100"/>
            <a:ext cx="3534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3" name="Google Shape;73;p5"/>
          <p:cNvSpPr txBox="1"/>
          <p:nvPr>
            <p:ph idx="5" type="subTitle"/>
          </p:nvPr>
        </p:nvSpPr>
        <p:spPr>
          <a:xfrm>
            <a:off x="7869363" y="5243425"/>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4" name="Google Shape;74;p5"/>
          <p:cNvSpPr txBox="1"/>
          <p:nvPr>
            <p:ph idx="6" type="body"/>
          </p:nvPr>
        </p:nvSpPr>
        <p:spPr>
          <a:xfrm>
            <a:off x="12572838" y="6141100"/>
            <a:ext cx="3534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5" name="Google Shape;75;p5"/>
          <p:cNvSpPr txBox="1"/>
          <p:nvPr>
            <p:ph idx="7" type="subTitle"/>
          </p:nvPr>
        </p:nvSpPr>
        <p:spPr>
          <a:xfrm>
            <a:off x="12572838" y="5243425"/>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6" name="Google Shape;76;p5"/>
          <p:cNvSpPr txBox="1"/>
          <p:nvPr>
            <p:ph idx="8" type="body"/>
          </p:nvPr>
        </p:nvSpPr>
        <p:spPr>
          <a:xfrm>
            <a:off x="3069963" y="8502850"/>
            <a:ext cx="3534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7" name="Google Shape;77;p5"/>
          <p:cNvSpPr txBox="1"/>
          <p:nvPr>
            <p:ph idx="9" type="subTitle"/>
          </p:nvPr>
        </p:nvSpPr>
        <p:spPr>
          <a:xfrm>
            <a:off x="3069963" y="7605175"/>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8" name="Google Shape;78;p5"/>
          <p:cNvSpPr txBox="1"/>
          <p:nvPr>
            <p:ph idx="13" type="body"/>
          </p:nvPr>
        </p:nvSpPr>
        <p:spPr>
          <a:xfrm>
            <a:off x="7965288" y="8502850"/>
            <a:ext cx="3534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9" name="Google Shape;79;p5"/>
          <p:cNvSpPr txBox="1"/>
          <p:nvPr>
            <p:ph idx="14" type="subTitle"/>
          </p:nvPr>
        </p:nvSpPr>
        <p:spPr>
          <a:xfrm>
            <a:off x="7965288" y="7605175"/>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0" name="Google Shape;80;p5"/>
          <p:cNvSpPr txBox="1"/>
          <p:nvPr>
            <p:ph idx="15" type="body"/>
          </p:nvPr>
        </p:nvSpPr>
        <p:spPr>
          <a:xfrm>
            <a:off x="12668763" y="8502850"/>
            <a:ext cx="3534300" cy="1143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1" name="Google Shape;81;p5"/>
          <p:cNvSpPr txBox="1"/>
          <p:nvPr>
            <p:ph idx="16" type="subTitle"/>
          </p:nvPr>
        </p:nvSpPr>
        <p:spPr>
          <a:xfrm>
            <a:off x="12668763" y="7605175"/>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82" name="Shape 82"/>
        <p:cNvGrpSpPr/>
        <p:nvPr/>
      </p:nvGrpSpPr>
      <p:grpSpPr>
        <a:xfrm>
          <a:off x="0" y="0"/>
          <a:ext cx="0" cy="0"/>
          <a:chOff x="0" y="0"/>
          <a:chExt cx="0" cy="0"/>
        </a:xfrm>
      </p:grpSpPr>
      <p:sp>
        <p:nvSpPr>
          <p:cNvPr id="83" name="Google Shape;83;p6"/>
          <p:cNvSpPr/>
          <p:nvPr/>
        </p:nvSpPr>
        <p:spPr>
          <a:xfrm rot="1432517">
            <a:off x="3764977" y="-2013279"/>
            <a:ext cx="9381866" cy="7259219"/>
          </a:xfrm>
          <a:custGeom>
            <a:rect b="b" l="l" r="r" t="t"/>
            <a:pathLst>
              <a:path extrusionOk="0" h="7254686" w="9376008">
                <a:moveTo>
                  <a:pt x="0" y="0"/>
                </a:moveTo>
                <a:lnTo>
                  <a:pt x="9376008" y="0"/>
                </a:lnTo>
                <a:lnTo>
                  <a:pt x="9376008" y="7254686"/>
                </a:lnTo>
                <a:lnTo>
                  <a:pt x="0" y="7254686"/>
                </a:lnTo>
                <a:lnTo>
                  <a:pt x="0" y="0"/>
                </a:lnTo>
                <a:close/>
              </a:path>
            </a:pathLst>
          </a:custGeom>
          <a:blipFill rotWithShape="1">
            <a:blip r:embed="rId2">
              <a:alphaModFix amt="30000"/>
            </a:blip>
            <a:stretch>
              <a:fillRect b="0" l="0" r="0" t="0"/>
            </a:stretch>
          </a:blipFill>
          <a:ln>
            <a:noFill/>
          </a:ln>
        </p:spPr>
      </p:sp>
      <p:sp>
        <p:nvSpPr>
          <p:cNvPr id="84" name="Google Shape;84;p6"/>
          <p:cNvSpPr/>
          <p:nvPr>
            <p:ph idx="2" type="pic"/>
          </p:nvPr>
        </p:nvSpPr>
        <p:spPr>
          <a:xfrm>
            <a:off x="10366175" y="0"/>
            <a:ext cx="7921800" cy="10287000"/>
          </a:xfrm>
          <a:prstGeom prst="rect">
            <a:avLst/>
          </a:prstGeom>
          <a:noFill/>
          <a:ln>
            <a:noFill/>
          </a:ln>
        </p:spPr>
      </p:sp>
      <p:sp>
        <p:nvSpPr>
          <p:cNvPr id="85" name="Google Shape;85;p6"/>
          <p:cNvSpPr txBox="1"/>
          <p:nvPr>
            <p:ph type="title"/>
          </p:nvPr>
        </p:nvSpPr>
        <p:spPr>
          <a:xfrm>
            <a:off x="2229450" y="2756600"/>
            <a:ext cx="79218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6"/>
          <p:cNvSpPr txBox="1"/>
          <p:nvPr>
            <p:ph idx="1" type="body"/>
          </p:nvPr>
        </p:nvSpPr>
        <p:spPr>
          <a:xfrm>
            <a:off x="2229475" y="4912875"/>
            <a:ext cx="6693900" cy="4411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87" name="Shape 87"/>
        <p:cNvGrpSpPr/>
        <p:nvPr/>
      </p:nvGrpSpPr>
      <p:grpSpPr>
        <a:xfrm>
          <a:off x="0" y="0"/>
          <a:ext cx="0" cy="0"/>
          <a:chOff x="0" y="0"/>
          <a:chExt cx="0" cy="0"/>
        </a:xfrm>
      </p:grpSpPr>
      <p:sp>
        <p:nvSpPr>
          <p:cNvPr id="88" name="Google Shape;88;p7"/>
          <p:cNvSpPr/>
          <p:nvPr/>
        </p:nvSpPr>
        <p:spPr>
          <a:xfrm flipH="1" rot="10020323">
            <a:off x="10186915" y="-1241259"/>
            <a:ext cx="9453459" cy="5601174"/>
          </a:xfrm>
          <a:custGeom>
            <a:rect b="b" l="l" r="r" t="t"/>
            <a:pathLst>
              <a:path extrusionOk="0" h="5597677" w="9447556">
                <a:moveTo>
                  <a:pt x="0" y="5597677"/>
                </a:moveTo>
                <a:lnTo>
                  <a:pt x="9447555" y="5597677"/>
                </a:lnTo>
                <a:lnTo>
                  <a:pt x="9447555" y="0"/>
                </a:lnTo>
                <a:lnTo>
                  <a:pt x="0" y="0"/>
                </a:lnTo>
                <a:lnTo>
                  <a:pt x="0" y="5597677"/>
                </a:lnTo>
                <a:close/>
              </a:path>
            </a:pathLst>
          </a:custGeom>
          <a:blipFill rotWithShape="1">
            <a:blip r:embed="rId2">
              <a:alphaModFix amt="30000"/>
            </a:blip>
            <a:stretch>
              <a:fillRect b="0" l="0" r="0" t="0"/>
            </a:stretch>
          </a:blipFill>
          <a:ln>
            <a:noFill/>
          </a:ln>
        </p:spPr>
      </p:sp>
      <p:sp>
        <p:nvSpPr>
          <p:cNvPr id="89" name="Google Shape;89;p7"/>
          <p:cNvSpPr/>
          <p:nvPr>
            <p:ph idx="2" type="pic"/>
          </p:nvPr>
        </p:nvSpPr>
        <p:spPr>
          <a:xfrm>
            <a:off x="2471800" y="3847850"/>
            <a:ext cx="4286400" cy="3006300"/>
          </a:xfrm>
          <a:prstGeom prst="rect">
            <a:avLst/>
          </a:prstGeom>
          <a:noFill/>
          <a:ln>
            <a:noFill/>
          </a:ln>
        </p:spPr>
      </p:sp>
      <p:sp>
        <p:nvSpPr>
          <p:cNvPr id="90" name="Google Shape;90;p7"/>
          <p:cNvSpPr/>
          <p:nvPr>
            <p:ph idx="3" type="pic"/>
          </p:nvPr>
        </p:nvSpPr>
        <p:spPr>
          <a:xfrm>
            <a:off x="7829800" y="3847850"/>
            <a:ext cx="4286400" cy="3006300"/>
          </a:xfrm>
          <a:prstGeom prst="rect">
            <a:avLst/>
          </a:prstGeom>
          <a:noFill/>
          <a:ln>
            <a:noFill/>
          </a:ln>
        </p:spPr>
      </p:sp>
      <p:sp>
        <p:nvSpPr>
          <p:cNvPr id="91" name="Google Shape;91;p7"/>
          <p:cNvSpPr/>
          <p:nvPr>
            <p:ph idx="4" type="pic"/>
          </p:nvPr>
        </p:nvSpPr>
        <p:spPr>
          <a:xfrm>
            <a:off x="13187675" y="3847850"/>
            <a:ext cx="4286400" cy="3006300"/>
          </a:xfrm>
          <a:prstGeom prst="rect">
            <a:avLst/>
          </a:prstGeom>
          <a:noFill/>
          <a:ln>
            <a:noFill/>
          </a:ln>
        </p:spPr>
      </p:sp>
      <p:sp>
        <p:nvSpPr>
          <p:cNvPr id="92" name="Google Shape;92;p7"/>
          <p:cNvSpPr txBox="1"/>
          <p:nvPr>
            <p:ph type="title"/>
          </p:nvPr>
        </p:nvSpPr>
        <p:spPr>
          <a:xfrm>
            <a:off x="1732525" y="1831350"/>
            <a:ext cx="133062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7"/>
          <p:cNvSpPr txBox="1"/>
          <p:nvPr>
            <p:ph idx="1" type="body"/>
          </p:nvPr>
        </p:nvSpPr>
        <p:spPr>
          <a:xfrm>
            <a:off x="2471788" y="8025800"/>
            <a:ext cx="3711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4" name="Google Shape;94;p7"/>
          <p:cNvSpPr txBox="1"/>
          <p:nvPr>
            <p:ph idx="5" type="subTitle"/>
          </p:nvPr>
        </p:nvSpPr>
        <p:spPr>
          <a:xfrm>
            <a:off x="2471788" y="7355138"/>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5" name="Google Shape;95;p7"/>
          <p:cNvSpPr txBox="1"/>
          <p:nvPr>
            <p:ph idx="6" type="body"/>
          </p:nvPr>
        </p:nvSpPr>
        <p:spPr>
          <a:xfrm>
            <a:off x="7829788" y="8025800"/>
            <a:ext cx="3711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6" name="Google Shape;96;p7"/>
          <p:cNvSpPr txBox="1"/>
          <p:nvPr>
            <p:ph idx="7" type="subTitle"/>
          </p:nvPr>
        </p:nvSpPr>
        <p:spPr>
          <a:xfrm>
            <a:off x="7829788" y="7355138"/>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7" name="Google Shape;97;p7"/>
          <p:cNvSpPr txBox="1"/>
          <p:nvPr>
            <p:ph idx="8" type="body"/>
          </p:nvPr>
        </p:nvSpPr>
        <p:spPr>
          <a:xfrm>
            <a:off x="13187788" y="8025800"/>
            <a:ext cx="3711000" cy="743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8" name="Google Shape;98;p7"/>
          <p:cNvSpPr txBox="1"/>
          <p:nvPr>
            <p:ph idx="9" type="subTitle"/>
          </p:nvPr>
        </p:nvSpPr>
        <p:spPr>
          <a:xfrm>
            <a:off x="13187788" y="7355138"/>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99" name="Shape 99"/>
        <p:cNvGrpSpPr/>
        <p:nvPr/>
      </p:nvGrpSpPr>
      <p:grpSpPr>
        <a:xfrm>
          <a:off x="0" y="0"/>
          <a:ext cx="0" cy="0"/>
          <a:chOff x="0" y="0"/>
          <a:chExt cx="0" cy="0"/>
        </a:xfrm>
      </p:grpSpPr>
      <p:sp>
        <p:nvSpPr>
          <p:cNvPr id="100" name="Google Shape;100;p8"/>
          <p:cNvSpPr txBox="1"/>
          <p:nvPr>
            <p:ph type="title"/>
          </p:nvPr>
        </p:nvSpPr>
        <p:spPr>
          <a:xfrm>
            <a:off x="1800450" y="1593500"/>
            <a:ext cx="107043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8"/>
          <p:cNvSpPr/>
          <p:nvPr/>
        </p:nvSpPr>
        <p:spPr>
          <a:xfrm>
            <a:off x="8692132" y="-674022"/>
            <a:ext cx="5065879" cy="7463542"/>
          </a:xfrm>
          <a:custGeom>
            <a:rect b="b" l="l" r="r" t="t"/>
            <a:pathLst>
              <a:path extrusionOk="0" h="7463542" w="5065879">
                <a:moveTo>
                  <a:pt x="0" y="0"/>
                </a:moveTo>
                <a:lnTo>
                  <a:pt x="5065879" y="0"/>
                </a:lnTo>
                <a:lnTo>
                  <a:pt x="5065879" y="7463541"/>
                </a:lnTo>
                <a:lnTo>
                  <a:pt x="0" y="7463541"/>
                </a:lnTo>
                <a:lnTo>
                  <a:pt x="0" y="0"/>
                </a:lnTo>
                <a:close/>
              </a:path>
            </a:pathLst>
          </a:custGeom>
          <a:blipFill rotWithShape="1">
            <a:blip r:embed="rId2">
              <a:alphaModFix amt="30000"/>
            </a:blip>
            <a:stretch>
              <a:fillRect b="0" l="0" r="0" t="0"/>
            </a:stretch>
          </a:blipFill>
          <a:ln>
            <a:noFill/>
          </a:ln>
        </p:spPr>
      </p:sp>
      <p:grpSp>
        <p:nvGrpSpPr>
          <p:cNvPr id="102" name="Google Shape;102;p8"/>
          <p:cNvGrpSpPr/>
          <p:nvPr/>
        </p:nvGrpSpPr>
        <p:grpSpPr>
          <a:xfrm>
            <a:off x="859750" y="5593303"/>
            <a:ext cx="17428910" cy="4694107"/>
            <a:chOff x="0" y="-19050"/>
            <a:chExt cx="4590300" cy="1236300"/>
          </a:xfrm>
        </p:grpSpPr>
        <p:sp>
          <p:nvSpPr>
            <p:cNvPr id="103" name="Google Shape;103;p8"/>
            <p:cNvSpPr/>
            <p:nvPr/>
          </p:nvSpPr>
          <p:spPr>
            <a:xfrm>
              <a:off x="0" y="0"/>
              <a:ext cx="4590157" cy="1217150"/>
            </a:xfrm>
            <a:custGeom>
              <a:rect b="b" l="l" r="r" t="t"/>
              <a:pathLst>
                <a:path extrusionOk="0" h="1217150" w="4590157">
                  <a:moveTo>
                    <a:pt x="0" y="0"/>
                  </a:moveTo>
                  <a:lnTo>
                    <a:pt x="4590157" y="0"/>
                  </a:lnTo>
                  <a:lnTo>
                    <a:pt x="4590157" y="1217150"/>
                  </a:lnTo>
                  <a:lnTo>
                    <a:pt x="0" y="1217150"/>
                  </a:lnTo>
                  <a:close/>
                </a:path>
              </a:pathLst>
            </a:custGeom>
            <a:solidFill>
              <a:srgbClr val="B7D6B3"/>
            </a:solidFill>
            <a:ln>
              <a:noFill/>
            </a:ln>
          </p:spPr>
        </p:sp>
        <p:sp>
          <p:nvSpPr>
            <p:cNvPr id="104" name="Google Shape;104;p8"/>
            <p:cNvSpPr txBox="1"/>
            <p:nvPr/>
          </p:nvSpPr>
          <p:spPr>
            <a:xfrm>
              <a:off x="0" y="-19050"/>
              <a:ext cx="45903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8"/>
          <p:cNvSpPr/>
          <p:nvPr>
            <p:ph idx="2" type="pic"/>
          </p:nvPr>
        </p:nvSpPr>
        <p:spPr>
          <a:xfrm>
            <a:off x="12855000" y="1004225"/>
            <a:ext cx="4755300" cy="7975500"/>
          </a:xfrm>
          <a:prstGeom prst="rect">
            <a:avLst/>
          </a:prstGeom>
          <a:noFill/>
          <a:ln>
            <a:noFill/>
          </a:ln>
        </p:spPr>
      </p:sp>
      <p:sp>
        <p:nvSpPr>
          <p:cNvPr id="106" name="Google Shape;106;p8"/>
          <p:cNvSpPr txBox="1"/>
          <p:nvPr>
            <p:ph idx="1" type="body"/>
          </p:nvPr>
        </p:nvSpPr>
        <p:spPr>
          <a:xfrm>
            <a:off x="1800450" y="3434100"/>
            <a:ext cx="7920000" cy="1461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grpSp>
        <p:nvGrpSpPr>
          <p:cNvPr id="107" name="Google Shape;107;p8"/>
          <p:cNvGrpSpPr/>
          <p:nvPr/>
        </p:nvGrpSpPr>
        <p:grpSpPr>
          <a:xfrm>
            <a:off x="365321" y="0"/>
            <a:ext cx="988858" cy="10287000"/>
            <a:chOff x="0" y="0"/>
            <a:chExt cx="1318478" cy="13716000"/>
          </a:xfrm>
        </p:grpSpPr>
        <p:cxnSp>
          <p:nvCxnSpPr>
            <p:cNvPr id="108" name="Google Shape;108;p8"/>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109" name="Google Shape;109;p8"/>
            <p:cNvGrpSpPr/>
            <p:nvPr/>
          </p:nvGrpSpPr>
          <p:grpSpPr>
            <a:xfrm>
              <a:off x="0" y="8958242"/>
              <a:ext cx="1318478" cy="4073288"/>
              <a:chOff x="0" y="-38100"/>
              <a:chExt cx="260440" cy="804600"/>
            </a:xfrm>
          </p:grpSpPr>
          <p:sp>
            <p:nvSpPr>
              <p:cNvPr id="110" name="Google Shape;110;p8"/>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111" name="Google Shape;111;p8"/>
              <p:cNvSpPr txBox="1"/>
              <p:nvPr/>
            </p:nvSpPr>
            <p:spPr>
              <a:xfrm>
                <a:off x="0" y="-38100"/>
                <a:ext cx="260400" cy="80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8"/>
            <p:cNvSpPr txBox="1"/>
            <p:nvPr/>
          </p:nvSpPr>
          <p:spPr>
            <a:xfrm rot="-5400000">
              <a:off x="-1401687" y="10762752"/>
              <a:ext cx="41118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113" name="Google Shape;113;p8"/>
          <p:cNvSpPr txBox="1"/>
          <p:nvPr>
            <p:ph idx="3" type="body"/>
          </p:nvPr>
        </p:nvSpPr>
        <p:spPr>
          <a:xfrm>
            <a:off x="1800450" y="7568650"/>
            <a:ext cx="3328500" cy="1932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14" name="Google Shape;114;p8"/>
          <p:cNvSpPr txBox="1"/>
          <p:nvPr>
            <p:ph idx="4" type="subTitle"/>
          </p:nvPr>
        </p:nvSpPr>
        <p:spPr>
          <a:xfrm>
            <a:off x="1800438" y="6789513"/>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5" name="Google Shape;115;p8"/>
          <p:cNvSpPr txBox="1"/>
          <p:nvPr>
            <p:ph idx="5" type="body"/>
          </p:nvPr>
        </p:nvSpPr>
        <p:spPr>
          <a:xfrm>
            <a:off x="5348713" y="7568650"/>
            <a:ext cx="3328500" cy="1932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16" name="Google Shape;116;p8"/>
          <p:cNvSpPr txBox="1"/>
          <p:nvPr>
            <p:ph idx="6" type="subTitle"/>
          </p:nvPr>
        </p:nvSpPr>
        <p:spPr>
          <a:xfrm>
            <a:off x="5348700" y="6789513"/>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7" name="Google Shape;117;p8"/>
          <p:cNvSpPr txBox="1"/>
          <p:nvPr>
            <p:ph idx="7" type="body"/>
          </p:nvPr>
        </p:nvSpPr>
        <p:spPr>
          <a:xfrm>
            <a:off x="9041850" y="7568650"/>
            <a:ext cx="3328500" cy="1932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18" name="Google Shape;118;p8"/>
          <p:cNvSpPr txBox="1"/>
          <p:nvPr>
            <p:ph idx="8" type="subTitle"/>
          </p:nvPr>
        </p:nvSpPr>
        <p:spPr>
          <a:xfrm>
            <a:off x="9041838" y="6789513"/>
            <a:ext cx="3208500" cy="576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bg>
      <p:bgPr>
        <a:solidFill>
          <a:srgbClr val="B7D6B3"/>
        </a:solidFill>
      </p:bgPr>
    </p:bg>
    <p:spTree>
      <p:nvGrpSpPr>
        <p:cNvPr id="119" name="Shape 119"/>
        <p:cNvGrpSpPr/>
        <p:nvPr/>
      </p:nvGrpSpPr>
      <p:grpSpPr>
        <a:xfrm>
          <a:off x="0" y="0"/>
          <a:ext cx="0" cy="0"/>
          <a:chOff x="0" y="0"/>
          <a:chExt cx="0" cy="0"/>
        </a:xfrm>
      </p:grpSpPr>
      <p:sp>
        <p:nvSpPr>
          <p:cNvPr id="120" name="Google Shape;120;p9"/>
          <p:cNvSpPr/>
          <p:nvPr>
            <p:ph idx="2" type="pic"/>
          </p:nvPr>
        </p:nvSpPr>
        <p:spPr>
          <a:xfrm>
            <a:off x="0" y="0"/>
            <a:ext cx="9144000" cy="10287000"/>
          </a:xfrm>
          <a:prstGeom prst="rect">
            <a:avLst/>
          </a:prstGeom>
          <a:noFill/>
          <a:ln>
            <a:noFill/>
          </a:ln>
        </p:spPr>
      </p:sp>
      <p:sp>
        <p:nvSpPr>
          <p:cNvPr id="121" name="Google Shape;121;p9"/>
          <p:cNvSpPr txBox="1"/>
          <p:nvPr>
            <p:ph type="title"/>
          </p:nvPr>
        </p:nvSpPr>
        <p:spPr>
          <a:xfrm>
            <a:off x="10788175" y="2287600"/>
            <a:ext cx="5312100" cy="28446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2" name="Google Shape;122;p9"/>
          <p:cNvGrpSpPr/>
          <p:nvPr/>
        </p:nvGrpSpPr>
        <p:grpSpPr>
          <a:xfrm>
            <a:off x="1599572" y="1816648"/>
            <a:ext cx="5944894" cy="6509083"/>
            <a:chOff x="0" y="-38100"/>
            <a:chExt cx="1565723" cy="1714315"/>
          </a:xfrm>
        </p:grpSpPr>
        <p:sp>
          <p:nvSpPr>
            <p:cNvPr id="123" name="Google Shape;123;p9"/>
            <p:cNvSpPr/>
            <p:nvPr/>
          </p:nvSpPr>
          <p:spPr>
            <a:xfrm>
              <a:off x="0" y="0"/>
              <a:ext cx="1565723" cy="1676215"/>
            </a:xfrm>
            <a:custGeom>
              <a:rect b="b" l="l" r="r" t="t"/>
              <a:pathLst>
                <a:path extrusionOk="0" h="1676215" w="1565723">
                  <a:moveTo>
                    <a:pt x="0" y="0"/>
                  </a:moveTo>
                  <a:lnTo>
                    <a:pt x="1565723" y="0"/>
                  </a:lnTo>
                  <a:lnTo>
                    <a:pt x="1565723" y="1676215"/>
                  </a:lnTo>
                  <a:lnTo>
                    <a:pt x="0" y="1676215"/>
                  </a:lnTo>
                  <a:close/>
                </a:path>
              </a:pathLst>
            </a:custGeom>
            <a:solidFill>
              <a:srgbClr val="000000">
                <a:alpha val="0"/>
              </a:srgbClr>
            </a:solidFill>
            <a:ln cap="sq" cmpd="sng" w="95250">
              <a:solidFill>
                <a:srgbClr val="F9FFF9">
                  <a:alpha val="80000"/>
                </a:srgbClr>
              </a:solidFill>
              <a:prstDash val="solid"/>
              <a:miter lim="8000"/>
              <a:headEnd len="sm" w="sm" type="none"/>
              <a:tailEnd len="sm" w="sm" type="none"/>
            </a:ln>
          </p:spPr>
        </p:sp>
        <p:sp>
          <p:nvSpPr>
            <p:cNvPr id="124" name="Google Shape;124;p9"/>
            <p:cNvSpPr txBox="1"/>
            <p:nvPr/>
          </p:nvSpPr>
          <p:spPr>
            <a:xfrm>
              <a:off x="0" y="-38100"/>
              <a:ext cx="1565700" cy="1714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9"/>
          <p:cNvSpPr/>
          <p:nvPr/>
        </p:nvSpPr>
        <p:spPr>
          <a:xfrm>
            <a:off x="13076861" y="1814073"/>
            <a:ext cx="6174761" cy="9097253"/>
          </a:xfrm>
          <a:custGeom>
            <a:rect b="b" l="l" r="r" t="t"/>
            <a:pathLst>
              <a:path extrusionOk="0" h="9097253" w="6174761">
                <a:moveTo>
                  <a:pt x="0" y="0"/>
                </a:moveTo>
                <a:lnTo>
                  <a:pt x="6174761" y="0"/>
                </a:lnTo>
                <a:lnTo>
                  <a:pt x="6174761" y="9097254"/>
                </a:lnTo>
                <a:lnTo>
                  <a:pt x="0" y="9097254"/>
                </a:lnTo>
                <a:lnTo>
                  <a:pt x="0" y="0"/>
                </a:lnTo>
                <a:close/>
              </a:path>
            </a:pathLst>
          </a:custGeom>
          <a:blipFill rotWithShape="1">
            <a:blip r:embed="rId2">
              <a:alphaModFix amt="30000"/>
            </a:blip>
            <a:stretch>
              <a:fillRect b="0" l="0" r="0" t="0"/>
            </a:stretch>
          </a:blipFill>
          <a:ln>
            <a:noFill/>
          </a:ln>
        </p:spPr>
      </p:sp>
      <p:sp>
        <p:nvSpPr>
          <p:cNvPr id="126" name="Google Shape;126;p9"/>
          <p:cNvSpPr txBox="1"/>
          <p:nvPr>
            <p:ph idx="1" type="body"/>
          </p:nvPr>
        </p:nvSpPr>
        <p:spPr>
          <a:xfrm>
            <a:off x="10788175" y="5631900"/>
            <a:ext cx="5312100" cy="2844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7" name="Google Shape;127;p9"/>
          <p:cNvSpPr txBox="1"/>
          <p:nvPr>
            <p:ph idx="3" type="title"/>
          </p:nvPr>
        </p:nvSpPr>
        <p:spPr>
          <a:xfrm>
            <a:off x="2196300" y="3721200"/>
            <a:ext cx="4751400" cy="2844600"/>
          </a:xfrm>
          <a:prstGeom prst="rect">
            <a:avLst/>
          </a:prstGeom>
        </p:spPr>
        <p:txBody>
          <a:bodyPr anchorCtr="0" anchor="t" bIns="0" lIns="0" spcFirstLastPara="1" rIns="0" wrap="square" tIns="0">
            <a:noAutofit/>
          </a:bodyPr>
          <a:lstStyle>
            <a:lvl1pPr lvl="0" rtl="0">
              <a:spcBef>
                <a:spcPts val="0"/>
              </a:spcBef>
              <a:spcAft>
                <a:spcPts val="0"/>
              </a:spcAft>
              <a:buClr>
                <a:srgbClr val="F9FFF9"/>
              </a:buClr>
              <a:buSzPts val="8750"/>
              <a:buNone/>
              <a:defRPr sz="8750">
                <a:solidFill>
                  <a:srgbClr val="F9FFF9"/>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128" name="Shape 128"/>
        <p:cNvGrpSpPr/>
        <p:nvPr/>
      </p:nvGrpSpPr>
      <p:grpSpPr>
        <a:xfrm>
          <a:off x="0" y="0"/>
          <a:ext cx="0" cy="0"/>
          <a:chOff x="0" y="0"/>
          <a:chExt cx="0" cy="0"/>
        </a:xfrm>
      </p:grpSpPr>
      <p:cxnSp>
        <p:nvCxnSpPr>
          <p:cNvPr id="129" name="Google Shape;129;p10"/>
          <p:cNvCxnSpPr/>
          <p:nvPr/>
        </p:nvCxnSpPr>
        <p:spPr>
          <a:xfrm>
            <a:off x="859750" y="3000959"/>
            <a:ext cx="17886300" cy="0"/>
          </a:xfrm>
          <a:prstGeom prst="straightConnector1">
            <a:avLst/>
          </a:prstGeom>
          <a:noFill/>
          <a:ln cap="flat" cmpd="sng" w="76200">
            <a:solidFill>
              <a:srgbClr val="3D4D3B"/>
            </a:solidFill>
            <a:prstDash val="solid"/>
            <a:round/>
            <a:headEnd len="sm" w="sm" type="none"/>
            <a:tailEnd len="sm" w="sm" type="none"/>
          </a:ln>
        </p:spPr>
      </p:cxnSp>
      <p:sp>
        <p:nvSpPr>
          <p:cNvPr id="130" name="Google Shape;130;p10"/>
          <p:cNvSpPr/>
          <p:nvPr>
            <p:ph idx="2" type="pic"/>
          </p:nvPr>
        </p:nvSpPr>
        <p:spPr>
          <a:xfrm>
            <a:off x="2488875" y="1836000"/>
            <a:ext cx="3261300" cy="2136600"/>
          </a:xfrm>
          <a:prstGeom prst="rect">
            <a:avLst/>
          </a:prstGeom>
          <a:noFill/>
          <a:ln>
            <a:noFill/>
          </a:ln>
        </p:spPr>
      </p:sp>
      <p:sp>
        <p:nvSpPr>
          <p:cNvPr id="131" name="Google Shape;131;p10"/>
          <p:cNvSpPr/>
          <p:nvPr>
            <p:ph idx="3" type="pic"/>
          </p:nvPr>
        </p:nvSpPr>
        <p:spPr>
          <a:xfrm>
            <a:off x="6409950" y="1836000"/>
            <a:ext cx="3261300" cy="2136600"/>
          </a:xfrm>
          <a:prstGeom prst="rect">
            <a:avLst/>
          </a:prstGeom>
          <a:noFill/>
          <a:ln>
            <a:noFill/>
          </a:ln>
        </p:spPr>
      </p:sp>
      <p:sp>
        <p:nvSpPr>
          <p:cNvPr id="132" name="Google Shape;132;p10"/>
          <p:cNvSpPr/>
          <p:nvPr>
            <p:ph idx="4" type="pic"/>
          </p:nvPr>
        </p:nvSpPr>
        <p:spPr>
          <a:xfrm>
            <a:off x="10299825" y="1836000"/>
            <a:ext cx="3261300" cy="2136600"/>
          </a:xfrm>
          <a:prstGeom prst="rect">
            <a:avLst/>
          </a:prstGeom>
          <a:noFill/>
          <a:ln>
            <a:noFill/>
          </a:ln>
        </p:spPr>
      </p:sp>
      <p:sp>
        <p:nvSpPr>
          <p:cNvPr id="133" name="Google Shape;133;p10"/>
          <p:cNvSpPr/>
          <p:nvPr>
            <p:ph idx="5" type="pic"/>
          </p:nvPr>
        </p:nvSpPr>
        <p:spPr>
          <a:xfrm>
            <a:off x="14189700" y="1836000"/>
            <a:ext cx="3261300" cy="2136600"/>
          </a:xfrm>
          <a:prstGeom prst="rect">
            <a:avLst/>
          </a:prstGeom>
          <a:noFill/>
          <a:ln>
            <a:noFill/>
          </a:ln>
        </p:spPr>
      </p:sp>
      <p:sp>
        <p:nvSpPr>
          <p:cNvPr id="134" name="Google Shape;134;p10"/>
          <p:cNvSpPr txBox="1"/>
          <p:nvPr>
            <p:ph type="title"/>
          </p:nvPr>
        </p:nvSpPr>
        <p:spPr>
          <a:xfrm>
            <a:off x="2490900" y="7772075"/>
            <a:ext cx="11888700" cy="1143000"/>
          </a:xfrm>
          <a:prstGeom prst="rect">
            <a:avLst/>
          </a:prstGeom>
        </p:spPr>
        <p:txBody>
          <a:bodyPr anchorCtr="0" anchor="t" bIns="0" lIns="0" spcFirstLastPara="1" rIns="0" wrap="square" tIns="0">
            <a:noAutofit/>
          </a:bodyPr>
          <a:lstStyle>
            <a:lvl1pPr lvl="0" algn="l">
              <a:spcBef>
                <a:spcPts val="0"/>
              </a:spcBef>
              <a:spcAft>
                <a:spcPts val="0"/>
              </a:spcAft>
              <a:buSzPts val="63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0"/>
          <p:cNvSpPr/>
          <p:nvPr/>
        </p:nvSpPr>
        <p:spPr>
          <a:xfrm>
            <a:off x="9246525" y="6109836"/>
            <a:ext cx="9947237" cy="5893738"/>
          </a:xfrm>
          <a:custGeom>
            <a:rect b="b" l="l" r="r" t="t"/>
            <a:pathLst>
              <a:path extrusionOk="0" h="5893738" w="9947237">
                <a:moveTo>
                  <a:pt x="0" y="0"/>
                </a:moveTo>
                <a:lnTo>
                  <a:pt x="9947237" y="0"/>
                </a:lnTo>
                <a:lnTo>
                  <a:pt x="9947237" y="5893738"/>
                </a:lnTo>
                <a:lnTo>
                  <a:pt x="0" y="5893738"/>
                </a:lnTo>
                <a:lnTo>
                  <a:pt x="0" y="0"/>
                </a:lnTo>
                <a:close/>
              </a:path>
            </a:pathLst>
          </a:custGeom>
          <a:blipFill rotWithShape="1">
            <a:blip r:embed="rId2">
              <a:alphaModFix amt="30000"/>
            </a:blip>
            <a:stretch>
              <a:fillRect b="0" l="0" r="0" t="0"/>
            </a:stretch>
          </a:blipFill>
          <a:ln>
            <a:noFill/>
          </a:ln>
        </p:spPr>
      </p:sp>
      <p:sp>
        <p:nvSpPr>
          <p:cNvPr id="136" name="Google Shape;136;p10"/>
          <p:cNvSpPr txBox="1"/>
          <p:nvPr>
            <p:ph idx="1" type="body"/>
          </p:nvPr>
        </p:nvSpPr>
        <p:spPr>
          <a:xfrm>
            <a:off x="2455150" y="5085650"/>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37" name="Google Shape;137;p10"/>
          <p:cNvSpPr txBox="1"/>
          <p:nvPr>
            <p:ph idx="6" type="subTitle"/>
          </p:nvPr>
        </p:nvSpPr>
        <p:spPr>
          <a:xfrm>
            <a:off x="2455150" y="4461784"/>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38" name="Google Shape;138;p10"/>
          <p:cNvSpPr txBox="1"/>
          <p:nvPr>
            <p:ph idx="7" type="body"/>
          </p:nvPr>
        </p:nvSpPr>
        <p:spPr>
          <a:xfrm>
            <a:off x="6342750" y="5085650"/>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39" name="Google Shape;139;p10"/>
          <p:cNvSpPr txBox="1"/>
          <p:nvPr>
            <p:ph idx="8" type="subTitle"/>
          </p:nvPr>
        </p:nvSpPr>
        <p:spPr>
          <a:xfrm>
            <a:off x="6342750" y="4461784"/>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40" name="Google Shape;140;p10"/>
          <p:cNvSpPr txBox="1"/>
          <p:nvPr>
            <p:ph idx="9" type="body"/>
          </p:nvPr>
        </p:nvSpPr>
        <p:spPr>
          <a:xfrm>
            <a:off x="10230350" y="5085650"/>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41" name="Google Shape;141;p10"/>
          <p:cNvSpPr txBox="1"/>
          <p:nvPr>
            <p:ph idx="13" type="subTitle"/>
          </p:nvPr>
        </p:nvSpPr>
        <p:spPr>
          <a:xfrm>
            <a:off x="10230350" y="4461784"/>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42" name="Google Shape;142;p10"/>
          <p:cNvSpPr txBox="1"/>
          <p:nvPr>
            <p:ph idx="14" type="body"/>
          </p:nvPr>
        </p:nvSpPr>
        <p:spPr>
          <a:xfrm>
            <a:off x="14117950" y="5085650"/>
            <a:ext cx="3328500" cy="1949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43" name="Google Shape;143;p10"/>
          <p:cNvSpPr txBox="1"/>
          <p:nvPr>
            <p:ph idx="15" type="subTitle"/>
          </p:nvPr>
        </p:nvSpPr>
        <p:spPr>
          <a:xfrm>
            <a:off x="14117950" y="4461784"/>
            <a:ext cx="3208500" cy="492600"/>
          </a:xfrm>
          <a:prstGeom prst="rect">
            <a:avLst/>
          </a:prstGeom>
        </p:spPr>
        <p:txBody>
          <a:bodyPr anchorCtr="0" anchor="t" bIns="0" lIns="0" spcFirstLastPara="1" rIns="0" wrap="square" tIns="0">
            <a:noAutofit/>
          </a:bodyPr>
          <a:lstStyle>
            <a:lvl1pPr lvl="0" rtl="0">
              <a:spcBef>
                <a:spcPts val="640"/>
              </a:spcBef>
              <a:spcAft>
                <a:spcPts val="0"/>
              </a:spcAft>
              <a:buSzPts val="3600"/>
              <a:buNone/>
              <a:defRPr b="1" sz="36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33062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3D4D3B"/>
              </a:buClr>
              <a:buSzPts val="6350"/>
              <a:buFont typeface="Amiko"/>
              <a:buNone/>
              <a:defRPr b="1" i="0" sz="6350" u="none" cap="none" strike="noStrike">
                <a:solidFill>
                  <a:srgbClr val="3D4D3B"/>
                </a:solidFill>
                <a:latin typeface="Amiko"/>
                <a:ea typeface="Amiko"/>
                <a:cs typeface="Amiko"/>
                <a:sym typeface="Amiko"/>
              </a:defRPr>
            </a:lvl1pPr>
            <a:lvl2pPr lvl="1">
              <a:spcBef>
                <a:spcPts val="0"/>
              </a:spcBef>
              <a:spcAft>
                <a:spcPts val="0"/>
              </a:spcAft>
              <a:buClr>
                <a:srgbClr val="3D4D3B"/>
              </a:buClr>
              <a:buSzPts val="1400"/>
              <a:buNone/>
              <a:defRPr sz="1800">
                <a:solidFill>
                  <a:srgbClr val="3D4D3B"/>
                </a:solidFill>
              </a:defRPr>
            </a:lvl2pPr>
            <a:lvl3pPr lvl="2">
              <a:spcBef>
                <a:spcPts val="0"/>
              </a:spcBef>
              <a:spcAft>
                <a:spcPts val="0"/>
              </a:spcAft>
              <a:buClr>
                <a:srgbClr val="3D4D3B"/>
              </a:buClr>
              <a:buSzPts val="1400"/>
              <a:buNone/>
              <a:defRPr sz="1800">
                <a:solidFill>
                  <a:srgbClr val="3D4D3B"/>
                </a:solidFill>
              </a:defRPr>
            </a:lvl3pPr>
            <a:lvl4pPr lvl="3">
              <a:spcBef>
                <a:spcPts val="0"/>
              </a:spcBef>
              <a:spcAft>
                <a:spcPts val="0"/>
              </a:spcAft>
              <a:buClr>
                <a:srgbClr val="3D4D3B"/>
              </a:buClr>
              <a:buSzPts val="1400"/>
              <a:buNone/>
              <a:defRPr sz="1800">
                <a:solidFill>
                  <a:srgbClr val="3D4D3B"/>
                </a:solidFill>
              </a:defRPr>
            </a:lvl4pPr>
            <a:lvl5pPr lvl="4">
              <a:spcBef>
                <a:spcPts val="0"/>
              </a:spcBef>
              <a:spcAft>
                <a:spcPts val="0"/>
              </a:spcAft>
              <a:buClr>
                <a:srgbClr val="3D4D3B"/>
              </a:buClr>
              <a:buSzPts val="1400"/>
              <a:buNone/>
              <a:defRPr sz="1800">
                <a:solidFill>
                  <a:srgbClr val="3D4D3B"/>
                </a:solidFill>
              </a:defRPr>
            </a:lvl5pPr>
            <a:lvl6pPr lvl="5">
              <a:spcBef>
                <a:spcPts val="0"/>
              </a:spcBef>
              <a:spcAft>
                <a:spcPts val="0"/>
              </a:spcAft>
              <a:buClr>
                <a:srgbClr val="3D4D3B"/>
              </a:buClr>
              <a:buSzPts val="1400"/>
              <a:buNone/>
              <a:defRPr sz="1800">
                <a:solidFill>
                  <a:srgbClr val="3D4D3B"/>
                </a:solidFill>
              </a:defRPr>
            </a:lvl6pPr>
            <a:lvl7pPr lvl="6">
              <a:spcBef>
                <a:spcPts val="0"/>
              </a:spcBef>
              <a:spcAft>
                <a:spcPts val="0"/>
              </a:spcAft>
              <a:buClr>
                <a:srgbClr val="3D4D3B"/>
              </a:buClr>
              <a:buSzPts val="1400"/>
              <a:buNone/>
              <a:defRPr sz="1800">
                <a:solidFill>
                  <a:srgbClr val="3D4D3B"/>
                </a:solidFill>
              </a:defRPr>
            </a:lvl7pPr>
            <a:lvl8pPr lvl="7">
              <a:spcBef>
                <a:spcPts val="0"/>
              </a:spcBef>
              <a:spcAft>
                <a:spcPts val="0"/>
              </a:spcAft>
              <a:buClr>
                <a:srgbClr val="3D4D3B"/>
              </a:buClr>
              <a:buSzPts val="1400"/>
              <a:buNone/>
              <a:defRPr sz="1800">
                <a:solidFill>
                  <a:srgbClr val="3D4D3B"/>
                </a:solidFill>
              </a:defRPr>
            </a:lvl8pPr>
            <a:lvl9pPr lvl="8">
              <a:spcBef>
                <a:spcPts val="0"/>
              </a:spcBef>
              <a:spcAft>
                <a:spcPts val="0"/>
              </a:spcAft>
              <a:buClr>
                <a:srgbClr val="3D4D3B"/>
              </a:buClr>
              <a:buSzPts val="1400"/>
              <a:buNone/>
              <a:defRPr sz="1800">
                <a:solidFill>
                  <a:srgbClr val="3D4D3B"/>
                </a:solidFill>
              </a:defRPr>
            </a:lvl9pPr>
          </a:lstStyle>
          <a:p/>
        </p:txBody>
      </p:sp>
      <p:sp>
        <p:nvSpPr>
          <p:cNvPr id="7" name="Google Shape;7;p1"/>
          <p:cNvSpPr txBox="1"/>
          <p:nvPr>
            <p:ph idx="1" type="body"/>
          </p:nvPr>
        </p:nvSpPr>
        <p:spPr>
          <a:xfrm>
            <a:off x="1552000" y="1830238"/>
            <a:ext cx="8229600" cy="4526100"/>
          </a:xfrm>
          <a:prstGeom prst="rect">
            <a:avLst/>
          </a:prstGeom>
          <a:noFill/>
          <a:ln>
            <a:noFill/>
          </a:ln>
        </p:spPr>
        <p:txBody>
          <a:bodyPr anchorCtr="0" anchor="t" bIns="0" lIns="0" spcFirstLastPara="1" rIns="0" wrap="square" tIns="0">
            <a:noAutofit/>
          </a:bodyPr>
          <a:lstStyle>
            <a:lvl1pPr indent="-361950" lvl="0" marL="457200" marR="0" rtl="0" algn="l">
              <a:spcBef>
                <a:spcPts val="64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1pPr>
            <a:lvl2pPr indent="-361950" lvl="1" marL="914400" marR="0" rtl="0" algn="l">
              <a:spcBef>
                <a:spcPts val="56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2pPr>
            <a:lvl3pPr indent="-361950" lvl="2" marL="1371600" marR="0" rtl="0" algn="l">
              <a:spcBef>
                <a:spcPts val="48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3pPr>
            <a:lvl4pPr indent="-361950" lvl="3" marL="1828800" marR="0" rtl="0" algn="l">
              <a:spcBef>
                <a:spcPts val="40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4pPr>
            <a:lvl5pPr indent="-361950" lvl="4" marL="2286000" marR="0" rtl="0" algn="l">
              <a:spcBef>
                <a:spcPts val="40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5pPr>
            <a:lvl6pPr indent="-361950" lvl="5" marL="2743200" marR="0" rtl="0" algn="l">
              <a:spcBef>
                <a:spcPts val="40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6pPr>
            <a:lvl7pPr indent="-361950" lvl="6" marL="3200400" marR="0" rtl="0" algn="l">
              <a:spcBef>
                <a:spcPts val="40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7pPr>
            <a:lvl8pPr indent="-361950" lvl="7" marL="3657600" marR="0" rtl="0" algn="l">
              <a:spcBef>
                <a:spcPts val="40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8pPr>
            <a:lvl9pPr indent="-361950" lvl="8" marL="4114800" marR="0" rtl="0" algn="l">
              <a:spcBef>
                <a:spcPts val="400"/>
              </a:spcBef>
              <a:spcAft>
                <a:spcPts val="0"/>
              </a:spcAft>
              <a:buClr>
                <a:srgbClr val="3D4D3B"/>
              </a:buClr>
              <a:buSzPts val="2100"/>
              <a:buFont typeface="Amiko"/>
              <a:buChar char="•"/>
              <a:defRPr i="0" sz="2100" u="none" cap="none" strike="noStrike">
                <a:solidFill>
                  <a:srgbClr val="3D4D3B"/>
                </a:solidFill>
                <a:latin typeface="Amiko"/>
                <a:ea typeface="Amiko"/>
                <a:cs typeface="Amiko"/>
                <a:sym typeface="Amik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
          <p:cNvGrpSpPr/>
          <p:nvPr/>
        </p:nvGrpSpPr>
        <p:grpSpPr>
          <a:xfrm>
            <a:off x="365321" y="0"/>
            <a:ext cx="988858" cy="10287000"/>
            <a:chOff x="0" y="0"/>
            <a:chExt cx="1318478" cy="13716000"/>
          </a:xfrm>
        </p:grpSpPr>
        <p:cxnSp>
          <p:nvCxnSpPr>
            <p:cNvPr id="12" name="Google Shape;12;p1"/>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13" name="Google Shape;13;p1"/>
            <p:cNvGrpSpPr/>
            <p:nvPr/>
          </p:nvGrpSpPr>
          <p:grpSpPr>
            <a:xfrm>
              <a:off x="0" y="8958242"/>
              <a:ext cx="1318478" cy="4073288"/>
              <a:chOff x="0" y="-38100"/>
              <a:chExt cx="260440" cy="804600"/>
            </a:xfrm>
          </p:grpSpPr>
          <p:sp>
            <p:nvSpPr>
              <p:cNvPr id="14" name="Google Shape;14;p1"/>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15" name="Google Shape;15;p1"/>
              <p:cNvSpPr txBox="1"/>
              <p:nvPr/>
            </p:nvSpPr>
            <p:spPr>
              <a:xfrm>
                <a:off x="0" y="-38100"/>
                <a:ext cx="260400" cy="80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 name="Google Shape;16;p1"/>
            <p:cNvSpPr txBox="1"/>
            <p:nvPr/>
          </p:nvSpPr>
          <p:spPr>
            <a:xfrm rot="-5400000">
              <a:off x="-1401687" y="10762752"/>
              <a:ext cx="41118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18.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0.jpg"/><Relationship Id="rId5" Type="http://schemas.openxmlformats.org/officeDocument/2006/relationships/image" Target="../media/image17.jpg"/><Relationship Id="rId6" Type="http://schemas.openxmlformats.org/officeDocument/2006/relationships/image" Target="../media/image19.jpg"/><Relationship Id="rId7"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2.png"/><Relationship Id="rId5" Type="http://schemas.openxmlformats.org/officeDocument/2006/relationships/image" Target="../media/image23.jpg"/><Relationship Id="rId6" Type="http://schemas.openxmlformats.org/officeDocument/2006/relationships/image" Target="../media/image27.jpg"/><Relationship Id="rId7"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image" Target="../media/image14.png"/><Relationship Id="rId5" Type="http://schemas.openxmlformats.org/officeDocument/2006/relationships/image" Target="../media/image30.jpg"/><Relationship Id="rId6"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8.jpg"/><Relationship Id="rId6" Type="http://schemas.openxmlformats.org/officeDocument/2006/relationships/image" Target="../media/image6.jpg"/><Relationship Id="rId7"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244" name="Shape 244"/>
        <p:cNvGrpSpPr/>
        <p:nvPr/>
      </p:nvGrpSpPr>
      <p:grpSpPr>
        <a:xfrm>
          <a:off x="0" y="0"/>
          <a:ext cx="0" cy="0"/>
          <a:chOff x="0" y="0"/>
          <a:chExt cx="0" cy="0"/>
        </a:xfrm>
      </p:grpSpPr>
      <p:sp>
        <p:nvSpPr>
          <p:cNvPr id="245" name="Google Shape;245;p17"/>
          <p:cNvSpPr/>
          <p:nvPr/>
        </p:nvSpPr>
        <p:spPr>
          <a:xfrm>
            <a:off x="-21975" y="21975"/>
            <a:ext cx="18288000" cy="10287000"/>
          </a:xfrm>
          <a:prstGeom prst="rect">
            <a:avLst/>
          </a:prstGeom>
          <a:solidFill>
            <a:srgbClr val="F9FFF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miko"/>
              <a:ea typeface="Amiko"/>
              <a:cs typeface="Amiko"/>
              <a:sym typeface="Amiko"/>
            </a:endParaRPr>
          </a:p>
        </p:txBody>
      </p:sp>
      <p:pic>
        <p:nvPicPr>
          <p:cNvPr id="246" name="Google Shape;246;p17"/>
          <p:cNvPicPr preferRelativeResize="0"/>
          <p:nvPr/>
        </p:nvPicPr>
        <p:blipFill rotWithShape="1">
          <a:blip r:embed="rId3">
            <a:alphaModFix amt="80000"/>
          </a:blip>
          <a:srcRect b="0" l="0" r="5757" t="5756"/>
          <a:stretch/>
        </p:blipFill>
        <p:spPr>
          <a:xfrm>
            <a:off x="0" y="0"/>
            <a:ext cx="18288003" cy="10287002"/>
          </a:xfrm>
          <a:prstGeom prst="rect">
            <a:avLst/>
          </a:prstGeom>
          <a:noFill/>
          <a:ln>
            <a:noFill/>
          </a:ln>
        </p:spPr>
      </p:pic>
      <p:grpSp>
        <p:nvGrpSpPr>
          <p:cNvPr id="247" name="Google Shape;247;p17"/>
          <p:cNvGrpSpPr/>
          <p:nvPr/>
        </p:nvGrpSpPr>
        <p:grpSpPr>
          <a:xfrm>
            <a:off x="276" y="-163475"/>
            <a:ext cx="18288122" cy="10431728"/>
            <a:chOff x="0" y="-38100"/>
            <a:chExt cx="4816593" cy="2747433"/>
          </a:xfrm>
        </p:grpSpPr>
        <p:sp>
          <p:nvSpPr>
            <p:cNvPr id="248" name="Google Shape;248;p1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3D4D3B">
                <a:alpha val="54901"/>
              </a:srgbClr>
            </a:solidFill>
            <a:ln>
              <a:noFill/>
            </a:ln>
          </p:spPr>
        </p:sp>
        <p:sp>
          <p:nvSpPr>
            <p:cNvPr id="249" name="Google Shape;249;p17"/>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7"/>
          <p:cNvGrpSpPr/>
          <p:nvPr/>
        </p:nvGrpSpPr>
        <p:grpSpPr>
          <a:xfrm>
            <a:off x="11491791" y="3137953"/>
            <a:ext cx="4825932" cy="3697130"/>
            <a:chOff x="0" y="-38100"/>
            <a:chExt cx="1271027" cy="973730"/>
          </a:xfrm>
        </p:grpSpPr>
        <p:sp>
          <p:nvSpPr>
            <p:cNvPr id="251" name="Google Shape;251;p17"/>
            <p:cNvSpPr/>
            <p:nvPr/>
          </p:nvSpPr>
          <p:spPr>
            <a:xfrm>
              <a:off x="0" y="0"/>
              <a:ext cx="1271027" cy="935630"/>
            </a:xfrm>
            <a:custGeom>
              <a:rect b="b" l="l" r="r" t="t"/>
              <a:pathLst>
                <a:path extrusionOk="0" h="935630" w="1271027">
                  <a:moveTo>
                    <a:pt x="0" y="0"/>
                  </a:moveTo>
                  <a:lnTo>
                    <a:pt x="1271027" y="0"/>
                  </a:lnTo>
                  <a:lnTo>
                    <a:pt x="1271027" y="935630"/>
                  </a:lnTo>
                  <a:lnTo>
                    <a:pt x="0" y="935630"/>
                  </a:lnTo>
                  <a:close/>
                </a:path>
              </a:pathLst>
            </a:custGeom>
            <a:solidFill>
              <a:srgbClr val="F9FFF9">
                <a:alpha val="80000"/>
              </a:srgbClr>
            </a:solidFill>
            <a:ln>
              <a:noFill/>
            </a:ln>
          </p:spPr>
        </p:sp>
        <p:sp>
          <p:nvSpPr>
            <p:cNvPr id="252" name="Google Shape;252;p17"/>
            <p:cNvSpPr txBox="1"/>
            <p:nvPr/>
          </p:nvSpPr>
          <p:spPr>
            <a:xfrm>
              <a:off x="0" y="-38100"/>
              <a:ext cx="1271027" cy="9737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17"/>
          <p:cNvSpPr txBox="1"/>
          <p:nvPr/>
        </p:nvSpPr>
        <p:spPr>
          <a:xfrm>
            <a:off x="1657009" y="2289777"/>
            <a:ext cx="9678600" cy="578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522" u="none" cap="none" strike="noStrike">
                <a:solidFill>
                  <a:srgbClr val="F9FFF9"/>
                </a:solidFill>
                <a:latin typeface="Amiko"/>
                <a:ea typeface="Amiko"/>
                <a:cs typeface="Amiko"/>
                <a:sym typeface="Amiko"/>
              </a:rPr>
              <a:t>RURAL TOURISM CAMPAIGN</a:t>
            </a:r>
            <a:endParaRPr b="1">
              <a:latin typeface="Amiko"/>
              <a:ea typeface="Amiko"/>
              <a:cs typeface="Amiko"/>
              <a:sym typeface="Amiko"/>
            </a:endParaRPr>
          </a:p>
        </p:txBody>
      </p:sp>
      <p:grpSp>
        <p:nvGrpSpPr>
          <p:cNvPr id="254" name="Google Shape;254;p17"/>
          <p:cNvGrpSpPr/>
          <p:nvPr/>
        </p:nvGrpSpPr>
        <p:grpSpPr>
          <a:xfrm>
            <a:off x="1028700" y="8030566"/>
            <a:ext cx="1256618" cy="1190475"/>
            <a:chOff x="0" y="0"/>
            <a:chExt cx="1675490" cy="1587300"/>
          </a:xfrm>
        </p:grpSpPr>
        <p:cxnSp>
          <p:nvCxnSpPr>
            <p:cNvPr id="255" name="Google Shape;255;p17"/>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256" name="Google Shape;256;p17"/>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257" name="Google Shape;257;p17"/>
          <p:cNvGrpSpPr/>
          <p:nvPr/>
        </p:nvGrpSpPr>
        <p:grpSpPr>
          <a:xfrm rot="5400000">
            <a:off x="1047330" y="1047330"/>
            <a:ext cx="1256618" cy="1190475"/>
            <a:chOff x="0" y="0"/>
            <a:chExt cx="1675490" cy="1587300"/>
          </a:xfrm>
        </p:grpSpPr>
        <p:cxnSp>
          <p:nvCxnSpPr>
            <p:cNvPr id="258" name="Google Shape;258;p17"/>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259" name="Google Shape;259;p17"/>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260" name="Google Shape;260;p17"/>
          <p:cNvGrpSpPr/>
          <p:nvPr/>
        </p:nvGrpSpPr>
        <p:grpSpPr>
          <a:xfrm rot="-5400000">
            <a:off x="15984052" y="8063637"/>
            <a:ext cx="1256618" cy="1190475"/>
            <a:chOff x="0" y="0"/>
            <a:chExt cx="1675490" cy="1587300"/>
          </a:xfrm>
        </p:grpSpPr>
        <p:cxnSp>
          <p:nvCxnSpPr>
            <p:cNvPr id="261" name="Google Shape;261;p17"/>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262" name="Google Shape;262;p17"/>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263" name="Google Shape;263;p17"/>
          <p:cNvGrpSpPr/>
          <p:nvPr/>
        </p:nvGrpSpPr>
        <p:grpSpPr>
          <a:xfrm rot="10800000">
            <a:off x="16002682" y="1080401"/>
            <a:ext cx="1256618" cy="1190475"/>
            <a:chOff x="0" y="0"/>
            <a:chExt cx="1675490" cy="1587300"/>
          </a:xfrm>
        </p:grpSpPr>
        <p:cxnSp>
          <p:nvCxnSpPr>
            <p:cNvPr id="264" name="Google Shape;264;p17"/>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265" name="Google Shape;265;p17"/>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sp>
        <p:nvSpPr>
          <p:cNvPr id="266" name="Google Shape;266;p17"/>
          <p:cNvSpPr txBox="1"/>
          <p:nvPr/>
        </p:nvSpPr>
        <p:spPr>
          <a:xfrm>
            <a:off x="12049331" y="4141509"/>
            <a:ext cx="3711000" cy="2004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a:t>
            </a:r>
            <a:endParaRPr>
              <a:latin typeface="Amiko"/>
              <a:ea typeface="Amiko"/>
              <a:cs typeface="Amiko"/>
              <a:sym typeface="Amiko"/>
            </a:endParaRPr>
          </a:p>
        </p:txBody>
      </p:sp>
      <p:sp>
        <p:nvSpPr>
          <p:cNvPr id="267" name="Google Shape;267;p17"/>
          <p:cNvSpPr txBox="1"/>
          <p:nvPr/>
        </p:nvSpPr>
        <p:spPr>
          <a:xfrm>
            <a:off x="12362819" y="2494825"/>
            <a:ext cx="30840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600" u="none" cap="none" strike="noStrike">
                <a:solidFill>
                  <a:srgbClr val="F9FFF9"/>
                </a:solidFill>
                <a:latin typeface="Amiko"/>
                <a:ea typeface="Amiko"/>
                <a:cs typeface="Amiko"/>
                <a:sym typeface="Amiko"/>
              </a:rPr>
              <a:t>04.26.24</a:t>
            </a:r>
            <a:endParaRPr>
              <a:latin typeface="Amiko"/>
              <a:ea typeface="Amiko"/>
              <a:cs typeface="Amiko"/>
              <a:sym typeface="Amik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456" name="Shape 456"/>
        <p:cNvGrpSpPr/>
        <p:nvPr/>
      </p:nvGrpSpPr>
      <p:grpSpPr>
        <a:xfrm>
          <a:off x="0" y="0"/>
          <a:ext cx="0" cy="0"/>
          <a:chOff x="0" y="0"/>
          <a:chExt cx="0" cy="0"/>
        </a:xfrm>
      </p:grpSpPr>
      <p:grpSp>
        <p:nvGrpSpPr>
          <p:cNvPr id="457" name="Google Shape;457;p26"/>
          <p:cNvGrpSpPr/>
          <p:nvPr/>
        </p:nvGrpSpPr>
        <p:grpSpPr>
          <a:xfrm>
            <a:off x="365321" y="0"/>
            <a:ext cx="988857" cy="10287000"/>
            <a:chOff x="0" y="0"/>
            <a:chExt cx="1318476" cy="13716000"/>
          </a:xfrm>
        </p:grpSpPr>
        <p:cxnSp>
          <p:nvCxnSpPr>
            <p:cNvPr id="458" name="Google Shape;458;p26"/>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459" name="Google Shape;459;p26"/>
            <p:cNvGrpSpPr/>
            <p:nvPr/>
          </p:nvGrpSpPr>
          <p:grpSpPr>
            <a:xfrm>
              <a:off x="0" y="8958242"/>
              <a:ext cx="1318476" cy="4072805"/>
              <a:chOff x="0" y="-38100"/>
              <a:chExt cx="260440" cy="804505"/>
            </a:xfrm>
          </p:grpSpPr>
          <p:sp>
            <p:nvSpPr>
              <p:cNvPr id="460" name="Google Shape;460;p26"/>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461" name="Google Shape;461;p26"/>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26"/>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pic>
        <p:nvPicPr>
          <p:cNvPr id="463" name="Google Shape;463;p26"/>
          <p:cNvPicPr preferRelativeResize="0"/>
          <p:nvPr/>
        </p:nvPicPr>
        <p:blipFill rotWithShape="1">
          <a:blip r:embed="rId3">
            <a:alphaModFix/>
          </a:blip>
          <a:srcRect b="0" l="0" r="0" t="0"/>
          <a:stretch/>
        </p:blipFill>
        <p:spPr>
          <a:xfrm>
            <a:off x="898096" y="78815"/>
            <a:ext cx="11398622" cy="7876700"/>
          </a:xfrm>
          <a:prstGeom prst="rect">
            <a:avLst/>
          </a:prstGeom>
          <a:noFill/>
          <a:ln>
            <a:noFill/>
          </a:ln>
        </p:spPr>
      </p:pic>
      <p:sp>
        <p:nvSpPr>
          <p:cNvPr id="464" name="Google Shape;464;p26"/>
          <p:cNvSpPr txBox="1"/>
          <p:nvPr/>
        </p:nvSpPr>
        <p:spPr>
          <a:xfrm>
            <a:off x="1847981" y="7906170"/>
            <a:ext cx="9498900" cy="1163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Sed nisi lacus sed viverra tellus in hac habitasse. </a:t>
            </a:r>
            <a:endParaRPr>
              <a:latin typeface="Amiko"/>
              <a:ea typeface="Amiko"/>
              <a:cs typeface="Amiko"/>
              <a:sym typeface="Amiko"/>
            </a:endParaRPr>
          </a:p>
        </p:txBody>
      </p:sp>
      <p:grpSp>
        <p:nvGrpSpPr>
          <p:cNvPr id="465" name="Google Shape;465;p26"/>
          <p:cNvGrpSpPr/>
          <p:nvPr/>
        </p:nvGrpSpPr>
        <p:grpSpPr>
          <a:xfrm>
            <a:off x="12267828" y="-72330"/>
            <a:ext cx="6020172" cy="10359330"/>
            <a:chOff x="0" y="-19050"/>
            <a:chExt cx="1585560" cy="2728383"/>
          </a:xfrm>
        </p:grpSpPr>
        <p:sp>
          <p:nvSpPr>
            <p:cNvPr id="466" name="Google Shape;466;p26"/>
            <p:cNvSpPr/>
            <p:nvPr/>
          </p:nvSpPr>
          <p:spPr>
            <a:xfrm>
              <a:off x="0" y="0"/>
              <a:ext cx="1585560" cy="2709333"/>
            </a:xfrm>
            <a:custGeom>
              <a:rect b="b" l="l" r="r" t="t"/>
              <a:pathLst>
                <a:path extrusionOk="0" h="2709333" w="1585560">
                  <a:moveTo>
                    <a:pt x="0" y="0"/>
                  </a:moveTo>
                  <a:lnTo>
                    <a:pt x="1585560" y="0"/>
                  </a:lnTo>
                  <a:lnTo>
                    <a:pt x="1585560" y="2709333"/>
                  </a:lnTo>
                  <a:lnTo>
                    <a:pt x="0" y="2709333"/>
                  </a:lnTo>
                  <a:close/>
                </a:path>
              </a:pathLst>
            </a:custGeom>
            <a:solidFill>
              <a:srgbClr val="B7D6B3"/>
            </a:solidFill>
            <a:ln>
              <a:noFill/>
            </a:ln>
          </p:spPr>
        </p:sp>
        <p:sp>
          <p:nvSpPr>
            <p:cNvPr id="467" name="Google Shape;467;p26"/>
            <p:cNvSpPr txBox="1"/>
            <p:nvPr/>
          </p:nvSpPr>
          <p:spPr>
            <a:xfrm>
              <a:off x="0" y="-19050"/>
              <a:ext cx="1585560" cy="2728383"/>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26"/>
          <p:cNvSpPr txBox="1"/>
          <p:nvPr/>
        </p:nvSpPr>
        <p:spPr>
          <a:xfrm>
            <a:off x="12455250" y="3531390"/>
            <a:ext cx="56454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NUMBERS</a:t>
            </a:r>
            <a:endParaRPr b="1">
              <a:latin typeface="Amiko"/>
              <a:ea typeface="Amiko"/>
              <a:cs typeface="Amiko"/>
              <a:sym typeface="Amiko"/>
            </a:endParaRPr>
          </a:p>
        </p:txBody>
      </p:sp>
      <p:sp>
        <p:nvSpPr>
          <p:cNvPr id="469" name="Google Shape;469;p26"/>
          <p:cNvSpPr txBox="1"/>
          <p:nvPr/>
        </p:nvSpPr>
        <p:spPr>
          <a:xfrm>
            <a:off x="13388453" y="5124450"/>
            <a:ext cx="3778800" cy="2844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Sed nisi lacus sed viverra tellus in hac habitasse. </a:t>
            </a:r>
            <a:endParaRPr>
              <a:latin typeface="Amiko"/>
              <a:ea typeface="Amiko"/>
              <a:cs typeface="Amiko"/>
              <a:sym typeface="Amik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473" name="Shape 473"/>
        <p:cNvGrpSpPr/>
        <p:nvPr/>
      </p:nvGrpSpPr>
      <p:grpSpPr>
        <a:xfrm>
          <a:off x="0" y="0"/>
          <a:ext cx="0" cy="0"/>
          <a:chOff x="0" y="0"/>
          <a:chExt cx="0" cy="0"/>
        </a:xfrm>
      </p:grpSpPr>
      <p:pic>
        <p:nvPicPr>
          <p:cNvPr id="474" name="Google Shape;474;p27"/>
          <p:cNvPicPr preferRelativeResize="0"/>
          <p:nvPr/>
        </p:nvPicPr>
        <p:blipFill rotWithShape="1">
          <a:blip r:embed="rId3">
            <a:alphaModFix/>
          </a:blip>
          <a:srcRect b="0" l="0" r="0" t="62013"/>
          <a:stretch/>
        </p:blipFill>
        <p:spPr>
          <a:xfrm>
            <a:off x="859750" y="5865540"/>
            <a:ext cx="17459325" cy="4421460"/>
          </a:xfrm>
          <a:prstGeom prst="rect">
            <a:avLst/>
          </a:prstGeom>
          <a:noFill/>
          <a:ln>
            <a:noFill/>
          </a:ln>
        </p:spPr>
      </p:pic>
      <p:grpSp>
        <p:nvGrpSpPr>
          <p:cNvPr id="475" name="Google Shape;475;p27"/>
          <p:cNvGrpSpPr/>
          <p:nvPr/>
        </p:nvGrpSpPr>
        <p:grpSpPr>
          <a:xfrm>
            <a:off x="365321" y="0"/>
            <a:ext cx="988857" cy="10287000"/>
            <a:chOff x="0" y="0"/>
            <a:chExt cx="1318476" cy="13716000"/>
          </a:xfrm>
        </p:grpSpPr>
        <p:cxnSp>
          <p:nvCxnSpPr>
            <p:cNvPr id="476" name="Google Shape;476;p27"/>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477" name="Google Shape;477;p27"/>
            <p:cNvGrpSpPr/>
            <p:nvPr/>
          </p:nvGrpSpPr>
          <p:grpSpPr>
            <a:xfrm>
              <a:off x="0" y="8958242"/>
              <a:ext cx="1318476" cy="4072805"/>
              <a:chOff x="0" y="-38100"/>
              <a:chExt cx="260440" cy="804505"/>
            </a:xfrm>
          </p:grpSpPr>
          <p:sp>
            <p:nvSpPr>
              <p:cNvPr id="478" name="Google Shape;478;p27"/>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479" name="Google Shape;479;p27"/>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27"/>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grpSp>
        <p:nvGrpSpPr>
          <p:cNvPr id="481" name="Google Shape;481;p27"/>
          <p:cNvGrpSpPr/>
          <p:nvPr/>
        </p:nvGrpSpPr>
        <p:grpSpPr>
          <a:xfrm>
            <a:off x="7194883" y="1963007"/>
            <a:ext cx="4789058" cy="5850469"/>
            <a:chOff x="0" y="-38100"/>
            <a:chExt cx="1261316" cy="1540864"/>
          </a:xfrm>
        </p:grpSpPr>
        <p:sp>
          <p:nvSpPr>
            <p:cNvPr id="482" name="Google Shape;482;p27"/>
            <p:cNvSpPr/>
            <p:nvPr/>
          </p:nvSpPr>
          <p:spPr>
            <a:xfrm>
              <a:off x="0" y="0"/>
              <a:ext cx="1261316" cy="1502764"/>
            </a:xfrm>
            <a:custGeom>
              <a:rect b="b" l="l" r="r" t="t"/>
              <a:pathLst>
                <a:path extrusionOk="0" h="1502764" w="1261316">
                  <a:moveTo>
                    <a:pt x="0" y="0"/>
                  </a:moveTo>
                  <a:lnTo>
                    <a:pt x="1261316" y="0"/>
                  </a:lnTo>
                  <a:lnTo>
                    <a:pt x="1261316" y="1502764"/>
                  </a:lnTo>
                  <a:lnTo>
                    <a:pt x="0" y="1502764"/>
                  </a:lnTo>
                  <a:close/>
                </a:path>
              </a:pathLst>
            </a:custGeom>
            <a:solidFill>
              <a:srgbClr val="B7D6B3">
                <a:alpha val="80000"/>
              </a:srgbClr>
            </a:solidFill>
            <a:ln>
              <a:noFill/>
            </a:ln>
          </p:spPr>
        </p:sp>
        <p:sp>
          <p:nvSpPr>
            <p:cNvPr id="483" name="Google Shape;483;p27"/>
            <p:cNvSpPr txBox="1"/>
            <p:nvPr/>
          </p:nvSpPr>
          <p:spPr>
            <a:xfrm>
              <a:off x="0" y="-38100"/>
              <a:ext cx="1261316" cy="1540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p27"/>
          <p:cNvSpPr txBox="1"/>
          <p:nvPr/>
        </p:nvSpPr>
        <p:spPr>
          <a:xfrm>
            <a:off x="1894841" y="2107668"/>
            <a:ext cx="56454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NUMBERS</a:t>
            </a:r>
            <a:endParaRPr b="1">
              <a:latin typeface="Amiko"/>
              <a:ea typeface="Amiko"/>
              <a:cs typeface="Amiko"/>
              <a:sym typeface="Amiko"/>
            </a:endParaRPr>
          </a:p>
        </p:txBody>
      </p:sp>
      <p:sp>
        <p:nvSpPr>
          <p:cNvPr id="485" name="Google Shape;485;p27"/>
          <p:cNvSpPr txBox="1"/>
          <p:nvPr/>
        </p:nvSpPr>
        <p:spPr>
          <a:xfrm>
            <a:off x="1894841" y="3372237"/>
            <a:ext cx="46329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a:t>
            </a:r>
            <a:endParaRPr>
              <a:latin typeface="Amiko"/>
              <a:ea typeface="Amiko"/>
              <a:cs typeface="Amiko"/>
              <a:sym typeface="Amiko"/>
            </a:endParaRPr>
          </a:p>
        </p:txBody>
      </p:sp>
      <p:pic>
        <p:nvPicPr>
          <p:cNvPr id="486" name="Google Shape;486;p27"/>
          <p:cNvPicPr preferRelativeResize="0"/>
          <p:nvPr/>
        </p:nvPicPr>
        <p:blipFill rotWithShape="1">
          <a:blip r:embed="rId4">
            <a:alphaModFix/>
          </a:blip>
          <a:srcRect b="0" l="0" r="0" t="0"/>
          <a:stretch/>
        </p:blipFill>
        <p:spPr>
          <a:xfrm>
            <a:off x="7779115" y="2324289"/>
            <a:ext cx="3620594" cy="3620594"/>
          </a:xfrm>
          <a:prstGeom prst="rect">
            <a:avLst/>
          </a:prstGeom>
          <a:noFill/>
          <a:ln>
            <a:noFill/>
          </a:ln>
        </p:spPr>
      </p:pic>
      <p:sp>
        <p:nvSpPr>
          <p:cNvPr id="487" name="Google Shape;487;p27"/>
          <p:cNvSpPr txBox="1"/>
          <p:nvPr/>
        </p:nvSpPr>
        <p:spPr>
          <a:xfrm>
            <a:off x="7733986" y="6050342"/>
            <a:ext cx="3711000" cy="492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488" name="Google Shape;488;p27"/>
          <p:cNvSpPr txBox="1"/>
          <p:nvPr/>
        </p:nvSpPr>
        <p:spPr>
          <a:xfrm>
            <a:off x="7733986" y="6678992"/>
            <a:ext cx="3711000" cy="743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grpSp>
        <p:nvGrpSpPr>
          <p:cNvPr id="489" name="Google Shape;489;p27"/>
          <p:cNvGrpSpPr/>
          <p:nvPr/>
        </p:nvGrpSpPr>
        <p:grpSpPr>
          <a:xfrm>
            <a:off x="12470242" y="1963007"/>
            <a:ext cx="4789058" cy="5850469"/>
            <a:chOff x="0" y="-38100"/>
            <a:chExt cx="1261316" cy="1540864"/>
          </a:xfrm>
        </p:grpSpPr>
        <p:sp>
          <p:nvSpPr>
            <p:cNvPr id="490" name="Google Shape;490;p27"/>
            <p:cNvSpPr/>
            <p:nvPr/>
          </p:nvSpPr>
          <p:spPr>
            <a:xfrm>
              <a:off x="0" y="0"/>
              <a:ext cx="1261316" cy="1502764"/>
            </a:xfrm>
            <a:custGeom>
              <a:rect b="b" l="l" r="r" t="t"/>
              <a:pathLst>
                <a:path extrusionOk="0" h="1502764" w="1261316">
                  <a:moveTo>
                    <a:pt x="0" y="0"/>
                  </a:moveTo>
                  <a:lnTo>
                    <a:pt x="1261316" y="0"/>
                  </a:lnTo>
                  <a:lnTo>
                    <a:pt x="1261316" y="1502764"/>
                  </a:lnTo>
                  <a:lnTo>
                    <a:pt x="0" y="1502764"/>
                  </a:lnTo>
                  <a:close/>
                </a:path>
              </a:pathLst>
            </a:custGeom>
            <a:solidFill>
              <a:srgbClr val="B7D6B3">
                <a:alpha val="80000"/>
              </a:srgbClr>
            </a:solidFill>
            <a:ln>
              <a:noFill/>
            </a:ln>
          </p:spPr>
        </p:sp>
        <p:sp>
          <p:nvSpPr>
            <p:cNvPr id="491" name="Google Shape;491;p27"/>
            <p:cNvSpPr txBox="1"/>
            <p:nvPr/>
          </p:nvSpPr>
          <p:spPr>
            <a:xfrm>
              <a:off x="0" y="-38100"/>
              <a:ext cx="1261316" cy="1540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2" name="Google Shape;492;p27"/>
          <p:cNvPicPr preferRelativeResize="0"/>
          <p:nvPr/>
        </p:nvPicPr>
        <p:blipFill rotWithShape="1">
          <a:blip r:embed="rId5">
            <a:alphaModFix/>
          </a:blip>
          <a:srcRect b="0" l="0" r="0" t="0"/>
          <a:stretch/>
        </p:blipFill>
        <p:spPr>
          <a:xfrm>
            <a:off x="13054474" y="2324289"/>
            <a:ext cx="3620594" cy="3620594"/>
          </a:xfrm>
          <a:prstGeom prst="rect">
            <a:avLst/>
          </a:prstGeom>
          <a:noFill/>
          <a:ln>
            <a:noFill/>
          </a:ln>
        </p:spPr>
      </p:pic>
      <p:sp>
        <p:nvSpPr>
          <p:cNvPr id="493" name="Google Shape;493;p27"/>
          <p:cNvSpPr txBox="1"/>
          <p:nvPr/>
        </p:nvSpPr>
        <p:spPr>
          <a:xfrm>
            <a:off x="13009345" y="6050342"/>
            <a:ext cx="3711000" cy="492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494" name="Google Shape;494;p27"/>
          <p:cNvSpPr txBox="1"/>
          <p:nvPr/>
        </p:nvSpPr>
        <p:spPr>
          <a:xfrm>
            <a:off x="13009345" y="6678992"/>
            <a:ext cx="3711000" cy="743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498" name="Shape 498"/>
        <p:cNvGrpSpPr/>
        <p:nvPr/>
      </p:nvGrpSpPr>
      <p:grpSpPr>
        <a:xfrm>
          <a:off x="0" y="0"/>
          <a:ext cx="0" cy="0"/>
          <a:chOff x="0" y="0"/>
          <a:chExt cx="0" cy="0"/>
        </a:xfrm>
      </p:grpSpPr>
      <p:pic>
        <p:nvPicPr>
          <p:cNvPr id="499" name="Google Shape;499;p28"/>
          <p:cNvPicPr preferRelativeResize="0"/>
          <p:nvPr/>
        </p:nvPicPr>
        <p:blipFill rotWithShape="1">
          <a:blip r:embed="rId3">
            <a:alphaModFix/>
          </a:blip>
          <a:srcRect b="0" l="2329" r="2328" t="0"/>
          <a:stretch/>
        </p:blipFill>
        <p:spPr>
          <a:xfrm>
            <a:off x="828675" y="0"/>
            <a:ext cx="5031002" cy="3519015"/>
          </a:xfrm>
          <a:prstGeom prst="rect">
            <a:avLst/>
          </a:prstGeom>
          <a:noFill/>
          <a:ln>
            <a:noFill/>
          </a:ln>
        </p:spPr>
      </p:pic>
      <p:pic>
        <p:nvPicPr>
          <p:cNvPr id="500" name="Google Shape;500;p28"/>
          <p:cNvPicPr preferRelativeResize="0"/>
          <p:nvPr/>
        </p:nvPicPr>
        <p:blipFill rotWithShape="1">
          <a:blip r:embed="rId4">
            <a:alphaModFix/>
          </a:blip>
          <a:srcRect b="0" l="3803" r="3803" t="0"/>
          <a:stretch/>
        </p:blipFill>
        <p:spPr>
          <a:xfrm>
            <a:off x="6019194" y="0"/>
            <a:ext cx="5031002" cy="3519015"/>
          </a:xfrm>
          <a:prstGeom prst="rect">
            <a:avLst/>
          </a:prstGeom>
          <a:noFill/>
          <a:ln>
            <a:noFill/>
          </a:ln>
        </p:spPr>
      </p:pic>
      <p:pic>
        <p:nvPicPr>
          <p:cNvPr id="501" name="Google Shape;501;p28"/>
          <p:cNvPicPr preferRelativeResize="0"/>
          <p:nvPr/>
        </p:nvPicPr>
        <p:blipFill rotWithShape="1">
          <a:blip r:embed="rId5">
            <a:alphaModFix/>
          </a:blip>
          <a:srcRect b="23769" l="0" r="0" t="23770"/>
          <a:stretch/>
        </p:blipFill>
        <p:spPr>
          <a:xfrm>
            <a:off x="826268" y="3709515"/>
            <a:ext cx="5031002" cy="3519015"/>
          </a:xfrm>
          <a:prstGeom prst="rect">
            <a:avLst/>
          </a:prstGeom>
          <a:noFill/>
          <a:ln>
            <a:noFill/>
          </a:ln>
        </p:spPr>
      </p:pic>
      <p:pic>
        <p:nvPicPr>
          <p:cNvPr id="502" name="Google Shape;502;p28"/>
          <p:cNvPicPr preferRelativeResize="0"/>
          <p:nvPr/>
        </p:nvPicPr>
        <p:blipFill rotWithShape="1">
          <a:blip r:embed="rId6">
            <a:alphaModFix/>
          </a:blip>
          <a:srcRect b="2976" l="0" r="0" t="2977"/>
          <a:stretch/>
        </p:blipFill>
        <p:spPr>
          <a:xfrm>
            <a:off x="6019194" y="3709515"/>
            <a:ext cx="5031002" cy="3519015"/>
          </a:xfrm>
          <a:prstGeom prst="rect">
            <a:avLst/>
          </a:prstGeom>
          <a:noFill/>
          <a:ln>
            <a:noFill/>
          </a:ln>
        </p:spPr>
      </p:pic>
      <p:grpSp>
        <p:nvGrpSpPr>
          <p:cNvPr id="503" name="Google Shape;503;p28"/>
          <p:cNvGrpSpPr/>
          <p:nvPr/>
        </p:nvGrpSpPr>
        <p:grpSpPr>
          <a:xfrm>
            <a:off x="365321" y="0"/>
            <a:ext cx="988857" cy="10287000"/>
            <a:chOff x="0" y="0"/>
            <a:chExt cx="1318476" cy="13716000"/>
          </a:xfrm>
        </p:grpSpPr>
        <p:cxnSp>
          <p:nvCxnSpPr>
            <p:cNvPr id="504" name="Google Shape;504;p28"/>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505" name="Google Shape;505;p28"/>
            <p:cNvGrpSpPr/>
            <p:nvPr/>
          </p:nvGrpSpPr>
          <p:grpSpPr>
            <a:xfrm>
              <a:off x="0" y="8958242"/>
              <a:ext cx="1318476" cy="4072805"/>
              <a:chOff x="0" y="-38100"/>
              <a:chExt cx="260440" cy="804505"/>
            </a:xfrm>
          </p:grpSpPr>
          <p:sp>
            <p:nvSpPr>
              <p:cNvPr id="506" name="Google Shape;506;p28"/>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507" name="Google Shape;507;p28"/>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28"/>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pic>
        <p:nvPicPr>
          <p:cNvPr id="509" name="Google Shape;509;p28"/>
          <p:cNvPicPr preferRelativeResize="0"/>
          <p:nvPr/>
        </p:nvPicPr>
        <p:blipFill rotWithShape="1">
          <a:blip r:embed="rId7">
            <a:alphaModFix/>
          </a:blip>
          <a:srcRect b="1538" l="0" r="0" t="1539"/>
          <a:stretch/>
        </p:blipFill>
        <p:spPr>
          <a:xfrm>
            <a:off x="11212121" y="0"/>
            <a:ext cx="7075879" cy="10287000"/>
          </a:xfrm>
          <a:prstGeom prst="rect">
            <a:avLst/>
          </a:prstGeom>
          <a:noFill/>
          <a:ln>
            <a:noFill/>
          </a:ln>
        </p:spPr>
      </p:pic>
      <p:sp>
        <p:nvSpPr>
          <p:cNvPr id="510" name="Google Shape;510;p28"/>
          <p:cNvSpPr txBox="1"/>
          <p:nvPr/>
        </p:nvSpPr>
        <p:spPr>
          <a:xfrm>
            <a:off x="2228194" y="8242775"/>
            <a:ext cx="81099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PHOTO GALLERY</a:t>
            </a:r>
            <a:endParaRPr b="1">
              <a:latin typeface="Amiko"/>
              <a:ea typeface="Amiko"/>
              <a:cs typeface="Amiko"/>
              <a:sym typeface="Amik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514" name="Shape 514"/>
        <p:cNvGrpSpPr/>
        <p:nvPr/>
      </p:nvGrpSpPr>
      <p:grpSpPr>
        <a:xfrm>
          <a:off x="0" y="0"/>
          <a:ext cx="0" cy="0"/>
          <a:chOff x="0" y="0"/>
          <a:chExt cx="0" cy="0"/>
        </a:xfrm>
      </p:grpSpPr>
      <p:grpSp>
        <p:nvGrpSpPr>
          <p:cNvPr id="515" name="Google Shape;515;p29"/>
          <p:cNvGrpSpPr/>
          <p:nvPr/>
        </p:nvGrpSpPr>
        <p:grpSpPr>
          <a:xfrm>
            <a:off x="365321" y="0"/>
            <a:ext cx="988857" cy="10287000"/>
            <a:chOff x="0" y="0"/>
            <a:chExt cx="1318476" cy="13716000"/>
          </a:xfrm>
        </p:grpSpPr>
        <p:cxnSp>
          <p:nvCxnSpPr>
            <p:cNvPr id="516" name="Google Shape;516;p29"/>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517" name="Google Shape;517;p29"/>
            <p:cNvGrpSpPr/>
            <p:nvPr/>
          </p:nvGrpSpPr>
          <p:grpSpPr>
            <a:xfrm>
              <a:off x="0" y="8958242"/>
              <a:ext cx="1318476" cy="4072805"/>
              <a:chOff x="0" y="-38100"/>
              <a:chExt cx="260440" cy="804505"/>
            </a:xfrm>
          </p:grpSpPr>
          <p:sp>
            <p:nvSpPr>
              <p:cNvPr id="518" name="Google Shape;518;p29"/>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519" name="Google Shape;519;p29"/>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0" name="Google Shape;520;p29"/>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pic>
        <p:nvPicPr>
          <p:cNvPr id="521" name="Google Shape;521;p29"/>
          <p:cNvPicPr preferRelativeResize="0"/>
          <p:nvPr/>
        </p:nvPicPr>
        <p:blipFill rotWithShape="1">
          <a:blip r:embed="rId3">
            <a:alphaModFix/>
          </a:blip>
          <a:srcRect b="25356" l="17495" r="10018" t="23673"/>
          <a:stretch/>
        </p:blipFill>
        <p:spPr>
          <a:xfrm>
            <a:off x="1925353" y="2642717"/>
            <a:ext cx="2696691" cy="2839062"/>
          </a:xfrm>
          <a:prstGeom prst="rect">
            <a:avLst/>
          </a:prstGeom>
          <a:noFill/>
          <a:ln>
            <a:noFill/>
          </a:ln>
        </p:spPr>
      </p:pic>
      <p:sp>
        <p:nvSpPr>
          <p:cNvPr id="522" name="Google Shape;522;p29"/>
          <p:cNvSpPr/>
          <p:nvPr/>
        </p:nvSpPr>
        <p:spPr>
          <a:xfrm rot="687894">
            <a:off x="7581849" y="-2785957"/>
            <a:ext cx="10918342" cy="8448067"/>
          </a:xfrm>
          <a:custGeom>
            <a:rect b="b" l="l" r="r" t="t"/>
            <a:pathLst>
              <a:path extrusionOk="0" h="8448067" w="10918342">
                <a:moveTo>
                  <a:pt x="0" y="0"/>
                </a:moveTo>
                <a:lnTo>
                  <a:pt x="10918342" y="0"/>
                </a:lnTo>
                <a:lnTo>
                  <a:pt x="10918342" y="8448067"/>
                </a:lnTo>
                <a:lnTo>
                  <a:pt x="0" y="8448067"/>
                </a:lnTo>
                <a:lnTo>
                  <a:pt x="0" y="0"/>
                </a:lnTo>
                <a:close/>
              </a:path>
            </a:pathLst>
          </a:custGeom>
          <a:blipFill rotWithShape="1">
            <a:blip r:embed="rId4">
              <a:alphaModFix amt="30000"/>
            </a:blip>
            <a:stretch>
              <a:fillRect b="0" l="0" r="0" t="0"/>
            </a:stretch>
          </a:blipFill>
          <a:ln>
            <a:noFill/>
          </a:ln>
        </p:spPr>
      </p:sp>
      <p:sp>
        <p:nvSpPr>
          <p:cNvPr id="523" name="Google Shape;523;p29"/>
          <p:cNvSpPr txBox="1"/>
          <p:nvPr/>
        </p:nvSpPr>
        <p:spPr>
          <a:xfrm>
            <a:off x="5172934" y="4174949"/>
            <a:ext cx="3710852"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Name Here</a:t>
            </a:r>
            <a:endParaRPr/>
          </a:p>
        </p:txBody>
      </p:sp>
      <p:sp>
        <p:nvSpPr>
          <p:cNvPr id="524" name="Google Shape;524;p29"/>
          <p:cNvSpPr txBox="1"/>
          <p:nvPr/>
        </p:nvSpPr>
        <p:spPr>
          <a:xfrm>
            <a:off x="5172934" y="4803599"/>
            <a:ext cx="3710852" cy="6781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3D4D3B"/>
                </a:solidFill>
                <a:latin typeface="Amiko"/>
                <a:ea typeface="Amiko"/>
                <a:cs typeface="Amiko"/>
                <a:sym typeface="Amiko"/>
              </a:rPr>
              <a:t>Lorem ipsum dolor sit amet, consectetur adipiscing elit.</a:t>
            </a:r>
            <a:endParaRPr/>
          </a:p>
        </p:txBody>
      </p:sp>
      <p:pic>
        <p:nvPicPr>
          <p:cNvPr id="525" name="Google Shape;525;p29"/>
          <p:cNvPicPr preferRelativeResize="0"/>
          <p:nvPr/>
        </p:nvPicPr>
        <p:blipFill rotWithShape="1">
          <a:blip r:embed="rId5">
            <a:alphaModFix/>
          </a:blip>
          <a:srcRect b="0" l="18536" r="18536" t="0"/>
          <a:stretch/>
        </p:blipFill>
        <p:spPr>
          <a:xfrm>
            <a:off x="9884189" y="2642717"/>
            <a:ext cx="2696691" cy="2839062"/>
          </a:xfrm>
          <a:prstGeom prst="rect">
            <a:avLst/>
          </a:prstGeom>
          <a:noFill/>
          <a:ln>
            <a:noFill/>
          </a:ln>
        </p:spPr>
      </p:pic>
      <p:sp>
        <p:nvSpPr>
          <p:cNvPr id="526" name="Google Shape;526;p29"/>
          <p:cNvSpPr txBox="1"/>
          <p:nvPr/>
        </p:nvSpPr>
        <p:spPr>
          <a:xfrm>
            <a:off x="13131770" y="4174949"/>
            <a:ext cx="3710852"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Name Here</a:t>
            </a:r>
            <a:endParaRPr/>
          </a:p>
        </p:txBody>
      </p:sp>
      <p:sp>
        <p:nvSpPr>
          <p:cNvPr id="527" name="Google Shape;527;p29"/>
          <p:cNvSpPr txBox="1"/>
          <p:nvPr/>
        </p:nvSpPr>
        <p:spPr>
          <a:xfrm>
            <a:off x="13131770" y="4803599"/>
            <a:ext cx="3710852" cy="6781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3D4D3B"/>
                </a:solidFill>
                <a:latin typeface="Amiko"/>
                <a:ea typeface="Amiko"/>
                <a:cs typeface="Amiko"/>
                <a:sym typeface="Amiko"/>
              </a:rPr>
              <a:t>Lorem ipsum dolor sit amet, consectetur adipiscing elit.</a:t>
            </a:r>
            <a:endParaRPr/>
          </a:p>
        </p:txBody>
      </p:sp>
      <p:pic>
        <p:nvPicPr>
          <p:cNvPr id="528" name="Google Shape;528;p29"/>
          <p:cNvPicPr preferRelativeResize="0"/>
          <p:nvPr/>
        </p:nvPicPr>
        <p:blipFill rotWithShape="1">
          <a:blip r:embed="rId6">
            <a:alphaModFix/>
          </a:blip>
          <a:srcRect b="0" l="16246" r="27461" t="11214"/>
          <a:stretch/>
        </p:blipFill>
        <p:spPr>
          <a:xfrm>
            <a:off x="2754310" y="6106294"/>
            <a:ext cx="2696691" cy="2839062"/>
          </a:xfrm>
          <a:prstGeom prst="rect">
            <a:avLst/>
          </a:prstGeom>
          <a:noFill/>
          <a:ln>
            <a:noFill/>
          </a:ln>
        </p:spPr>
      </p:pic>
      <p:sp>
        <p:nvSpPr>
          <p:cNvPr id="529" name="Google Shape;529;p29"/>
          <p:cNvSpPr txBox="1"/>
          <p:nvPr/>
        </p:nvSpPr>
        <p:spPr>
          <a:xfrm>
            <a:off x="6001891" y="7638526"/>
            <a:ext cx="3710852"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Name Here</a:t>
            </a:r>
            <a:endParaRPr/>
          </a:p>
        </p:txBody>
      </p:sp>
      <p:sp>
        <p:nvSpPr>
          <p:cNvPr id="530" name="Google Shape;530;p29"/>
          <p:cNvSpPr txBox="1"/>
          <p:nvPr/>
        </p:nvSpPr>
        <p:spPr>
          <a:xfrm>
            <a:off x="6001891" y="8267176"/>
            <a:ext cx="3710852" cy="6781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3D4D3B"/>
                </a:solidFill>
                <a:latin typeface="Amiko"/>
                <a:ea typeface="Amiko"/>
                <a:cs typeface="Amiko"/>
                <a:sym typeface="Amiko"/>
              </a:rPr>
              <a:t>Lorem ipsum dolor sit amet, consectetur adipiscing elit.</a:t>
            </a:r>
            <a:endParaRPr/>
          </a:p>
        </p:txBody>
      </p:sp>
      <p:pic>
        <p:nvPicPr>
          <p:cNvPr id="531" name="Google Shape;531;p29"/>
          <p:cNvPicPr preferRelativeResize="0"/>
          <p:nvPr/>
        </p:nvPicPr>
        <p:blipFill rotWithShape="1">
          <a:blip r:embed="rId7">
            <a:alphaModFix/>
          </a:blip>
          <a:srcRect b="36277" l="8299" r="24762" t="10868"/>
          <a:stretch/>
        </p:blipFill>
        <p:spPr>
          <a:xfrm>
            <a:off x="10713147" y="6106294"/>
            <a:ext cx="2696691" cy="2839062"/>
          </a:xfrm>
          <a:prstGeom prst="rect">
            <a:avLst/>
          </a:prstGeom>
          <a:noFill/>
          <a:ln>
            <a:noFill/>
          </a:ln>
        </p:spPr>
      </p:pic>
      <p:sp>
        <p:nvSpPr>
          <p:cNvPr id="532" name="Google Shape;532;p29"/>
          <p:cNvSpPr txBox="1"/>
          <p:nvPr/>
        </p:nvSpPr>
        <p:spPr>
          <a:xfrm>
            <a:off x="13960728" y="7638526"/>
            <a:ext cx="3710852"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Name Here</a:t>
            </a:r>
            <a:endParaRPr/>
          </a:p>
        </p:txBody>
      </p:sp>
      <p:sp>
        <p:nvSpPr>
          <p:cNvPr id="533" name="Google Shape;533;p29"/>
          <p:cNvSpPr txBox="1"/>
          <p:nvPr/>
        </p:nvSpPr>
        <p:spPr>
          <a:xfrm>
            <a:off x="13960728" y="8267176"/>
            <a:ext cx="3710852" cy="6781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3D4D3B"/>
                </a:solidFill>
                <a:latin typeface="Amiko"/>
                <a:ea typeface="Amiko"/>
                <a:cs typeface="Amiko"/>
                <a:sym typeface="Amiko"/>
              </a:rPr>
              <a:t>Lorem ipsum dolor sit amet, consectetur adipiscing elit.</a:t>
            </a:r>
            <a:endParaRPr/>
          </a:p>
        </p:txBody>
      </p:sp>
      <p:sp>
        <p:nvSpPr>
          <p:cNvPr id="534" name="Google Shape;534;p29"/>
          <p:cNvSpPr txBox="1"/>
          <p:nvPr/>
        </p:nvSpPr>
        <p:spPr>
          <a:xfrm>
            <a:off x="1925353" y="1206353"/>
            <a:ext cx="56973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OUR TEAM</a:t>
            </a:r>
            <a:endParaRPr b="1">
              <a:latin typeface="Amiko"/>
              <a:ea typeface="Amiko"/>
              <a:cs typeface="Amiko"/>
              <a:sym typeface="Amik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538" name="Shape 538"/>
        <p:cNvGrpSpPr/>
        <p:nvPr/>
      </p:nvGrpSpPr>
      <p:grpSpPr>
        <a:xfrm>
          <a:off x="0" y="0"/>
          <a:ext cx="0" cy="0"/>
          <a:chOff x="0" y="0"/>
          <a:chExt cx="0" cy="0"/>
        </a:xfrm>
      </p:grpSpPr>
      <p:pic>
        <p:nvPicPr>
          <p:cNvPr id="539" name="Google Shape;539;p30"/>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540" name="Google Shape;540;p30"/>
          <p:cNvGrpSpPr/>
          <p:nvPr/>
        </p:nvGrpSpPr>
        <p:grpSpPr>
          <a:xfrm>
            <a:off x="0" y="-144661"/>
            <a:ext cx="18288000" cy="10431661"/>
            <a:chOff x="0" y="-38100"/>
            <a:chExt cx="4816593" cy="2747433"/>
          </a:xfrm>
        </p:grpSpPr>
        <p:sp>
          <p:nvSpPr>
            <p:cNvPr id="541" name="Google Shape;541;p30"/>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3D4D3B">
                <a:alpha val="60000"/>
              </a:srgbClr>
            </a:solidFill>
            <a:ln>
              <a:noFill/>
            </a:ln>
          </p:spPr>
        </p:sp>
        <p:sp>
          <p:nvSpPr>
            <p:cNvPr id="542" name="Google Shape;542;p30"/>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3" name="Google Shape;543;p30"/>
          <p:cNvGrpSpPr/>
          <p:nvPr/>
        </p:nvGrpSpPr>
        <p:grpSpPr>
          <a:xfrm>
            <a:off x="1670403" y="5473546"/>
            <a:ext cx="14069630" cy="2168810"/>
            <a:chOff x="0" y="-38100"/>
            <a:chExt cx="3705582" cy="571209"/>
          </a:xfrm>
        </p:grpSpPr>
        <p:sp>
          <p:nvSpPr>
            <p:cNvPr id="544" name="Google Shape;544;p30"/>
            <p:cNvSpPr/>
            <p:nvPr/>
          </p:nvSpPr>
          <p:spPr>
            <a:xfrm>
              <a:off x="0" y="0"/>
              <a:ext cx="3705582" cy="533109"/>
            </a:xfrm>
            <a:custGeom>
              <a:rect b="b" l="l" r="r" t="t"/>
              <a:pathLst>
                <a:path extrusionOk="0" h="533109" w="3705582">
                  <a:moveTo>
                    <a:pt x="0" y="0"/>
                  </a:moveTo>
                  <a:lnTo>
                    <a:pt x="3705582" y="0"/>
                  </a:lnTo>
                  <a:lnTo>
                    <a:pt x="3705582" y="533109"/>
                  </a:lnTo>
                  <a:lnTo>
                    <a:pt x="0" y="533109"/>
                  </a:lnTo>
                  <a:close/>
                </a:path>
              </a:pathLst>
            </a:custGeom>
            <a:solidFill>
              <a:srgbClr val="F9FFF9">
                <a:alpha val="80000"/>
              </a:srgbClr>
            </a:solidFill>
            <a:ln>
              <a:noFill/>
            </a:ln>
          </p:spPr>
        </p:sp>
        <p:sp>
          <p:nvSpPr>
            <p:cNvPr id="545" name="Google Shape;545;p30"/>
            <p:cNvSpPr txBox="1"/>
            <p:nvPr/>
          </p:nvSpPr>
          <p:spPr>
            <a:xfrm>
              <a:off x="0" y="-38100"/>
              <a:ext cx="3705582" cy="5712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6" name="Google Shape;546;p30"/>
          <p:cNvSpPr txBox="1"/>
          <p:nvPr/>
        </p:nvSpPr>
        <p:spPr>
          <a:xfrm>
            <a:off x="1657009" y="3958186"/>
            <a:ext cx="9678600" cy="13545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8799" u="none" cap="none" strike="noStrike">
                <a:solidFill>
                  <a:srgbClr val="F9FFF9"/>
                </a:solidFill>
                <a:latin typeface="Amiko"/>
                <a:ea typeface="Amiko"/>
                <a:cs typeface="Amiko"/>
                <a:sym typeface="Amiko"/>
              </a:rPr>
              <a:t>CONTACTS</a:t>
            </a:r>
            <a:endParaRPr b="1">
              <a:latin typeface="Amiko"/>
              <a:ea typeface="Amiko"/>
              <a:cs typeface="Amiko"/>
              <a:sym typeface="Amiko"/>
            </a:endParaRPr>
          </a:p>
        </p:txBody>
      </p:sp>
      <p:grpSp>
        <p:nvGrpSpPr>
          <p:cNvPr id="547" name="Google Shape;547;p30"/>
          <p:cNvGrpSpPr/>
          <p:nvPr/>
        </p:nvGrpSpPr>
        <p:grpSpPr>
          <a:xfrm>
            <a:off x="1028700" y="8030566"/>
            <a:ext cx="1256618" cy="1190475"/>
            <a:chOff x="0" y="0"/>
            <a:chExt cx="1675490" cy="1587300"/>
          </a:xfrm>
        </p:grpSpPr>
        <p:cxnSp>
          <p:nvCxnSpPr>
            <p:cNvPr id="548" name="Google Shape;548;p30"/>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549" name="Google Shape;549;p30"/>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550" name="Google Shape;550;p30"/>
          <p:cNvGrpSpPr/>
          <p:nvPr/>
        </p:nvGrpSpPr>
        <p:grpSpPr>
          <a:xfrm rot="5400000">
            <a:off x="1047330" y="1047330"/>
            <a:ext cx="1256618" cy="1190475"/>
            <a:chOff x="0" y="0"/>
            <a:chExt cx="1675490" cy="1587300"/>
          </a:xfrm>
        </p:grpSpPr>
        <p:cxnSp>
          <p:nvCxnSpPr>
            <p:cNvPr id="551" name="Google Shape;551;p30"/>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552" name="Google Shape;552;p30"/>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553" name="Google Shape;553;p30"/>
          <p:cNvGrpSpPr/>
          <p:nvPr/>
        </p:nvGrpSpPr>
        <p:grpSpPr>
          <a:xfrm rot="-5400000">
            <a:off x="15984052" y="8063637"/>
            <a:ext cx="1256618" cy="1190475"/>
            <a:chOff x="0" y="0"/>
            <a:chExt cx="1675490" cy="1587300"/>
          </a:xfrm>
        </p:grpSpPr>
        <p:cxnSp>
          <p:nvCxnSpPr>
            <p:cNvPr id="554" name="Google Shape;554;p30"/>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555" name="Google Shape;555;p30"/>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grpSp>
        <p:nvGrpSpPr>
          <p:cNvPr id="556" name="Google Shape;556;p30"/>
          <p:cNvGrpSpPr/>
          <p:nvPr/>
        </p:nvGrpSpPr>
        <p:grpSpPr>
          <a:xfrm rot="10800000">
            <a:off x="16002682" y="1080401"/>
            <a:ext cx="1256618" cy="1190475"/>
            <a:chOff x="0" y="0"/>
            <a:chExt cx="1675490" cy="1587300"/>
          </a:xfrm>
        </p:grpSpPr>
        <p:cxnSp>
          <p:nvCxnSpPr>
            <p:cNvPr id="557" name="Google Shape;557;p30"/>
            <p:cNvCxnSpPr/>
            <p:nvPr/>
          </p:nvCxnSpPr>
          <p:spPr>
            <a:xfrm rot="10800000">
              <a:off x="0" y="1587300"/>
              <a:ext cx="1675490" cy="0"/>
            </a:xfrm>
            <a:prstGeom prst="straightConnector1">
              <a:avLst/>
            </a:prstGeom>
            <a:noFill/>
            <a:ln cap="flat" cmpd="sng" w="99350">
              <a:solidFill>
                <a:srgbClr val="F9FFF9"/>
              </a:solidFill>
              <a:prstDash val="solid"/>
              <a:round/>
              <a:headEnd len="sm" w="sm" type="none"/>
              <a:tailEnd len="sm" w="sm" type="none"/>
            </a:ln>
          </p:spPr>
        </p:cxnSp>
        <p:cxnSp>
          <p:nvCxnSpPr>
            <p:cNvPr id="558" name="Google Shape;558;p30"/>
            <p:cNvCxnSpPr/>
            <p:nvPr/>
          </p:nvCxnSpPr>
          <p:spPr>
            <a:xfrm rot="10800000">
              <a:off x="49679" y="0"/>
              <a:ext cx="0" cy="1587300"/>
            </a:xfrm>
            <a:prstGeom prst="straightConnector1">
              <a:avLst/>
            </a:prstGeom>
            <a:noFill/>
            <a:ln cap="flat" cmpd="sng" w="99350">
              <a:solidFill>
                <a:srgbClr val="F9FFF9"/>
              </a:solidFill>
              <a:prstDash val="solid"/>
              <a:round/>
              <a:headEnd len="sm" w="sm" type="none"/>
              <a:tailEnd len="sm" w="sm" type="none"/>
            </a:ln>
          </p:spPr>
        </p:cxnSp>
      </p:grpSp>
      <p:sp>
        <p:nvSpPr>
          <p:cNvPr id="559" name="Google Shape;559;p30"/>
          <p:cNvSpPr txBox="1"/>
          <p:nvPr/>
        </p:nvSpPr>
        <p:spPr>
          <a:xfrm>
            <a:off x="2270876" y="6081404"/>
            <a:ext cx="5044659" cy="4191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3D4D3B"/>
                </a:solidFill>
                <a:latin typeface="Amiko SemiBold"/>
                <a:ea typeface="Amiko SemiBold"/>
                <a:cs typeface="Amiko SemiBold"/>
                <a:sym typeface="Amiko SemiBold"/>
              </a:rPr>
              <a:t>123-4567</a:t>
            </a:r>
            <a:endParaRPr/>
          </a:p>
        </p:txBody>
      </p:sp>
      <p:sp>
        <p:nvSpPr>
          <p:cNvPr id="560" name="Google Shape;560;p30"/>
          <p:cNvSpPr txBox="1"/>
          <p:nvPr/>
        </p:nvSpPr>
        <p:spPr>
          <a:xfrm>
            <a:off x="2270876" y="6760060"/>
            <a:ext cx="5875931" cy="4191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3D4D3B"/>
                </a:solidFill>
                <a:latin typeface="Amiko SemiBold"/>
                <a:ea typeface="Amiko SemiBold"/>
                <a:cs typeface="Amiko SemiBold"/>
                <a:sym typeface="Amiko SemiBold"/>
              </a:rPr>
              <a:t>hello@reallygreatsite.com</a:t>
            </a:r>
            <a:endParaRPr/>
          </a:p>
        </p:txBody>
      </p:sp>
      <p:sp>
        <p:nvSpPr>
          <p:cNvPr id="561" name="Google Shape;561;p30"/>
          <p:cNvSpPr txBox="1"/>
          <p:nvPr/>
        </p:nvSpPr>
        <p:spPr>
          <a:xfrm>
            <a:off x="8146807" y="6081404"/>
            <a:ext cx="5044659" cy="4191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3D4D3B"/>
                </a:solidFill>
                <a:latin typeface="Amiko SemiBold"/>
                <a:ea typeface="Amiko SemiBold"/>
                <a:cs typeface="Amiko SemiBold"/>
                <a:sym typeface="Amiko SemiBold"/>
              </a:rPr>
              <a:t>www.reallygreatsite.com</a:t>
            </a:r>
            <a:endParaRPr/>
          </a:p>
        </p:txBody>
      </p:sp>
      <p:sp>
        <p:nvSpPr>
          <p:cNvPr id="562" name="Google Shape;562;p30"/>
          <p:cNvSpPr txBox="1"/>
          <p:nvPr/>
        </p:nvSpPr>
        <p:spPr>
          <a:xfrm>
            <a:off x="8207591" y="6760060"/>
            <a:ext cx="6698673" cy="4191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3D4D3B"/>
                </a:solidFill>
                <a:latin typeface="Amiko SemiBold"/>
                <a:ea typeface="Amiko SemiBold"/>
                <a:cs typeface="Amiko SemiBold"/>
                <a:sym typeface="Amiko SemiBold"/>
              </a:rPr>
              <a:t>123 Anywhere St., Any City, ST 12345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566" name="Shape 566"/>
        <p:cNvGrpSpPr/>
        <p:nvPr/>
      </p:nvGrpSpPr>
      <p:grpSpPr>
        <a:xfrm>
          <a:off x="0" y="0"/>
          <a:ext cx="0" cy="0"/>
          <a:chOff x="0" y="0"/>
          <a:chExt cx="0" cy="0"/>
        </a:xfrm>
      </p:grpSpPr>
      <p:grpSp>
        <p:nvGrpSpPr>
          <p:cNvPr id="567" name="Google Shape;567;p31"/>
          <p:cNvGrpSpPr/>
          <p:nvPr/>
        </p:nvGrpSpPr>
        <p:grpSpPr>
          <a:xfrm>
            <a:off x="623577" y="2075020"/>
            <a:ext cx="5097676" cy="7472702"/>
            <a:chOff x="0" y="-19050"/>
            <a:chExt cx="1342589" cy="1968106"/>
          </a:xfrm>
        </p:grpSpPr>
        <p:sp>
          <p:nvSpPr>
            <p:cNvPr id="568" name="Google Shape;568;p31"/>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0" name="Google Shape;570;p31"/>
          <p:cNvGrpSpPr/>
          <p:nvPr/>
        </p:nvGrpSpPr>
        <p:grpSpPr>
          <a:xfrm>
            <a:off x="6055393" y="2075021"/>
            <a:ext cx="11512980" cy="7472652"/>
            <a:chOff x="0" y="-19050"/>
            <a:chExt cx="3032225" cy="1968106"/>
          </a:xfrm>
        </p:grpSpPr>
        <p:sp>
          <p:nvSpPr>
            <p:cNvPr id="571" name="Google Shape;571;p31"/>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3" name="Google Shape;573;p31"/>
          <p:cNvGrpSpPr/>
          <p:nvPr/>
        </p:nvGrpSpPr>
        <p:grpSpPr>
          <a:xfrm>
            <a:off x="1084414" y="2355739"/>
            <a:ext cx="4368067" cy="719567"/>
            <a:chOff x="0" y="-19050"/>
            <a:chExt cx="1150437" cy="189516"/>
          </a:xfrm>
        </p:grpSpPr>
        <p:sp>
          <p:nvSpPr>
            <p:cNvPr id="574" name="Google Shape;574;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6" name="Google Shape;576;p31"/>
          <p:cNvGrpSpPr/>
          <p:nvPr/>
        </p:nvGrpSpPr>
        <p:grpSpPr>
          <a:xfrm>
            <a:off x="9627850" y="2355739"/>
            <a:ext cx="4368067" cy="719567"/>
            <a:chOff x="0" y="-19050"/>
            <a:chExt cx="1150437" cy="189516"/>
          </a:xfrm>
        </p:grpSpPr>
        <p:sp>
          <p:nvSpPr>
            <p:cNvPr id="577" name="Google Shape;577;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9" name="Google Shape;579;p31"/>
          <p:cNvGrpSpPr/>
          <p:nvPr/>
        </p:nvGrpSpPr>
        <p:grpSpPr>
          <a:xfrm>
            <a:off x="1084414" y="6990138"/>
            <a:ext cx="4368067" cy="719567"/>
            <a:chOff x="0" y="-19050"/>
            <a:chExt cx="1150437" cy="189516"/>
          </a:xfrm>
        </p:grpSpPr>
        <p:sp>
          <p:nvSpPr>
            <p:cNvPr id="580" name="Google Shape;580;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2" name="Google Shape;582;p31"/>
          <p:cNvGrpSpPr/>
          <p:nvPr/>
        </p:nvGrpSpPr>
        <p:grpSpPr>
          <a:xfrm>
            <a:off x="1926764" y="7958728"/>
            <a:ext cx="754204" cy="771881"/>
            <a:chOff x="0" y="-19050"/>
            <a:chExt cx="812800" cy="831850"/>
          </a:xfrm>
        </p:grpSpPr>
        <p:sp>
          <p:nvSpPr>
            <p:cNvPr id="583" name="Google Shape;583;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3D4D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31"/>
          <p:cNvGrpSpPr/>
          <p:nvPr/>
        </p:nvGrpSpPr>
        <p:grpSpPr>
          <a:xfrm>
            <a:off x="2795315" y="7958728"/>
            <a:ext cx="754204" cy="771881"/>
            <a:chOff x="0" y="-19050"/>
            <a:chExt cx="812800" cy="831850"/>
          </a:xfrm>
        </p:grpSpPr>
        <p:sp>
          <p:nvSpPr>
            <p:cNvPr id="586" name="Google Shape;586;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7D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31"/>
          <p:cNvGrpSpPr/>
          <p:nvPr/>
        </p:nvGrpSpPr>
        <p:grpSpPr>
          <a:xfrm>
            <a:off x="3663867" y="7958728"/>
            <a:ext cx="754204" cy="771881"/>
            <a:chOff x="0" y="-19050"/>
            <a:chExt cx="812800" cy="831850"/>
          </a:xfrm>
        </p:grpSpPr>
        <p:sp>
          <p:nvSpPr>
            <p:cNvPr id="589" name="Google Shape;589;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9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1" name="Google Shape;591;p31"/>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592" name="Google Shape;592;p31"/>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593" name="Google Shape;593;p31"/>
          <p:cNvSpPr txBox="1"/>
          <p:nvPr/>
        </p:nvSpPr>
        <p:spPr>
          <a:xfrm>
            <a:off x="1729605" y="4038388"/>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AMIKO</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AMIKO</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AMIKO</a:t>
            </a:r>
            <a:endParaRPr/>
          </a:p>
        </p:txBody>
      </p:sp>
      <p:sp>
        <p:nvSpPr>
          <p:cNvPr id="594" name="Google Shape;594;p31"/>
          <p:cNvSpPr txBox="1"/>
          <p:nvPr/>
        </p:nvSpPr>
        <p:spPr>
          <a:xfrm>
            <a:off x="1693180"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#3D4D3B</a:t>
            </a:r>
            <a:endParaRPr/>
          </a:p>
        </p:txBody>
      </p:sp>
      <p:sp>
        <p:nvSpPr>
          <p:cNvPr id="595" name="Google Shape;595;p31"/>
          <p:cNvSpPr txBox="1"/>
          <p:nvPr/>
        </p:nvSpPr>
        <p:spPr>
          <a:xfrm>
            <a:off x="2561731"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#B7D6B3</a:t>
            </a:r>
            <a:endParaRPr/>
          </a:p>
        </p:txBody>
      </p:sp>
      <p:sp>
        <p:nvSpPr>
          <p:cNvPr id="596" name="Google Shape;596;p31"/>
          <p:cNvSpPr txBox="1"/>
          <p:nvPr/>
        </p:nvSpPr>
        <p:spPr>
          <a:xfrm>
            <a:off x="3430282" y="884453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#F9FFF9</a:t>
            </a:r>
            <a:endParaRPr/>
          </a:p>
        </p:txBody>
      </p:sp>
      <p:sp>
        <p:nvSpPr>
          <p:cNvPr id="597" name="Google Shape;597;p31"/>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3D4D3B"/>
                </a:solidFill>
                <a:latin typeface="Arial"/>
                <a:ea typeface="Arial"/>
                <a:cs typeface="Arial"/>
                <a:sym typeface="Arial"/>
              </a:rPr>
              <a:t>Use these design resources in your Canva Presentation.</a:t>
            </a:r>
            <a:endParaRPr/>
          </a:p>
        </p:txBody>
      </p:sp>
      <p:sp>
        <p:nvSpPr>
          <p:cNvPr id="598" name="Google Shape;598;p31"/>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3D4D3B"/>
                </a:solidFill>
              </a:rPr>
              <a:t>DON'T FORGET TO DELETE THIS PAGE BEFORE PRESENTING. </a:t>
            </a:r>
            <a:endParaRPr b="1"/>
          </a:p>
        </p:txBody>
      </p:sp>
      <p:sp>
        <p:nvSpPr>
          <p:cNvPr id="599" name="Google Shape;599;p31"/>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3D4D3B"/>
                </a:solidFill>
              </a:rPr>
              <a:t>RESOURCE PAGE</a:t>
            </a:r>
            <a:endParaRPr b="1"/>
          </a:p>
        </p:txBody>
      </p:sp>
      <p:sp>
        <p:nvSpPr>
          <p:cNvPr id="600" name="Google Shape;600;p31"/>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601" name="Google Shape;601;p31"/>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602" name="Google Shape;602;p31"/>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
        <p:nvSpPr>
          <p:cNvPr id="603" name="Google Shape;603;p31"/>
          <p:cNvSpPr/>
          <p:nvPr/>
        </p:nvSpPr>
        <p:spPr>
          <a:xfrm>
            <a:off x="7738338" y="3826782"/>
            <a:ext cx="4073545" cy="2413576"/>
          </a:xfrm>
          <a:custGeom>
            <a:rect b="b" l="l" r="r" t="t"/>
            <a:pathLst>
              <a:path extrusionOk="0" h="2413576" w="4073545">
                <a:moveTo>
                  <a:pt x="0" y="0"/>
                </a:moveTo>
                <a:lnTo>
                  <a:pt x="4073545" y="0"/>
                </a:lnTo>
                <a:lnTo>
                  <a:pt x="4073545" y="2413576"/>
                </a:lnTo>
                <a:lnTo>
                  <a:pt x="0" y="2413576"/>
                </a:lnTo>
                <a:lnTo>
                  <a:pt x="0" y="0"/>
                </a:lnTo>
                <a:close/>
              </a:path>
            </a:pathLst>
          </a:custGeom>
          <a:blipFill rotWithShape="1">
            <a:blip r:embed="rId3">
              <a:alphaModFix amt="30000"/>
            </a:blip>
            <a:stretch>
              <a:fillRect b="0" l="0" r="0" t="0"/>
            </a:stretch>
          </a:blipFill>
          <a:ln>
            <a:noFill/>
          </a:ln>
        </p:spPr>
      </p:sp>
      <p:sp>
        <p:nvSpPr>
          <p:cNvPr id="604" name="Google Shape;604;p31"/>
          <p:cNvSpPr/>
          <p:nvPr/>
        </p:nvSpPr>
        <p:spPr>
          <a:xfrm>
            <a:off x="8457840" y="6165825"/>
            <a:ext cx="3557551" cy="2752655"/>
          </a:xfrm>
          <a:custGeom>
            <a:rect b="b" l="l" r="r" t="t"/>
            <a:pathLst>
              <a:path extrusionOk="0" h="2752655" w="3557551">
                <a:moveTo>
                  <a:pt x="0" y="0"/>
                </a:moveTo>
                <a:lnTo>
                  <a:pt x="3557550" y="0"/>
                </a:lnTo>
                <a:lnTo>
                  <a:pt x="3557550" y="2752655"/>
                </a:lnTo>
                <a:lnTo>
                  <a:pt x="0" y="2752655"/>
                </a:lnTo>
                <a:lnTo>
                  <a:pt x="0" y="0"/>
                </a:lnTo>
                <a:close/>
              </a:path>
            </a:pathLst>
          </a:custGeom>
          <a:blipFill rotWithShape="1">
            <a:blip r:embed="rId4">
              <a:alphaModFix amt="30000"/>
            </a:blip>
            <a:stretch>
              <a:fillRect b="0" l="0" r="0" t="0"/>
            </a:stretch>
          </a:blipFill>
          <a:ln>
            <a:noFill/>
          </a:ln>
        </p:spPr>
      </p:sp>
      <p:sp>
        <p:nvSpPr>
          <p:cNvPr id="605" name="Google Shape;605;p31"/>
          <p:cNvSpPr/>
          <p:nvPr/>
        </p:nvSpPr>
        <p:spPr>
          <a:xfrm>
            <a:off x="12996465" y="4327689"/>
            <a:ext cx="2495269" cy="3676271"/>
          </a:xfrm>
          <a:custGeom>
            <a:rect b="b" l="l" r="r" t="t"/>
            <a:pathLst>
              <a:path extrusionOk="0" h="3676271" w="2495269">
                <a:moveTo>
                  <a:pt x="0" y="0"/>
                </a:moveTo>
                <a:lnTo>
                  <a:pt x="2495270" y="0"/>
                </a:lnTo>
                <a:lnTo>
                  <a:pt x="2495270" y="3676271"/>
                </a:lnTo>
                <a:lnTo>
                  <a:pt x="0" y="3676271"/>
                </a:lnTo>
                <a:lnTo>
                  <a:pt x="0" y="0"/>
                </a:lnTo>
                <a:close/>
              </a:path>
            </a:pathLst>
          </a:custGeom>
          <a:blipFill rotWithShape="1">
            <a:blip r:embed="rId5">
              <a:alphaModFix amt="30000"/>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609" name="Shape 609"/>
        <p:cNvGrpSpPr/>
        <p:nvPr/>
      </p:nvGrpSpPr>
      <p:grpSpPr>
        <a:xfrm>
          <a:off x="0" y="0"/>
          <a:ext cx="0" cy="0"/>
          <a:chOff x="0" y="0"/>
          <a:chExt cx="0" cy="0"/>
        </a:xfrm>
      </p:grpSpPr>
      <p:sp>
        <p:nvSpPr>
          <p:cNvPr id="610" name="Google Shape;610;p32"/>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3D4D3B"/>
                </a:solidFill>
                <a:latin typeface="Arial"/>
                <a:ea typeface="Arial"/>
                <a:cs typeface="Arial"/>
                <a:sym typeface="Arial"/>
              </a:rPr>
              <a:t>This presentation template is free for everyone to use thanks to the following:</a:t>
            </a:r>
            <a:endParaRPr/>
          </a:p>
        </p:txBody>
      </p:sp>
      <p:sp>
        <p:nvSpPr>
          <p:cNvPr id="611" name="Google Shape;611;p32"/>
          <p:cNvSpPr txBox="1"/>
          <p:nvPr/>
        </p:nvSpPr>
        <p:spPr>
          <a:xfrm>
            <a:off x="7108732" y="8257423"/>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3D4D3B"/>
                </a:solidFill>
              </a:rPr>
              <a:t>Happy designing!</a:t>
            </a:r>
            <a:endParaRPr b="1" i="1"/>
          </a:p>
        </p:txBody>
      </p:sp>
      <p:sp>
        <p:nvSpPr>
          <p:cNvPr id="612" name="Google Shape;612;p32"/>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3D4D3B"/>
                </a:solidFill>
                <a:latin typeface="Arial"/>
                <a:ea typeface="Arial"/>
                <a:cs typeface="Arial"/>
                <a:sym typeface="Arial"/>
              </a:rPr>
              <a:t>for the presentation template</a:t>
            </a:r>
            <a:endParaRPr/>
          </a:p>
        </p:txBody>
      </p:sp>
      <p:sp>
        <p:nvSpPr>
          <p:cNvPr id="613" name="Google Shape;613;p32"/>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3D4D3B"/>
                </a:solidFill>
                <a:latin typeface="Arial"/>
                <a:ea typeface="Arial"/>
                <a:cs typeface="Arial"/>
                <a:sym typeface="Arial"/>
              </a:rPr>
              <a:t>for the photos</a:t>
            </a:r>
            <a:endParaRPr/>
          </a:p>
        </p:txBody>
      </p:sp>
      <p:sp>
        <p:nvSpPr>
          <p:cNvPr id="614" name="Google Shape;614;p32"/>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3D4D3B"/>
                </a:solidFill>
              </a:rPr>
              <a:t>CREDITS</a:t>
            </a:r>
            <a:endParaRPr b="1"/>
          </a:p>
        </p:txBody>
      </p:sp>
      <p:sp>
        <p:nvSpPr>
          <p:cNvPr id="615" name="Google Shape;615;p32"/>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3D4D3B"/>
                </a:solidFill>
                <a:latin typeface="Arial"/>
                <a:ea typeface="Arial"/>
                <a:cs typeface="Arial"/>
                <a:sym typeface="Arial"/>
              </a:rPr>
              <a:t>Pexels, Pixabay</a:t>
            </a:r>
            <a:endParaRPr/>
          </a:p>
        </p:txBody>
      </p:sp>
      <p:sp>
        <p:nvSpPr>
          <p:cNvPr id="616" name="Google Shape;616;p32"/>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271" name="Shape 271"/>
        <p:cNvGrpSpPr/>
        <p:nvPr/>
      </p:nvGrpSpPr>
      <p:grpSpPr>
        <a:xfrm>
          <a:off x="0" y="0"/>
          <a:ext cx="0" cy="0"/>
          <a:chOff x="0" y="0"/>
          <a:chExt cx="0" cy="0"/>
        </a:xfrm>
      </p:grpSpPr>
      <p:pic>
        <p:nvPicPr>
          <p:cNvPr id="272" name="Google Shape;272;p18"/>
          <p:cNvPicPr preferRelativeResize="0"/>
          <p:nvPr/>
        </p:nvPicPr>
        <p:blipFill rotWithShape="1">
          <a:blip r:embed="rId3">
            <a:alphaModFix/>
          </a:blip>
          <a:srcRect b="37783" l="0" r="0" t="37783"/>
          <a:stretch/>
        </p:blipFill>
        <p:spPr>
          <a:xfrm>
            <a:off x="828675" y="0"/>
            <a:ext cx="17459325" cy="2844701"/>
          </a:xfrm>
          <a:prstGeom prst="rect">
            <a:avLst/>
          </a:prstGeom>
          <a:noFill/>
          <a:ln>
            <a:noFill/>
          </a:ln>
        </p:spPr>
      </p:pic>
      <p:grpSp>
        <p:nvGrpSpPr>
          <p:cNvPr id="273" name="Google Shape;273;p18"/>
          <p:cNvGrpSpPr/>
          <p:nvPr/>
        </p:nvGrpSpPr>
        <p:grpSpPr>
          <a:xfrm>
            <a:off x="365321" y="0"/>
            <a:ext cx="988857" cy="10287000"/>
            <a:chOff x="0" y="0"/>
            <a:chExt cx="1318476" cy="13716000"/>
          </a:xfrm>
        </p:grpSpPr>
        <p:cxnSp>
          <p:nvCxnSpPr>
            <p:cNvPr id="274" name="Google Shape;274;p18"/>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275" name="Google Shape;275;p18"/>
            <p:cNvGrpSpPr/>
            <p:nvPr/>
          </p:nvGrpSpPr>
          <p:grpSpPr>
            <a:xfrm>
              <a:off x="0" y="8958242"/>
              <a:ext cx="1318476" cy="4072805"/>
              <a:chOff x="0" y="-38100"/>
              <a:chExt cx="260440" cy="804505"/>
            </a:xfrm>
          </p:grpSpPr>
          <p:sp>
            <p:nvSpPr>
              <p:cNvPr id="276" name="Google Shape;276;p18"/>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277" name="Google Shape;277;p18"/>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18"/>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279" name="Google Shape;279;p18"/>
          <p:cNvSpPr txBox="1"/>
          <p:nvPr/>
        </p:nvSpPr>
        <p:spPr>
          <a:xfrm>
            <a:off x="2308420" y="3577590"/>
            <a:ext cx="96786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CONTENTS</a:t>
            </a:r>
            <a:endParaRPr b="1">
              <a:latin typeface="Amiko"/>
              <a:ea typeface="Amiko"/>
              <a:cs typeface="Amiko"/>
              <a:sym typeface="Amiko"/>
            </a:endParaRPr>
          </a:p>
        </p:txBody>
      </p:sp>
      <p:sp>
        <p:nvSpPr>
          <p:cNvPr id="280" name="Google Shape;280;p18"/>
          <p:cNvSpPr txBox="1"/>
          <p:nvPr/>
        </p:nvSpPr>
        <p:spPr>
          <a:xfrm>
            <a:off x="2308420" y="502539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01</a:t>
            </a:r>
            <a:endParaRPr b="1">
              <a:latin typeface="Amiko"/>
              <a:ea typeface="Amiko"/>
              <a:cs typeface="Amiko"/>
              <a:sym typeface="Amiko"/>
            </a:endParaRPr>
          </a:p>
        </p:txBody>
      </p:sp>
      <p:sp>
        <p:nvSpPr>
          <p:cNvPr id="281" name="Google Shape;281;p18"/>
          <p:cNvSpPr txBox="1"/>
          <p:nvPr/>
        </p:nvSpPr>
        <p:spPr>
          <a:xfrm>
            <a:off x="3047690" y="560641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282" name="Google Shape;282;p18"/>
          <p:cNvSpPr txBox="1"/>
          <p:nvPr/>
        </p:nvSpPr>
        <p:spPr>
          <a:xfrm>
            <a:off x="3047690" y="6230302"/>
            <a:ext cx="3710925"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283" name="Google Shape;283;p18"/>
          <p:cNvSpPr txBox="1"/>
          <p:nvPr/>
        </p:nvSpPr>
        <p:spPr>
          <a:xfrm>
            <a:off x="2308420" y="737997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04</a:t>
            </a:r>
            <a:endParaRPr b="1">
              <a:latin typeface="Amiko"/>
              <a:ea typeface="Amiko"/>
              <a:cs typeface="Amiko"/>
              <a:sym typeface="Amiko"/>
            </a:endParaRPr>
          </a:p>
        </p:txBody>
      </p:sp>
      <p:sp>
        <p:nvSpPr>
          <p:cNvPr id="284" name="Google Shape;284;p18"/>
          <p:cNvSpPr txBox="1"/>
          <p:nvPr/>
        </p:nvSpPr>
        <p:spPr>
          <a:xfrm>
            <a:off x="3047690" y="796099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285" name="Google Shape;285;p18"/>
          <p:cNvSpPr txBox="1"/>
          <p:nvPr/>
        </p:nvSpPr>
        <p:spPr>
          <a:xfrm>
            <a:off x="3047690" y="8584883"/>
            <a:ext cx="3710925"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286" name="Google Shape;286;p18"/>
          <p:cNvSpPr txBox="1"/>
          <p:nvPr/>
        </p:nvSpPr>
        <p:spPr>
          <a:xfrm>
            <a:off x="7711042" y="502539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02</a:t>
            </a:r>
            <a:endParaRPr b="1">
              <a:latin typeface="Amiko"/>
              <a:ea typeface="Amiko"/>
              <a:cs typeface="Amiko"/>
              <a:sym typeface="Amiko"/>
            </a:endParaRPr>
          </a:p>
        </p:txBody>
      </p:sp>
      <p:sp>
        <p:nvSpPr>
          <p:cNvPr id="287" name="Google Shape;287;p18"/>
          <p:cNvSpPr txBox="1"/>
          <p:nvPr/>
        </p:nvSpPr>
        <p:spPr>
          <a:xfrm>
            <a:off x="8450312" y="560641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288" name="Google Shape;288;p18"/>
          <p:cNvSpPr txBox="1"/>
          <p:nvPr/>
        </p:nvSpPr>
        <p:spPr>
          <a:xfrm>
            <a:off x="8450312" y="6230302"/>
            <a:ext cx="3710925"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289" name="Google Shape;289;p18"/>
          <p:cNvSpPr txBox="1"/>
          <p:nvPr/>
        </p:nvSpPr>
        <p:spPr>
          <a:xfrm>
            <a:off x="7711042" y="737997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05</a:t>
            </a:r>
            <a:endParaRPr b="1">
              <a:latin typeface="Amiko"/>
              <a:ea typeface="Amiko"/>
              <a:cs typeface="Amiko"/>
              <a:sym typeface="Amiko"/>
            </a:endParaRPr>
          </a:p>
        </p:txBody>
      </p:sp>
      <p:sp>
        <p:nvSpPr>
          <p:cNvPr id="290" name="Google Shape;290;p18"/>
          <p:cNvSpPr txBox="1"/>
          <p:nvPr/>
        </p:nvSpPr>
        <p:spPr>
          <a:xfrm>
            <a:off x="8450312" y="796099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291" name="Google Shape;291;p18"/>
          <p:cNvSpPr txBox="1"/>
          <p:nvPr/>
        </p:nvSpPr>
        <p:spPr>
          <a:xfrm>
            <a:off x="8450312" y="8584883"/>
            <a:ext cx="3710925"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292" name="Google Shape;292;p18"/>
          <p:cNvSpPr txBox="1"/>
          <p:nvPr/>
        </p:nvSpPr>
        <p:spPr>
          <a:xfrm>
            <a:off x="13113664" y="502539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03</a:t>
            </a:r>
            <a:endParaRPr b="1">
              <a:latin typeface="Amiko"/>
              <a:ea typeface="Amiko"/>
              <a:cs typeface="Amiko"/>
              <a:sym typeface="Amiko"/>
            </a:endParaRPr>
          </a:p>
        </p:txBody>
      </p:sp>
      <p:sp>
        <p:nvSpPr>
          <p:cNvPr id="293" name="Google Shape;293;p18"/>
          <p:cNvSpPr txBox="1"/>
          <p:nvPr/>
        </p:nvSpPr>
        <p:spPr>
          <a:xfrm>
            <a:off x="13852934" y="560641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294" name="Google Shape;294;p18"/>
          <p:cNvSpPr txBox="1"/>
          <p:nvPr/>
        </p:nvSpPr>
        <p:spPr>
          <a:xfrm>
            <a:off x="13852934" y="6230302"/>
            <a:ext cx="3710925"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295" name="Google Shape;295;p18"/>
          <p:cNvSpPr txBox="1"/>
          <p:nvPr/>
        </p:nvSpPr>
        <p:spPr>
          <a:xfrm>
            <a:off x="13113664" y="737997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06</a:t>
            </a:r>
            <a:endParaRPr b="1">
              <a:latin typeface="Amiko"/>
              <a:ea typeface="Amiko"/>
              <a:cs typeface="Amiko"/>
              <a:sym typeface="Amiko"/>
            </a:endParaRPr>
          </a:p>
        </p:txBody>
      </p:sp>
      <p:sp>
        <p:nvSpPr>
          <p:cNvPr id="296" name="Google Shape;296;p18"/>
          <p:cNvSpPr txBox="1"/>
          <p:nvPr/>
        </p:nvSpPr>
        <p:spPr>
          <a:xfrm>
            <a:off x="13852934" y="796099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297" name="Google Shape;297;p18"/>
          <p:cNvSpPr txBox="1"/>
          <p:nvPr/>
        </p:nvSpPr>
        <p:spPr>
          <a:xfrm>
            <a:off x="13852934" y="8584883"/>
            <a:ext cx="3710925"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301" name="Shape 301"/>
        <p:cNvGrpSpPr/>
        <p:nvPr/>
      </p:nvGrpSpPr>
      <p:grpSpPr>
        <a:xfrm>
          <a:off x="0" y="0"/>
          <a:ext cx="0" cy="0"/>
          <a:chOff x="0" y="0"/>
          <a:chExt cx="0" cy="0"/>
        </a:xfrm>
      </p:grpSpPr>
      <p:grpSp>
        <p:nvGrpSpPr>
          <p:cNvPr id="302" name="Google Shape;302;p19"/>
          <p:cNvGrpSpPr/>
          <p:nvPr/>
        </p:nvGrpSpPr>
        <p:grpSpPr>
          <a:xfrm>
            <a:off x="365321" y="0"/>
            <a:ext cx="988857" cy="10287000"/>
            <a:chOff x="0" y="0"/>
            <a:chExt cx="1318476" cy="13716000"/>
          </a:xfrm>
        </p:grpSpPr>
        <p:cxnSp>
          <p:nvCxnSpPr>
            <p:cNvPr id="303" name="Google Shape;303;p19"/>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304" name="Google Shape;304;p19"/>
            <p:cNvGrpSpPr/>
            <p:nvPr/>
          </p:nvGrpSpPr>
          <p:grpSpPr>
            <a:xfrm>
              <a:off x="0" y="8958242"/>
              <a:ext cx="1318476" cy="4072805"/>
              <a:chOff x="0" y="-38100"/>
              <a:chExt cx="260440" cy="804505"/>
            </a:xfrm>
          </p:grpSpPr>
          <p:sp>
            <p:nvSpPr>
              <p:cNvPr id="305" name="Google Shape;305;p19"/>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306" name="Google Shape;306;p19"/>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9"/>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308" name="Google Shape;308;p19"/>
          <p:cNvSpPr/>
          <p:nvPr/>
        </p:nvSpPr>
        <p:spPr>
          <a:xfrm rot="1436796">
            <a:off x="3759652" y="-2010766"/>
            <a:ext cx="9376008" cy="7254686"/>
          </a:xfrm>
          <a:custGeom>
            <a:rect b="b" l="l" r="r" t="t"/>
            <a:pathLst>
              <a:path extrusionOk="0" h="7254686" w="9376008">
                <a:moveTo>
                  <a:pt x="0" y="0"/>
                </a:moveTo>
                <a:lnTo>
                  <a:pt x="9376008" y="0"/>
                </a:lnTo>
                <a:lnTo>
                  <a:pt x="9376008" y="7254686"/>
                </a:lnTo>
                <a:lnTo>
                  <a:pt x="0" y="7254686"/>
                </a:lnTo>
                <a:lnTo>
                  <a:pt x="0" y="0"/>
                </a:lnTo>
                <a:close/>
              </a:path>
            </a:pathLst>
          </a:custGeom>
          <a:blipFill rotWithShape="1">
            <a:blip r:embed="rId3">
              <a:alphaModFix amt="30000"/>
            </a:blip>
            <a:stretch>
              <a:fillRect b="0" l="0" r="0" t="0"/>
            </a:stretch>
          </a:blipFill>
          <a:ln>
            <a:noFill/>
          </a:ln>
        </p:spPr>
      </p:sp>
      <p:pic>
        <p:nvPicPr>
          <p:cNvPr id="309" name="Google Shape;309;p19"/>
          <p:cNvPicPr preferRelativeResize="0"/>
          <p:nvPr/>
        </p:nvPicPr>
        <p:blipFill rotWithShape="1">
          <a:blip r:embed="rId4">
            <a:alphaModFix/>
          </a:blip>
          <a:srcRect b="0" l="19839" r="22403" t="0"/>
          <a:stretch/>
        </p:blipFill>
        <p:spPr>
          <a:xfrm>
            <a:off x="10366181" y="0"/>
            <a:ext cx="7921819" cy="10287000"/>
          </a:xfrm>
          <a:prstGeom prst="rect">
            <a:avLst/>
          </a:prstGeom>
          <a:noFill/>
          <a:ln>
            <a:noFill/>
          </a:ln>
        </p:spPr>
      </p:pic>
      <p:sp>
        <p:nvSpPr>
          <p:cNvPr id="310" name="Google Shape;310;p19"/>
          <p:cNvSpPr txBox="1"/>
          <p:nvPr/>
        </p:nvSpPr>
        <p:spPr>
          <a:xfrm>
            <a:off x="2229449" y="2835659"/>
            <a:ext cx="96786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INTRODUCTION</a:t>
            </a:r>
            <a:endParaRPr b="1">
              <a:latin typeface="Amiko"/>
              <a:ea typeface="Amiko"/>
              <a:cs typeface="Amiko"/>
              <a:sym typeface="Amiko"/>
            </a:endParaRPr>
          </a:p>
        </p:txBody>
      </p:sp>
      <p:sp>
        <p:nvSpPr>
          <p:cNvPr id="311" name="Google Shape;311;p19"/>
          <p:cNvSpPr txBox="1"/>
          <p:nvPr/>
        </p:nvSpPr>
        <p:spPr>
          <a:xfrm>
            <a:off x="2229449" y="4380955"/>
            <a:ext cx="6711900" cy="200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Sed nisi lacus sed viverra tellus in hac habitasse. Sed turpis tincidunt id aliquet risus feugiat in ante metus.</a:t>
            </a:r>
            <a:endParaRPr>
              <a:latin typeface="Amiko"/>
              <a:ea typeface="Amiko"/>
              <a:cs typeface="Amiko"/>
              <a:sym typeface="Amiko"/>
            </a:endParaRPr>
          </a:p>
        </p:txBody>
      </p:sp>
      <p:sp>
        <p:nvSpPr>
          <p:cNvPr id="312" name="Google Shape;312;p19"/>
          <p:cNvSpPr txBox="1"/>
          <p:nvPr/>
        </p:nvSpPr>
        <p:spPr>
          <a:xfrm>
            <a:off x="2229449" y="6659335"/>
            <a:ext cx="6711900" cy="200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Sed nisi lacus sed viverra tellus in hac habitasse. Sed turpis tincidunt id aliquet risus feugiat in ante metus.</a:t>
            </a:r>
            <a:endParaRPr>
              <a:latin typeface="Amiko"/>
              <a:ea typeface="Amiko"/>
              <a:cs typeface="Amiko"/>
              <a:sym typeface="Amik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316" name="Shape 316"/>
        <p:cNvGrpSpPr/>
        <p:nvPr/>
      </p:nvGrpSpPr>
      <p:grpSpPr>
        <a:xfrm>
          <a:off x="0" y="0"/>
          <a:ext cx="0" cy="0"/>
          <a:chOff x="0" y="0"/>
          <a:chExt cx="0" cy="0"/>
        </a:xfrm>
      </p:grpSpPr>
      <p:sp>
        <p:nvSpPr>
          <p:cNvPr id="317" name="Google Shape;317;p20"/>
          <p:cNvSpPr/>
          <p:nvPr/>
        </p:nvSpPr>
        <p:spPr>
          <a:xfrm>
            <a:off x="8692132" y="-674022"/>
            <a:ext cx="5065879" cy="7463542"/>
          </a:xfrm>
          <a:custGeom>
            <a:rect b="b" l="l" r="r" t="t"/>
            <a:pathLst>
              <a:path extrusionOk="0" h="7463542" w="5065879">
                <a:moveTo>
                  <a:pt x="0" y="0"/>
                </a:moveTo>
                <a:lnTo>
                  <a:pt x="5065879" y="0"/>
                </a:lnTo>
                <a:lnTo>
                  <a:pt x="5065879" y="7463541"/>
                </a:lnTo>
                <a:lnTo>
                  <a:pt x="0" y="7463541"/>
                </a:lnTo>
                <a:lnTo>
                  <a:pt x="0" y="0"/>
                </a:lnTo>
                <a:close/>
              </a:path>
            </a:pathLst>
          </a:custGeom>
          <a:blipFill rotWithShape="1">
            <a:blip r:embed="rId3">
              <a:alphaModFix amt="30000"/>
            </a:blip>
            <a:stretch>
              <a:fillRect b="0" l="0" r="0" t="0"/>
            </a:stretch>
          </a:blipFill>
          <a:ln>
            <a:noFill/>
          </a:ln>
        </p:spPr>
      </p:sp>
      <p:grpSp>
        <p:nvGrpSpPr>
          <p:cNvPr id="318" name="Google Shape;318;p20"/>
          <p:cNvGrpSpPr/>
          <p:nvPr/>
        </p:nvGrpSpPr>
        <p:grpSpPr>
          <a:xfrm>
            <a:off x="859750" y="5593304"/>
            <a:ext cx="17428250" cy="4693696"/>
            <a:chOff x="0" y="-19050"/>
            <a:chExt cx="4590157" cy="1236200"/>
          </a:xfrm>
        </p:grpSpPr>
        <p:sp>
          <p:nvSpPr>
            <p:cNvPr id="319" name="Google Shape;319;p20"/>
            <p:cNvSpPr/>
            <p:nvPr/>
          </p:nvSpPr>
          <p:spPr>
            <a:xfrm>
              <a:off x="0" y="0"/>
              <a:ext cx="4590157" cy="1217150"/>
            </a:xfrm>
            <a:custGeom>
              <a:rect b="b" l="l" r="r" t="t"/>
              <a:pathLst>
                <a:path extrusionOk="0" h="1217150" w="4590157">
                  <a:moveTo>
                    <a:pt x="0" y="0"/>
                  </a:moveTo>
                  <a:lnTo>
                    <a:pt x="4590157" y="0"/>
                  </a:lnTo>
                  <a:lnTo>
                    <a:pt x="4590157" y="1217150"/>
                  </a:lnTo>
                  <a:lnTo>
                    <a:pt x="0" y="1217150"/>
                  </a:lnTo>
                  <a:close/>
                </a:path>
              </a:pathLst>
            </a:custGeom>
            <a:solidFill>
              <a:srgbClr val="B7D6B3"/>
            </a:solidFill>
            <a:ln>
              <a:noFill/>
            </a:ln>
          </p:spPr>
        </p:sp>
        <p:sp>
          <p:nvSpPr>
            <p:cNvPr id="320" name="Google Shape;320;p20"/>
            <p:cNvSpPr txBox="1"/>
            <p:nvPr/>
          </p:nvSpPr>
          <p:spPr>
            <a:xfrm>
              <a:off x="0" y="-19050"/>
              <a:ext cx="4590157" cy="1236200"/>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20"/>
          <p:cNvGrpSpPr/>
          <p:nvPr/>
        </p:nvGrpSpPr>
        <p:grpSpPr>
          <a:xfrm>
            <a:off x="365321" y="0"/>
            <a:ext cx="988857" cy="10287000"/>
            <a:chOff x="0" y="0"/>
            <a:chExt cx="1318476" cy="13716000"/>
          </a:xfrm>
        </p:grpSpPr>
        <p:cxnSp>
          <p:nvCxnSpPr>
            <p:cNvPr id="322" name="Google Shape;322;p20"/>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323" name="Google Shape;323;p20"/>
            <p:cNvGrpSpPr/>
            <p:nvPr/>
          </p:nvGrpSpPr>
          <p:grpSpPr>
            <a:xfrm>
              <a:off x="0" y="8958242"/>
              <a:ext cx="1318476" cy="4072805"/>
              <a:chOff x="0" y="-38100"/>
              <a:chExt cx="260440" cy="804505"/>
            </a:xfrm>
          </p:grpSpPr>
          <p:sp>
            <p:nvSpPr>
              <p:cNvPr id="324" name="Google Shape;324;p20"/>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325" name="Google Shape;325;p20"/>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20"/>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pic>
        <p:nvPicPr>
          <p:cNvPr id="327" name="Google Shape;327;p20"/>
          <p:cNvPicPr preferRelativeResize="0"/>
          <p:nvPr/>
        </p:nvPicPr>
        <p:blipFill rotWithShape="1">
          <a:blip r:embed="rId4">
            <a:alphaModFix/>
          </a:blip>
          <a:srcRect b="0" l="30125" r="30125" t="0"/>
          <a:stretch/>
        </p:blipFill>
        <p:spPr>
          <a:xfrm>
            <a:off x="12842328" y="1028700"/>
            <a:ext cx="4755251" cy="7975386"/>
          </a:xfrm>
          <a:prstGeom prst="rect">
            <a:avLst/>
          </a:prstGeom>
          <a:noFill/>
          <a:ln>
            <a:noFill/>
          </a:ln>
        </p:spPr>
      </p:pic>
      <p:sp>
        <p:nvSpPr>
          <p:cNvPr id="328" name="Google Shape;328;p20"/>
          <p:cNvSpPr txBox="1"/>
          <p:nvPr/>
        </p:nvSpPr>
        <p:spPr>
          <a:xfrm>
            <a:off x="1980375" y="2061143"/>
            <a:ext cx="56973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KEY POINTS</a:t>
            </a:r>
            <a:endParaRPr b="1">
              <a:latin typeface="Amiko"/>
              <a:ea typeface="Amiko"/>
              <a:cs typeface="Amiko"/>
              <a:sym typeface="Amiko"/>
            </a:endParaRPr>
          </a:p>
        </p:txBody>
      </p:sp>
      <p:sp>
        <p:nvSpPr>
          <p:cNvPr id="329" name="Google Shape;329;p20"/>
          <p:cNvSpPr txBox="1"/>
          <p:nvPr/>
        </p:nvSpPr>
        <p:spPr>
          <a:xfrm>
            <a:off x="1980375" y="3371566"/>
            <a:ext cx="67119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Sed nisi lacus sed viverra tellus in hac habitasse. </a:t>
            </a:r>
            <a:endParaRPr>
              <a:latin typeface="Amiko"/>
              <a:ea typeface="Amiko"/>
              <a:cs typeface="Amiko"/>
              <a:sym typeface="Amiko"/>
            </a:endParaRPr>
          </a:p>
        </p:txBody>
      </p:sp>
      <p:sp>
        <p:nvSpPr>
          <p:cNvPr id="330" name="Google Shape;330;p20"/>
          <p:cNvSpPr txBox="1"/>
          <p:nvPr/>
        </p:nvSpPr>
        <p:spPr>
          <a:xfrm>
            <a:off x="1980375" y="6678081"/>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Point 01</a:t>
            </a:r>
            <a:endParaRPr b="1">
              <a:latin typeface="Amiko"/>
              <a:ea typeface="Amiko"/>
              <a:cs typeface="Amiko"/>
              <a:sym typeface="Amiko"/>
            </a:endParaRPr>
          </a:p>
        </p:txBody>
      </p:sp>
      <p:sp>
        <p:nvSpPr>
          <p:cNvPr id="331" name="Google Shape;331;p20"/>
          <p:cNvSpPr txBox="1"/>
          <p:nvPr/>
        </p:nvSpPr>
        <p:spPr>
          <a:xfrm>
            <a:off x="1980375" y="7301969"/>
            <a:ext cx="3086325"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332" name="Google Shape;332;p20"/>
          <p:cNvSpPr txBox="1"/>
          <p:nvPr/>
        </p:nvSpPr>
        <p:spPr>
          <a:xfrm>
            <a:off x="5562187" y="6678081"/>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Point 02</a:t>
            </a:r>
            <a:endParaRPr b="1">
              <a:latin typeface="Amiko"/>
              <a:ea typeface="Amiko"/>
              <a:cs typeface="Amiko"/>
              <a:sym typeface="Amiko"/>
            </a:endParaRPr>
          </a:p>
        </p:txBody>
      </p:sp>
      <p:sp>
        <p:nvSpPr>
          <p:cNvPr id="333" name="Google Shape;333;p20"/>
          <p:cNvSpPr txBox="1"/>
          <p:nvPr/>
        </p:nvSpPr>
        <p:spPr>
          <a:xfrm>
            <a:off x="5562187" y="7301969"/>
            <a:ext cx="3086325"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334" name="Google Shape;334;p20"/>
          <p:cNvSpPr txBox="1"/>
          <p:nvPr/>
        </p:nvSpPr>
        <p:spPr>
          <a:xfrm>
            <a:off x="9144000" y="6678081"/>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Point 03</a:t>
            </a:r>
            <a:endParaRPr b="1">
              <a:latin typeface="Amiko"/>
              <a:ea typeface="Amiko"/>
              <a:cs typeface="Amiko"/>
              <a:sym typeface="Amiko"/>
            </a:endParaRPr>
          </a:p>
        </p:txBody>
      </p:sp>
      <p:sp>
        <p:nvSpPr>
          <p:cNvPr id="335" name="Google Shape;335;p20"/>
          <p:cNvSpPr txBox="1"/>
          <p:nvPr/>
        </p:nvSpPr>
        <p:spPr>
          <a:xfrm>
            <a:off x="9144000" y="7301969"/>
            <a:ext cx="3086325"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339" name="Shape 339"/>
        <p:cNvGrpSpPr/>
        <p:nvPr/>
      </p:nvGrpSpPr>
      <p:grpSpPr>
        <a:xfrm>
          <a:off x="0" y="0"/>
          <a:ext cx="0" cy="0"/>
          <a:chOff x="0" y="0"/>
          <a:chExt cx="0" cy="0"/>
        </a:xfrm>
      </p:grpSpPr>
      <p:grpSp>
        <p:nvGrpSpPr>
          <p:cNvPr id="340" name="Google Shape;340;p21"/>
          <p:cNvGrpSpPr/>
          <p:nvPr/>
        </p:nvGrpSpPr>
        <p:grpSpPr>
          <a:xfrm>
            <a:off x="365321" y="0"/>
            <a:ext cx="988857" cy="10287000"/>
            <a:chOff x="0" y="0"/>
            <a:chExt cx="1318476" cy="13716000"/>
          </a:xfrm>
        </p:grpSpPr>
        <p:cxnSp>
          <p:nvCxnSpPr>
            <p:cNvPr id="341" name="Google Shape;341;p21"/>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342" name="Google Shape;342;p21"/>
            <p:cNvGrpSpPr/>
            <p:nvPr/>
          </p:nvGrpSpPr>
          <p:grpSpPr>
            <a:xfrm>
              <a:off x="0" y="8958242"/>
              <a:ext cx="1318476" cy="4072805"/>
              <a:chOff x="0" y="-38100"/>
              <a:chExt cx="260440" cy="804505"/>
            </a:xfrm>
          </p:grpSpPr>
          <p:sp>
            <p:nvSpPr>
              <p:cNvPr id="343" name="Google Shape;343;p21"/>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344" name="Google Shape;344;p21"/>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21"/>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346" name="Google Shape;346;p21"/>
          <p:cNvSpPr txBox="1"/>
          <p:nvPr/>
        </p:nvSpPr>
        <p:spPr>
          <a:xfrm>
            <a:off x="1919005" y="1850888"/>
            <a:ext cx="96786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MAIN OBJECTIVES</a:t>
            </a:r>
            <a:endParaRPr b="1">
              <a:latin typeface="Amiko"/>
              <a:ea typeface="Amiko"/>
              <a:cs typeface="Amiko"/>
              <a:sym typeface="Amiko"/>
            </a:endParaRPr>
          </a:p>
        </p:txBody>
      </p:sp>
      <p:pic>
        <p:nvPicPr>
          <p:cNvPr id="347" name="Google Shape;347;p21"/>
          <p:cNvPicPr preferRelativeResize="0"/>
          <p:nvPr/>
        </p:nvPicPr>
        <p:blipFill rotWithShape="1">
          <a:blip r:embed="rId3">
            <a:alphaModFix/>
          </a:blip>
          <a:srcRect b="0" l="2472" r="2472" t="0"/>
          <a:stretch/>
        </p:blipFill>
        <p:spPr>
          <a:xfrm>
            <a:off x="2471803" y="3847859"/>
            <a:ext cx="4286528" cy="3006373"/>
          </a:xfrm>
          <a:prstGeom prst="rect">
            <a:avLst/>
          </a:prstGeom>
          <a:noFill/>
          <a:ln>
            <a:noFill/>
          </a:ln>
        </p:spPr>
      </p:pic>
      <p:sp>
        <p:nvSpPr>
          <p:cNvPr id="348" name="Google Shape;348;p21"/>
          <p:cNvSpPr/>
          <p:nvPr/>
        </p:nvSpPr>
        <p:spPr>
          <a:xfrm flipH="1" rot="10022328">
            <a:off x="10189593" y="-1234825"/>
            <a:ext cx="9447556" cy="5597677"/>
          </a:xfrm>
          <a:custGeom>
            <a:rect b="b" l="l" r="r" t="t"/>
            <a:pathLst>
              <a:path extrusionOk="0" h="5597677" w="9447556">
                <a:moveTo>
                  <a:pt x="0" y="5597677"/>
                </a:moveTo>
                <a:lnTo>
                  <a:pt x="9447555" y="5597677"/>
                </a:lnTo>
                <a:lnTo>
                  <a:pt x="9447555" y="0"/>
                </a:lnTo>
                <a:lnTo>
                  <a:pt x="0" y="0"/>
                </a:lnTo>
                <a:lnTo>
                  <a:pt x="0" y="5597677"/>
                </a:lnTo>
                <a:close/>
              </a:path>
            </a:pathLst>
          </a:custGeom>
          <a:blipFill rotWithShape="1">
            <a:blip r:embed="rId4">
              <a:alphaModFix amt="30000"/>
            </a:blip>
            <a:stretch>
              <a:fillRect b="0" l="0" r="0" t="0"/>
            </a:stretch>
          </a:blipFill>
          <a:ln>
            <a:noFill/>
          </a:ln>
        </p:spPr>
      </p:sp>
      <p:sp>
        <p:nvSpPr>
          <p:cNvPr id="349" name="Google Shape;349;p21"/>
          <p:cNvSpPr txBox="1"/>
          <p:nvPr/>
        </p:nvSpPr>
        <p:spPr>
          <a:xfrm>
            <a:off x="1732533" y="3399047"/>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01</a:t>
            </a:r>
            <a:endParaRPr b="1">
              <a:latin typeface="Amiko"/>
              <a:ea typeface="Amiko"/>
              <a:cs typeface="Amiko"/>
              <a:sym typeface="Amiko"/>
            </a:endParaRPr>
          </a:p>
        </p:txBody>
      </p:sp>
      <p:sp>
        <p:nvSpPr>
          <p:cNvPr id="350" name="Google Shape;350;p21"/>
          <p:cNvSpPr txBox="1"/>
          <p:nvPr/>
        </p:nvSpPr>
        <p:spPr>
          <a:xfrm>
            <a:off x="2471803" y="7397157"/>
            <a:ext cx="37110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a:latin typeface="Amiko"/>
              <a:ea typeface="Amiko"/>
              <a:cs typeface="Amiko"/>
              <a:sym typeface="Amiko"/>
            </a:endParaRPr>
          </a:p>
        </p:txBody>
      </p:sp>
      <p:sp>
        <p:nvSpPr>
          <p:cNvPr id="351" name="Google Shape;351;p21"/>
          <p:cNvSpPr txBox="1"/>
          <p:nvPr/>
        </p:nvSpPr>
        <p:spPr>
          <a:xfrm>
            <a:off x="2471803" y="8025807"/>
            <a:ext cx="37110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pic>
        <p:nvPicPr>
          <p:cNvPr id="352" name="Google Shape;352;p21"/>
          <p:cNvPicPr preferRelativeResize="0"/>
          <p:nvPr/>
        </p:nvPicPr>
        <p:blipFill rotWithShape="1">
          <a:blip r:embed="rId5">
            <a:alphaModFix/>
          </a:blip>
          <a:srcRect b="0" l="2472" r="2472" t="0"/>
          <a:stretch/>
        </p:blipFill>
        <p:spPr>
          <a:xfrm>
            <a:off x="7828494" y="3847859"/>
            <a:ext cx="4286528" cy="3006373"/>
          </a:xfrm>
          <a:prstGeom prst="rect">
            <a:avLst/>
          </a:prstGeom>
          <a:noFill/>
          <a:ln>
            <a:noFill/>
          </a:ln>
        </p:spPr>
      </p:pic>
      <p:sp>
        <p:nvSpPr>
          <p:cNvPr id="353" name="Google Shape;353;p21"/>
          <p:cNvSpPr txBox="1"/>
          <p:nvPr/>
        </p:nvSpPr>
        <p:spPr>
          <a:xfrm>
            <a:off x="7089224" y="3399047"/>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02</a:t>
            </a:r>
            <a:endParaRPr b="1">
              <a:latin typeface="Amiko"/>
              <a:ea typeface="Amiko"/>
              <a:cs typeface="Amiko"/>
              <a:sym typeface="Amiko"/>
            </a:endParaRPr>
          </a:p>
        </p:txBody>
      </p:sp>
      <p:sp>
        <p:nvSpPr>
          <p:cNvPr id="354" name="Google Shape;354;p21"/>
          <p:cNvSpPr txBox="1"/>
          <p:nvPr/>
        </p:nvSpPr>
        <p:spPr>
          <a:xfrm>
            <a:off x="7828494" y="7397157"/>
            <a:ext cx="37110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a:latin typeface="Amiko"/>
              <a:ea typeface="Amiko"/>
              <a:cs typeface="Amiko"/>
              <a:sym typeface="Amiko"/>
            </a:endParaRPr>
          </a:p>
        </p:txBody>
      </p:sp>
      <p:sp>
        <p:nvSpPr>
          <p:cNvPr id="355" name="Google Shape;355;p21"/>
          <p:cNvSpPr txBox="1"/>
          <p:nvPr/>
        </p:nvSpPr>
        <p:spPr>
          <a:xfrm>
            <a:off x="7828494" y="8025807"/>
            <a:ext cx="37110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pic>
        <p:nvPicPr>
          <p:cNvPr id="356" name="Google Shape;356;p21"/>
          <p:cNvPicPr preferRelativeResize="0"/>
          <p:nvPr/>
        </p:nvPicPr>
        <p:blipFill rotWithShape="1">
          <a:blip r:embed="rId6">
            <a:alphaModFix/>
          </a:blip>
          <a:srcRect b="0" l="2472" r="2472" t="0"/>
          <a:stretch/>
        </p:blipFill>
        <p:spPr>
          <a:xfrm>
            <a:off x="13187667" y="3847859"/>
            <a:ext cx="4286528" cy="3006373"/>
          </a:xfrm>
          <a:prstGeom prst="rect">
            <a:avLst/>
          </a:prstGeom>
          <a:noFill/>
          <a:ln>
            <a:noFill/>
          </a:ln>
        </p:spPr>
      </p:pic>
      <p:sp>
        <p:nvSpPr>
          <p:cNvPr id="357" name="Google Shape;357;p21"/>
          <p:cNvSpPr txBox="1"/>
          <p:nvPr/>
        </p:nvSpPr>
        <p:spPr>
          <a:xfrm>
            <a:off x="12448397" y="3399047"/>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03</a:t>
            </a:r>
            <a:endParaRPr b="1">
              <a:latin typeface="Amiko"/>
              <a:ea typeface="Amiko"/>
              <a:cs typeface="Amiko"/>
              <a:sym typeface="Amiko"/>
            </a:endParaRPr>
          </a:p>
        </p:txBody>
      </p:sp>
      <p:sp>
        <p:nvSpPr>
          <p:cNvPr id="358" name="Google Shape;358;p21"/>
          <p:cNvSpPr txBox="1"/>
          <p:nvPr/>
        </p:nvSpPr>
        <p:spPr>
          <a:xfrm>
            <a:off x="13187667" y="7397157"/>
            <a:ext cx="37110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a:latin typeface="Amiko"/>
              <a:ea typeface="Amiko"/>
              <a:cs typeface="Amiko"/>
              <a:sym typeface="Amiko"/>
            </a:endParaRPr>
          </a:p>
        </p:txBody>
      </p:sp>
      <p:sp>
        <p:nvSpPr>
          <p:cNvPr id="359" name="Google Shape;359;p21"/>
          <p:cNvSpPr txBox="1"/>
          <p:nvPr/>
        </p:nvSpPr>
        <p:spPr>
          <a:xfrm>
            <a:off x="13187667" y="8025807"/>
            <a:ext cx="37110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a:t>
            </a:r>
            <a:endParaRPr>
              <a:latin typeface="Amiko"/>
              <a:ea typeface="Amiko"/>
              <a:cs typeface="Amiko"/>
              <a:sym typeface="Amik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D6B3"/>
        </a:solidFill>
      </p:bgPr>
    </p:bg>
    <p:spTree>
      <p:nvGrpSpPr>
        <p:cNvPr id="363" name="Shape 363"/>
        <p:cNvGrpSpPr/>
        <p:nvPr/>
      </p:nvGrpSpPr>
      <p:grpSpPr>
        <a:xfrm>
          <a:off x="0" y="0"/>
          <a:ext cx="0" cy="0"/>
          <a:chOff x="0" y="0"/>
          <a:chExt cx="0" cy="0"/>
        </a:xfrm>
      </p:grpSpPr>
      <p:pic>
        <p:nvPicPr>
          <p:cNvPr id="364" name="Google Shape;364;p22"/>
          <p:cNvPicPr preferRelativeResize="0"/>
          <p:nvPr/>
        </p:nvPicPr>
        <p:blipFill rotWithShape="1">
          <a:blip r:embed="rId3">
            <a:alphaModFix/>
          </a:blip>
          <a:srcRect b="0" l="20361" r="20360" t="0"/>
          <a:stretch/>
        </p:blipFill>
        <p:spPr>
          <a:xfrm>
            <a:off x="0" y="0"/>
            <a:ext cx="9144000" cy="10287000"/>
          </a:xfrm>
          <a:prstGeom prst="rect">
            <a:avLst/>
          </a:prstGeom>
          <a:noFill/>
          <a:ln>
            <a:noFill/>
          </a:ln>
        </p:spPr>
      </p:pic>
      <p:grpSp>
        <p:nvGrpSpPr>
          <p:cNvPr id="365" name="Google Shape;365;p22"/>
          <p:cNvGrpSpPr/>
          <p:nvPr/>
        </p:nvGrpSpPr>
        <p:grpSpPr>
          <a:xfrm>
            <a:off x="1599572" y="1816649"/>
            <a:ext cx="5944855" cy="6509041"/>
            <a:chOff x="0" y="-38100"/>
            <a:chExt cx="1565723" cy="1714315"/>
          </a:xfrm>
        </p:grpSpPr>
        <p:sp>
          <p:nvSpPr>
            <p:cNvPr id="366" name="Google Shape;366;p22"/>
            <p:cNvSpPr/>
            <p:nvPr/>
          </p:nvSpPr>
          <p:spPr>
            <a:xfrm>
              <a:off x="0" y="0"/>
              <a:ext cx="1565723" cy="1676215"/>
            </a:xfrm>
            <a:custGeom>
              <a:rect b="b" l="l" r="r" t="t"/>
              <a:pathLst>
                <a:path extrusionOk="0" h="1676215" w="1565723">
                  <a:moveTo>
                    <a:pt x="0" y="0"/>
                  </a:moveTo>
                  <a:lnTo>
                    <a:pt x="1565723" y="0"/>
                  </a:lnTo>
                  <a:lnTo>
                    <a:pt x="1565723" y="1676215"/>
                  </a:lnTo>
                  <a:lnTo>
                    <a:pt x="0" y="1676215"/>
                  </a:lnTo>
                  <a:close/>
                </a:path>
              </a:pathLst>
            </a:custGeom>
            <a:solidFill>
              <a:srgbClr val="000000">
                <a:alpha val="0"/>
              </a:srgbClr>
            </a:solidFill>
            <a:ln cap="sq" cmpd="sng" w="95250">
              <a:solidFill>
                <a:srgbClr val="F9FFF9">
                  <a:alpha val="80000"/>
                </a:srgbClr>
              </a:solidFill>
              <a:prstDash val="solid"/>
              <a:miter lim="8000"/>
              <a:headEnd len="sm" w="sm" type="none"/>
              <a:tailEnd len="sm" w="sm" type="none"/>
            </a:ln>
          </p:spPr>
        </p:sp>
        <p:sp>
          <p:nvSpPr>
            <p:cNvPr id="367" name="Google Shape;367;p22"/>
            <p:cNvSpPr txBox="1"/>
            <p:nvPr/>
          </p:nvSpPr>
          <p:spPr>
            <a:xfrm>
              <a:off x="0" y="-38100"/>
              <a:ext cx="1565723" cy="171431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2"/>
          <p:cNvSpPr txBox="1"/>
          <p:nvPr/>
        </p:nvSpPr>
        <p:spPr>
          <a:xfrm>
            <a:off x="2637248" y="3924300"/>
            <a:ext cx="3869400" cy="270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799" u="none" cap="none" strike="noStrike">
                <a:solidFill>
                  <a:srgbClr val="F9FFF9"/>
                </a:solidFill>
                <a:latin typeface="Amiko"/>
                <a:ea typeface="Amiko"/>
                <a:cs typeface="Amiko"/>
                <a:sym typeface="Amiko"/>
              </a:rPr>
              <a:t>PART 01</a:t>
            </a:r>
            <a:endParaRPr b="1">
              <a:latin typeface="Amiko"/>
              <a:ea typeface="Amiko"/>
              <a:cs typeface="Amiko"/>
              <a:sym typeface="Amiko"/>
            </a:endParaRPr>
          </a:p>
        </p:txBody>
      </p:sp>
      <p:sp>
        <p:nvSpPr>
          <p:cNvPr id="369" name="Google Shape;369;p22"/>
          <p:cNvSpPr/>
          <p:nvPr/>
        </p:nvSpPr>
        <p:spPr>
          <a:xfrm>
            <a:off x="13076861" y="1814073"/>
            <a:ext cx="6174761" cy="9097253"/>
          </a:xfrm>
          <a:custGeom>
            <a:rect b="b" l="l" r="r" t="t"/>
            <a:pathLst>
              <a:path extrusionOk="0" h="9097253" w="6174761">
                <a:moveTo>
                  <a:pt x="0" y="0"/>
                </a:moveTo>
                <a:lnTo>
                  <a:pt x="6174761" y="0"/>
                </a:lnTo>
                <a:lnTo>
                  <a:pt x="6174761" y="9097254"/>
                </a:lnTo>
                <a:lnTo>
                  <a:pt x="0" y="9097254"/>
                </a:lnTo>
                <a:lnTo>
                  <a:pt x="0" y="0"/>
                </a:lnTo>
                <a:close/>
              </a:path>
            </a:pathLst>
          </a:custGeom>
          <a:blipFill rotWithShape="1">
            <a:blip r:embed="rId4">
              <a:alphaModFix amt="30000"/>
            </a:blip>
            <a:stretch>
              <a:fillRect b="0" l="0" r="0" t="0"/>
            </a:stretch>
          </a:blipFill>
          <a:ln>
            <a:noFill/>
          </a:ln>
        </p:spPr>
      </p:sp>
      <p:sp>
        <p:nvSpPr>
          <p:cNvPr id="370" name="Google Shape;370;p22"/>
          <p:cNvSpPr txBox="1"/>
          <p:nvPr/>
        </p:nvSpPr>
        <p:spPr>
          <a:xfrm>
            <a:off x="10896406" y="2287591"/>
            <a:ext cx="5645400" cy="295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3D4D3B"/>
                </a:solidFill>
                <a:latin typeface="Amiko"/>
                <a:ea typeface="Amiko"/>
                <a:cs typeface="Amiko"/>
                <a:sym typeface="Amiko"/>
              </a:rPr>
              <a:t>ADD SECTION HERE</a:t>
            </a:r>
            <a:endParaRPr b="1">
              <a:latin typeface="Amiko"/>
              <a:ea typeface="Amiko"/>
              <a:cs typeface="Amiko"/>
              <a:sym typeface="Amiko"/>
            </a:endParaRPr>
          </a:p>
        </p:txBody>
      </p:sp>
      <p:sp>
        <p:nvSpPr>
          <p:cNvPr id="371" name="Google Shape;371;p22"/>
          <p:cNvSpPr txBox="1"/>
          <p:nvPr/>
        </p:nvSpPr>
        <p:spPr>
          <a:xfrm>
            <a:off x="10896406" y="5606729"/>
            <a:ext cx="4994400" cy="284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do eiusmod tempor incididunt ut labore et dolore magna aliqua. Sed nisi lacus sed viverra tellus in hac habitasse. Sed turpis tincidunt id aliquet risus feugiat in ante metus.</a:t>
            </a:r>
            <a:endParaRPr>
              <a:latin typeface="Amiko"/>
              <a:ea typeface="Amiko"/>
              <a:cs typeface="Amiko"/>
              <a:sym typeface="Amik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375" name="Shape 375"/>
        <p:cNvGrpSpPr/>
        <p:nvPr/>
      </p:nvGrpSpPr>
      <p:grpSpPr>
        <a:xfrm>
          <a:off x="0" y="0"/>
          <a:ext cx="0" cy="0"/>
          <a:chOff x="0" y="0"/>
          <a:chExt cx="0" cy="0"/>
        </a:xfrm>
      </p:grpSpPr>
      <p:grpSp>
        <p:nvGrpSpPr>
          <p:cNvPr id="376" name="Google Shape;376;p23"/>
          <p:cNvGrpSpPr/>
          <p:nvPr/>
        </p:nvGrpSpPr>
        <p:grpSpPr>
          <a:xfrm>
            <a:off x="365321" y="0"/>
            <a:ext cx="988857" cy="10287000"/>
            <a:chOff x="0" y="0"/>
            <a:chExt cx="1318476" cy="13716000"/>
          </a:xfrm>
        </p:grpSpPr>
        <p:cxnSp>
          <p:nvCxnSpPr>
            <p:cNvPr id="377" name="Google Shape;377;p23"/>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378" name="Google Shape;378;p23"/>
            <p:cNvGrpSpPr/>
            <p:nvPr/>
          </p:nvGrpSpPr>
          <p:grpSpPr>
            <a:xfrm>
              <a:off x="0" y="8958242"/>
              <a:ext cx="1318476" cy="4072805"/>
              <a:chOff x="0" y="-38100"/>
              <a:chExt cx="260440" cy="804505"/>
            </a:xfrm>
          </p:grpSpPr>
          <p:sp>
            <p:nvSpPr>
              <p:cNvPr id="379" name="Google Shape;379;p23"/>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380" name="Google Shape;380;p23"/>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1" name="Google Shape;381;p23"/>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cxnSp>
        <p:nvCxnSpPr>
          <p:cNvPr id="382" name="Google Shape;382;p23"/>
          <p:cNvCxnSpPr/>
          <p:nvPr/>
        </p:nvCxnSpPr>
        <p:spPr>
          <a:xfrm>
            <a:off x="859750" y="3000959"/>
            <a:ext cx="17886192" cy="0"/>
          </a:xfrm>
          <a:prstGeom prst="straightConnector1">
            <a:avLst/>
          </a:prstGeom>
          <a:noFill/>
          <a:ln cap="flat" cmpd="sng" w="76200">
            <a:solidFill>
              <a:srgbClr val="3D4D3B"/>
            </a:solidFill>
            <a:prstDash val="solid"/>
            <a:round/>
            <a:headEnd len="sm" w="sm" type="none"/>
            <a:tailEnd len="sm" w="sm" type="none"/>
          </a:ln>
        </p:spPr>
      </p:cxnSp>
      <p:pic>
        <p:nvPicPr>
          <p:cNvPr id="383" name="Google Shape;383;p23"/>
          <p:cNvPicPr preferRelativeResize="0"/>
          <p:nvPr/>
        </p:nvPicPr>
        <p:blipFill rotWithShape="1">
          <a:blip r:embed="rId3">
            <a:alphaModFix/>
          </a:blip>
          <a:srcRect b="0" l="1037" r="1037" t="0"/>
          <a:stretch/>
        </p:blipFill>
        <p:spPr>
          <a:xfrm>
            <a:off x="2523846" y="1836051"/>
            <a:ext cx="3191098" cy="2136483"/>
          </a:xfrm>
          <a:prstGeom prst="rect">
            <a:avLst/>
          </a:prstGeom>
          <a:noFill/>
          <a:ln>
            <a:noFill/>
          </a:ln>
        </p:spPr>
      </p:pic>
      <p:pic>
        <p:nvPicPr>
          <p:cNvPr id="384" name="Google Shape;384;p23"/>
          <p:cNvPicPr preferRelativeResize="0"/>
          <p:nvPr/>
        </p:nvPicPr>
        <p:blipFill rotWithShape="1">
          <a:blip r:embed="rId4">
            <a:alphaModFix/>
          </a:blip>
          <a:srcRect b="27682" l="0" r="0" t="27682"/>
          <a:stretch/>
        </p:blipFill>
        <p:spPr>
          <a:xfrm>
            <a:off x="6409957" y="1836051"/>
            <a:ext cx="3191098" cy="2136483"/>
          </a:xfrm>
          <a:prstGeom prst="rect">
            <a:avLst/>
          </a:prstGeom>
          <a:noFill/>
          <a:ln>
            <a:noFill/>
          </a:ln>
        </p:spPr>
      </p:pic>
      <p:pic>
        <p:nvPicPr>
          <p:cNvPr id="385" name="Google Shape;385;p23"/>
          <p:cNvPicPr preferRelativeResize="0"/>
          <p:nvPr/>
        </p:nvPicPr>
        <p:blipFill rotWithShape="1">
          <a:blip r:embed="rId5">
            <a:alphaModFix/>
          </a:blip>
          <a:srcRect b="0" l="212" r="211" t="0"/>
          <a:stretch/>
        </p:blipFill>
        <p:spPr>
          <a:xfrm>
            <a:off x="10299824" y="1836051"/>
            <a:ext cx="3191098" cy="2136483"/>
          </a:xfrm>
          <a:prstGeom prst="rect">
            <a:avLst/>
          </a:prstGeom>
          <a:noFill/>
          <a:ln>
            <a:noFill/>
          </a:ln>
        </p:spPr>
      </p:pic>
      <p:pic>
        <p:nvPicPr>
          <p:cNvPr id="386" name="Google Shape;386;p23"/>
          <p:cNvPicPr preferRelativeResize="0"/>
          <p:nvPr/>
        </p:nvPicPr>
        <p:blipFill rotWithShape="1">
          <a:blip r:embed="rId6">
            <a:alphaModFix/>
          </a:blip>
          <a:srcRect b="0" l="523" r="523" t="0"/>
          <a:stretch/>
        </p:blipFill>
        <p:spPr>
          <a:xfrm>
            <a:off x="14189690" y="1836051"/>
            <a:ext cx="3191098" cy="2136483"/>
          </a:xfrm>
          <a:prstGeom prst="rect">
            <a:avLst/>
          </a:prstGeom>
          <a:noFill/>
          <a:ln>
            <a:noFill/>
          </a:ln>
        </p:spPr>
      </p:pic>
      <p:sp>
        <p:nvSpPr>
          <p:cNvPr id="387" name="Google Shape;387;p23"/>
          <p:cNvSpPr txBox="1"/>
          <p:nvPr/>
        </p:nvSpPr>
        <p:spPr>
          <a:xfrm>
            <a:off x="2029438" y="1421416"/>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01</a:t>
            </a:r>
            <a:endParaRPr b="1">
              <a:latin typeface="Amiko"/>
              <a:ea typeface="Amiko"/>
              <a:cs typeface="Amiko"/>
              <a:sym typeface="Amiko"/>
            </a:endParaRPr>
          </a:p>
        </p:txBody>
      </p:sp>
      <p:sp>
        <p:nvSpPr>
          <p:cNvPr id="388" name="Google Shape;388;p23"/>
          <p:cNvSpPr txBox="1"/>
          <p:nvPr/>
        </p:nvSpPr>
        <p:spPr>
          <a:xfrm>
            <a:off x="6164631" y="1421416"/>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02</a:t>
            </a:r>
            <a:endParaRPr b="1">
              <a:latin typeface="Amiko"/>
              <a:ea typeface="Amiko"/>
              <a:cs typeface="Amiko"/>
              <a:sym typeface="Amiko"/>
            </a:endParaRPr>
          </a:p>
        </p:txBody>
      </p:sp>
      <p:sp>
        <p:nvSpPr>
          <p:cNvPr id="389" name="Google Shape;389;p23"/>
          <p:cNvSpPr txBox="1"/>
          <p:nvPr/>
        </p:nvSpPr>
        <p:spPr>
          <a:xfrm>
            <a:off x="10048731" y="1421416"/>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03</a:t>
            </a:r>
            <a:endParaRPr b="1">
              <a:latin typeface="Amiko"/>
              <a:ea typeface="Amiko"/>
              <a:cs typeface="Amiko"/>
              <a:sym typeface="Amiko"/>
            </a:endParaRPr>
          </a:p>
        </p:txBody>
      </p:sp>
      <p:sp>
        <p:nvSpPr>
          <p:cNvPr id="390" name="Google Shape;390;p23"/>
          <p:cNvSpPr txBox="1"/>
          <p:nvPr/>
        </p:nvSpPr>
        <p:spPr>
          <a:xfrm>
            <a:off x="13938597" y="1421416"/>
            <a:ext cx="14784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B7D6B3"/>
                </a:solidFill>
                <a:latin typeface="Amiko"/>
                <a:ea typeface="Amiko"/>
                <a:cs typeface="Amiko"/>
                <a:sym typeface="Amiko"/>
              </a:rPr>
              <a:t>04</a:t>
            </a:r>
            <a:endParaRPr b="1">
              <a:latin typeface="Amiko"/>
              <a:ea typeface="Amiko"/>
              <a:cs typeface="Amiko"/>
              <a:sym typeface="Amiko"/>
            </a:endParaRPr>
          </a:p>
        </p:txBody>
      </p:sp>
      <p:sp>
        <p:nvSpPr>
          <p:cNvPr id="391" name="Google Shape;391;p23"/>
          <p:cNvSpPr txBox="1"/>
          <p:nvPr/>
        </p:nvSpPr>
        <p:spPr>
          <a:xfrm>
            <a:off x="2453779" y="4461773"/>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392" name="Google Shape;392;p23"/>
          <p:cNvSpPr txBox="1"/>
          <p:nvPr/>
        </p:nvSpPr>
        <p:spPr>
          <a:xfrm>
            <a:off x="2453779" y="5085661"/>
            <a:ext cx="3261150"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393" name="Google Shape;393;p23"/>
          <p:cNvSpPr/>
          <p:nvPr/>
        </p:nvSpPr>
        <p:spPr>
          <a:xfrm>
            <a:off x="9246525" y="6109836"/>
            <a:ext cx="9947237" cy="5893738"/>
          </a:xfrm>
          <a:custGeom>
            <a:rect b="b" l="l" r="r" t="t"/>
            <a:pathLst>
              <a:path extrusionOk="0" h="5893738" w="9947237">
                <a:moveTo>
                  <a:pt x="0" y="0"/>
                </a:moveTo>
                <a:lnTo>
                  <a:pt x="9947237" y="0"/>
                </a:lnTo>
                <a:lnTo>
                  <a:pt x="9947237" y="5893738"/>
                </a:lnTo>
                <a:lnTo>
                  <a:pt x="0" y="5893738"/>
                </a:lnTo>
                <a:lnTo>
                  <a:pt x="0" y="0"/>
                </a:lnTo>
                <a:close/>
              </a:path>
            </a:pathLst>
          </a:custGeom>
          <a:blipFill rotWithShape="1">
            <a:blip r:embed="rId7">
              <a:alphaModFix amt="30000"/>
            </a:blip>
            <a:stretch>
              <a:fillRect b="0" l="0" r="0" t="0"/>
            </a:stretch>
          </a:blipFill>
          <a:ln>
            <a:noFill/>
          </a:ln>
        </p:spPr>
      </p:sp>
      <p:sp>
        <p:nvSpPr>
          <p:cNvPr id="394" name="Google Shape;394;p23"/>
          <p:cNvSpPr txBox="1"/>
          <p:nvPr/>
        </p:nvSpPr>
        <p:spPr>
          <a:xfrm>
            <a:off x="6337879" y="4461773"/>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395" name="Google Shape;395;p23"/>
          <p:cNvSpPr txBox="1"/>
          <p:nvPr/>
        </p:nvSpPr>
        <p:spPr>
          <a:xfrm>
            <a:off x="6337879" y="5085661"/>
            <a:ext cx="3261150"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396" name="Google Shape;396;p23"/>
          <p:cNvSpPr txBox="1"/>
          <p:nvPr/>
        </p:nvSpPr>
        <p:spPr>
          <a:xfrm>
            <a:off x="10227745" y="4461773"/>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397" name="Google Shape;397;p23"/>
          <p:cNvSpPr txBox="1"/>
          <p:nvPr/>
        </p:nvSpPr>
        <p:spPr>
          <a:xfrm>
            <a:off x="10227745" y="5085661"/>
            <a:ext cx="3261150"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398" name="Google Shape;398;p23"/>
          <p:cNvSpPr txBox="1"/>
          <p:nvPr/>
        </p:nvSpPr>
        <p:spPr>
          <a:xfrm>
            <a:off x="14189690" y="4461773"/>
            <a:ext cx="3710926"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399" name="Google Shape;399;p23"/>
          <p:cNvSpPr txBox="1"/>
          <p:nvPr/>
        </p:nvSpPr>
        <p:spPr>
          <a:xfrm>
            <a:off x="14189690" y="5085661"/>
            <a:ext cx="3261150" cy="20040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400" name="Google Shape;400;p23"/>
          <p:cNvSpPr txBox="1"/>
          <p:nvPr/>
        </p:nvSpPr>
        <p:spPr>
          <a:xfrm>
            <a:off x="2453779" y="7851115"/>
            <a:ext cx="56973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TIMELINE</a:t>
            </a:r>
            <a:endParaRPr b="1">
              <a:latin typeface="Amiko"/>
              <a:ea typeface="Amiko"/>
              <a:cs typeface="Amiko"/>
              <a:sym typeface="Amik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404" name="Shape 404"/>
        <p:cNvGrpSpPr/>
        <p:nvPr/>
      </p:nvGrpSpPr>
      <p:grpSpPr>
        <a:xfrm>
          <a:off x="0" y="0"/>
          <a:ext cx="0" cy="0"/>
          <a:chOff x="0" y="0"/>
          <a:chExt cx="0" cy="0"/>
        </a:xfrm>
      </p:grpSpPr>
      <p:grpSp>
        <p:nvGrpSpPr>
          <p:cNvPr id="405" name="Google Shape;405;p24"/>
          <p:cNvGrpSpPr/>
          <p:nvPr/>
        </p:nvGrpSpPr>
        <p:grpSpPr>
          <a:xfrm>
            <a:off x="3227723" y="2955648"/>
            <a:ext cx="15060277" cy="6827455"/>
            <a:chOff x="0" y="-19050"/>
            <a:chExt cx="3966493" cy="1798178"/>
          </a:xfrm>
        </p:grpSpPr>
        <p:sp>
          <p:nvSpPr>
            <p:cNvPr id="406" name="Google Shape;406;p24"/>
            <p:cNvSpPr/>
            <p:nvPr/>
          </p:nvSpPr>
          <p:spPr>
            <a:xfrm>
              <a:off x="0" y="0"/>
              <a:ext cx="3966493" cy="1779128"/>
            </a:xfrm>
            <a:custGeom>
              <a:rect b="b" l="l" r="r" t="t"/>
              <a:pathLst>
                <a:path extrusionOk="0" h="1779128" w="3966493">
                  <a:moveTo>
                    <a:pt x="0" y="0"/>
                  </a:moveTo>
                  <a:lnTo>
                    <a:pt x="3966493" y="0"/>
                  </a:lnTo>
                  <a:lnTo>
                    <a:pt x="3966493" y="1779128"/>
                  </a:lnTo>
                  <a:lnTo>
                    <a:pt x="0" y="1779128"/>
                  </a:lnTo>
                  <a:close/>
                </a:path>
              </a:pathLst>
            </a:custGeom>
            <a:solidFill>
              <a:srgbClr val="B7D6B3"/>
            </a:solidFill>
            <a:ln>
              <a:noFill/>
            </a:ln>
          </p:spPr>
        </p:sp>
        <p:sp>
          <p:nvSpPr>
            <p:cNvPr id="407" name="Google Shape;407;p24"/>
            <p:cNvSpPr txBox="1"/>
            <p:nvPr/>
          </p:nvSpPr>
          <p:spPr>
            <a:xfrm>
              <a:off x="0" y="-19050"/>
              <a:ext cx="3966493" cy="1798178"/>
            </a:xfrm>
            <a:prstGeom prst="rect">
              <a:avLst/>
            </a:prstGeom>
            <a:noFill/>
            <a:ln>
              <a:noFill/>
            </a:ln>
          </p:spPr>
          <p:txBody>
            <a:bodyPr anchorCtr="0" anchor="ctr" bIns="50800" lIns="50800" spcFirstLastPara="1" rIns="50800" wrap="square" tIns="50800">
              <a:noAutofit/>
            </a:bodyPr>
            <a:lstStyle/>
            <a:p>
              <a:pPr indent="0" lvl="0" marL="0" marR="0" rtl="0" algn="ctr">
                <a:lnSpc>
                  <a:spcPct val="15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08" name="Google Shape;408;p24"/>
          <p:cNvPicPr preferRelativeResize="0"/>
          <p:nvPr/>
        </p:nvPicPr>
        <p:blipFill rotWithShape="1">
          <a:blip r:embed="rId3">
            <a:alphaModFix/>
          </a:blip>
          <a:srcRect b="0" l="34450" r="34450" t="0"/>
          <a:stretch/>
        </p:blipFill>
        <p:spPr>
          <a:xfrm>
            <a:off x="859750" y="0"/>
            <a:ext cx="5917340" cy="10287000"/>
          </a:xfrm>
          <a:prstGeom prst="rect">
            <a:avLst/>
          </a:prstGeom>
          <a:noFill/>
          <a:ln>
            <a:noFill/>
          </a:ln>
        </p:spPr>
      </p:pic>
      <p:grpSp>
        <p:nvGrpSpPr>
          <p:cNvPr id="409" name="Google Shape;409;p24"/>
          <p:cNvGrpSpPr/>
          <p:nvPr/>
        </p:nvGrpSpPr>
        <p:grpSpPr>
          <a:xfrm>
            <a:off x="365321" y="0"/>
            <a:ext cx="988857" cy="10287000"/>
            <a:chOff x="0" y="0"/>
            <a:chExt cx="1318476" cy="13716000"/>
          </a:xfrm>
        </p:grpSpPr>
        <p:cxnSp>
          <p:nvCxnSpPr>
            <p:cNvPr id="410" name="Google Shape;410;p24"/>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411" name="Google Shape;411;p24"/>
            <p:cNvGrpSpPr/>
            <p:nvPr/>
          </p:nvGrpSpPr>
          <p:grpSpPr>
            <a:xfrm>
              <a:off x="0" y="8958242"/>
              <a:ext cx="1318476" cy="4072805"/>
              <a:chOff x="0" y="-38100"/>
              <a:chExt cx="260440" cy="804505"/>
            </a:xfrm>
          </p:grpSpPr>
          <p:sp>
            <p:nvSpPr>
              <p:cNvPr id="412" name="Google Shape;412;p24"/>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413" name="Google Shape;413;p24"/>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4" name="Google Shape;414;p24"/>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415" name="Google Shape;415;p24"/>
          <p:cNvSpPr txBox="1"/>
          <p:nvPr/>
        </p:nvSpPr>
        <p:spPr>
          <a:xfrm>
            <a:off x="7887047" y="1570653"/>
            <a:ext cx="56973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3D4D3B"/>
                </a:solidFill>
                <a:latin typeface="Amiko"/>
                <a:ea typeface="Amiko"/>
                <a:cs typeface="Amiko"/>
                <a:sym typeface="Amiko"/>
              </a:rPr>
              <a:t>IDEAS</a:t>
            </a:r>
            <a:endParaRPr b="1">
              <a:latin typeface="Amiko"/>
              <a:ea typeface="Amiko"/>
              <a:cs typeface="Amiko"/>
              <a:sym typeface="Amiko"/>
            </a:endParaRPr>
          </a:p>
        </p:txBody>
      </p:sp>
      <p:sp>
        <p:nvSpPr>
          <p:cNvPr id="416" name="Google Shape;416;p24"/>
          <p:cNvSpPr txBox="1"/>
          <p:nvPr/>
        </p:nvSpPr>
        <p:spPr>
          <a:xfrm>
            <a:off x="7887047" y="3646253"/>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F9FFF9"/>
                </a:solidFill>
                <a:latin typeface="Amiko"/>
                <a:ea typeface="Amiko"/>
                <a:cs typeface="Amiko"/>
                <a:sym typeface="Amiko"/>
              </a:rPr>
              <a:t>01</a:t>
            </a:r>
            <a:endParaRPr b="1">
              <a:latin typeface="Amiko"/>
              <a:ea typeface="Amiko"/>
              <a:cs typeface="Amiko"/>
              <a:sym typeface="Amiko"/>
            </a:endParaRPr>
          </a:p>
        </p:txBody>
      </p:sp>
      <p:sp>
        <p:nvSpPr>
          <p:cNvPr id="417" name="Google Shape;417;p24"/>
          <p:cNvSpPr txBox="1"/>
          <p:nvPr/>
        </p:nvSpPr>
        <p:spPr>
          <a:xfrm>
            <a:off x="8626317" y="4227278"/>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418" name="Google Shape;418;p24"/>
          <p:cNvSpPr txBox="1"/>
          <p:nvPr/>
        </p:nvSpPr>
        <p:spPr>
          <a:xfrm>
            <a:off x="8626317" y="4851166"/>
            <a:ext cx="37110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419" name="Google Shape;419;p24"/>
          <p:cNvSpPr txBox="1"/>
          <p:nvPr/>
        </p:nvSpPr>
        <p:spPr>
          <a:xfrm>
            <a:off x="13108848" y="3646253"/>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F9FFF9"/>
                </a:solidFill>
                <a:latin typeface="Amiko"/>
                <a:ea typeface="Amiko"/>
                <a:cs typeface="Amiko"/>
                <a:sym typeface="Amiko"/>
              </a:rPr>
              <a:t>02</a:t>
            </a:r>
            <a:endParaRPr b="1">
              <a:latin typeface="Amiko"/>
              <a:ea typeface="Amiko"/>
              <a:cs typeface="Amiko"/>
              <a:sym typeface="Amiko"/>
            </a:endParaRPr>
          </a:p>
        </p:txBody>
      </p:sp>
      <p:sp>
        <p:nvSpPr>
          <p:cNvPr id="420" name="Google Shape;420;p24"/>
          <p:cNvSpPr txBox="1"/>
          <p:nvPr/>
        </p:nvSpPr>
        <p:spPr>
          <a:xfrm>
            <a:off x="13848118" y="4227278"/>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421" name="Google Shape;421;p24"/>
          <p:cNvSpPr txBox="1"/>
          <p:nvPr/>
        </p:nvSpPr>
        <p:spPr>
          <a:xfrm>
            <a:off x="13848118" y="4851166"/>
            <a:ext cx="37110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422" name="Google Shape;422;p24"/>
          <p:cNvSpPr txBox="1"/>
          <p:nvPr/>
        </p:nvSpPr>
        <p:spPr>
          <a:xfrm>
            <a:off x="7887047" y="669417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F9FFF9"/>
                </a:solidFill>
                <a:latin typeface="Amiko"/>
                <a:ea typeface="Amiko"/>
                <a:cs typeface="Amiko"/>
                <a:sym typeface="Amiko"/>
              </a:rPr>
              <a:t>03</a:t>
            </a:r>
            <a:endParaRPr b="1">
              <a:latin typeface="Amiko"/>
              <a:ea typeface="Amiko"/>
              <a:cs typeface="Amiko"/>
              <a:sym typeface="Amiko"/>
            </a:endParaRPr>
          </a:p>
        </p:txBody>
      </p:sp>
      <p:sp>
        <p:nvSpPr>
          <p:cNvPr id="423" name="Google Shape;423;p24"/>
          <p:cNvSpPr txBox="1"/>
          <p:nvPr/>
        </p:nvSpPr>
        <p:spPr>
          <a:xfrm>
            <a:off x="8626317" y="727519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424" name="Google Shape;424;p24"/>
          <p:cNvSpPr txBox="1"/>
          <p:nvPr/>
        </p:nvSpPr>
        <p:spPr>
          <a:xfrm>
            <a:off x="8626317" y="7899083"/>
            <a:ext cx="37110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
        <p:nvSpPr>
          <p:cNvPr id="425" name="Google Shape;425;p24"/>
          <p:cNvSpPr txBox="1"/>
          <p:nvPr/>
        </p:nvSpPr>
        <p:spPr>
          <a:xfrm>
            <a:off x="13108848" y="6694170"/>
            <a:ext cx="1478475" cy="1231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F9FFF9"/>
                </a:solidFill>
                <a:latin typeface="Amiko"/>
                <a:ea typeface="Amiko"/>
                <a:cs typeface="Amiko"/>
                <a:sym typeface="Amiko"/>
              </a:rPr>
              <a:t>04</a:t>
            </a:r>
            <a:endParaRPr b="1">
              <a:latin typeface="Amiko"/>
              <a:ea typeface="Amiko"/>
              <a:cs typeface="Amiko"/>
              <a:sym typeface="Amiko"/>
            </a:endParaRPr>
          </a:p>
        </p:txBody>
      </p:sp>
      <p:sp>
        <p:nvSpPr>
          <p:cNvPr id="426" name="Google Shape;426;p24"/>
          <p:cNvSpPr txBox="1"/>
          <p:nvPr/>
        </p:nvSpPr>
        <p:spPr>
          <a:xfrm>
            <a:off x="13848118" y="7275195"/>
            <a:ext cx="3710925" cy="4925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3D4D3B"/>
                </a:solidFill>
                <a:latin typeface="Amiko"/>
                <a:ea typeface="Amiko"/>
                <a:cs typeface="Amiko"/>
                <a:sym typeface="Amiko"/>
              </a:rPr>
              <a:t>Add Title here</a:t>
            </a:r>
            <a:endParaRPr b="1">
              <a:latin typeface="Amiko"/>
              <a:ea typeface="Amiko"/>
              <a:cs typeface="Amiko"/>
              <a:sym typeface="Amiko"/>
            </a:endParaRPr>
          </a:p>
        </p:txBody>
      </p:sp>
      <p:sp>
        <p:nvSpPr>
          <p:cNvPr id="427" name="Google Shape;427;p24"/>
          <p:cNvSpPr txBox="1"/>
          <p:nvPr/>
        </p:nvSpPr>
        <p:spPr>
          <a:xfrm>
            <a:off x="13848118" y="7899083"/>
            <a:ext cx="37110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3D4D3B"/>
                </a:solidFill>
                <a:latin typeface="Amiko"/>
                <a:ea typeface="Amiko"/>
                <a:cs typeface="Amiko"/>
                <a:sym typeface="Amiko"/>
              </a:rPr>
              <a:t>Lorem ipsum dolor sit amet, consectetur adipiscing elit. Sed nisi lacus sed viverra tellus in hac habitasse.</a:t>
            </a:r>
            <a:endParaRPr>
              <a:latin typeface="Amiko"/>
              <a:ea typeface="Amiko"/>
              <a:cs typeface="Amiko"/>
              <a:sym typeface="Amik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FF9"/>
        </a:solidFill>
      </p:bgPr>
    </p:bg>
    <p:spTree>
      <p:nvGrpSpPr>
        <p:cNvPr id="431" name="Shape 431"/>
        <p:cNvGrpSpPr/>
        <p:nvPr/>
      </p:nvGrpSpPr>
      <p:grpSpPr>
        <a:xfrm>
          <a:off x="0" y="0"/>
          <a:ext cx="0" cy="0"/>
          <a:chOff x="0" y="0"/>
          <a:chExt cx="0" cy="0"/>
        </a:xfrm>
      </p:grpSpPr>
      <p:grpSp>
        <p:nvGrpSpPr>
          <p:cNvPr id="432" name="Google Shape;432;p25"/>
          <p:cNvGrpSpPr/>
          <p:nvPr/>
        </p:nvGrpSpPr>
        <p:grpSpPr>
          <a:xfrm>
            <a:off x="859750" y="-144661"/>
            <a:ext cx="17428250" cy="10431661"/>
            <a:chOff x="0" y="-38100"/>
            <a:chExt cx="4590157" cy="2747433"/>
          </a:xfrm>
        </p:grpSpPr>
        <p:sp>
          <p:nvSpPr>
            <p:cNvPr id="433" name="Google Shape;433;p25"/>
            <p:cNvSpPr/>
            <p:nvPr/>
          </p:nvSpPr>
          <p:spPr>
            <a:xfrm>
              <a:off x="0" y="0"/>
              <a:ext cx="4590157" cy="2709333"/>
            </a:xfrm>
            <a:custGeom>
              <a:rect b="b" l="l" r="r" t="t"/>
              <a:pathLst>
                <a:path extrusionOk="0" h="2709333" w="4590157">
                  <a:moveTo>
                    <a:pt x="0" y="0"/>
                  </a:moveTo>
                  <a:lnTo>
                    <a:pt x="4590157" y="0"/>
                  </a:lnTo>
                  <a:lnTo>
                    <a:pt x="4590157" y="2709333"/>
                  </a:lnTo>
                  <a:lnTo>
                    <a:pt x="0" y="2709333"/>
                  </a:lnTo>
                  <a:close/>
                </a:path>
              </a:pathLst>
            </a:custGeom>
            <a:solidFill>
              <a:srgbClr val="3D4D3B"/>
            </a:solidFill>
            <a:ln>
              <a:noFill/>
            </a:ln>
          </p:spPr>
        </p:sp>
        <p:sp>
          <p:nvSpPr>
            <p:cNvPr id="434" name="Google Shape;434;p25"/>
            <p:cNvSpPr txBox="1"/>
            <p:nvPr/>
          </p:nvSpPr>
          <p:spPr>
            <a:xfrm>
              <a:off x="0" y="-38100"/>
              <a:ext cx="4590157"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35" name="Google Shape;435;p25"/>
          <p:cNvPicPr preferRelativeResize="0"/>
          <p:nvPr/>
        </p:nvPicPr>
        <p:blipFill rotWithShape="1">
          <a:blip r:embed="rId3">
            <a:alphaModFix amt="40000"/>
          </a:blip>
          <a:srcRect b="5823" l="0" r="0" t="5823"/>
          <a:stretch/>
        </p:blipFill>
        <p:spPr>
          <a:xfrm>
            <a:off x="890700" y="0"/>
            <a:ext cx="17428379" cy="10287000"/>
          </a:xfrm>
          <a:prstGeom prst="rect">
            <a:avLst/>
          </a:prstGeom>
          <a:noFill/>
          <a:ln>
            <a:noFill/>
          </a:ln>
        </p:spPr>
      </p:pic>
      <p:grpSp>
        <p:nvGrpSpPr>
          <p:cNvPr id="436" name="Google Shape;436;p25"/>
          <p:cNvGrpSpPr/>
          <p:nvPr/>
        </p:nvGrpSpPr>
        <p:grpSpPr>
          <a:xfrm>
            <a:off x="365321" y="0"/>
            <a:ext cx="988857" cy="10287000"/>
            <a:chOff x="0" y="0"/>
            <a:chExt cx="1318476" cy="13716000"/>
          </a:xfrm>
        </p:grpSpPr>
        <p:cxnSp>
          <p:nvCxnSpPr>
            <p:cNvPr id="437" name="Google Shape;437;p25"/>
            <p:cNvCxnSpPr/>
            <p:nvPr/>
          </p:nvCxnSpPr>
          <p:spPr>
            <a:xfrm rot="10800000">
              <a:off x="617805" y="0"/>
              <a:ext cx="0" cy="13716000"/>
            </a:xfrm>
            <a:prstGeom prst="straightConnector1">
              <a:avLst/>
            </a:prstGeom>
            <a:noFill/>
            <a:ln cap="flat" cmpd="sng" w="101600">
              <a:solidFill>
                <a:srgbClr val="3D4D3B"/>
              </a:solidFill>
              <a:prstDash val="solid"/>
              <a:round/>
              <a:headEnd len="sm" w="sm" type="none"/>
              <a:tailEnd len="sm" w="sm" type="none"/>
            </a:ln>
          </p:spPr>
        </p:cxnSp>
        <p:grpSp>
          <p:nvGrpSpPr>
            <p:cNvPr id="438" name="Google Shape;438;p25"/>
            <p:cNvGrpSpPr/>
            <p:nvPr/>
          </p:nvGrpSpPr>
          <p:grpSpPr>
            <a:xfrm>
              <a:off x="0" y="8958242"/>
              <a:ext cx="1318476" cy="4072805"/>
              <a:chOff x="0" y="-38100"/>
              <a:chExt cx="260440" cy="804505"/>
            </a:xfrm>
          </p:grpSpPr>
          <p:sp>
            <p:nvSpPr>
              <p:cNvPr id="439" name="Google Shape;439;p25"/>
              <p:cNvSpPr/>
              <p:nvPr/>
            </p:nvSpPr>
            <p:spPr>
              <a:xfrm>
                <a:off x="0" y="0"/>
                <a:ext cx="260440" cy="766405"/>
              </a:xfrm>
              <a:custGeom>
                <a:rect b="b" l="l" r="r" t="t"/>
                <a:pathLst>
                  <a:path extrusionOk="0" h="766405" w="260440">
                    <a:moveTo>
                      <a:pt x="0" y="0"/>
                    </a:moveTo>
                    <a:lnTo>
                      <a:pt x="260440" y="0"/>
                    </a:lnTo>
                    <a:lnTo>
                      <a:pt x="260440" y="766405"/>
                    </a:lnTo>
                    <a:lnTo>
                      <a:pt x="0" y="766405"/>
                    </a:lnTo>
                    <a:close/>
                  </a:path>
                </a:pathLst>
              </a:custGeom>
              <a:solidFill>
                <a:srgbClr val="F9FFF9"/>
              </a:solidFill>
              <a:ln cap="sq" cmpd="sng" w="76200">
                <a:solidFill>
                  <a:srgbClr val="3D4D3B"/>
                </a:solidFill>
                <a:prstDash val="solid"/>
                <a:miter lim="8000"/>
                <a:headEnd len="sm" w="sm" type="none"/>
                <a:tailEnd len="sm" w="sm" type="none"/>
              </a:ln>
            </p:spPr>
          </p:sp>
          <p:sp>
            <p:nvSpPr>
              <p:cNvPr id="440" name="Google Shape;440;p25"/>
              <p:cNvSpPr txBox="1"/>
              <p:nvPr/>
            </p:nvSpPr>
            <p:spPr>
              <a:xfrm>
                <a:off x="0" y="-38100"/>
                <a:ext cx="260440" cy="8045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5"/>
            <p:cNvSpPr txBox="1"/>
            <p:nvPr/>
          </p:nvSpPr>
          <p:spPr>
            <a:xfrm rot="-5400000">
              <a:off x="-1401442" y="10762472"/>
              <a:ext cx="4111834"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3D4D3B"/>
                  </a:solidFill>
                  <a:latin typeface="Amiko SemiBold"/>
                  <a:ea typeface="Amiko SemiBold"/>
                  <a:cs typeface="Amiko SemiBold"/>
                  <a:sym typeface="Amiko SemiBold"/>
                </a:rPr>
                <a:t>04.26.24</a:t>
              </a:r>
              <a:endParaRPr/>
            </a:p>
          </p:txBody>
        </p:sp>
      </p:grpSp>
      <p:sp>
        <p:nvSpPr>
          <p:cNvPr id="442" name="Google Shape;442;p25"/>
          <p:cNvSpPr txBox="1"/>
          <p:nvPr/>
        </p:nvSpPr>
        <p:spPr>
          <a:xfrm>
            <a:off x="2470951" y="1744218"/>
            <a:ext cx="56454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B7D6B3"/>
                </a:solidFill>
                <a:latin typeface="Amiko"/>
                <a:ea typeface="Amiko"/>
                <a:cs typeface="Amiko"/>
                <a:sym typeface="Amiko"/>
              </a:rPr>
              <a:t>NUMBERS</a:t>
            </a:r>
            <a:endParaRPr b="1">
              <a:latin typeface="Amiko"/>
              <a:ea typeface="Amiko"/>
              <a:cs typeface="Amiko"/>
              <a:sym typeface="Amiko"/>
            </a:endParaRPr>
          </a:p>
        </p:txBody>
      </p:sp>
      <p:sp>
        <p:nvSpPr>
          <p:cNvPr id="443" name="Google Shape;443;p25"/>
          <p:cNvSpPr txBox="1"/>
          <p:nvPr/>
        </p:nvSpPr>
        <p:spPr>
          <a:xfrm>
            <a:off x="2470951" y="3008786"/>
            <a:ext cx="86658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F9FFF9"/>
                </a:solidFill>
                <a:latin typeface="Amiko"/>
                <a:ea typeface="Amiko"/>
                <a:cs typeface="Amiko"/>
                <a:sym typeface="Amiko"/>
              </a:rPr>
              <a:t>Lorem ipsum dolor sit amet, consectetur adipiscing elit, sed do eiusmod tempor incididunt ut labore et dolore magna aliqua. </a:t>
            </a:r>
            <a:endParaRPr>
              <a:latin typeface="Amiko"/>
              <a:ea typeface="Amiko"/>
              <a:cs typeface="Amiko"/>
              <a:sym typeface="Amiko"/>
            </a:endParaRPr>
          </a:p>
        </p:txBody>
      </p:sp>
      <p:sp>
        <p:nvSpPr>
          <p:cNvPr id="444" name="Google Shape;444;p25"/>
          <p:cNvSpPr txBox="1"/>
          <p:nvPr/>
        </p:nvSpPr>
        <p:spPr>
          <a:xfrm>
            <a:off x="2470951" y="5351742"/>
            <a:ext cx="3711000" cy="13545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8799" u="none" cap="none" strike="noStrike">
                <a:solidFill>
                  <a:srgbClr val="B7D6B3"/>
                </a:solidFill>
                <a:latin typeface="Amiko"/>
                <a:ea typeface="Amiko"/>
                <a:cs typeface="Amiko"/>
                <a:sym typeface="Amiko"/>
              </a:rPr>
              <a:t>100</a:t>
            </a:r>
            <a:endParaRPr b="1">
              <a:latin typeface="Amiko"/>
              <a:ea typeface="Amiko"/>
              <a:cs typeface="Amiko"/>
              <a:sym typeface="Amiko"/>
            </a:endParaRPr>
          </a:p>
        </p:txBody>
      </p:sp>
      <p:sp>
        <p:nvSpPr>
          <p:cNvPr id="445" name="Google Shape;445;p25"/>
          <p:cNvSpPr txBox="1"/>
          <p:nvPr/>
        </p:nvSpPr>
        <p:spPr>
          <a:xfrm>
            <a:off x="2470951" y="6647142"/>
            <a:ext cx="37110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F9FFF9"/>
                </a:solidFill>
                <a:latin typeface="Amiko"/>
                <a:ea typeface="Amiko"/>
                <a:cs typeface="Amiko"/>
                <a:sym typeface="Amiko"/>
              </a:rPr>
              <a:t>Add Title here</a:t>
            </a:r>
            <a:endParaRPr>
              <a:latin typeface="Amiko"/>
              <a:ea typeface="Amiko"/>
              <a:cs typeface="Amiko"/>
              <a:sym typeface="Amiko"/>
            </a:endParaRPr>
          </a:p>
        </p:txBody>
      </p:sp>
      <p:sp>
        <p:nvSpPr>
          <p:cNvPr id="446" name="Google Shape;446;p25"/>
          <p:cNvSpPr txBox="1"/>
          <p:nvPr/>
        </p:nvSpPr>
        <p:spPr>
          <a:xfrm>
            <a:off x="2470951" y="7864602"/>
            <a:ext cx="37110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F9FFF9"/>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447" name="Google Shape;447;p25"/>
          <p:cNvSpPr txBox="1"/>
          <p:nvPr/>
        </p:nvSpPr>
        <p:spPr>
          <a:xfrm>
            <a:off x="7288574" y="5351742"/>
            <a:ext cx="4230900" cy="13545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8799" u="none" cap="none" strike="noStrike">
                <a:solidFill>
                  <a:srgbClr val="B7D6B3"/>
                </a:solidFill>
                <a:latin typeface="Amiko"/>
                <a:ea typeface="Amiko"/>
                <a:cs typeface="Amiko"/>
                <a:sym typeface="Amiko"/>
              </a:rPr>
              <a:t>10,000</a:t>
            </a:r>
            <a:endParaRPr b="1">
              <a:latin typeface="Amiko"/>
              <a:ea typeface="Amiko"/>
              <a:cs typeface="Amiko"/>
              <a:sym typeface="Amiko"/>
            </a:endParaRPr>
          </a:p>
        </p:txBody>
      </p:sp>
      <p:sp>
        <p:nvSpPr>
          <p:cNvPr id="448" name="Google Shape;448;p25"/>
          <p:cNvSpPr txBox="1"/>
          <p:nvPr/>
        </p:nvSpPr>
        <p:spPr>
          <a:xfrm>
            <a:off x="7288574" y="6647142"/>
            <a:ext cx="37110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F9FFF9"/>
                </a:solidFill>
                <a:latin typeface="Amiko"/>
                <a:ea typeface="Amiko"/>
                <a:cs typeface="Amiko"/>
                <a:sym typeface="Amiko"/>
              </a:rPr>
              <a:t>Add Title here</a:t>
            </a:r>
            <a:endParaRPr>
              <a:latin typeface="Amiko"/>
              <a:ea typeface="Amiko"/>
              <a:cs typeface="Amiko"/>
              <a:sym typeface="Amiko"/>
            </a:endParaRPr>
          </a:p>
        </p:txBody>
      </p:sp>
      <p:sp>
        <p:nvSpPr>
          <p:cNvPr id="449" name="Google Shape;449;p25"/>
          <p:cNvSpPr txBox="1"/>
          <p:nvPr/>
        </p:nvSpPr>
        <p:spPr>
          <a:xfrm>
            <a:off x="7288574" y="7864602"/>
            <a:ext cx="37110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F9FFF9"/>
                </a:solidFill>
                <a:latin typeface="Amiko"/>
                <a:ea typeface="Amiko"/>
                <a:cs typeface="Amiko"/>
                <a:sym typeface="Amiko"/>
              </a:rPr>
              <a:t>Lorem ipsum dolor sit amet, consectetur adipiscing elit.</a:t>
            </a:r>
            <a:endParaRPr>
              <a:latin typeface="Amiko"/>
              <a:ea typeface="Amiko"/>
              <a:cs typeface="Amiko"/>
              <a:sym typeface="Amiko"/>
            </a:endParaRPr>
          </a:p>
        </p:txBody>
      </p:sp>
      <p:sp>
        <p:nvSpPr>
          <p:cNvPr id="450" name="Google Shape;450;p25"/>
          <p:cNvSpPr txBox="1"/>
          <p:nvPr/>
        </p:nvSpPr>
        <p:spPr>
          <a:xfrm>
            <a:off x="13185372" y="5351742"/>
            <a:ext cx="4074000" cy="13545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8799" u="none" cap="none" strike="noStrike">
                <a:solidFill>
                  <a:srgbClr val="B7D6B3"/>
                </a:solidFill>
                <a:latin typeface="Amiko"/>
                <a:ea typeface="Amiko"/>
                <a:cs typeface="Amiko"/>
                <a:sym typeface="Amiko"/>
              </a:rPr>
              <a:t>1,000</a:t>
            </a:r>
            <a:endParaRPr b="1">
              <a:latin typeface="Amiko"/>
              <a:ea typeface="Amiko"/>
              <a:cs typeface="Amiko"/>
              <a:sym typeface="Amiko"/>
            </a:endParaRPr>
          </a:p>
        </p:txBody>
      </p:sp>
      <p:sp>
        <p:nvSpPr>
          <p:cNvPr id="451" name="Google Shape;451;p25"/>
          <p:cNvSpPr txBox="1"/>
          <p:nvPr/>
        </p:nvSpPr>
        <p:spPr>
          <a:xfrm>
            <a:off x="13185372" y="6647142"/>
            <a:ext cx="3711000" cy="49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F9FFF9"/>
                </a:solidFill>
                <a:latin typeface="Amiko"/>
                <a:ea typeface="Amiko"/>
                <a:cs typeface="Amiko"/>
                <a:sym typeface="Amiko"/>
              </a:rPr>
              <a:t>Add Title here</a:t>
            </a:r>
            <a:endParaRPr>
              <a:latin typeface="Amiko"/>
              <a:ea typeface="Amiko"/>
              <a:cs typeface="Amiko"/>
              <a:sym typeface="Amiko"/>
            </a:endParaRPr>
          </a:p>
        </p:txBody>
      </p:sp>
      <p:sp>
        <p:nvSpPr>
          <p:cNvPr id="452" name="Google Shape;452;p25"/>
          <p:cNvSpPr txBox="1"/>
          <p:nvPr/>
        </p:nvSpPr>
        <p:spPr>
          <a:xfrm>
            <a:off x="13185372" y="7864602"/>
            <a:ext cx="37110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F9FFF9"/>
                </a:solidFill>
                <a:latin typeface="Amiko"/>
                <a:ea typeface="Amiko"/>
                <a:cs typeface="Amiko"/>
                <a:sym typeface="Amiko"/>
              </a:rPr>
              <a:t>Lorem ipsum dolor sit amet, consectetur adipiscing elit.</a:t>
            </a:r>
            <a:endParaRPr>
              <a:latin typeface="Amiko"/>
              <a:ea typeface="Amiko"/>
              <a:cs typeface="Amiko"/>
              <a:sym typeface="Amik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