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Gruppo"/>
      <p:regular r:id="rId26"/>
    </p:embeddedFont>
    <p:embeddedFont>
      <p:font typeface="Nunito SemiBold"/>
      <p:regular r:id="rId27"/>
      <p:bold r:id="rId28"/>
      <p:italic r:id="rId29"/>
      <p:boldItalic r:id="rId30"/>
    </p:embeddedFont>
    <p:embeddedFont>
      <p:font typeface="Nunito"/>
      <p:regular r:id="rId31"/>
      <p:bold r:id="rId32"/>
      <p:italic r:id="rId33"/>
      <p:boldItalic r:id="rId34"/>
    </p:embeddedFont>
    <p:embeddedFont>
      <p:font typeface="Lato"/>
      <p:regular r:id="rId35"/>
      <p:bold r:id="rId36"/>
      <p:italic r:id="rId37"/>
      <p:boldItalic r:id="rId38"/>
    </p:embeddedFont>
    <p:embeddedFont>
      <p:font typeface="Barlow"/>
      <p:regular r:id="rId39"/>
      <p:bold r:id="rId40"/>
      <p:italic r:id="rId41"/>
      <p:boldItalic r:id="rId42"/>
    </p:embeddedFont>
    <p:embeddedFont>
      <p:font typeface="Barlow Black"/>
      <p:bold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Barlow-bold.fntdata"/><Relationship Id="rId20" Type="http://schemas.openxmlformats.org/officeDocument/2006/relationships/slide" Target="slides/slide15.xml"/><Relationship Id="rId42" Type="http://schemas.openxmlformats.org/officeDocument/2006/relationships/font" Target="fonts/Barlow-boldItalic.fntdata"/><Relationship Id="rId41" Type="http://schemas.openxmlformats.org/officeDocument/2006/relationships/font" Target="fonts/Barlow-italic.fntdata"/><Relationship Id="rId22" Type="http://schemas.openxmlformats.org/officeDocument/2006/relationships/slide" Target="slides/slide17.xml"/><Relationship Id="rId44" Type="http://schemas.openxmlformats.org/officeDocument/2006/relationships/font" Target="fonts/BarlowBlack-boldItalic.fntdata"/><Relationship Id="rId21" Type="http://schemas.openxmlformats.org/officeDocument/2006/relationships/slide" Target="slides/slide16.xml"/><Relationship Id="rId43" Type="http://schemas.openxmlformats.org/officeDocument/2006/relationships/font" Target="fonts/BarlowBlack-bold.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Gruppo-regular.fntdata"/><Relationship Id="rId25" Type="http://schemas.openxmlformats.org/officeDocument/2006/relationships/slide" Target="slides/slide20.xml"/><Relationship Id="rId28" Type="http://schemas.openxmlformats.org/officeDocument/2006/relationships/font" Target="fonts/NunitoSemiBold-bold.fntdata"/><Relationship Id="rId27" Type="http://schemas.openxmlformats.org/officeDocument/2006/relationships/font" Target="fonts/NunitoSemiBold-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unitoSemi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Nunito-regular.fntdata"/><Relationship Id="rId30" Type="http://schemas.openxmlformats.org/officeDocument/2006/relationships/font" Target="fonts/NunitoSemiBold-boldItalic.fntdata"/><Relationship Id="rId11" Type="http://schemas.openxmlformats.org/officeDocument/2006/relationships/slide" Target="slides/slide6.xml"/><Relationship Id="rId33" Type="http://schemas.openxmlformats.org/officeDocument/2006/relationships/font" Target="fonts/Nunito-italic.fntdata"/><Relationship Id="rId10" Type="http://schemas.openxmlformats.org/officeDocument/2006/relationships/slide" Target="slides/slide5.xml"/><Relationship Id="rId32" Type="http://schemas.openxmlformats.org/officeDocument/2006/relationships/font" Target="fonts/Nunito-bold.fntdata"/><Relationship Id="rId13" Type="http://schemas.openxmlformats.org/officeDocument/2006/relationships/slide" Target="slides/slide8.xml"/><Relationship Id="rId35" Type="http://schemas.openxmlformats.org/officeDocument/2006/relationships/font" Target="fonts/Lato-regular.fntdata"/><Relationship Id="rId12" Type="http://schemas.openxmlformats.org/officeDocument/2006/relationships/slide" Target="slides/slide7.xml"/><Relationship Id="rId34" Type="http://schemas.openxmlformats.org/officeDocument/2006/relationships/font" Target="fonts/Nunito-boldItalic.fntdata"/><Relationship Id="rId15" Type="http://schemas.openxmlformats.org/officeDocument/2006/relationships/slide" Target="slides/slide10.xml"/><Relationship Id="rId37" Type="http://schemas.openxmlformats.org/officeDocument/2006/relationships/font" Target="fonts/Lato-italic.fntdata"/><Relationship Id="rId14" Type="http://schemas.openxmlformats.org/officeDocument/2006/relationships/slide" Target="slides/slide9.xml"/><Relationship Id="rId36" Type="http://schemas.openxmlformats.org/officeDocument/2006/relationships/font" Target="fonts/Lato-bold.fntdata"/><Relationship Id="rId17" Type="http://schemas.openxmlformats.org/officeDocument/2006/relationships/slide" Target="slides/slide12.xml"/><Relationship Id="rId39" Type="http://schemas.openxmlformats.org/officeDocument/2006/relationships/font" Target="fonts/Barlow-regular.fntdata"/><Relationship Id="rId16" Type="http://schemas.openxmlformats.org/officeDocument/2006/relationships/slide" Target="slides/slide11.xml"/><Relationship Id="rId38" Type="http://schemas.openxmlformats.org/officeDocument/2006/relationships/font" Target="fonts/Lato-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 name="Google Shape;11;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 name="Google Shape;12;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7" name="Shape 107"/>
        <p:cNvGrpSpPr/>
        <p:nvPr/>
      </p:nvGrpSpPr>
      <p:grpSpPr>
        <a:xfrm>
          <a:off x="0" y="0"/>
          <a:ext cx="0" cy="0"/>
          <a:chOff x="0" y="0"/>
          <a:chExt cx="0" cy="0"/>
        </a:xfrm>
      </p:grpSpPr>
      <p:sp>
        <p:nvSpPr>
          <p:cNvPr id="108" name="Google Shape;108;p1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1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10" name="Google Shape;110;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3" name="Shape 113"/>
        <p:cNvGrpSpPr/>
        <p:nvPr/>
      </p:nvGrpSpPr>
      <p:grpSpPr>
        <a:xfrm>
          <a:off x="0" y="0"/>
          <a:ext cx="0" cy="0"/>
          <a:chOff x="0" y="0"/>
          <a:chExt cx="0" cy="0"/>
        </a:xfrm>
      </p:grpSpPr>
      <p:sp>
        <p:nvSpPr>
          <p:cNvPr id="114" name="Google Shape;114;p12"/>
          <p:cNvSpPr txBox="1"/>
          <p:nvPr>
            <p:ph type="title"/>
          </p:nvPr>
        </p:nvSpPr>
        <p:spPr>
          <a:xfrm>
            <a:off x="457200" y="274650"/>
            <a:ext cx="128643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1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16" name="Google Shape;116;p1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17" name="Google Shape;11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0" name="Shape 120"/>
        <p:cNvGrpSpPr/>
        <p:nvPr/>
      </p:nvGrpSpPr>
      <p:grpSpPr>
        <a:xfrm>
          <a:off x="0" y="0"/>
          <a:ext cx="0" cy="0"/>
          <a:chOff x="0" y="0"/>
          <a:chExt cx="0" cy="0"/>
        </a:xfrm>
      </p:grpSpPr>
      <p:sp>
        <p:nvSpPr>
          <p:cNvPr id="121" name="Google Shape;121;p13"/>
          <p:cNvSpPr txBox="1"/>
          <p:nvPr>
            <p:ph type="title"/>
          </p:nvPr>
        </p:nvSpPr>
        <p:spPr>
          <a:xfrm>
            <a:off x="457200" y="274650"/>
            <a:ext cx="128643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1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23" name="Google Shape;123;p1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24" name="Google Shape;124;p1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25" name="Google Shape;125;p1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26" name="Google Shape;126;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9" name="Shape 129"/>
        <p:cNvGrpSpPr/>
        <p:nvPr/>
      </p:nvGrpSpPr>
      <p:grpSpPr>
        <a:xfrm>
          <a:off x="0" y="0"/>
          <a:ext cx="0" cy="0"/>
          <a:chOff x="0" y="0"/>
          <a:chExt cx="0" cy="0"/>
        </a:xfrm>
      </p:grpSpPr>
      <p:sp>
        <p:nvSpPr>
          <p:cNvPr id="130" name="Google Shape;130;p14"/>
          <p:cNvSpPr txBox="1"/>
          <p:nvPr>
            <p:ph type="title"/>
          </p:nvPr>
        </p:nvSpPr>
        <p:spPr>
          <a:xfrm>
            <a:off x="457200" y="274650"/>
            <a:ext cx="128643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4" name="Shape 134"/>
        <p:cNvGrpSpPr/>
        <p:nvPr/>
      </p:nvGrpSpPr>
      <p:grpSpPr>
        <a:xfrm>
          <a:off x="0" y="0"/>
          <a:ext cx="0" cy="0"/>
          <a:chOff x="0" y="0"/>
          <a:chExt cx="0" cy="0"/>
        </a:xfrm>
      </p:grpSpPr>
      <p:sp>
        <p:nvSpPr>
          <p:cNvPr id="135" name="Google Shape;135;p1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6" name="Google Shape;136;p1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37" name="Google Shape;137;p1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38" name="Google Shape;138;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1" name="Shape 141"/>
        <p:cNvGrpSpPr/>
        <p:nvPr/>
      </p:nvGrpSpPr>
      <p:grpSpPr>
        <a:xfrm>
          <a:off x="0" y="0"/>
          <a:ext cx="0" cy="0"/>
          <a:chOff x="0" y="0"/>
          <a:chExt cx="0" cy="0"/>
        </a:xfrm>
      </p:grpSpPr>
      <p:sp>
        <p:nvSpPr>
          <p:cNvPr id="142" name="Google Shape;142;p1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3" name="Google Shape;143;p16"/>
          <p:cNvSpPr/>
          <p:nvPr>
            <p:ph idx="2" type="pic"/>
          </p:nvPr>
        </p:nvSpPr>
        <p:spPr>
          <a:xfrm>
            <a:off x="1792288" y="612775"/>
            <a:ext cx="5486400" cy="4114800"/>
          </a:xfrm>
          <a:prstGeom prst="rect">
            <a:avLst/>
          </a:prstGeom>
          <a:noFill/>
          <a:ln>
            <a:noFill/>
          </a:ln>
        </p:spPr>
      </p:sp>
      <p:sp>
        <p:nvSpPr>
          <p:cNvPr id="144" name="Google Shape;144;p1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45" name="Google Shape;145;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8" name="Shape 148"/>
        <p:cNvGrpSpPr/>
        <p:nvPr/>
      </p:nvGrpSpPr>
      <p:grpSpPr>
        <a:xfrm>
          <a:off x="0" y="0"/>
          <a:ext cx="0" cy="0"/>
          <a:chOff x="0" y="0"/>
          <a:chExt cx="0" cy="0"/>
        </a:xfrm>
      </p:grpSpPr>
      <p:sp>
        <p:nvSpPr>
          <p:cNvPr id="149" name="Google Shape;149;p17"/>
          <p:cNvSpPr txBox="1"/>
          <p:nvPr>
            <p:ph type="title"/>
          </p:nvPr>
        </p:nvSpPr>
        <p:spPr>
          <a:xfrm>
            <a:off x="457200" y="274650"/>
            <a:ext cx="128643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 name="Google Shape;150;p17"/>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1" name="Google Shape;151;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4" name="Shape 154"/>
        <p:cNvGrpSpPr/>
        <p:nvPr/>
      </p:nvGrpSpPr>
      <p:grpSpPr>
        <a:xfrm>
          <a:off x="0" y="0"/>
          <a:ext cx="0" cy="0"/>
          <a:chOff x="0" y="0"/>
          <a:chExt cx="0" cy="0"/>
        </a:xfrm>
      </p:grpSpPr>
      <p:sp>
        <p:nvSpPr>
          <p:cNvPr id="155" name="Google Shape;155;p18"/>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6" name="Google Shape;156;p18"/>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7" name="Google Shape;157;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5">
    <p:spTree>
      <p:nvGrpSpPr>
        <p:cNvPr id="13" name="Shape 13"/>
        <p:cNvGrpSpPr/>
        <p:nvPr/>
      </p:nvGrpSpPr>
      <p:grpSpPr>
        <a:xfrm>
          <a:off x="0" y="0"/>
          <a:ext cx="0" cy="0"/>
          <a:chOff x="0" y="0"/>
          <a:chExt cx="0" cy="0"/>
        </a:xfrm>
      </p:grpSpPr>
      <p:sp>
        <p:nvSpPr>
          <p:cNvPr id="14" name="Google Shape;14;p3"/>
          <p:cNvSpPr/>
          <p:nvPr>
            <p:ph idx="2" type="pic"/>
          </p:nvPr>
        </p:nvSpPr>
        <p:spPr>
          <a:xfrm>
            <a:off x="-76350" y="-3825"/>
            <a:ext cx="18398400" cy="10287000"/>
          </a:xfrm>
          <a:prstGeom prst="rect">
            <a:avLst/>
          </a:prstGeom>
          <a:noFill/>
          <a:ln>
            <a:noFill/>
          </a:ln>
        </p:spPr>
      </p:sp>
      <p:grpSp>
        <p:nvGrpSpPr>
          <p:cNvPr id="15" name="Google Shape;15;p3"/>
          <p:cNvGrpSpPr/>
          <p:nvPr/>
        </p:nvGrpSpPr>
        <p:grpSpPr>
          <a:xfrm>
            <a:off x="0" y="-144662"/>
            <a:ext cx="7088433" cy="8361913"/>
            <a:chOff x="0" y="-38100"/>
            <a:chExt cx="1866900" cy="2202300"/>
          </a:xfrm>
        </p:grpSpPr>
        <p:sp>
          <p:nvSpPr>
            <p:cNvPr id="16" name="Google Shape;16;p3"/>
            <p:cNvSpPr/>
            <p:nvPr/>
          </p:nvSpPr>
          <p:spPr>
            <a:xfrm>
              <a:off x="0" y="0"/>
              <a:ext cx="1866807" cy="2164091"/>
            </a:xfrm>
            <a:custGeom>
              <a:rect b="b" l="l" r="r" t="t"/>
              <a:pathLst>
                <a:path extrusionOk="0" h="2164091" w="1866807">
                  <a:moveTo>
                    <a:pt x="0" y="0"/>
                  </a:moveTo>
                  <a:lnTo>
                    <a:pt x="1866807" y="0"/>
                  </a:lnTo>
                  <a:lnTo>
                    <a:pt x="1866807" y="2164091"/>
                  </a:lnTo>
                  <a:lnTo>
                    <a:pt x="0" y="2164091"/>
                  </a:lnTo>
                  <a:close/>
                </a:path>
              </a:pathLst>
            </a:custGeom>
            <a:solidFill>
              <a:srgbClr val="FBFBEC"/>
            </a:solidFill>
            <a:ln>
              <a:noFill/>
            </a:ln>
          </p:spPr>
        </p:sp>
        <p:sp>
          <p:nvSpPr>
            <p:cNvPr id="17" name="Google Shape;17;p3"/>
            <p:cNvSpPr txBox="1"/>
            <p:nvPr/>
          </p:nvSpPr>
          <p:spPr>
            <a:xfrm>
              <a:off x="0" y="-38100"/>
              <a:ext cx="1866900" cy="2202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 name="Google Shape;18;p3"/>
          <p:cNvGrpSpPr/>
          <p:nvPr/>
        </p:nvGrpSpPr>
        <p:grpSpPr>
          <a:xfrm>
            <a:off x="7088033" y="8072121"/>
            <a:ext cx="7200487" cy="2214891"/>
            <a:chOff x="0" y="-38100"/>
            <a:chExt cx="1896412" cy="583342"/>
          </a:xfrm>
        </p:grpSpPr>
        <p:sp>
          <p:nvSpPr>
            <p:cNvPr id="19" name="Google Shape;19;p3"/>
            <p:cNvSpPr/>
            <p:nvPr/>
          </p:nvSpPr>
          <p:spPr>
            <a:xfrm>
              <a:off x="0" y="0"/>
              <a:ext cx="1896412" cy="545242"/>
            </a:xfrm>
            <a:custGeom>
              <a:rect b="b" l="l" r="r" t="t"/>
              <a:pathLst>
                <a:path extrusionOk="0" h="545242" w="1896412">
                  <a:moveTo>
                    <a:pt x="0" y="0"/>
                  </a:moveTo>
                  <a:lnTo>
                    <a:pt x="1896412" y="0"/>
                  </a:lnTo>
                  <a:lnTo>
                    <a:pt x="1896412" y="545242"/>
                  </a:lnTo>
                  <a:lnTo>
                    <a:pt x="0" y="545242"/>
                  </a:lnTo>
                  <a:close/>
                </a:path>
              </a:pathLst>
            </a:custGeom>
            <a:solidFill>
              <a:srgbClr val="345371"/>
            </a:solidFill>
            <a:ln>
              <a:noFill/>
            </a:ln>
          </p:spPr>
        </p:sp>
        <p:sp>
          <p:nvSpPr>
            <p:cNvPr id="20" name="Google Shape;20;p3"/>
            <p:cNvSpPr txBox="1"/>
            <p:nvPr/>
          </p:nvSpPr>
          <p:spPr>
            <a:xfrm>
              <a:off x="0" y="-38100"/>
              <a:ext cx="1896300" cy="583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1" name="Google Shape;21;p3"/>
          <p:cNvCxnSpPr/>
          <p:nvPr/>
        </p:nvCxnSpPr>
        <p:spPr>
          <a:xfrm>
            <a:off x="7796233" y="1714500"/>
            <a:ext cx="6492300" cy="0"/>
          </a:xfrm>
          <a:prstGeom prst="straightConnector1">
            <a:avLst/>
          </a:prstGeom>
          <a:noFill/>
          <a:ln cap="flat" cmpd="sng" w="38100">
            <a:solidFill>
              <a:srgbClr val="FBFBEC"/>
            </a:solidFill>
            <a:prstDash val="solid"/>
            <a:round/>
            <a:headEnd len="sm" w="sm" type="none"/>
            <a:tailEnd len="sm" w="sm" type="none"/>
          </a:ln>
        </p:spPr>
      </p:cxnSp>
      <p:sp>
        <p:nvSpPr>
          <p:cNvPr id="22" name="Google Shape;22;p3"/>
          <p:cNvSpPr txBox="1"/>
          <p:nvPr>
            <p:ph idx="1" type="body"/>
          </p:nvPr>
        </p:nvSpPr>
        <p:spPr>
          <a:xfrm>
            <a:off x="515300" y="3130000"/>
            <a:ext cx="5859300" cy="4446900"/>
          </a:xfrm>
          <a:prstGeom prst="rect">
            <a:avLst/>
          </a:prstGeom>
        </p:spPr>
        <p:txBody>
          <a:bodyPr anchorCtr="0" anchor="t" bIns="45700" lIns="91425" spcFirstLastPara="1" rIns="91425" wrap="square" tIns="45700">
            <a:normAutofit/>
          </a:bodyPr>
          <a:lstStyle>
            <a:lvl1pPr indent="-374650" lvl="0" marL="457200">
              <a:spcBef>
                <a:spcPts val="640"/>
              </a:spcBef>
              <a:spcAft>
                <a:spcPts val="0"/>
              </a:spcAft>
              <a:buSzPts val="2300"/>
              <a:buFont typeface="Nunito"/>
              <a:buChar char="•"/>
              <a:defRPr sz="2300">
                <a:latin typeface="Nunito"/>
                <a:ea typeface="Nunito"/>
                <a:cs typeface="Nunito"/>
                <a:sym typeface="Nunito"/>
              </a:defRPr>
            </a:lvl1pPr>
            <a:lvl2pPr indent="-374650" lvl="1" marL="914400">
              <a:spcBef>
                <a:spcPts val="560"/>
              </a:spcBef>
              <a:spcAft>
                <a:spcPts val="0"/>
              </a:spcAft>
              <a:buSzPts val="2300"/>
              <a:buFont typeface="Nunito"/>
              <a:buChar char="–"/>
              <a:defRPr sz="2300">
                <a:latin typeface="Nunito"/>
                <a:ea typeface="Nunito"/>
                <a:cs typeface="Nunito"/>
                <a:sym typeface="Nunito"/>
              </a:defRPr>
            </a:lvl2pPr>
            <a:lvl3pPr indent="-374650" lvl="2" marL="1371600">
              <a:spcBef>
                <a:spcPts val="480"/>
              </a:spcBef>
              <a:spcAft>
                <a:spcPts val="0"/>
              </a:spcAft>
              <a:buSzPts val="2300"/>
              <a:buChar char="•"/>
              <a:defRPr b="0" sz="2300"/>
            </a:lvl3pPr>
            <a:lvl4pPr indent="-374650" lvl="3" marL="1828800">
              <a:spcBef>
                <a:spcPts val="400"/>
              </a:spcBef>
              <a:spcAft>
                <a:spcPts val="0"/>
              </a:spcAft>
              <a:buSzPts val="2300"/>
              <a:buChar char="–"/>
              <a:defRPr/>
            </a:lvl4pPr>
            <a:lvl5pPr indent="-374650" lvl="4" marL="2286000">
              <a:spcBef>
                <a:spcPts val="400"/>
              </a:spcBef>
              <a:spcAft>
                <a:spcPts val="0"/>
              </a:spcAft>
              <a:buSzPts val="2300"/>
              <a:buChar char="»"/>
              <a:defRPr/>
            </a:lvl5pPr>
            <a:lvl6pPr indent="-374650" lvl="5" marL="2743200">
              <a:spcBef>
                <a:spcPts val="400"/>
              </a:spcBef>
              <a:spcAft>
                <a:spcPts val="0"/>
              </a:spcAft>
              <a:buSzPts val="2300"/>
              <a:buChar char="•"/>
              <a:defRPr/>
            </a:lvl6pPr>
            <a:lvl7pPr indent="-374650" lvl="6" marL="3200400">
              <a:spcBef>
                <a:spcPts val="400"/>
              </a:spcBef>
              <a:spcAft>
                <a:spcPts val="0"/>
              </a:spcAft>
              <a:buSzPts val="2300"/>
              <a:buChar char="•"/>
              <a:defRPr/>
            </a:lvl7pPr>
            <a:lvl8pPr indent="-374650" lvl="7" marL="3657600">
              <a:spcBef>
                <a:spcPts val="400"/>
              </a:spcBef>
              <a:spcAft>
                <a:spcPts val="0"/>
              </a:spcAft>
              <a:buSzPts val="2300"/>
              <a:buChar char="•"/>
              <a:defRPr/>
            </a:lvl8pPr>
            <a:lvl9pPr indent="-374650" lvl="8" marL="4114800">
              <a:spcBef>
                <a:spcPts val="400"/>
              </a:spcBef>
              <a:spcAft>
                <a:spcPts val="0"/>
              </a:spcAft>
              <a:buSzPts val="2300"/>
              <a:buChar char="•"/>
              <a:defRPr/>
            </a:lvl9pPr>
          </a:lstStyle>
          <a:p/>
        </p:txBody>
      </p:sp>
      <p:sp>
        <p:nvSpPr>
          <p:cNvPr id="23" name="Google Shape;23;p3"/>
          <p:cNvSpPr txBox="1"/>
          <p:nvPr>
            <p:ph idx="3" type="subTitle"/>
          </p:nvPr>
        </p:nvSpPr>
        <p:spPr>
          <a:xfrm>
            <a:off x="515300" y="801575"/>
            <a:ext cx="5897400" cy="1775100"/>
          </a:xfrm>
          <a:prstGeom prst="rect">
            <a:avLst/>
          </a:prstGeom>
        </p:spPr>
        <p:txBody>
          <a:bodyPr anchorCtr="0" anchor="t" bIns="45700" lIns="91425" spcFirstLastPara="1" rIns="91425" wrap="square" tIns="45700">
            <a:normAutofit/>
          </a:bodyPr>
          <a:lstStyle>
            <a:lvl1pPr lvl="0">
              <a:spcBef>
                <a:spcPts val="640"/>
              </a:spcBef>
              <a:spcAft>
                <a:spcPts val="0"/>
              </a:spcAft>
              <a:buSzPts val="11300"/>
              <a:buNone/>
              <a:defRPr/>
            </a:lvl1pPr>
            <a:lvl2pPr lvl="1">
              <a:spcBef>
                <a:spcPts val="560"/>
              </a:spcBef>
              <a:spcAft>
                <a:spcPts val="0"/>
              </a:spcAft>
              <a:buSzPts val="2800"/>
              <a:buNone/>
              <a:defRPr/>
            </a:lvl2pPr>
            <a:lvl3pPr lvl="2">
              <a:spcBef>
                <a:spcPts val="480"/>
              </a:spcBef>
              <a:spcAft>
                <a:spcPts val="0"/>
              </a:spcAft>
              <a:buSzPts val="3200"/>
              <a:buNone/>
              <a:defRPr/>
            </a:lvl3pPr>
            <a:lvl4pPr lvl="3">
              <a:spcBef>
                <a:spcPts val="400"/>
              </a:spcBef>
              <a:spcAft>
                <a:spcPts val="0"/>
              </a:spcAft>
              <a:buSzPts val="2300"/>
              <a:buNone/>
              <a:defRPr/>
            </a:lvl4pPr>
            <a:lvl5pPr lvl="4">
              <a:spcBef>
                <a:spcPts val="400"/>
              </a:spcBef>
              <a:spcAft>
                <a:spcPts val="0"/>
              </a:spcAft>
              <a:buSzPts val="2300"/>
              <a:buNone/>
              <a:defRPr/>
            </a:lvl5pPr>
            <a:lvl6pPr lvl="5">
              <a:spcBef>
                <a:spcPts val="400"/>
              </a:spcBef>
              <a:spcAft>
                <a:spcPts val="0"/>
              </a:spcAft>
              <a:buSzPts val="2300"/>
              <a:buNone/>
              <a:defRPr/>
            </a:lvl6pPr>
            <a:lvl7pPr lvl="6">
              <a:spcBef>
                <a:spcPts val="400"/>
              </a:spcBef>
              <a:spcAft>
                <a:spcPts val="0"/>
              </a:spcAft>
              <a:buSzPts val="2300"/>
              <a:buNone/>
              <a:defRPr/>
            </a:lvl7pPr>
            <a:lvl8pPr lvl="7">
              <a:spcBef>
                <a:spcPts val="400"/>
              </a:spcBef>
              <a:spcAft>
                <a:spcPts val="0"/>
              </a:spcAft>
              <a:buSzPts val="2300"/>
              <a:buNone/>
              <a:defRPr/>
            </a:lvl8pPr>
            <a:lvl9pPr lvl="8">
              <a:spcBef>
                <a:spcPts val="400"/>
              </a:spcBef>
              <a:spcAft>
                <a:spcPts val="0"/>
              </a:spcAft>
              <a:buSzPts val="2300"/>
              <a:buNone/>
              <a:defRPr/>
            </a:lvl9pPr>
          </a:lstStyle>
          <a:p/>
        </p:txBody>
      </p:sp>
      <p:sp>
        <p:nvSpPr>
          <p:cNvPr id="24" name="Google Shape;24;p3"/>
          <p:cNvSpPr txBox="1"/>
          <p:nvPr>
            <p:ph type="title"/>
          </p:nvPr>
        </p:nvSpPr>
        <p:spPr>
          <a:xfrm>
            <a:off x="9001925" y="2404750"/>
            <a:ext cx="5286600" cy="2652900"/>
          </a:xfrm>
          <a:prstGeom prst="rect">
            <a:avLst/>
          </a:prstGeom>
        </p:spPr>
        <p:txBody>
          <a:bodyPr anchorCtr="0" anchor="t" bIns="0" lIns="0" spcFirstLastPara="1" rIns="0" wrap="square" tIns="0">
            <a:noAutofit/>
          </a:bodyPr>
          <a:lstStyle>
            <a:lvl1pPr lvl="0" algn="r">
              <a:spcBef>
                <a:spcPts val="0"/>
              </a:spcBef>
              <a:spcAft>
                <a:spcPts val="0"/>
              </a:spcAft>
              <a:buClr>
                <a:schemeClr val="lt1"/>
              </a:buClr>
              <a:buSzPts val="11300"/>
              <a:buNone/>
              <a:defRPr>
                <a:solidFill>
                  <a:schemeClr val="lt1"/>
                </a:solidFill>
              </a:defRPr>
            </a:lvl1pPr>
            <a:lvl2pPr lvl="1" algn="r">
              <a:spcBef>
                <a:spcPts val="0"/>
              </a:spcBef>
              <a:spcAft>
                <a:spcPts val="0"/>
              </a:spcAft>
              <a:buClr>
                <a:schemeClr val="lt1"/>
              </a:buClr>
              <a:buSzPts val="1400"/>
              <a:buNone/>
              <a:defRPr>
                <a:solidFill>
                  <a:schemeClr val="lt1"/>
                </a:solidFill>
              </a:defRPr>
            </a:lvl2pPr>
            <a:lvl3pPr lvl="2" algn="r">
              <a:spcBef>
                <a:spcPts val="0"/>
              </a:spcBef>
              <a:spcAft>
                <a:spcPts val="0"/>
              </a:spcAft>
              <a:buClr>
                <a:schemeClr val="lt1"/>
              </a:buClr>
              <a:buSzPts val="1400"/>
              <a:buNone/>
              <a:defRPr>
                <a:solidFill>
                  <a:schemeClr val="lt1"/>
                </a:solidFill>
              </a:defRPr>
            </a:lvl3pPr>
            <a:lvl4pPr lvl="3" algn="r">
              <a:spcBef>
                <a:spcPts val="0"/>
              </a:spcBef>
              <a:spcAft>
                <a:spcPts val="0"/>
              </a:spcAft>
              <a:buClr>
                <a:schemeClr val="lt1"/>
              </a:buClr>
              <a:buSzPts val="1400"/>
              <a:buNone/>
              <a:defRPr>
                <a:solidFill>
                  <a:schemeClr val="lt1"/>
                </a:solidFill>
              </a:defRPr>
            </a:lvl4pPr>
            <a:lvl5pPr lvl="4" algn="r">
              <a:spcBef>
                <a:spcPts val="0"/>
              </a:spcBef>
              <a:spcAft>
                <a:spcPts val="0"/>
              </a:spcAft>
              <a:buClr>
                <a:schemeClr val="lt1"/>
              </a:buClr>
              <a:buSzPts val="1400"/>
              <a:buNone/>
              <a:defRPr>
                <a:solidFill>
                  <a:schemeClr val="lt1"/>
                </a:solidFill>
              </a:defRPr>
            </a:lvl5pPr>
            <a:lvl6pPr lvl="5" algn="r">
              <a:spcBef>
                <a:spcPts val="0"/>
              </a:spcBef>
              <a:spcAft>
                <a:spcPts val="0"/>
              </a:spcAft>
              <a:buClr>
                <a:schemeClr val="lt1"/>
              </a:buClr>
              <a:buSzPts val="1400"/>
              <a:buNone/>
              <a:defRPr>
                <a:solidFill>
                  <a:schemeClr val="lt1"/>
                </a:solidFill>
              </a:defRPr>
            </a:lvl6pPr>
            <a:lvl7pPr lvl="6" algn="r">
              <a:spcBef>
                <a:spcPts val="0"/>
              </a:spcBef>
              <a:spcAft>
                <a:spcPts val="0"/>
              </a:spcAft>
              <a:buClr>
                <a:schemeClr val="lt1"/>
              </a:buClr>
              <a:buSzPts val="1400"/>
              <a:buNone/>
              <a:defRPr>
                <a:solidFill>
                  <a:schemeClr val="lt1"/>
                </a:solidFill>
              </a:defRPr>
            </a:lvl7pPr>
            <a:lvl8pPr lvl="7" algn="r">
              <a:spcBef>
                <a:spcPts val="0"/>
              </a:spcBef>
              <a:spcAft>
                <a:spcPts val="0"/>
              </a:spcAft>
              <a:buClr>
                <a:schemeClr val="lt1"/>
              </a:buClr>
              <a:buSzPts val="1400"/>
              <a:buNone/>
              <a:defRPr>
                <a:solidFill>
                  <a:schemeClr val="lt1"/>
                </a:solidFill>
              </a:defRPr>
            </a:lvl8pPr>
            <a:lvl9pPr lvl="8" algn="r">
              <a:spcBef>
                <a:spcPts val="0"/>
              </a:spcBef>
              <a:spcAft>
                <a:spcPts val="0"/>
              </a:spcAft>
              <a:buClr>
                <a:schemeClr val="lt1"/>
              </a:buClr>
              <a:buSzPts val="1400"/>
              <a:buNone/>
              <a:defRPr>
                <a:solidFill>
                  <a:schemeClr val="lt1"/>
                </a:solidFill>
              </a:defRPr>
            </a:lvl9pPr>
          </a:lstStyle>
          <a:p/>
        </p:txBody>
      </p:sp>
      <p:sp>
        <p:nvSpPr>
          <p:cNvPr id="25" name="Google Shape;25;p3"/>
          <p:cNvSpPr txBox="1"/>
          <p:nvPr>
            <p:ph idx="4" type="body"/>
          </p:nvPr>
        </p:nvSpPr>
        <p:spPr>
          <a:xfrm>
            <a:off x="9180050" y="9447250"/>
            <a:ext cx="4790400" cy="648900"/>
          </a:xfrm>
          <a:prstGeom prst="rect">
            <a:avLst/>
          </a:prstGeom>
        </p:spPr>
        <p:txBody>
          <a:bodyPr anchorCtr="0" anchor="t" bIns="45700" lIns="91425" spcFirstLastPara="1" rIns="91425" wrap="square" tIns="45700">
            <a:normAutofit/>
          </a:bodyPr>
          <a:lstStyle>
            <a:lvl1pPr indent="-374650" lvl="0" marL="457200" algn="r">
              <a:spcBef>
                <a:spcPts val="640"/>
              </a:spcBef>
              <a:spcAft>
                <a:spcPts val="0"/>
              </a:spcAft>
              <a:buClr>
                <a:schemeClr val="lt1"/>
              </a:buClr>
              <a:buSzPts val="2300"/>
              <a:buFont typeface="Nunito"/>
              <a:buChar char="•"/>
              <a:defRPr sz="2300">
                <a:solidFill>
                  <a:schemeClr val="lt1"/>
                </a:solidFill>
                <a:latin typeface="Nunito"/>
                <a:ea typeface="Nunito"/>
                <a:cs typeface="Nunito"/>
                <a:sym typeface="Nunito"/>
              </a:defRPr>
            </a:lvl1pPr>
            <a:lvl2pPr indent="-374650" lvl="1" marL="914400" algn="r">
              <a:spcBef>
                <a:spcPts val="560"/>
              </a:spcBef>
              <a:spcAft>
                <a:spcPts val="0"/>
              </a:spcAft>
              <a:buClr>
                <a:schemeClr val="lt1"/>
              </a:buClr>
              <a:buSzPts val="2300"/>
              <a:buFont typeface="Nunito"/>
              <a:buChar char="–"/>
              <a:defRPr sz="2300">
                <a:solidFill>
                  <a:schemeClr val="lt1"/>
                </a:solidFill>
                <a:latin typeface="Nunito"/>
                <a:ea typeface="Nunito"/>
                <a:cs typeface="Nunito"/>
                <a:sym typeface="Nunito"/>
              </a:defRPr>
            </a:lvl2pPr>
            <a:lvl3pPr indent="-374650" lvl="2" marL="1371600" algn="r">
              <a:spcBef>
                <a:spcPts val="480"/>
              </a:spcBef>
              <a:spcAft>
                <a:spcPts val="0"/>
              </a:spcAft>
              <a:buClr>
                <a:schemeClr val="lt1"/>
              </a:buClr>
              <a:buSzPts val="2300"/>
              <a:buChar char="•"/>
              <a:defRPr b="0" sz="2300">
                <a:solidFill>
                  <a:schemeClr val="lt1"/>
                </a:solidFill>
              </a:defRPr>
            </a:lvl3pPr>
            <a:lvl4pPr indent="-374650" lvl="3" marL="1828800" algn="r">
              <a:spcBef>
                <a:spcPts val="400"/>
              </a:spcBef>
              <a:spcAft>
                <a:spcPts val="0"/>
              </a:spcAft>
              <a:buClr>
                <a:schemeClr val="lt1"/>
              </a:buClr>
              <a:buSzPts val="2300"/>
              <a:buChar char="–"/>
              <a:defRPr>
                <a:solidFill>
                  <a:schemeClr val="lt1"/>
                </a:solidFill>
              </a:defRPr>
            </a:lvl4pPr>
            <a:lvl5pPr indent="-374650" lvl="4" marL="2286000" algn="r">
              <a:spcBef>
                <a:spcPts val="400"/>
              </a:spcBef>
              <a:spcAft>
                <a:spcPts val="0"/>
              </a:spcAft>
              <a:buClr>
                <a:schemeClr val="lt1"/>
              </a:buClr>
              <a:buSzPts val="2300"/>
              <a:buChar char="»"/>
              <a:defRPr>
                <a:solidFill>
                  <a:schemeClr val="lt1"/>
                </a:solidFill>
              </a:defRPr>
            </a:lvl5pPr>
            <a:lvl6pPr indent="-374650" lvl="5" marL="2743200" algn="r">
              <a:spcBef>
                <a:spcPts val="400"/>
              </a:spcBef>
              <a:spcAft>
                <a:spcPts val="0"/>
              </a:spcAft>
              <a:buClr>
                <a:schemeClr val="lt1"/>
              </a:buClr>
              <a:buSzPts val="2300"/>
              <a:buChar char="•"/>
              <a:defRPr>
                <a:solidFill>
                  <a:schemeClr val="lt1"/>
                </a:solidFill>
              </a:defRPr>
            </a:lvl6pPr>
            <a:lvl7pPr indent="-374650" lvl="6" marL="3200400" algn="r">
              <a:spcBef>
                <a:spcPts val="400"/>
              </a:spcBef>
              <a:spcAft>
                <a:spcPts val="0"/>
              </a:spcAft>
              <a:buClr>
                <a:schemeClr val="lt1"/>
              </a:buClr>
              <a:buSzPts val="2300"/>
              <a:buChar char="•"/>
              <a:defRPr>
                <a:solidFill>
                  <a:schemeClr val="lt1"/>
                </a:solidFill>
              </a:defRPr>
            </a:lvl7pPr>
            <a:lvl8pPr indent="-374650" lvl="7" marL="3657600" algn="r">
              <a:spcBef>
                <a:spcPts val="400"/>
              </a:spcBef>
              <a:spcAft>
                <a:spcPts val="0"/>
              </a:spcAft>
              <a:buClr>
                <a:schemeClr val="lt1"/>
              </a:buClr>
              <a:buSzPts val="2300"/>
              <a:buChar char="•"/>
              <a:defRPr>
                <a:solidFill>
                  <a:schemeClr val="lt1"/>
                </a:solidFill>
              </a:defRPr>
            </a:lvl8pPr>
            <a:lvl9pPr indent="-374650" lvl="8" marL="4114800" algn="r">
              <a:spcBef>
                <a:spcPts val="400"/>
              </a:spcBef>
              <a:spcAft>
                <a:spcPts val="0"/>
              </a:spcAft>
              <a:buClr>
                <a:schemeClr val="lt1"/>
              </a:buClr>
              <a:buSzPts val="2300"/>
              <a:buChar char="•"/>
              <a:defRPr>
                <a:solidFill>
                  <a:schemeClr val="lt1"/>
                </a:solidFill>
              </a:defRPr>
            </a:lvl9pPr>
          </a:lstStyle>
          <a:p/>
        </p:txBody>
      </p:sp>
      <p:sp>
        <p:nvSpPr>
          <p:cNvPr id="26" name="Google Shape;26;p3"/>
          <p:cNvSpPr txBox="1"/>
          <p:nvPr>
            <p:ph idx="5" type="body"/>
          </p:nvPr>
        </p:nvSpPr>
        <p:spPr>
          <a:xfrm>
            <a:off x="9180050" y="8596050"/>
            <a:ext cx="4790400" cy="706200"/>
          </a:xfrm>
          <a:prstGeom prst="rect">
            <a:avLst/>
          </a:prstGeom>
        </p:spPr>
        <p:txBody>
          <a:bodyPr anchorCtr="0" anchor="t" bIns="45700" lIns="91425" spcFirstLastPara="1" rIns="91425" wrap="square" tIns="45700">
            <a:normAutofit/>
          </a:bodyPr>
          <a:lstStyle>
            <a:lvl1pPr indent="-431800" lvl="0" marL="457200" algn="r">
              <a:spcBef>
                <a:spcPts val="640"/>
              </a:spcBef>
              <a:spcAft>
                <a:spcPts val="0"/>
              </a:spcAft>
              <a:buClr>
                <a:schemeClr val="lt1"/>
              </a:buClr>
              <a:buSzPts val="3200"/>
              <a:buFont typeface="Nunito"/>
              <a:buChar char="•"/>
              <a:defRPr b="1" sz="3200">
                <a:solidFill>
                  <a:schemeClr val="lt1"/>
                </a:solidFill>
                <a:latin typeface="Nunito"/>
                <a:ea typeface="Nunito"/>
                <a:cs typeface="Nunito"/>
                <a:sym typeface="Nunito"/>
              </a:defRPr>
            </a:lvl1pPr>
            <a:lvl2pPr indent="-431800" lvl="1" marL="914400" algn="r">
              <a:spcBef>
                <a:spcPts val="560"/>
              </a:spcBef>
              <a:spcAft>
                <a:spcPts val="0"/>
              </a:spcAft>
              <a:buClr>
                <a:schemeClr val="lt1"/>
              </a:buClr>
              <a:buSzPts val="3200"/>
              <a:buFont typeface="Nunito"/>
              <a:buChar char="–"/>
              <a:defRPr b="1" sz="3200">
                <a:solidFill>
                  <a:schemeClr val="lt1"/>
                </a:solidFill>
                <a:latin typeface="Nunito"/>
                <a:ea typeface="Nunito"/>
                <a:cs typeface="Nunito"/>
                <a:sym typeface="Nunito"/>
              </a:defRPr>
            </a:lvl2pPr>
            <a:lvl3pPr indent="-431800" lvl="2" marL="1371600" algn="r">
              <a:spcBef>
                <a:spcPts val="480"/>
              </a:spcBef>
              <a:spcAft>
                <a:spcPts val="0"/>
              </a:spcAft>
              <a:buClr>
                <a:schemeClr val="lt1"/>
              </a:buClr>
              <a:buSzPts val="3200"/>
              <a:buChar char="•"/>
              <a:defRPr>
                <a:solidFill>
                  <a:schemeClr val="lt1"/>
                </a:solidFill>
              </a:defRPr>
            </a:lvl3pPr>
            <a:lvl4pPr indent="-431800" lvl="3" marL="1828800" algn="r">
              <a:spcBef>
                <a:spcPts val="400"/>
              </a:spcBef>
              <a:spcAft>
                <a:spcPts val="0"/>
              </a:spcAft>
              <a:buClr>
                <a:schemeClr val="lt1"/>
              </a:buClr>
              <a:buSzPts val="3200"/>
              <a:buChar char="–"/>
              <a:defRPr b="1" sz="3200">
                <a:solidFill>
                  <a:schemeClr val="lt1"/>
                </a:solidFill>
              </a:defRPr>
            </a:lvl4pPr>
            <a:lvl5pPr indent="-431800" lvl="4" marL="2286000" algn="r">
              <a:spcBef>
                <a:spcPts val="400"/>
              </a:spcBef>
              <a:spcAft>
                <a:spcPts val="0"/>
              </a:spcAft>
              <a:buClr>
                <a:schemeClr val="lt1"/>
              </a:buClr>
              <a:buSzPts val="3200"/>
              <a:buChar char="»"/>
              <a:defRPr b="1" sz="3200">
                <a:solidFill>
                  <a:schemeClr val="lt1"/>
                </a:solidFill>
              </a:defRPr>
            </a:lvl5pPr>
            <a:lvl6pPr indent="-431800" lvl="5" marL="2743200" algn="r">
              <a:spcBef>
                <a:spcPts val="400"/>
              </a:spcBef>
              <a:spcAft>
                <a:spcPts val="0"/>
              </a:spcAft>
              <a:buClr>
                <a:schemeClr val="lt1"/>
              </a:buClr>
              <a:buSzPts val="3200"/>
              <a:buChar char="•"/>
              <a:defRPr b="1" sz="3200">
                <a:solidFill>
                  <a:schemeClr val="lt1"/>
                </a:solidFill>
              </a:defRPr>
            </a:lvl6pPr>
            <a:lvl7pPr indent="-431800" lvl="6" marL="3200400" algn="r">
              <a:spcBef>
                <a:spcPts val="400"/>
              </a:spcBef>
              <a:spcAft>
                <a:spcPts val="0"/>
              </a:spcAft>
              <a:buClr>
                <a:schemeClr val="lt1"/>
              </a:buClr>
              <a:buSzPts val="3200"/>
              <a:buChar char="•"/>
              <a:defRPr b="1" sz="3200">
                <a:solidFill>
                  <a:schemeClr val="lt1"/>
                </a:solidFill>
              </a:defRPr>
            </a:lvl7pPr>
            <a:lvl8pPr indent="-431800" lvl="7" marL="3657600" algn="r">
              <a:spcBef>
                <a:spcPts val="400"/>
              </a:spcBef>
              <a:spcAft>
                <a:spcPts val="0"/>
              </a:spcAft>
              <a:buClr>
                <a:schemeClr val="lt1"/>
              </a:buClr>
              <a:buSzPts val="3200"/>
              <a:buChar char="•"/>
              <a:defRPr b="1" sz="3200">
                <a:solidFill>
                  <a:schemeClr val="lt1"/>
                </a:solidFill>
              </a:defRPr>
            </a:lvl8pPr>
            <a:lvl9pPr indent="-431800" lvl="8" marL="4114800" algn="r">
              <a:spcBef>
                <a:spcPts val="400"/>
              </a:spcBef>
              <a:spcAft>
                <a:spcPts val="0"/>
              </a:spcAft>
              <a:buClr>
                <a:schemeClr val="lt1"/>
              </a:buClr>
              <a:buSzPts val="3200"/>
              <a:buChar char="•"/>
              <a:defRPr b="1" sz="3200">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4">
    <p:spTree>
      <p:nvGrpSpPr>
        <p:cNvPr id="27" name="Shape 27"/>
        <p:cNvGrpSpPr/>
        <p:nvPr/>
      </p:nvGrpSpPr>
      <p:grpSpPr>
        <a:xfrm>
          <a:off x="0" y="0"/>
          <a:ext cx="0" cy="0"/>
          <a:chOff x="0" y="0"/>
          <a:chExt cx="0" cy="0"/>
        </a:xfrm>
      </p:grpSpPr>
      <p:cxnSp>
        <p:nvCxnSpPr>
          <p:cNvPr id="28" name="Google Shape;28;p4"/>
          <p:cNvCxnSpPr/>
          <p:nvPr/>
        </p:nvCxnSpPr>
        <p:spPr>
          <a:xfrm>
            <a:off x="421895" y="549033"/>
            <a:ext cx="17444100" cy="0"/>
          </a:xfrm>
          <a:prstGeom prst="straightConnector1">
            <a:avLst/>
          </a:prstGeom>
          <a:noFill/>
          <a:ln cap="flat" cmpd="sng" w="38100">
            <a:solidFill>
              <a:srgbClr val="26232E"/>
            </a:solidFill>
            <a:prstDash val="solid"/>
            <a:round/>
            <a:headEnd len="sm" w="sm" type="none"/>
            <a:tailEnd len="sm" w="sm" type="none"/>
          </a:ln>
        </p:spPr>
      </p:cxnSp>
      <p:cxnSp>
        <p:nvCxnSpPr>
          <p:cNvPr id="29" name="Google Shape;29;p4"/>
          <p:cNvCxnSpPr/>
          <p:nvPr/>
        </p:nvCxnSpPr>
        <p:spPr>
          <a:xfrm>
            <a:off x="421895" y="5555764"/>
            <a:ext cx="17444100" cy="0"/>
          </a:xfrm>
          <a:prstGeom prst="straightConnector1">
            <a:avLst/>
          </a:prstGeom>
          <a:noFill/>
          <a:ln cap="flat" cmpd="sng" w="38100">
            <a:solidFill>
              <a:srgbClr val="26232E"/>
            </a:solidFill>
            <a:prstDash val="solid"/>
            <a:round/>
            <a:headEnd len="sm" w="sm" type="none"/>
            <a:tailEnd len="sm" w="sm" type="none"/>
          </a:ln>
        </p:spPr>
      </p:cxnSp>
      <p:grpSp>
        <p:nvGrpSpPr>
          <p:cNvPr id="30" name="Google Shape;30;p4"/>
          <p:cNvGrpSpPr/>
          <p:nvPr/>
        </p:nvGrpSpPr>
        <p:grpSpPr>
          <a:xfrm>
            <a:off x="9066457" y="6593545"/>
            <a:ext cx="9221911" cy="2085637"/>
            <a:chOff x="0" y="-38100"/>
            <a:chExt cx="2428800" cy="549300"/>
          </a:xfrm>
        </p:grpSpPr>
        <p:sp>
          <p:nvSpPr>
            <p:cNvPr id="31" name="Google Shape;31;p4"/>
            <p:cNvSpPr/>
            <p:nvPr/>
          </p:nvSpPr>
          <p:spPr>
            <a:xfrm>
              <a:off x="0" y="0"/>
              <a:ext cx="2428719" cy="511055"/>
            </a:xfrm>
            <a:custGeom>
              <a:rect b="b" l="l" r="r" t="t"/>
              <a:pathLst>
                <a:path extrusionOk="0" h="511055" w="2428719">
                  <a:moveTo>
                    <a:pt x="0" y="0"/>
                  </a:moveTo>
                  <a:lnTo>
                    <a:pt x="2428719" y="0"/>
                  </a:lnTo>
                  <a:lnTo>
                    <a:pt x="2428719" y="511055"/>
                  </a:lnTo>
                  <a:lnTo>
                    <a:pt x="0" y="511055"/>
                  </a:lnTo>
                  <a:close/>
                </a:path>
              </a:pathLst>
            </a:custGeom>
            <a:solidFill>
              <a:srgbClr val="345371"/>
            </a:solidFill>
            <a:ln>
              <a:noFill/>
            </a:ln>
          </p:spPr>
        </p:sp>
        <p:sp>
          <p:nvSpPr>
            <p:cNvPr id="32" name="Google Shape;32;p4"/>
            <p:cNvSpPr txBox="1"/>
            <p:nvPr/>
          </p:nvSpPr>
          <p:spPr>
            <a:xfrm>
              <a:off x="0" y="-38100"/>
              <a:ext cx="2428800" cy="549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 name="Google Shape;33;p4"/>
          <p:cNvSpPr txBox="1"/>
          <p:nvPr>
            <p:ph idx="1" type="subTitle"/>
          </p:nvPr>
        </p:nvSpPr>
        <p:spPr>
          <a:xfrm>
            <a:off x="610750" y="6620175"/>
            <a:ext cx="7004400" cy="2290200"/>
          </a:xfrm>
          <a:prstGeom prst="rect">
            <a:avLst/>
          </a:prstGeom>
        </p:spPr>
        <p:txBody>
          <a:bodyPr anchorCtr="0" anchor="t" bIns="45700" lIns="91425" spcFirstLastPara="1" rIns="91425" wrap="square" tIns="45700">
            <a:normAutofit/>
          </a:bodyPr>
          <a:lstStyle>
            <a:lvl1pPr lvl="0">
              <a:spcBef>
                <a:spcPts val="640"/>
              </a:spcBef>
              <a:spcAft>
                <a:spcPts val="0"/>
              </a:spcAft>
              <a:buSzPts val="11300"/>
              <a:buNone/>
              <a:defRPr/>
            </a:lvl1pPr>
            <a:lvl2pPr lvl="1">
              <a:spcBef>
                <a:spcPts val="560"/>
              </a:spcBef>
              <a:spcAft>
                <a:spcPts val="0"/>
              </a:spcAft>
              <a:buSzPts val="2800"/>
              <a:buNone/>
              <a:defRPr/>
            </a:lvl2pPr>
            <a:lvl3pPr lvl="2">
              <a:spcBef>
                <a:spcPts val="480"/>
              </a:spcBef>
              <a:spcAft>
                <a:spcPts val="0"/>
              </a:spcAft>
              <a:buSzPts val="3200"/>
              <a:buNone/>
              <a:defRPr/>
            </a:lvl3pPr>
            <a:lvl4pPr lvl="3">
              <a:spcBef>
                <a:spcPts val="400"/>
              </a:spcBef>
              <a:spcAft>
                <a:spcPts val="0"/>
              </a:spcAft>
              <a:buSzPts val="2300"/>
              <a:buNone/>
              <a:defRPr/>
            </a:lvl4pPr>
            <a:lvl5pPr lvl="4">
              <a:spcBef>
                <a:spcPts val="400"/>
              </a:spcBef>
              <a:spcAft>
                <a:spcPts val="0"/>
              </a:spcAft>
              <a:buSzPts val="2300"/>
              <a:buNone/>
              <a:defRPr/>
            </a:lvl5pPr>
            <a:lvl6pPr lvl="5">
              <a:spcBef>
                <a:spcPts val="400"/>
              </a:spcBef>
              <a:spcAft>
                <a:spcPts val="0"/>
              </a:spcAft>
              <a:buSzPts val="2300"/>
              <a:buNone/>
              <a:defRPr/>
            </a:lvl6pPr>
            <a:lvl7pPr lvl="6">
              <a:spcBef>
                <a:spcPts val="400"/>
              </a:spcBef>
              <a:spcAft>
                <a:spcPts val="0"/>
              </a:spcAft>
              <a:buSzPts val="2300"/>
              <a:buNone/>
              <a:defRPr/>
            </a:lvl7pPr>
            <a:lvl8pPr lvl="7">
              <a:spcBef>
                <a:spcPts val="400"/>
              </a:spcBef>
              <a:spcAft>
                <a:spcPts val="0"/>
              </a:spcAft>
              <a:buSzPts val="2300"/>
              <a:buNone/>
              <a:defRPr/>
            </a:lvl8pPr>
            <a:lvl9pPr lvl="8">
              <a:spcBef>
                <a:spcPts val="400"/>
              </a:spcBef>
              <a:spcAft>
                <a:spcPts val="0"/>
              </a:spcAft>
              <a:buSzPts val="2300"/>
              <a:buNone/>
              <a:defRPr/>
            </a:lvl9pPr>
          </a:lstStyle>
          <a:p/>
        </p:txBody>
      </p:sp>
      <p:sp>
        <p:nvSpPr>
          <p:cNvPr id="34" name="Google Shape;34;p4"/>
          <p:cNvSpPr txBox="1"/>
          <p:nvPr>
            <p:ph idx="2" type="body"/>
          </p:nvPr>
        </p:nvSpPr>
        <p:spPr>
          <a:xfrm>
            <a:off x="5859275" y="976625"/>
            <a:ext cx="4008000" cy="725400"/>
          </a:xfrm>
          <a:prstGeom prst="rect">
            <a:avLst/>
          </a:prstGeom>
        </p:spPr>
        <p:txBody>
          <a:bodyPr anchorCtr="0" anchor="t" bIns="45700" lIns="91425" spcFirstLastPara="1" rIns="91425" wrap="square" tIns="45700">
            <a:normAutofit/>
          </a:bodyPr>
          <a:lstStyle>
            <a:lvl1pPr indent="-431800" lvl="0" marL="457200">
              <a:spcBef>
                <a:spcPts val="640"/>
              </a:spcBef>
              <a:spcAft>
                <a:spcPts val="0"/>
              </a:spcAft>
              <a:buSzPts val="3200"/>
              <a:buFont typeface="Nunito"/>
              <a:buChar char="•"/>
              <a:defRPr b="1" sz="3200">
                <a:latin typeface="Nunito"/>
                <a:ea typeface="Nunito"/>
                <a:cs typeface="Nunito"/>
                <a:sym typeface="Nunito"/>
              </a:defRPr>
            </a:lvl1pPr>
            <a:lvl2pPr indent="-374650" lvl="1" marL="914400">
              <a:spcBef>
                <a:spcPts val="560"/>
              </a:spcBef>
              <a:spcAft>
                <a:spcPts val="0"/>
              </a:spcAft>
              <a:buSzPts val="2300"/>
              <a:buFont typeface="Nunito"/>
              <a:buChar char="–"/>
              <a:defRPr sz="2300">
                <a:latin typeface="Nunito"/>
                <a:ea typeface="Nunito"/>
                <a:cs typeface="Nunito"/>
                <a:sym typeface="Nunito"/>
              </a:defRPr>
            </a:lvl2pPr>
            <a:lvl3pPr indent="-374650" lvl="2" marL="1371600">
              <a:spcBef>
                <a:spcPts val="480"/>
              </a:spcBef>
              <a:spcAft>
                <a:spcPts val="0"/>
              </a:spcAft>
              <a:buSzPts val="2300"/>
              <a:buChar char="•"/>
              <a:defRPr b="0" sz="2300"/>
            </a:lvl3pPr>
            <a:lvl4pPr indent="-374650" lvl="3" marL="1828800">
              <a:spcBef>
                <a:spcPts val="400"/>
              </a:spcBef>
              <a:spcAft>
                <a:spcPts val="0"/>
              </a:spcAft>
              <a:buSzPts val="2300"/>
              <a:buChar char="–"/>
              <a:defRPr/>
            </a:lvl4pPr>
            <a:lvl5pPr indent="-374650" lvl="4" marL="2286000">
              <a:spcBef>
                <a:spcPts val="400"/>
              </a:spcBef>
              <a:spcAft>
                <a:spcPts val="0"/>
              </a:spcAft>
              <a:buSzPts val="2300"/>
              <a:buChar char="»"/>
              <a:defRPr/>
            </a:lvl5pPr>
            <a:lvl6pPr indent="-374650" lvl="5" marL="2743200">
              <a:spcBef>
                <a:spcPts val="400"/>
              </a:spcBef>
              <a:spcAft>
                <a:spcPts val="0"/>
              </a:spcAft>
              <a:buSzPts val="2300"/>
              <a:buChar char="•"/>
              <a:defRPr/>
            </a:lvl6pPr>
            <a:lvl7pPr indent="-374650" lvl="6" marL="3200400">
              <a:spcBef>
                <a:spcPts val="400"/>
              </a:spcBef>
              <a:spcAft>
                <a:spcPts val="0"/>
              </a:spcAft>
              <a:buSzPts val="2300"/>
              <a:buChar char="•"/>
              <a:defRPr/>
            </a:lvl7pPr>
            <a:lvl8pPr indent="-374650" lvl="7" marL="3657600">
              <a:spcBef>
                <a:spcPts val="400"/>
              </a:spcBef>
              <a:spcAft>
                <a:spcPts val="0"/>
              </a:spcAft>
              <a:buSzPts val="2300"/>
              <a:buChar char="•"/>
              <a:defRPr/>
            </a:lvl8pPr>
            <a:lvl9pPr indent="-374650" lvl="8" marL="4114800">
              <a:spcBef>
                <a:spcPts val="400"/>
              </a:spcBef>
              <a:spcAft>
                <a:spcPts val="0"/>
              </a:spcAft>
              <a:buSzPts val="2300"/>
              <a:buChar char="•"/>
              <a:defRPr/>
            </a:lvl9pPr>
          </a:lstStyle>
          <a:p/>
        </p:txBody>
      </p:sp>
      <p:sp>
        <p:nvSpPr>
          <p:cNvPr id="35" name="Google Shape;35;p4"/>
          <p:cNvSpPr txBox="1"/>
          <p:nvPr>
            <p:ph idx="3" type="body"/>
          </p:nvPr>
        </p:nvSpPr>
        <p:spPr>
          <a:xfrm>
            <a:off x="5859275" y="1816425"/>
            <a:ext cx="4008000" cy="877800"/>
          </a:xfrm>
          <a:prstGeom prst="rect">
            <a:avLst/>
          </a:prstGeom>
        </p:spPr>
        <p:txBody>
          <a:bodyPr anchorCtr="0" anchor="t" bIns="45700" lIns="91425" spcFirstLastPara="1" rIns="91425" wrap="square" tIns="45700">
            <a:normAutofit/>
          </a:bodyPr>
          <a:lstStyle>
            <a:lvl1pPr indent="-374650" lvl="0" marL="457200">
              <a:spcBef>
                <a:spcPts val="640"/>
              </a:spcBef>
              <a:spcAft>
                <a:spcPts val="0"/>
              </a:spcAft>
              <a:buSzPts val="2300"/>
              <a:buFont typeface="Nunito"/>
              <a:buChar char="•"/>
              <a:defRPr sz="2300">
                <a:latin typeface="Nunito"/>
                <a:ea typeface="Nunito"/>
                <a:cs typeface="Nunito"/>
                <a:sym typeface="Nunito"/>
              </a:defRPr>
            </a:lvl1pPr>
            <a:lvl2pPr indent="-374650" lvl="1" marL="914400">
              <a:spcBef>
                <a:spcPts val="560"/>
              </a:spcBef>
              <a:spcAft>
                <a:spcPts val="0"/>
              </a:spcAft>
              <a:buSzPts val="2300"/>
              <a:buFont typeface="Nunito"/>
              <a:buChar char="–"/>
              <a:defRPr sz="2300">
                <a:latin typeface="Nunito"/>
                <a:ea typeface="Nunito"/>
                <a:cs typeface="Nunito"/>
                <a:sym typeface="Nunito"/>
              </a:defRPr>
            </a:lvl2pPr>
            <a:lvl3pPr indent="-374650" lvl="2" marL="1371600">
              <a:spcBef>
                <a:spcPts val="480"/>
              </a:spcBef>
              <a:spcAft>
                <a:spcPts val="0"/>
              </a:spcAft>
              <a:buSzPts val="2300"/>
              <a:buChar char="•"/>
              <a:defRPr b="0" sz="2300"/>
            </a:lvl3pPr>
            <a:lvl4pPr indent="-374650" lvl="3" marL="1828800">
              <a:spcBef>
                <a:spcPts val="400"/>
              </a:spcBef>
              <a:spcAft>
                <a:spcPts val="0"/>
              </a:spcAft>
              <a:buSzPts val="2300"/>
              <a:buChar char="–"/>
              <a:defRPr/>
            </a:lvl4pPr>
            <a:lvl5pPr indent="-374650" lvl="4" marL="2286000">
              <a:spcBef>
                <a:spcPts val="400"/>
              </a:spcBef>
              <a:spcAft>
                <a:spcPts val="0"/>
              </a:spcAft>
              <a:buSzPts val="2300"/>
              <a:buChar char="»"/>
              <a:defRPr/>
            </a:lvl5pPr>
            <a:lvl6pPr indent="-374650" lvl="5" marL="2743200">
              <a:spcBef>
                <a:spcPts val="400"/>
              </a:spcBef>
              <a:spcAft>
                <a:spcPts val="0"/>
              </a:spcAft>
              <a:buSzPts val="2300"/>
              <a:buChar char="•"/>
              <a:defRPr/>
            </a:lvl6pPr>
            <a:lvl7pPr indent="-374650" lvl="6" marL="3200400">
              <a:spcBef>
                <a:spcPts val="400"/>
              </a:spcBef>
              <a:spcAft>
                <a:spcPts val="0"/>
              </a:spcAft>
              <a:buSzPts val="2300"/>
              <a:buChar char="•"/>
              <a:defRPr/>
            </a:lvl7pPr>
            <a:lvl8pPr indent="-374650" lvl="7" marL="3657600">
              <a:spcBef>
                <a:spcPts val="400"/>
              </a:spcBef>
              <a:spcAft>
                <a:spcPts val="0"/>
              </a:spcAft>
              <a:buSzPts val="2300"/>
              <a:buChar char="•"/>
              <a:defRPr/>
            </a:lvl8pPr>
            <a:lvl9pPr indent="-374650" lvl="8" marL="4114800">
              <a:spcBef>
                <a:spcPts val="400"/>
              </a:spcBef>
              <a:spcAft>
                <a:spcPts val="0"/>
              </a:spcAft>
              <a:buSzPts val="2300"/>
              <a:buChar char="•"/>
              <a:defRPr/>
            </a:lvl9pPr>
          </a:lstStyle>
          <a:p/>
        </p:txBody>
      </p:sp>
      <p:sp>
        <p:nvSpPr>
          <p:cNvPr id="36" name="Google Shape;36;p4"/>
          <p:cNvSpPr txBox="1"/>
          <p:nvPr>
            <p:ph idx="4" type="body"/>
          </p:nvPr>
        </p:nvSpPr>
        <p:spPr>
          <a:xfrm>
            <a:off x="5859275" y="3277275"/>
            <a:ext cx="4008000" cy="725400"/>
          </a:xfrm>
          <a:prstGeom prst="rect">
            <a:avLst/>
          </a:prstGeom>
        </p:spPr>
        <p:txBody>
          <a:bodyPr anchorCtr="0" anchor="t" bIns="45700" lIns="91425" spcFirstLastPara="1" rIns="91425" wrap="square" tIns="45700">
            <a:normAutofit/>
          </a:bodyPr>
          <a:lstStyle>
            <a:lvl1pPr indent="-431800" lvl="0" marL="457200" rtl="0">
              <a:spcBef>
                <a:spcPts val="640"/>
              </a:spcBef>
              <a:spcAft>
                <a:spcPts val="0"/>
              </a:spcAft>
              <a:buSzPts val="3200"/>
              <a:buFont typeface="Nunito"/>
              <a:buChar char="•"/>
              <a:defRPr b="1" sz="3200">
                <a:latin typeface="Nunito"/>
                <a:ea typeface="Nunito"/>
                <a:cs typeface="Nunito"/>
                <a:sym typeface="Nunito"/>
              </a:defRPr>
            </a:lvl1pPr>
            <a:lvl2pPr indent="-374650" lvl="1" marL="914400" rtl="0">
              <a:spcBef>
                <a:spcPts val="560"/>
              </a:spcBef>
              <a:spcAft>
                <a:spcPts val="0"/>
              </a:spcAft>
              <a:buSzPts val="2300"/>
              <a:buFont typeface="Nunito"/>
              <a:buChar char="–"/>
              <a:defRPr sz="2300">
                <a:latin typeface="Nunito"/>
                <a:ea typeface="Nunito"/>
                <a:cs typeface="Nunito"/>
                <a:sym typeface="Nunito"/>
              </a:defRPr>
            </a:lvl2pPr>
            <a:lvl3pPr indent="-374650" lvl="2" marL="1371600" rtl="0">
              <a:spcBef>
                <a:spcPts val="480"/>
              </a:spcBef>
              <a:spcAft>
                <a:spcPts val="0"/>
              </a:spcAft>
              <a:buSzPts val="2300"/>
              <a:buChar char="•"/>
              <a:defRPr b="0" sz="2300"/>
            </a:lvl3pPr>
            <a:lvl4pPr indent="-374650" lvl="3" marL="1828800" rtl="0">
              <a:spcBef>
                <a:spcPts val="400"/>
              </a:spcBef>
              <a:spcAft>
                <a:spcPts val="0"/>
              </a:spcAft>
              <a:buSzPts val="2300"/>
              <a:buChar char="–"/>
              <a:defRPr/>
            </a:lvl4pPr>
            <a:lvl5pPr indent="-374650" lvl="4" marL="2286000" rtl="0">
              <a:spcBef>
                <a:spcPts val="400"/>
              </a:spcBef>
              <a:spcAft>
                <a:spcPts val="0"/>
              </a:spcAft>
              <a:buSzPts val="2300"/>
              <a:buChar char="»"/>
              <a:defRPr/>
            </a:lvl5pPr>
            <a:lvl6pPr indent="-374650" lvl="5" marL="2743200" rtl="0">
              <a:spcBef>
                <a:spcPts val="400"/>
              </a:spcBef>
              <a:spcAft>
                <a:spcPts val="0"/>
              </a:spcAft>
              <a:buSzPts val="2300"/>
              <a:buChar char="•"/>
              <a:defRPr/>
            </a:lvl6pPr>
            <a:lvl7pPr indent="-374650" lvl="6" marL="3200400" rtl="0">
              <a:spcBef>
                <a:spcPts val="400"/>
              </a:spcBef>
              <a:spcAft>
                <a:spcPts val="0"/>
              </a:spcAft>
              <a:buSzPts val="2300"/>
              <a:buChar char="•"/>
              <a:defRPr/>
            </a:lvl7pPr>
            <a:lvl8pPr indent="-374650" lvl="7" marL="3657600" rtl="0">
              <a:spcBef>
                <a:spcPts val="400"/>
              </a:spcBef>
              <a:spcAft>
                <a:spcPts val="0"/>
              </a:spcAft>
              <a:buSzPts val="2300"/>
              <a:buChar char="•"/>
              <a:defRPr/>
            </a:lvl8pPr>
            <a:lvl9pPr indent="-374650" lvl="8" marL="4114800" rtl="0">
              <a:spcBef>
                <a:spcPts val="400"/>
              </a:spcBef>
              <a:spcAft>
                <a:spcPts val="0"/>
              </a:spcAft>
              <a:buSzPts val="2300"/>
              <a:buChar char="•"/>
              <a:defRPr/>
            </a:lvl9pPr>
          </a:lstStyle>
          <a:p/>
        </p:txBody>
      </p:sp>
      <p:sp>
        <p:nvSpPr>
          <p:cNvPr id="37" name="Google Shape;37;p4"/>
          <p:cNvSpPr txBox="1"/>
          <p:nvPr>
            <p:ph idx="5" type="body"/>
          </p:nvPr>
        </p:nvSpPr>
        <p:spPr>
          <a:xfrm>
            <a:off x="5859275" y="4117075"/>
            <a:ext cx="4008000" cy="877800"/>
          </a:xfrm>
          <a:prstGeom prst="rect">
            <a:avLst/>
          </a:prstGeom>
        </p:spPr>
        <p:txBody>
          <a:bodyPr anchorCtr="0" anchor="t" bIns="45700" lIns="91425" spcFirstLastPara="1" rIns="91425" wrap="square" tIns="45700">
            <a:normAutofit/>
          </a:bodyPr>
          <a:lstStyle>
            <a:lvl1pPr indent="-374650" lvl="0" marL="457200" rtl="0">
              <a:spcBef>
                <a:spcPts val="640"/>
              </a:spcBef>
              <a:spcAft>
                <a:spcPts val="0"/>
              </a:spcAft>
              <a:buSzPts val="2300"/>
              <a:buFont typeface="Nunito"/>
              <a:buChar char="•"/>
              <a:defRPr sz="2300">
                <a:latin typeface="Nunito"/>
                <a:ea typeface="Nunito"/>
                <a:cs typeface="Nunito"/>
                <a:sym typeface="Nunito"/>
              </a:defRPr>
            </a:lvl1pPr>
            <a:lvl2pPr indent="-374650" lvl="1" marL="914400" rtl="0">
              <a:spcBef>
                <a:spcPts val="560"/>
              </a:spcBef>
              <a:spcAft>
                <a:spcPts val="0"/>
              </a:spcAft>
              <a:buSzPts val="2300"/>
              <a:buFont typeface="Nunito"/>
              <a:buChar char="–"/>
              <a:defRPr sz="2300">
                <a:latin typeface="Nunito"/>
                <a:ea typeface="Nunito"/>
                <a:cs typeface="Nunito"/>
                <a:sym typeface="Nunito"/>
              </a:defRPr>
            </a:lvl2pPr>
            <a:lvl3pPr indent="-374650" lvl="2" marL="1371600" rtl="0">
              <a:spcBef>
                <a:spcPts val="480"/>
              </a:spcBef>
              <a:spcAft>
                <a:spcPts val="0"/>
              </a:spcAft>
              <a:buSzPts val="2300"/>
              <a:buChar char="•"/>
              <a:defRPr b="0" sz="2300"/>
            </a:lvl3pPr>
            <a:lvl4pPr indent="-374650" lvl="3" marL="1828800" rtl="0">
              <a:spcBef>
                <a:spcPts val="400"/>
              </a:spcBef>
              <a:spcAft>
                <a:spcPts val="0"/>
              </a:spcAft>
              <a:buSzPts val="2300"/>
              <a:buChar char="–"/>
              <a:defRPr/>
            </a:lvl4pPr>
            <a:lvl5pPr indent="-374650" lvl="4" marL="2286000" rtl="0">
              <a:spcBef>
                <a:spcPts val="400"/>
              </a:spcBef>
              <a:spcAft>
                <a:spcPts val="0"/>
              </a:spcAft>
              <a:buSzPts val="2300"/>
              <a:buChar char="»"/>
              <a:defRPr/>
            </a:lvl5pPr>
            <a:lvl6pPr indent="-374650" lvl="5" marL="2743200" rtl="0">
              <a:spcBef>
                <a:spcPts val="400"/>
              </a:spcBef>
              <a:spcAft>
                <a:spcPts val="0"/>
              </a:spcAft>
              <a:buSzPts val="2300"/>
              <a:buChar char="•"/>
              <a:defRPr/>
            </a:lvl6pPr>
            <a:lvl7pPr indent="-374650" lvl="6" marL="3200400" rtl="0">
              <a:spcBef>
                <a:spcPts val="400"/>
              </a:spcBef>
              <a:spcAft>
                <a:spcPts val="0"/>
              </a:spcAft>
              <a:buSzPts val="2300"/>
              <a:buChar char="•"/>
              <a:defRPr/>
            </a:lvl7pPr>
            <a:lvl8pPr indent="-374650" lvl="7" marL="3657600" rtl="0">
              <a:spcBef>
                <a:spcPts val="400"/>
              </a:spcBef>
              <a:spcAft>
                <a:spcPts val="0"/>
              </a:spcAft>
              <a:buSzPts val="2300"/>
              <a:buChar char="•"/>
              <a:defRPr/>
            </a:lvl8pPr>
            <a:lvl9pPr indent="-374650" lvl="8" marL="4114800" rtl="0">
              <a:spcBef>
                <a:spcPts val="400"/>
              </a:spcBef>
              <a:spcAft>
                <a:spcPts val="0"/>
              </a:spcAft>
              <a:buSzPts val="2300"/>
              <a:buChar char="•"/>
              <a:defRPr/>
            </a:lvl9pPr>
          </a:lstStyle>
          <a:p/>
        </p:txBody>
      </p:sp>
      <p:sp>
        <p:nvSpPr>
          <p:cNvPr id="38" name="Google Shape;38;p4"/>
          <p:cNvSpPr txBox="1"/>
          <p:nvPr>
            <p:ph idx="6" type="body"/>
          </p:nvPr>
        </p:nvSpPr>
        <p:spPr>
          <a:xfrm>
            <a:off x="10019600" y="976625"/>
            <a:ext cx="4008000" cy="725400"/>
          </a:xfrm>
          <a:prstGeom prst="rect">
            <a:avLst/>
          </a:prstGeom>
        </p:spPr>
        <p:txBody>
          <a:bodyPr anchorCtr="0" anchor="t" bIns="45700" lIns="91425" spcFirstLastPara="1" rIns="91425" wrap="square" tIns="45700">
            <a:normAutofit/>
          </a:bodyPr>
          <a:lstStyle>
            <a:lvl1pPr indent="-431800" lvl="0" marL="457200" rtl="0">
              <a:spcBef>
                <a:spcPts val="640"/>
              </a:spcBef>
              <a:spcAft>
                <a:spcPts val="0"/>
              </a:spcAft>
              <a:buSzPts val="3200"/>
              <a:buFont typeface="Nunito"/>
              <a:buChar char="•"/>
              <a:defRPr b="1" sz="3200">
                <a:latin typeface="Nunito"/>
                <a:ea typeface="Nunito"/>
                <a:cs typeface="Nunito"/>
                <a:sym typeface="Nunito"/>
              </a:defRPr>
            </a:lvl1pPr>
            <a:lvl2pPr indent="-374650" lvl="1" marL="914400" rtl="0">
              <a:spcBef>
                <a:spcPts val="560"/>
              </a:spcBef>
              <a:spcAft>
                <a:spcPts val="0"/>
              </a:spcAft>
              <a:buSzPts val="2300"/>
              <a:buFont typeface="Nunito"/>
              <a:buChar char="–"/>
              <a:defRPr sz="2300">
                <a:latin typeface="Nunito"/>
                <a:ea typeface="Nunito"/>
                <a:cs typeface="Nunito"/>
                <a:sym typeface="Nunito"/>
              </a:defRPr>
            </a:lvl2pPr>
            <a:lvl3pPr indent="-374650" lvl="2" marL="1371600" rtl="0">
              <a:spcBef>
                <a:spcPts val="480"/>
              </a:spcBef>
              <a:spcAft>
                <a:spcPts val="0"/>
              </a:spcAft>
              <a:buSzPts val="2300"/>
              <a:buChar char="•"/>
              <a:defRPr b="0" sz="2300"/>
            </a:lvl3pPr>
            <a:lvl4pPr indent="-374650" lvl="3" marL="1828800" rtl="0">
              <a:spcBef>
                <a:spcPts val="400"/>
              </a:spcBef>
              <a:spcAft>
                <a:spcPts val="0"/>
              </a:spcAft>
              <a:buSzPts val="2300"/>
              <a:buChar char="–"/>
              <a:defRPr/>
            </a:lvl4pPr>
            <a:lvl5pPr indent="-374650" lvl="4" marL="2286000" rtl="0">
              <a:spcBef>
                <a:spcPts val="400"/>
              </a:spcBef>
              <a:spcAft>
                <a:spcPts val="0"/>
              </a:spcAft>
              <a:buSzPts val="2300"/>
              <a:buChar char="»"/>
              <a:defRPr/>
            </a:lvl5pPr>
            <a:lvl6pPr indent="-374650" lvl="5" marL="2743200" rtl="0">
              <a:spcBef>
                <a:spcPts val="400"/>
              </a:spcBef>
              <a:spcAft>
                <a:spcPts val="0"/>
              </a:spcAft>
              <a:buSzPts val="2300"/>
              <a:buChar char="•"/>
              <a:defRPr/>
            </a:lvl6pPr>
            <a:lvl7pPr indent="-374650" lvl="6" marL="3200400" rtl="0">
              <a:spcBef>
                <a:spcPts val="400"/>
              </a:spcBef>
              <a:spcAft>
                <a:spcPts val="0"/>
              </a:spcAft>
              <a:buSzPts val="2300"/>
              <a:buChar char="•"/>
              <a:defRPr/>
            </a:lvl7pPr>
            <a:lvl8pPr indent="-374650" lvl="7" marL="3657600" rtl="0">
              <a:spcBef>
                <a:spcPts val="400"/>
              </a:spcBef>
              <a:spcAft>
                <a:spcPts val="0"/>
              </a:spcAft>
              <a:buSzPts val="2300"/>
              <a:buChar char="•"/>
              <a:defRPr/>
            </a:lvl8pPr>
            <a:lvl9pPr indent="-374650" lvl="8" marL="4114800" rtl="0">
              <a:spcBef>
                <a:spcPts val="400"/>
              </a:spcBef>
              <a:spcAft>
                <a:spcPts val="0"/>
              </a:spcAft>
              <a:buSzPts val="2300"/>
              <a:buChar char="•"/>
              <a:defRPr/>
            </a:lvl9pPr>
          </a:lstStyle>
          <a:p/>
        </p:txBody>
      </p:sp>
      <p:sp>
        <p:nvSpPr>
          <p:cNvPr id="39" name="Google Shape;39;p4"/>
          <p:cNvSpPr txBox="1"/>
          <p:nvPr>
            <p:ph idx="7" type="body"/>
          </p:nvPr>
        </p:nvSpPr>
        <p:spPr>
          <a:xfrm>
            <a:off x="10019600" y="1816425"/>
            <a:ext cx="4008000" cy="877800"/>
          </a:xfrm>
          <a:prstGeom prst="rect">
            <a:avLst/>
          </a:prstGeom>
        </p:spPr>
        <p:txBody>
          <a:bodyPr anchorCtr="0" anchor="t" bIns="45700" lIns="91425" spcFirstLastPara="1" rIns="91425" wrap="square" tIns="45700">
            <a:normAutofit/>
          </a:bodyPr>
          <a:lstStyle>
            <a:lvl1pPr indent="-374650" lvl="0" marL="457200" rtl="0">
              <a:spcBef>
                <a:spcPts val="640"/>
              </a:spcBef>
              <a:spcAft>
                <a:spcPts val="0"/>
              </a:spcAft>
              <a:buSzPts val="2300"/>
              <a:buFont typeface="Nunito"/>
              <a:buChar char="•"/>
              <a:defRPr sz="2300">
                <a:latin typeface="Nunito"/>
                <a:ea typeface="Nunito"/>
                <a:cs typeface="Nunito"/>
                <a:sym typeface="Nunito"/>
              </a:defRPr>
            </a:lvl1pPr>
            <a:lvl2pPr indent="-374650" lvl="1" marL="914400" rtl="0">
              <a:spcBef>
                <a:spcPts val="560"/>
              </a:spcBef>
              <a:spcAft>
                <a:spcPts val="0"/>
              </a:spcAft>
              <a:buSzPts val="2300"/>
              <a:buFont typeface="Nunito"/>
              <a:buChar char="–"/>
              <a:defRPr sz="2300">
                <a:latin typeface="Nunito"/>
                <a:ea typeface="Nunito"/>
                <a:cs typeface="Nunito"/>
                <a:sym typeface="Nunito"/>
              </a:defRPr>
            </a:lvl2pPr>
            <a:lvl3pPr indent="-374650" lvl="2" marL="1371600" rtl="0">
              <a:spcBef>
                <a:spcPts val="480"/>
              </a:spcBef>
              <a:spcAft>
                <a:spcPts val="0"/>
              </a:spcAft>
              <a:buSzPts val="2300"/>
              <a:buChar char="•"/>
              <a:defRPr b="0" sz="2300"/>
            </a:lvl3pPr>
            <a:lvl4pPr indent="-374650" lvl="3" marL="1828800" rtl="0">
              <a:spcBef>
                <a:spcPts val="400"/>
              </a:spcBef>
              <a:spcAft>
                <a:spcPts val="0"/>
              </a:spcAft>
              <a:buSzPts val="2300"/>
              <a:buChar char="–"/>
              <a:defRPr/>
            </a:lvl4pPr>
            <a:lvl5pPr indent="-374650" lvl="4" marL="2286000" rtl="0">
              <a:spcBef>
                <a:spcPts val="400"/>
              </a:spcBef>
              <a:spcAft>
                <a:spcPts val="0"/>
              </a:spcAft>
              <a:buSzPts val="2300"/>
              <a:buChar char="»"/>
              <a:defRPr/>
            </a:lvl5pPr>
            <a:lvl6pPr indent="-374650" lvl="5" marL="2743200" rtl="0">
              <a:spcBef>
                <a:spcPts val="400"/>
              </a:spcBef>
              <a:spcAft>
                <a:spcPts val="0"/>
              </a:spcAft>
              <a:buSzPts val="2300"/>
              <a:buChar char="•"/>
              <a:defRPr/>
            </a:lvl6pPr>
            <a:lvl7pPr indent="-374650" lvl="6" marL="3200400" rtl="0">
              <a:spcBef>
                <a:spcPts val="400"/>
              </a:spcBef>
              <a:spcAft>
                <a:spcPts val="0"/>
              </a:spcAft>
              <a:buSzPts val="2300"/>
              <a:buChar char="•"/>
              <a:defRPr/>
            </a:lvl7pPr>
            <a:lvl8pPr indent="-374650" lvl="7" marL="3657600" rtl="0">
              <a:spcBef>
                <a:spcPts val="400"/>
              </a:spcBef>
              <a:spcAft>
                <a:spcPts val="0"/>
              </a:spcAft>
              <a:buSzPts val="2300"/>
              <a:buChar char="•"/>
              <a:defRPr/>
            </a:lvl8pPr>
            <a:lvl9pPr indent="-374650" lvl="8" marL="4114800" rtl="0">
              <a:spcBef>
                <a:spcPts val="400"/>
              </a:spcBef>
              <a:spcAft>
                <a:spcPts val="0"/>
              </a:spcAft>
              <a:buSzPts val="2300"/>
              <a:buChar char="•"/>
              <a:defRPr/>
            </a:lvl9pPr>
          </a:lstStyle>
          <a:p/>
        </p:txBody>
      </p:sp>
      <p:sp>
        <p:nvSpPr>
          <p:cNvPr id="40" name="Google Shape;40;p4"/>
          <p:cNvSpPr txBox="1"/>
          <p:nvPr>
            <p:ph idx="8" type="body"/>
          </p:nvPr>
        </p:nvSpPr>
        <p:spPr>
          <a:xfrm>
            <a:off x="10019600" y="3277275"/>
            <a:ext cx="4008000" cy="725400"/>
          </a:xfrm>
          <a:prstGeom prst="rect">
            <a:avLst/>
          </a:prstGeom>
        </p:spPr>
        <p:txBody>
          <a:bodyPr anchorCtr="0" anchor="t" bIns="45700" lIns="91425" spcFirstLastPara="1" rIns="91425" wrap="square" tIns="45700">
            <a:normAutofit/>
          </a:bodyPr>
          <a:lstStyle>
            <a:lvl1pPr indent="-431800" lvl="0" marL="457200" rtl="0">
              <a:spcBef>
                <a:spcPts val="640"/>
              </a:spcBef>
              <a:spcAft>
                <a:spcPts val="0"/>
              </a:spcAft>
              <a:buSzPts val="3200"/>
              <a:buFont typeface="Nunito"/>
              <a:buChar char="•"/>
              <a:defRPr b="1" sz="3200">
                <a:latin typeface="Nunito"/>
                <a:ea typeface="Nunito"/>
                <a:cs typeface="Nunito"/>
                <a:sym typeface="Nunito"/>
              </a:defRPr>
            </a:lvl1pPr>
            <a:lvl2pPr indent="-374650" lvl="1" marL="914400" rtl="0">
              <a:spcBef>
                <a:spcPts val="560"/>
              </a:spcBef>
              <a:spcAft>
                <a:spcPts val="0"/>
              </a:spcAft>
              <a:buSzPts val="2300"/>
              <a:buFont typeface="Nunito"/>
              <a:buChar char="–"/>
              <a:defRPr sz="2300">
                <a:latin typeface="Nunito"/>
                <a:ea typeface="Nunito"/>
                <a:cs typeface="Nunito"/>
                <a:sym typeface="Nunito"/>
              </a:defRPr>
            </a:lvl2pPr>
            <a:lvl3pPr indent="-374650" lvl="2" marL="1371600" rtl="0">
              <a:spcBef>
                <a:spcPts val="480"/>
              </a:spcBef>
              <a:spcAft>
                <a:spcPts val="0"/>
              </a:spcAft>
              <a:buSzPts val="2300"/>
              <a:buChar char="•"/>
              <a:defRPr b="0" sz="2300"/>
            </a:lvl3pPr>
            <a:lvl4pPr indent="-374650" lvl="3" marL="1828800" rtl="0">
              <a:spcBef>
                <a:spcPts val="400"/>
              </a:spcBef>
              <a:spcAft>
                <a:spcPts val="0"/>
              </a:spcAft>
              <a:buSzPts val="2300"/>
              <a:buChar char="–"/>
              <a:defRPr/>
            </a:lvl4pPr>
            <a:lvl5pPr indent="-374650" lvl="4" marL="2286000" rtl="0">
              <a:spcBef>
                <a:spcPts val="400"/>
              </a:spcBef>
              <a:spcAft>
                <a:spcPts val="0"/>
              </a:spcAft>
              <a:buSzPts val="2300"/>
              <a:buChar char="»"/>
              <a:defRPr/>
            </a:lvl5pPr>
            <a:lvl6pPr indent="-374650" lvl="5" marL="2743200" rtl="0">
              <a:spcBef>
                <a:spcPts val="400"/>
              </a:spcBef>
              <a:spcAft>
                <a:spcPts val="0"/>
              </a:spcAft>
              <a:buSzPts val="2300"/>
              <a:buChar char="•"/>
              <a:defRPr/>
            </a:lvl6pPr>
            <a:lvl7pPr indent="-374650" lvl="6" marL="3200400" rtl="0">
              <a:spcBef>
                <a:spcPts val="400"/>
              </a:spcBef>
              <a:spcAft>
                <a:spcPts val="0"/>
              </a:spcAft>
              <a:buSzPts val="2300"/>
              <a:buChar char="•"/>
              <a:defRPr/>
            </a:lvl7pPr>
            <a:lvl8pPr indent="-374650" lvl="7" marL="3657600" rtl="0">
              <a:spcBef>
                <a:spcPts val="400"/>
              </a:spcBef>
              <a:spcAft>
                <a:spcPts val="0"/>
              </a:spcAft>
              <a:buSzPts val="2300"/>
              <a:buChar char="•"/>
              <a:defRPr/>
            </a:lvl8pPr>
            <a:lvl9pPr indent="-374650" lvl="8" marL="4114800" rtl="0">
              <a:spcBef>
                <a:spcPts val="400"/>
              </a:spcBef>
              <a:spcAft>
                <a:spcPts val="0"/>
              </a:spcAft>
              <a:buSzPts val="2300"/>
              <a:buChar char="•"/>
              <a:defRPr/>
            </a:lvl9pPr>
          </a:lstStyle>
          <a:p/>
        </p:txBody>
      </p:sp>
      <p:sp>
        <p:nvSpPr>
          <p:cNvPr id="41" name="Google Shape;41;p4"/>
          <p:cNvSpPr txBox="1"/>
          <p:nvPr>
            <p:ph idx="9" type="body"/>
          </p:nvPr>
        </p:nvSpPr>
        <p:spPr>
          <a:xfrm>
            <a:off x="10019600" y="4117075"/>
            <a:ext cx="4008000" cy="877800"/>
          </a:xfrm>
          <a:prstGeom prst="rect">
            <a:avLst/>
          </a:prstGeom>
        </p:spPr>
        <p:txBody>
          <a:bodyPr anchorCtr="0" anchor="t" bIns="45700" lIns="91425" spcFirstLastPara="1" rIns="91425" wrap="square" tIns="45700">
            <a:normAutofit/>
          </a:bodyPr>
          <a:lstStyle>
            <a:lvl1pPr indent="-374650" lvl="0" marL="457200" rtl="0">
              <a:spcBef>
                <a:spcPts val="640"/>
              </a:spcBef>
              <a:spcAft>
                <a:spcPts val="0"/>
              </a:spcAft>
              <a:buSzPts val="2300"/>
              <a:buFont typeface="Nunito"/>
              <a:buChar char="•"/>
              <a:defRPr sz="2300">
                <a:latin typeface="Nunito"/>
                <a:ea typeface="Nunito"/>
                <a:cs typeface="Nunito"/>
                <a:sym typeface="Nunito"/>
              </a:defRPr>
            </a:lvl1pPr>
            <a:lvl2pPr indent="-374650" lvl="1" marL="914400" rtl="0">
              <a:spcBef>
                <a:spcPts val="560"/>
              </a:spcBef>
              <a:spcAft>
                <a:spcPts val="0"/>
              </a:spcAft>
              <a:buSzPts val="2300"/>
              <a:buFont typeface="Nunito"/>
              <a:buChar char="–"/>
              <a:defRPr sz="2300">
                <a:latin typeface="Nunito"/>
                <a:ea typeface="Nunito"/>
                <a:cs typeface="Nunito"/>
                <a:sym typeface="Nunito"/>
              </a:defRPr>
            </a:lvl2pPr>
            <a:lvl3pPr indent="-374650" lvl="2" marL="1371600" rtl="0">
              <a:spcBef>
                <a:spcPts val="480"/>
              </a:spcBef>
              <a:spcAft>
                <a:spcPts val="0"/>
              </a:spcAft>
              <a:buSzPts val="2300"/>
              <a:buChar char="•"/>
              <a:defRPr b="0" sz="2300"/>
            </a:lvl3pPr>
            <a:lvl4pPr indent="-374650" lvl="3" marL="1828800" rtl="0">
              <a:spcBef>
                <a:spcPts val="400"/>
              </a:spcBef>
              <a:spcAft>
                <a:spcPts val="0"/>
              </a:spcAft>
              <a:buSzPts val="2300"/>
              <a:buChar char="–"/>
              <a:defRPr/>
            </a:lvl4pPr>
            <a:lvl5pPr indent="-374650" lvl="4" marL="2286000" rtl="0">
              <a:spcBef>
                <a:spcPts val="400"/>
              </a:spcBef>
              <a:spcAft>
                <a:spcPts val="0"/>
              </a:spcAft>
              <a:buSzPts val="2300"/>
              <a:buChar char="»"/>
              <a:defRPr/>
            </a:lvl5pPr>
            <a:lvl6pPr indent="-374650" lvl="5" marL="2743200" rtl="0">
              <a:spcBef>
                <a:spcPts val="400"/>
              </a:spcBef>
              <a:spcAft>
                <a:spcPts val="0"/>
              </a:spcAft>
              <a:buSzPts val="2300"/>
              <a:buChar char="•"/>
              <a:defRPr/>
            </a:lvl6pPr>
            <a:lvl7pPr indent="-374650" lvl="6" marL="3200400" rtl="0">
              <a:spcBef>
                <a:spcPts val="400"/>
              </a:spcBef>
              <a:spcAft>
                <a:spcPts val="0"/>
              </a:spcAft>
              <a:buSzPts val="2300"/>
              <a:buChar char="•"/>
              <a:defRPr/>
            </a:lvl7pPr>
            <a:lvl8pPr indent="-374650" lvl="7" marL="3657600" rtl="0">
              <a:spcBef>
                <a:spcPts val="400"/>
              </a:spcBef>
              <a:spcAft>
                <a:spcPts val="0"/>
              </a:spcAft>
              <a:buSzPts val="2300"/>
              <a:buChar char="•"/>
              <a:defRPr/>
            </a:lvl8pPr>
            <a:lvl9pPr indent="-374650" lvl="8" marL="4114800" rtl="0">
              <a:spcBef>
                <a:spcPts val="400"/>
              </a:spcBef>
              <a:spcAft>
                <a:spcPts val="0"/>
              </a:spcAft>
              <a:buSzPts val="2300"/>
              <a:buChar char="•"/>
              <a:defRPr/>
            </a:lvl9pPr>
          </a:lstStyle>
          <a:p/>
        </p:txBody>
      </p:sp>
      <p:sp>
        <p:nvSpPr>
          <p:cNvPr id="42" name="Google Shape;42;p4"/>
          <p:cNvSpPr txBox="1"/>
          <p:nvPr>
            <p:ph idx="13" type="body"/>
          </p:nvPr>
        </p:nvSpPr>
        <p:spPr>
          <a:xfrm>
            <a:off x="14027600" y="976625"/>
            <a:ext cx="4008000" cy="725400"/>
          </a:xfrm>
          <a:prstGeom prst="rect">
            <a:avLst/>
          </a:prstGeom>
        </p:spPr>
        <p:txBody>
          <a:bodyPr anchorCtr="0" anchor="t" bIns="45700" lIns="91425" spcFirstLastPara="1" rIns="91425" wrap="square" tIns="45700">
            <a:normAutofit/>
          </a:bodyPr>
          <a:lstStyle>
            <a:lvl1pPr indent="-431800" lvl="0" marL="457200" rtl="0">
              <a:spcBef>
                <a:spcPts val="640"/>
              </a:spcBef>
              <a:spcAft>
                <a:spcPts val="0"/>
              </a:spcAft>
              <a:buSzPts val="3200"/>
              <a:buFont typeface="Nunito"/>
              <a:buChar char="•"/>
              <a:defRPr b="1" sz="3200">
                <a:latin typeface="Nunito"/>
                <a:ea typeface="Nunito"/>
                <a:cs typeface="Nunito"/>
                <a:sym typeface="Nunito"/>
              </a:defRPr>
            </a:lvl1pPr>
            <a:lvl2pPr indent="-374650" lvl="1" marL="914400" rtl="0">
              <a:spcBef>
                <a:spcPts val="560"/>
              </a:spcBef>
              <a:spcAft>
                <a:spcPts val="0"/>
              </a:spcAft>
              <a:buSzPts val="2300"/>
              <a:buFont typeface="Nunito"/>
              <a:buChar char="–"/>
              <a:defRPr sz="2300">
                <a:latin typeface="Nunito"/>
                <a:ea typeface="Nunito"/>
                <a:cs typeface="Nunito"/>
                <a:sym typeface="Nunito"/>
              </a:defRPr>
            </a:lvl2pPr>
            <a:lvl3pPr indent="-374650" lvl="2" marL="1371600" rtl="0">
              <a:spcBef>
                <a:spcPts val="480"/>
              </a:spcBef>
              <a:spcAft>
                <a:spcPts val="0"/>
              </a:spcAft>
              <a:buSzPts val="2300"/>
              <a:buChar char="•"/>
              <a:defRPr b="0" sz="2300"/>
            </a:lvl3pPr>
            <a:lvl4pPr indent="-374650" lvl="3" marL="1828800" rtl="0">
              <a:spcBef>
                <a:spcPts val="400"/>
              </a:spcBef>
              <a:spcAft>
                <a:spcPts val="0"/>
              </a:spcAft>
              <a:buSzPts val="2300"/>
              <a:buChar char="–"/>
              <a:defRPr/>
            </a:lvl4pPr>
            <a:lvl5pPr indent="-374650" lvl="4" marL="2286000" rtl="0">
              <a:spcBef>
                <a:spcPts val="400"/>
              </a:spcBef>
              <a:spcAft>
                <a:spcPts val="0"/>
              </a:spcAft>
              <a:buSzPts val="2300"/>
              <a:buChar char="»"/>
              <a:defRPr/>
            </a:lvl5pPr>
            <a:lvl6pPr indent="-374650" lvl="5" marL="2743200" rtl="0">
              <a:spcBef>
                <a:spcPts val="400"/>
              </a:spcBef>
              <a:spcAft>
                <a:spcPts val="0"/>
              </a:spcAft>
              <a:buSzPts val="2300"/>
              <a:buChar char="•"/>
              <a:defRPr/>
            </a:lvl6pPr>
            <a:lvl7pPr indent="-374650" lvl="6" marL="3200400" rtl="0">
              <a:spcBef>
                <a:spcPts val="400"/>
              </a:spcBef>
              <a:spcAft>
                <a:spcPts val="0"/>
              </a:spcAft>
              <a:buSzPts val="2300"/>
              <a:buChar char="•"/>
              <a:defRPr/>
            </a:lvl7pPr>
            <a:lvl8pPr indent="-374650" lvl="7" marL="3657600" rtl="0">
              <a:spcBef>
                <a:spcPts val="400"/>
              </a:spcBef>
              <a:spcAft>
                <a:spcPts val="0"/>
              </a:spcAft>
              <a:buSzPts val="2300"/>
              <a:buChar char="•"/>
              <a:defRPr/>
            </a:lvl8pPr>
            <a:lvl9pPr indent="-374650" lvl="8" marL="4114800" rtl="0">
              <a:spcBef>
                <a:spcPts val="400"/>
              </a:spcBef>
              <a:spcAft>
                <a:spcPts val="0"/>
              </a:spcAft>
              <a:buSzPts val="2300"/>
              <a:buChar char="•"/>
              <a:defRPr/>
            </a:lvl9pPr>
          </a:lstStyle>
          <a:p/>
        </p:txBody>
      </p:sp>
      <p:sp>
        <p:nvSpPr>
          <p:cNvPr id="43" name="Google Shape;43;p4"/>
          <p:cNvSpPr txBox="1"/>
          <p:nvPr>
            <p:ph idx="14" type="body"/>
          </p:nvPr>
        </p:nvSpPr>
        <p:spPr>
          <a:xfrm>
            <a:off x="14027600" y="1816425"/>
            <a:ext cx="4008000" cy="877800"/>
          </a:xfrm>
          <a:prstGeom prst="rect">
            <a:avLst/>
          </a:prstGeom>
        </p:spPr>
        <p:txBody>
          <a:bodyPr anchorCtr="0" anchor="t" bIns="45700" lIns="91425" spcFirstLastPara="1" rIns="91425" wrap="square" tIns="45700">
            <a:normAutofit/>
          </a:bodyPr>
          <a:lstStyle>
            <a:lvl1pPr indent="-374650" lvl="0" marL="457200" rtl="0">
              <a:spcBef>
                <a:spcPts val="640"/>
              </a:spcBef>
              <a:spcAft>
                <a:spcPts val="0"/>
              </a:spcAft>
              <a:buSzPts val="2300"/>
              <a:buFont typeface="Nunito"/>
              <a:buChar char="•"/>
              <a:defRPr sz="2300">
                <a:latin typeface="Nunito"/>
                <a:ea typeface="Nunito"/>
                <a:cs typeface="Nunito"/>
                <a:sym typeface="Nunito"/>
              </a:defRPr>
            </a:lvl1pPr>
            <a:lvl2pPr indent="-374650" lvl="1" marL="914400" rtl="0">
              <a:spcBef>
                <a:spcPts val="560"/>
              </a:spcBef>
              <a:spcAft>
                <a:spcPts val="0"/>
              </a:spcAft>
              <a:buSzPts val="2300"/>
              <a:buFont typeface="Nunito"/>
              <a:buChar char="–"/>
              <a:defRPr sz="2300">
                <a:latin typeface="Nunito"/>
                <a:ea typeface="Nunito"/>
                <a:cs typeface="Nunito"/>
                <a:sym typeface="Nunito"/>
              </a:defRPr>
            </a:lvl2pPr>
            <a:lvl3pPr indent="-374650" lvl="2" marL="1371600" rtl="0">
              <a:spcBef>
                <a:spcPts val="480"/>
              </a:spcBef>
              <a:spcAft>
                <a:spcPts val="0"/>
              </a:spcAft>
              <a:buSzPts val="2300"/>
              <a:buChar char="•"/>
              <a:defRPr b="0" sz="2300"/>
            </a:lvl3pPr>
            <a:lvl4pPr indent="-374650" lvl="3" marL="1828800" rtl="0">
              <a:spcBef>
                <a:spcPts val="400"/>
              </a:spcBef>
              <a:spcAft>
                <a:spcPts val="0"/>
              </a:spcAft>
              <a:buSzPts val="2300"/>
              <a:buChar char="–"/>
              <a:defRPr/>
            </a:lvl4pPr>
            <a:lvl5pPr indent="-374650" lvl="4" marL="2286000" rtl="0">
              <a:spcBef>
                <a:spcPts val="400"/>
              </a:spcBef>
              <a:spcAft>
                <a:spcPts val="0"/>
              </a:spcAft>
              <a:buSzPts val="2300"/>
              <a:buChar char="»"/>
              <a:defRPr/>
            </a:lvl5pPr>
            <a:lvl6pPr indent="-374650" lvl="5" marL="2743200" rtl="0">
              <a:spcBef>
                <a:spcPts val="400"/>
              </a:spcBef>
              <a:spcAft>
                <a:spcPts val="0"/>
              </a:spcAft>
              <a:buSzPts val="2300"/>
              <a:buChar char="•"/>
              <a:defRPr/>
            </a:lvl6pPr>
            <a:lvl7pPr indent="-374650" lvl="6" marL="3200400" rtl="0">
              <a:spcBef>
                <a:spcPts val="400"/>
              </a:spcBef>
              <a:spcAft>
                <a:spcPts val="0"/>
              </a:spcAft>
              <a:buSzPts val="2300"/>
              <a:buChar char="•"/>
              <a:defRPr/>
            </a:lvl7pPr>
            <a:lvl8pPr indent="-374650" lvl="7" marL="3657600" rtl="0">
              <a:spcBef>
                <a:spcPts val="400"/>
              </a:spcBef>
              <a:spcAft>
                <a:spcPts val="0"/>
              </a:spcAft>
              <a:buSzPts val="2300"/>
              <a:buChar char="•"/>
              <a:defRPr/>
            </a:lvl8pPr>
            <a:lvl9pPr indent="-374650" lvl="8" marL="4114800" rtl="0">
              <a:spcBef>
                <a:spcPts val="400"/>
              </a:spcBef>
              <a:spcAft>
                <a:spcPts val="0"/>
              </a:spcAft>
              <a:buSzPts val="2300"/>
              <a:buChar char="•"/>
              <a:defRPr/>
            </a:lvl9pPr>
          </a:lstStyle>
          <a:p/>
        </p:txBody>
      </p:sp>
      <p:sp>
        <p:nvSpPr>
          <p:cNvPr id="44" name="Google Shape;44;p4"/>
          <p:cNvSpPr txBox="1"/>
          <p:nvPr>
            <p:ph idx="15" type="body"/>
          </p:nvPr>
        </p:nvSpPr>
        <p:spPr>
          <a:xfrm>
            <a:off x="14027600" y="3277275"/>
            <a:ext cx="4008000" cy="725400"/>
          </a:xfrm>
          <a:prstGeom prst="rect">
            <a:avLst/>
          </a:prstGeom>
        </p:spPr>
        <p:txBody>
          <a:bodyPr anchorCtr="0" anchor="t" bIns="45700" lIns="91425" spcFirstLastPara="1" rIns="91425" wrap="square" tIns="45700">
            <a:normAutofit/>
          </a:bodyPr>
          <a:lstStyle>
            <a:lvl1pPr indent="-431800" lvl="0" marL="457200" rtl="0">
              <a:spcBef>
                <a:spcPts val="640"/>
              </a:spcBef>
              <a:spcAft>
                <a:spcPts val="0"/>
              </a:spcAft>
              <a:buSzPts val="3200"/>
              <a:buFont typeface="Nunito"/>
              <a:buChar char="•"/>
              <a:defRPr b="1" sz="3200">
                <a:latin typeface="Nunito"/>
                <a:ea typeface="Nunito"/>
                <a:cs typeface="Nunito"/>
                <a:sym typeface="Nunito"/>
              </a:defRPr>
            </a:lvl1pPr>
            <a:lvl2pPr indent="-374650" lvl="1" marL="914400" rtl="0">
              <a:spcBef>
                <a:spcPts val="560"/>
              </a:spcBef>
              <a:spcAft>
                <a:spcPts val="0"/>
              </a:spcAft>
              <a:buSzPts val="2300"/>
              <a:buFont typeface="Nunito"/>
              <a:buChar char="–"/>
              <a:defRPr sz="2300">
                <a:latin typeface="Nunito"/>
                <a:ea typeface="Nunito"/>
                <a:cs typeface="Nunito"/>
                <a:sym typeface="Nunito"/>
              </a:defRPr>
            </a:lvl2pPr>
            <a:lvl3pPr indent="-374650" lvl="2" marL="1371600" rtl="0">
              <a:spcBef>
                <a:spcPts val="480"/>
              </a:spcBef>
              <a:spcAft>
                <a:spcPts val="0"/>
              </a:spcAft>
              <a:buSzPts val="2300"/>
              <a:buChar char="•"/>
              <a:defRPr b="0" sz="2300"/>
            </a:lvl3pPr>
            <a:lvl4pPr indent="-374650" lvl="3" marL="1828800" rtl="0">
              <a:spcBef>
                <a:spcPts val="400"/>
              </a:spcBef>
              <a:spcAft>
                <a:spcPts val="0"/>
              </a:spcAft>
              <a:buSzPts val="2300"/>
              <a:buChar char="–"/>
              <a:defRPr/>
            </a:lvl4pPr>
            <a:lvl5pPr indent="-374650" lvl="4" marL="2286000" rtl="0">
              <a:spcBef>
                <a:spcPts val="400"/>
              </a:spcBef>
              <a:spcAft>
                <a:spcPts val="0"/>
              </a:spcAft>
              <a:buSzPts val="2300"/>
              <a:buChar char="»"/>
              <a:defRPr/>
            </a:lvl5pPr>
            <a:lvl6pPr indent="-374650" lvl="5" marL="2743200" rtl="0">
              <a:spcBef>
                <a:spcPts val="400"/>
              </a:spcBef>
              <a:spcAft>
                <a:spcPts val="0"/>
              </a:spcAft>
              <a:buSzPts val="2300"/>
              <a:buChar char="•"/>
              <a:defRPr/>
            </a:lvl6pPr>
            <a:lvl7pPr indent="-374650" lvl="6" marL="3200400" rtl="0">
              <a:spcBef>
                <a:spcPts val="400"/>
              </a:spcBef>
              <a:spcAft>
                <a:spcPts val="0"/>
              </a:spcAft>
              <a:buSzPts val="2300"/>
              <a:buChar char="•"/>
              <a:defRPr/>
            </a:lvl7pPr>
            <a:lvl8pPr indent="-374650" lvl="7" marL="3657600" rtl="0">
              <a:spcBef>
                <a:spcPts val="400"/>
              </a:spcBef>
              <a:spcAft>
                <a:spcPts val="0"/>
              </a:spcAft>
              <a:buSzPts val="2300"/>
              <a:buChar char="•"/>
              <a:defRPr/>
            </a:lvl8pPr>
            <a:lvl9pPr indent="-374650" lvl="8" marL="4114800" rtl="0">
              <a:spcBef>
                <a:spcPts val="400"/>
              </a:spcBef>
              <a:spcAft>
                <a:spcPts val="0"/>
              </a:spcAft>
              <a:buSzPts val="2300"/>
              <a:buChar char="•"/>
              <a:defRPr/>
            </a:lvl9pPr>
          </a:lstStyle>
          <a:p/>
        </p:txBody>
      </p:sp>
      <p:sp>
        <p:nvSpPr>
          <p:cNvPr id="45" name="Google Shape;45;p4"/>
          <p:cNvSpPr txBox="1"/>
          <p:nvPr>
            <p:ph idx="16" type="body"/>
          </p:nvPr>
        </p:nvSpPr>
        <p:spPr>
          <a:xfrm>
            <a:off x="14027600" y="4117075"/>
            <a:ext cx="4008000" cy="877800"/>
          </a:xfrm>
          <a:prstGeom prst="rect">
            <a:avLst/>
          </a:prstGeom>
        </p:spPr>
        <p:txBody>
          <a:bodyPr anchorCtr="0" anchor="t" bIns="45700" lIns="91425" spcFirstLastPara="1" rIns="91425" wrap="square" tIns="45700">
            <a:normAutofit/>
          </a:bodyPr>
          <a:lstStyle>
            <a:lvl1pPr indent="-374650" lvl="0" marL="457200" rtl="0">
              <a:spcBef>
                <a:spcPts val="640"/>
              </a:spcBef>
              <a:spcAft>
                <a:spcPts val="0"/>
              </a:spcAft>
              <a:buSzPts val="2300"/>
              <a:buFont typeface="Nunito"/>
              <a:buChar char="•"/>
              <a:defRPr sz="2300">
                <a:latin typeface="Nunito"/>
                <a:ea typeface="Nunito"/>
                <a:cs typeface="Nunito"/>
                <a:sym typeface="Nunito"/>
              </a:defRPr>
            </a:lvl1pPr>
            <a:lvl2pPr indent="-374650" lvl="1" marL="914400" rtl="0">
              <a:spcBef>
                <a:spcPts val="560"/>
              </a:spcBef>
              <a:spcAft>
                <a:spcPts val="0"/>
              </a:spcAft>
              <a:buSzPts val="2300"/>
              <a:buFont typeface="Nunito"/>
              <a:buChar char="–"/>
              <a:defRPr sz="2300">
                <a:latin typeface="Nunito"/>
                <a:ea typeface="Nunito"/>
                <a:cs typeface="Nunito"/>
                <a:sym typeface="Nunito"/>
              </a:defRPr>
            </a:lvl2pPr>
            <a:lvl3pPr indent="-374650" lvl="2" marL="1371600" rtl="0">
              <a:spcBef>
                <a:spcPts val="480"/>
              </a:spcBef>
              <a:spcAft>
                <a:spcPts val="0"/>
              </a:spcAft>
              <a:buSzPts val="2300"/>
              <a:buChar char="•"/>
              <a:defRPr b="0" sz="2300"/>
            </a:lvl3pPr>
            <a:lvl4pPr indent="-374650" lvl="3" marL="1828800" rtl="0">
              <a:spcBef>
                <a:spcPts val="400"/>
              </a:spcBef>
              <a:spcAft>
                <a:spcPts val="0"/>
              </a:spcAft>
              <a:buSzPts val="2300"/>
              <a:buChar char="–"/>
              <a:defRPr/>
            </a:lvl4pPr>
            <a:lvl5pPr indent="-374650" lvl="4" marL="2286000" rtl="0">
              <a:spcBef>
                <a:spcPts val="400"/>
              </a:spcBef>
              <a:spcAft>
                <a:spcPts val="0"/>
              </a:spcAft>
              <a:buSzPts val="2300"/>
              <a:buChar char="»"/>
              <a:defRPr/>
            </a:lvl5pPr>
            <a:lvl6pPr indent="-374650" lvl="5" marL="2743200" rtl="0">
              <a:spcBef>
                <a:spcPts val="400"/>
              </a:spcBef>
              <a:spcAft>
                <a:spcPts val="0"/>
              </a:spcAft>
              <a:buSzPts val="2300"/>
              <a:buChar char="•"/>
              <a:defRPr/>
            </a:lvl6pPr>
            <a:lvl7pPr indent="-374650" lvl="6" marL="3200400" rtl="0">
              <a:spcBef>
                <a:spcPts val="400"/>
              </a:spcBef>
              <a:spcAft>
                <a:spcPts val="0"/>
              </a:spcAft>
              <a:buSzPts val="2300"/>
              <a:buChar char="•"/>
              <a:defRPr/>
            </a:lvl7pPr>
            <a:lvl8pPr indent="-374650" lvl="7" marL="3657600" rtl="0">
              <a:spcBef>
                <a:spcPts val="400"/>
              </a:spcBef>
              <a:spcAft>
                <a:spcPts val="0"/>
              </a:spcAft>
              <a:buSzPts val="2300"/>
              <a:buChar char="•"/>
              <a:defRPr/>
            </a:lvl8pPr>
            <a:lvl9pPr indent="-374650" lvl="8" marL="4114800" rtl="0">
              <a:spcBef>
                <a:spcPts val="400"/>
              </a:spcBef>
              <a:spcAft>
                <a:spcPts val="0"/>
              </a:spcAft>
              <a:buSzPts val="2300"/>
              <a:buChar char="•"/>
              <a:defRPr/>
            </a:lvl9pPr>
          </a:lstStyle>
          <a:p/>
        </p:txBody>
      </p:sp>
      <p:sp>
        <p:nvSpPr>
          <p:cNvPr id="46" name="Google Shape;46;p4"/>
          <p:cNvSpPr txBox="1"/>
          <p:nvPr>
            <p:ph type="title"/>
          </p:nvPr>
        </p:nvSpPr>
        <p:spPr>
          <a:xfrm>
            <a:off x="629825" y="1534450"/>
            <a:ext cx="4637700" cy="2085600"/>
          </a:xfrm>
          <a:prstGeom prst="rect">
            <a:avLst/>
          </a:prstGeom>
        </p:spPr>
        <p:txBody>
          <a:bodyPr anchorCtr="0" anchor="t" bIns="0" lIns="0" spcFirstLastPara="1" rIns="0" wrap="square" tIns="0">
            <a:noAutofit/>
          </a:bodyPr>
          <a:lstStyle>
            <a:lvl1pPr lvl="0">
              <a:spcBef>
                <a:spcPts val="0"/>
              </a:spcBef>
              <a:spcAft>
                <a:spcPts val="0"/>
              </a:spcAft>
              <a:buSzPts val="113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4"/>
          <p:cNvSpPr txBox="1"/>
          <p:nvPr/>
        </p:nvSpPr>
        <p:spPr>
          <a:xfrm>
            <a:off x="648900" y="3805625"/>
            <a:ext cx="4656900" cy="59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500">
                <a:solidFill>
                  <a:schemeClr val="dk1"/>
                </a:solidFill>
                <a:latin typeface="Nunito"/>
                <a:ea typeface="Nunito"/>
                <a:cs typeface="Nunito"/>
                <a:sym typeface="Nunito"/>
              </a:rPr>
              <a:t>Add your text here.</a:t>
            </a:r>
            <a:endParaRPr sz="1500">
              <a:solidFill>
                <a:schemeClr val="dk1"/>
              </a:solidFill>
              <a:latin typeface="Nunito"/>
              <a:ea typeface="Nunito"/>
              <a:cs typeface="Nunito"/>
              <a:sym typeface="Nunit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3">
    <p:spTree>
      <p:nvGrpSpPr>
        <p:cNvPr id="48" name="Shape 48"/>
        <p:cNvGrpSpPr/>
        <p:nvPr/>
      </p:nvGrpSpPr>
      <p:grpSpPr>
        <a:xfrm>
          <a:off x="0" y="0"/>
          <a:ext cx="0" cy="0"/>
          <a:chOff x="0" y="0"/>
          <a:chExt cx="0" cy="0"/>
        </a:xfrm>
      </p:grpSpPr>
      <p:sp>
        <p:nvSpPr>
          <p:cNvPr id="49" name="Google Shape;49;p5"/>
          <p:cNvSpPr/>
          <p:nvPr>
            <p:ph idx="2" type="pic"/>
          </p:nvPr>
        </p:nvSpPr>
        <p:spPr>
          <a:xfrm>
            <a:off x="2977325" y="-22900"/>
            <a:ext cx="6202800" cy="10287000"/>
          </a:xfrm>
          <a:prstGeom prst="rect">
            <a:avLst/>
          </a:prstGeom>
          <a:noFill/>
          <a:ln>
            <a:noFill/>
          </a:ln>
        </p:spPr>
      </p:sp>
      <p:grpSp>
        <p:nvGrpSpPr>
          <p:cNvPr id="50" name="Google Shape;50;p5"/>
          <p:cNvGrpSpPr/>
          <p:nvPr/>
        </p:nvGrpSpPr>
        <p:grpSpPr>
          <a:xfrm>
            <a:off x="0" y="-144662"/>
            <a:ext cx="2963951" cy="5288702"/>
            <a:chOff x="0" y="-38100"/>
            <a:chExt cx="780624" cy="1392900"/>
          </a:xfrm>
        </p:grpSpPr>
        <p:sp>
          <p:nvSpPr>
            <p:cNvPr id="51" name="Google Shape;51;p5"/>
            <p:cNvSpPr/>
            <p:nvPr/>
          </p:nvSpPr>
          <p:spPr>
            <a:xfrm>
              <a:off x="0" y="0"/>
              <a:ext cx="780624" cy="1354667"/>
            </a:xfrm>
            <a:custGeom>
              <a:rect b="b" l="l" r="r" t="t"/>
              <a:pathLst>
                <a:path extrusionOk="0" h="1354667" w="780624">
                  <a:moveTo>
                    <a:pt x="0" y="0"/>
                  </a:moveTo>
                  <a:lnTo>
                    <a:pt x="780624" y="0"/>
                  </a:lnTo>
                  <a:lnTo>
                    <a:pt x="780624" y="1354667"/>
                  </a:lnTo>
                  <a:lnTo>
                    <a:pt x="0" y="1354667"/>
                  </a:lnTo>
                  <a:close/>
                </a:path>
              </a:pathLst>
            </a:custGeom>
            <a:solidFill>
              <a:srgbClr val="26232E"/>
            </a:solidFill>
            <a:ln>
              <a:noFill/>
            </a:ln>
          </p:spPr>
        </p:sp>
        <p:sp>
          <p:nvSpPr>
            <p:cNvPr id="52" name="Google Shape;52;p5"/>
            <p:cNvSpPr txBox="1"/>
            <p:nvPr/>
          </p:nvSpPr>
          <p:spPr>
            <a:xfrm>
              <a:off x="0" y="-38100"/>
              <a:ext cx="780600" cy="139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 name="Google Shape;53;p5"/>
          <p:cNvGrpSpPr/>
          <p:nvPr/>
        </p:nvGrpSpPr>
        <p:grpSpPr>
          <a:xfrm>
            <a:off x="0" y="4998838"/>
            <a:ext cx="2963951" cy="5288702"/>
            <a:chOff x="0" y="-38100"/>
            <a:chExt cx="780624" cy="1392900"/>
          </a:xfrm>
        </p:grpSpPr>
        <p:sp>
          <p:nvSpPr>
            <p:cNvPr id="54" name="Google Shape;54;p5"/>
            <p:cNvSpPr/>
            <p:nvPr/>
          </p:nvSpPr>
          <p:spPr>
            <a:xfrm>
              <a:off x="0" y="0"/>
              <a:ext cx="780624" cy="1354667"/>
            </a:xfrm>
            <a:custGeom>
              <a:rect b="b" l="l" r="r" t="t"/>
              <a:pathLst>
                <a:path extrusionOk="0" h="1354667" w="780624">
                  <a:moveTo>
                    <a:pt x="0" y="0"/>
                  </a:moveTo>
                  <a:lnTo>
                    <a:pt x="780624" y="0"/>
                  </a:lnTo>
                  <a:lnTo>
                    <a:pt x="780624" y="1354667"/>
                  </a:lnTo>
                  <a:lnTo>
                    <a:pt x="0" y="1354667"/>
                  </a:lnTo>
                  <a:close/>
                </a:path>
              </a:pathLst>
            </a:custGeom>
            <a:solidFill>
              <a:srgbClr val="345371"/>
            </a:solidFill>
            <a:ln>
              <a:noFill/>
            </a:ln>
          </p:spPr>
        </p:sp>
        <p:sp>
          <p:nvSpPr>
            <p:cNvPr id="55" name="Google Shape;55;p5"/>
            <p:cNvSpPr txBox="1"/>
            <p:nvPr/>
          </p:nvSpPr>
          <p:spPr>
            <a:xfrm>
              <a:off x="0" y="-38100"/>
              <a:ext cx="780600" cy="139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6" name="Google Shape;56;p5"/>
          <p:cNvCxnSpPr/>
          <p:nvPr/>
        </p:nvCxnSpPr>
        <p:spPr>
          <a:xfrm>
            <a:off x="10767060" y="3590750"/>
            <a:ext cx="6492300" cy="0"/>
          </a:xfrm>
          <a:prstGeom prst="straightConnector1">
            <a:avLst/>
          </a:prstGeom>
          <a:noFill/>
          <a:ln cap="flat" cmpd="sng" w="38100">
            <a:solidFill>
              <a:srgbClr val="345371"/>
            </a:solidFill>
            <a:prstDash val="solid"/>
            <a:round/>
            <a:headEnd len="sm" w="sm" type="none"/>
            <a:tailEnd len="sm" w="sm" type="none"/>
          </a:ln>
        </p:spPr>
      </p:cxnSp>
      <p:sp>
        <p:nvSpPr>
          <p:cNvPr id="57" name="Google Shape;57;p5"/>
          <p:cNvSpPr txBox="1"/>
          <p:nvPr>
            <p:ph idx="1" type="body"/>
          </p:nvPr>
        </p:nvSpPr>
        <p:spPr>
          <a:xfrm>
            <a:off x="10121450" y="7573050"/>
            <a:ext cx="7137900" cy="2232900"/>
          </a:xfrm>
          <a:prstGeom prst="rect">
            <a:avLst/>
          </a:prstGeom>
        </p:spPr>
        <p:txBody>
          <a:bodyPr anchorCtr="0" anchor="t" bIns="45700" lIns="91425" spcFirstLastPara="1" rIns="91425" wrap="square" tIns="45700">
            <a:normAutofit/>
          </a:bodyPr>
          <a:lstStyle>
            <a:lvl1pPr indent="-374650" lvl="0" marL="457200" algn="r">
              <a:spcBef>
                <a:spcPts val="640"/>
              </a:spcBef>
              <a:spcAft>
                <a:spcPts val="0"/>
              </a:spcAft>
              <a:buSzPts val="2300"/>
              <a:buFont typeface="Nunito"/>
              <a:buChar char="•"/>
              <a:defRPr sz="2300">
                <a:latin typeface="Nunito"/>
                <a:ea typeface="Nunito"/>
                <a:cs typeface="Nunito"/>
                <a:sym typeface="Nunito"/>
              </a:defRPr>
            </a:lvl1pPr>
            <a:lvl2pPr indent="-374650" lvl="1" marL="914400" algn="r">
              <a:spcBef>
                <a:spcPts val="560"/>
              </a:spcBef>
              <a:spcAft>
                <a:spcPts val="0"/>
              </a:spcAft>
              <a:buSzPts val="2300"/>
              <a:buFont typeface="Nunito"/>
              <a:buChar char="–"/>
              <a:defRPr sz="2300">
                <a:latin typeface="Nunito"/>
                <a:ea typeface="Nunito"/>
                <a:cs typeface="Nunito"/>
                <a:sym typeface="Nunito"/>
              </a:defRPr>
            </a:lvl2pPr>
            <a:lvl3pPr indent="-374650" lvl="2" marL="1371600" algn="r">
              <a:spcBef>
                <a:spcPts val="480"/>
              </a:spcBef>
              <a:spcAft>
                <a:spcPts val="0"/>
              </a:spcAft>
              <a:buSzPts val="2300"/>
              <a:buChar char="•"/>
              <a:defRPr b="0" sz="2300"/>
            </a:lvl3pPr>
            <a:lvl4pPr indent="-374650" lvl="3" marL="1828800" algn="r">
              <a:spcBef>
                <a:spcPts val="400"/>
              </a:spcBef>
              <a:spcAft>
                <a:spcPts val="0"/>
              </a:spcAft>
              <a:buSzPts val="2300"/>
              <a:buChar char="–"/>
              <a:defRPr/>
            </a:lvl4pPr>
            <a:lvl5pPr indent="-374650" lvl="4" marL="2286000" algn="r">
              <a:spcBef>
                <a:spcPts val="400"/>
              </a:spcBef>
              <a:spcAft>
                <a:spcPts val="0"/>
              </a:spcAft>
              <a:buSzPts val="2300"/>
              <a:buChar char="»"/>
              <a:defRPr/>
            </a:lvl5pPr>
            <a:lvl6pPr indent="-374650" lvl="5" marL="2743200" algn="r">
              <a:spcBef>
                <a:spcPts val="400"/>
              </a:spcBef>
              <a:spcAft>
                <a:spcPts val="0"/>
              </a:spcAft>
              <a:buSzPts val="2300"/>
              <a:buChar char="•"/>
              <a:defRPr/>
            </a:lvl6pPr>
            <a:lvl7pPr indent="-374650" lvl="6" marL="3200400" algn="r">
              <a:spcBef>
                <a:spcPts val="400"/>
              </a:spcBef>
              <a:spcAft>
                <a:spcPts val="0"/>
              </a:spcAft>
              <a:buSzPts val="2300"/>
              <a:buChar char="•"/>
              <a:defRPr/>
            </a:lvl7pPr>
            <a:lvl8pPr indent="-374650" lvl="7" marL="3657600" algn="r">
              <a:spcBef>
                <a:spcPts val="400"/>
              </a:spcBef>
              <a:spcAft>
                <a:spcPts val="0"/>
              </a:spcAft>
              <a:buSzPts val="2300"/>
              <a:buChar char="•"/>
              <a:defRPr/>
            </a:lvl8pPr>
            <a:lvl9pPr indent="-374650" lvl="8" marL="4114800" algn="r">
              <a:spcBef>
                <a:spcPts val="400"/>
              </a:spcBef>
              <a:spcAft>
                <a:spcPts val="0"/>
              </a:spcAft>
              <a:buSzPts val="2300"/>
              <a:buChar char="•"/>
              <a:defRPr/>
            </a:lvl9pPr>
          </a:lstStyle>
          <a:p/>
        </p:txBody>
      </p:sp>
      <p:sp>
        <p:nvSpPr>
          <p:cNvPr id="58" name="Google Shape;58;p5"/>
          <p:cNvSpPr txBox="1"/>
          <p:nvPr>
            <p:ph idx="3" type="subTitle"/>
          </p:nvPr>
        </p:nvSpPr>
        <p:spPr>
          <a:xfrm>
            <a:off x="10503050" y="4733175"/>
            <a:ext cx="6756300" cy="2232900"/>
          </a:xfrm>
          <a:prstGeom prst="rect">
            <a:avLst/>
          </a:prstGeom>
        </p:spPr>
        <p:txBody>
          <a:bodyPr anchorCtr="0" anchor="t" bIns="45700" lIns="91425" spcFirstLastPara="1" rIns="91425" wrap="square" tIns="45700">
            <a:normAutofit/>
          </a:bodyPr>
          <a:lstStyle>
            <a:lvl1pPr lvl="0" algn="r">
              <a:spcBef>
                <a:spcPts val="640"/>
              </a:spcBef>
              <a:spcAft>
                <a:spcPts val="0"/>
              </a:spcAft>
              <a:buSzPts val="11300"/>
              <a:buNone/>
              <a:defRPr/>
            </a:lvl1pPr>
            <a:lvl2pPr lvl="1" algn="r">
              <a:spcBef>
                <a:spcPts val="560"/>
              </a:spcBef>
              <a:spcAft>
                <a:spcPts val="0"/>
              </a:spcAft>
              <a:buSzPts val="11300"/>
              <a:buFont typeface="Gruppo"/>
              <a:buNone/>
              <a:defRPr sz="11300">
                <a:latin typeface="Gruppo"/>
                <a:ea typeface="Gruppo"/>
                <a:cs typeface="Gruppo"/>
                <a:sym typeface="Gruppo"/>
              </a:defRPr>
            </a:lvl2pPr>
            <a:lvl3pPr lvl="2" algn="r">
              <a:spcBef>
                <a:spcPts val="480"/>
              </a:spcBef>
              <a:spcAft>
                <a:spcPts val="0"/>
              </a:spcAft>
              <a:buSzPts val="11300"/>
              <a:buFont typeface="Gruppo"/>
              <a:buNone/>
              <a:defRPr sz="11300">
                <a:latin typeface="Gruppo"/>
                <a:ea typeface="Gruppo"/>
                <a:cs typeface="Gruppo"/>
                <a:sym typeface="Gruppo"/>
              </a:defRPr>
            </a:lvl3pPr>
            <a:lvl4pPr lvl="3" algn="r">
              <a:spcBef>
                <a:spcPts val="400"/>
              </a:spcBef>
              <a:spcAft>
                <a:spcPts val="0"/>
              </a:spcAft>
              <a:buSzPts val="11300"/>
              <a:buFont typeface="Gruppo"/>
              <a:buNone/>
              <a:defRPr sz="11300">
                <a:latin typeface="Gruppo"/>
                <a:ea typeface="Gruppo"/>
                <a:cs typeface="Gruppo"/>
                <a:sym typeface="Gruppo"/>
              </a:defRPr>
            </a:lvl4pPr>
            <a:lvl5pPr lvl="4" algn="r">
              <a:spcBef>
                <a:spcPts val="400"/>
              </a:spcBef>
              <a:spcAft>
                <a:spcPts val="0"/>
              </a:spcAft>
              <a:buSzPts val="11300"/>
              <a:buFont typeface="Gruppo"/>
              <a:buNone/>
              <a:defRPr sz="11300">
                <a:latin typeface="Gruppo"/>
                <a:ea typeface="Gruppo"/>
                <a:cs typeface="Gruppo"/>
                <a:sym typeface="Gruppo"/>
              </a:defRPr>
            </a:lvl5pPr>
            <a:lvl6pPr lvl="5" algn="r">
              <a:spcBef>
                <a:spcPts val="400"/>
              </a:spcBef>
              <a:spcAft>
                <a:spcPts val="0"/>
              </a:spcAft>
              <a:buSzPts val="11300"/>
              <a:buFont typeface="Gruppo"/>
              <a:buNone/>
              <a:defRPr sz="11300">
                <a:latin typeface="Gruppo"/>
                <a:ea typeface="Gruppo"/>
                <a:cs typeface="Gruppo"/>
                <a:sym typeface="Gruppo"/>
              </a:defRPr>
            </a:lvl6pPr>
            <a:lvl7pPr lvl="6" algn="r">
              <a:spcBef>
                <a:spcPts val="400"/>
              </a:spcBef>
              <a:spcAft>
                <a:spcPts val="0"/>
              </a:spcAft>
              <a:buSzPts val="11300"/>
              <a:buFont typeface="Gruppo"/>
              <a:buNone/>
              <a:defRPr sz="11300">
                <a:latin typeface="Gruppo"/>
                <a:ea typeface="Gruppo"/>
                <a:cs typeface="Gruppo"/>
                <a:sym typeface="Gruppo"/>
              </a:defRPr>
            </a:lvl7pPr>
            <a:lvl8pPr lvl="7" algn="r">
              <a:spcBef>
                <a:spcPts val="400"/>
              </a:spcBef>
              <a:spcAft>
                <a:spcPts val="0"/>
              </a:spcAft>
              <a:buSzPts val="11300"/>
              <a:buFont typeface="Gruppo"/>
              <a:buNone/>
              <a:defRPr sz="11300">
                <a:latin typeface="Gruppo"/>
                <a:ea typeface="Gruppo"/>
                <a:cs typeface="Gruppo"/>
                <a:sym typeface="Gruppo"/>
              </a:defRPr>
            </a:lvl8pPr>
            <a:lvl9pPr lvl="8" algn="r">
              <a:spcBef>
                <a:spcPts val="400"/>
              </a:spcBef>
              <a:spcAft>
                <a:spcPts val="0"/>
              </a:spcAft>
              <a:buSzPts val="11300"/>
              <a:buFont typeface="Gruppo"/>
              <a:buNone/>
              <a:defRPr sz="11300">
                <a:latin typeface="Gruppo"/>
                <a:ea typeface="Gruppo"/>
                <a:cs typeface="Gruppo"/>
                <a:sym typeface="Gruppo"/>
              </a:defRPr>
            </a:lvl9pPr>
          </a:lstStyle>
          <a:p/>
        </p:txBody>
      </p:sp>
      <p:sp>
        <p:nvSpPr>
          <p:cNvPr id="59" name="Google Shape;59;p5"/>
          <p:cNvSpPr txBox="1"/>
          <p:nvPr>
            <p:ph type="title"/>
          </p:nvPr>
        </p:nvSpPr>
        <p:spPr>
          <a:xfrm>
            <a:off x="12297050" y="1038250"/>
            <a:ext cx="4962300" cy="1717800"/>
          </a:xfrm>
          <a:prstGeom prst="rect">
            <a:avLst/>
          </a:prstGeom>
        </p:spPr>
        <p:txBody>
          <a:bodyPr anchorCtr="0" anchor="t" bIns="0" lIns="0" spcFirstLastPara="1" rIns="0" wrap="square" tIns="0">
            <a:noAutofit/>
          </a:bodyPr>
          <a:lstStyle>
            <a:lvl1pPr lvl="0" algn="r">
              <a:spcBef>
                <a:spcPts val="0"/>
              </a:spcBef>
              <a:spcAft>
                <a:spcPts val="0"/>
              </a:spcAft>
              <a:buSzPts val="8000"/>
              <a:buNone/>
              <a:defRPr sz="8000"/>
            </a:lvl1pPr>
            <a:lvl2pPr lvl="1" algn="r">
              <a:spcBef>
                <a:spcPts val="0"/>
              </a:spcBef>
              <a:spcAft>
                <a:spcPts val="0"/>
              </a:spcAft>
              <a:buSzPts val="8000"/>
              <a:buNone/>
              <a:defRPr sz="8000"/>
            </a:lvl2pPr>
            <a:lvl3pPr lvl="2" algn="r">
              <a:spcBef>
                <a:spcPts val="0"/>
              </a:spcBef>
              <a:spcAft>
                <a:spcPts val="0"/>
              </a:spcAft>
              <a:buSzPts val="8000"/>
              <a:buNone/>
              <a:defRPr sz="8000"/>
            </a:lvl3pPr>
            <a:lvl4pPr lvl="3" algn="r">
              <a:spcBef>
                <a:spcPts val="0"/>
              </a:spcBef>
              <a:spcAft>
                <a:spcPts val="0"/>
              </a:spcAft>
              <a:buSzPts val="8000"/>
              <a:buNone/>
              <a:defRPr sz="8000"/>
            </a:lvl4pPr>
            <a:lvl5pPr lvl="4" algn="r">
              <a:spcBef>
                <a:spcPts val="0"/>
              </a:spcBef>
              <a:spcAft>
                <a:spcPts val="0"/>
              </a:spcAft>
              <a:buSzPts val="8000"/>
              <a:buNone/>
              <a:defRPr sz="8000"/>
            </a:lvl5pPr>
            <a:lvl6pPr lvl="5" algn="r">
              <a:spcBef>
                <a:spcPts val="0"/>
              </a:spcBef>
              <a:spcAft>
                <a:spcPts val="0"/>
              </a:spcAft>
              <a:buSzPts val="8000"/>
              <a:buNone/>
              <a:defRPr sz="8000"/>
            </a:lvl6pPr>
            <a:lvl7pPr lvl="6" algn="r">
              <a:spcBef>
                <a:spcPts val="0"/>
              </a:spcBef>
              <a:spcAft>
                <a:spcPts val="0"/>
              </a:spcAft>
              <a:buSzPts val="8000"/>
              <a:buNone/>
              <a:defRPr sz="8000"/>
            </a:lvl7pPr>
            <a:lvl8pPr lvl="7" algn="r">
              <a:spcBef>
                <a:spcPts val="0"/>
              </a:spcBef>
              <a:spcAft>
                <a:spcPts val="0"/>
              </a:spcAft>
              <a:buSzPts val="8000"/>
              <a:buNone/>
              <a:defRPr sz="8000"/>
            </a:lvl8pPr>
            <a:lvl9pPr lvl="8" algn="r">
              <a:spcBef>
                <a:spcPts val="0"/>
              </a:spcBef>
              <a:spcAft>
                <a:spcPts val="0"/>
              </a:spcAft>
              <a:buSzPts val="8000"/>
              <a:buNone/>
              <a:defRPr sz="8000"/>
            </a:lvl9pPr>
          </a:lstStyle>
          <a:p/>
        </p:txBody>
      </p:sp>
      <p:sp>
        <p:nvSpPr>
          <p:cNvPr id="60" name="Google Shape;60;p5"/>
          <p:cNvSpPr txBox="1"/>
          <p:nvPr>
            <p:ph idx="4" type="body"/>
          </p:nvPr>
        </p:nvSpPr>
        <p:spPr>
          <a:xfrm rot="-5400000">
            <a:off x="219575" y="6983225"/>
            <a:ext cx="3836100" cy="878100"/>
          </a:xfrm>
          <a:prstGeom prst="rect">
            <a:avLst/>
          </a:prstGeom>
        </p:spPr>
        <p:txBody>
          <a:bodyPr anchorCtr="0" anchor="t" bIns="45700" lIns="91425" spcFirstLastPara="1" rIns="91425" wrap="square" tIns="45700">
            <a:normAutofit/>
          </a:bodyPr>
          <a:lstStyle>
            <a:lvl1pPr indent="-374650" lvl="0" marL="457200" algn="r">
              <a:spcBef>
                <a:spcPts val="640"/>
              </a:spcBef>
              <a:spcAft>
                <a:spcPts val="0"/>
              </a:spcAft>
              <a:buClr>
                <a:schemeClr val="lt1"/>
              </a:buClr>
              <a:buSzPts val="2300"/>
              <a:buFont typeface="Nunito"/>
              <a:buChar char="•"/>
              <a:defRPr sz="2300">
                <a:solidFill>
                  <a:schemeClr val="lt1"/>
                </a:solidFill>
                <a:latin typeface="Nunito"/>
                <a:ea typeface="Nunito"/>
                <a:cs typeface="Nunito"/>
                <a:sym typeface="Nunito"/>
              </a:defRPr>
            </a:lvl1pPr>
            <a:lvl2pPr indent="-374650" lvl="1" marL="914400" algn="r">
              <a:spcBef>
                <a:spcPts val="560"/>
              </a:spcBef>
              <a:spcAft>
                <a:spcPts val="0"/>
              </a:spcAft>
              <a:buClr>
                <a:schemeClr val="lt1"/>
              </a:buClr>
              <a:buSzPts val="2300"/>
              <a:buFont typeface="Nunito"/>
              <a:buChar char="–"/>
              <a:defRPr sz="2300">
                <a:solidFill>
                  <a:schemeClr val="lt1"/>
                </a:solidFill>
                <a:latin typeface="Nunito"/>
                <a:ea typeface="Nunito"/>
                <a:cs typeface="Nunito"/>
                <a:sym typeface="Nunito"/>
              </a:defRPr>
            </a:lvl2pPr>
            <a:lvl3pPr indent="-374650" lvl="2" marL="1371600" algn="r">
              <a:spcBef>
                <a:spcPts val="480"/>
              </a:spcBef>
              <a:spcAft>
                <a:spcPts val="0"/>
              </a:spcAft>
              <a:buClr>
                <a:schemeClr val="lt1"/>
              </a:buClr>
              <a:buSzPts val="2300"/>
              <a:buChar char="•"/>
              <a:defRPr b="0" sz="2300">
                <a:solidFill>
                  <a:schemeClr val="lt1"/>
                </a:solidFill>
              </a:defRPr>
            </a:lvl3pPr>
            <a:lvl4pPr indent="-374650" lvl="3" marL="1828800" algn="r">
              <a:spcBef>
                <a:spcPts val="400"/>
              </a:spcBef>
              <a:spcAft>
                <a:spcPts val="0"/>
              </a:spcAft>
              <a:buClr>
                <a:schemeClr val="lt1"/>
              </a:buClr>
              <a:buSzPts val="2300"/>
              <a:buChar char="–"/>
              <a:defRPr>
                <a:solidFill>
                  <a:schemeClr val="lt1"/>
                </a:solidFill>
              </a:defRPr>
            </a:lvl4pPr>
            <a:lvl5pPr indent="-374650" lvl="4" marL="2286000" algn="r">
              <a:spcBef>
                <a:spcPts val="400"/>
              </a:spcBef>
              <a:spcAft>
                <a:spcPts val="0"/>
              </a:spcAft>
              <a:buClr>
                <a:schemeClr val="lt1"/>
              </a:buClr>
              <a:buSzPts val="2300"/>
              <a:buChar char="»"/>
              <a:defRPr>
                <a:solidFill>
                  <a:schemeClr val="lt1"/>
                </a:solidFill>
              </a:defRPr>
            </a:lvl5pPr>
            <a:lvl6pPr indent="-374650" lvl="5" marL="2743200" algn="r">
              <a:spcBef>
                <a:spcPts val="400"/>
              </a:spcBef>
              <a:spcAft>
                <a:spcPts val="0"/>
              </a:spcAft>
              <a:buClr>
                <a:schemeClr val="lt1"/>
              </a:buClr>
              <a:buSzPts val="2300"/>
              <a:buChar char="•"/>
              <a:defRPr>
                <a:solidFill>
                  <a:schemeClr val="lt1"/>
                </a:solidFill>
              </a:defRPr>
            </a:lvl6pPr>
            <a:lvl7pPr indent="-374650" lvl="6" marL="3200400" algn="r">
              <a:spcBef>
                <a:spcPts val="400"/>
              </a:spcBef>
              <a:spcAft>
                <a:spcPts val="0"/>
              </a:spcAft>
              <a:buClr>
                <a:schemeClr val="lt1"/>
              </a:buClr>
              <a:buSzPts val="2300"/>
              <a:buChar char="•"/>
              <a:defRPr>
                <a:solidFill>
                  <a:schemeClr val="lt1"/>
                </a:solidFill>
              </a:defRPr>
            </a:lvl7pPr>
            <a:lvl8pPr indent="-374650" lvl="7" marL="3657600" algn="r">
              <a:spcBef>
                <a:spcPts val="400"/>
              </a:spcBef>
              <a:spcAft>
                <a:spcPts val="0"/>
              </a:spcAft>
              <a:buClr>
                <a:schemeClr val="lt1"/>
              </a:buClr>
              <a:buSzPts val="2300"/>
              <a:buChar char="•"/>
              <a:defRPr>
                <a:solidFill>
                  <a:schemeClr val="lt1"/>
                </a:solidFill>
              </a:defRPr>
            </a:lvl8pPr>
            <a:lvl9pPr indent="-374650" lvl="8" marL="4114800" algn="r">
              <a:spcBef>
                <a:spcPts val="400"/>
              </a:spcBef>
              <a:spcAft>
                <a:spcPts val="0"/>
              </a:spcAft>
              <a:buClr>
                <a:schemeClr val="lt1"/>
              </a:buClr>
              <a:buSzPts val="2300"/>
              <a:buChar char="•"/>
              <a:defRPr>
                <a:solidFill>
                  <a:schemeClr val="lt1"/>
                </a:solidFill>
              </a:defRPr>
            </a:lvl9pPr>
          </a:lstStyle>
          <a:p/>
        </p:txBody>
      </p:sp>
      <p:sp>
        <p:nvSpPr>
          <p:cNvPr id="61" name="Google Shape;61;p5"/>
          <p:cNvSpPr txBox="1"/>
          <p:nvPr>
            <p:ph idx="5" type="body"/>
          </p:nvPr>
        </p:nvSpPr>
        <p:spPr>
          <a:xfrm rot="-5400000">
            <a:off x="219575" y="1810825"/>
            <a:ext cx="3836100" cy="878100"/>
          </a:xfrm>
          <a:prstGeom prst="rect">
            <a:avLst/>
          </a:prstGeom>
        </p:spPr>
        <p:txBody>
          <a:bodyPr anchorCtr="0" anchor="t" bIns="45700" lIns="91425" spcFirstLastPara="1" rIns="91425" wrap="square" tIns="45700">
            <a:normAutofit/>
          </a:bodyPr>
          <a:lstStyle>
            <a:lvl1pPr indent="-374650" lvl="0" marL="457200" rtl="0" algn="r">
              <a:spcBef>
                <a:spcPts val="640"/>
              </a:spcBef>
              <a:spcAft>
                <a:spcPts val="0"/>
              </a:spcAft>
              <a:buClr>
                <a:schemeClr val="lt1"/>
              </a:buClr>
              <a:buSzPts val="2300"/>
              <a:buFont typeface="Nunito"/>
              <a:buChar char="•"/>
              <a:defRPr b="1" sz="2300">
                <a:solidFill>
                  <a:schemeClr val="lt1"/>
                </a:solidFill>
                <a:latin typeface="Nunito"/>
                <a:ea typeface="Nunito"/>
                <a:cs typeface="Nunito"/>
                <a:sym typeface="Nunito"/>
              </a:defRPr>
            </a:lvl1pPr>
            <a:lvl2pPr indent="-374650" lvl="1" marL="914400" rtl="0" algn="r">
              <a:spcBef>
                <a:spcPts val="560"/>
              </a:spcBef>
              <a:spcAft>
                <a:spcPts val="0"/>
              </a:spcAft>
              <a:buClr>
                <a:schemeClr val="lt1"/>
              </a:buClr>
              <a:buSzPts val="2300"/>
              <a:buFont typeface="Nunito"/>
              <a:buChar char="–"/>
              <a:defRPr b="1" sz="2300">
                <a:solidFill>
                  <a:schemeClr val="lt1"/>
                </a:solidFill>
                <a:latin typeface="Nunito"/>
                <a:ea typeface="Nunito"/>
                <a:cs typeface="Nunito"/>
                <a:sym typeface="Nunito"/>
              </a:defRPr>
            </a:lvl2pPr>
            <a:lvl3pPr indent="-374650" lvl="2" marL="1371600" rtl="0" algn="r">
              <a:spcBef>
                <a:spcPts val="480"/>
              </a:spcBef>
              <a:spcAft>
                <a:spcPts val="0"/>
              </a:spcAft>
              <a:buClr>
                <a:schemeClr val="lt1"/>
              </a:buClr>
              <a:buSzPts val="2300"/>
              <a:buChar char="•"/>
              <a:defRPr sz="2300">
                <a:solidFill>
                  <a:schemeClr val="lt1"/>
                </a:solidFill>
              </a:defRPr>
            </a:lvl3pPr>
            <a:lvl4pPr indent="-374650" lvl="3" marL="1828800" rtl="0" algn="r">
              <a:spcBef>
                <a:spcPts val="400"/>
              </a:spcBef>
              <a:spcAft>
                <a:spcPts val="0"/>
              </a:spcAft>
              <a:buClr>
                <a:schemeClr val="lt1"/>
              </a:buClr>
              <a:buSzPts val="2300"/>
              <a:buChar char="–"/>
              <a:defRPr b="1">
                <a:solidFill>
                  <a:schemeClr val="lt1"/>
                </a:solidFill>
              </a:defRPr>
            </a:lvl4pPr>
            <a:lvl5pPr indent="-374650" lvl="4" marL="2286000" rtl="0" algn="r">
              <a:spcBef>
                <a:spcPts val="400"/>
              </a:spcBef>
              <a:spcAft>
                <a:spcPts val="0"/>
              </a:spcAft>
              <a:buClr>
                <a:schemeClr val="lt1"/>
              </a:buClr>
              <a:buSzPts val="2300"/>
              <a:buChar char="»"/>
              <a:defRPr b="1">
                <a:solidFill>
                  <a:schemeClr val="lt1"/>
                </a:solidFill>
              </a:defRPr>
            </a:lvl5pPr>
            <a:lvl6pPr indent="-374650" lvl="5" marL="2743200" rtl="0" algn="r">
              <a:spcBef>
                <a:spcPts val="400"/>
              </a:spcBef>
              <a:spcAft>
                <a:spcPts val="0"/>
              </a:spcAft>
              <a:buClr>
                <a:schemeClr val="lt1"/>
              </a:buClr>
              <a:buSzPts val="2300"/>
              <a:buChar char="•"/>
              <a:defRPr b="1">
                <a:solidFill>
                  <a:schemeClr val="lt1"/>
                </a:solidFill>
              </a:defRPr>
            </a:lvl6pPr>
            <a:lvl7pPr indent="-374650" lvl="6" marL="3200400" rtl="0" algn="r">
              <a:spcBef>
                <a:spcPts val="400"/>
              </a:spcBef>
              <a:spcAft>
                <a:spcPts val="0"/>
              </a:spcAft>
              <a:buClr>
                <a:schemeClr val="lt1"/>
              </a:buClr>
              <a:buSzPts val="2300"/>
              <a:buChar char="•"/>
              <a:defRPr b="1">
                <a:solidFill>
                  <a:schemeClr val="lt1"/>
                </a:solidFill>
              </a:defRPr>
            </a:lvl7pPr>
            <a:lvl8pPr indent="-374650" lvl="7" marL="3657600" rtl="0" algn="r">
              <a:spcBef>
                <a:spcPts val="400"/>
              </a:spcBef>
              <a:spcAft>
                <a:spcPts val="0"/>
              </a:spcAft>
              <a:buClr>
                <a:schemeClr val="lt1"/>
              </a:buClr>
              <a:buSzPts val="2300"/>
              <a:buChar char="•"/>
              <a:defRPr b="1">
                <a:solidFill>
                  <a:schemeClr val="lt1"/>
                </a:solidFill>
              </a:defRPr>
            </a:lvl8pPr>
            <a:lvl9pPr indent="-374650" lvl="8" marL="4114800" rtl="0" algn="r">
              <a:spcBef>
                <a:spcPts val="400"/>
              </a:spcBef>
              <a:spcAft>
                <a:spcPts val="0"/>
              </a:spcAft>
              <a:buClr>
                <a:schemeClr val="lt1"/>
              </a:buClr>
              <a:buSzPts val="2300"/>
              <a:buChar char="•"/>
              <a:defRPr b="1">
                <a:solidFill>
                  <a:schemeClr val="lt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p:cSld name="CUSTOM_2">
    <p:spTree>
      <p:nvGrpSpPr>
        <p:cNvPr id="62" name="Shape 62"/>
        <p:cNvGrpSpPr/>
        <p:nvPr/>
      </p:nvGrpSpPr>
      <p:grpSpPr>
        <a:xfrm>
          <a:off x="0" y="0"/>
          <a:ext cx="0" cy="0"/>
          <a:chOff x="0" y="0"/>
          <a:chExt cx="0" cy="0"/>
        </a:xfrm>
      </p:grpSpPr>
      <p:sp>
        <p:nvSpPr>
          <p:cNvPr id="63" name="Google Shape;63;p6"/>
          <p:cNvSpPr/>
          <p:nvPr>
            <p:ph idx="2" type="pic"/>
          </p:nvPr>
        </p:nvSpPr>
        <p:spPr>
          <a:xfrm>
            <a:off x="438975" y="351300"/>
            <a:ext cx="9408900" cy="3183000"/>
          </a:xfrm>
          <a:prstGeom prst="rect">
            <a:avLst/>
          </a:prstGeom>
          <a:noFill/>
          <a:ln>
            <a:noFill/>
          </a:ln>
        </p:spPr>
      </p:sp>
      <p:sp>
        <p:nvSpPr>
          <p:cNvPr id="64" name="Google Shape;64;p6"/>
          <p:cNvSpPr/>
          <p:nvPr>
            <p:ph idx="3" type="pic"/>
          </p:nvPr>
        </p:nvSpPr>
        <p:spPr>
          <a:xfrm>
            <a:off x="10344250" y="351175"/>
            <a:ext cx="4706700" cy="7017600"/>
          </a:xfrm>
          <a:prstGeom prst="rect">
            <a:avLst/>
          </a:prstGeom>
          <a:noFill/>
          <a:ln>
            <a:noFill/>
          </a:ln>
        </p:spPr>
      </p:sp>
      <p:sp>
        <p:nvSpPr>
          <p:cNvPr id="65" name="Google Shape;65;p6"/>
          <p:cNvSpPr/>
          <p:nvPr>
            <p:ph idx="4" type="pic"/>
          </p:nvPr>
        </p:nvSpPr>
        <p:spPr>
          <a:xfrm>
            <a:off x="15497450" y="1629900"/>
            <a:ext cx="2766300" cy="4579800"/>
          </a:xfrm>
          <a:prstGeom prst="rect">
            <a:avLst/>
          </a:prstGeom>
          <a:noFill/>
          <a:ln>
            <a:noFill/>
          </a:ln>
        </p:spPr>
      </p:sp>
      <p:sp>
        <p:nvSpPr>
          <p:cNvPr id="66" name="Google Shape;66;p6"/>
          <p:cNvSpPr/>
          <p:nvPr>
            <p:ph idx="5" type="pic"/>
          </p:nvPr>
        </p:nvSpPr>
        <p:spPr>
          <a:xfrm>
            <a:off x="6603525" y="5485125"/>
            <a:ext cx="3205200" cy="4054800"/>
          </a:xfrm>
          <a:prstGeom prst="rect">
            <a:avLst/>
          </a:prstGeom>
          <a:noFill/>
          <a:ln>
            <a:noFill/>
          </a:ln>
        </p:spPr>
      </p:sp>
      <p:sp>
        <p:nvSpPr>
          <p:cNvPr id="67" name="Google Shape;67;p6"/>
          <p:cNvSpPr txBox="1"/>
          <p:nvPr/>
        </p:nvSpPr>
        <p:spPr>
          <a:xfrm>
            <a:off x="413019" y="3575978"/>
            <a:ext cx="4464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232E"/>
                </a:solidFill>
                <a:latin typeface="Nunito SemiBold"/>
                <a:ea typeface="Nunito SemiBold"/>
                <a:cs typeface="Nunito SemiBold"/>
                <a:sym typeface="Nunito SemiBold"/>
              </a:rPr>
              <a:t>1.</a:t>
            </a:r>
            <a:endParaRPr/>
          </a:p>
        </p:txBody>
      </p:sp>
      <p:sp>
        <p:nvSpPr>
          <p:cNvPr id="68" name="Google Shape;68;p6"/>
          <p:cNvSpPr txBox="1"/>
          <p:nvPr/>
        </p:nvSpPr>
        <p:spPr>
          <a:xfrm>
            <a:off x="10319471" y="7411689"/>
            <a:ext cx="4464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232E"/>
                </a:solidFill>
                <a:latin typeface="Nunito SemiBold"/>
                <a:ea typeface="Nunito SemiBold"/>
                <a:cs typeface="Nunito SemiBold"/>
                <a:sym typeface="Nunito SemiBold"/>
              </a:rPr>
              <a:t>3.</a:t>
            </a:r>
            <a:endParaRPr/>
          </a:p>
        </p:txBody>
      </p:sp>
      <p:sp>
        <p:nvSpPr>
          <p:cNvPr id="69" name="Google Shape;69;p6"/>
          <p:cNvSpPr txBox="1"/>
          <p:nvPr/>
        </p:nvSpPr>
        <p:spPr>
          <a:xfrm>
            <a:off x="15537084" y="6211680"/>
            <a:ext cx="4464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232E"/>
                </a:solidFill>
                <a:latin typeface="Nunito SemiBold"/>
                <a:ea typeface="Nunito SemiBold"/>
                <a:cs typeface="Nunito SemiBold"/>
                <a:sym typeface="Nunito SemiBold"/>
              </a:rPr>
              <a:t>4.</a:t>
            </a:r>
            <a:endParaRPr/>
          </a:p>
        </p:txBody>
      </p:sp>
      <p:sp>
        <p:nvSpPr>
          <p:cNvPr id="70" name="Google Shape;70;p6"/>
          <p:cNvSpPr txBox="1"/>
          <p:nvPr/>
        </p:nvSpPr>
        <p:spPr>
          <a:xfrm>
            <a:off x="6584299" y="9539850"/>
            <a:ext cx="4464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232E"/>
                </a:solidFill>
                <a:latin typeface="Nunito SemiBold"/>
                <a:ea typeface="Nunito SemiBold"/>
                <a:cs typeface="Nunito SemiBold"/>
                <a:sym typeface="Nunito SemiBold"/>
              </a:rPr>
              <a:t>2.</a:t>
            </a:r>
            <a:endParaRPr/>
          </a:p>
        </p:txBody>
      </p:sp>
      <p:grpSp>
        <p:nvGrpSpPr>
          <p:cNvPr id="71" name="Google Shape;71;p6"/>
          <p:cNvGrpSpPr/>
          <p:nvPr/>
        </p:nvGrpSpPr>
        <p:grpSpPr>
          <a:xfrm>
            <a:off x="413019" y="5353278"/>
            <a:ext cx="821269" cy="5187325"/>
            <a:chOff x="0" y="-38100"/>
            <a:chExt cx="216300" cy="1366200"/>
          </a:xfrm>
        </p:grpSpPr>
        <p:sp>
          <p:nvSpPr>
            <p:cNvPr id="72" name="Google Shape;72;p6"/>
            <p:cNvSpPr/>
            <p:nvPr/>
          </p:nvSpPr>
          <p:spPr>
            <a:xfrm>
              <a:off x="0" y="0"/>
              <a:ext cx="216194" cy="1328005"/>
            </a:xfrm>
            <a:custGeom>
              <a:rect b="b" l="l" r="r" t="t"/>
              <a:pathLst>
                <a:path extrusionOk="0" h="1328005" w="216194">
                  <a:moveTo>
                    <a:pt x="0" y="0"/>
                  </a:moveTo>
                  <a:lnTo>
                    <a:pt x="216194" y="0"/>
                  </a:lnTo>
                  <a:lnTo>
                    <a:pt x="216194" y="1328005"/>
                  </a:lnTo>
                  <a:lnTo>
                    <a:pt x="0" y="1328005"/>
                  </a:lnTo>
                  <a:close/>
                </a:path>
              </a:pathLst>
            </a:custGeom>
            <a:solidFill>
              <a:srgbClr val="345371"/>
            </a:solidFill>
            <a:ln>
              <a:noFill/>
            </a:ln>
          </p:spPr>
        </p:sp>
        <p:sp>
          <p:nvSpPr>
            <p:cNvPr id="73" name="Google Shape;73;p6"/>
            <p:cNvSpPr txBox="1"/>
            <p:nvPr/>
          </p:nvSpPr>
          <p:spPr>
            <a:xfrm>
              <a:off x="0" y="-38100"/>
              <a:ext cx="216300" cy="1366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4" name="Google Shape;74;p6"/>
          <p:cNvSpPr txBox="1"/>
          <p:nvPr>
            <p:ph idx="1" type="subTitle"/>
          </p:nvPr>
        </p:nvSpPr>
        <p:spPr>
          <a:xfrm>
            <a:off x="2843725" y="4015550"/>
            <a:ext cx="6965100" cy="1183200"/>
          </a:xfrm>
          <a:prstGeom prst="rect">
            <a:avLst/>
          </a:prstGeom>
        </p:spPr>
        <p:txBody>
          <a:bodyPr anchorCtr="0" anchor="t" bIns="45700" lIns="91425" spcFirstLastPara="1" rIns="91425" wrap="square" tIns="45700">
            <a:normAutofit/>
          </a:bodyPr>
          <a:lstStyle>
            <a:lvl1pPr lvl="0">
              <a:spcBef>
                <a:spcPts val="640"/>
              </a:spcBef>
              <a:spcAft>
                <a:spcPts val="0"/>
              </a:spcAft>
              <a:buSzPts val="11300"/>
              <a:buNone/>
              <a:defRPr/>
            </a:lvl1pPr>
            <a:lvl2pPr lvl="1">
              <a:spcBef>
                <a:spcPts val="560"/>
              </a:spcBef>
              <a:spcAft>
                <a:spcPts val="0"/>
              </a:spcAft>
              <a:buSzPts val="2800"/>
              <a:buNone/>
              <a:defRPr/>
            </a:lvl2pPr>
            <a:lvl3pPr lvl="2">
              <a:spcBef>
                <a:spcPts val="480"/>
              </a:spcBef>
              <a:spcAft>
                <a:spcPts val="0"/>
              </a:spcAft>
              <a:buSzPts val="3200"/>
              <a:buNone/>
              <a:defRPr/>
            </a:lvl3pPr>
            <a:lvl4pPr lvl="3">
              <a:spcBef>
                <a:spcPts val="400"/>
              </a:spcBef>
              <a:spcAft>
                <a:spcPts val="0"/>
              </a:spcAft>
              <a:buSzPts val="2300"/>
              <a:buNone/>
              <a:defRPr/>
            </a:lvl4pPr>
            <a:lvl5pPr lvl="4">
              <a:spcBef>
                <a:spcPts val="400"/>
              </a:spcBef>
              <a:spcAft>
                <a:spcPts val="0"/>
              </a:spcAft>
              <a:buSzPts val="2300"/>
              <a:buNone/>
              <a:defRPr/>
            </a:lvl5pPr>
            <a:lvl6pPr lvl="5">
              <a:spcBef>
                <a:spcPts val="400"/>
              </a:spcBef>
              <a:spcAft>
                <a:spcPts val="0"/>
              </a:spcAft>
              <a:buSzPts val="2300"/>
              <a:buNone/>
              <a:defRPr/>
            </a:lvl6pPr>
            <a:lvl7pPr lvl="6">
              <a:spcBef>
                <a:spcPts val="400"/>
              </a:spcBef>
              <a:spcAft>
                <a:spcPts val="0"/>
              </a:spcAft>
              <a:buSzPts val="2300"/>
              <a:buNone/>
              <a:defRPr/>
            </a:lvl7pPr>
            <a:lvl8pPr lvl="7">
              <a:spcBef>
                <a:spcPts val="400"/>
              </a:spcBef>
              <a:spcAft>
                <a:spcPts val="0"/>
              </a:spcAft>
              <a:buSzPts val="2300"/>
              <a:buNone/>
              <a:defRPr/>
            </a:lvl8pPr>
            <a:lvl9pPr lvl="8">
              <a:spcBef>
                <a:spcPts val="400"/>
              </a:spcBef>
              <a:spcAft>
                <a:spcPts val="0"/>
              </a:spcAft>
              <a:buSzPts val="2300"/>
              <a:buNone/>
              <a:defRPr/>
            </a:lvl9pPr>
          </a:lstStyle>
          <a:p/>
        </p:txBody>
      </p:sp>
      <p:sp>
        <p:nvSpPr>
          <p:cNvPr id="75" name="Google Shape;75;p6"/>
          <p:cNvSpPr txBox="1"/>
          <p:nvPr>
            <p:ph idx="6" type="body"/>
          </p:nvPr>
        </p:nvSpPr>
        <p:spPr>
          <a:xfrm>
            <a:off x="2900975" y="5511850"/>
            <a:ext cx="3511800" cy="1317000"/>
          </a:xfrm>
          <a:prstGeom prst="rect">
            <a:avLst/>
          </a:prstGeom>
        </p:spPr>
        <p:txBody>
          <a:bodyPr anchorCtr="0" anchor="t" bIns="45700" lIns="91425" spcFirstLastPara="1" rIns="91425" wrap="square" tIns="45700">
            <a:normAutofit/>
          </a:bodyPr>
          <a:lstStyle>
            <a:lvl1pPr indent="-374650" lvl="0" marL="457200">
              <a:spcBef>
                <a:spcPts val="640"/>
              </a:spcBef>
              <a:spcAft>
                <a:spcPts val="0"/>
              </a:spcAft>
              <a:buSzPts val="2300"/>
              <a:buFont typeface="Nunito"/>
              <a:buChar char="•"/>
              <a:defRPr sz="2300">
                <a:latin typeface="Nunito"/>
                <a:ea typeface="Nunito"/>
                <a:cs typeface="Nunito"/>
                <a:sym typeface="Nunito"/>
              </a:defRPr>
            </a:lvl1pPr>
            <a:lvl2pPr indent="-374650" lvl="1" marL="914400">
              <a:spcBef>
                <a:spcPts val="560"/>
              </a:spcBef>
              <a:spcAft>
                <a:spcPts val="0"/>
              </a:spcAft>
              <a:buSzPts val="2300"/>
              <a:buFont typeface="Nunito"/>
              <a:buChar char="–"/>
              <a:defRPr sz="2300">
                <a:latin typeface="Nunito"/>
                <a:ea typeface="Nunito"/>
                <a:cs typeface="Nunito"/>
                <a:sym typeface="Nunito"/>
              </a:defRPr>
            </a:lvl2pPr>
            <a:lvl3pPr indent="-374650" lvl="2" marL="1371600">
              <a:spcBef>
                <a:spcPts val="480"/>
              </a:spcBef>
              <a:spcAft>
                <a:spcPts val="0"/>
              </a:spcAft>
              <a:buSzPts val="2300"/>
              <a:buChar char="•"/>
              <a:defRPr b="0" sz="2300"/>
            </a:lvl3pPr>
            <a:lvl4pPr indent="-374650" lvl="3" marL="1828800">
              <a:spcBef>
                <a:spcPts val="400"/>
              </a:spcBef>
              <a:spcAft>
                <a:spcPts val="0"/>
              </a:spcAft>
              <a:buSzPts val="2300"/>
              <a:buChar char="–"/>
              <a:defRPr/>
            </a:lvl4pPr>
            <a:lvl5pPr indent="-374650" lvl="4" marL="2286000">
              <a:spcBef>
                <a:spcPts val="400"/>
              </a:spcBef>
              <a:spcAft>
                <a:spcPts val="0"/>
              </a:spcAft>
              <a:buSzPts val="2300"/>
              <a:buChar char="»"/>
              <a:defRPr/>
            </a:lvl5pPr>
            <a:lvl6pPr indent="-374650" lvl="5" marL="2743200">
              <a:spcBef>
                <a:spcPts val="400"/>
              </a:spcBef>
              <a:spcAft>
                <a:spcPts val="0"/>
              </a:spcAft>
              <a:buSzPts val="2300"/>
              <a:buChar char="•"/>
              <a:defRPr/>
            </a:lvl6pPr>
            <a:lvl7pPr indent="-374650" lvl="6" marL="3200400">
              <a:spcBef>
                <a:spcPts val="400"/>
              </a:spcBef>
              <a:spcAft>
                <a:spcPts val="0"/>
              </a:spcAft>
              <a:buSzPts val="2300"/>
              <a:buChar char="•"/>
              <a:defRPr/>
            </a:lvl7pPr>
            <a:lvl8pPr indent="-374650" lvl="7" marL="3657600">
              <a:spcBef>
                <a:spcPts val="400"/>
              </a:spcBef>
              <a:spcAft>
                <a:spcPts val="0"/>
              </a:spcAft>
              <a:buSzPts val="2300"/>
              <a:buChar char="•"/>
              <a:defRPr/>
            </a:lvl8pPr>
            <a:lvl9pPr indent="-374650" lvl="8" marL="4114800">
              <a:spcBef>
                <a:spcPts val="400"/>
              </a:spcBef>
              <a:spcAft>
                <a:spcPts val="0"/>
              </a:spcAft>
              <a:buSzPts val="2300"/>
              <a:buChar char="•"/>
              <a:defRPr/>
            </a:lvl9pPr>
          </a:lstStyle>
          <a:p/>
        </p:txBody>
      </p:sp>
      <p:sp>
        <p:nvSpPr>
          <p:cNvPr id="76" name="Google Shape;76;p6"/>
          <p:cNvSpPr txBox="1"/>
          <p:nvPr>
            <p:ph idx="7" type="body"/>
          </p:nvPr>
        </p:nvSpPr>
        <p:spPr>
          <a:xfrm>
            <a:off x="10382425" y="8111275"/>
            <a:ext cx="4706700" cy="1428600"/>
          </a:xfrm>
          <a:prstGeom prst="rect">
            <a:avLst/>
          </a:prstGeom>
        </p:spPr>
        <p:txBody>
          <a:bodyPr anchorCtr="0" anchor="t" bIns="45700" lIns="91425" spcFirstLastPara="1" rIns="91425" wrap="square" tIns="45700">
            <a:normAutofit/>
          </a:bodyPr>
          <a:lstStyle>
            <a:lvl1pPr indent="-374650" lvl="0" marL="457200">
              <a:spcBef>
                <a:spcPts val="640"/>
              </a:spcBef>
              <a:spcAft>
                <a:spcPts val="0"/>
              </a:spcAft>
              <a:buSzPts val="2300"/>
              <a:buFont typeface="Nunito"/>
              <a:buChar char="•"/>
              <a:defRPr sz="2300">
                <a:latin typeface="Nunito"/>
                <a:ea typeface="Nunito"/>
                <a:cs typeface="Nunito"/>
                <a:sym typeface="Nunito"/>
              </a:defRPr>
            </a:lvl1pPr>
            <a:lvl2pPr indent="-374650" lvl="1" marL="914400">
              <a:spcBef>
                <a:spcPts val="560"/>
              </a:spcBef>
              <a:spcAft>
                <a:spcPts val="0"/>
              </a:spcAft>
              <a:buSzPts val="2300"/>
              <a:buFont typeface="Nunito"/>
              <a:buChar char="–"/>
              <a:defRPr sz="2300">
                <a:latin typeface="Nunito"/>
                <a:ea typeface="Nunito"/>
                <a:cs typeface="Nunito"/>
                <a:sym typeface="Nunito"/>
              </a:defRPr>
            </a:lvl2pPr>
            <a:lvl3pPr indent="-374650" lvl="2" marL="1371600">
              <a:spcBef>
                <a:spcPts val="480"/>
              </a:spcBef>
              <a:spcAft>
                <a:spcPts val="0"/>
              </a:spcAft>
              <a:buSzPts val="2300"/>
              <a:buChar char="•"/>
              <a:defRPr b="0" sz="2300"/>
            </a:lvl3pPr>
            <a:lvl4pPr indent="-374650" lvl="3" marL="1828800">
              <a:spcBef>
                <a:spcPts val="400"/>
              </a:spcBef>
              <a:spcAft>
                <a:spcPts val="0"/>
              </a:spcAft>
              <a:buSzPts val="2300"/>
              <a:buChar char="–"/>
              <a:defRPr/>
            </a:lvl4pPr>
            <a:lvl5pPr indent="-374650" lvl="4" marL="2286000">
              <a:spcBef>
                <a:spcPts val="400"/>
              </a:spcBef>
              <a:spcAft>
                <a:spcPts val="0"/>
              </a:spcAft>
              <a:buSzPts val="2300"/>
              <a:buChar char="»"/>
              <a:defRPr/>
            </a:lvl5pPr>
            <a:lvl6pPr indent="-374650" lvl="5" marL="2743200">
              <a:spcBef>
                <a:spcPts val="400"/>
              </a:spcBef>
              <a:spcAft>
                <a:spcPts val="0"/>
              </a:spcAft>
              <a:buSzPts val="2300"/>
              <a:buChar char="•"/>
              <a:defRPr/>
            </a:lvl6pPr>
            <a:lvl7pPr indent="-374650" lvl="6" marL="3200400">
              <a:spcBef>
                <a:spcPts val="400"/>
              </a:spcBef>
              <a:spcAft>
                <a:spcPts val="0"/>
              </a:spcAft>
              <a:buSzPts val="2300"/>
              <a:buChar char="•"/>
              <a:defRPr/>
            </a:lvl7pPr>
            <a:lvl8pPr indent="-374650" lvl="7" marL="3657600">
              <a:spcBef>
                <a:spcPts val="400"/>
              </a:spcBef>
              <a:spcAft>
                <a:spcPts val="0"/>
              </a:spcAft>
              <a:buSzPts val="2300"/>
              <a:buChar char="•"/>
              <a:defRPr/>
            </a:lvl8pPr>
            <a:lvl9pPr indent="-374650" lvl="8" marL="4114800">
              <a:spcBef>
                <a:spcPts val="400"/>
              </a:spcBef>
              <a:spcAft>
                <a:spcPts val="0"/>
              </a:spcAft>
              <a:buSzPts val="23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Cover">
  <p:cSld name="CUSTOM_1">
    <p:spTree>
      <p:nvGrpSpPr>
        <p:cNvPr id="77" name="Shape 77"/>
        <p:cNvGrpSpPr/>
        <p:nvPr/>
      </p:nvGrpSpPr>
      <p:grpSpPr>
        <a:xfrm>
          <a:off x="0" y="0"/>
          <a:ext cx="0" cy="0"/>
          <a:chOff x="0" y="0"/>
          <a:chExt cx="0" cy="0"/>
        </a:xfrm>
      </p:grpSpPr>
      <p:sp>
        <p:nvSpPr>
          <p:cNvPr id="78" name="Google Shape;78;p7"/>
          <p:cNvSpPr/>
          <p:nvPr>
            <p:ph idx="2" type="pic"/>
          </p:nvPr>
        </p:nvSpPr>
        <p:spPr>
          <a:xfrm>
            <a:off x="4084275" y="1217650"/>
            <a:ext cx="12805800" cy="7665900"/>
          </a:xfrm>
          <a:prstGeom prst="rect">
            <a:avLst/>
          </a:prstGeom>
          <a:noFill/>
          <a:ln>
            <a:noFill/>
          </a:ln>
        </p:spPr>
      </p:sp>
      <p:cxnSp>
        <p:nvCxnSpPr>
          <p:cNvPr id="79" name="Google Shape;79;p7"/>
          <p:cNvCxnSpPr/>
          <p:nvPr/>
        </p:nvCxnSpPr>
        <p:spPr>
          <a:xfrm>
            <a:off x="1712809" y="3780560"/>
            <a:ext cx="0" cy="5130300"/>
          </a:xfrm>
          <a:prstGeom prst="straightConnector1">
            <a:avLst/>
          </a:prstGeom>
          <a:noFill/>
          <a:ln cap="flat" cmpd="sng" w="38100">
            <a:solidFill>
              <a:srgbClr val="26232E"/>
            </a:solidFill>
            <a:prstDash val="solid"/>
            <a:round/>
            <a:headEnd len="sm" w="sm" type="none"/>
            <a:tailEnd len="sm" w="sm" type="none"/>
          </a:ln>
        </p:spPr>
      </p:cxnSp>
      <p:grpSp>
        <p:nvGrpSpPr>
          <p:cNvPr id="80" name="Google Shape;80;p7"/>
          <p:cNvGrpSpPr/>
          <p:nvPr/>
        </p:nvGrpSpPr>
        <p:grpSpPr>
          <a:xfrm>
            <a:off x="1613482" y="3330058"/>
            <a:ext cx="198656" cy="2369093"/>
            <a:chOff x="0" y="-38100"/>
            <a:chExt cx="28879" cy="344400"/>
          </a:xfrm>
        </p:grpSpPr>
        <p:sp>
          <p:nvSpPr>
            <p:cNvPr id="81" name="Google Shape;81;p7"/>
            <p:cNvSpPr/>
            <p:nvPr/>
          </p:nvSpPr>
          <p:spPr>
            <a:xfrm>
              <a:off x="0" y="0"/>
              <a:ext cx="28879" cy="306167"/>
            </a:xfrm>
            <a:custGeom>
              <a:rect b="b" l="l" r="r" t="t"/>
              <a:pathLst>
                <a:path extrusionOk="0" h="306167" w="28879">
                  <a:moveTo>
                    <a:pt x="0" y="0"/>
                  </a:moveTo>
                  <a:lnTo>
                    <a:pt x="28879" y="0"/>
                  </a:lnTo>
                  <a:lnTo>
                    <a:pt x="28879" y="306167"/>
                  </a:lnTo>
                  <a:lnTo>
                    <a:pt x="0" y="306167"/>
                  </a:lnTo>
                  <a:close/>
                </a:path>
              </a:pathLst>
            </a:custGeom>
            <a:solidFill>
              <a:srgbClr val="345371"/>
            </a:solidFill>
            <a:ln>
              <a:noFill/>
            </a:ln>
          </p:spPr>
        </p:sp>
        <p:sp>
          <p:nvSpPr>
            <p:cNvPr id="82" name="Google Shape;82;p7"/>
            <p:cNvSpPr txBox="1"/>
            <p:nvPr/>
          </p:nvSpPr>
          <p:spPr>
            <a:xfrm>
              <a:off x="0" y="-38100"/>
              <a:ext cx="28800" cy="344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 name="Google Shape;83;p7"/>
          <p:cNvGrpSpPr/>
          <p:nvPr/>
        </p:nvGrpSpPr>
        <p:grpSpPr>
          <a:xfrm>
            <a:off x="13241605" y="-144662"/>
            <a:ext cx="5046429" cy="5288702"/>
            <a:chOff x="0" y="-38100"/>
            <a:chExt cx="1329092" cy="1392900"/>
          </a:xfrm>
        </p:grpSpPr>
        <p:sp>
          <p:nvSpPr>
            <p:cNvPr id="84" name="Google Shape;84;p7"/>
            <p:cNvSpPr/>
            <p:nvPr/>
          </p:nvSpPr>
          <p:spPr>
            <a:xfrm>
              <a:off x="0" y="0"/>
              <a:ext cx="1329092" cy="1354667"/>
            </a:xfrm>
            <a:custGeom>
              <a:rect b="b" l="l" r="r" t="t"/>
              <a:pathLst>
                <a:path extrusionOk="0" h="1354667" w="1329092">
                  <a:moveTo>
                    <a:pt x="0" y="0"/>
                  </a:moveTo>
                  <a:lnTo>
                    <a:pt x="1329092" y="0"/>
                  </a:lnTo>
                  <a:lnTo>
                    <a:pt x="1329092" y="1354667"/>
                  </a:lnTo>
                  <a:lnTo>
                    <a:pt x="0" y="1354667"/>
                  </a:lnTo>
                  <a:close/>
                </a:path>
              </a:pathLst>
            </a:custGeom>
            <a:solidFill>
              <a:srgbClr val="345371"/>
            </a:solidFill>
            <a:ln>
              <a:noFill/>
            </a:ln>
          </p:spPr>
        </p:sp>
        <p:sp>
          <p:nvSpPr>
            <p:cNvPr id="85" name="Google Shape;85;p7"/>
            <p:cNvSpPr txBox="1"/>
            <p:nvPr/>
          </p:nvSpPr>
          <p:spPr>
            <a:xfrm>
              <a:off x="0" y="-38100"/>
              <a:ext cx="1329000" cy="139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6" name="Google Shape;86;p7"/>
          <p:cNvSpPr txBox="1"/>
          <p:nvPr>
            <p:ph idx="1" type="body"/>
          </p:nvPr>
        </p:nvSpPr>
        <p:spPr>
          <a:xfrm>
            <a:off x="13798700" y="702350"/>
            <a:ext cx="4046100" cy="3778800"/>
          </a:xfrm>
          <a:prstGeom prst="rect">
            <a:avLst/>
          </a:prstGeom>
        </p:spPr>
        <p:txBody>
          <a:bodyPr anchorCtr="0" anchor="t" bIns="45700" lIns="91425" spcFirstLastPara="1" rIns="91425" wrap="square" tIns="45700">
            <a:normAutofit/>
          </a:bodyPr>
          <a:lstStyle>
            <a:lvl1pPr indent="-374650" lvl="0" marL="457200" algn="r">
              <a:spcBef>
                <a:spcPts val="640"/>
              </a:spcBef>
              <a:spcAft>
                <a:spcPts val="0"/>
              </a:spcAft>
              <a:buClr>
                <a:schemeClr val="lt1"/>
              </a:buClr>
              <a:buSzPts val="2300"/>
              <a:buFont typeface="Nunito"/>
              <a:buChar char="•"/>
              <a:defRPr sz="2300">
                <a:solidFill>
                  <a:schemeClr val="lt1"/>
                </a:solidFill>
                <a:latin typeface="Nunito"/>
                <a:ea typeface="Nunito"/>
                <a:cs typeface="Nunito"/>
                <a:sym typeface="Nunito"/>
              </a:defRPr>
            </a:lvl1pPr>
            <a:lvl2pPr indent="-374650" lvl="1" marL="914400" algn="r">
              <a:spcBef>
                <a:spcPts val="560"/>
              </a:spcBef>
              <a:spcAft>
                <a:spcPts val="0"/>
              </a:spcAft>
              <a:buClr>
                <a:schemeClr val="lt1"/>
              </a:buClr>
              <a:buSzPts val="2300"/>
              <a:buFont typeface="Nunito"/>
              <a:buChar char="–"/>
              <a:defRPr sz="2300">
                <a:solidFill>
                  <a:schemeClr val="lt1"/>
                </a:solidFill>
                <a:latin typeface="Nunito"/>
                <a:ea typeface="Nunito"/>
                <a:cs typeface="Nunito"/>
                <a:sym typeface="Nunito"/>
              </a:defRPr>
            </a:lvl2pPr>
            <a:lvl3pPr indent="-374650" lvl="2" marL="1371600" algn="r">
              <a:spcBef>
                <a:spcPts val="480"/>
              </a:spcBef>
              <a:spcAft>
                <a:spcPts val="0"/>
              </a:spcAft>
              <a:buClr>
                <a:schemeClr val="lt1"/>
              </a:buClr>
              <a:buSzPts val="2300"/>
              <a:buChar char="•"/>
              <a:defRPr sz="2300">
                <a:solidFill>
                  <a:schemeClr val="lt1"/>
                </a:solidFill>
              </a:defRPr>
            </a:lvl3pPr>
            <a:lvl4pPr indent="-374650" lvl="3" marL="1828800" algn="r">
              <a:spcBef>
                <a:spcPts val="400"/>
              </a:spcBef>
              <a:spcAft>
                <a:spcPts val="0"/>
              </a:spcAft>
              <a:buClr>
                <a:schemeClr val="lt1"/>
              </a:buClr>
              <a:buSzPts val="2300"/>
              <a:buChar char="–"/>
              <a:defRPr>
                <a:solidFill>
                  <a:schemeClr val="lt1"/>
                </a:solidFill>
              </a:defRPr>
            </a:lvl4pPr>
            <a:lvl5pPr indent="-374650" lvl="4" marL="2286000" algn="r">
              <a:spcBef>
                <a:spcPts val="400"/>
              </a:spcBef>
              <a:spcAft>
                <a:spcPts val="0"/>
              </a:spcAft>
              <a:buClr>
                <a:schemeClr val="lt1"/>
              </a:buClr>
              <a:buSzPts val="2300"/>
              <a:buChar char="»"/>
              <a:defRPr>
                <a:solidFill>
                  <a:schemeClr val="lt1"/>
                </a:solidFill>
              </a:defRPr>
            </a:lvl5pPr>
            <a:lvl6pPr indent="-374650" lvl="5" marL="2743200" algn="r">
              <a:spcBef>
                <a:spcPts val="400"/>
              </a:spcBef>
              <a:spcAft>
                <a:spcPts val="0"/>
              </a:spcAft>
              <a:buClr>
                <a:schemeClr val="lt1"/>
              </a:buClr>
              <a:buSzPts val="2300"/>
              <a:buChar char="•"/>
              <a:defRPr>
                <a:solidFill>
                  <a:schemeClr val="lt1"/>
                </a:solidFill>
              </a:defRPr>
            </a:lvl6pPr>
            <a:lvl7pPr indent="-374650" lvl="6" marL="3200400" algn="r">
              <a:spcBef>
                <a:spcPts val="400"/>
              </a:spcBef>
              <a:spcAft>
                <a:spcPts val="0"/>
              </a:spcAft>
              <a:buClr>
                <a:schemeClr val="lt1"/>
              </a:buClr>
              <a:buSzPts val="2300"/>
              <a:buChar char="•"/>
              <a:defRPr>
                <a:solidFill>
                  <a:schemeClr val="lt1"/>
                </a:solidFill>
              </a:defRPr>
            </a:lvl7pPr>
            <a:lvl8pPr indent="-374650" lvl="7" marL="3657600" algn="r">
              <a:spcBef>
                <a:spcPts val="400"/>
              </a:spcBef>
              <a:spcAft>
                <a:spcPts val="0"/>
              </a:spcAft>
              <a:buClr>
                <a:schemeClr val="lt1"/>
              </a:buClr>
              <a:buSzPts val="2300"/>
              <a:buChar char="•"/>
              <a:defRPr>
                <a:solidFill>
                  <a:schemeClr val="lt1"/>
                </a:solidFill>
              </a:defRPr>
            </a:lvl8pPr>
            <a:lvl9pPr indent="-374650" lvl="8" marL="4114800" algn="r">
              <a:spcBef>
                <a:spcPts val="400"/>
              </a:spcBef>
              <a:spcAft>
                <a:spcPts val="0"/>
              </a:spcAft>
              <a:buClr>
                <a:schemeClr val="lt1"/>
              </a:buClr>
              <a:buSzPts val="2300"/>
              <a:buChar char="•"/>
              <a:defRPr>
                <a:solidFill>
                  <a:schemeClr val="lt1"/>
                </a:solidFill>
              </a:defRPr>
            </a:lvl9pPr>
          </a:lstStyle>
          <a:p/>
        </p:txBody>
      </p:sp>
      <p:sp>
        <p:nvSpPr>
          <p:cNvPr id="87" name="Google Shape;87;p7"/>
          <p:cNvSpPr txBox="1"/>
          <p:nvPr>
            <p:ph type="title"/>
          </p:nvPr>
        </p:nvSpPr>
        <p:spPr>
          <a:xfrm>
            <a:off x="763425" y="1809300"/>
            <a:ext cx="2080200" cy="1520700"/>
          </a:xfrm>
          <a:prstGeom prst="rect">
            <a:avLst/>
          </a:prstGeom>
        </p:spPr>
        <p:txBody>
          <a:bodyPr anchorCtr="0" anchor="t" bIns="0" lIns="0" spcFirstLastPara="1" rIns="0" wrap="square" tIns="0">
            <a:noAutofit/>
          </a:bodyPr>
          <a:lstStyle>
            <a:lvl1pPr lvl="0">
              <a:spcBef>
                <a:spcPts val="0"/>
              </a:spcBef>
              <a:spcAft>
                <a:spcPts val="0"/>
              </a:spcAft>
              <a:buSzPts val="113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7"/>
          <p:cNvSpPr txBox="1"/>
          <p:nvPr>
            <p:ph idx="3" type="subTitle"/>
          </p:nvPr>
        </p:nvSpPr>
        <p:spPr>
          <a:xfrm>
            <a:off x="2939150" y="6324875"/>
            <a:ext cx="8970000" cy="2099400"/>
          </a:xfrm>
          <a:prstGeom prst="rect">
            <a:avLst/>
          </a:prstGeom>
        </p:spPr>
        <p:txBody>
          <a:bodyPr anchorCtr="0" anchor="t" bIns="45700" lIns="91425" spcFirstLastPara="1" rIns="91425" wrap="square" tIns="45700">
            <a:normAutofit/>
          </a:bodyPr>
          <a:lstStyle>
            <a:lvl1pPr lvl="0">
              <a:spcBef>
                <a:spcPts val="640"/>
              </a:spcBef>
              <a:spcAft>
                <a:spcPts val="0"/>
              </a:spcAft>
              <a:buSzPts val="11300"/>
              <a:buNone/>
              <a:defRPr/>
            </a:lvl1pPr>
            <a:lvl2pPr lvl="1">
              <a:spcBef>
                <a:spcPts val="560"/>
              </a:spcBef>
              <a:spcAft>
                <a:spcPts val="0"/>
              </a:spcAft>
              <a:buSzPts val="2800"/>
              <a:buNone/>
              <a:defRPr/>
            </a:lvl2pPr>
            <a:lvl3pPr lvl="2">
              <a:spcBef>
                <a:spcPts val="480"/>
              </a:spcBef>
              <a:spcAft>
                <a:spcPts val="0"/>
              </a:spcAft>
              <a:buSzPts val="3200"/>
              <a:buNone/>
              <a:defRPr/>
            </a:lvl3pPr>
            <a:lvl4pPr lvl="3">
              <a:spcBef>
                <a:spcPts val="400"/>
              </a:spcBef>
              <a:spcAft>
                <a:spcPts val="0"/>
              </a:spcAft>
              <a:buSzPts val="2300"/>
              <a:buNone/>
              <a:defRPr/>
            </a:lvl4pPr>
            <a:lvl5pPr lvl="4">
              <a:spcBef>
                <a:spcPts val="400"/>
              </a:spcBef>
              <a:spcAft>
                <a:spcPts val="0"/>
              </a:spcAft>
              <a:buSzPts val="2300"/>
              <a:buNone/>
              <a:defRPr/>
            </a:lvl5pPr>
            <a:lvl6pPr lvl="5">
              <a:spcBef>
                <a:spcPts val="400"/>
              </a:spcBef>
              <a:spcAft>
                <a:spcPts val="0"/>
              </a:spcAft>
              <a:buSzPts val="2300"/>
              <a:buNone/>
              <a:defRPr/>
            </a:lvl6pPr>
            <a:lvl7pPr lvl="6">
              <a:spcBef>
                <a:spcPts val="400"/>
              </a:spcBef>
              <a:spcAft>
                <a:spcPts val="0"/>
              </a:spcAft>
              <a:buSzPts val="2300"/>
              <a:buNone/>
              <a:defRPr/>
            </a:lvl7pPr>
            <a:lvl8pPr lvl="7">
              <a:spcBef>
                <a:spcPts val="400"/>
              </a:spcBef>
              <a:spcAft>
                <a:spcPts val="0"/>
              </a:spcAft>
              <a:buSzPts val="2300"/>
              <a:buNone/>
              <a:defRPr/>
            </a:lvl8pPr>
            <a:lvl9pPr lvl="8">
              <a:spcBef>
                <a:spcPts val="400"/>
              </a:spcBef>
              <a:spcAft>
                <a:spcPts val="0"/>
              </a:spcAft>
              <a:buSzPts val="23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age">
  <p:cSld name="CUSTOM">
    <p:spTree>
      <p:nvGrpSpPr>
        <p:cNvPr id="89" name="Shape 89"/>
        <p:cNvGrpSpPr/>
        <p:nvPr/>
      </p:nvGrpSpPr>
      <p:grpSpPr>
        <a:xfrm>
          <a:off x="0" y="0"/>
          <a:ext cx="0" cy="0"/>
          <a:chOff x="0" y="0"/>
          <a:chExt cx="0" cy="0"/>
        </a:xfrm>
      </p:grpSpPr>
      <p:sp>
        <p:nvSpPr>
          <p:cNvPr id="90" name="Google Shape;90;p8"/>
          <p:cNvSpPr/>
          <p:nvPr>
            <p:ph idx="2" type="pic"/>
          </p:nvPr>
        </p:nvSpPr>
        <p:spPr>
          <a:xfrm>
            <a:off x="0" y="-11450"/>
            <a:ext cx="18288000" cy="10287000"/>
          </a:xfrm>
          <a:prstGeom prst="rect">
            <a:avLst/>
          </a:prstGeom>
          <a:noFill/>
          <a:ln>
            <a:noFill/>
          </a:ln>
        </p:spPr>
      </p:sp>
      <p:cxnSp>
        <p:nvCxnSpPr>
          <p:cNvPr id="91" name="Google Shape;91;p8"/>
          <p:cNvCxnSpPr/>
          <p:nvPr/>
        </p:nvCxnSpPr>
        <p:spPr>
          <a:xfrm>
            <a:off x="433702" y="5162550"/>
            <a:ext cx="3750600" cy="0"/>
          </a:xfrm>
          <a:prstGeom prst="straightConnector1">
            <a:avLst/>
          </a:prstGeom>
          <a:noFill/>
          <a:ln cap="flat" cmpd="sng" w="38100">
            <a:solidFill>
              <a:srgbClr val="FBFBEC"/>
            </a:solidFill>
            <a:prstDash val="solid"/>
            <a:round/>
            <a:headEnd len="sm" w="sm" type="none"/>
            <a:tailEnd len="sm" w="sm" type="none"/>
          </a:ln>
        </p:spPr>
      </p:cxnSp>
      <p:cxnSp>
        <p:nvCxnSpPr>
          <p:cNvPr id="92" name="Google Shape;92;p8"/>
          <p:cNvCxnSpPr/>
          <p:nvPr/>
        </p:nvCxnSpPr>
        <p:spPr>
          <a:xfrm>
            <a:off x="14103815" y="5181600"/>
            <a:ext cx="3750600" cy="0"/>
          </a:xfrm>
          <a:prstGeom prst="straightConnector1">
            <a:avLst/>
          </a:prstGeom>
          <a:noFill/>
          <a:ln cap="flat" cmpd="sng" w="38100">
            <a:solidFill>
              <a:srgbClr val="FBFBEC"/>
            </a:solidFill>
            <a:prstDash val="solid"/>
            <a:round/>
            <a:headEnd len="sm" w="sm" type="none"/>
            <a:tailEnd len="sm" w="sm" type="none"/>
          </a:ln>
        </p:spPr>
      </p:cxnSp>
      <p:sp>
        <p:nvSpPr>
          <p:cNvPr id="93" name="Google Shape;93;p8"/>
          <p:cNvSpPr txBox="1"/>
          <p:nvPr>
            <p:ph type="title"/>
          </p:nvPr>
        </p:nvSpPr>
        <p:spPr>
          <a:xfrm>
            <a:off x="4427800" y="4473600"/>
            <a:ext cx="9487500" cy="13551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113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8"/>
          <p:cNvSpPr txBox="1"/>
          <p:nvPr>
            <p:ph idx="1" type="subTitle"/>
          </p:nvPr>
        </p:nvSpPr>
        <p:spPr>
          <a:xfrm>
            <a:off x="4465975" y="6019525"/>
            <a:ext cx="4733100" cy="1603200"/>
          </a:xfrm>
          <a:prstGeom prst="rect">
            <a:avLst/>
          </a:prstGeom>
        </p:spPr>
        <p:txBody>
          <a:bodyPr anchorCtr="0" anchor="t" bIns="45700" lIns="91425" spcFirstLastPara="1" rIns="91425" wrap="square" tIns="45700">
            <a:normAutofit/>
          </a:bodyPr>
          <a:lstStyle>
            <a:lvl1pPr lvl="0">
              <a:spcBef>
                <a:spcPts val="640"/>
              </a:spcBef>
              <a:spcAft>
                <a:spcPts val="0"/>
              </a:spcAft>
              <a:buClr>
                <a:schemeClr val="lt1"/>
              </a:buClr>
              <a:buSzPts val="8000"/>
              <a:buNone/>
              <a:defRPr sz="8000">
                <a:solidFill>
                  <a:schemeClr val="lt1"/>
                </a:solidFill>
              </a:defRPr>
            </a:lvl1pPr>
            <a:lvl2pPr lvl="1">
              <a:spcBef>
                <a:spcPts val="560"/>
              </a:spcBef>
              <a:spcAft>
                <a:spcPts val="0"/>
              </a:spcAft>
              <a:buSzPts val="2800"/>
              <a:buNone/>
              <a:defRPr/>
            </a:lvl2pPr>
            <a:lvl3pPr lvl="2">
              <a:spcBef>
                <a:spcPts val="480"/>
              </a:spcBef>
              <a:spcAft>
                <a:spcPts val="0"/>
              </a:spcAft>
              <a:buSzPts val="3200"/>
              <a:buNone/>
              <a:defRPr/>
            </a:lvl3pPr>
            <a:lvl4pPr lvl="3">
              <a:spcBef>
                <a:spcPts val="400"/>
              </a:spcBef>
              <a:spcAft>
                <a:spcPts val="0"/>
              </a:spcAft>
              <a:buSzPts val="2300"/>
              <a:buNone/>
              <a:defRPr/>
            </a:lvl4pPr>
            <a:lvl5pPr lvl="4">
              <a:spcBef>
                <a:spcPts val="400"/>
              </a:spcBef>
              <a:spcAft>
                <a:spcPts val="0"/>
              </a:spcAft>
              <a:buSzPts val="2300"/>
              <a:buNone/>
              <a:defRPr/>
            </a:lvl5pPr>
            <a:lvl6pPr lvl="5">
              <a:spcBef>
                <a:spcPts val="400"/>
              </a:spcBef>
              <a:spcAft>
                <a:spcPts val="0"/>
              </a:spcAft>
              <a:buSzPts val="2300"/>
              <a:buNone/>
              <a:defRPr/>
            </a:lvl6pPr>
            <a:lvl7pPr lvl="6">
              <a:spcBef>
                <a:spcPts val="400"/>
              </a:spcBef>
              <a:spcAft>
                <a:spcPts val="0"/>
              </a:spcAft>
              <a:buSzPts val="2300"/>
              <a:buNone/>
              <a:defRPr/>
            </a:lvl7pPr>
            <a:lvl8pPr lvl="7">
              <a:spcBef>
                <a:spcPts val="400"/>
              </a:spcBef>
              <a:spcAft>
                <a:spcPts val="0"/>
              </a:spcAft>
              <a:buSzPts val="2300"/>
              <a:buNone/>
              <a:defRPr/>
            </a:lvl8pPr>
            <a:lvl9pPr lvl="8">
              <a:spcBef>
                <a:spcPts val="400"/>
              </a:spcBef>
              <a:spcAft>
                <a:spcPts val="0"/>
              </a:spcAft>
              <a:buSzPts val="23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5" name="Shape 95"/>
        <p:cNvGrpSpPr/>
        <p:nvPr/>
      </p:nvGrpSpPr>
      <p:grpSpPr>
        <a:xfrm>
          <a:off x="0" y="0"/>
          <a:ext cx="0" cy="0"/>
          <a:chOff x="0" y="0"/>
          <a:chExt cx="0" cy="0"/>
        </a:xfrm>
      </p:grpSpPr>
      <p:sp>
        <p:nvSpPr>
          <p:cNvPr id="96" name="Google Shape;96;p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98" name="Google Shape;9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1" name="Shape 101"/>
        <p:cNvGrpSpPr/>
        <p:nvPr/>
      </p:nvGrpSpPr>
      <p:grpSpPr>
        <a:xfrm>
          <a:off x="0" y="0"/>
          <a:ext cx="0" cy="0"/>
          <a:chOff x="0" y="0"/>
          <a:chExt cx="0" cy="0"/>
        </a:xfrm>
      </p:grpSpPr>
      <p:sp>
        <p:nvSpPr>
          <p:cNvPr id="102" name="Google Shape;102;p10"/>
          <p:cNvSpPr txBox="1"/>
          <p:nvPr>
            <p:ph type="title"/>
          </p:nvPr>
        </p:nvSpPr>
        <p:spPr>
          <a:xfrm>
            <a:off x="457200" y="274650"/>
            <a:ext cx="128643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1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4" name="Google Shape;104;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EC"/>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50"/>
            <a:ext cx="12864300" cy="1143000"/>
          </a:xfrm>
          <a:prstGeom prst="rect">
            <a:avLst/>
          </a:prstGeom>
          <a:noFill/>
          <a:ln>
            <a:noFill/>
          </a:ln>
        </p:spPr>
        <p:txBody>
          <a:bodyPr anchorCtr="0" anchor="ctr" bIns="0" lIns="0" spcFirstLastPara="1" rIns="0" wrap="square" tIns="0">
            <a:noAutofit/>
          </a:bodyPr>
          <a:lstStyle>
            <a:lvl1pPr lvl="0" marR="0" rtl="0">
              <a:spcBef>
                <a:spcPts val="0"/>
              </a:spcBef>
              <a:spcAft>
                <a:spcPts val="0"/>
              </a:spcAft>
              <a:buClr>
                <a:schemeClr val="dk1"/>
              </a:buClr>
              <a:buSzPts val="11300"/>
              <a:buFont typeface="Barlow"/>
              <a:buNone/>
              <a:defRPr b="1" i="0" sz="11300" u="none" cap="none" strike="noStrike">
                <a:solidFill>
                  <a:schemeClr val="dk1"/>
                </a:solidFill>
                <a:latin typeface="Barlow"/>
                <a:ea typeface="Barlow"/>
                <a:cs typeface="Barlow"/>
                <a:sym typeface="Barl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946150" lvl="0" marL="457200" marR="0" rtl="0" algn="l">
              <a:spcBef>
                <a:spcPts val="640"/>
              </a:spcBef>
              <a:spcAft>
                <a:spcPts val="0"/>
              </a:spcAft>
              <a:buClr>
                <a:schemeClr val="dk1"/>
              </a:buClr>
              <a:buSzPts val="11300"/>
              <a:buFont typeface="Gruppo"/>
              <a:buChar char="•"/>
              <a:defRPr i="0" sz="11300" u="none" cap="none" strike="noStrike">
                <a:solidFill>
                  <a:schemeClr val="dk1"/>
                </a:solidFill>
                <a:latin typeface="Gruppo"/>
                <a:ea typeface="Gruppo"/>
                <a:cs typeface="Gruppo"/>
                <a:sym typeface="Gruppo"/>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431800" lvl="2" marL="1371600" marR="0" rtl="0" algn="l">
              <a:spcBef>
                <a:spcPts val="480"/>
              </a:spcBef>
              <a:spcAft>
                <a:spcPts val="0"/>
              </a:spcAft>
              <a:buClr>
                <a:schemeClr val="dk1"/>
              </a:buClr>
              <a:buSzPts val="3200"/>
              <a:buFont typeface="Nunito"/>
              <a:buChar char="•"/>
              <a:defRPr b="1" i="0" sz="3200" u="none" cap="none" strike="noStrike">
                <a:solidFill>
                  <a:schemeClr val="dk1"/>
                </a:solidFill>
                <a:latin typeface="Nunito"/>
                <a:ea typeface="Nunito"/>
                <a:cs typeface="Nunito"/>
                <a:sym typeface="Nunito"/>
              </a:defRPr>
            </a:lvl3pPr>
            <a:lvl4pPr indent="-374650" lvl="3" marL="1828800" marR="0" rtl="0" algn="l">
              <a:spcBef>
                <a:spcPts val="400"/>
              </a:spcBef>
              <a:spcAft>
                <a:spcPts val="0"/>
              </a:spcAft>
              <a:buClr>
                <a:schemeClr val="dk1"/>
              </a:buClr>
              <a:buSzPts val="2300"/>
              <a:buFont typeface="Nunito"/>
              <a:buChar char="–"/>
              <a:defRPr i="0" sz="2300" u="none" cap="none" strike="noStrike">
                <a:solidFill>
                  <a:schemeClr val="dk1"/>
                </a:solidFill>
                <a:latin typeface="Nunito"/>
                <a:ea typeface="Nunito"/>
                <a:cs typeface="Nunito"/>
                <a:sym typeface="Nunito"/>
              </a:defRPr>
            </a:lvl4pPr>
            <a:lvl5pPr indent="-374650" lvl="4" marL="2286000" marR="0" rtl="0" algn="l">
              <a:spcBef>
                <a:spcPts val="400"/>
              </a:spcBef>
              <a:spcAft>
                <a:spcPts val="0"/>
              </a:spcAft>
              <a:buClr>
                <a:schemeClr val="dk1"/>
              </a:buClr>
              <a:buSzPts val="2300"/>
              <a:buFont typeface="Nunito"/>
              <a:buChar char="»"/>
              <a:defRPr i="0" sz="2300" u="none" cap="none" strike="noStrike">
                <a:solidFill>
                  <a:schemeClr val="dk1"/>
                </a:solidFill>
                <a:latin typeface="Nunito"/>
                <a:ea typeface="Nunito"/>
                <a:cs typeface="Nunito"/>
                <a:sym typeface="Nunito"/>
              </a:defRPr>
            </a:lvl5pPr>
            <a:lvl6pPr indent="-374650" lvl="5" marL="2743200" marR="0" rtl="0" algn="l">
              <a:spcBef>
                <a:spcPts val="400"/>
              </a:spcBef>
              <a:spcAft>
                <a:spcPts val="0"/>
              </a:spcAft>
              <a:buClr>
                <a:schemeClr val="dk1"/>
              </a:buClr>
              <a:buSzPts val="2300"/>
              <a:buFont typeface="Nunito"/>
              <a:buChar char="•"/>
              <a:defRPr i="0" sz="2300" u="none" cap="none" strike="noStrike">
                <a:solidFill>
                  <a:schemeClr val="dk1"/>
                </a:solidFill>
                <a:latin typeface="Nunito"/>
                <a:ea typeface="Nunito"/>
                <a:cs typeface="Nunito"/>
                <a:sym typeface="Nunito"/>
              </a:defRPr>
            </a:lvl6pPr>
            <a:lvl7pPr indent="-374650" lvl="6" marL="3200400" marR="0" rtl="0" algn="l">
              <a:spcBef>
                <a:spcPts val="400"/>
              </a:spcBef>
              <a:spcAft>
                <a:spcPts val="0"/>
              </a:spcAft>
              <a:buClr>
                <a:schemeClr val="dk1"/>
              </a:buClr>
              <a:buSzPts val="2300"/>
              <a:buFont typeface="Nunito"/>
              <a:buChar char="•"/>
              <a:defRPr i="0" sz="2300" u="none" cap="none" strike="noStrike">
                <a:solidFill>
                  <a:schemeClr val="dk1"/>
                </a:solidFill>
                <a:latin typeface="Nunito"/>
                <a:ea typeface="Nunito"/>
                <a:cs typeface="Nunito"/>
                <a:sym typeface="Nunito"/>
              </a:defRPr>
            </a:lvl7pPr>
            <a:lvl8pPr indent="-374650" lvl="7" marL="3657600" marR="0" rtl="0" algn="l">
              <a:spcBef>
                <a:spcPts val="400"/>
              </a:spcBef>
              <a:spcAft>
                <a:spcPts val="0"/>
              </a:spcAft>
              <a:buClr>
                <a:schemeClr val="dk1"/>
              </a:buClr>
              <a:buSzPts val="2300"/>
              <a:buFont typeface="Nunito"/>
              <a:buChar char="•"/>
              <a:defRPr i="0" sz="2300" u="none" cap="none" strike="noStrike">
                <a:solidFill>
                  <a:schemeClr val="dk1"/>
                </a:solidFill>
                <a:latin typeface="Nunito"/>
                <a:ea typeface="Nunito"/>
                <a:cs typeface="Nunito"/>
                <a:sym typeface="Nunito"/>
              </a:defRPr>
            </a:lvl8pPr>
            <a:lvl9pPr indent="-374650" lvl="8" marL="4114800" marR="0" rtl="0" algn="l">
              <a:spcBef>
                <a:spcPts val="400"/>
              </a:spcBef>
              <a:spcAft>
                <a:spcPts val="0"/>
              </a:spcAft>
              <a:buClr>
                <a:schemeClr val="dk1"/>
              </a:buClr>
              <a:buSzPts val="2300"/>
              <a:buFont typeface="Nunito"/>
              <a:buChar char="•"/>
              <a:defRPr i="0" sz="2300" u="none" cap="none" strike="noStrike">
                <a:solidFill>
                  <a:schemeClr val="dk1"/>
                </a:solidFill>
                <a:latin typeface="Nunito"/>
                <a:ea typeface="Nunito"/>
                <a:cs typeface="Nunito"/>
                <a:sym typeface="Nunito"/>
              </a:defRPr>
            </a:lvl9pPr>
          </a:lstStyle>
          <a:p/>
        </p:txBody>
      </p:sp>
      <p:sp>
        <p:nvSpPr>
          <p:cNvPr id="8" name="Google Shape;8;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15.png"/><Relationship Id="rId6"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6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2.png"/><Relationship Id="rId4" Type="http://schemas.openxmlformats.org/officeDocument/2006/relationships/image" Target="../media/image38.png"/><Relationship Id="rId5" Type="http://schemas.openxmlformats.org/officeDocument/2006/relationships/image" Target="../media/image16.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14.png"/></Relationships>
</file>

<file path=ppt/slides/_rels/slide19.xml.rels><?xml version="1.0" encoding="UTF-8" standalone="yes"?><Relationships xmlns="http://schemas.openxmlformats.org/package/2006/relationships"><Relationship Id="rId40" Type="http://schemas.openxmlformats.org/officeDocument/2006/relationships/image" Target="../media/image61.png"/><Relationship Id="rId20" Type="http://schemas.openxmlformats.org/officeDocument/2006/relationships/image" Target="../media/image54.png"/><Relationship Id="rId41" Type="http://schemas.openxmlformats.org/officeDocument/2006/relationships/image" Target="../media/image55.png"/><Relationship Id="rId22" Type="http://schemas.openxmlformats.org/officeDocument/2006/relationships/image" Target="../media/image40.png"/><Relationship Id="rId21" Type="http://schemas.openxmlformats.org/officeDocument/2006/relationships/image" Target="../media/image60.png"/><Relationship Id="rId24" Type="http://schemas.openxmlformats.org/officeDocument/2006/relationships/image" Target="../media/image36.png"/><Relationship Id="rId23"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2.png"/><Relationship Id="rId26" Type="http://schemas.openxmlformats.org/officeDocument/2006/relationships/image" Target="../media/image50.png"/><Relationship Id="rId25" Type="http://schemas.openxmlformats.org/officeDocument/2006/relationships/image" Target="../media/image62.png"/><Relationship Id="rId28" Type="http://schemas.openxmlformats.org/officeDocument/2006/relationships/image" Target="../media/image44.png"/><Relationship Id="rId27" Type="http://schemas.openxmlformats.org/officeDocument/2006/relationships/image" Target="../media/image41.png"/><Relationship Id="rId5" Type="http://schemas.openxmlformats.org/officeDocument/2006/relationships/image" Target="../media/image18.png"/><Relationship Id="rId6" Type="http://schemas.openxmlformats.org/officeDocument/2006/relationships/image" Target="../media/image25.png"/><Relationship Id="rId29" Type="http://schemas.openxmlformats.org/officeDocument/2006/relationships/image" Target="../media/image45.png"/><Relationship Id="rId7" Type="http://schemas.openxmlformats.org/officeDocument/2006/relationships/image" Target="../media/image28.png"/><Relationship Id="rId8" Type="http://schemas.openxmlformats.org/officeDocument/2006/relationships/image" Target="../media/image33.png"/><Relationship Id="rId31" Type="http://schemas.openxmlformats.org/officeDocument/2006/relationships/image" Target="../media/image53.png"/><Relationship Id="rId30" Type="http://schemas.openxmlformats.org/officeDocument/2006/relationships/image" Target="../media/image58.png"/><Relationship Id="rId11" Type="http://schemas.openxmlformats.org/officeDocument/2006/relationships/image" Target="../media/image23.png"/><Relationship Id="rId33" Type="http://schemas.openxmlformats.org/officeDocument/2006/relationships/image" Target="../media/image66.png"/><Relationship Id="rId10" Type="http://schemas.openxmlformats.org/officeDocument/2006/relationships/image" Target="../media/image24.png"/><Relationship Id="rId32" Type="http://schemas.openxmlformats.org/officeDocument/2006/relationships/image" Target="../media/image46.png"/><Relationship Id="rId13" Type="http://schemas.openxmlformats.org/officeDocument/2006/relationships/image" Target="../media/image51.png"/><Relationship Id="rId35" Type="http://schemas.openxmlformats.org/officeDocument/2006/relationships/image" Target="../media/image56.png"/><Relationship Id="rId12" Type="http://schemas.openxmlformats.org/officeDocument/2006/relationships/image" Target="../media/image35.png"/><Relationship Id="rId34" Type="http://schemas.openxmlformats.org/officeDocument/2006/relationships/image" Target="../media/image49.png"/><Relationship Id="rId15" Type="http://schemas.openxmlformats.org/officeDocument/2006/relationships/image" Target="../media/image34.png"/><Relationship Id="rId37" Type="http://schemas.openxmlformats.org/officeDocument/2006/relationships/image" Target="../media/image52.png"/><Relationship Id="rId14" Type="http://schemas.openxmlformats.org/officeDocument/2006/relationships/image" Target="../media/image39.png"/><Relationship Id="rId36" Type="http://schemas.openxmlformats.org/officeDocument/2006/relationships/image" Target="../media/image47.png"/><Relationship Id="rId17" Type="http://schemas.openxmlformats.org/officeDocument/2006/relationships/image" Target="../media/image30.png"/><Relationship Id="rId39" Type="http://schemas.openxmlformats.org/officeDocument/2006/relationships/image" Target="../media/image65.png"/><Relationship Id="rId16" Type="http://schemas.openxmlformats.org/officeDocument/2006/relationships/image" Target="../media/image37.png"/><Relationship Id="rId38" Type="http://schemas.openxmlformats.org/officeDocument/2006/relationships/image" Target="../media/image57.png"/><Relationship Id="rId19" Type="http://schemas.openxmlformats.org/officeDocument/2006/relationships/image" Target="../media/image64.png"/><Relationship Id="rId18"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EC"/>
        </a:solidFill>
      </p:bgPr>
    </p:bg>
    <p:spTree>
      <p:nvGrpSpPr>
        <p:cNvPr id="163" name="Shape 163"/>
        <p:cNvGrpSpPr/>
        <p:nvPr/>
      </p:nvGrpSpPr>
      <p:grpSpPr>
        <a:xfrm>
          <a:off x="0" y="0"/>
          <a:ext cx="0" cy="0"/>
          <a:chOff x="0" y="0"/>
          <a:chExt cx="0" cy="0"/>
        </a:xfrm>
      </p:grpSpPr>
      <p:pic>
        <p:nvPicPr>
          <p:cNvPr id="164" name="Google Shape;164;p19"/>
          <p:cNvPicPr preferRelativeResize="0"/>
          <p:nvPr/>
        </p:nvPicPr>
        <p:blipFill rotWithShape="1">
          <a:blip r:embed="rId3">
            <a:alphaModFix/>
          </a:blip>
          <a:srcRect b="38342" l="0" r="0" t="24110"/>
          <a:stretch/>
        </p:blipFill>
        <p:spPr>
          <a:xfrm>
            <a:off x="0" y="0"/>
            <a:ext cx="18288000" cy="10287000"/>
          </a:xfrm>
          <a:prstGeom prst="rect">
            <a:avLst/>
          </a:prstGeom>
          <a:noFill/>
          <a:ln>
            <a:noFill/>
          </a:ln>
        </p:spPr>
      </p:pic>
      <p:cxnSp>
        <p:nvCxnSpPr>
          <p:cNvPr id="165" name="Google Shape;165;p19"/>
          <p:cNvCxnSpPr/>
          <p:nvPr/>
        </p:nvCxnSpPr>
        <p:spPr>
          <a:xfrm>
            <a:off x="6490464" y="5358141"/>
            <a:ext cx="5042132" cy="0"/>
          </a:xfrm>
          <a:prstGeom prst="straightConnector1">
            <a:avLst/>
          </a:prstGeom>
          <a:noFill/>
          <a:ln cap="flat" cmpd="sng" w="38100">
            <a:solidFill>
              <a:srgbClr val="FBFBEC"/>
            </a:solidFill>
            <a:prstDash val="solid"/>
            <a:round/>
            <a:headEnd len="sm" w="sm" type="none"/>
            <a:tailEnd len="sm" w="sm" type="none"/>
          </a:ln>
        </p:spPr>
      </p:cxnSp>
      <p:sp>
        <p:nvSpPr>
          <p:cNvPr id="166" name="Google Shape;166;p19"/>
          <p:cNvSpPr txBox="1"/>
          <p:nvPr/>
        </p:nvSpPr>
        <p:spPr>
          <a:xfrm>
            <a:off x="336173" y="4458642"/>
            <a:ext cx="5973300" cy="1747500"/>
          </a:xfrm>
          <a:prstGeom prst="rect">
            <a:avLst/>
          </a:prstGeom>
          <a:noFill/>
          <a:ln>
            <a:noFill/>
          </a:ln>
        </p:spPr>
        <p:txBody>
          <a:bodyPr anchorCtr="0" anchor="t" bIns="0" lIns="0" spcFirstLastPara="1" rIns="0" wrap="square" tIns="0">
            <a:spAutoFit/>
          </a:bodyPr>
          <a:lstStyle/>
          <a:p>
            <a:pPr indent="0" lvl="0" marL="0" marR="0" rtl="0" algn="l">
              <a:lnSpc>
                <a:spcPct val="119994"/>
              </a:lnSpc>
              <a:spcBef>
                <a:spcPts val="0"/>
              </a:spcBef>
              <a:spcAft>
                <a:spcPts val="0"/>
              </a:spcAft>
              <a:buNone/>
            </a:pPr>
            <a:r>
              <a:rPr b="0" i="0" lang="en-US" sz="11353" u="none" cap="none" strike="noStrike">
                <a:solidFill>
                  <a:srgbClr val="FBFBEC"/>
                </a:solidFill>
                <a:latin typeface="Barlow Black"/>
                <a:ea typeface="Barlow Black"/>
                <a:cs typeface="Barlow Black"/>
                <a:sym typeface="Barlow Black"/>
              </a:rPr>
              <a:t>H U M A N</a:t>
            </a:r>
            <a:endParaRPr/>
          </a:p>
        </p:txBody>
      </p:sp>
      <p:sp>
        <p:nvSpPr>
          <p:cNvPr id="167" name="Google Shape;167;p19"/>
          <p:cNvSpPr txBox="1"/>
          <p:nvPr/>
        </p:nvSpPr>
        <p:spPr>
          <a:xfrm>
            <a:off x="10533400" y="4484400"/>
            <a:ext cx="7359000" cy="1747500"/>
          </a:xfrm>
          <a:prstGeom prst="rect">
            <a:avLst/>
          </a:prstGeom>
          <a:noFill/>
          <a:ln>
            <a:noFill/>
          </a:ln>
        </p:spPr>
        <p:txBody>
          <a:bodyPr anchorCtr="0" anchor="t" bIns="0" lIns="0" spcFirstLastPara="1" rIns="0" wrap="square" tIns="0">
            <a:spAutoFit/>
          </a:bodyPr>
          <a:lstStyle/>
          <a:p>
            <a:pPr indent="0" lvl="0" marL="0" marR="0" rtl="0" algn="r">
              <a:lnSpc>
                <a:spcPct val="119994"/>
              </a:lnSpc>
              <a:spcBef>
                <a:spcPts val="0"/>
              </a:spcBef>
              <a:spcAft>
                <a:spcPts val="0"/>
              </a:spcAft>
              <a:buNone/>
            </a:pPr>
            <a:r>
              <a:rPr b="0" i="0" lang="en-US" sz="11353" u="none" cap="none" strike="noStrike">
                <a:solidFill>
                  <a:srgbClr val="FBFBEC"/>
                </a:solidFill>
                <a:latin typeface="Barlow Black"/>
                <a:ea typeface="Barlow Black"/>
                <a:cs typeface="Barlow Black"/>
                <a:sym typeface="Barlow Black"/>
              </a:rPr>
              <a:t>R I G H T S</a:t>
            </a:r>
            <a:endParaRPr/>
          </a:p>
        </p:txBody>
      </p:sp>
      <p:sp>
        <p:nvSpPr>
          <p:cNvPr id="168" name="Google Shape;168;p19"/>
          <p:cNvSpPr txBox="1"/>
          <p:nvPr/>
        </p:nvSpPr>
        <p:spPr>
          <a:xfrm>
            <a:off x="12041738" y="6231893"/>
            <a:ext cx="5727300" cy="1470900"/>
          </a:xfrm>
          <a:prstGeom prst="rect">
            <a:avLst/>
          </a:prstGeom>
          <a:noFill/>
          <a:ln>
            <a:noFill/>
          </a:ln>
        </p:spPr>
        <p:txBody>
          <a:bodyPr anchorCtr="0" anchor="t" bIns="0" lIns="0" spcFirstLastPara="1" rIns="0" wrap="square" tIns="0">
            <a:spAutoFit/>
          </a:bodyPr>
          <a:lstStyle/>
          <a:p>
            <a:pPr indent="0" lvl="0" marL="0" marR="0" rtl="0" algn="r">
              <a:lnSpc>
                <a:spcPct val="98010"/>
              </a:lnSpc>
              <a:spcBef>
                <a:spcPts val="0"/>
              </a:spcBef>
              <a:spcAft>
                <a:spcPts val="0"/>
              </a:spcAft>
              <a:buNone/>
            </a:pPr>
            <a:r>
              <a:rPr b="0" i="0" lang="en-US" sz="4875" u="none" cap="none" strike="noStrike">
                <a:solidFill>
                  <a:srgbClr val="F0F0F0"/>
                </a:solidFill>
                <a:latin typeface="Gruppo"/>
                <a:ea typeface="Gruppo"/>
                <a:cs typeface="Gruppo"/>
                <a:sym typeface="Gruppo"/>
              </a:rPr>
              <a:t>ADVOCACY CAMPAIGN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EC"/>
        </a:solidFill>
      </p:bgPr>
    </p:bg>
    <p:spTree>
      <p:nvGrpSpPr>
        <p:cNvPr id="318" name="Shape 318"/>
        <p:cNvGrpSpPr/>
        <p:nvPr/>
      </p:nvGrpSpPr>
      <p:grpSpPr>
        <a:xfrm>
          <a:off x="0" y="0"/>
          <a:ext cx="0" cy="0"/>
          <a:chOff x="0" y="0"/>
          <a:chExt cx="0" cy="0"/>
        </a:xfrm>
      </p:grpSpPr>
      <p:pic>
        <p:nvPicPr>
          <p:cNvPr id="319" name="Google Shape;319;p28"/>
          <p:cNvPicPr preferRelativeResize="0"/>
          <p:nvPr/>
        </p:nvPicPr>
        <p:blipFill>
          <a:blip r:embed="rId3">
            <a:alphaModFix/>
          </a:blip>
          <a:stretch>
            <a:fillRect/>
          </a:stretch>
        </p:blipFill>
        <p:spPr>
          <a:xfrm>
            <a:off x="413026" y="396900"/>
            <a:ext cx="9408902" cy="3183059"/>
          </a:xfrm>
          <a:prstGeom prst="rect">
            <a:avLst/>
          </a:prstGeom>
          <a:noFill/>
          <a:ln>
            <a:noFill/>
          </a:ln>
        </p:spPr>
      </p:pic>
      <p:pic>
        <p:nvPicPr>
          <p:cNvPr id="320" name="Google Shape;320;p28"/>
          <p:cNvPicPr preferRelativeResize="0"/>
          <p:nvPr/>
        </p:nvPicPr>
        <p:blipFill>
          <a:blip r:embed="rId4">
            <a:alphaModFix/>
          </a:blip>
          <a:stretch>
            <a:fillRect/>
          </a:stretch>
        </p:blipFill>
        <p:spPr>
          <a:xfrm>
            <a:off x="10319466" y="396896"/>
            <a:ext cx="4706824" cy="7017546"/>
          </a:xfrm>
          <a:prstGeom prst="rect">
            <a:avLst/>
          </a:prstGeom>
          <a:noFill/>
          <a:ln>
            <a:noFill/>
          </a:ln>
        </p:spPr>
      </p:pic>
      <p:pic>
        <p:nvPicPr>
          <p:cNvPr id="321" name="Google Shape;321;p28"/>
          <p:cNvPicPr preferRelativeResize="0"/>
          <p:nvPr/>
        </p:nvPicPr>
        <p:blipFill>
          <a:blip r:embed="rId5">
            <a:alphaModFix/>
          </a:blip>
          <a:stretch>
            <a:fillRect/>
          </a:stretch>
        </p:blipFill>
        <p:spPr>
          <a:xfrm>
            <a:off x="15554700" y="1596924"/>
            <a:ext cx="2766400" cy="4612685"/>
          </a:xfrm>
          <a:prstGeom prst="rect">
            <a:avLst/>
          </a:prstGeom>
          <a:noFill/>
          <a:ln>
            <a:noFill/>
          </a:ln>
        </p:spPr>
      </p:pic>
      <p:pic>
        <p:nvPicPr>
          <p:cNvPr id="322" name="Google Shape;322;p28"/>
          <p:cNvPicPr preferRelativeResize="0"/>
          <p:nvPr/>
        </p:nvPicPr>
        <p:blipFill>
          <a:blip r:embed="rId6">
            <a:alphaModFix/>
          </a:blip>
          <a:stretch>
            <a:fillRect/>
          </a:stretch>
        </p:blipFill>
        <p:spPr>
          <a:xfrm>
            <a:off x="6584300" y="5444277"/>
            <a:ext cx="3237625" cy="4095574"/>
          </a:xfrm>
          <a:prstGeom prst="rect">
            <a:avLst/>
          </a:prstGeom>
          <a:noFill/>
          <a:ln>
            <a:noFill/>
          </a:ln>
        </p:spPr>
      </p:pic>
      <p:sp>
        <p:nvSpPr>
          <p:cNvPr id="323" name="Google Shape;323;p28"/>
          <p:cNvSpPr txBox="1"/>
          <p:nvPr/>
        </p:nvSpPr>
        <p:spPr>
          <a:xfrm>
            <a:off x="2332309" y="3818866"/>
            <a:ext cx="7489603" cy="13620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999" u="none" cap="none" strike="noStrike">
                <a:solidFill>
                  <a:srgbClr val="26232E"/>
                </a:solidFill>
                <a:latin typeface="Gruppo"/>
                <a:ea typeface="Gruppo"/>
                <a:cs typeface="Gruppo"/>
                <a:sym typeface="Gruppo"/>
              </a:rPr>
              <a:t>Gallery Image</a:t>
            </a:r>
            <a:endParaRPr/>
          </a:p>
        </p:txBody>
      </p:sp>
      <p:sp>
        <p:nvSpPr>
          <p:cNvPr id="324" name="Google Shape;324;p28"/>
          <p:cNvSpPr txBox="1"/>
          <p:nvPr/>
        </p:nvSpPr>
        <p:spPr>
          <a:xfrm>
            <a:off x="2332309" y="5488415"/>
            <a:ext cx="3841565" cy="7232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300" u="none" cap="none" strike="noStrike">
                <a:solidFill>
                  <a:srgbClr val="26232E"/>
                </a:solidFill>
                <a:latin typeface="Nunito"/>
                <a:ea typeface="Nunito"/>
                <a:cs typeface="Nunito"/>
                <a:sym typeface="Nunito"/>
              </a:rPr>
              <a:t>What can you say about your projects? Share it here!</a:t>
            </a:r>
            <a:endParaRPr/>
          </a:p>
        </p:txBody>
      </p:sp>
      <p:sp>
        <p:nvSpPr>
          <p:cNvPr id="325" name="Google Shape;325;p28"/>
          <p:cNvSpPr txBox="1"/>
          <p:nvPr/>
        </p:nvSpPr>
        <p:spPr>
          <a:xfrm>
            <a:off x="10319471" y="8315435"/>
            <a:ext cx="5664092" cy="1167765"/>
          </a:xfrm>
          <a:prstGeom prst="rect">
            <a:avLst/>
          </a:prstGeom>
          <a:noFill/>
          <a:ln>
            <a:noFill/>
          </a:ln>
        </p:spPr>
        <p:txBody>
          <a:bodyPr anchorCtr="0" anchor="t" bIns="0" lIns="0" spcFirstLastPara="1" rIns="0" wrap="square" tIns="0">
            <a:spAutoFit/>
          </a:bodyPr>
          <a:lstStyle/>
          <a:p>
            <a:pPr indent="-194310" lvl="1" marL="388620" marR="0" rtl="0" algn="l">
              <a:lnSpc>
                <a:spcPct val="130000"/>
              </a:lnSpc>
              <a:spcBef>
                <a:spcPts val="0"/>
              </a:spcBef>
              <a:spcAft>
                <a:spcPts val="0"/>
              </a:spcAft>
              <a:buClr>
                <a:srgbClr val="26232E"/>
              </a:buClr>
              <a:buSzPts val="1800"/>
              <a:buFont typeface="Nunito"/>
              <a:buAutoNum type="arabicPeriod"/>
            </a:pPr>
            <a:r>
              <a:rPr b="0" i="0" lang="en-US" sz="1800" u="none" cap="none" strike="noStrike">
                <a:solidFill>
                  <a:srgbClr val="26232E"/>
                </a:solidFill>
                <a:latin typeface="Nunito"/>
                <a:ea typeface="Nunito"/>
                <a:cs typeface="Nunito"/>
                <a:sym typeface="Nunito"/>
              </a:rPr>
              <a:t>Add a short description for your photo.</a:t>
            </a:r>
            <a:endParaRPr/>
          </a:p>
          <a:p>
            <a:pPr indent="-194310" lvl="1" marL="388620" marR="0" rtl="0" algn="l">
              <a:lnSpc>
                <a:spcPct val="130000"/>
              </a:lnSpc>
              <a:spcBef>
                <a:spcPts val="0"/>
              </a:spcBef>
              <a:spcAft>
                <a:spcPts val="0"/>
              </a:spcAft>
              <a:buClr>
                <a:srgbClr val="26232E"/>
              </a:buClr>
              <a:buSzPts val="1800"/>
              <a:buFont typeface="Nunito"/>
              <a:buAutoNum type="arabicPeriod"/>
            </a:pPr>
            <a:r>
              <a:rPr b="0" i="0" lang="en-US" sz="1800" u="none" cap="none" strike="noStrike">
                <a:solidFill>
                  <a:srgbClr val="26232E"/>
                </a:solidFill>
                <a:latin typeface="Nunito"/>
                <a:ea typeface="Nunito"/>
                <a:cs typeface="Nunito"/>
                <a:sym typeface="Nunito"/>
              </a:rPr>
              <a:t>Add a short description for your photo.</a:t>
            </a:r>
            <a:endParaRPr/>
          </a:p>
          <a:p>
            <a:pPr indent="-194310" lvl="1" marL="388620" marR="0" rtl="0" algn="l">
              <a:lnSpc>
                <a:spcPct val="130000"/>
              </a:lnSpc>
              <a:spcBef>
                <a:spcPts val="0"/>
              </a:spcBef>
              <a:spcAft>
                <a:spcPts val="0"/>
              </a:spcAft>
              <a:buClr>
                <a:srgbClr val="26232E"/>
              </a:buClr>
              <a:buSzPts val="1800"/>
              <a:buFont typeface="Nunito"/>
              <a:buAutoNum type="arabicPeriod"/>
            </a:pPr>
            <a:r>
              <a:rPr b="0" i="0" lang="en-US" sz="1800" u="none" cap="none" strike="noStrike">
                <a:solidFill>
                  <a:srgbClr val="26232E"/>
                </a:solidFill>
                <a:latin typeface="Nunito"/>
                <a:ea typeface="Nunito"/>
                <a:cs typeface="Nunito"/>
                <a:sym typeface="Nunito"/>
              </a:rPr>
              <a:t>Add a short description for your photo.</a:t>
            </a:r>
            <a:endParaRPr/>
          </a:p>
          <a:p>
            <a:pPr indent="-194310" lvl="1" marL="388620" marR="0" rtl="0" algn="l">
              <a:lnSpc>
                <a:spcPct val="130000"/>
              </a:lnSpc>
              <a:spcBef>
                <a:spcPts val="0"/>
              </a:spcBef>
              <a:spcAft>
                <a:spcPts val="0"/>
              </a:spcAft>
              <a:buClr>
                <a:srgbClr val="26232E"/>
              </a:buClr>
              <a:buSzPts val="1800"/>
              <a:buFont typeface="Nunito"/>
              <a:buAutoNum type="arabicPeriod"/>
            </a:pPr>
            <a:r>
              <a:rPr b="0" i="0" lang="en-US" sz="1800" u="none" cap="none" strike="noStrike">
                <a:solidFill>
                  <a:srgbClr val="26232E"/>
                </a:solidFill>
                <a:latin typeface="Nunito"/>
                <a:ea typeface="Nunito"/>
                <a:cs typeface="Nunito"/>
                <a:sym typeface="Nunito"/>
              </a:rPr>
              <a:t>Add a short description for your photo.</a:t>
            </a:r>
            <a:endParaRPr/>
          </a:p>
        </p:txBody>
      </p:sp>
      <p:sp>
        <p:nvSpPr>
          <p:cNvPr id="326" name="Google Shape;326;p28"/>
          <p:cNvSpPr txBox="1"/>
          <p:nvPr/>
        </p:nvSpPr>
        <p:spPr>
          <a:xfrm>
            <a:off x="413019" y="3575978"/>
            <a:ext cx="446479"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232E"/>
                </a:solidFill>
                <a:latin typeface="Nunito SemiBold"/>
                <a:ea typeface="Nunito SemiBold"/>
                <a:cs typeface="Nunito SemiBold"/>
                <a:sym typeface="Nunito SemiBold"/>
              </a:rPr>
              <a:t>1.</a:t>
            </a:r>
            <a:endParaRPr/>
          </a:p>
        </p:txBody>
      </p:sp>
      <p:sp>
        <p:nvSpPr>
          <p:cNvPr id="327" name="Google Shape;327;p28"/>
          <p:cNvSpPr txBox="1"/>
          <p:nvPr/>
        </p:nvSpPr>
        <p:spPr>
          <a:xfrm>
            <a:off x="10319471" y="7411689"/>
            <a:ext cx="446479"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232E"/>
                </a:solidFill>
                <a:latin typeface="Nunito SemiBold"/>
                <a:ea typeface="Nunito SemiBold"/>
                <a:cs typeface="Nunito SemiBold"/>
                <a:sym typeface="Nunito SemiBold"/>
              </a:rPr>
              <a:t>3.</a:t>
            </a:r>
            <a:endParaRPr/>
          </a:p>
        </p:txBody>
      </p:sp>
      <p:sp>
        <p:nvSpPr>
          <p:cNvPr id="328" name="Google Shape;328;p28"/>
          <p:cNvSpPr txBox="1"/>
          <p:nvPr/>
        </p:nvSpPr>
        <p:spPr>
          <a:xfrm>
            <a:off x="15537084" y="6211680"/>
            <a:ext cx="446479"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232E"/>
                </a:solidFill>
                <a:latin typeface="Nunito SemiBold"/>
                <a:ea typeface="Nunito SemiBold"/>
                <a:cs typeface="Nunito SemiBold"/>
                <a:sym typeface="Nunito SemiBold"/>
              </a:rPr>
              <a:t>4.</a:t>
            </a:r>
            <a:endParaRPr/>
          </a:p>
        </p:txBody>
      </p:sp>
      <p:sp>
        <p:nvSpPr>
          <p:cNvPr id="329" name="Google Shape;329;p28"/>
          <p:cNvSpPr txBox="1"/>
          <p:nvPr/>
        </p:nvSpPr>
        <p:spPr>
          <a:xfrm>
            <a:off x="6584299" y="9539850"/>
            <a:ext cx="4464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232E"/>
                </a:solidFill>
                <a:latin typeface="Nunito SemiBold"/>
                <a:ea typeface="Nunito SemiBold"/>
                <a:cs typeface="Nunito SemiBold"/>
                <a:sym typeface="Nunito SemiBold"/>
              </a:rPr>
              <a:t>2.</a:t>
            </a:r>
            <a:endParaRPr/>
          </a:p>
        </p:txBody>
      </p:sp>
      <p:grpSp>
        <p:nvGrpSpPr>
          <p:cNvPr id="330" name="Google Shape;330;p28"/>
          <p:cNvGrpSpPr/>
          <p:nvPr/>
        </p:nvGrpSpPr>
        <p:grpSpPr>
          <a:xfrm>
            <a:off x="413019" y="5353279"/>
            <a:ext cx="820863" cy="5186928"/>
            <a:chOff x="0" y="-38100"/>
            <a:chExt cx="216194" cy="1366105"/>
          </a:xfrm>
        </p:grpSpPr>
        <p:sp>
          <p:nvSpPr>
            <p:cNvPr id="331" name="Google Shape;331;p28"/>
            <p:cNvSpPr/>
            <p:nvPr/>
          </p:nvSpPr>
          <p:spPr>
            <a:xfrm>
              <a:off x="0" y="0"/>
              <a:ext cx="216194" cy="1328005"/>
            </a:xfrm>
            <a:custGeom>
              <a:rect b="b" l="l" r="r" t="t"/>
              <a:pathLst>
                <a:path extrusionOk="0" h="1328005" w="216194">
                  <a:moveTo>
                    <a:pt x="0" y="0"/>
                  </a:moveTo>
                  <a:lnTo>
                    <a:pt x="216194" y="0"/>
                  </a:lnTo>
                  <a:lnTo>
                    <a:pt x="216194" y="1328005"/>
                  </a:lnTo>
                  <a:lnTo>
                    <a:pt x="0" y="1328005"/>
                  </a:lnTo>
                  <a:close/>
                </a:path>
              </a:pathLst>
            </a:custGeom>
            <a:solidFill>
              <a:srgbClr val="345371"/>
            </a:solidFill>
            <a:ln>
              <a:noFill/>
            </a:ln>
          </p:spPr>
        </p:sp>
        <p:sp>
          <p:nvSpPr>
            <p:cNvPr id="332" name="Google Shape;332;p28"/>
            <p:cNvSpPr txBox="1"/>
            <p:nvPr/>
          </p:nvSpPr>
          <p:spPr>
            <a:xfrm>
              <a:off x="0" y="-38100"/>
              <a:ext cx="216194" cy="13661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45371"/>
        </a:solidFill>
      </p:bgPr>
    </p:bg>
    <p:spTree>
      <p:nvGrpSpPr>
        <p:cNvPr id="336" name="Shape 336"/>
        <p:cNvGrpSpPr/>
        <p:nvPr/>
      </p:nvGrpSpPr>
      <p:grpSpPr>
        <a:xfrm>
          <a:off x="0" y="0"/>
          <a:ext cx="0" cy="0"/>
          <a:chOff x="0" y="0"/>
          <a:chExt cx="0" cy="0"/>
        </a:xfrm>
      </p:grpSpPr>
      <p:pic>
        <p:nvPicPr>
          <p:cNvPr id="337" name="Google Shape;337;p29"/>
          <p:cNvPicPr preferRelativeResize="0"/>
          <p:nvPr/>
        </p:nvPicPr>
        <p:blipFill>
          <a:blip r:embed="rId3">
            <a:alphaModFix/>
          </a:blip>
          <a:stretch>
            <a:fillRect/>
          </a:stretch>
        </p:blipFill>
        <p:spPr>
          <a:xfrm>
            <a:off x="0" y="1095"/>
            <a:ext cx="18288000" cy="5875734"/>
          </a:xfrm>
          <a:prstGeom prst="rect">
            <a:avLst/>
          </a:prstGeom>
          <a:noFill/>
          <a:ln>
            <a:noFill/>
          </a:ln>
        </p:spPr>
      </p:pic>
      <p:sp>
        <p:nvSpPr>
          <p:cNvPr id="338" name="Google Shape;338;p29"/>
          <p:cNvSpPr/>
          <p:nvPr/>
        </p:nvSpPr>
        <p:spPr>
          <a:xfrm>
            <a:off x="3000455" y="0"/>
            <a:ext cx="6683599" cy="10321004"/>
          </a:xfrm>
          <a:custGeom>
            <a:rect b="b" l="l" r="r" t="t"/>
            <a:pathLst>
              <a:path extrusionOk="0" h="10321004" w="6683599">
                <a:moveTo>
                  <a:pt x="0" y="0"/>
                </a:moveTo>
                <a:lnTo>
                  <a:pt x="6683598" y="0"/>
                </a:lnTo>
                <a:lnTo>
                  <a:pt x="6683598" y="10321004"/>
                </a:lnTo>
                <a:lnTo>
                  <a:pt x="0" y="10321004"/>
                </a:lnTo>
                <a:lnTo>
                  <a:pt x="0" y="0"/>
                </a:lnTo>
                <a:close/>
              </a:path>
            </a:pathLst>
          </a:custGeom>
          <a:blipFill rotWithShape="1">
            <a:blip r:embed="rId4">
              <a:alphaModFix/>
            </a:blip>
            <a:stretch>
              <a:fillRect b="0" l="-96792" r="-79748" t="-19317"/>
            </a:stretch>
          </a:blipFill>
          <a:ln>
            <a:noFill/>
          </a:ln>
        </p:spPr>
      </p:sp>
      <p:sp>
        <p:nvSpPr>
          <p:cNvPr id="339" name="Google Shape;339;p29"/>
          <p:cNvSpPr txBox="1"/>
          <p:nvPr/>
        </p:nvSpPr>
        <p:spPr>
          <a:xfrm>
            <a:off x="14878497" y="6257013"/>
            <a:ext cx="31347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FBFBEC"/>
                </a:solidFill>
                <a:latin typeface="Nunito"/>
                <a:ea typeface="Nunito"/>
                <a:cs typeface="Nunito"/>
                <a:sym typeface="Nunito"/>
              </a:rPr>
              <a:t>Elaborate on the featured statistic.</a:t>
            </a:r>
            <a:endParaRPr/>
          </a:p>
        </p:txBody>
      </p:sp>
      <p:sp>
        <p:nvSpPr>
          <p:cNvPr id="340" name="Google Shape;340;p29"/>
          <p:cNvSpPr txBox="1"/>
          <p:nvPr/>
        </p:nvSpPr>
        <p:spPr>
          <a:xfrm>
            <a:off x="9983791" y="6065878"/>
            <a:ext cx="1766217" cy="1228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FBFBEC"/>
                </a:solidFill>
                <a:latin typeface="Gruppo"/>
                <a:ea typeface="Gruppo"/>
                <a:cs typeface="Gruppo"/>
                <a:sym typeface="Gruppo"/>
              </a:rPr>
              <a:t>43%</a:t>
            </a:r>
            <a:endParaRPr/>
          </a:p>
        </p:txBody>
      </p:sp>
      <p:cxnSp>
        <p:nvCxnSpPr>
          <p:cNvPr id="341" name="Google Shape;341;p29"/>
          <p:cNvCxnSpPr/>
          <p:nvPr/>
        </p:nvCxnSpPr>
        <p:spPr>
          <a:xfrm>
            <a:off x="12640369" y="6665953"/>
            <a:ext cx="1347767" cy="0"/>
          </a:xfrm>
          <a:prstGeom prst="straightConnector1">
            <a:avLst/>
          </a:prstGeom>
          <a:noFill/>
          <a:ln cap="flat" cmpd="sng" w="38100">
            <a:solidFill>
              <a:srgbClr val="FBFBEC"/>
            </a:solidFill>
            <a:prstDash val="solid"/>
            <a:round/>
            <a:headEnd len="sm" w="sm" type="none"/>
            <a:tailEnd len="sm" w="sm" type="none"/>
          </a:ln>
        </p:spPr>
      </p:cxnSp>
      <p:sp>
        <p:nvSpPr>
          <p:cNvPr id="342" name="Google Shape;342;p29"/>
          <p:cNvSpPr txBox="1"/>
          <p:nvPr/>
        </p:nvSpPr>
        <p:spPr>
          <a:xfrm>
            <a:off x="14868180" y="7660246"/>
            <a:ext cx="31347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FBFBEC"/>
                </a:solidFill>
                <a:latin typeface="Nunito"/>
                <a:ea typeface="Nunito"/>
                <a:cs typeface="Nunito"/>
                <a:sym typeface="Nunito"/>
              </a:rPr>
              <a:t>Elaborate on the featured statistic.</a:t>
            </a:r>
            <a:endParaRPr/>
          </a:p>
        </p:txBody>
      </p:sp>
      <p:sp>
        <p:nvSpPr>
          <p:cNvPr id="343" name="Google Shape;343;p29"/>
          <p:cNvSpPr txBox="1"/>
          <p:nvPr/>
        </p:nvSpPr>
        <p:spPr>
          <a:xfrm>
            <a:off x="9973474" y="7469111"/>
            <a:ext cx="1766217" cy="1228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FBFBEC"/>
                </a:solidFill>
                <a:latin typeface="Gruppo"/>
                <a:ea typeface="Gruppo"/>
                <a:cs typeface="Gruppo"/>
                <a:sym typeface="Gruppo"/>
              </a:rPr>
              <a:t>15k</a:t>
            </a:r>
            <a:endParaRPr/>
          </a:p>
        </p:txBody>
      </p:sp>
      <p:cxnSp>
        <p:nvCxnSpPr>
          <p:cNvPr id="344" name="Google Shape;344;p29"/>
          <p:cNvCxnSpPr/>
          <p:nvPr/>
        </p:nvCxnSpPr>
        <p:spPr>
          <a:xfrm>
            <a:off x="12630052" y="8069186"/>
            <a:ext cx="1347767" cy="0"/>
          </a:xfrm>
          <a:prstGeom prst="straightConnector1">
            <a:avLst/>
          </a:prstGeom>
          <a:noFill/>
          <a:ln cap="flat" cmpd="sng" w="38100">
            <a:solidFill>
              <a:srgbClr val="FBFBEC"/>
            </a:solidFill>
            <a:prstDash val="solid"/>
            <a:round/>
            <a:headEnd len="sm" w="sm" type="none"/>
            <a:tailEnd len="sm" w="sm" type="none"/>
          </a:ln>
        </p:spPr>
      </p:cxnSp>
      <p:sp>
        <p:nvSpPr>
          <p:cNvPr id="345" name="Google Shape;345;p29"/>
          <p:cNvSpPr txBox="1"/>
          <p:nvPr/>
        </p:nvSpPr>
        <p:spPr>
          <a:xfrm>
            <a:off x="14857863" y="9063480"/>
            <a:ext cx="31347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FBFBEC"/>
                </a:solidFill>
                <a:latin typeface="Nunito"/>
                <a:ea typeface="Nunito"/>
                <a:cs typeface="Nunito"/>
                <a:sym typeface="Nunito"/>
              </a:rPr>
              <a:t>Elaborate on the featured statistic.</a:t>
            </a:r>
            <a:endParaRPr/>
          </a:p>
        </p:txBody>
      </p:sp>
      <p:sp>
        <p:nvSpPr>
          <p:cNvPr id="346" name="Google Shape;346;p29"/>
          <p:cNvSpPr txBox="1"/>
          <p:nvPr/>
        </p:nvSpPr>
        <p:spPr>
          <a:xfrm>
            <a:off x="9963157" y="8872345"/>
            <a:ext cx="1766217" cy="1228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FBFBEC"/>
                </a:solidFill>
                <a:latin typeface="Gruppo"/>
                <a:ea typeface="Gruppo"/>
                <a:cs typeface="Gruppo"/>
                <a:sym typeface="Gruppo"/>
              </a:rPr>
              <a:t>x 10</a:t>
            </a:r>
            <a:endParaRPr/>
          </a:p>
        </p:txBody>
      </p:sp>
      <p:cxnSp>
        <p:nvCxnSpPr>
          <p:cNvPr id="347" name="Google Shape;347;p29"/>
          <p:cNvCxnSpPr/>
          <p:nvPr/>
        </p:nvCxnSpPr>
        <p:spPr>
          <a:xfrm>
            <a:off x="12619735" y="9472420"/>
            <a:ext cx="1347767" cy="0"/>
          </a:xfrm>
          <a:prstGeom prst="straightConnector1">
            <a:avLst/>
          </a:prstGeom>
          <a:noFill/>
          <a:ln cap="flat" cmpd="sng" w="38100">
            <a:solidFill>
              <a:srgbClr val="FBFBEC"/>
            </a:solidFill>
            <a:prstDash val="solid"/>
            <a:round/>
            <a:headEnd len="sm" w="sm" type="none"/>
            <a:tailEnd len="sm" w="sm" type="none"/>
          </a:ln>
        </p:spPr>
      </p:cxnSp>
      <p:sp>
        <p:nvSpPr>
          <p:cNvPr id="348" name="Google Shape;348;p29"/>
          <p:cNvSpPr txBox="1"/>
          <p:nvPr/>
        </p:nvSpPr>
        <p:spPr>
          <a:xfrm>
            <a:off x="10636291" y="572066"/>
            <a:ext cx="6703800" cy="22164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8999" u="none" cap="none" strike="noStrike">
                <a:solidFill>
                  <a:srgbClr val="26232E"/>
                </a:solidFill>
                <a:latin typeface="Gruppo"/>
                <a:ea typeface="Gruppo"/>
                <a:cs typeface="Gruppo"/>
                <a:sym typeface="Gruppo"/>
              </a:rPr>
              <a:t>Market Research</a:t>
            </a:r>
            <a:endParaRPr/>
          </a:p>
        </p:txBody>
      </p:sp>
      <p:sp>
        <p:nvSpPr>
          <p:cNvPr id="349" name="Google Shape;349;p29"/>
          <p:cNvSpPr txBox="1"/>
          <p:nvPr/>
        </p:nvSpPr>
        <p:spPr>
          <a:xfrm>
            <a:off x="1618915" y="8697835"/>
            <a:ext cx="2014500" cy="4965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1500" u="none" cap="none" strike="noStrike">
                <a:solidFill>
                  <a:srgbClr val="FBFBEC"/>
                </a:solidFill>
                <a:latin typeface="Nunito"/>
                <a:ea typeface="Nunito"/>
                <a:cs typeface="Nunito"/>
                <a:sym typeface="Nunito"/>
              </a:rPr>
              <a:t>Add a short description for your photo.</a:t>
            </a:r>
            <a:endParaRPr/>
          </a:p>
        </p:txBody>
      </p:sp>
      <p:sp>
        <p:nvSpPr>
          <p:cNvPr id="350" name="Google Shape;350;p29"/>
          <p:cNvSpPr txBox="1"/>
          <p:nvPr/>
        </p:nvSpPr>
        <p:spPr>
          <a:xfrm>
            <a:off x="352876" y="6894436"/>
            <a:ext cx="3280549" cy="129857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4999" u="none" cap="none" strike="noStrike">
                <a:solidFill>
                  <a:srgbClr val="FBFBEC"/>
                </a:solidFill>
                <a:latin typeface="Barlow"/>
                <a:ea typeface="Barlow"/>
                <a:cs typeface="Barlow"/>
                <a:sym typeface="Barlow"/>
              </a:rPr>
              <a:t>NAME</a:t>
            </a:r>
            <a:endParaRPr/>
          </a:p>
          <a:p>
            <a:pPr indent="0" lvl="0" marL="0" marR="0" rtl="0" algn="r">
              <a:lnSpc>
                <a:spcPct val="100000"/>
              </a:lnSpc>
              <a:spcBef>
                <a:spcPts val="0"/>
              </a:spcBef>
              <a:spcAft>
                <a:spcPts val="0"/>
              </a:spcAft>
              <a:buNone/>
            </a:pPr>
            <a:r>
              <a:rPr b="1" i="0" lang="en-US" sz="4999" u="none" cap="none" strike="noStrike">
                <a:solidFill>
                  <a:srgbClr val="FBFBEC"/>
                </a:solidFill>
                <a:latin typeface="Barlow"/>
                <a:ea typeface="Barlow"/>
                <a:cs typeface="Barlow"/>
                <a:sym typeface="Barlow"/>
              </a:rPr>
              <a:t>SURNAME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EC"/>
        </a:solidFill>
      </p:bgPr>
    </p:bg>
    <p:spTree>
      <p:nvGrpSpPr>
        <p:cNvPr id="354" name="Shape 354"/>
        <p:cNvGrpSpPr/>
        <p:nvPr/>
      </p:nvGrpSpPr>
      <p:grpSpPr>
        <a:xfrm>
          <a:off x="0" y="0"/>
          <a:ext cx="0" cy="0"/>
          <a:chOff x="0" y="0"/>
          <a:chExt cx="0" cy="0"/>
        </a:xfrm>
      </p:grpSpPr>
      <p:pic>
        <p:nvPicPr>
          <p:cNvPr id="355" name="Google Shape;355;p30"/>
          <p:cNvPicPr preferRelativeResize="0"/>
          <p:nvPr/>
        </p:nvPicPr>
        <p:blipFill>
          <a:blip r:embed="rId3">
            <a:alphaModFix/>
          </a:blip>
          <a:stretch>
            <a:fillRect/>
          </a:stretch>
        </p:blipFill>
        <p:spPr>
          <a:xfrm>
            <a:off x="4073525" y="1215100"/>
            <a:ext cx="12805775" cy="7665967"/>
          </a:xfrm>
          <a:prstGeom prst="rect">
            <a:avLst/>
          </a:prstGeom>
          <a:noFill/>
          <a:ln>
            <a:noFill/>
          </a:ln>
        </p:spPr>
      </p:pic>
      <p:cxnSp>
        <p:nvCxnSpPr>
          <p:cNvPr id="356" name="Google Shape;356;p30"/>
          <p:cNvCxnSpPr/>
          <p:nvPr/>
        </p:nvCxnSpPr>
        <p:spPr>
          <a:xfrm>
            <a:off x="1712809" y="3780560"/>
            <a:ext cx="0" cy="5130384"/>
          </a:xfrm>
          <a:prstGeom prst="straightConnector1">
            <a:avLst/>
          </a:prstGeom>
          <a:noFill/>
          <a:ln cap="flat" cmpd="sng" w="38100">
            <a:solidFill>
              <a:srgbClr val="26232E"/>
            </a:solidFill>
            <a:prstDash val="solid"/>
            <a:round/>
            <a:headEnd len="sm" w="sm" type="none"/>
            <a:tailEnd len="sm" w="sm" type="none"/>
          </a:ln>
        </p:spPr>
      </p:cxnSp>
      <p:grpSp>
        <p:nvGrpSpPr>
          <p:cNvPr id="357" name="Google Shape;357;p30"/>
          <p:cNvGrpSpPr/>
          <p:nvPr/>
        </p:nvGrpSpPr>
        <p:grpSpPr>
          <a:xfrm>
            <a:off x="1613482" y="3330056"/>
            <a:ext cx="198655" cy="2368194"/>
            <a:chOff x="0" y="-38100"/>
            <a:chExt cx="28879" cy="344267"/>
          </a:xfrm>
        </p:grpSpPr>
        <p:sp>
          <p:nvSpPr>
            <p:cNvPr id="358" name="Google Shape;358;p30"/>
            <p:cNvSpPr/>
            <p:nvPr/>
          </p:nvSpPr>
          <p:spPr>
            <a:xfrm>
              <a:off x="0" y="0"/>
              <a:ext cx="28879" cy="306167"/>
            </a:xfrm>
            <a:custGeom>
              <a:rect b="b" l="l" r="r" t="t"/>
              <a:pathLst>
                <a:path extrusionOk="0" h="306167" w="28879">
                  <a:moveTo>
                    <a:pt x="0" y="0"/>
                  </a:moveTo>
                  <a:lnTo>
                    <a:pt x="28879" y="0"/>
                  </a:lnTo>
                  <a:lnTo>
                    <a:pt x="28879" y="306167"/>
                  </a:lnTo>
                  <a:lnTo>
                    <a:pt x="0" y="306167"/>
                  </a:lnTo>
                  <a:close/>
                </a:path>
              </a:pathLst>
            </a:custGeom>
            <a:solidFill>
              <a:srgbClr val="345371"/>
            </a:solidFill>
            <a:ln>
              <a:noFill/>
            </a:ln>
          </p:spPr>
        </p:sp>
        <p:sp>
          <p:nvSpPr>
            <p:cNvPr id="359" name="Google Shape;359;p30"/>
            <p:cNvSpPr txBox="1"/>
            <p:nvPr/>
          </p:nvSpPr>
          <p:spPr>
            <a:xfrm>
              <a:off x="0" y="-38100"/>
              <a:ext cx="28879" cy="3442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30"/>
          <p:cNvGrpSpPr/>
          <p:nvPr/>
        </p:nvGrpSpPr>
        <p:grpSpPr>
          <a:xfrm>
            <a:off x="13241605" y="-144661"/>
            <a:ext cx="5046395" cy="5288161"/>
            <a:chOff x="0" y="-38100"/>
            <a:chExt cx="1329092" cy="1392767"/>
          </a:xfrm>
        </p:grpSpPr>
        <p:sp>
          <p:nvSpPr>
            <p:cNvPr id="361" name="Google Shape;361;p30"/>
            <p:cNvSpPr/>
            <p:nvPr/>
          </p:nvSpPr>
          <p:spPr>
            <a:xfrm>
              <a:off x="0" y="0"/>
              <a:ext cx="1329092" cy="1354667"/>
            </a:xfrm>
            <a:custGeom>
              <a:rect b="b" l="l" r="r" t="t"/>
              <a:pathLst>
                <a:path extrusionOk="0" h="1354667" w="1329092">
                  <a:moveTo>
                    <a:pt x="0" y="0"/>
                  </a:moveTo>
                  <a:lnTo>
                    <a:pt x="1329092" y="0"/>
                  </a:lnTo>
                  <a:lnTo>
                    <a:pt x="1329092" y="1354667"/>
                  </a:lnTo>
                  <a:lnTo>
                    <a:pt x="0" y="1354667"/>
                  </a:lnTo>
                  <a:close/>
                </a:path>
              </a:pathLst>
            </a:custGeom>
            <a:solidFill>
              <a:srgbClr val="345371"/>
            </a:solidFill>
            <a:ln>
              <a:noFill/>
            </a:ln>
          </p:spPr>
        </p:sp>
        <p:sp>
          <p:nvSpPr>
            <p:cNvPr id="362" name="Google Shape;362;p30"/>
            <p:cNvSpPr txBox="1"/>
            <p:nvPr/>
          </p:nvSpPr>
          <p:spPr>
            <a:xfrm>
              <a:off x="0" y="-38100"/>
              <a:ext cx="1329092" cy="13927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3" name="Google Shape;363;p30"/>
          <p:cNvSpPr txBox="1"/>
          <p:nvPr/>
        </p:nvSpPr>
        <p:spPr>
          <a:xfrm>
            <a:off x="2444327" y="7245777"/>
            <a:ext cx="9388921" cy="1247775"/>
          </a:xfrm>
          <a:prstGeom prst="rect">
            <a:avLst/>
          </a:prstGeom>
          <a:noFill/>
          <a:ln>
            <a:noFill/>
          </a:ln>
        </p:spPr>
        <p:txBody>
          <a:bodyPr anchorCtr="0" anchor="t" bIns="0" lIns="0" spcFirstLastPara="1" rIns="0" wrap="square" tIns="0">
            <a:spAutoFit/>
          </a:bodyPr>
          <a:lstStyle/>
          <a:p>
            <a:pPr indent="0" lvl="0" marL="0" marR="0" rtl="0" algn="l">
              <a:lnSpc>
                <a:spcPct val="104999"/>
              </a:lnSpc>
              <a:spcBef>
                <a:spcPts val="0"/>
              </a:spcBef>
              <a:spcAft>
                <a:spcPts val="0"/>
              </a:spcAft>
              <a:buNone/>
            </a:pPr>
            <a:r>
              <a:rPr b="0" i="0" lang="en-US" sz="9000" u="none" cap="none" strike="noStrike">
                <a:solidFill>
                  <a:srgbClr val="26232E"/>
                </a:solidFill>
                <a:latin typeface="Gruppo"/>
                <a:ea typeface="Gruppo"/>
                <a:cs typeface="Gruppo"/>
                <a:sym typeface="Gruppo"/>
              </a:rPr>
              <a:t>Co</a:t>
            </a:r>
            <a:r>
              <a:rPr b="0" i="0" lang="en-US" sz="9000" u="none" cap="none" strike="noStrike">
                <a:solidFill>
                  <a:srgbClr val="FBFBEC"/>
                </a:solidFill>
                <a:latin typeface="Gruppo"/>
                <a:ea typeface="Gruppo"/>
                <a:cs typeface="Gruppo"/>
                <a:sym typeface="Gruppo"/>
              </a:rPr>
              <a:t>nclusion</a:t>
            </a:r>
            <a:endParaRPr/>
          </a:p>
        </p:txBody>
      </p:sp>
      <p:sp>
        <p:nvSpPr>
          <p:cNvPr id="364" name="Google Shape;364;p30"/>
          <p:cNvSpPr txBox="1"/>
          <p:nvPr/>
        </p:nvSpPr>
        <p:spPr>
          <a:xfrm>
            <a:off x="1028700" y="1424648"/>
            <a:ext cx="2030851" cy="151709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1353" u="none" cap="none" strike="noStrike">
                <a:solidFill>
                  <a:srgbClr val="26232E"/>
                </a:solidFill>
                <a:latin typeface="Barlow"/>
                <a:ea typeface="Barlow"/>
                <a:cs typeface="Barlow"/>
                <a:sym typeface="Barlow"/>
              </a:rPr>
              <a:t>03</a:t>
            </a:r>
            <a:endParaRPr/>
          </a:p>
        </p:txBody>
      </p:sp>
      <p:sp>
        <p:nvSpPr>
          <p:cNvPr id="365" name="Google Shape;365;p30"/>
          <p:cNvSpPr txBox="1"/>
          <p:nvPr/>
        </p:nvSpPr>
        <p:spPr>
          <a:xfrm>
            <a:off x="13591691" y="990600"/>
            <a:ext cx="4346100" cy="32040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300" u="none" cap="none" strike="noStrike">
                <a:solidFill>
                  <a:srgbClr val="FBFBEC"/>
                </a:solidFill>
                <a:latin typeface="Nunito"/>
                <a:ea typeface="Nunito"/>
                <a:cs typeface="Nunito"/>
                <a:sym typeface="Nunito"/>
              </a:rPr>
              <a:t>Occaecat cillum Lorem sint commodo id laboris non cupidatat id ullamco incididunt ex labore ipsum eiusmod laboris qui qui reprehenderit et in velit nulla id dolor minim ut occaecat incididunt reprehenderit excepteur ad exercitation.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32E"/>
        </a:solidFill>
      </p:bgPr>
    </p:bg>
    <p:spTree>
      <p:nvGrpSpPr>
        <p:cNvPr id="369" name="Shape 369"/>
        <p:cNvGrpSpPr/>
        <p:nvPr/>
      </p:nvGrpSpPr>
      <p:grpSpPr>
        <a:xfrm>
          <a:off x="0" y="0"/>
          <a:ext cx="0" cy="0"/>
          <a:chOff x="0" y="0"/>
          <a:chExt cx="0" cy="0"/>
        </a:xfrm>
      </p:grpSpPr>
      <p:pic>
        <p:nvPicPr>
          <p:cNvPr id="370" name="Google Shape;370;p31"/>
          <p:cNvPicPr preferRelativeResize="0"/>
          <p:nvPr/>
        </p:nvPicPr>
        <p:blipFill>
          <a:blip r:embed="rId3">
            <a:alphaModFix/>
          </a:blip>
          <a:stretch>
            <a:fillRect/>
          </a:stretch>
        </p:blipFill>
        <p:spPr>
          <a:xfrm>
            <a:off x="0" y="-5"/>
            <a:ext cx="18288000" cy="3402211"/>
          </a:xfrm>
          <a:prstGeom prst="rect">
            <a:avLst/>
          </a:prstGeom>
          <a:noFill/>
          <a:ln>
            <a:noFill/>
          </a:ln>
        </p:spPr>
      </p:pic>
      <p:pic>
        <p:nvPicPr>
          <p:cNvPr id="371" name="Google Shape;371;p31"/>
          <p:cNvPicPr preferRelativeResize="0"/>
          <p:nvPr/>
        </p:nvPicPr>
        <p:blipFill>
          <a:blip r:embed="rId4">
            <a:alphaModFix/>
          </a:blip>
          <a:stretch>
            <a:fillRect/>
          </a:stretch>
        </p:blipFill>
        <p:spPr>
          <a:xfrm>
            <a:off x="0" y="3462107"/>
            <a:ext cx="18288000" cy="3402211"/>
          </a:xfrm>
          <a:prstGeom prst="rect">
            <a:avLst/>
          </a:prstGeom>
          <a:noFill/>
          <a:ln>
            <a:noFill/>
          </a:ln>
        </p:spPr>
      </p:pic>
      <p:pic>
        <p:nvPicPr>
          <p:cNvPr id="372" name="Google Shape;372;p31"/>
          <p:cNvPicPr preferRelativeResize="0"/>
          <p:nvPr/>
        </p:nvPicPr>
        <p:blipFill>
          <a:blip r:embed="rId5">
            <a:alphaModFix/>
          </a:blip>
          <a:stretch>
            <a:fillRect/>
          </a:stretch>
        </p:blipFill>
        <p:spPr>
          <a:xfrm>
            <a:off x="0" y="6924230"/>
            <a:ext cx="18288000" cy="3411141"/>
          </a:xfrm>
          <a:prstGeom prst="rect">
            <a:avLst/>
          </a:prstGeom>
          <a:noFill/>
          <a:ln>
            <a:noFill/>
          </a:ln>
        </p:spPr>
      </p:pic>
      <p:sp>
        <p:nvSpPr>
          <p:cNvPr id="373" name="Google Shape;373;p31"/>
          <p:cNvSpPr txBox="1"/>
          <p:nvPr/>
        </p:nvSpPr>
        <p:spPr>
          <a:xfrm>
            <a:off x="14272635" y="4019823"/>
            <a:ext cx="3306074" cy="485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3200" u="none" cap="none" strike="noStrike">
                <a:solidFill>
                  <a:srgbClr val="FBFBEC"/>
                </a:solidFill>
                <a:latin typeface="Nunito SemiBold"/>
                <a:ea typeface="Nunito SemiBold"/>
                <a:cs typeface="Nunito SemiBold"/>
                <a:sym typeface="Nunito SemiBold"/>
              </a:rPr>
              <a:t>Add a main topic</a:t>
            </a:r>
            <a:endParaRPr/>
          </a:p>
        </p:txBody>
      </p:sp>
      <p:sp>
        <p:nvSpPr>
          <p:cNvPr id="374" name="Google Shape;374;p31"/>
          <p:cNvSpPr txBox="1"/>
          <p:nvPr/>
        </p:nvSpPr>
        <p:spPr>
          <a:xfrm>
            <a:off x="11605545" y="209550"/>
            <a:ext cx="5973300" cy="27960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1353" u="none" cap="none" strike="noStrike">
                <a:solidFill>
                  <a:srgbClr val="FBFBEC"/>
                </a:solidFill>
                <a:latin typeface="Barlow Black"/>
                <a:ea typeface="Barlow Black"/>
                <a:cs typeface="Barlow Black"/>
                <a:sym typeface="Barlow Black"/>
              </a:rPr>
              <a:t>I’M </a:t>
            </a:r>
            <a:endParaRPr/>
          </a:p>
          <a:p>
            <a:pPr indent="0" lvl="0" marL="0" marR="0" rtl="0" algn="r">
              <a:lnSpc>
                <a:spcPct val="80000"/>
              </a:lnSpc>
              <a:spcBef>
                <a:spcPts val="0"/>
              </a:spcBef>
              <a:spcAft>
                <a:spcPts val="0"/>
              </a:spcAft>
              <a:buNone/>
            </a:pPr>
            <a:r>
              <a:rPr b="0" i="0" lang="en-US" sz="11353" u="none" cap="none" strike="noStrike">
                <a:solidFill>
                  <a:srgbClr val="FBFBEC"/>
                </a:solidFill>
                <a:latin typeface="Barlow Black"/>
                <a:ea typeface="Barlow Black"/>
                <a:cs typeface="Barlow Black"/>
                <a:sym typeface="Barlow Black"/>
              </a:rPr>
              <a:t>[NAME] </a:t>
            </a:r>
            <a:endParaRPr/>
          </a:p>
        </p:txBody>
      </p:sp>
      <p:sp>
        <p:nvSpPr>
          <p:cNvPr id="375" name="Google Shape;375;p31"/>
          <p:cNvSpPr txBox="1"/>
          <p:nvPr/>
        </p:nvSpPr>
        <p:spPr>
          <a:xfrm>
            <a:off x="663597" y="3770589"/>
            <a:ext cx="5973300" cy="2796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1353" u="none" cap="none" strike="noStrike">
                <a:solidFill>
                  <a:srgbClr val="FBFBEC"/>
                </a:solidFill>
                <a:latin typeface="Barlow Black"/>
                <a:ea typeface="Barlow Black"/>
                <a:cs typeface="Barlow Black"/>
                <a:sym typeface="Barlow Black"/>
              </a:rPr>
              <a:t>I’M </a:t>
            </a:r>
            <a:endParaRPr/>
          </a:p>
          <a:p>
            <a:pPr indent="0" lvl="0" marL="0" marR="0" rtl="0" algn="l">
              <a:lnSpc>
                <a:spcPct val="80000"/>
              </a:lnSpc>
              <a:spcBef>
                <a:spcPts val="0"/>
              </a:spcBef>
              <a:spcAft>
                <a:spcPts val="0"/>
              </a:spcAft>
              <a:buNone/>
            </a:pPr>
            <a:r>
              <a:rPr b="0" i="0" lang="en-US" sz="11353" u="none" cap="none" strike="noStrike">
                <a:solidFill>
                  <a:srgbClr val="FBFBEC"/>
                </a:solidFill>
                <a:latin typeface="Barlow Black"/>
                <a:ea typeface="Barlow Black"/>
                <a:cs typeface="Barlow Black"/>
                <a:sym typeface="Barlow Black"/>
              </a:rPr>
              <a:t>[NAME]</a:t>
            </a:r>
            <a:endParaRPr/>
          </a:p>
        </p:txBody>
      </p:sp>
      <p:sp>
        <p:nvSpPr>
          <p:cNvPr id="376" name="Google Shape;376;p31"/>
          <p:cNvSpPr txBox="1"/>
          <p:nvPr/>
        </p:nvSpPr>
        <p:spPr>
          <a:xfrm>
            <a:off x="11605545" y="7168477"/>
            <a:ext cx="5973300" cy="27960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1353" u="none" cap="none" strike="noStrike">
                <a:solidFill>
                  <a:srgbClr val="FBFBEC"/>
                </a:solidFill>
                <a:latin typeface="Barlow Black"/>
                <a:ea typeface="Barlow Black"/>
                <a:cs typeface="Barlow Black"/>
                <a:sym typeface="Barlow Black"/>
              </a:rPr>
              <a:t>I’M </a:t>
            </a:r>
            <a:endParaRPr/>
          </a:p>
          <a:p>
            <a:pPr indent="0" lvl="0" marL="0" marR="0" rtl="0" algn="r">
              <a:lnSpc>
                <a:spcPct val="80000"/>
              </a:lnSpc>
              <a:spcBef>
                <a:spcPts val="0"/>
              </a:spcBef>
              <a:spcAft>
                <a:spcPts val="0"/>
              </a:spcAft>
              <a:buNone/>
            </a:pPr>
            <a:r>
              <a:rPr b="0" i="0" lang="en-US" sz="11353" u="none" cap="none" strike="noStrike">
                <a:solidFill>
                  <a:srgbClr val="FBFBEC"/>
                </a:solidFill>
                <a:latin typeface="Barlow Black"/>
                <a:ea typeface="Barlow Black"/>
                <a:cs typeface="Barlow Black"/>
                <a:sym typeface="Barlow Black"/>
              </a:rPr>
              <a:t>[NAME] </a:t>
            </a:r>
            <a:endParaRPr/>
          </a:p>
        </p:txBody>
      </p:sp>
      <p:sp>
        <p:nvSpPr>
          <p:cNvPr id="377" name="Google Shape;377;p31"/>
          <p:cNvSpPr txBox="1"/>
          <p:nvPr/>
        </p:nvSpPr>
        <p:spPr>
          <a:xfrm>
            <a:off x="11930406" y="4786216"/>
            <a:ext cx="5648400" cy="15753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300" u="none" cap="none" strike="noStrike">
                <a:solidFill>
                  <a:srgbClr val="FBFBEC"/>
                </a:solidFill>
                <a:latin typeface="Nunito"/>
                <a:ea typeface="Nunito"/>
                <a:cs typeface="Nunito"/>
                <a:sym typeface="Nunito"/>
              </a:rPr>
              <a:t>Let's delve deeper into the topic you have in mind. Please provide more details or specific points you'd like to cover so we can have a comprehensive discussion. </a:t>
            </a:r>
            <a:endParaRPr/>
          </a:p>
        </p:txBody>
      </p:sp>
      <p:sp>
        <p:nvSpPr>
          <p:cNvPr id="378" name="Google Shape;378;p31"/>
          <p:cNvSpPr txBox="1"/>
          <p:nvPr/>
        </p:nvSpPr>
        <p:spPr>
          <a:xfrm>
            <a:off x="663597" y="582875"/>
            <a:ext cx="3306074"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BFBEC"/>
                </a:solidFill>
                <a:latin typeface="Nunito SemiBold"/>
                <a:ea typeface="Nunito SemiBold"/>
                <a:cs typeface="Nunito SemiBold"/>
                <a:sym typeface="Nunito SemiBold"/>
              </a:rPr>
              <a:t>Add a main topic</a:t>
            </a:r>
            <a:endParaRPr/>
          </a:p>
        </p:txBody>
      </p:sp>
      <p:sp>
        <p:nvSpPr>
          <p:cNvPr id="379" name="Google Shape;379;p31"/>
          <p:cNvSpPr txBox="1"/>
          <p:nvPr/>
        </p:nvSpPr>
        <p:spPr>
          <a:xfrm>
            <a:off x="663597" y="1349268"/>
            <a:ext cx="5648400" cy="157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FBFBEC"/>
                </a:solidFill>
                <a:latin typeface="Nunito"/>
                <a:ea typeface="Nunito"/>
                <a:cs typeface="Nunito"/>
                <a:sym typeface="Nunito"/>
              </a:rPr>
              <a:t>Let's delve deeper into the topic you have in mind. Please provide more details or specific points you'd like to cover so we can have a comprehensive discussion. </a:t>
            </a:r>
            <a:endParaRPr/>
          </a:p>
        </p:txBody>
      </p:sp>
      <p:sp>
        <p:nvSpPr>
          <p:cNvPr id="380" name="Google Shape;380;p31"/>
          <p:cNvSpPr txBox="1"/>
          <p:nvPr/>
        </p:nvSpPr>
        <p:spPr>
          <a:xfrm>
            <a:off x="663597" y="7531403"/>
            <a:ext cx="3306074"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BFBEC"/>
                </a:solidFill>
                <a:latin typeface="Nunito SemiBold"/>
                <a:ea typeface="Nunito SemiBold"/>
                <a:cs typeface="Nunito SemiBold"/>
                <a:sym typeface="Nunito SemiBold"/>
              </a:rPr>
              <a:t>Add a main topic</a:t>
            </a:r>
            <a:endParaRPr/>
          </a:p>
        </p:txBody>
      </p:sp>
      <p:sp>
        <p:nvSpPr>
          <p:cNvPr id="381" name="Google Shape;381;p31"/>
          <p:cNvSpPr txBox="1"/>
          <p:nvPr/>
        </p:nvSpPr>
        <p:spPr>
          <a:xfrm>
            <a:off x="663597" y="8297796"/>
            <a:ext cx="5648400" cy="157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FBFBEC"/>
                </a:solidFill>
                <a:latin typeface="Nunito"/>
                <a:ea typeface="Nunito"/>
                <a:cs typeface="Nunito"/>
                <a:sym typeface="Nunito"/>
              </a:rPr>
              <a:t>Let's delve deeper into the topic you have in mind. Please provide more details or specific points you'd like to cover so we can have a comprehensive discussion.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EC"/>
        </a:solidFill>
      </p:bgPr>
    </p:bg>
    <p:spTree>
      <p:nvGrpSpPr>
        <p:cNvPr id="385" name="Shape 385"/>
        <p:cNvGrpSpPr/>
        <p:nvPr/>
      </p:nvGrpSpPr>
      <p:grpSpPr>
        <a:xfrm>
          <a:off x="0" y="0"/>
          <a:ext cx="0" cy="0"/>
          <a:chOff x="0" y="0"/>
          <a:chExt cx="0" cy="0"/>
        </a:xfrm>
      </p:grpSpPr>
      <p:pic>
        <p:nvPicPr>
          <p:cNvPr id="386" name="Google Shape;386;p32"/>
          <p:cNvPicPr preferRelativeResize="0"/>
          <p:nvPr/>
        </p:nvPicPr>
        <p:blipFill rotWithShape="1">
          <a:blip r:embed="rId3">
            <a:alphaModFix/>
          </a:blip>
          <a:srcRect b="0" l="4914" r="4913" t="0"/>
          <a:stretch/>
        </p:blipFill>
        <p:spPr>
          <a:xfrm>
            <a:off x="2963931" y="0"/>
            <a:ext cx="6180069" cy="10287000"/>
          </a:xfrm>
          <a:prstGeom prst="rect">
            <a:avLst/>
          </a:prstGeom>
          <a:noFill/>
          <a:ln>
            <a:noFill/>
          </a:ln>
        </p:spPr>
      </p:pic>
      <p:grpSp>
        <p:nvGrpSpPr>
          <p:cNvPr id="387" name="Google Shape;387;p32"/>
          <p:cNvGrpSpPr/>
          <p:nvPr/>
        </p:nvGrpSpPr>
        <p:grpSpPr>
          <a:xfrm>
            <a:off x="0" y="-144661"/>
            <a:ext cx="2963931" cy="5288161"/>
            <a:chOff x="0" y="-38100"/>
            <a:chExt cx="780624" cy="1392767"/>
          </a:xfrm>
        </p:grpSpPr>
        <p:sp>
          <p:nvSpPr>
            <p:cNvPr id="388" name="Google Shape;388;p32"/>
            <p:cNvSpPr/>
            <p:nvPr/>
          </p:nvSpPr>
          <p:spPr>
            <a:xfrm>
              <a:off x="0" y="0"/>
              <a:ext cx="780624" cy="1354667"/>
            </a:xfrm>
            <a:custGeom>
              <a:rect b="b" l="l" r="r" t="t"/>
              <a:pathLst>
                <a:path extrusionOk="0" h="1354667" w="780624">
                  <a:moveTo>
                    <a:pt x="0" y="0"/>
                  </a:moveTo>
                  <a:lnTo>
                    <a:pt x="780624" y="0"/>
                  </a:lnTo>
                  <a:lnTo>
                    <a:pt x="780624" y="1354667"/>
                  </a:lnTo>
                  <a:lnTo>
                    <a:pt x="0" y="1354667"/>
                  </a:lnTo>
                  <a:close/>
                </a:path>
              </a:pathLst>
            </a:custGeom>
            <a:solidFill>
              <a:srgbClr val="26232E"/>
            </a:solidFill>
            <a:ln>
              <a:noFill/>
            </a:ln>
          </p:spPr>
        </p:sp>
        <p:sp>
          <p:nvSpPr>
            <p:cNvPr id="389" name="Google Shape;389;p32"/>
            <p:cNvSpPr txBox="1"/>
            <p:nvPr/>
          </p:nvSpPr>
          <p:spPr>
            <a:xfrm>
              <a:off x="0" y="-38100"/>
              <a:ext cx="780624" cy="13927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0" name="Google Shape;390;p32"/>
          <p:cNvSpPr txBox="1"/>
          <p:nvPr/>
        </p:nvSpPr>
        <p:spPr>
          <a:xfrm>
            <a:off x="11056437" y="4383847"/>
            <a:ext cx="6202800" cy="22164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8999" u="none" cap="none" strike="noStrike">
                <a:solidFill>
                  <a:srgbClr val="26232E"/>
                </a:solidFill>
                <a:latin typeface="Gruppo"/>
                <a:ea typeface="Gruppo"/>
                <a:cs typeface="Gruppo"/>
                <a:sym typeface="Gruppo"/>
              </a:rPr>
              <a:t>Our</a:t>
            </a:r>
            <a:endParaRPr/>
          </a:p>
          <a:p>
            <a:pPr indent="0" lvl="0" marL="0" marR="0" rtl="0" algn="r">
              <a:lnSpc>
                <a:spcPct val="80000"/>
              </a:lnSpc>
              <a:spcBef>
                <a:spcPts val="0"/>
              </a:spcBef>
              <a:spcAft>
                <a:spcPts val="0"/>
              </a:spcAft>
              <a:buNone/>
            </a:pPr>
            <a:r>
              <a:rPr b="0" i="0" lang="en-US" sz="8999" u="none" cap="none" strike="noStrike">
                <a:solidFill>
                  <a:srgbClr val="26232E"/>
                </a:solidFill>
                <a:latin typeface="Gruppo"/>
                <a:ea typeface="Gruppo"/>
                <a:cs typeface="Gruppo"/>
                <a:sym typeface="Gruppo"/>
              </a:rPr>
              <a:t>History</a:t>
            </a:r>
            <a:endParaRPr/>
          </a:p>
        </p:txBody>
      </p:sp>
      <p:sp>
        <p:nvSpPr>
          <p:cNvPr id="391" name="Google Shape;391;p32"/>
          <p:cNvSpPr txBox="1"/>
          <p:nvPr/>
        </p:nvSpPr>
        <p:spPr>
          <a:xfrm>
            <a:off x="10131908" y="7450895"/>
            <a:ext cx="7127400" cy="19824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300" u="none" cap="none" strike="noStrike">
                <a:solidFill>
                  <a:srgbClr val="26232E"/>
                </a:solidFill>
                <a:latin typeface="Lato"/>
                <a:ea typeface="Lato"/>
                <a:cs typeface="Lato"/>
                <a:sym typeface="Lato"/>
              </a:rPr>
              <a:t>Presentations serve as powerful mediums for conveying information, ideas, and messages in a clear and engaging manner. They are versatile tools that can be utilized in various settings, ranging from classrooms and boardrooms to conferences and webinars..</a:t>
            </a:r>
            <a:endParaRPr/>
          </a:p>
        </p:txBody>
      </p:sp>
      <p:grpSp>
        <p:nvGrpSpPr>
          <p:cNvPr id="392" name="Google Shape;392;p32"/>
          <p:cNvGrpSpPr/>
          <p:nvPr/>
        </p:nvGrpSpPr>
        <p:grpSpPr>
          <a:xfrm>
            <a:off x="0" y="4998839"/>
            <a:ext cx="2963931" cy="5288161"/>
            <a:chOff x="0" y="-38100"/>
            <a:chExt cx="780624" cy="1392767"/>
          </a:xfrm>
        </p:grpSpPr>
        <p:sp>
          <p:nvSpPr>
            <p:cNvPr id="393" name="Google Shape;393;p32"/>
            <p:cNvSpPr/>
            <p:nvPr/>
          </p:nvSpPr>
          <p:spPr>
            <a:xfrm>
              <a:off x="0" y="0"/>
              <a:ext cx="780624" cy="1354667"/>
            </a:xfrm>
            <a:custGeom>
              <a:rect b="b" l="l" r="r" t="t"/>
              <a:pathLst>
                <a:path extrusionOk="0" h="1354667" w="780624">
                  <a:moveTo>
                    <a:pt x="0" y="0"/>
                  </a:moveTo>
                  <a:lnTo>
                    <a:pt x="780624" y="0"/>
                  </a:lnTo>
                  <a:lnTo>
                    <a:pt x="780624" y="1354667"/>
                  </a:lnTo>
                  <a:lnTo>
                    <a:pt x="0" y="1354667"/>
                  </a:lnTo>
                  <a:close/>
                </a:path>
              </a:pathLst>
            </a:custGeom>
            <a:solidFill>
              <a:srgbClr val="345371"/>
            </a:solidFill>
            <a:ln>
              <a:noFill/>
            </a:ln>
          </p:spPr>
        </p:sp>
        <p:sp>
          <p:nvSpPr>
            <p:cNvPr id="394" name="Google Shape;394;p32"/>
            <p:cNvSpPr txBox="1"/>
            <p:nvPr/>
          </p:nvSpPr>
          <p:spPr>
            <a:xfrm>
              <a:off x="0" y="-38100"/>
              <a:ext cx="780624" cy="13927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5" name="Google Shape;395;p32"/>
          <p:cNvSpPr txBox="1"/>
          <p:nvPr/>
        </p:nvSpPr>
        <p:spPr>
          <a:xfrm rot="-5400000">
            <a:off x="1421536" y="6446008"/>
            <a:ext cx="2014609" cy="52387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FBFBEC"/>
                </a:solidFill>
                <a:latin typeface="Nunito"/>
                <a:ea typeface="Nunito"/>
                <a:cs typeface="Nunito"/>
                <a:sym typeface="Nunito"/>
              </a:rPr>
              <a:t>Add a short description for your photo.</a:t>
            </a:r>
            <a:endParaRPr/>
          </a:p>
        </p:txBody>
      </p:sp>
      <p:sp>
        <p:nvSpPr>
          <p:cNvPr id="396" name="Google Shape;396;p32"/>
          <p:cNvSpPr txBox="1"/>
          <p:nvPr/>
        </p:nvSpPr>
        <p:spPr>
          <a:xfrm rot="-5400000">
            <a:off x="1868104" y="900112"/>
            <a:ext cx="1159570" cy="2571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800" u="none" cap="none" strike="noStrike">
                <a:solidFill>
                  <a:srgbClr val="FBFBEC"/>
                </a:solidFill>
                <a:latin typeface="Nunito SemiBold"/>
                <a:ea typeface="Nunito SemiBold"/>
                <a:cs typeface="Nunito SemiBold"/>
                <a:sym typeface="Nunito SemiBold"/>
              </a:rPr>
              <a:t>Title</a:t>
            </a:r>
            <a:endParaRPr/>
          </a:p>
        </p:txBody>
      </p:sp>
      <p:cxnSp>
        <p:nvCxnSpPr>
          <p:cNvPr id="397" name="Google Shape;397;p32"/>
          <p:cNvCxnSpPr/>
          <p:nvPr/>
        </p:nvCxnSpPr>
        <p:spPr>
          <a:xfrm>
            <a:off x="10767060" y="3590750"/>
            <a:ext cx="6492240" cy="0"/>
          </a:xfrm>
          <a:prstGeom prst="straightConnector1">
            <a:avLst/>
          </a:prstGeom>
          <a:noFill/>
          <a:ln cap="flat" cmpd="sng" w="38100">
            <a:solidFill>
              <a:srgbClr val="345371"/>
            </a:solidFill>
            <a:prstDash val="solid"/>
            <a:round/>
            <a:headEnd len="sm" w="sm" type="none"/>
            <a:tailEnd len="sm" w="sm" type="none"/>
          </a:ln>
        </p:spPr>
      </p:cxnSp>
      <p:sp>
        <p:nvSpPr>
          <p:cNvPr id="398" name="Google Shape;398;p32"/>
          <p:cNvSpPr txBox="1"/>
          <p:nvPr/>
        </p:nvSpPr>
        <p:spPr>
          <a:xfrm>
            <a:off x="13451875" y="1320559"/>
            <a:ext cx="3807425" cy="129857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4999" u="none" cap="none" strike="noStrike">
                <a:solidFill>
                  <a:srgbClr val="26232E"/>
                </a:solidFill>
                <a:latin typeface="Barlow"/>
                <a:ea typeface="Barlow"/>
                <a:cs typeface="Barlow"/>
                <a:sym typeface="Barlow"/>
              </a:rPr>
              <a:t>ADD A SUBTITLE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45371"/>
        </a:solidFill>
      </p:bgPr>
    </p:bg>
    <p:spTree>
      <p:nvGrpSpPr>
        <p:cNvPr id="402" name="Shape 402"/>
        <p:cNvGrpSpPr/>
        <p:nvPr/>
      </p:nvGrpSpPr>
      <p:grpSpPr>
        <a:xfrm>
          <a:off x="0" y="0"/>
          <a:ext cx="0" cy="0"/>
          <a:chOff x="0" y="0"/>
          <a:chExt cx="0" cy="0"/>
        </a:xfrm>
      </p:grpSpPr>
      <p:pic>
        <p:nvPicPr>
          <p:cNvPr id="403" name="Google Shape;403;p33"/>
          <p:cNvPicPr preferRelativeResize="0"/>
          <p:nvPr/>
        </p:nvPicPr>
        <p:blipFill rotWithShape="1">
          <a:blip r:embed="rId3">
            <a:alphaModFix amt="80000"/>
          </a:blip>
          <a:srcRect b="3960" l="0" r="0" t="3959"/>
          <a:stretch/>
        </p:blipFill>
        <p:spPr>
          <a:xfrm>
            <a:off x="1519464" y="5065"/>
            <a:ext cx="16768536" cy="10287000"/>
          </a:xfrm>
          <a:prstGeom prst="rect">
            <a:avLst/>
          </a:prstGeom>
          <a:noFill/>
          <a:ln>
            <a:noFill/>
          </a:ln>
        </p:spPr>
      </p:pic>
      <p:sp>
        <p:nvSpPr>
          <p:cNvPr id="404" name="Google Shape;404;p33"/>
          <p:cNvSpPr txBox="1"/>
          <p:nvPr/>
        </p:nvSpPr>
        <p:spPr>
          <a:xfrm>
            <a:off x="2534051" y="5583185"/>
            <a:ext cx="5931486" cy="1390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BFBEC"/>
                </a:solidFill>
                <a:latin typeface="Barlow Black"/>
                <a:ea typeface="Barlow Black"/>
                <a:cs typeface="Barlow Black"/>
                <a:sym typeface="Barlow Black"/>
              </a:rPr>
              <a:t>THOUSAND</a:t>
            </a:r>
            <a:endParaRPr/>
          </a:p>
        </p:txBody>
      </p:sp>
      <p:grpSp>
        <p:nvGrpSpPr>
          <p:cNvPr id="405" name="Google Shape;405;p33"/>
          <p:cNvGrpSpPr/>
          <p:nvPr/>
        </p:nvGrpSpPr>
        <p:grpSpPr>
          <a:xfrm>
            <a:off x="0" y="-139596"/>
            <a:ext cx="1519464" cy="10426596"/>
            <a:chOff x="0" y="-38100"/>
            <a:chExt cx="400188" cy="2746099"/>
          </a:xfrm>
        </p:grpSpPr>
        <p:sp>
          <p:nvSpPr>
            <p:cNvPr id="406" name="Google Shape;406;p33"/>
            <p:cNvSpPr/>
            <p:nvPr/>
          </p:nvSpPr>
          <p:spPr>
            <a:xfrm>
              <a:off x="0" y="0"/>
              <a:ext cx="400188" cy="2707999"/>
            </a:xfrm>
            <a:custGeom>
              <a:rect b="b" l="l" r="r" t="t"/>
              <a:pathLst>
                <a:path extrusionOk="0" h="2707999" w="400188">
                  <a:moveTo>
                    <a:pt x="0" y="0"/>
                  </a:moveTo>
                  <a:lnTo>
                    <a:pt x="400188" y="0"/>
                  </a:lnTo>
                  <a:lnTo>
                    <a:pt x="400188" y="2707999"/>
                  </a:lnTo>
                  <a:lnTo>
                    <a:pt x="0" y="2707999"/>
                  </a:lnTo>
                  <a:close/>
                </a:path>
              </a:pathLst>
            </a:custGeom>
            <a:solidFill>
              <a:srgbClr val="26232E"/>
            </a:solidFill>
            <a:ln>
              <a:noFill/>
            </a:ln>
          </p:spPr>
        </p:sp>
        <p:sp>
          <p:nvSpPr>
            <p:cNvPr id="407" name="Google Shape;407;p33"/>
            <p:cNvSpPr txBox="1"/>
            <p:nvPr/>
          </p:nvSpPr>
          <p:spPr>
            <a:xfrm>
              <a:off x="0" y="-38100"/>
              <a:ext cx="400188" cy="274609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8" name="Google Shape;408;p33"/>
          <p:cNvSpPr txBox="1"/>
          <p:nvPr/>
        </p:nvSpPr>
        <p:spPr>
          <a:xfrm>
            <a:off x="2534051" y="4893620"/>
            <a:ext cx="4561581"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BFBEC"/>
                </a:solidFill>
                <a:latin typeface="Gruppo"/>
                <a:ea typeface="Gruppo"/>
                <a:cs typeface="Gruppo"/>
                <a:sym typeface="Gruppo"/>
              </a:rPr>
              <a:t>A picture is worth a </a:t>
            </a:r>
            <a:endParaRPr/>
          </a:p>
        </p:txBody>
      </p:sp>
      <p:sp>
        <p:nvSpPr>
          <p:cNvPr id="409" name="Google Shape;409;p33"/>
          <p:cNvSpPr txBox="1"/>
          <p:nvPr/>
        </p:nvSpPr>
        <p:spPr>
          <a:xfrm>
            <a:off x="13020939" y="5583185"/>
            <a:ext cx="4238361" cy="139065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9000" u="none" cap="none" strike="noStrike">
                <a:solidFill>
                  <a:srgbClr val="FBFBEC"/>
                </a:solidFill>
                <a:latin typeface="Barlow Black"/>
                <a:ea typeface="Barlow Black"/>
                <a:cs typeface="Barlow Black"/>
                <a:sym typeface="Barlow Black"/>
              </a:rPr>
              <a:t> WORDS</a:t>
            </a:r>
            <a:endParaRPr/>
          </a:p>
        </p:txBody>
      </p:sp>
      <p:cxnSp>
        <p:nvCxnSpPr>
          <p:cNvPr id="410" name="Google Shape;410;p33"/>
          <p:cNvCxnSpPr/>
          <p:nvPr/>
        </p:nvCxnSpPr>
        <p:spPr>
          <a:xfrm>
            <a:off x="8824685" y="6311847"/>
            <a:ext cx="3836422" cy="0"/>
          </a:xfrm>
          <a:prstGeom prst="straightConnector1">
            <a:avLst/>
          </a:prstGeom>
          <a:noFill/>
          <a:ln cap="flat" cmpd="sng" w="47625">
            <a:solidFill>
              <a:srgbClr val="FBFBEC"/>
            </a:solidFill>
            <a:prstDash val="solid"/>
            <a:round/>
            <a:headEnd len="sm" w="sm" type="none"/>
            <a:tailEnd len="sm" w="sm" type="none"/>
          </a:ln>
        </p:spPr>
      </p:cxnSp>
      <p:sp>
        <p:nvSpPr>
          <p:cNvPr id="411" name="Google Shape;411;p33"/>
          <p:cNvSpPr txBox="1"/>
          <p:nvPr/>
        </p:nvSpPr>
        <p:spPr>
          <a:xfrm rot="-5400000">
            <a:off x="65599" y="1216342"/>
            <a:ext cx="2014500" cy="4965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1500" u="none" cap="none" strike="noStrike">
                <a:solidFill>
                  <a:srgbClr val="FBFBEC"/>
                </a:solidFill>
                <a:latin typeface="Nunito"/>
                <a:ea typeface="Nunito"/>
                <a:cs typeface="Nunito"/>
                <a:sym typeface="Nunito"/>
              </a:rPr>
              <a:t>Add a short description for your photo.</a:t>
            </a:r>
            <a:endParaRPr/>
          </a:p>
        </p:txBody>
      </p:sp>
      <p:sp>
        <p:nvSpPr>
          <p:cNvPr id="412" name="Google Shape;412;p33"/>
          <p:cNvSpPr txBox="1"/>
          <p:nvPr/>
        </p:nvSpPr>
        <p:spPr>
          <a:xfrm rot="-5400000">
            <a:off x="-955075" y="1761446"/>
            <a:ext cx="2885400" cy="2772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1" i="0" lang="en-US" sz="1800" u="none" cap="none" strike="noStrike">
                <a:solidFill>
                  <a:srgbClr val="FBFBEC"/>
                </a:solidFill>
                <a:latin typeface="Nunito SemiBold"/>
                <a:ea typeface="Nunito SemiBold"/>
                <a:cs typeface="Nunito SemiBold"/>
                <a:sym typeface="Nunito SemiBold"/>
              </a:rPr>
              <a:t>Photo Title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EC"/>
        </a:solidFill>
      </p:bgPr>
    </p:bg>
    <p:spTree>
      <p:nvGrpSpPr>
        <p:cNvPr id="416" name="Shape 416"/>
        <p:cNvGrpSpPr/>
        <p:nvPr/>
      </p:nvGrpSpPr>
      <p:grpSpPr>
        <a:xfrm>
          <a:off x="0" y="0"/>
          <a:ext cx="0" cy="0"/>
          <a:chOff x="0" y="0"/>
          <a:chExt cx="0" cy="0"/>
        </a:xfrm>
      </p:grpSpPr>
      <p:cxnSp>
        <p:nvCxnSpPr>
          <p:cNvPr id="417" name="Google Shape;417;p34"/>
          <p:cNvCxnSpPr/>
          <p:nvPr/>
        </p:nvCxnSpPr>
        <p:spPr>
          <a:xfrm>
            <a:off x="1658387" y="6079197"/>
            <a:ext cx="0" cy="2831747"/>
          </a:xfrm>
          <a:prstGeom prst="straightConnector1">
            <a:avLst/>
          </a:prstGeom>
          <a:noFill/>
          <a:ln cap="flat" cmpd="sng" w="38100">
            <a:solidFill>
              <a:srgbClr val="26232E"/>
            </a:solidFill>
            <a:prstDash val="solid"/>
            <a:round/>
            <a:headEnd len="sm" w="sm" type="none"/>
            <a:tailEnd len="sm" w="sm" type="none"/>
          </a:ln>
        </p:spPr>
      </p:cxnSp>
      <p:cxnSp>
        <p:nvCxnSpPr>
          <p:cNvPr id="418" name="Google Shape;418;p34"/>
          <p:cNvCxnSpPr/>
          <p:nvPr/>
        </p:nvCxnSpPr>
        <p:spPr>
          <a:xfrm>
            <a:off x="5588675" y="6079197"/>
            <a:ext cx="0" cy="2831747"/>
          </a:xfrm>
          <a:prstGeom prst="straightConnector1">
            <a:avLst/>
          </a:prstGeom>
          <a:noFill/>
          <a:ln cap="flat" cmpd="sng" w="38100">
            <a:solidFill>
              <a:srgbClr val="26232E"/>
            </a:solidFill>
            <a:prstDash val="solid"/>
            <a:round/>
            <a:headEnd len="sm" w="sm" type="none"/>
            <a:tailEnd len="sm" w="sm" type="none"/>
          </a:ln>
        </p:spPr>
      </p:cxnSp>
      <p:cxnSp>
        <p:nvCxnSpPr>
          <p:cNvPr id="419" name="Google Shape;419;p34"/>
          <p:cNvCxnSpPr/>
          <p:nvPr/>
        </p:nvCxnSpPr>
        <p:spPr>
          <a:xfrm>
            <a:off x="9541762" y="6079197"/>
            <a:ext cx="0" cy="2831747"/>
          </a:xfrm>
          <a:prstGeom prst="straightConnector1">
            <a:avLst/>
          </a:prstGeom>
          <a:noFill/>
          <a:ln cap="flat" cmpd="sng" w="38100">
            <a:solidFill>
              <a:srgbClr val="26232E"/>
            </a:solidFill>
            <a:prstDash val="solid"/>
            <a:round/>
            <a:headEnd len="sm" w="sm" type="none"/>
            <a:tailEnd len="sm" w="sm" type="none"/>
          </a:ln>
        </p:spPr>
      </p:cxnSp>
      <p:cxnSp>
        <p:nvCxnSpPr>
          <p:cNvPr id="420" name="Google Shape;420;p34"/>
          <p:cNvCxnSpPr/>
          <p:nvPr/>
        </p:nvCxnSpPr>
        <p:spPr>
          <a:xfrm>
            <a:off x="13494948" y="6079197"/>
            <a:ext cx="0" cy="2831747"/>
          </a:xfrm>
          <a:prstGeom prst="straightConnector1">
            <a:avLst/>
          </a:prstGeom>
          <a:noFill/>
          <a:ln cap="flat" cmpd="sng" w="38100">
            <a:solidFill>
              <a:srgbClr val="26232E"/>
            </a:solidFill>
            <a:prstDash val="solid"/>
            <a:round/>
            <a:headEnd len="sm" w="sm" type="none"/>
            <a:tailEnd len="sm" w="sm" type="none"/>
          </a:ln>
        </p:spPr>
      </p:cxnSp>
      <p:grpSp>
        <p:nvGrpSpPr>
          <p:cNvPr id="421" name="Google Shape;421;p34"/>
          <p:cNvGrpSpPr/>
          <p:nvPr/>
        </p:nvGrpSpPr>
        <p:grpSpPr>
          <a:xfrm>
            <a:off x="1591342" y="4518513"/>
            <a:ext cx="134090" cy="1624867"/>
            <a:chOff x="0" y="-38100"/>
            <a:chExt cx="35316" cy="427949"/>
          </a:xfrm>
        </p:grpSpPr>
        <p:sp>
          <p:nvSpPr>
            <p:cNvPr id="422" name="Google Shape;422;p34"/>
            <p:cNvSpPr/>
            <p:nvPr/>
          </p:nvSpPr>
          <p:spPr>
            <a:xfrm>
              <a:off x="0" y="0"/>
              <a:ext cx="35316" cy="389849"/>
            </a:xfrm>
            <a:custGeom>
              <a:rect b="b" l="l" r="r" t="t"/>
              <a:pathLst>
                <a:path extrusionOk="0" h="389849" w="35316">
                  <a:moveTo>
                    <a:pt x="0" y="0"/>
                  </a:moveTo>
                  <a:lnTo>
                    <a:pt x="35316" y="0"/>
                  </a:lnTo>
                  <a:lnTo>
                    <a:pt x="35316" y="389849"/>
                  </a:lnTo>
                  <a:lnTo>
                    <a:pt x="0" y="389849"/>
                  </a:lnTo>
                  <a:close/>
                </a:path>
              </a:pathLst>
            </a:custGeom>
            <a:solidFill>
              <a:srgbClr val="345371"/>
            </a:solidFill>
            <a:ln>
              <a:noFill/>
            </a:ln>
          </p:spPr>
        </p:sp>
        <p:sp>
          <p:nvSpPr>
            <p:cNvPr id="423" name="Google Shape;423;p34"/>
            <p:cNvSpPr txBox="1"/>
            <p:nvPr/>
          </p:nvSpPr>
          <p:spPr>
            <a:xfrm>
              <a:off x="0" y="-38100"/>
              <a:ext cx="35316" cy="4279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4" name="Google Shape;424;p34"/>
          <p:cNvSpPr txBox="1"/>
          <p:nvPr/>
        </p:nvSpPr>
        <p:spPr>
          <a:xfrm>
            <a:off x="1823331" y="6792279"/>
            <a:ext cx="3364925"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232E"/>
                </a:solidFill>
                <a:latin typeface="Nunito SemiBold"/>
                <a:ea typeface="Nunito SemiBold"/>
                <a:cs typeface="Nunito SemiBold"/>
                <a:sym typeface="Nunito SemiBold"/>
              </a:rPr>
              <a:t>Add a main point</a:t>
            </a:r>
            <a:endParaRPr/>
          </a:p>
        </p:txBody>
      </p:sp>
      <p:sp>
        <p:nvSpPr>
          <p:cNvPr id="425" name="Google Shape;425;p34"/>
          <p:cNvSpPr txBox="1"/>
          <p:nvPr/>
        </p:nvSpPr>
        <p:spPr>
          <a:xfrm>
            <a:off x="1823331" y="7595808"/>
            <a:ext cx="33648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26232E"/>
                </a:solidFill>
                <a:latin typeface="Nunito"/>
                <a:ea typeface="Nunito"/>
                <a:cs typeface="Nunito"/>
                <a:sym typeface="Nunito"/>
              </a:rPr>
              <a:t>Elaborate on what you want to discuss. </a:t>
            </a:r>
            <a:endParaRPr/>
          </a:p>
        </p:txBody>
      </p:sp>
      <p:sp>
        <p:nvSpPr>
          <p:cNvPr id="426" name="Google Shape;426;p34"/>
          <p:cNvSpPr txBox="1"/>
          <p:nvPr/>
        </p:nvSpPr>
        <p:spPr>
          <a:xfrm>
            <a:off x="5779075" y="6792279"/>
            <a:ext cx="3364925"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232E"/>
                </a:solidFill>
                <a:latin typeface="Nunito SemiBold"/>
                <a:ea typeface="Nunito SemiBold"/>
                <a:cs typeface="Nunito SemiBold"/>
                <a:sym typeface="Nunito SemiBold"/>
              </a:rPr>
              <a:t>Add a main point</a:t>
            </a:r>
            <a:endParaRPr/>
          </a:p>
        </p:txBody>
      </p:sp>
      <p:sp>
        <p:nvSpPr>
          <p:cNvPr id="427" name="Google Shape;427;p34"/>
          <p:cNvSpPr txBox="1"/>
          <p:nvPr/>
        </p:nvSpPr>
        <p:spPr>
          <a:xfrm>
            <a:off x="5779075" y="7595808"/>
            <a:ext cx="33648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26232E"/>
                </a:solidFill>
                <a:latin typeface="Nunito"/>
                <a:ea typeface="Nunito"/>
                <a:cs typeface="Nunito"/>
                <a:sym typeface="Nunito"/>
              </a:rPr>
              <a:t>Elaborate on what you want to discuss. </a:t>
            </a:r>
            <a:endParaRPr/>
          </a:p>
        </p:txBody>
      </p:sp>
      <p:sp>
        <p:nvSpPr>
          <p:cNvPr id="428" name="Google Shape;428;p34"/>
          <p:cNvSpPr txBox="1"/>
          <p:nvPr/>
        </p:nvSpPr>
        <p:spPr>
          <a:xfrm>
            <a:off x="9732262" y="6792279"/>
            <a:ext cx="3364925"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232E"/>
                </a:solidFill>
                <a:latin typeface="Nunito SemiBold"/>
                <a:ea typeface="Nunito SemiBold"/>
                <a:cs typeface="Nunito SemiBold"/>
                <a:sym typeface="Nunito SemiBold"/>
              </a:rPr>
              <a:t>Add a main point</a:t>
            </a:r>
            <a:endParaRPr/>
          </a:p>
        </p:txBody>
      </p:sp>
      <p:sp>
        <p:nvSpPr>
          <p:cNvPr id="429" name="Google Shape;429;p34"/>
          <p:cNvSpPr txBox="1"/>
          <p:nvPr/>
        </p:nvSpPr>
        <p:spPr>
          <a:xfrm>
            <a:off x="9732262" y="7595808"/>
            <a:ext cx="33648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26232E"/>
                </a:solidFill>
                <a:latin typeface="Nunito"/>
                <a:ea typeface="Nunito"/>
                <a:cs typeface="Nunito"/>
                <a:sym typeface="Nunito"/>
              </a:rPr>
              <a:t>Elaborate on what you want to discuss. </a:t>
            </a:r>
            <a:endParaRPr/>
          </a:p>
        </p:txBody>
      </p:sp>
      <p:sp>
        <p:nvSpPr>
          <p:cNvPr id="430" name="Google Shape;430;p34"/>
          <p:cNvSpPr txBox="1"/>
          <p:nvPr/>
        </p:nvSpPr>
        <p:spPr>
          <a:xfrm>
            <a:off x="13710905" y="6792279"/>
            <a:ext cx="3364925"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232E"/>
                </a:solidFill>
                <a:latin typeface="Nunito SemiBold"/>
                <a:ea typeface="Nunito SemiBold"/>
                <a:cs typeface="Nunito SemiBold"/>
                <a:sym typeface="Nunito SemiBold"/>
              </a:rPr>
              <a:t>Add a main point</a:t>
            </a:r>
            <a:endParaRPr/>
          </a:p>
        </p:txBody>
      </p:sp>
      <p:sp>
        <p:nvSpPr>
          <p:cNvPr id="431" name="Google Shape;431;p34"/>
          <p:cNvSpPr txBox="1"/>
          <p:nvPr/>
        </p:nvSpPr>
        <p:spPr>
          <a:xfrm>
            <a:off x="13710905" y="7595808"/>
            <a:ext cx="33648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26232E"/>
                </a:solidFill>
                <a:latin typeface="Nunito"/>
                <a:ea typeface="Nunito"/>
                <a:cs typeface="Nunito"/>
                <a:sym typeface="Nunito"/>
              </a:rPr>
              <a:t>Elaborate on what you want to discuss. </a:t>
            </a:r>
            <a:endParaRPr/>
          </a:p>
        </p:txBody>
      </p:sp>
      <p:grpSp>
        <p:nvGrpSpPr>
          <p:cNvPr id="432" name="Google Shape;432;p34"/>
          <p:cNvGrpSpPr/>
          <p:nvPr/>
        </p:nvGrpSpPr>
        <p:grpSpPr>
          <a:xfrm>
            <a:off x="5521630" y="4518513"/>
            <a:ext cx="134090" cy="1624867"/>
            <a:chOff x="0" y="-38100"/>
            <a:chExt cx="35316" cy="427949"/>
          </a:xfrm>
        </p:grpSpPr>
        <p:sp>
          <p:nvSpPr>
            <p:cNvPr id="433" name="Google Shape;433;p34"/>
            <p:cNvSpPr/>
            <p:nvPr/>
          </p:nvSpPr>
          <p:spPr>
            <a:xfrm>
              <a:off x="0" y="0"/>
              <a:ext cx="35316" cy="389849"/>
            </a:xfrm>
            <a:custGeom>
              <a:rect b="b" l="l" r="r" t="t"/>
              <a:pathLst>
                <a:path extrusionOk="0" h="389849" w="35316">
                  <a:moveTo>
                    <a:pt x="0" y="0"/>
                  </a:moveTo>
                  <a:lnTo>
                    <a:pt x="35316" y="0"/>
                  </a:lnTo>
                  <a:lnTo>
                    <a:pt x="35316" y="389849"/>
                  </a:lnTo>
                  <a:lnTo>
                    <a:pt x="0" y="389849"/>
                  </a:lnTo>
                  <a:close/>
                </a:path>
              </a:pathLst>
            </a:custGeom>
            <a:solidFill>
              <a:srgbClr val="345371"/>
            </a:solidFill>
            <a:ln>
              <a:noFill/>
            </a:ln>
          </p:spPr>
        </p:sp>
        <p:sp>
          <p:nvSpPr>
            <p:cNvPr id="434" name="Google Shape;434;p34"/>
            <p:cNvSpPr txBox="1"/>
            <p:nvPr/>
          </p:nvSpPr>
          <p:spPr>
            <a:xfrm>
              <a:off x="0" y="-38100"/>
              <a:ext cx="35316" cy="4279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5" name="Google Shape;435;p34"/>
          <p:cNvGrpSpPr/>
          <p:nvPr/>
        </p:nvGrpSpPr>
        <p:grpSpPr>
          <a:xfrm>
            <a:off x="9474717" y="4518513"/>
            <a:ext cx="134090" cy="1624867"/>
            <a:chOff x="0" y="-38100"/>
            <a:chExt cx="35316" cy="427949"/>
          </a:xfrm>
        </p:grpSpPr>
        <p:sp>
          <p:nvSpPr>
            <p:cNvPr id="436" name="Google Shape;436;p34"/>
            <p:cNvSpPr/>
            <p:nvPr/>
          </p:nvSpPr>
          <p:spPr>
            <a:xfrm>
              <a:off x="0" y="0"/>
              <a:ext cx="35316" cy="389849"/>
            </a:xfrm>
            <a:custGeom>
              <a:rect b="b" l="l" r="r" t="t"/>
              <a:pathLst>
                <a:path extrusionOk="0" h="389849" w="35316">
                  <a:moveTo>
                    <a:pt x="0" y="0"/>
                  </a:moveTo>
                  <a:lnTo>
                    <a:pt x="35316" y="0"/>
                  </a:lnTo>
                  <a:lnTo>
                    <a:pt x="35316" y="389849"/>
                  </a:lnTo>
                  <a:lnTo>
                    <a:pt x="0" y="389849"/>
                  </a:lnTo>
                  <a:close/>
                </a:path>
              </a:pathLst>
            </a:custGeom>
            <a:solidFill>
              <a:srgbClr val="345371"/>
            </a:solidFill>
            <a:ln>
              <a:noFill/>
            </a:ln>
          </p:spPr>
        </p:sp>
        <p:sp>
          <p:nvSpPr>
            <p:cNvPr id="437" name="Google Shape;437;p34"/>
            <p:cNvSpPr txBox="1"/>
            <p:nvPr/>
          </p:nvSpPr>
          <p:spPr>
            <a:xfrm>
              <a:off x="0" y="-38100"/>
              <a:ext cx="35316" cy="4279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8" name="Google Shape;438;p34"/>
          <p:cNvGrpSpPr/>
          <p:nvPr/>
        </p:nvGrpSpPr>
        <p:grpSpPr>
          <a:xfrm>
            <a:off x="13427904" y="4518513"/>
            <a:ext cx="134090" cy="1624867"/>
            <a:chOff x="0" y="-38100"/>
            <a:chExt cx="35316" cy="427949"/>
          </a:xfrm>
        </p:grpSpPr>
        <p:sp>
          <p:nvSpPr>
            <p:cNvPr id="439" name="Google Shape;439;p34"/>
            <p:cNvSpPr/>
            <p:nvPr/>
          </p:nvSpPr>
          <p:spPr>
            <a:xfrm>
              <a:off x="0" y="0"/>
              <a:ext cx="35316" cy="389849"/>
            </a:xfrm>
            <a:custGeom>
              <a:rect b="b" l="l" r="r" t="t"/>
              <a:pathLst>
                <a:path extrusionOk="0" h="389849" w="35316">
                  <a:moveTo>
                    <a:pt x="0" y="0"/>
                  </a:moveTo>
                  <a:lnTo>
                    <a:pt x="35316" y="0"/>
                  </a:lnTo>
                  <a:lnTo>
                    <a:pt x="35316" y="389849"/>
                  </a:lnTo>
                  <a:lnTo>
                    <a:pt x="0" y="389849"/>
                  </a:lnTo>
                  <a:close/>
                </a:path>
              </a:pathLst>
            </a:custGeom>
            <a:solidFill>
              <a:srgbClr val="345371"/>
            </a:solidFill>
            <a:ln>
              <a:noFill/>
            </a:ln>
          </p:spPr>
        </p:sp>
        <p:sp>
          <p:nvSpPr>
            <p:cNvPr id="440" name="Google Shape;440;p34"/>
            <p:cNvSpPr txBox="1"/>
            <p:nvPr/>
          </p:nvSpPr>
          <p:spPr>
            <a:xfrm>
              <a:off x="0" y="-38100"/>
              <a:ext cx="35316" cy="4279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1" name="Google Shape;441;p34"/>
          <p:cNvSpPr txBox="1"/>
          <p:nvPr/>
        </p:nvSpPr>
        <p:spPr>
          <a:xfrm>
            <a:off x="1591342" y="1190625"/>
            <a:ext cx="5745000" cy="2216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9000" u="none" cap="none" strike="noStrike">
                <a:solidFill>
                  <a:srgbClr val="26232E"/>
                </a:solidFill>
                <a:latin typeface="Gruppo"/>
                <a:ea typeface="Gruppo"/>
                <a:cs typeface="Gruppo"/>
                <a:sym typeface="Gruppo"/>
              </a:rPr>
              <a:t>Our Timeline</a:t>
            </a:r>
            <a:endParaRPr/>
          </a:p>
        </p:txBody>
      </p:sp>
      <p:sp>
        <p:nvSpPr>
          <p:cNvPr id="442" name="Google Shape;442;p34"/>
          <p:cNvSpPr txBox="1"/>
          <p:nvPr/>
        </p:nvSpPr>
        <p:spPr>
          <a:xfrm>
            <a:off x="13451875" y="1320559"/>
            <a:ext cx="3807425" cy="129857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4999" u="none" cap="none" strike="noStrike">
                <a:solidFill>
                  <a:srgbClr val="26232E"/>
                </a:solidFill>
                <a:latin typeface="Barlow"/>
                <a:ea typeface="Barlow"/>
                <a:cs typeface="Barlow"/>
                <a:sym typeface="Barlow"/>
              </a:rPr>
              <a:t>2000 -PRESENT</a:t>
            </a:r>
            <a:endParaRPr/>
          </a:p>
        </p:txBody>
      </p:sp>
      <p:sp>
        <p:nvSpPr>
          <p:cNvPr id="443" name="Google Shape;443;p34"/>
          <p:cNvSpPr txBox="1"/>
          <p:nvPr/>
        </p:nvSpPr>
        <p:spPr>
          <a:xfrm>
            <a:off x="1823331" y="4855610"/>
            <a:ext cx="1126550" cy="155257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5999" u="none" cap="none" strike="noStrike">
                <a:solidFill>
                  <a:srgbClr val="26232E"/>
                </a:solidFill>
                <a:latin typeface="Barlow Black"/>
                <a:ea typeface="Barlow Black"/>
                <a:cs typeface="Barlow Black"/>
                <a:sym typeface="Barlow Black"/>
              </a:rPr>
              <a:t>2005</a:t>
            </a:r>
            <a:endParaRPr/>
          </a:p>
        </p:txBody>
      </p:sp>
      <p:sp>
        <p:nvSpPr>
          <p:cNvPr id="444" name="Google Shape;444;p34"/>
          <p:cNvSpPr txBox="1"/>
          <p:nvPr/>
        </p:nvSpPr>
        <p:spPr>
          <a:xfrm>
            <a:off x="5798595" y="4847920"/>
            <a:ext cx="1104372" cy="156795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5999" u="none" cap="none" strike="noStrike">
                <a:solidFill>
                  <a:srgbClr val="26232E"/>
                </a:solidFill>
                <a:latin typeface="Barlow Black"/>
                <a:ea typeface="Barlow Black"/>
                <a:cs typeface="Barlow Black"/>
                <a:sym typeface="Barlow Black"/>
              </a:rPr>
              <a:t>2010</a:t>
            </a:r>
            <a:endParaRPr/>
          </a:p>
        </p:txBody>
      </p:sp>
      <p:sp>
        <p:nvSpPr>
          <p:cNvPr id="445" name="Google Shape;445;p34"/>
          <p:cNvSpPr txBox="1"/>
          <p:nvPr/>
        </p:nvSpPr>
        <p:spPr>
          <a:xfrm>
            <a:off x="9773859" y="4847920"/>
            <a:ext cx="1076741" cy="156795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5999" u="none" cap="none" strike="noStrike">
                <a:solidFill>
                  <a:srgbClr val="26232E"/>
                </a:solidFill>
                <a:latin typeface="Barlow Black"/>
                <a:ea typeface="Barlow Black"/>
                <a:cs typeface="Barlow Black"/>
                <a:sym typeface="Barlow Black"/>
              </a:rPr>
              <a:t>2015</a:t>
            </a:r>
            <a:endParaRPr/>
          </a:p>
        </p:txBody>
      </p:sp>
      <p:sp>
        <p:nvSpPr>
          <p:cNvPr id="446" name="Google Shape;446;p34"/>
          <p:cNvSpPr txBox="1"/>
          <p:nvPr/>
        </p:nvSpPr>
        <p:spPr>
          <a:xfrm>
            <a:off x="13749123" y="4847920"/>
            <a:ext cx="1185509" cy="156795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5999" u="none" cap="none" strike="noStrike">
                <a:solidFill>
                  <a:srgbClr val="26232E"/>
                </a:solidFill>
                <a:latin typeface="Barlow Black"/>
                <a:ea typeface="Barlow Black"/>
                <a:cs typeface="Barlow Black"/>
                <a:sym typeface="Barlow Black"/>
              </a:rPr>
              <a:t>2020</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EC"/>
        </a:solidFill>
      </p:bgPr>
    </p:bg>
    <p:spTree>
      <p:nvGrpSpPr>
        <p:cNvPr id="450" name="Shape 450"/>
        <p:cNvGrpSpPr/>
        <p:nvPr/>
      </p:nvGrpSpPr>
      <p:grpSpPr>
        <a:xfrm>
          <a:off x="0" y="0"/>
          <a:ext cx="0" cy="0"/>
          <a:chOff x="0" y="0"/>
          <a:chExt cx="0" cy="0"/>
        </a:xfrm>
      </p:grpSpPr>
      <p:sp>
        <p:nvSpPr>
          <p:cNvPr id="451" name="Google Shape;451;p35"/>
          <p:cNvSpPr txBox="1"/>
          <p:nvPr/>
        </p:nvSpPr>
        <p:spPr>
          <a:xfrm>
            <a:off x="7979348" y="1990062"/>
            <a:ext cx="9512400" cy="4309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6999" u="none" cap="none" strike="noStrike">
                <a:solidFill>
                  <a:srgbClr val="26232E"/>
                </a:solidFill>
                <a:latin typeface="Gruppo"/>
                <a:ea typeface="Gruppo"/>
                <a:cs typeface="Gruppo"/>
                <a:sym typeface="Gruppo"/>
              </a:rPr>
              <a:t>"</a:t>
            </a:r>
            <a:r>
              <a:rPr b="0" i="0" lang="en-US" sz="6999" u="none" cap="none" strike="noStrike">
                <a:solidFill>
                  <a:srgbClr val="345371"/>
                </a:solidFill>
                <a:latin typeface="Gruppo"/>
                <a:ea typeface="Gruppo"/>
                <a:cs typeface="Gruppo"/>
                <a:sym typeface="Gruppo"/>
              </a:rPr>
              <a:t>Human rights</a:t>
            </a:r>
            <a:r>
              <a:rPr b="0" i="0" lang="en-US" sz="6999" u="none" cap="none" strike="noStrike">
                <a:solidFill>
                  <a:srgbClr val="26232E"/>
                </a:solidFill>
                <a:latin typeface="Gruppo"/>
                <a:ea typeface="Gruppo"/>
                <a:cs typeface="Gruppo"/>
                <a:sym typeface="Gruppo"/>
              </a:rPr>
              <a:t> are universal; they belong to all of us, simply because </a:t>
            </a:r>
            <a:r>
              <a:rPr b="0" i="0" lang="en-US" sz="6999" u="none" cap="none" strike="noStrike">
                <a:solidFill>
                  <a:srgbClr val="345371"/>
                </a:solidFill>
                <a:latin typeface="Gruppo"/>
                <a:ea typeface="Gruppo"/>
                <a:cs typeface="Gruppo"/>
                <a:sym typeface="Gruppo"/>
              </a:rPr>
              <a:t>we are human</a:t>
            </a:r>
            <a:r>
              <a:rPr b="0" i="0" lang="en-US" sz="6999" u="none" cap="none" strike="noStrike">
                <a:solidFill>
                  <a:srgbClr val="26232E"/>
                </a:solidFill>
                <a:latin typeface="Gruppo"/>
                <a:ea typeface="Gruppo"/>
                <a:cs typeface="Gruppo"/>
                <a:sym typeface="Gruppo"/>
              </a:rPr>
              <a:t>."</a:t>
            </a:r>
            <a:endParaRPr/>
          </a:p>
        </p:txBody>
      </p:sp>
      <p:grpSp>
        <p:nvGrpSpPr>
          <p:cNvPr id="452" name="Google Shape;452;p35"/>
          <p:cNvGrpSpPr/>
          <p:nvPr/>
        </p:nvGrpSpPr>
        <p:grpSpPr>
          <a:xfrm>
            <a:off x="0" y="8389294"/>
            <a:ext cx="18288000" cy="1897706"/>
            <a:chOff x="0" y="-38100"/>
            <a:chExt cx="4816593" cy="499807"/>
          </a:xfrm>
        </p:grpSpPr>
        <p:sp>
          <p:nvSpPr>
            <p:cNvPr id="453" name="Google Shape;453;p35"/>
            <p:cNvSpPr/>
            <p:nvPr/>
          </p:nvSpPr>
          <p:spPr>
            <a:xfrm>
              <a:off x="0" y="0"/>
              <a:ext cx="4816592" cy="461707"/>
            </a:xfrm>
            <a:custGeom>
              <a:rect b="b" l="l" r="r" t="t"/>
              <a:pathLst>
                <a:path extrusionOk="0" h="461707" w="4816592">
                  <a:moveTo>
                    <a:pt x="0" y="0"/>
                  </a:moveTo>
                  <a:lnTo>
                    <a:pt x="4816592" y="0"/>
                  </a:lnTo>
                  <a:lnTo>
                    <a:pt x="4816592" y="461707"/>
                  </a:lnTo>
                  <a:lnTo>
                    <a:pt x="0" y="461707"/>
                  </a:lnTo>
                  <a:close/>
                </a:path>
              </a:pathLst>
            </a:custGeom>
            <a:solidFill>
              <a:srgbClr val="345371"/>
            </a:solidFill>
            <a:ln>
              <a:noFill/>
            </a:ln>
          </p:spPr>
        </p:sp>
        <p:sp>
          <p:nvSpPr>
            <p:cNvPr id="454" name="Google Shape;454;p35"/>
            <p:cNvSpPr txBox="1"/>
            <p:nvPr/>
          </p:nvSpPr>
          <p:spPr>
            <a:xfrm>
              <a:off x="0" y="-38100"/>
              <a:ext cx="4816593" cy="4998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5" name="Google Shape;455;p35"/>
          <p:cNvSpPr txBox="1"/>
          <p:nvPr/>
        </p:nvSpPr>
        <p:spPr>
          <a:xfrm>
            <a:off x="7979348" y="6977093"/>
            <a:ext cx="9157800" cy="354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26232E"/>
                </a:solidFill>
                <a:latin typeface="Nunito"/>
                <a:ea typeface="Nunito"/>
                <a:cs typeface="Nunito"/>
                <a:sym typeface="Nunito"/>
              </a:rPr>
              <a:t>— Include a credit, citation, or supporting message</a:t>
            </a:r>
            <a:endParaRPr/>
          </a:p>
        </p:txBody>
      </p:sp>
      <p:sp>
        <p:nvSpPr>
          <p:cNvPr id="456" name="Google Shape;456;p35"/>
          <p:cNvSpPr txBox="1"/>
          <p:nvPr/>
        </p:nvSpPr>
        <p:spPr>
          <a:xfrm>
            <a:off x="796188" y="2963550"/>
            <a:ext cx="5308061" cy="2362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26232E"/>
                </a:solidFill>
                <a:latin typeface="Barlow Black"/>
                <a:ea typeface="Barlow Black"/>
                <a:cs typeface="Barlow Black"/>
                <a:sym typeface="Barlow Black"/>
              </a:rPr>
              <a:t>NAME</a:t>
            </a:r>
            <a:endParaRPr/>
          </a:p>
          <a:p>
            <a:pPr indent="0" lvl="0" marL="0" marR="0" rtl="0" algn="l">
              <a:lnSpc>
                <a:spcPct val="100000"/>
              </a:lnSpc>
              <a:spcBef>
                <a:spcPts val="0"/>
              </a:spcBef>
              <a:spcAft>
                <a:spcPts val="0"/>
              </a:spcAft>
              <a:buNone/>
            </a:pPr>
            <a:r>
              <a:rPr b="0" i="0" lang="en-US" sz="9000" u="none" cap="none" strike="noStrike">
                <a:solidFill>
                  <a:srgbClr val="26232E"/>
                </a:solidFill>
                <a:latin typeface="Barlow Black"/>
                <a:ea typeface="Barlow Black"/>
                <a:cs typeface="Barlow Black"/>
                <a:sym typeface="Barlow Black"/>
              </a:rPr>
              <a:t>SURNAME</a:t>
            </a:r>
            <a:endParaRPr/>
          </a:p>
        </p:txBody>
      </p:sp>
      <p:cxnSp>
        <p:nvCxnSpPr>
          <p:cNvPr id="457" name="Google Shape;457;p35"/>
          <p:cNvCxnSpPr/>
          <p:nvPr/>
        </p:nvCxnSpPr>
        <p:spPr>
          <a:xfrm>
            <a:off x="7041811" y="2652576"/>
            <a:ext cx="0" cy="2831747"/>
          </a:xfrm>
          <a:prstGeom prst="straightConnector1">
            <a:avLst/>
          </a:prstGeom>
          <a:noFill/>
          <a:ln cap="flat" cmpd="sng" w="38100">
            <a:solidFill>
              <a:srgbClr val="26232E"/>
            </a:solidFill>
            <a:prstDash val="solid"/>
            <a:round/>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EC"/>
        </a:solidFill>
      </p:bgPr>
    </p:bg>
    <p:spTree>
      <p:nvGrpSpPr>
        <p:cNvPr id="461" name="Shape 461"/>
        <p:cNvGrpSpPr/>
        <p:nvPr/>
      </p:nvGrpSpPr>
      <p:grpSpPr>
        <a:xfrm>
          <a:off x="0" y="0"/>
          <a:ext cx="0" cy="0"/>
          <a:chOff x="0" y="0"/>
          <a:chExt cx="0" cy="0"/>
        </a:xfrm>
      </p:grpSpPr>
      <p:pic>
        <p:nvPicPr>
          <p:cNvPr id="462" name="Google Shape;462;p36"/>
          <p:cNvPicPr preferRelativeResize="0"/>
          <p:nvPr/>
        </p:nvPicPr>
        <p:blipFill>
          <a:blip r:embed="rId3">
            <a:alphaModFix/>
          </a:blip>
          <a:stretch>
            <a:fillRect/>
          </a:stretch>
        </p:blipFill>
        <p:spPr>
          <a:xfrm>
            <a:off x="-4" y="3600450"/>
            <a:ext cx="8320825" cy="4821825"/>
          </a:xfrm>
          <a:prstGeom prst="rect">
            <a:avLst/>
          </a:prstGeom>
          <a:noFill/>
          <a:ln>
            <a:noFill/>
          </a:ln>
        </p:spPr>
      </p:pic>
      <p:grpSp>
        <p:nvGrpSpPr>
          <p:cNvPr id="463" name="Google Shape;463;p36"/>
          <p:cNvGrpSpPr/>
          <p:nvPr/>
        </p:nvGrpSpPr>
        <p:grpSpPr>
          <a:xfrm>
            <a:off x="8330357" y="3455789"/>
            <a:ext cx="2759124" cy="6831211"/>
            <a:chOff x="0" y="-38100"/>
            <a:chExt cx="726683" cy="1799167"/>
          </a:xfrm>
        </p:grpSpPr>
        <p:sp>
          <p:nvSpPr>
            <p:cNvPr id="464" name="Google Shape;464;p36"/>
            <p:cNvSpPr/>
            <p:nvPr/>
          </p:nvSpPr>
          <p:spPr>
            <a:xfrm>
              <a:off x="0" y="0"/>
              <a:ext cx="726683" cy="1761067"/>
            </a:xfrm>
            <a:custGeom>
              <a:rect b="b" l="l" r="r" t="t"/>
              <a:pathLst>
                <a:path extrusionOk="0" h="1761067" w="726683">
                  <a:moveTo>
                    <a:pt x="0" y="0"/>
                  </a:moveTo>
                  <a:lnTo>
                    <a:pt x="726683" y="0"/>
                  </a:lnTo>
                  <a:lnTo>
                    <a:pt x="726683" y="1761067"/>
                  </a:lnTo>
                  <a:lnTo>
                    <a:pt x="0" y="1761067"/>
                  </a:lnTo>
                  <a:close/>
                </a:path>
              </a:pathLst>
            </a:custGeom>
            <a:solidFill>
              <a:srgbClr val="26232E"/>
            </a:solidFill>
            <a:ln>
              <a:noFill/>
            </a:ln>
          </p:spPr>
        </p:sp>
        <p:sp>
          <p:nvSpPr>
            <p:cNvPr id="465" name="Google Shape;465;p36"/>
            <p:cNvSpPr txBox="1"/>
            <p:nvPr/>
          </p:nvSpPr>
          <p:spPr>
            <a:xfrm>
              <a:off x="0" y="-38100"/>
              <a:ext cx="726683" cy="17991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6" name="Google Shape;466;p36"/>
          <p:cNvGrpSpPr/>
          <p:nvPr/>
        </p:nvGrpSpPr>
        <p:grpSpPr>
          <a:xfrm>
            <a:off x="11089482" y="3455789"/>
            <a:ext cx="7198518" cy="6831211"/>
            <a:chOff x="0" y="-38100"/>
            <a:chExt cx="1895906" cy="1799167"/>
          </a:xfrm>
        </p:grpSpPr>
        <p:sp>
          <p:nvSpPr>
            <p:cNvPr id="467" name="Google Shape;467;p36"/>
            <p:cNvSpPr/>
            <p:nvPr/>
          </p:nvSpPr>
          <p:spPr>
            <a:xfrm>
              <a:off x="0" y="0"/>
              <a:ext cx="1895906" cy="1761067"/>
            </a:xfrm>
            <a:custGeom>
              <a:rect b="b" l="l" r="r" t="t"/>
              <a:pathLst>
                <a:path extrusionOk="0" h="1761067" w="1895906">
                  <a:moveTo>
                    <a:pt x="0" y="0"/>
                  </a:moveTo>
                  <a:lnTo>
                    <a:pt x="1895906" y="0"/>
                  </a:lnTo>
                  <a:lnTo>
                    <a:pt x="1895906" y="1761067"/>
                  </a:lnTo>
                  <a:lnTo>
                    <a:pt x="0" y="1761067"/>
                  </a:lnTo>
                  <a:close/>
                </a:path>
              </a:pathLst>
            </a:custGeom>
            <a:solidFill>
              <a:srgbClr val="345371"/>
            </a:solidFill>
            <a:ln>
              <a:noFill/>
            </a:ln>
          </p:spPr>
        </p:sp>
        <p:sp>
          <p:nvSpPr>
            <p:cNvPr id="468" name="Google Shape;468;p36"/>
            <p:cNvSpPr txBox="1"/>
            <p:nvPr/>
          </p:nvSpPr>
          <p:spPr>
            <a:xfrm>
              <a:off x="0" y="-38100"/>
              <a:ext cx="1895906" cy="17991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9" name="Google Shape;469;p36"/>
          <p:cNvSpPr/>
          <p:nvPr/>
        </p:nvSpPr>
        <p:spPr>
          <a:xfrm>
            <a:off x="9416190" y="4021032"/>
            <a:ext cx="501515" cy="716450"/>
          </a:xfrm>
          <a:custGeom>
            <a:rect b="b" l="l" r="r" t="t"/>
            <a:pathLst>
              <a:path extrusionOk="0" h="716450" w="501515">
                <a:moveTo>
                  <a:pt x="0" y="0"/>
                </a:moveTo>
                <a:lnTo>
                  <a:pt x="501515" y="0"/>
                </a:lnTo>
                <a:lnTo>
                  <a:pt x="501515" y="716450"/>
                </a:lnTo>
                <a:lnTo>
                  <a:pt x="0" y="716450"/>
                </a:lnTo>
                <a:lnTo>
                  <a:pt x="0" y="0"/>
                </a:lnTo>
                <a:close/>
              </a:path>
            </a:pathLst>
          </a:custGeom>
          <a:blipFill rotWithShape="1">
            <a:blip r:embed="rId4">
              <a:alphaModFix/>
            </a:blip>
            <a:stretch>
              <a:fillRect b="0" l="0" r="0" t="0"/>
            </a:stretch>
          </a:blipFill>
          <a:ln>
            <a:noFill/>
          </a:ln>
        </p:spPr>
      </p:sp>
      <p:sp>
        <p:nvSpPr>
          <p:cNvPr id="470" name="Google Shape;470;p36"/>
          <p:cNvSpPr/>
          <p:nvPr/>
        </p:nvSpPr>
        <p:spPr>
          <a:xfrm>
            <a:off x="9416190" y="5432870"/>
            <a:ext cx="628602" cy="628602"/>
          </a:xfrm>
          <a:custGeom>
            <a:rect b="b" l="l" r="r" t="t"/>
            <a:pathLst>
              <a:path extrusionOk="0" h="628602" w="628602">
                <a:moveTo>
                  <a:pt x="0" y="0"/>
                </a:moveTo>
                <a:lnTo>
                  <a:pt x="628602" y="0"/>
                </a:lnTo>
                <a:lnTo>
                  <a:pt x="628602" y="628602"/>
                </a:lnTo>
                <a:lnTo>
                  <a:pt x="0" y="628602"/>
                </a:lnTo>
                <a:lnTo>
                  <a:pt x="0" y="0"/>
                </a:lnTo>
                <a:close/>
              </a:path>
            </a:pathLst>
          </a:custGeom>
          <a:blipFill rotWithShape="1">
            <a:blip r:embed="rId5">
              <a:alphaModFix/>
            </a:blip>
            <a:stretch>
              <a:fillRect b="0" l="0" r="0" t="0"/>
            </a:stretch>
          </a:blipFill>
          <a:ln>
            <a:noFill/>
          </a:ln>
        </p:spPr>
      </p:sp>
      <p:sp>
        <p:nvSpPr>
          <p:cNvPr id="471" name="Google Shape;471;p36"/>
          <p:cNvSpPr/>
          <p:nvPr/>
        </p:nvSpPr>
        <p:spPr>
          <a:xfrm>
            <a:off x="9416190" y="6760045"/>
            <a:ext cx="587458" cy="403878"/>
          </a:xfrm>
          <a:custGeom>
            <a:rect b="b" l="l" r="r" t="t"/>
            <a:pathLst>
              <a:path extrusionOk="0" h="403878" w="587458">
                <a:moveTo>
                  <a:pt x="0" y="0"/>
                </a:moveTo>
                <a:lnTo>
                  <a:pt x="587458" y="0"/>
                </a:lnTo>
                <a:lnTo>
                  <a:pt x="587458" y="403878"/>
                </a:lnTo>
                <a:lnTo>
                  <a:pt x="0" y="403878"/>
                </a:lnTo>
                <a:lnTo>
                  <a:pt x="0" y="0"/>
                </a:lnTo>
                <a:close/>
              </a:path>
            </a:pathLst>
          </a:custGeom>
          <a:blipFill rotWithShape="1">
            <a:blip r:embed="rId6">
              <a:alphaModFix/>
            </a:blip>
            <a:stretch>
              <a:fillRect b="0" l="0" r="0" t="0"/>
            </a:stretch>
          </a:blipFill>
          <a:ln>
            <a:noFill/>
          </a:ln>
        </p:spPr>
      </p:sp>
      <p:sp>
        <p:nvSpPr>
          <p:cNvPr id="472" name="Google Shape;472;p36"/>
          <p:cNvSpPr/>
          <p:nvPr/>
        </p:nvSpPr>
        <p:spPr>
          <a:xfrm>
            <a:off x="9404653" y="9214741"/>
            <a:ext cx="651677" cy="651677"/>
          </a:xfrm>
          <a:custGeom>
            <a:rect b="b" l="l" r="r" t="t"/>
            <a:pathLst>
              <a:path extrusionOk="0" h="651677" w="651677">
                <a:moveTo>
                  <a:pt x="0" y="0"/>
                </a:moveTo>
                <a:lnTo>
                  <a:pt x="651677" y="0"/>
                </a:lnTo>
                <a:lnTo>
                  <a:pt x="651677" y="651677"/>
                </a:lnTo>
                <a:lnTo>
                  <a:pt x="0" y="651677"/>
                </a:lnTo>
                <a:lnTo>
                  <a:pt x="0" y="0"/>
                </a:lnTo>
                <a:close/>
              </a:path>
            </a:pathLst>
          </a:custGeom>
          <a:blipFill rotWithShape="1">
            <a:blip r:embed="rId7">
              <a:alphaModFix/>
            </a:blip>
            <a:stretch>
              <a:fillRect b="0" l="0" r="0" t="0"/>
            </a:stretch>
          </a:blipFill>
          <a:ln>
            <a:noFill/>
          </a:ln>
        </p:spPr>
      </p:sp>
      <p:sp>
        <p:nvSpPr>
          <p:cNvPr id="473" name="Google Shape;473;p36"/>
          <p:cNvSpPr/>
          <p:nvPr/>
        </p:nvSpPr>
        <p:spPr>
          <a:xfrm>
            <a:off x="9341459" y="7856124"/>
            <a:ext cx="736921" cy="663229"/>
          </a:xfrm>
          <a:custGeom>
            <a:rect b="b" l="l" r="r" t="t"/>
            <a:pathLst>
              <a:path extrusionOk="0" h="663229" w="736921">
                <a:moveTo>
                  <a:pt x="0" y="0"/>
                </a:moveTo>
                <a:lnTo>
                  <a:pt x="736921" y="0"/>
                </a:lnTo>
                <a:lnTo>
                  <a:pt x="736921" y="663229"/>
                </a:lnTo>
                <a:lnTo>
                  <a:pt x="0" y="663229"/>
                </a:lnTo>
                <a:lnTo>
                  <a:pt x="0" y="0"/>
                </a:lnTo>
                <a:close/>
              </a:path>
            </a:pathLst>
          </a:custGeom>
          <a:blipFill rotWithShape="1">
            <a:blip r:embed="rId8">
              <a:alphaModFix/>
            </a:blip>
            <a:stretch>
              <a:fillRect b="0" l="0" r="0" t="0"/>
            </a:stretch>
          </a:blipFill>
          <a:ln>
            <a:noFill/>
          </a:ln>
        </p:spPr>
      </p:sp>
      <p:sp>
        <p:nvSpPr>
          <p:cNvPr id="474" name="Google Shape;474;p36"/>
          <p:cNvSpPr txBox="1"/>
          <p:nvPr/>
        </p:nvSpPr>
        <p:spPr>
          <a:xfrm>
            <a:off x="11457842" y="4170342"/>
            <a:ext cx="5801458" cy="3797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FBFBEC"/>
                </a:solidFill>
                <a:latin typeface="Nunito"/>
                <a:ea typeface="Nunito"/>
                <a:cs typeface="Nunito"/>
                <a:sym typeface="Nunito"/>
              </a:rPr>
              <a:t>123 Anywhere St., Any City,ST 12345</a:t>
            </a:r>
            <a:endParaRPr/>
          </a:p>
        </p:txBody>
      </p:sp>
      <p:sp>
        <p:nvSpPr>
          <p:cNvPr id="475" name="Google Shape;475;p36"/>
          <p:cNvSpPr txBox="1"/>
          <p:nvPr/>
        </p:nvSpPr>
        <p:spPr>
          <a:xfrm>
            <a:off x="11457842" y="5538256"/>
            <a:ext cx="4892954" cy="3797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FBFBEC"/>
                </a:solidFill>
                <a:latin typeface="Nunito"/>
                <a:ea typeface="Nunito"/>
                <a:cs typeface="Nunito"/>
                <a:sym typeface="Nunito"/>
              </a:rPr>
              <a:t>123-456-7890</a:t>
            </a:r>
            <a:endParaRPr/>
          </a:p>
        </p:txBody>
      </p:sp>
      <p:sp>
        <p:nvSpPr>
          <p:cNvPr id="476" name="Google Shape;476;p36"/>
          <p:cNvSpPr txBox="1"/>
          <p:nvPr/>
        </p:nvSpPr>
        <p:spPr>
          <a:xfrm>
            <a:off x="11457842" y="6753069"/>
            <a:ext cx="4892954" cy="3797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FBFBEC"/>
                </a:solidFill>
                <a:latin typeface="Nunito"/>
                <a:ea typeface="Nunito"/>
                <a:cs typeface="Nunito"/>
                <a:sym typeface="Nunito"/>
              </a:rPr>
              <a:t>hello@reallygreatsite.com</a:t>
            </a:r>
            <a:endParaRPr/>
          </a:p>
        </p:txBody>
      </p:sp>
      <p:sp>
        <p:nvSpPr>
          <p:cNvPr id="477" name="Google Shape;477;p36"/>
          <p:cNvSpPr txBox="1"/>
          <p:nvPr/>
        </p:nvSpPr>
        <p:spPr>
          <a:xfrm>
            <a:off x="11457842" y="9331664"/>
            <a:ext cx="4892954" cy="3797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FBFBEC"/>
                </a:solidFill>
                <a:latin typeface="Nunito"/>
                <a:ea typeface="Nunito"/>
                <a:cs typeface="Nunito"/>
                <a:sym typeface="Nunito"/>
              </a:rPr>
              <a:t>reallygreatsite.com</a:t>
            </a:r>
            <a:endParaRPr/>
          </a:p>
        </p:txBody>
      </p:sp>
      <p:sp>
        <p:nvSpPr>
          <p:cNvPr id="478" name="Google Shape;478;p36"/>
          <p:cNvSpPr txBox="1"/>
          <p:nvPr/>
        </p:nvSpPr>
        <p:spPr>
          <a:xfrm>
            <a:off x="11457842" y="7978824"/>
            <a:ext cx="4892954" cy="3797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FBFBEC"/>
                </a:solidFill>
                <a:latin typeface="Nunito"/>
                <a:ea typeface="Nunito"/>
                <a:cs typeface="Nunito"/>
                <a:sym typeface="Nunito"/>
              </a:rPr>
              <a:t>@reallygreatsite</a:t>
            </a:r>
            <a:endParaRPr/>
          </a:p>
        </p:txBody>
      </p:sp>
      <p:sp>
        <p:nvSpPr>
          <p:cNvPr id="479" name="Google Shape;479;p36"/>
          <p:cNvSpPr txBox="1"/>
          <p:nvPr/>
        </p:nvSpPr>
        <p:spPr>
          <a:xfrm>
            <a:off x="852636" y="1179875"/>
            <a:ext cx="7468196" cy="13620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999" u="none" cap="none" strike="noStrike">
                <a:solidFill>
                  <a:srgbClr val="26232E"/>
                </a:solidFill>
                <a:latin typeface="Gruppo"/>
                <a:ea typeface="Gruppo"/>
                <a:cs typeface="Gruppo"/>
                <a:sym typeface="Gruppo"/>
              </a:rPr>
              <a:t>Contact Us</a:t>
            </a:r>
            <a:endParaRPr/>
          </a:p>
        </p:txBody>
      </p:sp>
      <p:grpSp>
        <p:nvGrpSpPr>
          <p:cNvPr id="480" name="Google Shape;480;p36"/>
          <p:cNvGrpSpPr/>
          <p:nvPr/>
        </p:nvGrpSpPr>
        <p:grpSpPr>
          <a:xfrm rot="-5403719">
            <a:off x="1174895" y="6837151"/>
            <a:ext cx="262219" cy="3177512"/>
            <a:chOff x="0" y="-38100"/>
            <a:chExt cx="35316" cy="427949"/>
          </a:xfrm>
        </p:grpSpPr>
        <p:sp>
          <p:nvSpPr>
            <p:cNvPr id="481" name="Google Shape;481;p36"/>
            <p:cNvSpPr/>
            <p:nvPr/>
          </p:nvSpPr>
          <p:spPr>
            <a:xfrm>
              <a:off x="0" y="0"/>
              <a:ext cx="35316" cy="389849"/>
            </a:xfrm>
            <a:custGeom>
              <a:rect b="b" l="l" r="r" t="t"/>
              <a:pathLst>
                <a:path extrusionOk="0" h="389849" w="35316">
                  <a:moveTo>
                    <a:pt x="0" y="0"/>
                  </a:moveTo>
                  <a:lnTo>
                    <a:pt x="35316" y="0"/>
                  </a:lnTo>
                  <a:lnTo>
                    <a:pt x="35316" y="389849"/>
                  </a:lnTo>
                  <a:lnTo>
                    <a:pt x="0" y="389849"/>
                  </a:lnTo>
                  <a:close/>
                </a:path>
              </a:pathLst>
            </a:custGeom>
            <a:solidFill>
              <a:srgbClr val="345371"/>
            </a:solidFill>
            <a:ln>
              <a:noFill/>
            </a:ln>
          </p:spPr>
        </p:sp>
        <p:sp>
          <p:nvSpPr>
            <p:cNvPr id="482" name="Google Shape;482;p36"/>
            <p:cNvSpPr txBox="1"/>
            <p:nvPr/>
          </p:nvSpPr>
          <p:spPr>
            <a:xfrm>
              <a:off x="0" y="-38100"/>
              <a:ext cx="35316" cy="4279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EC"/>
        </a:solidFill>
      </p:bgPr>
    </p:bg>
    <p:spTree>
      <p:nvGrpSpPr>
        <p:cNvPr id="486" name="Shape 486"/>
        <p:cNvGrpSpPr/>
        <p:nvPr/>
      </p:nvGrpSpPr>
      <p:grpSpPr>
        <a:xfrm>
          <a:off x="0" y="0"/>
          <a:ext cx="0" cy="0"/>
          <a:chOff x="0" y="0"/>
          <a:chExt cx="0" cy="0"/>
        </a:xfrm>
      </p:grpSpPr>
      <p:grpSp>
        <p:nvGrpSpPr>
          <p:cNvPr id="487" name="Google Shape;487;p37"/>
          <p:cNvGrpSpPr/>
          <p:nvPr/>
        </p:nvGrpSpPr>
        <p:grpSpPr>
          <a:xfrm>
            <a:off x="774218" y="2213566"/>
            <a:ext cx="5097641" cy="7472652"/>
            <a:chOff x="0" y="-19050"/>
            <a:chExt cx="1342589" cy="1968106"/>
          </a:xfrm>
        </p:grpSpPr>
        <p:sp>
          <p:nvSpPr>
            <p:cNvPr id="488" name="Google Shape;488;p3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7"/>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0" name="Google Shape;490;p37"/>
          <p:cNvGrpSpPr/>
          <p:nvPr/>
        </p:nvGrpSpPr>
        <p:grpSpPr>
          <a:xfrm>
            <a:off x="6109984" y="2213566"/>
            <a:ext cx="11512980" cy="7472652"/>
            <a:chOff x="0" y="-19050"/>
            <a:chExt cx="3032225" cy="1968106"/>
          </a:xfrm>
        </p:grpSpPr>
        <p:sp>
          <p:nvSpPr>
            <p:cNvPr id="491" name="Google Shape;491;p3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7"/>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3" name="Google Shape;493;p37"/>
          <p:cNvGrpSpPr/>
          <p:nvPr/>
        </p:nvGrpSpPr>
        <p:grpSpPr>
          <a:xfrm>
            <a:off x="1139005" y="2494284"/>
            <a:ext cx="4368067" cy="719567"/>
            <a:chOff x="0" y="-19050"/>
            <a:chExt cx="1150437" cy="189516"/>
          </a:xfrm>
        </p:grpSpPr>
        <p:sp>
          <p:nvSpPr>
            <p:cNvPr id="494" name="Google Shape;494;p3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6232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7"/>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6" name="Google Shape;496;p37"/>
          <p:cNvGrpSpPr/>
          <p:nvPr/>
        </p:nvGrpSpPr>
        <p:grpSpPr>
          <a:xfrm>
            <a:off x="9682440" y="2494284"/>
            <a:ext cx="4368067" cy="719567"/>
            <a:chOff x="0" y="-19050"/>
            <a:chExt cx="1150437" cy="189516"/>
          </a:xfrm>
        </p:grpSpPr>
        <p:sp>
          <p:nvSpPr>
            <p:cNvPr id="497" name="Google Shape;497;p3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6232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7"/>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9" name="Google Shape;499;p37"/>
          <p:cNvGrpSpPr/>
          <p:nvPr/>
        </p:nvGrpSpPr>
        <p:grpSpPr>
          <a:xfrm>
            <a:off x="1139005" y="7128683"/>
            <a:ext cx="4368067" cy="719567"/>
            <a:chOff x="0" y="-19050"/>
            <a:chExt cx="1150437" cy="189516"/>
          </a:xfrm>
        </p:grpSpPr>
        <p:sp>
          <p:nvSpPr>
            <p:cNvPr id="500" name="Google Shape;500;p3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6232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7"/>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2" name="Google Shape;502;p37"/>
          <p:cNvGrpSpPr/>
          <p:nvPr/>
        </p:nvGrpSpPr>
        <p:grpSpPr>
          <a:xfrm>
            <a:off x="1981355" y="8087748"/>
            <a:ext cx="754204" cy="771881"/>
            <a:chOff x="0" y="-19050"/>
            <a:chExt cx="812800" cy="831850"/>
          </a:xfrm>
        </p:grpSpPr>
        <p:sp>
          <p:nvSpPr>
            <p:cNvPr id="503" name="Google Shape;503;p3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623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37"/>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5" name="Google Shape;505;p37"/>
          <p:cNvGrpSpPr/>
          <p:nvPr/>
        </p:nvGrpSpPr>
        <p:grpSpPr>
          <a:xfrm>
            <a:off x="2914918" y="8087748"/>
            <a:ext cx="754204" cy="771881"/>
            <a:chOff x="0" y="-19050"/>
            <a:chExt cx="812800" cy="831850"/>
          </a:xfrm>
        </p:grpSpPr>
        <p:sp>
          <p:nvSpPr>
            <p:cNvPr id="506" name="Google Shape;506;p3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3453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37"/>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8" name="Google Shape;508;p37"/>
          <p:cNvGrpSpPr/>
          <p:nvPr/>
        </p:nvGrpSpPr>
        <p:grpSpPr>
          <a:xfrm>
            <a:off x="3848480" y="8087748"/>
            <a:ext cx="754204" cy="771881"/>
            <a:chOff x="0" y="-19050"/>
            <a:chExt cx="812800" cy="831850"/>
          </a:xfrm>
        </p:grpSpPr>
        <p:sp>
          <p:nvSpPr>
            <p:cNvPr id="509" name="Google Shape;509;p3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BFB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7"/>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1" name="Google Shape;511;p37"/>
          <p:cNvSpPr txBox="1"/>
          <p:nvPr/>
        </p:nvSpPr>
        <p:spPr>
          <a:xfrm>
            <a:off x="1232396" y="3464821"/>
            <a:ext cx="4181285" cy="50050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26232E"/>
                </a:solidFill>
                <a:latin typeface="Nunito"/>
                <a:ea typeface="Nunito"/>
                <a:cs typeface="Nunito"/>
                <a:sym typeface="Nunito"/>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26232E"/>
                </a:solidFill>
                <a:latin typeface="Nunito"/>
                <a:ea typeface="Nunito"/>
                <a:cs typeface="Nunito"/>
                <a:sym typeface="Nunito"/>
              </a:rPr>
              <a:t>uses the following free fonts:</a:t>
            </a:r>
            <a:endParaRPr/>
          </a:p>
        </p:txBody>
      </p:sp>
      <p:sp>
        <p:nvSpPr>
          <p:cNvPr id="512" name="Google Shape;512;p37"/>
          <p:cNvSpPr txBox="1"/>
          <p:nvPr/>
        </p:nvSpPr>
        <p:spPr>
          <a:xfrm>
            <a:off x="1175455" y="6557631"/>
            <a:ext cx="4368067" cy="2433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26232E"/>
                </a:solidFill>
                <a:latin typeface="Nunito"/>
                <a:ea typeface="Nunito"/>
                <a:cs typeface="Nunito"/>
                <a:sym typeface="Nunito"/>
              </a:rPr>
              <a:t>You can find these fonts online too.</a:t>
            </a:r>
            <a:endParaRPr/>
          </a:p>
        </p:txBody>
      </p:sp>
      <p:sp>
        <p:nvSpPr>
          <p:cNvPr id="513" name="Google Shape;513;p37"/>
          <p:cNvSpPr txBox="1"/>
          <p:nvPr/>
        </p:nvSpPr>
        <p:spPr>
          <a:xfrm>
            <a:off x="1747757" y="4254822"/>
            <a:ext cx="3150600" cy="211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97" u="none" cap="none" strike="noStrike">
                <a:solidFill>
                  <a:srgbClr val="26232E"/>
                </a:solidFill>
                <a:latin typeface="Nunito"/>
                <a:ea typeface="Nunito"/>
                <a:cs typeface="Nunito"/>
                <a:sym typeface="Nunito"/>
              </a:rPr>
              <a:t>TITLES:</a:t>
            </a:r>
            <a:endParaRPr/>
          </a:p>
          <a:p>
            <a:pPr indent="0" lvl="0" marL="0" marR="0" rtl="0" algn="ctr">
              <a:lnSpc>
                <a:spcPct val="80000"/>
              </a:lnSpc>
              <a:spcBef>
                <a:spcPts val="0"/>
              </a:spcBef>
              <a:spcAft>
                <a:spcPts val="0"/>
              </a:spcAft>
              <a:buNone/>
            </a:pPr>
            <a:r>
              <a:rPr b="1" i="0" lang="en-US" sz="2110" u="none" cap="none" strike="noStrike">
                <a:solidFill>
                  <a:srgbClr val="26232E"/>
                </a:solidFill>
                <a:latin typeface="Nunito"/>
                <a:ea typeface="Nunito"/>
                <a:cs typeface="Nunito"/>
                <a:sym typeface="Nunito"/>
              </a:rPr>
              <a:t>GRUPPO &amp; BARLOW BLACK</a:t>
            </a:r>
            <a:endParaRPr/>
          </a:p>
          <a:p>
            <a:pPr indent="0" lvl="0" marL="0" marR="0" rtl="0" algn="ctr">
              <a:lnSpc>
                <a:spcPct val="80000"/>
              </a:lnSpc>
              <a:spcBef>
                <a:spcPts val="0"/>
              </a:spcBef>
              <a:spcAft>
                <a:spcPts val="0"/>
              </a:spcAft>
              <a:buNone/>
            </a:pPr>
            <a:r>
              <a:t/>
            </a:r>
            <a:endParaRPr b="1" i="0" sz="2110" u="none" cap="none" strike="noStrike">
              <a:solidFill>
                <a:srgbClr val="26232E"/>
              </a:solidFill>
              <a:latin typeface="Nunito"/>
              <a:ea typeface="Nunito"/>
              <a:cs typeface="Nunito"/>
              <a:sym typeface="Nunito"/>
            </a:endParaRPr>
          </a:p>
          <a:p>
            <a:pPr indent="0" lvl="0" marL="0" marR="0" rtl="0" algn="ctr">
              <a:lnSpc>
                <a:spcPct val="80000"/>
              </a:lnSpc>
              <a:spcBef>
                <a:spcPts val="0"/>
              </a:spcBef>
              <a:spcAft>
                <a:spcPts val="0"/>
              </a:spcAft>
              <a:buNone/>
            </a:pPr>
            <a:r>
              <a:rPr b="1" i="0" lang="en-US" sz="1497" u="none" cap="none" strike="noStrike">
                <a:solidFill>
                  <a:srgbClr val="26232E"/>
                </a:solidFill>
                <a:latin typeface="Nunito"/>
                <a:ea typeface="Nunito"/>
                <a:cs typeface="Nunito"/>
                <a:sym typeface="Nunito"/>
              </a:rPr>
              <a:t>HEADERS:</a:t>
            </a:r>
            <a:endParaRPr/>
          </a:p>
          <a:p>
            <a:pPr indent="0" lvl="0" marL="0" marR="0" rtl="0" algn="ctr">
              <a:lnSpc>
                <a:spcPct val="80000"/>
              </a:lnSpc>
              <a:spcBef>
                <a:spcPts val="0"/>
              </a:spcBef>
              <a:spcAft>
                <a:spcPts val="0"/>
              </a:spcAft>
              <a:buNone/>
            </a:pPr>
            <a:r>
              <a:rPr b="1" i="0" lang="en-US" sz="2110" u="none" cap="none" strike="noStrike">
                <a:solidFill>
                  <a:srgbClr val="26232E"/>
                </a:solidFill>
                <a:latin typeface="Nunito"/>
                <a:ea typeface="Nunito"/>
                <a:cs typeface="Nunito"/>
                <a:sym typeface="Nunito"/>
              </a:rPr>
              <a:t>NUNITO BOLD</a:t>
            </a:r>
            <a:endParaRPr/>
          </a:p>
          <a:p>
            <a:pPr indent="0" lvl="0" marL="0" marR="0" rtl="0" algn="ctr">
              <a:lnSpc>
                <a:spcPct val="80000"/>
              </a:lnSpc>
              <a:spcBef>
                <a:spcPts val="0"/>
              </a:spcBef>
              <a:spcAft>
                <a:spcPts val="0"/>
              </a:spcAft>
              <a:buNone/>
            </a:pPr>
            <a:r>
              <a:t/>
            </a:r>
            <a:endParaRPr b="1" i="0" sz="2110" u="none" cap="none" strike="noStrike">
              <a:solidFill>
                <a:srgbClr val="26232E"/>
              </a:solidFill>
              <a:latin typeface="Nunito"/>
              <a:ea typeface="Nunito"/>
              <a:cs typeface="Nunito"/>
              <a:sym typeface="Nunito"/>
            </a:endParaRPr>
          </a:p>
          <a:p>
            <a:pPr indent="0" lvl="0" marL="0" marR="0" rtl="0" algn="ctr">
              <a:lnSpc>
                <a:spcPct val="80000"/>
              </a:lnSpc>
              <a:spcBef>
                <a:spcPts val="0"/>
              </a:spcBef>
              <a:spcAft>
                <a:spcPts val="0"/>
              </a:spcAft>
              <a:buNone/>
            </a:pPr>
            <a:r>
              <a:rPr b="1" i="0" lang="en-US" sz="1497" u="none" cap="none" strike="noStrike">
                <a:solidFill>
                  <a:srgbClr val="26232E"/>
                </a:solidFill>
                <a:latin typeface="Nunito"/>
                <a:ea typeface="Nunito"/>
                <a:cs typeface="Nunito"/>
                <a:sym typeface="Nunito"/>
              </a:rPr>
              <a:t>BODY COPY:</a:t>
            </a:r>
            <a:endParaRPr/>
          </a:p>
          <a:p>
            <a:pPr indent="0" lvl="0" marL="0" marR="0" rtl="0" algn="ctr">
              <a:lnSpc>
                <a:spcPct val="80000"/>
              </a:lnSpc>
              <a:spcBef>
                <a:spcPts val="0"/>
              </a:spcBef>
              <a:spcAft>
                <a:spcPts val="0"/>
              </a:spcAft>
              <a:buNone/>
            </a:pPr>
            <a:r>
              <a:rPr b="1" i="0" lang="en-US" sz="2110" u="none" cap="none" strike="noStrike">
                <a:solidFill>
                  <a:srgbClr val="26232E"/>
                </a:solidFill>
                <a:latin typeface="Nunito"/>
                <a:ea typeface="Nunito"/>
                <a:cs typeface="Nunito"/>
                <a:sym typeface="Nunito"/>
              </a:rPr>
              <a:t>NUNITO</a:t>
            </a:r>
            <a:endParaRPr/>
          </a:p>
        </p:txBody>
      </p:sp>
      <p:sp>
        <p:nvSpPr>
          <p:cNvPr id="514" name="Google Shape;514;p37"/>
          <p:cNvSpPr txBox="1"/>
          <p:nvPr/>
        </p:nvSpPr>
        <p:spPr>
          <a:xfrm>
            <a:off x="1747770"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26232E"/>
                </a:solidFill>
                <a:latin typeface="Nunito"/>
                <a:ea typeface="Nunito"/>
                <a:cs typeface="Nunito"/>
                <a:sym typeface="Nunito"/>
              </a:rPr>
              <a:t>#26232E</a:t>
            </a:r>
            <a:endParaRPr/>
          </a:p>
        </p:txBody>
      </p:sp>
      <p:sp>
        <p:nvSpPr>
          <p:cNvPr id="515" name="Google Shape;515;p37"/>
          <p:cNvSpPr txBox="1"/>
          <p:nvPr/>
        </p:nvSpPr>
        <p:spPr>
          <a:xfrm>
            <a:off x="2681333"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26232E"/>
                </a:solidFill>
                <a:latin typeface="Nunito"/>
                <a:ea typeface="Nunito"/>
                <a:cs typeface="Nunito"/>
                <a:sym typeface="Nunito"/>
              </a:rPr>
              <a:t>#345371</a:t>
            </a:r>
            <a:endParaRPr/>
          </a:p>
        </p:txBody>
      </p:sp>
      <p:sp>
        <p:nvSpPr>
          <p:cNvPr id="516" name="Google Shape;516;p37"/>
          <p:cNvSpPr txBox="1"/>
          <p:nvPr/>
        </p:nvSpPr>
        <p:spPr>
          <a:xfrm>
            <a:off x="3614896"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26232E"/>
                </a:solidFill>
                <a:latin typeface="Nunito"/>
                <a:ea typeface="Nunito"/>
                <a:cs typeface="Nunito"/>
                <a:sym typeface="Nunito"/>
              </a:rPr>
              <a:t>#FBFBEC</a:t>
            </a:r>
            <a:endParaRPr/>
          </a:p>
        </p:txBody>
      </p:sp>
      <p:sp>
        <p:nvSpPr>
          <p:cNvPr id="517" name="Google Shape;517;p37"/>
          <p:cNvSpPr txBox="1"/>
          <p:nvPr/>
        </p:nvSpPr>
        <p:spPr>
          <a:xfrm>
            <a:off x="3733790" y="419354"/>
            <a:ext cx="10820419" cy="12096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26232E"/>
                </a:solidFill>
                <a:latin typeface="Gruppo"/>
                <a:ea typeface="Gruppo"/>
                <a:cs typeface="Gruppo"/>
                <a:sym typeface="Gruppo"/>
              </a:rPr>
              <a:t>Resource Page</a:t>
            </a:r>
            <a:endParaRPr/>
          </a:p>
        </p:txBody>
      </p:sp>
      <p:sp>
        <p:nvSpPr>
          <p:cNvPr id="518" name="Google Shape;518;p37"/>
          <p:cNvSpPr txBox="1"/>
          <p:nvPr/>
        </p:nvSpPr>
        <p:spPr>
          <a:xfrm>
            <a:off x="4210005" y="1682138"/>
            <a:ext cx="9867990" cy="346583"/>
          </a:xfrm>
          <a:prstGeom prst="rect">
            <a:avLst/>
          </a:prstGeom>
          <a:noFill/>
          <a:ln>
            <a:noFill/>
          </a:ln>
        </p:spPr>
        <p:txBody>
          <a:bodyPr anchorCtr="0" anchor="t" bIns="0" lIns="0" spcFirstLastPara="1" rIns="0" wrap="square" tIns="0">
            <a:spAutoFit/>
          </a:bodyPr>
          <a:lstStyle/>
          <a:p>
            <a:pPr indent="0" lvl="1" marL="0" marR="0" rtl="0" algn="ctr">
              <a:lnSpc>
                <a:spcPct val="122009"/>
              </a:lnSpc>
              <a:spcBef>
                <a:spcPts val="0"/>
              </a:spcBef>
              <a:spcAft>
                <a:spcPts val="0"/>
              </a:spcAft>
              <a:buNone/>
            </a:pPr>
            <a:r>
              <a:rPr b="0" i="0" lang="en-US" sz="2299" u="none" cap="none" strike="noStrike">
                <a:solidFill>
                  <a:srgbClr val="26232E"/>
                </a:solidFill>
                <a:latin typeface="Nunito"/>
                <a:ea typeface="Nunito"/>
                <a:cs typeface="Nunito"/>
                <a:sym typeface="Nunito"/>
              </a:rPr>
              <a:t>Use these design resources in your Canva Presentation.</a:t>
            </a:r>
            <a:endParaRPr/>
          </a:p>
        </p:txBody>
      </p:sp>
      <p:sp>
        <p:nvSpPr>
          <p:cNvPr id="519" name="Google Shape;519;p37"/>
          <p:cNvSpPr txBox="1"/>
          <p:nvPr/>
        </p:nvSpPr>
        <p:spPr>
          <a:xfrm>
            <a:off x="11706206" y="9925361"/>
            <a:ext cx="5916757" cy="16599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ED7843"/>
                </a:solidFill>
                <a:latin typeface="Nunito"/>
                <a:ea typeface="Nunito"/>
                <a:cs typeface="Nunito"/>
                <a:sym typeface="Nunito"/>
              </a:rPr>
              <a:t>DON'T FORGET TO DELETE THIS PAGE BEFORE PRESENTING. </a:t>
            </a:r>
            <a:endParaRPr/>
          </a:p>
        </p:txBody>
      </p:sp>
      <p:sp>
        <p:nvSpPr>
          <p:cNvPr id="520" name="Google Shape;520;p37"/>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26232E"/>
                </a:solidFill>
                <a:latin typeface="Nunito"/>
                <a:ea typeface="Nunito"/>
                <a:cs typeface="Nunito"/>
                <a:sym typeface="Nunito"/>
              </a:rPr>
              <a:t>Fonts</a:t>
            </a:r>
            <a:endParaRPr/>
          </a:p>
        </p:txBody>
      </p:sp>
      <p:sp>
        <p:nvSpPr>
          <p:cNvPr id="521" name="Google Shape;521;p37"/>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26232E"/>
                </a:solidFill>
                <a:latin typeface="Nunito"/>
                <a:ea typeface="Nunito"/>
                <a:cs typeface="Nunito"/>
                <a:sym typeface="Nunito"/>
              </a:rPr>
              <a:t>Design Elements</a:t>
            </a:r>
            <a:endParaRPr/>
          </a:p>
        </p:txBody>
      </p:sp>
      <p:sp>
        <p:nvSpPr>
          <p:cNvPr id="522" name="Google Shape;522;p37"/>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26232E"/>
                </a:solidFill>
                <a:latin typeface="Nunito"/>
                <a:ea typeface="Nunito"/>
                <a:cs typeface="Nunito"/>
                <a:sym typeface="Nunito"/>
              </a:rPr>
              <a:t>Colors</a:t>
            </a:r>
            <a:endParaRPr/>
          </a:p>
        </p:txBody>
      </p:sp>
      <p:grpSp>
        <p:nvGrpSpPr>
          <p:cNvPr id="523" name="Google Shape;523;p37"/>
          <p:cNvGrpSpPr/>
          <p:nvPr/>
        </p:nvGrpSpPr>
        <p:grpSpPr>
          <a:xfrm>
            <a:off x="6593151" y="3965328"/>
            <a:ext cx="10546647" cy="4830025"/>
            <a:chOff x="0" y="0"/>
            <a:chExt cx="14062195" cy="6440034"/>
          </a:xfrm>
        </p:grpSpPr>
        <p:sp>
          <p:nvSpPr>
            <p:cNvPr id="524" name="Google Shape;524;p37"/>
            <p:cNvSpPr/>
            <p:nvPr/>
          </p:nvSpPr>
          <p:spPr>
            <a:xfrm>
              <a:off x="11474108" y="1872843"/>
              <a:ext cx="988755" cy="850329"/>
            </a:xfrm>
            <a:custGeom>
              <a:rect b="b" l="l" r="r" t="t"/>
              <a:pathLst>
                <a:path extrusionOk="0" h="850329" w="988755">
                  <a:moveTo>
                    <a:pt x="0" y="0"/>
                  </a:moveTo>
                  <a:lnTo>
                    <a:pt x="988755" y="0"/>
                  </a:lnTo>
                  <a:lnTo>
                    <a:pt x="988755" y="850329"/>
                  </a:lnTo>
                  <a:lnTo>
                    <a:pt x="0" y="850329"/>
                  </a:lnTo>
                  <a:lnTo>
                    <a:pt x="0" y="0"/>
                  </a:lnTo>
                  <a:close/>
                </a:path>
              </a:pathLst>
            </a:custGeom>
            <a:blipFill rotWithShape="1">
              <a:blip r:embed="rId3">
                <a:alphaModFix/>
              </a:blip>
              <a:stretch>
                <a:fillRect b="0" l="0" r="0" t="0"/>
              </a:stretch>
            </a:blipFill>
            <a:ln>
              <a:noFill/>
            </a:ln>
          </p:spPr>
        </p:sp>
        <p:sp>
          <p:nvSpPr>
            <p:cNvPr id="525" name="Google Shape;525;p37"/>
            <p:cNvSpPr/>
            <p:nvPr/>
          </p:nvSpPr>
          <p:spPr>
            <a:xfrm>
              <a:off x="13282010" y="3516039"/>
              <a:ext cx="702748" cy="971135"/>
            </a:xfrm>
            <a:custGeom>
              <a:rect b="b" l="l" r="r" t="t"/>
              <a:pathLst>
                <a:path extrusionOk="0" h="971135" w="702748">
                  <a:moveTo>
                    <a:pt x="0" y="0"/>
                  </a:moveTo>
                  <a:lnTo>
                    <a:pt x="702749" y="0"/>
                  </a:lnTo>
                  <a:lnTo>
                    <a:pt x="702749" y="971135"/>
                  </a:lnTo>
                  <a:lnTo>
                    <a:pt x="0" y="971135"/>
                  </a:lnTo>
                  <a:lnTo>
                    <a:pt x="0" y="0"/>
                  </a:lnTo>
                  <a:close/>
                </a:path>
              </a:pathLst>
            </a:custGeom>
            <a:blipFill rotWithShape="1">
              <a:blip r:embed="rId4">
                <a:alphaModFix/>
              </a:blip>
              <a:stretch>
                <a:fillRect b="0" l="0" r="0" t="0"/>
              </a:stretch>
            </a:blipFill>
            <a:ln>
              <a:noFill/>
            </a:ln>
          </p:spPr>
        </p:sp>
        <p:sp>
          <p:nvSpPr>
            <p:cNvPr id="526" name="Google Shape;526;p37"/>
            <p:cNvSpPr/>
            <p:nvPr/>
          </p:nvSpPr>
          <p:spPr>
            <a:xfrm>
              <a:off x="11679454" y="3619503"/>
              <a:ext cx="578973" cy="867670"/>
            </a:xfrm>
            <a:custGeom>
              <a:rect b="b" l="l" r="r" t="t"/>
              <a:pathLst>
                <a:path extrusionOk="0" h="867670" w="578973">
                  <a:moveTo>
                    <a:pt x="0" y="0"/>
                  </a:moveTo>
                  <a:lnTo>
                    <a:pt x="578973" y="0"/>
                  </a:lnTo>
                  <a:lnTo>
                    <a:pt x="578973" y="867671"/>
                  </a:lnTo>
                  <a:lnTo>
                    <a:pt x="0" y="867671"/>
                  </a:lnTo>
                  <a:lnTo>
                    <a:pt x="0" y="0"/>
                  </a:lnTo>
                  <a:close/>
                </a:path>
              </a:pathLst>
            </a:custGeom>
            <a:blipFill rotWithShape="1">
              <a:blip r:embed="rId5">
                <a:alphaModFix/>
              </a:blip>
              <a:stretch>
                <a:fillRect b="0" l="0" r="0" t="0"/>
              </a:stretch>
            </a:blipFill>
            <a:ln>
              <a:noFill/>
            </a:ln>
          </p:spPr>
        </p:sp>
        <p:sp>
          <p:nvSpPr>
            <p:cNvPr id="527" name="Google Shape;527;p37"/>
            <p:cNvSpPr/>
            <p:nvPr/>
          </p:nvSpPr>
          <p:spPr>
            <a:xfrm>
              <a:off x="13101996" y="5361967"/>
              <a:ext cx="960199" cy="867670"/>
            </a:xfrm>
            <a:custGeom>
              <a:rect b="b" l="l" r="r" t="t"/>
              <a:pathLst>
                <a:path extrusionOk="0" h="867670" w="960199">
                  <a:moveTo>
                    <a:pt x="0" y="0"/>
                  </a:moveTo>
                  <a:lnTo>
                    <a:pt x="960198" y="0"/>
                  </a:lnTo>
                  <a:lnTo>
                    <a:pt x="960198" y="867670"/>
                  </a:lnTo>
                  <a:lnTo>
                    <a:pt x="0" y="867670"/>
                  </a:lnTo>
                  <a:lnTo>
                    <a:pt x="0" y="0"/>
                  </a:lnTo>
                  <a:close/>
                </a:path>
              </a:pathLst>
            </a:custGeom>
            <a:blipFill rotWithShape="1">
              <a:blip r:embed="rId6">
                <a:alphaModFix/>
              </a:blip>
              <a:stretch>
                <a:fillRect b="0" l="0" r="0" t="0"/>
              </a:stretch>
            </a:blipFill>
            <a:ln>
              <a:noFill/>
            </a:ln>
          </p:spPr>
        </p:sp>
        <p:sp>
          <p:nvSpPr>
            <p:cNvPr id="528" name="Google Shape;528;p37"/>
            <p:cNvSpPr/>
            <p:nvPr/>
          </p:nvSpPr>
          <p:spPr>
            <a:xfrm>
              <a:off x="13101996" y="51732"/>
              <a:ext cx="867670" cy="867670"/>
            </a:xfrm>
            <a:custGeom>
              <a:rect b="b" l="l" r="r" t="t"/>
              <a:pathLst>
                <a:path extrusionOk="0" h="867670" w="867670">
                  <a:moveTo>
                    <a:pt x="0" y="0"/>
                  </a:moveTo>
                  <a:lnTo>
                    <a:pt x="867670" y="0"/>
                  </a:lnTo>
                  <a:lnTo>
                    <a:pt x="867670" y="867671"/>
                  </a:lnTo>
                  <a:lnTo>
                    <a:pt x="0" y="867671"/>
                  </a:lnTo>
                  <a:lnTo>
                    <a:pt x="0" y="0"/>
                  </a:lnTo>
                  <a:close/>
                </a:path>
              </a:pathLst>
            </a:custGeom>
            <a:blipFill rotWithShape="1">
              <a:blip r:embed="rId7">
                <a:alphaModFix/>
              </a:blip>
              <a:stretch>
                <a:fillRect b="0" l="0" r="0" t="0"/>
              </a:stretch>
            </a:blipFill>
            <a:ln>
              <a:noFill/>
            </a:ln>
          </p:spPr>
        </p:sp>
        <p:sp>
          <p:nvSpPr>
            <p:cNvPr id="529" name="Google Shape;529;p37"/>
            <p:cNvSpPr/>
            <p:nvPr/>
          </p:nvSpPr>
          <p:spPr>
            <a:xfrm>
              <a:off x="11364140" y="60403"/>
              <a:ext cx="1187094" cy="729524"/>
            </a:xfrm>
            <a:custGeom>
              <a:rect b="b" l="l" r="r" t="t"/>
              <a:pathLst>
                <a:path extrusionOk="0" h="729524" w="1187094">
                  <a:moveTo>
                    <a:pt x="0" y="0"/>
                  </a:moveTo>
                  <a:lnTo>
                    <a:pt x="1187095" y="0"/>
                  </a:lnTo>
                  <a:lnTo>
                    <a:pt x="1187095" y="729523"/>
                  </a:lnTo>
                  <a:lnTo>
                    <a:pt x="0" y="729523"/>
                  </a:lnTo>
                  <a:lnTo>
                    <a:pt x="0" y="0"/>
                  </a:lnTo>
                  <a:close/>
                </a:path>
              </a:pathLst>
            </a:custGeom>
            <a:blipFill rotWithShape="1">
              <a:blip r:embed="rId8">
                <a:alphaModFix/>
              </a:blip>
              <a:stretch>
                <a:fillRect b="0" l="0" r="0" t="0"/>
              </a:stretch>
            </a:blipFill>
            <a:ln>
              <a:noFill/>
            </a:ln>
          </p:spPr>
        </p:sp>
        <p:sp>
          <p:nvSpPr>
            <p:cNvPr id="530" name="Google Shape;530;p37"/>
            <p:cNvSpPr/>
            <p:nvPr/>
          </p:nvSpPr>
          <p:spPr>
            <a:xfrm>
              <a:off x="13013624" y="1872843"/>
              <a:ext cx="971135" cy="971135"/>
            </a:xfrm>
            <a:custGeom>
              <a:rect b="b" l="l" r="r" t="t"/>
              <a:pathLst>
                <a:path extrusionOk="0" h="971135" w="971135">
                  <a:moveTo>
                    <a:pt x="0" y="0"/>
                  </a:moveTo>
                  <a:lnTo>
                    <a:pt x="971135" y="0"/>
                  </a:lnTo>
                  <a:lnTo>
                    <a:pt x="971135" y="971134"/>
                  </a:lnTo>
                  <a:lnTo>
                    <a:pt x="0" y="971134"/>
                  </a:lnTo>
                  <a:lnTo>
                    <a:pt x="0" y="0"/>
                  </a:lnTo>
                  <a:close/>
                </a:path>
              </a:pathLst>
            </a:custGeom>
            <a:blipFill rotWithShape="1">
              <a:blip r:embed="rId9">
                <a:alphaModFix/>
              </a:blip>
              <a:stretch>
                <a:fillRect b="0" l="0" r="0" t="0"/>
              </a:stretch>
            </a:blipFill>
            <a:ln>
              <a:noFill/>
            </a:ln>
          </p:spPr>
        </p:sp>
        <p:sp>
          <p:nvSpPr>
            <p:cNvPr id="531" name="Google Shape;531;p37"/>
            <p:cNvSpPr/>
            <p:nvPr/>
          </p:nvSpPr>
          <p:spPr>
            <a:xfrm>
              <a:off x="11582164" y="5383506"/>
              <a:ext cx="676263" cy="971135"/>
            </a:xfrm>
            <a:custGeom>
              <a:rect b="b" l="l" r="r" t="t"/>
              <a:pathLst>
                <a:path extrusionOk="0" h="971135" w="676263">
                  <a:moveTo>
                    <a:pt x="0" y="0"/>
                  </a:moveTo>
                  <a:lnTo>
                    <a:pt x="676263" y="0"/>
                  </a:lnTo>
                  <a:lnTo>
                    <a:pt x="676263" y="971134"/>
                  </a:lnTo>
                  <a:lnTo>
                    <a:pt x="0" y="971134"/>
                  </a:lnTo>
                  <a:lnTo>
                    <a:pt x="0" y="0"/>
                  </a:lnTo>
                  <a:close/>
                </a:path>
              </a:pathLst>
            </a:custGeom>
            <a:blipFill rotWithShape="1">
              <a:blip r:embed="rId10">
                <a:alphaModFix/>
              </a:blip>
              <a:stretch>
                <a:fillRect b="0" l="0" r="0" t="0"/>
              </a:stretch>
            </a:blipFill>
            <a:ln>
              <a:noFill/>
            </a:ln>
          </p:spPr>
        </p:sp>
        <p:sp>
          <p:nvSpPr>
            <p:cNvPr id="532" name="Google Shape;532;p37"/>
            <p:cNvSpPr/>
            <p:nvPr/>
          </p:nvSpPr>
          <p:spPr>
            <a:xfrm>
              <a:off x="6949626" y="9541"/>
              <a:ext cx="852833" cy="971135"/>
            </a:xfrm>
            <a:custGeom>
              <a:rect b="b" l="l" r="r" t="t"/>
              <a:pathLst>
                <a:path extrusionOk="0" h="971135" w="852833">
                  <a:moveTo>
                    <a:pt x="0" y="0"/>
                  </a:moveTo>
                  <a:lnTo>
                    <a:pt x="852833" y="0"/>
                  </a:lnTo>
                  <a:lnTo>
                    <a:pt x="852833" y="971135"/>
                  </a:lnTo>
                  <a:lnTo>
                    <a:pt x="0" y="971135"/>
                  </a:lnTo>
                  <a:lnTo>
                    <a:pt x="0" y="0"/>
                  </a:lnTo>
                  <a:close/>
                </a:path>
              </a:pathLst>
            </a:custGeom>
            <a:blipFill rotWithShape="1">
              <a:blip r:embed="rId11">
                <a:alphaModFix/>
              </a:blip>
              <a:stretch>
                <a:fillRect b="0" l="0" r="0" t="0"/>
              </a:stretch>
            </a:blipFill>
            <a:ln>
              <a:noFill/>
            </a:ln>
          </p:spPr>
        </p:sp>
        <p:sp>
          <p:nvSpPr>
            <p:cNvPr id="533" name="Google Shape;533;p37"/>
            <p:cNvSpPr/>
            <p:nvPr/>
          </p:nvSpPr>
          <p:spPr>
            <a:xfrm>
              <a:off x="9766938" y="185737"/>
              <a:ext cx="1125965" cy="669437"/>
            </a:xfrm>
            <a:custGeom>
              <a:rect b="b" l="l" r="r" t="t"/>
              <a:pathLst>
                <a:path extrusionOk="0" h="669437" w="1125965">
                  <a:moveTo>
                    <a:pt x="0" y="0"/>
                  </a:moveTo>
                  <a:lnTo>
                    <a:pt x="1125964" y="0"/>
                  </a:lnTo>
                  <a:lnTo>
                    <a:pt x="1125964" y="669437"/>
                  </a:lnTo>
                  <a:lnTo>
                    <a:pt x="0" y="669437"/>
                  </a:lnTo>
                  <a:lnTo>
                    <a:pt x="0" y="0"/>
                  </a:lnTo>
                  <a:close/>
                </a:path>
              </a:pathLst>
            </a:custGeom>
            <a:blipFill rotWithShape="1">
              <a:blip r:embed="rId12">
                <a:alphaModFix/>
              </a:blip>
              <a:stretch>
                <a:fillRect b="0" l="0" r="0" t="0"/>
              </a:stretch>
            </a:blipFill>
            <a:ln>
              <a:noFill/>
            </a:ln>
          </p:spPr>
        </p:sp>
        <p:sp>
          <p:nvSpPr>
            <p:cNvPr id="534" name="Google Shape;534;p37"/>
            <p:cNvSpPr/>
            <p:nvPr/>
          </p:nvSpPr>
          <p:spPr>
            <a:xfrm>
              <a:off x="1350798" y="61274"/>
              <a:ext cx="867670" cy="867670"/>
            </a:xfrm>
            <a:custGeom>
              <a:rect b="b" l="l" r="r" t="t"/>
              <a:pathLst>
                <a:path extrusionOk="0" h="867670" w="867670">
                  <a:moveTo>
                    <a:pt x="0" y="0"/>
                  </a:moveTo>
                  <a:lnTo>
                    <a:pt x="867670" y="0"/>
                  </a:lnTo>
                  <a:lnTo>
                    <a:pt x="867670" y="867670"/>
                  </a:lnTo>
                  <a:lnTo>
                    <a:pt x="0" y="867670"/>
                  </a:lnTo>
                  <a:lnTo>
                    <a:pt x="0" y="0"/>
                  </a:lnTo>
                  <a:close/>
                </a:path>
              </a:pathLst>
            </a:custGeom>
            <a:blipFill rotWithShape="1">
              <a:blip r:embed="rId13">
                <a:alphaModFix/>
              </a:blip>
              <a:stretch>
                <a:fillRect b="0" l="0" r="0" t="0"/>
              </a:stretch>
            </a:blipFill>
            <a:ln>
              <a:noFill/>
            </a:ln>
          </p:spPr>
        </p:sp>
        <p:sp>
          <p:nvSpPr>
            <p:cNvPr id="535" name="Google Shape;535;p37"/>
            <p:cNvSpPr/>
            <p:nvPr/>
          </p:nvSpPr>
          <p:spPr>
            <a:xfrm>
              <a:off x="7048" y="61274"/>
              <a:ext cx="867670" cy="867670"/>
            </a:xfrm>
            <a:custGeom>
              <a:rect b="b" l="l" r="r" t="t"/>
              <a:pathLst>
                <a:path extrusionOk="0" h="867670" w="867670">
                  <a:moveTo>
                    <a:pt x="0" y="0"/>
                  </a:moveTo>
                  <a:lnTo>
                    <a:pt x="867671" y="0"/>
                  </a:lnTo>
                  <a:lnTo>
                    <a:pt x="867671" y="867670"/>
                  </a:lnTo>
                  <a:lnTo>
                    <a:pt x="0" y="867670"/>
                  </a:lnTo>
                  <a:lnTo>
                    <a:pt x="0" y="0"/>
                  </a:lnTo>
                  <a:close/>
                </a:path>
              </a:pathLst>
            </a:custGeom>
            <a:blipFill rotWithShape="1">
              <a:blip r:embed="rId14">
                <a:alphaModFix/>
              </a:blip>
              <a:stretch>
                <a:fillRect b="0" l="0" r="0" t="0"/>
              </a:stretch>
            </a:blipFill>
            <a:ln>
              <a:noFill/>
            </a:ln>
          </p:spPr>
        </p:sp>
        <p:sp>
          <p:nvSpPr>
            <p:cNvPr id="536" name="Google Shape;536;p37"/>
            <p:cNvSpPr/>
            <p:nvPr/>
          </p:nvSpPr>
          <p:spPr>
            <a:xfrm>
              <a:off x="5468591" y="35543"/>
              <a:ext cx="962900" cy="919132"/>
            </a:xfrm>
            <a:custGeom>
              <a:rect b="b" l="l" r="r" t="t"/>
              <a:pathLst>
                <a:path extrusionOk="0" h="919132" w="962900">
                  <a:moveTo>
                    <a:pt x="0" y="0"/>
                  </a:moveTo>
                  <a:lnTo>
                    <a:pt x="962900" y="0"/>
                  </a:lnTo>
                  <a:lnTo>
                    <a:pt x="962900" y="919132"/>
                  </a:lnTo>
                  <a:lnTo>
                    <a:pt x="0" y="919132"/>
                  </a:lnTo>
                  <a:lnTo>
                    <a:pt x="0" y="0"/>
                  </a:lnTo>
                  <a:close/>
                </a:path>
              </a:pathLst>
            </a:custGeom>
            <a:blipFill rotWithShape="1">
              <a:blip r:embed="rId15">
                <a:alphaModFix/>
              </a:blip>
              <a:stretch>
                <a:fillRect b="0" l="0" r="0" t="0"/>
              </a:stretch>
            </a:blipFill>
            <a:ln>
              <a:noFill/>
            </a:ln>
          </p:spPr>
        </p:sp>
        <p:sp>
          <p:nvSpPr>
            <p:cNvPr id="537" name="Google Shape;537;p37"/>
            <p:cNvSpPr/>
            <p:nvPr/>
          </p:nvSpPr>
          <p:spPr>
            <a:xfrm>
              <a:off x="2714171" y="9541"/>
              <a:ext cx="964072" cy="971135"/>
            </a:xfrm>
            <a:custGeom>
              <a:rect b="b" l="l" r="r" t="t"/>
              <a:pathLst>
                <a:path extrusionOk="0" h="971135" w="964072">
                  <a:moveTo>
                    <a:pt x="0" y="0"/>
                  </a:moveTo>
                  <a:lnTo>
                    <a:pt x="964072" y="0"/>
                  </a:lnTo>
                  <a:lnTo>
                    <a:pt x="964072" y="971135"/>
                  </a:lnTo>
                  <a:lnTo>
                    <a:pt x="0" y="971135"/>
                  </a:lnTo>
                  <a:lnTo>
                    <a:pt x="0" y="0"/>
                  </a:lnTo>
                  <a:close/>
                </a:path>
              </a:pathLst>
            </a:custGeom>
            <a:blipFill rotWithShape="1">
              <a:blip r:embed="rId16">
                <a:alphaModFix/>
              </a:blip>
              <a:stretch>
                <a:fillRect b="0" l="0" r="0" t="0"/>
              </a:stretch>
            </a:blipFill>
            <a:ln>
              <a:noFill/>
            </a:ln>
          </p:spPr>
        </p:sp>
        <p:sp>
          <p:nvSpPr>
            <p:cNvPr id="538" name="Google Shape;538;p37"/>
            <p:cNvSpPr/>
            <p:nvPr/>
          </p:nvSpPr>
          <p:spPr>
            <a:xfrm>
              <a:off x="4164134" y="0"/>
              <a:ext cx="804154" cy="980676"/>
            </a:xfrm>
            <a:custGeom>
              <a:rect b="b" l="l" r="r" t="t"/>
              <a:pathLst>
                <a:path extrusionOk="0" h="980676" w="804154">
                  <a:moveTo>
                    <a:pt x="0" y="0"/>
                  </a:moveTo>
                  <a:lnTo>
                    <a:pt x="804154" y="0"/>
                  </a:lnTo>
                  <a:lnTo>
                    <a:pt x="804154" y="980676"/>
                  </a:lnTo>
                  <a:lnTo>
                    <a:pt x="0" y="980676"/>
                  </a:lnTo>
                  <a:lnTo>
                    <a:pt x="0" y="0"/>
                  </a:lnTo>
                  <a:close/>
                </a:path>
              </a:pathLst>
            </a:custGeom>
            <a:blipFill rotWithShape="1">
              <a:blip r:embed="rId17">
                <a:alphaModFix/>
              </a:blip>
              <a:stretch>
                <a:fillRect b="0" l="0" r="0" t="0"/>
              </a:stretch>
            </a:blipFill>
            <a:ln>
              <a:noFill/>
            </a:ln>
          </p:spPr>
        </p:sp>
        <p:sp>
          <p:nvSpPr>
            <p:cNvPr id="539" name="Google Shape;539;p37"/>
            <p:cNvSpPr/>
            <p:nvPr/>
          </p:nvSpPr>
          <p:spPr>
            <a:xfrm>
              <a:off x="8343431" y="61274"/>
              <a:ext cx="913355" cy="918364"/>
            </a:xfrm>
            <a:custGeom>
              <a:rect b="b" l="l" r="r" t="t"/>
              <a:pathLst>
                <a:path extrusionOk="0" h="918364" w="913355">
                  <a:moveTo>
                    <a:pt x="0" y="0"/>
                  </a:moveTo>
                  <a:lnTo>
                    <a:pt x="913355" y="0"/>
                  </a:lnTo>
                  <a:lnTo>
                    <a:pt x="913355" y="918364"/>
                  </a:lnTo>
                  <a:lnTo>
                    <a:pt x="0" y="918364"/>
                  </a:lnTo>
                  <a:lnTo>
                    <a:pt x="0" y="0"/>
                  </a:lnTo>
                  <a:close/>
                </a:path>
              </a:pathLst>
            </a:custGeom>
            <a:blipFill rotWithShape="1">
              <a:blip r:embed="rId18">
                <a:alphaModFix/>
              </a:blip>
              <a:stretch>
                <a:fillRect b="0" l="0" r="0" t="0"/>
              </a:stretch>
            </a:blipFill>
            <a:ln>
              <a:noFill/>
            </a:ln>
          </p:spPr>
        </p:sp>
        <p:sp>
          <p:nvSpPr>
            <p:cNvPr id="540" name="Google Shape;540;p37"/>
            <p:cNvSpPr/>
            <p:nvPr/>
          </p:nvSpPr>
          <p:spPr>
            <a:xfrm>
              <a:off x="8245805" y="1794271"/>
              <a:ext cx="783971" cy="971135"/>
            </a:xfrm>
            <a:custGeom>
              <a:rect b="b" l="l" r="r" t="t"/>
              <a:pathLst>
                <a:path extrusionOk="0" h="971135" w="783971">
                  <a:moveTo>
                    <a:pt x="0" y="0"/>
                  </a:moveTo>
                  <a:lnTo>
                    <a:pt x="783971" y="0"/>
                  </a:lnTo>
                  <a:lnTo>
                    <a:pt x="783971" y="971135"/>
                  </a:lnTo>
                  <a:lnTo>
                    <a:pt x="0" y="971135"/>
                  </a:lnTo>
                  <a:lnTo>
                    <a:pt x="0" y="0"/>
                  </a:lnTo>
                  <a:close/>
                </a:path>
              </a:pathLst>
            </a:custGeom>
            <a:blipFill rotWithShape="1">
              <a:blip r:embed="rId19">
                <a:alphaModFix/>
              </a:blip>
              <a:stretch>
                <a:fillRect b="0" l="0" r="0" t="0"/>
              </a:stretch>
            </a:blipFill>
            <a:ln>
              <a:noFill/>
            </a:ln>
          </p:spPr>
        </p:sp>
        <p:sp>
          <p:nvSpPr>
            <p:cNvPr id="541" name="Google Shape;541;p37"/>
            <p:cNvSpPr/>
            <p:nvPr/>
          </p:nvSpPr>
          <p:spPr>
            <a:xfrm>
              <a:off x="6556507" y="1794271"/>
              <a:ext cx="1055581" cy="971135"/>
            </a:xfrm>
            <a:custGeom>
              <a:rect b="b" l="l" r="r" t="t"/>
              <a:pathLst>
                <a:path extrusionOk="0" h="971135" w="1055581">
                  <a:moveTo>
                    <a:pt x="0" y="0"/>
                  </a:moveTo>
                  <a:lnTo>
                    <a:pt x="1055582" y="0"/>
                  </a:lnTo>
                  <a:lnTo>
                    <a:pt x="1055582" y="971135"/>
                  </a:lnTo>
                  <a:lnTo>
                    <a:pt x="0" y="971135"/>
                  </a:lnTo>
                  <a:lnTo>
                    <a:pt x="0" y="0"/>
                  </a:lnTo>
                  <a:close/>
                </a:path>
              </a:pathLst>
            </a:custGeom>
            <a:blipFill rotWithShape="1">
              <a:blip r:embed="rId20">
                <a:alphaModFix/>
              </a:blip>
              <a:stretch>
                <a:fillRect b="0" l="0" r="0" t="0"/>
              </a:stretch>
            </a:blipFill>
            <a:ln>
              <a:noFill/>
            </a:ln>
          </p:spPr>
        </p:sp>
        <p:sp>
          <p:nvSpPr>
            <p:cNvPr id="542" name="Google Shape;542;p37"/>
            <p:cNvSpPr/>
            <p:nvPr/>
          </p:nvSpPr>
          <p:spPr>
            <a:xfrm>
              <a:off x="9728689" y="2014502"/>
              <a:ext cx="1109796" cy="637628"/>
            </a:xfrm>
            <a:custGeom>
              <a:rect b="b" l="l" r="r" t="t"/>
              <a:pathLst>
                <a:path extrusionOk="0" h="637628" w="1109796">
                  <a:moveTo>
                    <a:pt x="0" y="0"/>
                  </a:moveTo>
                  <a:lnTo>
                    <a:pt x="1109796" y="0"/>
                  </a:lnTo>
                  <a:lnTo>
                    <a:pt x="1109796" y="637628"/>
                  </a:lnTo>
                  <a:lnTo>
                    <a:pt x="0" y="637628"/>
                  </a:lnTo>
                  <a:lnTo>
                    <a:pt x="0" y="0"/>
                  </a:lnTo>
                  <a:close/>
                </a:path>
              </a:pathLst>
            </a:custGeom>
            <a:blipFill rotWithShape="1">
              <a:blip r:embed="rId21">
                <a:alphaModFix/>
              </a:blip>
              <a:stretch>
                <a:fillRect b="0" l="0" r="0" t="0"/>
              </a:stretch>
            </a:blipFill>
            <a:ln>
              <a:noFill/>
            </a:ln>
          </p:spPr>
        </p:sp>
        <p:sp>
          <p:nvSpPr>
            <p:cNvPr id="543" name="Google Shape;543;p37"/>
            <p:cNvSpPr/>
            <p:nvPr/>
          </p:nvSpPr>
          <p:spPr>
            <a:xfrm>
              <a:off x="3368142" y="1794271"/>
              <a:ext cx="971135" cy="971135"/>
            </a:xfrm>
            <a:custGeom>
              <a:rect b="b" l="l" r="r" t="t"/>
              <a:pathLst>
                <a:path extrusionOk="0" h="971135" w="971135">
                  <a:moveTo>
                    <a:pt x="0" y="0"/>
                  </a:moveTo>
                  <a:lnTo>
                    <a:pt x="971135" y="0"/>
                  </a:lnTo>
                  <a:lnTo>
                    <a:pt x="971135" y="971135"/>
                  </a:lnTo>
                  <a:lnTo>
                    <a:pt x="0" y="971135"/>
                  </a:lnTo>
                  <a:lnTo>
                    <a:pt x="0" y="0"/>
                  </a:lnTo>
                  <a:close/>
                </a:path>
              </a:pathLst>
            </a:custGeom>
            <a:blipFill rotWithShape="1">
              <a:blip r:embed="rId22">
                <a:alphaModFix/>
              </a:blip>
              <a:stretch>
                <a:fillRect b="0" l="0" r="0" t="0"/>
              </a:stretch>
            </a:blipFill>
            <a:ln>
              <a:noFill/>
            </a:ln>
          </p:spPr>
        </p:sp>
        <p:sp>
          <p:nvSpPr>
            <p:cNvPr id="544" name="Google Shape;544;p37"/>
            <p:cNvSpPr/>
            <p:nvPr/>
          </p:nvSpPr>
          <p:spPr>
            <a:xfrm>
              <a:off x="7048" y="1794271"/>
              <a:ext cx="1129227" cy="971135"/>
            </a:xfrm>
            <a:custGeom>
              <a:rect b="b" l="l" r="r" t="t"/>
              <a:pathLst>
                <a:path extrusionOk="0" h="971135" w="1129227">
                  <a:moveTo>
                    <a:pt x="0" y="0"/>
                  </a:moveTo>
                  <a:lnTo>
                    <a:pt x="1129227" y="0"/>
                  </a:lnTo>
                  <a:lnTo>
                    <a:pt x="1129227" y="971135"/>
                  </a:lnTo>
                  <a:lnTo>
                    <a:pt x="0" y="971135"/>
                  </a:lnTo>
                  <a:lnTo>
                    <a:pt x="0" y="0"/>
                  </a:lnTo>
                  <a:close/>
                </a:path>
              </a:pathLst>
            </a:custGeom>
            <a:blipFill rotWithShape="1">
              <a:blip r:embed="rId23">
                <a:alphaModFix/>
              </a:blip>
              <a:stretch>
                <a:fillRect b="0" l="0" r="0" t="0"/>
              </a:stretch>
            </a:blipFill>
            <a:ln>
              <a:noFill/>
            </a:ln>
          </p:spPr>
        </p:sp>
        <p:sp>
          <p:nvSpPr>
            <p:cNvPr id="545" name="Google Shape;545;p37"/>
            <p:cNvSpPr/>
            <p:nvPr/>
          </p:nvSpPr>
          <p:spPr>
            <a:xfrm>
              <a:off x="4858190" y="1794271"/>
              <a:ext cx="969369" cy="971135"/>
            </a:xfrm>
            <a:custGeom>
              <a:rect b="b" l="l" r="r" t="t"/>
              <a:pathLst>
                <a:path extrusionOk="0" h="971135" w="969369">
                  <a:moveTo>
                    <a:pt x="0" y="0"/>
                  </a:moveTo>
                  <a:lnTo>
                    <a:pt x="969370" y="0"/>
                  </a:lnTo>
                  <a:lnTo>
                    <a:pt x="969370" y="971135"/>
                  </a:lnTo>
                  <a:lnTo>
                    <a:pt x="0" y="971135"/>
                  </a:lnTo>
                  <a:lnTo>
                    <a:pt x="0" y="0"/>
                  </a:lnTo>
                  <a:close/>
                </a:path>
              </a:pathLst>
            </a:custGeom>
            <a:blipFill rotWithShape="1">
              <a:blip r:embed="rId24">
                <a:alphaModFix/>
              </a:blip>
              <a:stretch>
                <a:fillRect b="0" l="0" r="0" t="0"/>
              </a:stretch>
            </a:blipFill>
            <a:ln>
              <a:noFill/>
            </a:ln>
          </p:spPr>
        </p:sp>
        <p:sp>
          <p:nvSpPr>
            <p:cNvPr id="546" name="Google Shape;546;p37"/>
            <p:cNvSpPr/>
            <p:nvPr/>
          </p:nvSpPr>
          <p:spPr>
            <a:xfrm>
              <a:off x="1766641" y="1794271"/>
              <a:ext cx="971135" cy="971135"/>
            </a:xfrm>
            <a:custGeom>
              <a:rect b="b" l="l" r="r" t="t"/>
              <a:pathLst>
                <a:path extrusionOk="0" h="971135" w="971135">
                  <a:moveTo>
                    <a:pt x="0" y="0"/>
                  </a:moveTo>
                  <a:lnTo>
                    <a:pt x="971135" y="0"/>
                  </a:lnTo>
                  <a:lnTo>
                    <a:pt x="971135" y="971135"/>
                  </a:lnTo>
                  <a:lnTo>
                    <a:pt x="0" y="971135"/>
                  </a:lnTo>
                  <a:lnTo>
                    <a:pt x="0" y="0"/>
                  </a:lnTo>
                  <a:close/>
                </a:path>
              </a:pathLst>
            </a:custGeom>
            <a:blipFill rotWithShape="1">
              <a:blip r:embed="rId25">
                <a:alphaModFix/>
              </a:blip>
              <a:stretch>
                <a:fillRect b="0" l="0" r="0" t="0"/>
              </a:stretch>
            </a:blipFill>
            <a:ln>
              <a:noFill/>
            </a:ln>
          </p:spPr>
        </p:sp>
        <p:sp>
          <p:nvSpPr>
            <p:cNvPr id="547" name="Google Shape;547;p37"/>
            <p:cNvSpPr/>
            <p:nvPr/>
          </p:nvSpPr>
          <p:spPr>
            <a:xfrm>
              <a:off x="7083884" y="3605698"/>
              <a:ext cx="1064314" cy="839840"/>
            </a:xfrm>
            <a:custGeom>
              <a:rect b="b" l="l" r="r" t="t"/>
              <a:pathLst>
                <a:path extrusionOk="0" h="839840" w="1064314">
                  <a:moveTo>
                    <a:pt x="0" y="0"/>
                  </a:moveTo>
                  <a:lnTo>
                    <a:pt x="1064314" y="0"/>
                  </a:lnTo>
                  <a:lnTo>
                    <a:pt x="1064314" y="839840"/>
                  </a:lnTo>
                  <a:lnTo>
                    <a:pt x="0" y="839840"/>
                  </a:lnTo>
                  <a:lnTo>
                    <a:pt x="0" y="0"/>
                  </a:lnTo>
                  <a:close/>
                </a:path>
              </a:pathLst>
            </a:custGeom>
            <a:blipFill rotWithShape="1">
              <a:blip r:embed="rId26">
                <a:alphaModFix/>
              </a:blip>
              <a:stretch>
                <a:fillRect b="0" l="0" r="0" t="0"/>
              </a:stretch>
            </a:blipFill>
            <a:ln>
              <a:noFill/>
            </a:ln>
          </p:spPr>
        </p:sp>
        <p:sp>
          <p:nvSpPr>
            <p:cNvPr id="548" name="Google Shape;548;p37"/>
            <p:cNvSpPr/>
            <p:nvPr/>
          </p:nvSpPr>
          <p:spPr>
            <a:xfrm>
              <a:off x="5452585" y="3645167"/>
              <a:ext cx="1097643" cy="660581"/>
            </a:xfrm>
            <a:custGeom>
              <a:rect b="b" l="l" r="r" t="t"/>
              <a:pathLst>
                <a:path extrusionOk="0" h="660581" w="1097643">
                  <a:moveTo>
                    <a:pt x="0" y="0"/>
                  </a:moveTo>
                  <a:lnTo>
                    <a:pt x="1097643" y="0"/>
                  </a:lnTo>
                  <a:lnTo>
                    <a:pt x="1097643" y="660582"/>
                  </a:lnTo>
                  <a:lnTo>
                    <a:pt x="0" y="660582"/>
                  </a:lnTo>
                  <a:lnTo>
                    <a:pt x="0" y="0"/>
                  </a:lnTo>
                  <a:close/>
                </a:path>
              </a:pathLst>
            </a:custGeom>
            <a:blipFill rotWithShape="1">
              <a:blip r:embed="rId27">
                <a:alphaModFix/>
              </a:blip>
              <a:stretch>
                <a:fillRect b="0" l="0" r="0" t="0"/>
              </a:stretch>
            </a:blipFill>
            <a:ln>
              <a:noFill/>
            </a:ln>
          </p:spPr>
        </p:sp>
        <p:sp>
          <p:nvSpPr>
            <p:cNvPr id="549" name="Google Shape;549;p37"/>
            <p:cNvSpPr/>
            <p:nvPr/>
          </p:nvSpPr>
          <p:spPr>
            <a:xfrm>
              <a:off x="2868222" y="3544260"/>
              <a:ext cx="903203" cy="962716"/>
            </a:xfrm>
            <a:custGeom>
              <a:rect b="b" l="l" r="r" t="t"/>
              <a:pathLst>
                <a:path extrusionOk="0" h="962716" w="903203">
                  <a:moveTo>
                    <a:pt x="0" y="0"/>
                  </a:moveTo>
                  <a:lnTo>
                    <a:pt x="903203" y="0"/>
                  </a:lnTo>
                  <a:lnTo>
                    <a:pt x="903203" y="962716"/>
                  </a:lnTo>
                  <a:lnTo>
                    <a:pt x="0" y="962716"/>
                  </a:lnTo>
                  <a:lnTo>
                    <a:pt x="0" y="0"/>
                  </a:lnTo>
                  <a:close/>
                </a:path>
              </a:pathLst>
            </a:custGeom>
            <a:blipFill rotWithShape="1">
              <a:blip r:embed="rId28">
                <a:alphaModFix/>
              </a:blip>
              <a:stretch>
                <a:fillRect b="0" l="0" r="0" t="0"/>
              </a:stretch>
            </a:blipFill>
            <a:ln>
              <a:noFill/>
            </a:ln>
          </p:spPr>
        </p:sp>
        <p:sp>
          <p:nvSpPr>
            <p:cNvPr id="550" name="Google Shape;550;p37"/>
            <p:cNvSpPr/>
            <p:nvPr/>
          </p:nvSpPr>
          <p:spPr>
            <a:xfrm>
              <a:off x="4305082" y="3555538"/>
              <a:ext cx="613847" cy="839840"/>
            </a:xfrm>
            <a:custGeom>
              <a:rect b="b" l="l" r="r" t="t"/>
              <a:pathLst>
                <a:path extrusionOk="0" h="839840" w="613847">
                  <a:moveTo>
                    <a:pt x="0" y="0"/>
                  </a:moveTo>
                  <a:lnTo>
                    <a:pt x="613846" y="0"/>
                  </a:lnTo>
                  <a:lnTo>
                    <a:pt x="613846" y="839840"/>
                  </a:lnTo>
                  <a:lnTo>
                    <a:pt x="0" y="839840"/>
                  </a:lnTo>
                  <a:lnTo>
                    <a:pt x="0" y="0"/>
                  </a:lnTo>
                  <a:close/>
                </a:path>
              </a:pathLst>
            </a:custGeom>
            <a:blipFill rotWithShape="1">
              <a:blip r:embed="rId29">
                <a:alphaModFix/>
              </a:blip>
              <a:stretch>
                <a:fillRect b="0" l="0" r="0" t="0"/>
              </a:stretch>
            </a:blipFill>
            <a:ln>
              <a:noFill/>
            </a:ln>
          </p:spPr>
        </p:sp>
        <p:sp>
          <p:nvSpPr>
            <p:cNvPr id="551" name="Google Shape;551;p37"/>
            <p:cNvSpPr/>
            <p:nvPr/>
          </p:nvSpPr>
          <p:spPr>
            <a:xfrm>
              <a:off x="1629909" y="3544260"/>
              <a:ext cx="701908" cy="962716"/>
            </a:xfrm>
            <a:custGeom>
              <a:rect b="b" l="l" r="r" t="t"/>
              <a:pathLst>
                <a:path extrusionOk="0" h="962716" w="701908">
                  <a:moveTo>
                    <a:pt x="0" y="0"/>
                  </a:moveTo>
                  <a:lnTo>
                    <a:pt x="701907" y="0"/>
                  </a:lnTo>
                  <a:lnTo>
                    <a:pt x="701907" y="962716"/>
                  </a:lnTo>
                  <a:lnTo>
                    <a:pt x="0" y="962716"/>
                  </a:lnTo>
                  <a:lnTo>
                    <a:pt x="0" y="0"/>
                  </a:lnTo>
                  <a:close/>
                </a:path>
              </a:pathLst>
            </a:custGeom>
            <a:blipFill rotWithShape="1">
              <a:blip r:embed="rId30">
                <a:alphaModFix/>
              </a:blip>
              <a:stretch>
                <a:fillRect b="0" l="0" r="0" t="0"/>
              </a:stretch>
            </a:blipFill>
            <a:ln>
              <a:noFill/>
            </a:ln>
          </p:spPr>
        </p:sp>
        <p:sp>
          <p:nvSpPr>
            <p:cNvPr id="552" name="Google Shape;552;p37"/>
            <p:cNvSpPr/>
            <p:nvPr/>
          </p:nvSpPr>
          <p:spPr>
            <a:xfrm>
              <a:off x="10060850" y="3605698"/>
              <a:ext cx="839840" cy="839840"/>
            </a:xfrm>
            <a:custGeom>
              <a:rect b="b" l="l" r="r" t="t"/>
              <a:pathLst>
                <a:path extrusionOk="0" h="839840" w="839840">
                  <a:moveTo>
                    <a:pt x="0" y="0"/>
                  </a:moveTo>
                  <a:lnTo>
                    <a:pt x="839840" y="0"/>
                  </a:lnTo>
                  <a:lnTo>
                    <a:pt x="839840" y="839840"/>
                  </a:lnTo>
                  <a:lnTo>
                    <a:pt x="0" y="839840"/>
                  </a:lnTo>
                  <a:lnTo>
                    <a:pt x="0" y="0"/>
                  </a:lnTo>
                  <a:close/>
                </a:path>
              </a:pathLst>
            </a:custGeom>
            <a:blipFill rotWithShape="1">
              <a:blip r:embed="rId31">
                <a:alphaModFix/>
              </a:blip>
              <a:stretch>
                <a:fillRect b="0" l="0" r="0" t="0"/>
              </a:stretch>
            </a:blipFill>
            <a:ln>
              <a:noFill/>
            </a:ln>
          </p:spPr>
        </p:sp>
        <p:sp>
          <p:nvSpPr>
            <p:cNvPr id="553" name="Google Shape;553;p37"/>
            <p:cNvSpPr/>
            <p:nvPr/>
          </p:nvSpPr>
          <p:spPr>
            <a:xfrm>
              <a:off x="8685978" y="3605698"/>
              <a:ext cx="839840" cy="839840"/>
            </a:xfrm>
            <a:custGeom>
              <a:rect b="b" l="l" r="r" t="t"/>
              <a:pathLst>
                <a:path extrusionOk="0" h="839840" w="839840">
                  <a:moveTo>
                    <a:pt x="0" y="0"/>
                  </a:moveTo>
                  <a:lnTo>
                    <a:pt x="839841" y="0"/>
                  </a:lnTo>
                  <a:lnTo>
                    <a:pt x="839841" y="839840"/>
                  </a:lnTo>
                  <a:lnTo>
                    <a:pt x="0" y="839840"/>
                  </a:lnTo>
                  <a:lnTo>
                    <a:pt x="0" y="0"/>
                  </a:lnTo>
                  <a:close/>
                </a:path>
              </a:pathLst>
            </a:custGeom>
            <a:blipFill rotWithShape="1">
              <a:blip r:embed="rId32">
                <a:alphaModFix/>
              </a:blip>
              <a:stretch>
                <a:fillRect b="0" l="0" r="0" t="0"/>
              </a:stretch>
            </a:blipFill>
            <a:ln>
              <a:noFill/>
            </a:ln>
          </p:spPr>
        </p:sp>
        <p:sp>
          <p:nvSpPr>
            <p:cNvPr id="554" name="Google Shape;554;p37"/>
            <p:cNvSpPr/>
            <p:nvPr/>
          </p:nvSpPr>
          <p:spPr>
            <a:xfrm>
              <a:off x="7048" y="3489891"/>
              <a:ext cx="1087829" cy="971135"/>
            </a:xfrm>
            <a:custGeom>
              <a:rect b="b" l="l" r="r" t="t"/>
              <a:pathLst>
                <a:path extrusionOk="0" h="971135" w="1087829">
                  <a:moveTo>
                    <a:pt x="0" y="0"/>
                  </a:moveTo>
                  <a:lnTo>
                    <a:pt x="1087830" y="0"/>
                  </a:lnTo>
                  <a:lnTo>
                    <a:pt x="1087830" y="971134"/>
                  </a:lnTo>
                  <a:lnTo>
                    <a:pt x="0" y="971134"/>
                  </a:lnTo>
                  <a:lnTo>
                    <a:pt x="0" y="0"/>
                  </a:lnTo>
                  <a:close/>
                </a:path>
              </a:pathLst>
            </a:custGeom>
            <a:blipFill rotWithShape="1">
              <a:blip r:embed="rId33">
                <a:alphaModFix/>
              </a:blip>
              <a:stretch>
                <a:fillRect b="0" l="0" r="0" t="0"/>
              </a:stretch>
            </a:blipFill>
            <a:ln>
              <a:noFill/>
            </a:ln>
          </p:spPr>
        </p:sp>
        <p:sp>
          <p:nvSpPr>
            <p:cNvPr id="555" name="Google Shape;555;p37"/>
            <p:cNvSpPr/>
            <p:nvPr/>
          </p:nvSpPr>
          <p:spPr>
            <a:xfrm>
              <a:off x="9854347" y="5403972"/>
              <a:ext cx="831403" cy="950668"/>
            </a:xfrm>
            <a:custGeom>
              <a:rect b="b" l="l" r="r" t="t"/>
              <a:pathLst>
                <a:path extrusionOk="0" h="950668" w="831403">
                  <a:moveTo>
                    <a:pt x="0" y="0"/>
                  </a:moveTo>
                  <a:lnTo>
                    <a:pt x="831403" y="0"/>
                  </a:lnTo>
                  <a:lnTo>
                    <a:pt x="831403" y="950668"/>
                  </a:lnTo>
                  <a:lnTo>
                    <a:pt x="0" y="950668"/>
                  </a:lnTo>
                  <a:lnTo>
                    <a:pt x="0" y="0"/>
                  </a:lnTo>
                  <a:close/>
                </a:path>
              </a:pathLst>
            </a:custGeom>
            <a:blipFill rotWithShape="1">
              <a:blip r:embed="rId34">
                <a:alphaModFix/>
              </a:blip>
              <a:stretch>
                <a:fillRect b="0" l="0" r="0" t="0"/>
              </a:stretch>
            </a:blipFill>
            <a:ln>
              <a:noFill/>
            </a:ln>
          </p:spPr>
        </p:sp>
        <p:sp>
          <p:nvSpPr>
            <p:cNvPr id="556" name="Google Shape;556;p37"/>
            <p:cNvSpPr/>
            <p:nvPr/>
          </p:nvSpPr>
          <p:spPr>
            <a:xfrm>
              <a:off x="8208567" y="5528975"/>
              <a:ext cx="1000945" cy="700662"/>
            </a:xfrm>
            <a:custGeom>
              <a:rect b="b" l="l" r="r" t="t"/>
              <a:pathLst>
                <a:path extrusionOk="0" h="700662" w="1000945">
                  <a:moveTo>
                    <a:pt x="0" y="0"/>
                  </a:moveTo>
                  <a:lnTo>
                    <a:pt x="1000946" y="0"/>
                  </a:lnTo>
                  <a:lnTo>
                    <a:pt x="1000946" y="700662"/>
                  </a:lnTo>
                  <a:lnTo>
                    <a:pt x="0" y="700662"/>
                  </a:lnTo>
                  <a:lnTo>
                    <a:pt x="0" y="0"/>
                  </a:lnTo>
                  <a:close/>
                </a:path>
              </a:pathLst>
            </a:custGeom>
            <a:blipFill rotWithShape="1">
              <a:blip r:embed="rId35">
                <a:alphaModFix/>
              </a:blip>
              <a:stretch>
                <a:fillRect b="0" l="0" r="0" t="0"/>
              </a:stretch>
            </a:blipFill>
            <a:ln>
              <a:noFill/>
            </a:ln>
          </p:spPr>
        </p:sp>
        <p:sp>
          <p:nvSpPr>
            <p:cNvPr id="557" name="Google Shape;557;p37"/>
            <p:cNvSpPr/>
            <p:nvPr/>
          </p:nvSpPr>
          <p:spPr>
            <a:xfrm>
              <a:off x="6698580" y="5528975"/>
              <a:ext cx="856364" cy="700662"/>
            </a:xfrm>
            <a:custGeom>
              <a:rect b="b" l="l" r="r" t="t"/>
              <a:pathLst>
                <a:path extrusionOk="0" h="700662" w="856364">
                  <a:moveTo>
                    <a:pt x="0" y="0"/>
                  </a:moveTo>
                  <a:lnTo>
                    <a:pt x="856365" y="0"/>
                  </a:lnTo>
                  <a:lnTo>
                    <a:pt x="856365" y="700662"/>
                  </a:lnTo>
                  <a:lnTo>
                    <a:pt x="0" y="700662"/>
                  </a:lnTo>
                  <a:lnTo>
                    <a:pt x="0" y="0"/>
                  </a:lnTo>
                  <a:close/>
                </a:path>
              </a:pathLst>
            </a:custGeom>
            <a:blipFill rotWithShape="1">
              <a:blip r:embed="rId36">
                <a:alphaModFix/>
              </a:blip>
              <a:stretch>
                <a:fillRect b="0" l="0" r="0" t="0"/>
              </a:stretch>
            </a:blipFill>
            <a:ln>
              <a:noFill/>
            </a:ln>
          </p:spPr>
        </p:sp>
        <p:sp>
          <p:nvSpPr>
            <p:cNvPr id="558" name="Google Shape;558;p37"/>
            <p:cNvSpPr/>
            <p:nvPr/>
          </p:nvSpPr>
          <p:spPr>
            <a:xfrm>
              <a:off x="4229458" y="5403972"/>
              <a:ext cx="478791" cy="950668"/>
            </a:xfrm>
            <a:custGeom>
              <a:rect b="b" l="l" r="r" t="t"/>
              <a:pathLst>
                <a:path extrusionOk="0" h="950668" w="478791">
                  <a:moveTo>
                    <a:pt x="0" y="0"/>
                  </a:moveTo>
                  <a:lnTo>
                    <a:pt x="478791" y="0"/>
                  </a:lnTo>
                  <a:lnTo>
                    <a:pt x="478791" y="950668"/>
                  </a:lnTo>
                  <a:lnTo>
                    <a:pt x="0" y="950668"/>
                  </a:lnTo>
                  <a:lnTo>
                    <a:pt x="0" y="0"/>
                  </a:lnTo>
                  <a:close/>
                </a:path>
              </a:pathLst>
            </a:custGeom>
            <a:blipFill rotWithShape="1">
              <a:blip r:embed="rId37">
                <a:alphaModFix/>
              </a:blip>
              <a:stretch>
                <a:fillRect b="0" l="0" r="0" t="0"/>
              </a:stretch>
            </a:blipFill>
            <a:ln>
              <a:noFill/>
            </a:ln>
          </p:spPr>
        </p:sp>
        <p:sp>
          <p:nvSpPr>
            <p:cNvPr id="559" name="Google Shape;559;p37"/>
            <p:cNvSpPr/>
            <p:nvPr/>
          </p:nvSpPr>
          <p:spPr>
            <a:xfrm>
              <a:off x="5353084" y="5528975"/>
              <a:ext cx="700662" cy="700662"/>
            </a:xfrm>
            <a:custGeom>
              <a:rect b="b" l="l" r="r" t="t"/>
              <a:pathLst>
                <a:path extrusionOk="0" h="700662" w="700662">
                  <a:moveTo>
                    <a:pt x="0" y="0"/>
                  </a:moveTo>
                  <a:lnTo>
                    <a:pt x="700662" y="0"/>
                  </a:lnTo>
                  <a:lnTo>
                    <a:pt x="700662" y="700662"/>
                  </a:lnTo>
                  <a:lnTo>
                    <a:pt x="0" y="700662"/>
                  </a:lnTo>
                  <a:lnTo>
                    <a:pt x="0" y="0"/>
                  </a:lnTo>
                  <a:close/>
                </a:path>
              </a:pathLst>
            </a:custGeom>
            <a:blipFill rotWithShape="1">
              <a:blip r:embed="rId38">
                <a:alphaModFix/>
              </a:blip>
              <a:stretch>
                <a:fillRect b="0" l="0" r="0" t="0"/>
              </a:stretch>
            </a:blipFill>
            <a:ln>
              <a:noFill/>
            </a:ln>
          </p:spPr>
        </p:sp>
        <p:sp>
          <p:nvSpPr>
            <p:cNvPr id="560" name="Google Shape;560;p37"/>
            <p:cNvSpPr/>
            <p:nvPr/>
          </p:nvSpPr>
          <p:spPr>
            <a:xfrm>
              <a:off x="0" y="5318579"/>
              <a:ext cx="603547" cy="1121455"/>
            </a:xfrm>
            <a:custGeom>
              <a:rect b="b" l="l" r="r" t="t"/>
              <a:pathLst>
                <a:path extrusionOk="0" h="1121455" w="603547">
                  <a:moveTo>
                    <a:pt x="0" y="0"/>
                  </a:moveTo>
                  <a:lnTo>
                    <a:pt x="603547" y="0"/>
                  </a:lnTo>
                  <a:lnTo>
                    <a:pt x="603547" y="1121455"/>
                  </a:lnTo>
                  <a:lnTo>
                    <a:pt x="0" y="1121455"/>
                  </a:lnTo>
                  <a:lnTo>
                    <a:pt x="0" y="0"/>
                  </a:lnTo>
                  <a:close/>
                </a:path>
              </a:pathLst>
            </a:custGeom>
            <a:blipFill rotWithShape="1">
              <a:blip r:embed="rId39">
                <a:alphaModFix/>
              </a:blip>
              <a:stretch>
                <a:fillRect b="0" l="0" r="0" t="0"/>
              </a:stretch>
            </a:blipFill>
            <a:ln>
              <a:noFill/>
            </a:ln>
          </p:spPr>
        </p:sp>
        <p:sp>
          <p:nvSpPr>
            <p:cNvPr id="561" name="Google Shape;561;p37"/>
            <p:cNvSpPr/>
            <p:nvPr/>
          </p:nvSpPr>
          <p:spPr>
            <a:xfrm>
              <a:off x="1250139" y="5318579"/>
              <a:ext cx="868618" cy="1121455"/>
            </a:xfrm>
            <a:custGeom>
              <a:rect b="b" l="l" r="r" t="t"/>
              <a:pathLst>
                <a:path extrusionOk="0" h="1121455" w="868618">
                  <a:moveTo>
                    <a:pt x="0" y="0"/>
                  </a:moveTo>
                  <a:lnTo>
                    <a:pt x="868618" y="0"/>
                  </a:lnTo>
                  <a:lnTo>
                    <a:pt x="868618" y="1121455"/>
                  </a:lnTo>
                  <a:lnTo>
                    <a:pt x="0" y="1121455"/>
                  </a:lnTo>
                  <a:lnTo>
                    <a:pt x="0" y="0"/>
                  </a:lnTo>
                  <a:close/>
                </a:path>
              </a:pathLst>
            </a:custGeom>
            <a:blipFill rotWithShape="1">
              <a:blip r:embed="rId40">
                <a:alphaModFix/>
              </a:blip>
              <a:stretch>
                <a:fillRect b="0" l="0" r="0" t="0"/>
              </a:stretch>
            </a:blipFill>
            <a:ln>
              <a:noFill/>
            </a:ln>
          </p:spPr>
        </p:sp>
        <p:sp>
          <p:nvSpPr>
            <p:cNvPr id="562" name="Google Shape;562;p37"/>
            <p:cNvSpPr/>
            <p:nvPr/>
          </p:nvSpPr>
          <p:spPr>
            <a:xfrm>
              <a:off x="2763592" y="5403972"/>
              <a:ext cx="821032" cy="950668"/>
            </a:xfrm>
            <a:custGeom>
              <a:rect b="b" l="l" r="r" t="t"/>
              <a:pathLst>
                <a:path extrusionOk="0" h="950668" w="821032">
                  <a:moveTo>
                    <a:pt x="0" y="0"/>
                  </a:moveTo>
                  <a:lnTo>
                    <a:pt x="821032" y="0"/>
                  </a:lnTo>
                  <a:lnTo>
                    <a:pt x="821032" y="950668"/>
                  </a:lnTo>
                  <a:lnTo>
                    <a:pt x="0" y="950668"/>
                  </a:lnTo>
                  <a:lnTo>
                    <a:pt x="0" y="0"/>
                  </a:lnTo>
                  <a:close/>
                </a:path>
              </a:pathLst>
            </a:custGeom>
            <a:blipFill rotWithShape="1">
              <a:blip r:embed="rId41">
                <a:alphaModFix/>
              </a:blip>
              <a:stretch>
                <a:fillRect b="0" l="0" r="0" t="0"/>
              </a:stretch>
            </a:blipFill>
            <a:ln>
              <a:noFill/>
            </a:ln>
          </p:spPr>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EC"/>
        </a:solidFill>
      </p:bgPr>
    </p:bg>
    <p:spTree>
      <p:nvGrpSpPr>
        <p:cNvPr id="172" name="Shape 172"/>
        <p:cNvGrpSpPr/>
        <p:nvPr/>
      </p:nvGrpSpPr>
      <p:grpSpPr>
        <a:xfrm>
          <a:off x="0" y="0"/>
          <a:ext cx="0" cy="0"/>
          <a:chOff x="0" y="0"/>
          <a:chExt cx="0" cy="0"/>
        </a:xfrm>
      </p:grpSpPr>
      <p:pic>
        <p:nvPicPr>
          <p:cNvPr id="173" name="Google Shape;173;p20"/>
          <p:cNvPicPr preferRelativeResize="0"/>
          <p:nvPr/>
        </p:nvPicPr>
        <p:blipFill>
          <a:blip r:embed="rId3">
            <a:alphaModFix/>
          </a:blip>
          <a:stretch>
            <a:fillRect/>
          </a:stretch>
        </p:blipFill>
        <p:spPr>
          <a:xfrm>
            <a:off x="4073525" y="1215093"/>
            <a:ext cx="12805775" cy="7665973"/>
          </a:xfrm>
          <a:prstGeom prst="rect">
            <a:avLst/>
          </a:prstGeom>
          <a:noFill/>
          <a:ln>
            <a:noFill/>
          </a:ln>
        </p:spPr>
      </p:pic>
      <p:cxnSp>
        <p:nvCxnSpPr>
          <p:cNvPr id="174" name="Google Shape;174;p20"/>
          <p:cNvCxnSpPr/>
          <p:nvPr/>
        </p:nvCxnSpPr>
        <p:spPr>
          <a:xfrm>
            <a:off x="1712809" y="3780560"/>
            <a:ext cx="0" cy="5130384"/>
          </a:xfrm>
          <a:prstGeom prst="straightConnector1">
            <a:avLst/>
          </a:prstGeom>
          <a:noFill/>
          <a:ln cap="flat" cmpd="sng" w="38100">
            <a:solidFill>
              <a:srgbClr val="26232E"/>
            </a:solidFill>
            <a:prstDash val="solid"/>
            <a:round/>
            <a:headEnd len="sm" w="sm" type="none"/>
            <a:tailEnd len="sm" w="sm" type="none"/>
          </a:ln>
        </p:spPr>
      </p:cxnSp>
      <p:grpSp>
        <p:nvGrpSpPr>
          <p:cNvPr id="175" name="Google Shape;175;p20"/>
          <p:cNvGrpSpPr/>
          <p:nvPr/>
        </p:nvGrpSpPr>
        <p:grpSpPr>
          <a:xfrm>
            <a:off x="1613482" y="3330056"/>
            <a:ext cx="198655" cy="2368194"/>
            <a:chOff x="0" y="-38100"/>
            <a:chExt cx="28879" cy="344267"/>
          </a:xfrm>
        </p:grpSpPr>
        <p:sp>
          <p:nvSpPr>
            <p:cNvPr id="176" name="Google Shape;176;p20"/>
            <p:cNvSpPr/>
            <p:nvPr/>
          </p:nvSpPr>
          <p:spPr>
            <a:xfrm>
              <a:off x="0" y="0"/>
              <a:ext cx="28879" cy="306167"/>
            </a:xfrm>
            <a:custGeom>
              <a:rect b="b" l="l" r="r" t="t"/>
              <a:pathLst>
                <a:path extrusionOk="0" h="306167" w="28879">
                  <a:moveTo>
                    <a:pt x="0" y="0"/>
                  </a:moveTo>
                  <a:lnTo>
                    <a:pt x="28879" y="0"/>
                  </a:lnTo>
                  <a:lnTo>
                    <a:pt x="28879" y="306167"/>
                  </a:lnTo>
                  <a:lnTo>
                    <a:pt x="0" y="306167"/>
                  </a:lnTo>
                  <a:close/>
                </a:path>
              </a:pathLst>
            </a:custGeom>
            <a:solidFill>
              <a:srgbClr val="345371"/>
            </a:solidFill>
            <a:ln>
              <a:noFill/>
            </a:ln>
          </p:spPr>
        </p:sp>
        <p:sp>
          <p:nvSpPr>
            <p:cNvPr id="177" name="Google Shape;177;p20"/>
            <p:cNvSpPr txBox="1"/>
            <p:nvPr/>
          </p:nvSpPr>
          <p:spPr>
            <a:xfrm>
              <a:off x="0" y="-38100"/>
              <a:ext cx="28879" cy="3442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 name="Google Shape;178;p20"/>
          <p:cNvGrpSpPr/>
          <p:nvPr/>
        </p:nvGrpSpPr>
        <p:grpSpPr>
          <a:xfrm>
            <a:off x="13241605" y="-144661"/>
            <a:ext cx="5046395" cy="5288161"/>
            <a:chOff x="0" y="-38100"/>
            <a:chExt cx="1329092" cy="1392767"/>
          </a:xfrm>
        </p:grpSpPr>
        <p:sp>
          <p:nvSpPr>
            <p:cNvPr id="179" name="Google Shape;179;p20"/>
            <p:cNvSpPr/>
            <p:nvPr/>
          </p:nvSpPr>
          <p:spPr>
            <a:xfrm>
              <a:off x="0" y="0"/>
              <a:ext cx="1329092" cy="1354667"/>
            </a:xfrm>
            <a:custGeom>
              <a:rect b="b" l="l" r="r" t="t"/>
              <a:pathLst>
                <a:path extrusionOk="0" h="1354667" w="1329092">
                  <a:moveTo>
                    <a:pt x="0" y="0"/>
                  </a:moveTo>
                  <a:lnTo>
                    <a:pt x="1329092" y="0"/>
                  </a:lnTo>
                  <a:lnTo>
                    <a:pt x="1329092" y="1354667"/>
                  </a:lnTo>
                  <a:lnTo>
                    <a:pt x="0" y="1354667"/>
                  </a:lnTo>
                  <a:close/>
                </a:path>
              </a:pathLst>
            </a:custGeom>
            <a:solidFill>
              <a:srgbClr val="345371"/>
            </a:solidFill>
            <a:ln>
              <a:noFill/>
            </a:ln>
          </p:spPr>
        </p:sp>
        <p:sp>
          <p:nvSpPr>
            <p:cNvPr id="180" name="Google Shape;180;p20"/>
            <p:cNvSpPr txBox="1"/>
            <p:nvPr/>
          </p:nvSpPr>
          <p:spPr>
            <a:xfrm>
              <a:off x="0" y="-38100"/>
              <a:ext cx="1329092" cy="13927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1" name="Google Shape;181;p20"/>
          <p:cNvSpPr txBox="1"/>
          <p:nvPr/>
        </p:nvSpPr>
        <p:spPr>
          <a:xfrm>
            <a:off x="2412159" y="6045627"/>
            <a:ext cx="9388800" cy="2216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9000" u="none" cap="none" strike="noStrike">
                <a:solidFill>
                  <a:srgbClr val="26232E"/>
                </a:solidFill>
                <a:latin typeface="Gruppo"/>
                <a:ea typeface="Gruppo"/>
                <a:cs typeface="Gruppo"/>
                <a:sym typeface="Gruppo"/>
              </a:rPr>
              <a:t>Un</a:t>
            </a:r>
            <a:r>
              <a:rPr b="0" i="0" lang="en-US" sz="9000" u="none" cap="none" strike="noStrike">
                <a:solidFill>
                  <a:srgbClr val="FBFBEC"/>
                </a:solidFill>
                <a:latin typeface="Gruppo"/>
                <a:ea typeface="Gruppo"/>
                <a:cs typeface="Gruppo"/>
                <a:sym typeface="Gruppo"/>
              </a:rPr>
              <a:t>derstanding</a:t>
            </a:r>
            <a:r>
              <a:rPr b="0" i="0" lang="en-US" sz="9000" u="none" cap="none" strike="noStrike">
                <a:solidFill>
                  <a:srgbClr val="26232E"/>
                </a:solidFill>
                <a:latin typeface="Gruppo"/>
                <a:ea typeface="Gruppo"/>
                <a:cs typeface="Gruppo"/>
                <a:sym typeface="Gruppo"/>
              </a:rPr>
              <a:t> Hu</a:t>
            </a:r>
            <a:r>
              <a:rPr b="0" i="0" lang="en-US" sz="9000" u="none" cap="none" strike="noStrike">
                <a:solidFill>
                  <a:srgbClr val="FBFBEC"/>
                </a:solidFill>
                <a:latin typeface="Gruppo"/>
                <a:ea typeface="Gruppo"/>
                <a:cs typeface="Gruppo"/>
                <a:sym typeface="Gruppo"/>
              </a:rPr>
              <a:t>man Rights</a:t>
            </a:r>
            <a:endParaRPr/>
          </a:p>
        </p:txBody>
      </p:sp>
      <p:sp>
        <p:nvSpPr>
          <p:cNvPr id="182" name="Google Shape;182;p20"/>
          <p:cNvSpPr txBox="1"/>
          <p:nvPr/>
        </p:nvSpPr>
        <p:spPr>
          <a:xfrm>
            <a:off x="1028700" y="1424648"/>
            <a:ext cx="2030851" cy="151709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1353" u="none" cap="none" strike="noStrike">
                <a:solidFill>
                  <a:srgbClr val="26232E"/>
                </a:solidFill>
                <a:latin typeface="Barlow"/>
                <a:ea typeface="Barlow"/>
                <a:cs typeface="Barlow"/>
                <a:sym typeface="Barlow"/>
              </a:rPr>
              <a:t>01</a:t>
            </a:r>
            <a:endParaRPr/>
          </a:p>
        </p:txBody>
      </p:sp>
      <p:sp>
        <p:nvSpPr>
          <p:cNvPr id="183" name="Google Shape;183;p20"/>
          <p:cNvSpPr txBox="1"/>
          <p:nvPr/>
        </p:nvSpPr>
        <p:spPr>
          <a:xfrm>
            <a:off x="13591691" y="990600"/>
            <a:ext cx="4346100" cy="32040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300" u="none" cap="none" strike="noStrike">
                <a:solidFill>
                  <a:srgbClr val="FBFBEC"/>
                </a:solidFill>
                <a:latin typeface="Nunito"/>
                <a:ea typeface="Nunito"/>
                <a:cs typeface="Nunito"/>
                <a:sym typeface="Nunito"/>
              </a:rPr>
              <a:t>Occaecat cillum Lorem sint commodo id laboris non cupidatat id ullamco incididunt ex labore ipsum eiusmod laboris qui qui reprehenderit et in velit nulla id dolor minim ut occaecat incididunt reprehenderit excepteur ad exercitation.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EC"/>
        </a:solidFill>
      </p:bgPr>
    </p:bg>
    <p:spTree>
      <p:nvGrpSpPr>
        <p:cNvPr id="566" name="Shape 566"/>
        <p:cNvGrpSpPr/>
        <p:nvPr/>
      </p:nvGrpSpPr>
      <p:grpSpPr>
        <a:xfrm>
          <a:off x="0" y="0"/>
          <a:ext cx="0" cy="0"/>
          <a:chOff x="0" y="0"/>
          <a:chExt cx="0" cy="0"/>
        </a:xfrm>
      </p:grpSpPr>
      <p:sp>
        <p:nvSpPr>
          <p:cNvPr id="567" name="Google Shape;567;p38"/>
          <p:cNvSpPr txBox="1"/>
          <p:nvPr/>
        </p:nvSpPr>
        <p:spPr>
          <a:xfrm>
            <a:off x="3377480" y="2935452"/>
            <a:ext cx="11533039" cy="346583"/>
          </a:xfrm>
          <a:prstGeom prst="rect">
            <a:avLst/>
          </a:prstGeom>
          <a:noFill/>
          <a:ln>
            <a:noFill/>
          </a:ln>
        </p:spPr>
        <p:txBody>
          <a:bodyPr anchorCtr="0" anchor="t" bIns="0" lIns="0" spcFirstLastPara="1" rIns="0" wrap="square" tIns="0">
            <a:spAutoFit/>
          </a:bodyPr>
          <a:lstStyle/>
          <a:p>
            <a:pPr indent="0" lvl="1" marL="0" marR="0" rtl="0" algn="ctr">
              <a:lnSpc>
                <a:spcPct val="122009"/>
              </a:lnSpc>
              <a:spcBef>
                <a:spcPts val="0"/>
              </a:spcBef>
              <a:spcAft>
                <a:spcPts val="0"/>
              </a:spcAft>
              <a:buNone/>
            </a:pPr>
            <a:r>
              <a:rPr b="0" i="0" lang="en-US" sz="2299" u="none" cap="none" strike="noStrike">
                <a:solidFill>
                  <a:srgbClr val="26232E"/>
                </a:solidFill>
                <a:latin typeface="Nunito"/>
                <a:ea typeface="Nunito"/>
                <a:cs typeface="Nunito"/>
                <a:sym typeface="Nunito"/>
              </a:rPr>
              <a:t>This presentation template is free for everyone to use thanks to the following:</a:t>
            </a:r>
            <a:endParaRPr/>
          </a:p>
        </p:txBody>
      </p:sp>
      <p:sp>
        <p:nvSpPr>
          <p:cNvPr id="568" name="Google Shape;568;p38"/>
          <p:cNvSpPr txBox="1"/>
          <p:nvPr/>
        </p:nvSpPr>
        <p:spPr>
          <a:xfrm>
            <a:off x="7108732" y="8257423"/>
            <a:ext cx="4070535" cy="496697"/>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1" i="0" lang="en-US" sz="3200" u="none" cap="none" strike="noStrike">
                <a:solidFill>
                  <a:srgbClr val="345371"/>
                </a:solidFill>
                <a:latin typeface="Nunito"/>
                <a:ea typeface="Nunito"/>
                <a:cs typeface="Nunito"/>
                <a:sym typeface="Nunito"/>
              </a:rPr>
              <a:t>Happy designing!</a:t>
            </a:r>
            <a:endParaRPr/>
          </a:p>
        </p:txBody>
      </p:sp>
      <p:sp>
        <p:nvSpPr>
          <p:cNvPr id="569" name="Google Shape;569;p38"/>
          <p:cNvSpPr txBox="1"/>
          <p:nvPr/>
        </p:nvSpPr>
        <p:spPr>
          <a:xfrm>
            <a:off x="4210005" y="5289037"/>
            <a:ext cx="9867990" cy="346583"/>
          </a:xfrm>
          <a:prstGeom prst="rect">
            <a:avLst/>
          </a:prstGeom>
          <a:noFill/>
          <a:ln>
            <a:noFill/>
          </a:ln>
        </p:spPr>
        <p:txBody>
          <a:bodyPr anchorCtr="0" anchor="t" bIns="0" lIns="0" spcFirstLastPara="1" rIns="0" wrap="square" tIns="0">
            <a:spAutoFit/>
          </a:bodyPr>
          <a:lstStyle/>
          <a:p>
            <a:pPr indent="0" lvl="1" marL="0" marR="0" rtl="0" algn="ctr">
              <a:lnSpc>
                <a:spcPct val="122009"/>
              </a:lnSpc>
              <a:spcBef>
                <a:spcPts val="0"/>
              </a:spcBef>
              <a:spcAft>
                <a:spcPts val="0"/>
              </a:spcAft>
              <a:buNone/>
            </a:pPr>
            <a:r>
              <a:rPr b="0" i="0" lang="en-US" sz="2299" u="none" cap="none" strike="noStrike">
                <a:solidFill>
                  <a:srgbClr val="26232E"/>
                </a:solidFill>
                <a:latin typeface="Nunito"/>
                <a:ea typeface="Nunito"/>
                <a:cs typeface="Nunito"/>
                <a:sym typeface="Nunito"/>
              </a:rPr>
              <a:t>for the presentation template</a:t>
            </a:r>
            <a:endParaRPr/>
          </a:p>
        </p:txBody>
      </p:sp>
      <p:sp>
        <p:nvSpPr>
          <p:cNvPr id="570" name="Google Shape;570;p38"/>
          <p:cNvSpPr txBox="1"/>
          <p:nvPr/>
        </p:nvSpPr>
        <p:spPr>
          <a:xfrm>
            <a:off x="4210005" y="7024253"/>
            <a:ext cx="9867990" cy="346583"/>
          </a:xfrm>
          <a:prstGeom prst="rect">
            <a:avLst/>
          </a:prstGeom>
          <a:noFill/>
          <a:ln>
            <a:noFill/>
          </a:ln>
        </p:spPr>
        <p:txBody>
          <a:bodyPr anchorCtr="0" anchor="t" bIns="0" lIns="0" spcFirstLastPara="1" rIns="0" wrap="square" tIns="0">
            <a:spAutoFit/>
          </a:bodyPr>
          <a:lstStyle/>
          <a:p>
            <a:pPr indent="0" lvl="1" marL="0" marR="0" rtl="0" algn="ctr">
              <a:lnSpc>
                <a:spcPct val="122009"/>
              </a:lnSpc>
              <a:spcBef>
                <a:spcPts val="0"/>
              </a:spcBef>
              <a:spcAft>
                <a:spcPts val="0"/>
              </a:spcAft>
              <a:buNone/>
            </a:pPr>
            <a:r>
              <a:rPr b="0" i="0" lang="en-US" sz="2299" u="none" cap="none" strike="noStrike">
                <a:solidFill>
                  <a:srgbClr val="26232E"/>
                </a:solidFill>
                <a:latin typeface="Nunito"/>
                <a:ea typeface="Nunito"/>
                <a:cs typeface="Nunito"/>
                <a:sym typeface="Nunito"/>
              </a:rPr>
              <a:t>for the photos</a:t>
            </a:r>
            <a:endParaRPr/>
          </a:p>
        </p:txBody>
      </p:sp>
      <p:sp>
        <p:nvSpPr>
          <p:cNvPr id="571" name="Google Shape;571;p38"/>
          <p:cNvSpPr txBox="1"/>
          <p:nvPr/>
        </p:nvSpPr>
        <p:spPr>
          <a:xfrm>
            <a:off x="5469973" y="1395781"/>
            <a:ext cx="7348055" cy="12096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26232E"/>
                </a:solidFill>
                <a:latin typeface="Gruppo"/>
                <a:ea typeface="Gruppo"/>
                <a:cs typeface="Gruppo"/>
                <a:sym typeface="Gruppo"/>
              </a:rPr>
              <a:t>Credits</a:t>
            </a:r>
            <a:endParaRPr/>
          </a:p>
        </p:txBody>
      </p:sp>
      <p:sp>
        <p:nvSpPr>
          <p:cNvPr id="572" name="Google Shape;572;p38"/>
          <p:cNvSpPr txBox="1"/>
          <p:nvPr/>
        </p:nvSpPr>
        <p:spPr>
          <a:xfrm>
            <a:off x="6110027" y="6282261"/>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26232E"/>
                </a:solidFill>
                <a:latin typeface="Nunito"/>
                <a:ea typeface="Nunito"/>
                <a:cs typeface="Nunito"/>
                <a:sym typeface="Nunito"/>
              </a:rPr>
              <a:t>Pexels, Pixabay</a:t>
            </a:r>
            <a:endParaRPr/>
          </a:p>
        </p:txBody>
      </p:sp>
      <p:pic>
        <p:nvPicPr>
          <p:cNvPr id="573" name="Google Shape;573;p38"/>
          <p:cNvPicPr preferRelativeResize="0"/>
          <p:nvPr/>
        </p:nvPicPr>
        <p:blipFill>
          <a:blip r:embed="rId3">
            <a:alphaModFix/>
          </a:blip>
          <a:stretch>
            <a:fillRect/>
          </a:stretch>
        </p:blipFill>
        <p:spPr>
          <a:xfrm>
            <a:off x="6824150" y="3972475"/>
            <a:ext cx="4639700" cy="1159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32E"/>
        </a:solidFill>
      </p:bgPr>
    </p:bg>
    <p:spTree>
      <p:nvGrpSpPr>
        <p:cNvPr id="187" name="Shape 187"/>
        <p:cNvGrpSpPr/>
        <p:nvPr/>
      </p:nvGrpSpPr>
      <p:grpSpPr>
        <a:xfrm>
          <a:off x="0" y="0"/>
          <a:ext cx="0" cy="0"/>
          <a:chOff x="0" y="0"/>
          <a:chExt cx="0" cy="0"/>
        </a:xfrm>
      </p:grpSpPr>
      <p:grpSp>
        <p:nvGrpSpPr>
          <p:cNvPr id="188" name="Google Shape;188;p21"/>
          <p:cNvGrpSpPr/>
          <p:nvPr/>
        </p:nvGrpSpPr>
        <p:grpSpPr>
          <a:xfrm>
            <a:off x="15201900" y="-144661"/>
            <a:ext cx="3086100" cy="3230761"/>
            <a:chOff x="0" y="-38100"/>
            <a:chExt cx="812800" cy="850900"/>
          </a:xfrm>
        </p:grpSpPr>
        <p:sp>
          <p:nvSpPr>
            <p:cNvPr id="189" name="Google Shape;189;p2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BFBEC"/>
            </a:solidFill>
            <a:ln>
              <a:noFill/>
            </a:ln>
          </p:spPr>
        </p:sp>
        <p:sp>
          <p:nvSpPr>
            <p:cNvPr id="190" name="Google Shape;190;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1" name="Google Shape;191;p21"/>
          <p:cNvSpPr txBox="1"/>
          <p:nvPr/>
        </p:nvSpPr>
        <p:spPr>
          <a:xfrm>
            <a:off x="439875" y="6179788"/>
            <a:ext cx="11355247" cy="3521333"/>
          </a:xfrm>
          <a:prstGeom prst="rect">
            <a:avLst/>
          </a:prstGeom>
          <a:noFill/>
          <a:ln>
            <a:noFill/>
          </a:ln>
        </p:spPr>
        <p:txBody>
          <a:bodyPr anchorCtr="0" anchor="t" bIns="0" lIns="0" spcFirstLastPara="1" rIns="0" wrap="square" tIns="0">
            <a:spAutoFit/>
          </a:bodyPr>
          <a:lstStyle/>
          <a:p>
            <a:pPr indent="0" lvl="0" marL="0" marR="0" rtl="0" algn="just">
              <a:lnSpc>
                <a:spcPct val="140008"/>
              </a:lnSpc>
              <a:spcBef>
                <a:spcPts val="0"/>
              </a:spcBef>
              <a:spcAft>
                <a:spcPts val="0"/>
              </a:spcAft>
              <a:buNone/>
            </a:pPr>
            <a:r>
              <a:rPr b="0" i="0" lang="en-US" sz="4989" u="none" cap="none" strike="noStrike">
                <a:solidFill>
                  <a:srgbClr val="FBFBEC"/>
                </a:solidFill>
                <a:latin typeface="Gruppo"/>
                <a:ea typeface="Gruppo"/>
                <a:cs typeface="Gruppo"/>
                <a:sym typeface="Gruppo"/>
              </a:rPr>
              <a:t>01 - Understanding Human Rights</a:t>
            </a:r>
            <a:endParaRPr/>
          </a:p>
          <a:p>
            <a:pPr indent="0" lvl="0" marL="0" marR="0" rtl="0" algn="just">
              <a:lnSpc>
                <a:spcPct val="140008"/>
              </a:lnSpc>
              <a:spcBef>
                <a:spcPts val="0"/>
              </a:spcBef>
              <a:spcAft>
                <a:spcPts val="0"/>
              </a:spcAft>
              <a:buNone/>
            </a:pPr>
            <a:r>
              <a:rPr b="0" i="0" lang="en-US" sz="4989" u="none" cap="none" strike="noStrike">
                <a:solidFill>
                  <a:srgbClr val="FBFBEC"/>
                </a:solidFill>
                <a:latin typeface="Gruppo"/>
                <a:ea typeface="Gruppo"/>
                <a:cs typeface="Gruppo"/>
                <a:sym typeface="Gruppo"/>
              </a:rPr>
              <a:t>02 - Current Challenges</a:t>
            </a:r>
            <a:endParaRPr/>
          </a:p>
          <a:p>
            <a:pPr indent="0" lvl="0" marL="0" marR="0" rtl="0" algn="just">
              <a:lnSpc>
                <a:spcPct val="140008"/>
              </a:lnSpc>
              <a:spcBef>
                <a:spcPts val="0"/>
              </a:spcBef>
              <a:spcAft>
                <a:spcPts val="0"/>
              </a:spcAft>
              <a:buNone/>
            </a:pPr>
            <a:r>
              <a:rPr b="0" i="0" lang="en-US" sz="4989" u="none" cap="none" strike="noStrike">
                <a:solidFill>
                  <a:srgbClr val="FBFBEC"/>
                </a:solidFill>
                <a:latin typeface="Gruppo"/>
                <a:ea typeface="Gruppo"/>
                <a:cs typeface="Gruppo"/>
                <a:sym typeface="Gruppo"/>
              </a:rPr>
              <a:t>03 - Advocacy Strategies</a:t>
            </a:r>
            <a:endParaRPr/>
          </a:p>
          <a:p>
            <a:pPr indent="0" lvl="0" marL="0" marR="0" rtl="0" algn="just">
              <a:lnSpc>
                <a:spcPct val="140008"/>
              </a:lnSpc>
              <a:spcBef>
                <a:spcPts val="0"/>
              </a:spcBef>
              <a:spcAft>
                <a:spcPts val="0"/>
              </a:spcAft>
              <a:buNone/>
            </a:pPr>
            <a:r>
              <a:rPr b="0" i="0" lang="en-US" sz="4989" u="none" cap="none" strike="noStrike">
                <a:solidFill>
                  <a:srgbClr val="FBFBEC"/>
                </a:solidFill>
                <a:latin typeface="Gruppo"/>
                <a:ea typeface="Gruppo"/>
                <a:cs typeface="Gruppo"/>
                <a:sym typeface="Gruppo"/>
              </a:rPr>
              <a:t>04 - Conclusion</a:t>
            </a:r>
            <a:endParaRPr/>
          </a:p>
        </p:txBody>
      </p:sp>
      <p:grpSp>
        <p:nvGrpSpPr>
          <p:cNvPr id="192" name="Google Shape;192;p21"/>
          <p:cNvGrpSpPr/>
          <p:nvPr/>
        </p:nvGrpSpPr>
        <p:grpSpPr>
          <a:xfrm>
            <a:off x="12115800" y="2941439"/>
            <a:ext cx="3086100" cy="7345561"/>
            <a:chOff x="0" y="-38100"/>
            <a:chExt cx="812800" cy="1934633"/>
          </a:xfrm>
        </p:grpSpPr>
        <p:sp>
          <p:nvSpPr>
            <p:cNvPr id="193" name="Google Shape;193;p21"/>
            <p:cNvSpPr/>
            <p:nvPr/>
          </p:nvSpPr>
          <p:spPr>
            <a:xfrm>
              <a:off x="0" y="0"/>
              <a:ext cx="812800" cy="1896533"/>
            </a:xfrm>
            <a:custGeom>
              <a:rect b="b" l="l" r="r" t="t"/>
              <a:pathLst>
                <a:path extrusionOk="0" h="1896533" w="812800">
                  <a:moveTo>
                    <a:pt x="0" y="0"/>
                  </a:moveTo>
                  <a:lnTo>
                    <a:pt x="812800" y="0"/>
                  </a:lnTo>
                  <a:lnTo>
                    <a:pt x="812800" y="1896533"/>
                  </a:lnTo>
                  <a:lnTo>
                    <a:pt x="0" y="1896533"/>
                  </a:lnTo>
                  <a:close/>
                </a:path>
              </a:pathLst>
            </a:custGeom>
            <a:solidFill>
              <a:srgbClr val="345371"/>
            </a:solidFill>
            <a:ln>
              <a:noFill/>
            </a:ln>
          </p:spPr>
        </p:sp>
        <p:sp>
          <p:nvSpPr>
            <p:cNvPr id="194" name="Google Shape;194;p21"/>
            <p:cNvSpPr txBox="1"/>
            <p:nvPr/>
          </p:nvSpPr>
          <p:spPr>
            <a:xfrm>
              <a:off x="0" y="-38100"/>
              <a:ext cx="812800" cy="19346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95" name="Google Shape;195;p21"/>
          <p:cNvCxnSpPr/>
          <p:nvPr/>
        </p:nvCxnSpPr>
        <p:spPr>
          <a:xfrm>
            <a:off x="439875" y="5613461"/>
            <a:ext cx="5042132" cy="0"/>
          </a:xfrm>
          <a:prstGeom prst="straightConnector1">
            <a:avLst/>
          </a:prstGeom>
          <a:noFill/>
          <a:ln cap="flat" cmpd="sng" w="38100">
            <a:solidFill>
              <a:srgbClr val="FBFBEC"/>
            </a:solidFill>
            <a:prstDash val="solid"/>
            <a:round/>
            <a:headEnd len="sm" w="sm" type="none"/>
            <a:tailEnd len="sm" w="sm" type="none"/>
          </a:ln>
        </p:spPr>
      </p:cxnSp>
      <p:sp>
        <p:nvSpPr>
          <p:cNvPr id="196" name="Google Shape;196;p21"/>
          <p:cNvSpPr txBox="1"/>
          <p:nvPr/>
        </p:nvSpPr>
        <p:spPr>
          <a:xfrm>
            <a:off x="439875" y="1991340"/>
            <a:ext cx="7390810" cy="2955371"/>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US" sz="11353" u="none" cap="none" strike="noStrike">
                <a:solidFill>
                  <a:srgbClr val="FBFBEC"/>
                </a:solidFill>
                <a:latin typeface="Barlow"/>
                <a:ea typeface="Barlow"/>
                <a:cs typeface="Barlow"/>
                <a:sym typeface="Barlow"/>
              </a:rPr>
              <a:t>TABLE OF</a:t>
            </a:r>
            <a:endParaRPr/>
          </a:p>
          <a:p>
            <a:pPr indent="0" lvl="0" marL="0" marR="0" rtl="0" algn="just">
              <a:lnSpc>
                <a:spcPct val="100000"/>
              </a:lnSpc>
              <a:spcBef>
                <a:spcPts val="0"/>
              </a:spcBef>
              <a:spcAft>
                <a:spcPts val="0"/>
              </a:spcAft>
              <a:buNone/>
            </a:pPr>
            <a:r>
              <a:rPr b="1" i="0" lang="en-US" sz="11353" u="none" cap="none" strike="noStrike">
                <a:solidFill>
                  <a:srgbClr val="FBFBEC"/>
                </a:solidFill>
                <a:latin typeface="Barlow"/>
                <a:ea typeface="Barlow"/>
                <a:cs typeface="Barlow"/>
                <a:sym typeface="Barlow"/>
              </a:rPr>
              <a:t>CONTENTS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EC"/>
        </a:solidFill>
      </p:bgPr>
    </p:bg>
    <p:spTree>
      <p:nvGrpSpPr>
        <p:cNvPr id="200" name="Shape 200"/>
        <p:cNvGrpSpPr/>
        <p:nvPr/>
      </p:nvGrpSpPr>
      <p:grpSpPr>
        <a:xfrm>
          <a:off x="0" y="0"/>
          <a:ext cx="0" cy="0"/>
          <a:chOff x="0" y="0"/>
          <a:chExt cx="0" cy="0"/>
        </a:xfrm>
      </p:grpSpPr>
      <p:pic>
        <p:nvPicPr>
          <p:cNvPr id="201" name="Google Shape;201;p22"/>
          <p:cNvPicPr preferRelativeResize="0"/>
          <p:nvPr/>
        </p:nvPicPr>
        <p:blipFill>
          <a:blip r:embed="rId3">
            <a:alphaModFix/>
          </a:blip>
          <a:stretch>
            <a:fillRect/>
          </a:stretch>
        </p:blipFill>
        <p:spPr>
          <a:xfrm>
            <a:off x="9616450" y="515624"/>
            <a:ext cx="2742200" cy="3462883"/>
          </a:xfrm>
          <a:prstGeom prst="rect">
            <a:avLst/>
          </a:prstGeom>
          <a:noFill/>
          <a:ln>
            <a:noFill/>
          </a:ln>
        </p:spPr>
      </p:pic>
      <p:pic>
        <p:nvPicPr>
          <p:cNvPr id="202" name="Google Shape;202;p22"/>
          <p:cNvPicPr preferRelativeResize="0"/>
          <p:nvPr/>
        </p:nvPicPr>
        <p:blipFill>
          <a:blip r:embed="rId4">
            <a:alphaModFix/>
          </a:blip>
          <a:stretch>
            <a:fillRect/>
          </a:stretch>
        </p:blipFill>
        <p:spPr>
          <a:xfrm>
            <a:off x="12759592" y="515633"/>
            <a:ext cx="4838050" cy="5605804"/>
          </a:xfrm>
          <a:prstGeom prst="rect">
            <a:avLst/>
          </a:prstGeom>
          <a:noFill/>
          <a:ln>
            <a:noFill/>
          </a:ln>
        </p:spPr>
      </p:pic>
      <p:sp>
        <p:nvSpPr>
          <p:cNvPr id="203" name="Google Shape;203;p22"/>
          <p:cNvSpPr txBox="1"/>
          <p:nvPr/>
        </p:nvSpPr>
        <p:spPr>
          <a:xfrm>
            <a:off x="10726731" y="8328768"/>
            <a:ext cx="6871033" cy="1517096"/>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11353" u="none" cap="none" strike="noStrike">
                <a:solidFill>
                  <a:srgbClr val="26232E"/>
                </a:solidFill>
                <a:latin typeface="Barlow"/>
                <a:ea typeface="Barlow"/>
                <a:cs typeface="Barlow"/>
                <a:sym typeface="Barlow"/>
              </a:rPr>
              <a:t>WELCOME</a:t>
            </a:r>
            <a:endParaRPr/>
          </a:p>
        </p:txBody>
      </p:sp>
      <p:cxnSp>
        <p:nvCxnSpPr>
          <p:cNvPr id="204" name="Google Shape;204;p22"/>
          <p:cNvCxnSpPr/>
          <p:nvPr/>
        </p:nvCxnSpPr>
        <p:spPr>
          <a:xfrm>
            <a:off x="501684" y="9049216"/>
            <a:ext cx="10225046" cy="0"/>
          </a:xfrm>
          <a:prstGeom prst="straightConnector1">
            <a:avLst/>
          </a:prstGeom>
          <a:noFill/>
          <a:ln cap="flat" cmpd="sng" w="38100">
            <a:solidFill>
              <a:srgbClr val="26232E"/>
            </a:solidFill>
            <a:prstDash val="solid"/>
            <a:round/>
            <a:headEnd len="sm" w="sm" type="none"/>
            <a:tailEnd len="sm" w="sm" type="none"/>
          </a:ln>
        </p:spPr>
      </p:cxnSp>
      <p:sp>
        <p:nvSpPr>
          <p:cNvPr id="205" name="Google Shape;205;p22"/>
          <p:cNvSpPr txBox="1"/>
          <p:nvPr/>
        </p:nvSpPr>
        <p:spPr>
          <a:xfrm>
            <a:off x="1398205" y="2472759"/>
            <a:ext cx="6487500" cy="1982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26232E"/>
                </a:solidFill>
                <a:latin typeface="Nunito"/>
                <a:ea typeface="Nunito"/>
                <a:cs typeface="Nunito"/>
                <a:sym typeface="Nunito"/>
              </a:rPr>
              <a:t>Occaecat cillum Lorem sint commodo id laboris non cupidatat id ullamco incididunt ex labore ipsum eiusmod laboris qui qui reprehenderit et in velit nulla id dolor minim ut occaecat incididunt reprehenderit excepteur ad exercitation.</a:t>
            </a:r>
            <a:endParaRPr/>
          </a:p>
        </p:txBody>
      </p:sp>
      <p:sp>
        <p:nvSpPr>
          <p:cNvPr id="206" name="Google Shape;206;p22"/>
          <p:cNvSpPr txBox="1"/>
          <p:nvPr/>
        </p:nvSpPr>
        <p:spPr>
          <a:xfrm>
            <a:off x="1398205" y="4890240"/>
            <a:ext cx="6487500" cy="1982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26232E"/>
                </a:solidFill>
                <a:latin typeface="Nunito"/>
                <a:ea typeface="Nunito"/>
                <a:cs typeface="Nunito"/>
                <a:sym typeface="Nunito"/>
              </a:rPr>
              <a:t>Et duis non enim et proident aute et cillum ipsum ipsum eiusmod esse duis quis in pariatur voluptate dolor est fugiat est consequat anim excepteur do non voluptate dolor irure aute occaecat Lorem officia magna incididunt</a:t>
            </a:r>
            <a:endParaRPr/>
          </a:p>
        </p:txBody>
      </p:sp>
      <p:grpSp>
        <p:nvGrpSpPr>
          <p:cNvPr id="207" name="Google Shape;207;p22"/>
          <p:cNvGrpSpPr/>
          <p:nvPr/>
        </p:nvGrpSpPr>
        <p:grpSpPr>
          <a:xfrm>
            <a:off x="501684" y="370971"/>
            <a:ext cx="552287" cy="6746847"/>
            <a:chOff x="0" y="-38100"/>
            <a:chExt cx="145458" cy="1776947"/>
          </a:xfrm>
        </p:grpSpPr>
        <p:sp>
          <p:nvSpPr>
            <p:cNvPr id="208" name="Google Shape;208;p22"/>
            <p:cNvSpPr/>
            <p:nvPr/>
          </p:nvSpPr>
          <p:spPr>
            <a:xfrm>
              <a:off x="0" y="0"/>
              <a:ext cx="145458" cy="1738847"/>
            </a:xfrm>
            <a:custGeom>
              <a:rect b="b" l="l" r="r" t="t"/>
              <a:pathLst>
                <a:path extrusionOk="0" h="1738847" w="145458">
                  <a:moveTo>
                    <a:pt x="0" y="0"/>
                  </a:moveTo>
                  <a:lnTo>
                    <a:pt x="145458" y="0"/>
                  </a:lnTo>
                  <a:lnTo>
                    <a:pt x="145458" y="1738847"/>
                  </a:lnTo>
                  <a:lnTo>
                    <a:pt x="0" y="1738847"/>
                  </a:lnTo>
                  <a:close/>
                </a:path>
              </a:pathLst>
            </a:custGeom>
            <a:solidFill>
              <a:srgbClr val="345371"/>
            </a:solidFill>
            <a:ln>
              <a:noFill/>
            </a:ln>
          </p:spPr>
        </p:sp>
        <p:sp>
          <p:nvSpPr>
            <p:cNvPr id="209" name="Google Shape;209;p22"/>
            <p:cNvSpPr txBox="1"/>
            <p:nvPr/>
          </p:nvSpPr>
          <p:spPr>
            <a:xfrm>
              <a:off x="0" y="-38100"/>
              <a:ext cx="145458" cy="17769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0" name="Google Shape;210;p22"/>
          <p:cNvSpPr txBox="1"/>
          <p:nvPr/>
        </p:nvSpPr>
        <p:spPr>
          <a:xfrm>
            <a:off x="10344035" y="4424111"/>
            <a:ext cx="2014500" cy="4965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1500" u="none" cap="none" strike="noStrike">
                <a:solidFill>
                  <a:srgbClr val="26232E"/>
                </a:solidFill>
                <a:latin typeface="Nunito"/>
                <a:ea typeface="Nunito"/>
                <a:cs typeface="Nunito"/>
                <a:sym typeface="Nunito"/>
              </a:rPr>
              <a:t>Add a short description for your photo.</a:t>
            </a:r>
            <a:endParaRPr/>
          </a:p>
        </p:txBody>
      </p:sp>
      <p:sp>
        <p:nvSpPr>
          <p:cNvPr id="211" name="Google Shape;211;p22"/>
          <p:cNvSpPr txBox="1"/>
          <p:nvPr/>
        </p:nvSpPr>
        <p:spPr>
          <a:xfrm>
            <a:off x="11199074" y="4117025"/>
            <a:ext cx="1159570" cy="2571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800" u="none" cap="none" strike="noStrike">
                <a:solidFill>
                  <a:srgbClr val="26232E"/>
                </a:solidFill>
                <a:latin typeface="Nunito SemiBold"/>
                <a:ea typeface="Nunito SemiBold"/>
                <a:cs typeface="Nunito SemiBold"/>
                <a:sym typeface="Nunito SemiBold"/>
              </a:rPr>
              <a:t>2002</a:t>
            </a:r>
            <a:endParaRPr/>
          </a:p>
        </p:txBody>
      </p:sp>
      <p:sp>
        <p:nvSpPr>
          <p:cNvPr id="212" name="Google Shape;212;p22"/>
          <p:cNvSpPr txBox="1"/>
          <p:nvPr/>
        </p:nvSpPr>
        <p:spPr>
          <a:xfrm>
            <a:off x="15583154" y="6593942"/>
            <a:ext cx="2014500" cy="4965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1500" u="none" cap="none" strike="noStrike">
                <a:solidFill>
                  <a:srgbClr val="26232E"/>
                </a:solidFill>
                <a:latin typeface="Nunito"/>
                <a:ea typeface="Nunito"/>
                <a:cs typeface="Nunito"/>
                <a:sym typeface="Nunito"/>
              </a:rPr>
              <a:t>Add a short description for your photo.</a:t>
            </a:r>
            <a:endParaRPr/>
          </a:p>
        </p:txBody>
      </p:sp>
      <p:sp>
        <p:nvSpPr>
          <p:cNvPr id="213" name="Google Shape;213;p22"/>
          <p:cNvSpPr txBox="1"/>
          <p:nvPr/>
        </p:nvSpPr>
        <p:spPr>
          <a:xfrm>
            <a:off x="16438193" y="6286857"/>
            <a:ext cx="1159570" cy="2571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800" u="none" cap="none" strike="noStrike">
                <a:solidFill>
                  <a:srgbClr val="26232E"/>
                </a:solidFill>
                <a:latin typeface="Nunito SemiBold"/>
                <a:ea typeface="Nunito SemiBold"/>
                <a:cs typeface="Nunito SemiBold"/>
                <a:sym typeface="Nunito SemiBold"/>
              </a:rPr>
              <a:t>2010</a:t>
            </a:r>
            <a:endParaRPr/>
          </a:p>
        </p:txBody>
      </p:sp>
      <p:sp>
        <p:nvSpPr>
          <p:cNvPr id="214" name="Google Shape;214;p22"/>
          <p:cNvSpPr txBox="1"/>
          <p:nvPr/>
        </p:nvSpPr>
        <p:spPr>
          <a:xfrm>
            <a:off x="1398205" y="515632"/>
            <a:ext cx="5505867" cy="13620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999" u="none" cap="none" strike="noStrike">
                <a:solidFill>
                  <a:srgbClr val="26232E"/>
                </a:solidFill>
                <a:latin typeface="Gruppo"/>
                <a:ea typeface="Gruppo"/>
                <a:cs typeface="Gruppo"/>
                <a:sym typeface="Gruppo"/>
              </a:rPr>
              <a:t>Overview</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EC"/>
        </a:solidFill>
      </p:bgPr>
    </p:bg>
    <p:spTree>
      <p:nvGrpSpPr>
        <p:cNvPr id="218" name="Shape 218"/>
        <p:cNvGrpSpPr/>
        <p:nvPr/>
      </p:nvGrpSpPr>
      <p:grpSpPr>
        <a:xfrm>
          <a:off x="0" y="0"/>
          <a:ext cx="0" cy="0"/>
          <a:chOff x="0" y="0"/>
          <a:chExt cx="0" cy="0"/>
        </a:xfrm>
      </p:grpSpPr>
      <p:pic>
        <p:nvPicPr>
          <p:cNvPr id="219" name="Google Shape;219;p23"/>
          <p:cNvPicPr preferRelativeResize="0"/>
          <p:nvPr/>
        </p:nvPicPr>
        <p:blipFill rotWithShape="1">
          <a:blip r:embed="rId3">
            <a:alphaModFix/>
          </a:blip>
          <a:srcRect b="9426" l="11283" r="6637" t="8676"/>
          <a:stretch/>
        </p:blipFill>
        <p:spPr>
          <a:xfrm>
            <a:off x="0" y="0"/>
            <a:ext cx="18288000" cy="10287000"/>
          </a:xfrm>
          <a:prstGeom prst="rect">
            <a:avLst/>
          </a:prstGeom>
          <a:noFill/>
          <a:ln>
            <a:noFill/>
          </a:ln>
        </p:spPr>
      </p:pic>
      <p:grpSp>
        <p:nvGrpSpPr>
          <p:cNvPr id="220" name="Google Shape;220;p23"/>
          <p:cNvGrpSpPr/>
          <p:nvPr/>
        </p:nvGrpSpPr>
        <p:grpSpPr>
          <a:xfrm>
            <a:off x="0" y="-144661"/>
            <a:ext cx="7088033" cy="8361444"/>
            <a:chOff x="0" y="-38100"/>
            <a:chExt cx="1866807" cy="2202191"/>
          </a:xfrm>
        </p:grpSpPr>
        <p:sp>
          <p:nvSpPr>
            <p:cNvPr id="221" name="Google Shape;221;p23"/>
            <p:cNvSpPr/>
            <p:nvPr/>
          </p:nvSpPr>
          <p:spPr>
            <a:xfrm>
              <a:off x="0" y="0"/>
              <a:ext cx="1866807" cy="2164091"/>
            </a:xfrm>
            <a:custGeom>
              <a:rect b="b" l="l" r="r" t="t"/>
              <a:pathLst>
                <a:path extrusionOk="0" h="2164091" w="1866807">
                  <a:moveTo>
                    <a:pt x="0" y="0"/>
                  </a:moveTo>
                  <a:lnTo>
                    <a:pt x="1866807" y="0"/>
                  </a:lnTo>
                  <a:lnTo>
                    <a:pt x="1866807" y="2164091"/>
                  </a:lnTo>
                  <a:lnTo>
                    <a:pt x="0" y="2164091"/>
                  </a:lnTo>
                  <a:close/>
                </a:path>
              </a:pathLst>
            </a:custGeom>
            <a:solidFill>
              <a:srgbClr val="FBFBEC"/>
            </a:solidFill>
            <a:ln>
              <a:noFill/>
            </a:ln>
          </p:spPr>
        </p:sp>
        <p:sp>
          <p:nvSpPr>
            <p:cNvPr id="222" name="Google Shape;222;p23"/>
            <p:cNvSpPr txBox="1"/>
            <p:nvPr/>
          </p:nvSpPr>
          <p:spPr>
            <a:xfrm>
              <a:off x="0" y="-38100"/>
              <a:ext cx="1866807" cy="22021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 name="Google Shape;223;p23"/>
          <p:cNvGrpSpPr/>
          <p:nvPr/>
        </p:nvGrpSpPr>
        <p:grpSpPr>
          <a:xfrm>
            <a:off x="7088033" y="8072122"/>
            <a:ext cx="7200440" cy="2214878"/>
            <a:chOff x="0" y="-38100"/>
            <a:chExt cx="1896412" cy="583342"/>
          </a:xfrm>
        </p:grpSpPr>
        <p:sp>
          <p:nvSpPr>
            <p:cNvPr id="224" name="Google Shape;224;p23"/>
            <p:cNvSpPr/>
            <p:nvPr/>
          </p:nvSpPr>
          <p:spPr>
            <a:xfrm>
              <a:off x="0" y="0"/>
              <a:ext cx="1896412" cy="545242"/>
            </a:xfrm>
            <a:custGeom>
              <a:rect b="b" l="l" r="r" t="t"/>
              <a:pathLst>
                <a:path extrusionOk="0" h="545242" w="1896412">
                  <a:moveTo>
                    <a:pt x="0" y="0"/>
                  </a:moveTo>
                  <a:lnTo>
                    <a:pt x="1896412" y="0"/>
                  </a:lnTo>
                  <a:lnTo>
                    <a:pt x="1896412" y="545242"/>
                  </a:lnTo>
                  <a:lnTo>
                    <a:pt x="0" y="545242"/>
                  </a:lnTo>
                  <a:close/>
                </a:path>
              </a:pathLst>
            </a:custGeom>
            <a:solidFill>
              <a:srgbClr val="345371"/>
            </a:solidFill>
            <a:ln>
              <a:noFill/>
            </a:ln>
          </p:spPr>
        </p:sp>
        <p:sp>
          <p:nvSpPr>
            <p:cNvPr id="225" name="Google Shape;225;p23"/>
            <p:cNvSpPr txBox="1"/>
            <p:nvPr/>
          </p:nvSpPr>
          <p:spPr>
            <a:xfrm>
              <a:off x="0" y="-38100"/>
              <a:ext cx="1896412" cy="5833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6" name="Google Shape;226;p23"/>
          <p:cNvSpPr txBox="1"/>
          <p:nvPr/>
        </p:nvSpPr>
        <p:spPr>
          <a:xfrm>
            <a:off x="606710" y="1028700"/>
            <a:ext cx="5505867" cy="13620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999" u="none" cap="none" strike="noStrike">
                <a:solidFill>
                  <a:srgbClr val="26232E"/>
                </a:solidFill>
                <a:latin typeface="Gruppo"/>
                <a:ea typeface="Gruppo"/>
                <a:cs typeface="Gruppo"/>
                <a:sym typeface="Gruppo"/>
              </a:rPr>
              <a:t>Definition</a:t>
            </a:r>
            <a:endParaRPr/>
          </a:p>
        </p:txBody>
      </p:sp>
      <p:sp>
        <p:nvSpPr>
          <p:cNvPr id="227" name="Google Shape;227;p23"/>
          <p:cNvSpPr txBox="1"/>
          <p:nvPr/>
        </p:nvSpPr>
        <p:spPr>
          <a:xfrm>
            <a:off x="606710" y="3038023"/>
            <a:ext cx="5720700" cy="361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26232E"/>
                </a:solidFill>
                <a:latin typeface="Nunito"/>
                <a:ea typeface="Nunito"/>
                <a:cs typeface="Nunito"/>
                <a:sym typeface="Nunito"/>
              </a:rPr>
              <a:t>Human rights encompass a wide range of fundamental liberties and entitlements that are essential for individuals to live with dignity and equality. These rights include civil, political, economic, social, and cultural rights. Civil and political rights protect individuals' freedom from governmental interference and encompass rights such as the right to life, liberty, and a fair trial.</a:t>
            </a:r>
            <a:endParaRPr/>
          </a:p>
        </p:txBody>
      </p:sp>
      <p:sp>
        <p:nvSpPr>
          <p:cNvPr id="228" name="Google Shape;228;p23"/>
          <p:cNvSpPr txBox="1"/>
          <p:nvPr/>
        </p:nvSpPr>
        <p:spPr>
          <a:xfrm>
            <a:off x="9690030" y="9423455"/>
            <a:ext cx="4032753" cy="25717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FBFBEC"/>
                </a:solidFill>
                <a:latin typeface="Nunito"/>
                <a:ea typeface="Nunito"/>
                <a:cs typeface="Nunito"/>
                <a:sym typeface="Nunito"/>
              </a:rPr>
              <a:t>Add a short description for your photo.</a:t>
            </a:r>
            <a:endParaRPr/>
          </a:p>
        </p:txBody>
      </p:sp>
      <p:sp>
        <p:nvSpPr>
          <p:cNvPr id="229" name="Google Shape;229;p23"/>
          <p:cNvSpPr txBox="1"/>
          <p:nvPr/>
        </p:nvSpPr>
        <p:spPr>
          <a:xfrm>
            <a:off x="9690030" y="8783149"/>
            <a:ext cx="4032753" cy="485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3200" u="none" cap="none" strike="noStrike">
                <a:solidFill>
                  <a:srgbClr val="FBFBEC"/>
                </a:solidFill>
                <a:latin typeface="Nunito SemiBold"/>
                <a:ea typeface="Nunito SemiBold"/>
                <a:cs typeface="Nunito SemiBold"/>
                <a:sym typeface="Nunito SemiBold"/>
              </a:rPr>
              <a:t>Photo Description</a:t>
            </a:r>
            <a:endParaRPr/>
          </a:p>
        </p:txBody>
      </p:sp>
      <p:cxnSp>
        <p:nvCxnSpPr>
          <p:cNvPr id="230" name="Google Shape;230;p23"/>
          <p:cNvCxnSpPr/>
          <p:nvPr/>
        </p:nvCxnSpPr>
        <p:spPr>
          <a:xfrm>
            <a:off x="7796233" y="1714500"/>
            <a:ext cx="6492240" cy="0"/>
          </a:xfrm>
          <a:prstGeom prst="straightConnector1">
            <a:avLst/>
          </a:prstGeom>
          <a:noFill/>
          <a:ln cap="flat" cmpd="sng" w="38100">
            <a:solidFill>
              <a:srgbClr val="FBFBEC"/>
            </a:solidFill>
            <a:prstDash val="solid"/>
            <a:round/>
            <a:headEnd len="sm" w="sm" type="none"/>
            <a:tailEnd len="sm" w="sm" type="none"/>
          </a:ln>
        </p:spPr>
      </p:cxnSp>
      <p:sp>
        <p:nvSpPr>
          <p:cNvPr id="231" name="Google Shape;231;p23"/>
          <p:cNvSpPr txBox="1"/>
          <p:nvPr/>
        </p:nvSpPr>
        <p:spPr>
          <a:xfrm>
            <a:off x="8315310" y="2376333"/>
            <a:ext cx="5973163" cy="2955371"/>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1353" u="none" cap="none" strike="noStrike">
                <a:solidFill>
                  <a:srgbClr val="FBFBEC"/>
                </a:solidFill>
                <a:latin typeface="Barlow Black"/>
                <a:ea typeface="Barlow Black"/>
                <a:cs typeface="Barlow Black"/>
                <a:sym typeface="Barlow Black"/>
              </a:rPr>
              <a:t>I’M </a:t>
            </a:r>
            <a:endParaRPr/>
          </a:p>
          <a:p>
            <a:pPr indent="0" lvl="0" marL="0" marR="0" rtl="0" algn="r">
              <a:lnSpc>
                <a:spcPct val="100000"/>
              </a:lnSpc>
              <a:spcBef>
                <a:spcPts val="0"/>
              </a:spcBef>
              <a:spcAft>
                <a:spcPts val="0"/>
              </a:spcAft>
              <a:buNone/>
            </a:pPr>
            <a:r>
              <a:rPr b="0" i="0" lang="en-US" sz="11353" u="none" cap="none" strike="noStrike">
                <a:solidFill>
                  <a:srgbClr val="FBFBEC"/>
                </a:solidFill>
                <a:latin typeface="Barlow Black"/>
                <a:ea typeface="Barlow Black"/>
                <a:cs typeface="Barlow Black"/>
                <a:sym typeface="Barlow Black"/>
              </a:rPr>
              <a:t>RAIN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32E"/>
        </a:solidFill>
      </p:bgPr>
    </p:bg>
    <p:spTree>
      <p:nvGrpSpPr>
        <p:cNvPr id="235" name="Shape 235"/>
        <p:cNvGrpSpPr/>
        <p:nvPr/>
      </p:nvGrpSpPr>
      <p:grpSpPr>
        <a:xfrm>
          <a:off x="0" y="0"/>
          <a:ext cx="0" cy="0"/>
          <a:chOff x="0" y="0"/>
          <a:chExt cx="0" cy="0"/>
        </a:xfrm>
      </p:grpSpPr>
      <p:pic>
        <p:nvPicPr>
          <p:cNvPr id="236" name="Google Shape;236;p24"/>
          <p:cNvPicPr preferRelativeResize="0"/>
          <p:nvPr/>
        </p:nvPicPr>
        <p:blipFill>
          <a:blip r:embed="rId3">
            <a:alphaModFix/>
          </a:blip>
          <a:stretch>
            <a:fillRect/>
          </a:stretch>
        </p:blipFill>
        <p:spPr>
          <a:xfrm>
            <a:off x="5390031" y="0"/>
            <a:ext cx="7408475" cy="10292597"/>
          </a:xfrm>
          <a:prstGeom prst="rect">
            <a:avLst/>
          </a:prstGeom>
          <a:noFill/>
          <a:ln>
            <a:noFill/>
          </a:ln>
        </p:spPr>
      </p:pic>
      <p:sp>
        <p:nvSpPr>
          <p:cNvPr id="237" name="Google Shape;237;p24"/>
          <p:cNvSpPr txBox="1"/>
          <p:nvPr/>
        </p:nvSpPr>
        <p:spPr>
          <a:xfrm>
            <a:off x="174874" y="3282254"/>
            <a:ext cx="4303272" cy="1362075"/>
          </a:xfrm>
          <a:prstGeom prst="rect">
            <a:avLst/>
          </a:prstGeom>
          <a:noFill/>
          <a:ln>
            <a:noFill/>
          </a:ln>
        </p:spPr>
        <p:txBody>
          <a:bodyPr anchorCtr="0" anchor="t" bIns="0" lIns="0" spcFirstLastPara="1" rIns="0" wrap="square" tIns="0">
            <a:spAutoFit/>
          </a:bodyPr>
          <a:lstStyle/>
          <a:p>
            <a:pPr indent="0" lvl="0" marL="0" marR="0" rtl="0" algn="r">
              <a:lnSpc>
                <a:spcPct val="120002"/>
              </a:lnSpc>
              <a:spcBef>
                <a:spcPts val="0"/>
              </a:spcBef>
              <a:spcAft>
                <a:spcPts val="0"/>
              </a:spcAft>
              <a:buNone/>
            </a:pPr>
            <a:r>
              <a:rPr b="0" i="0" lang="en-US" sz="8999" u="none" cap="none" strike="noStrike">
                <a:solidFill>
                  <a:srgbClr val="FFFDFC"/>
                </a:solidFill>
                <a:latin typeface="Gruppo"/>
                <a:ea typeface="Gruppo"/>
                <a:cs typeface="Gruppo"/>
                <a:sym typeface="Gruppo"/>
              </a:rPr>
              <a:t>Mission</a:t>
            </a:r>
            <a:endParaRPr/>
          </a:p>
        </p:txBody>
      </p:sp>
      <p:sp>
        <p:nvSpPr>
          <p:cNvPr id="238" name="Google Shape;238;p24"/>
          <p:cNvSpPr txBox="1"/>
          <p:nvPr/>
        </p:nvSpPr>
        <p:spPr>
          <a:xfrm>
            <a:off x="608920" y="4912614"/>
            <a:ext cx="3869100" cy="761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300" u="none" cap="none" strike="noStrike">
                <a:solidFill>
                  <a:srgbClr val="FFFDFC"/>
                </a:solidFill>
                <a:latin typeface="Nunito"/>
                <a:ea typeface="Nunito"/>
                <a:cs typeface="Nunito"/>
                <a:sym typeface="Nunito"/>
              </a:rPr>
              <a:t>Enter your grand vision statement!</a:t>
            </a:r>
            <a:endParaRPr/>
          </a:p>
        </p:txBody>
      </p:sp>
      <p:cxnSp>
        <p:nvCxnSpPr>
          <p:cNvPr id="239" name="Google Shape;239;p24"/>
          <p:cNvCxnSpPr/>
          <p:nvPr/>
        </p:nvCxnSpPr>
        <p:spPr>
          <a:xfrm>
            <a:off x="12012431" y="7674990"/>
            <a:ext cx="1347767" cy="0"/>
          </a:xfrm>
          <a:prstGeom prst="straightConnector1">
            <a:avLst/>
          </a:prstGeom>
          <a:noFill/>
          <a:ln cap="flat" cmpd="sng" w="38100">
            <a:solidFill>
              <a:srgbClr val="FBFBEC"/>
            </a:solidFill>
            <a:prstDash val="solid"/>
            <a:round/>
            <a:headEnd len="sm" w="sm" type="none"/>
            <a:tailEnd len="sm" w="sm" type="none"/>
          </a:ln>
        </p:spPr>
      </p:cxnSp>
      <p:cxnSp>
        <p:nvCxnSpPr>
          <p:cNvPr id="240" name="Google Shape;240;p24"/>
          <p:cNvCxnSpPr/>
          <p:nvPr/>
        </p:nvCxnSpPr>
        <p:spPr>
          <a:xfrm>
            <a:off x="4767520" y="4058542"/>
            <a:ext cx="1347767" cy="0"/>
          </a:xfrm>
          <a:prstGeom prst="straightConnector1">
            <a:avLst/>
          </a:prstGeom>
          <a:noFill/>
          <a:ln cap="flat" cmpd="sng" w="38100">
            <a:solidFill>
              <a:srgbClr val="FBFBEC"/>
            </a:solidFill>
            <a:prstDash val="solid"/>
            <a:round/>
            <a:headEnd len="sm" w="sm" type="none"/>
            <a:tailEnd len="sm" w="sm" type="none"/>
          </a:ln>
        </p:spPr>
      </p:cxnSp>
      <p:sp>
        <p:nvSpPr>
          <p:cNvPr id="241" name="Google Shape;241;p24"/>
          <p:cNvSpPr txBox="1"/>
          <p:nvPr/>
        </p:nvSpPr>
        <p:spPr>
          <a:xfrm>
            <a:off x="13703875" y="6829317"/>
            <a:ext cx="4124547" cy="13620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999" u="none" cap="none" strike="noStrike">
                <a:solidFill>
                  <a:srgbClr val="FFFDFC"/>
                </a:solidFill>
                <a:latin typeface="Gruppo"/>
                <a:ea typeface="Gruppo"/>
                <a:cs typeface="Gruppo"/>
                <a:sym typeface="Gruppo"/>
              </a:rPr>
              <a:t>Vision</a:t>
            </a:r>
            <a:endParaRPr/>
          </a:p>
        </p:txBody>
      </p:sp>
      <p:sp>
        <p:nvSpPr>
          <p:cNvPr id="242" name="Google Shape;242;p24"/>
          <p:cNvSpPr txBox="1"/>
          <p:nvPr/>
        </p:nvSpPr>
        <p:spPr>
          <a:xfrm>
            <a:off x="13703875" y="8442960"/>
            <a:ext cx="45840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FFFDFC"/>
                </a:solidFill>
                <a:latin typeface="Nunito"/>
                <a:ea typeface="Nunito"/>
                <a:cs typeface="Nunito"/>
                <a:sym typeface="Nunito"/>
              </a:rPr>
              <a:t>Enter your grand vision statement!</a:t>
            </a:r>
            <a:endParaRPr/>
          </a:p>
        </p:txBody>
      </p:sp>
      <p:grpSp>
        <p:nvGrpSpPr>
          <p:cNvPr id="243" name="Google Shape;243;p24"/>
          <p:cNvGrpSpPr/>
          <p:nvPr/>
        </p:nvGrpSpPr>
        <p:grpSpPr>
          <a:xfrm rot="5400000">
            <a:off x="1243592" y="1837653"/>
            <a:ext cx="577439" cy="2311764"/>
            <a:chOff x="0" y="-38100"/>
            <a:chExt cx="152083" cy="608860"/>
          </a:xfrm>
        </p:grpSpPr>
        <p:sp>
          <p:nvSpPr>
            <p:cNvPr id="244" name="Google Shape;244;p24"/>
            <p:cNvSpPr/>
            <p:nvPr/>
          </p:nvSpPr>
          <p:spPr>
            <a:xfrm>
              <a:off x="0" y="0"/>
              <a:ext cx="152083" cy="570760"/>
            </a:xfrm>
            <a:custGeom>
              <a:rect b="b" l="l" r="r" t="t"/>
              <a:pathLst>
                <a:path extrusionOk="0" h="570760" w="152083">
                  <a:moveTo>
                    <a:pt x="0" y="0"/>
                  </a:moveTo>
                  <a:lnTo>
                    <a:pt x="152083" y="0"/>
                  </a:lnTo>
                  <a:lnTo>
                    <a:pt x="152083" y="570760"/>
                  </a:lnTo>
                  <a:lnTo>
                    <a:pt x="0" y="570760"/>
                  </a:lnTo>
                  <a:close/>
                </a:path>
              </a:pathLst>
            </a:custGeom>
            <a:solidFill>
              <a:srgbClr val="345371"/>
            </a:solidFill>
            <a:ln>
              <a:noFill/>
            </a:ln>
          </p:spPr>
        </p:sp>
        <p:sp>
          <p:nvSpPr>
            <p:cNvPr id="245" name="Google Shape;245;p24"/>
            <p:cNvSpPr txBox="1"/>
            <p:nvPr/>
          </p:nvSpPr>
          <p:spPr>
            <a:xfrm>
              <a:off x="0" y="-38100"/>
              <a:ext cx="152083" cy="6088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 name="Google Shape;246;p24"/>
          <p:cNvGrpSpPr/>
          <p:nvPr/>
        </p:nvGrpSpPr>
        <p:grpSpPr>
          <a:xfrm rot="5400000">
            <a:off x="14571038" y="5384716"/>
            <a:ext cx="577439" cy="2311764"/>
            <a:chOff x="0" y="-38100"/>
            <a:chExt cx="152083" cy="608860"/>
          </a:xfrm>
        </p:grpSpPr>
        <p:sp>
          <p:nvSpPr>
            <p:cNvPr id="247" name="Google Shape;247;p24"/>
            <p:cNvSpPr/>
            <p:nvPr/>
          </p:nvSpPr>
          <p:spPr>
            <a:xfrm>
              <a:off x="0" y="0"/>
              <a:ext cx="152083" cy="570760"/>
            </a:xfrm>
            <a:custGeom>
              <a:rect b="b" l="l" r="r" t="t"/>
              <a:pathLst>
                <a:path extrusionOk="0" h="570760" w="152083">
                  <a:moveTo>
                    <a:pt x="0" y="0"/>
                  </a:moveTo>
                  <a:lnTo>
                    <a:pt x="152083" y="0"/>
                  </a:lnTo>
                  <a:lnTo>
                    <a:pt x="152083" y="570760"/>
                  </a:lnTo>
                  <a:lnTo>
                    <a:pt x="0" y="570760"/>
                  </a:lnTo>
                  <a:close/>
                </a:path>
              </a:pathLst>
            </a:custGeom>
            <a:solidFill>
              <a:srgbClr val="345371"/>
            </a:solidFill>
            <a:ln>
              <a:noFill/>
            </a:ln>
          </p:spPr>
        </p:sp>
        <p:sp>
          <p:nvSpPr>
            <p:cNvPr id="248" name="Google Shape;248;p24"/>
            <p:cNvSpPr txBox="1"/>
            <p:nvPr/>
          </p:nvSpPr>
          <p:spPr>
            <a:xfrm>
              <a:off x="0" y="-38100"/>
              <a:ext cx="152083" cy="6088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EC"/>
        </a:solidFill>
      </p:bgPr>
    </p:bg>
    <p:spTree>
      <p:nvGrpSpPr>
        <p:cNvPr id="252" name="Shape 252"/>
        <p:cNvGrpSpPr/>
        <p:nvPr/>
      </p:nvGrpSpPr>
      <p:grpSpPr>
        <a:xfrm>
          <a:off x="0" y="0"/>
          <a:ext cx="0" cy="0"/>
          <a:chOff x="0" y="0"/>
          <a:chExt cx="0" cy="0"/>
        </a:xfrm>
      </p:grpSpPr>
      <p:pic>
        <p:nvPicPr>
          <p:cNvPr id="253" name="Google Shape;253;p25"/>
          <p:cNvPicPr preferRelativeResize="0"/>
          <p:nvPr/>
        </p:nvPicPr>
        <p:blipFill>
          <a:blip r:embed="rId3">
            <a:alphaModFix/>
          </a:blip>
          <a:stretch>
            <a:fillRect/>
          </a:stretch>
        </p:blipFill>
        <p:spPr>
          <a:xfrm>
            <a:off x="4073525" y="1215093"/>
            <a:ext cx="12806569" cy="7666451"/>
          </a:xfrm>
          <a:prstGeom prst="rect">
            <a:avLst/>
          </a:prstGeom>
          <a:noFill/>
          <a:ln>
            <a:noFill/>
          </a:ln>
        </p:spPr>
      </p:pic>
      <p:cxnSp>
        <p:nvCxnSpPr>
          <p:cNvPr id="254" name="Google Shape;254;p25"/>
          <p:cNvCxnSpPr/>
          <p:nvPr/>
        </p:nvCxnSpPr>
        <p:spPr>
          <a:xfrm>
            <a:off x="1712809" y="3780560"/>
            <a:ext cx="0" cy="5130384"/>
          </a:xfrm>
          <a:prstGeom prst="straightConnector1">
            <a:avLst/>
          </a:prstGeom>
          <a:noFill/>
          <a:ln cap="flat" cmpd="sng" w="38100">
            <a:solidFill>
              <a:srgbClr val="26232E"/>
            </a:solidFill>
            <a:prstDash val="solid"/>
            <a:round/>
            <a:headEnd len="sm" w="sm" type="none"/>
            <a:tailEnd len="sm" w="sm" type="none"/>
          </a:ln>
        </p:spPr>
      </p:cxnSp>
      <p:grpSp>
        <p:nvGrpSpPr>
          <p:cNvPr id="255" name="Google Shape;255;p25"/>
          <p:cNvGrpSpPr/>
          <p:nvPr/>
        </p:nvGrpSpPr>
        <p:grpSpPr>
          <a:xfrm>
            <a:off x="1613482" y="3330056"/>
            <a:ext cx="198655" cy="2368194"/>
            <a:chOff x="0" y="-38100"/>
            <a:chExt cx="28879" cy="344267"/>
          </a:xfrm>
        </p:grpSpPr>
        <p:sp>
          <p:nvSpPr>
            <p:cNvPr id="256" name="Google Shape;256;p25"/>
            <p:cNvSpPr/>
            <p:nvPr/>
          </p:nvSpPr>
          <p:spPr>
            <a:xfrm>
              <a:off x="0" y="0"/>
              <a:ext cx="28879" cy="306167"/>
            </a:xfrm>
            <a:custGeom>
              <a:rect b="b" l="l" r="r" t="t"/>
              <a:pathLst>
                <a:path extrusionOk="0" h="306167" w="28879">
                  <a:moveTo>
                    <a:pt x="0" y="0"/>
                  </a:moveTo>
                  <a:lnTo>
                    <a:pt x="28879" y="0"/>
                  </a:lnTo>
                  <a:lnTo>
                    <a:pt x="28879" y="306167"/>
                  </a:lnTo>
                  <a:lnTo>
                    <a:pt x="0" y="306167"/>
                  </a:lnTo>
                  <a:close/>
                </a:path>
              </a:pathLst>
            </a:custGeom>
            <a:solidFill>
              <a:srgbClr val="345371"/>
            </a:solidFill>
            <a:ln>
              <a:noFill/>
            </a:ln>
          </p:spPr>
        </p:sp>
        <p:sp>
          <p:nvSpPr>
            <p:cNvPr id="257" name="Google Shape;257;p25"/>
            <p:cNvSpPr txBox="1"/>
            <p:nvPr/>
          </p:nvSpPr>
          <p:spPr>
            <a:xfrm>
              <a:off x="0" y="-38100"/>
              <a:ext cx="28879" cy="3442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 name="Google Shape;258;p25"/>
          <p:cNvGrpSpPr/>
          <p:nvPr/>
        </p:nvGrpSpPr>
        <p:grpSpPr>
          <a:xfrm>
            <a:off x="13241605" y="-144661"/>
            <a:ext cx="5046395" cy="5288161"/>
            <a:chOff x="0" y="-38100"/>
            <a:chExt cx="1329092" cy="1392767"/>
          </a:xfrm>
        </p:grpSpPr>
        <p:sp>
          <p:nvSpPr>
            <p:cNvPr id="259" name="Google Shape;259;p25"/>
            <p:cNvSpPr/>
            <p:nvPr/>
          </p:nvSpPr>
          <p:spPr>
            <a:xfrm>
              <a:off x="0" y="0"/>
              <a:ext cx="1329092" cy="1354667"/>
            </a:xfrm>
            <a:custGeom>
              <a:rect b="b" l="l" r="r" t="t"/>
              <a:pathLst>
                <a:path extrusionOk="0" h="1354667" w="1329092">
                  <a:moveTo>
                    <a:pt x="0" y="0"/>
                  </a:moveTo>
                  <a:lnTo>
                    <a:pt x="1329092" y="0"/>
                  </a:lnTo>
                  <a:lnTo>
                    <a:pt x="1329092" y="1354667"/>
                  </a:lnTo>
                  <a:lnTo>
                    <a:pt x="0" y="1354667"/>
                  </a:lnTo>
                  <a:close/>
                </a:path>
              </a:pathLst>
            </a:custGeom>
            <a:solidFill>
              <a:srgbClr val="345371"/>
            </a:solidFill>
            <a:ln>
              <a:noFill/>
            </a:ln>
          </p:spPr>
        </p:sp>
        <p:sp>
          <p:nvSpPr>
            <p:cNvPr id="260" name="Google Shape;260;p25"/>
            <p:cNvSpPr txBox="1"/>
            <p:nvPr/>
          </p:nvSpPr>
          <p:spPr>
            <a:xfrm>
              <a:off x="0" y="-38100"/>
              <a:ext cx="1329092" cy="13927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1" name="Google Shape;261;p25"/>
          <p:cNvSpPr txBox="1"/>
          <p:nvPr/>
        </p:nvSpPr>
        <p:spPr>
          <a:xfrm>
            <a:off x="2393109" y="6045627"/>
            <a:ext cx="9388800" cy="2216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9000" u="none" cap="none" strike="noStrike">
                <a:solidFill>
                  <a:srgbClr val="26232E"/>
                </a:solidFill>
                <a:latin typeface="Gruppo"/>
                <a:ea typeface="Gruppo"/>
                <a:cs typeface="Gruppo"/>
                <a:sym typeface="Gruppo"/>
              </a:rPr>
              <a:t>Cur</a:t>
            </a:r>
            <a:r>
              <a:rPr b="0" i="0" lang="en-US" sz="9000" u="none" cap="none" strike="noStrike">
                <a:solidFill>
                  <a:srgbClr val="FBFBEC"/>
                </a:solidFill>
                <a:latin typeface="Gruppo"/>
                <a:ea typeface="Gruppo"/>
                <a:cs typeface="Gruppo"/>
                <a:sym typeface="Gruppo"/>
              </a:rPr>
              <a:t>rent</a:t>
            </a:r>
            <a:endParaRPr/>
          </a:p>
          <a:p>
            <a:pPr indent="0" lvl="0" marL="0" marR="0" rtl="0" algn="l">
              <a:lnSpc>
                <a:spcPct val="80000"/>
              </a:lnSpc>
              <a:spcBef>
                <a:spcPts val="0"/>
              </a:spcBef>
              <a:spcAft>
                <a:spcPts val="0"/>
              </a:spcAft>
              <a:buNone/>
            </a:pPr>
            <a:r>
              <a:rPr b="0" i="0" lang="en-US" sz="9000" u="none" cap="none" strike="noStrike">
                <a:solidFill>
                  <a:srgbClr val="26232E"/>
                </a:solidFill>
                <a:latin typeface="Gruppo"/>
                <a:ea typeface="Gruppo"/>
                <a:cs typeface="Gruppo"/>
                <a:sym typeface="Gruppo"/>
              </a:rPr>
              <a:t>Ch</a:t>
            </a:r>
            <a:r>
              <a:rPr b="0" i="0" lang="en-US" sz="9000" u="none" cap="none" strike="noStrike">
                <a:solidFill>
                  <a:srgbClr val="FBFBEC"/>
                </a:solidFill>
                <a:latin typeface="Gruppo"/>
                <a:ea typeface="Gruppo"/>
                <a:cs typeface="Gruppo"/>
                <a:sym typeface="Gruppo"/>
              </a:rPr>
              <a:t>allenges</a:t>
            </a:r>
            <a:endParaRPr/>
          </a:p>
        </p:txBody>
      </p:sp>
      <p:sp>
        <p:nvSpPr>
          <p:cNvPr id="262" name="Google Shape;262;p25"/>
          <p:cNvSpPr txBox="1"/>
          <p:nvPr/>
        </p:nvSpPr>
        <p:spPr>
          <a:xfrm>
            <a:off x="1028700" y="1424648"/>
            <a:ext cx="2030851" cy="151709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1353" u="none" cap="none" strike="noStrike">
                <a:solidFill>
                  <a:srgbClr val="26232E"/>
                </a:solidFill>
                <a:latin typeface="Barlow"/>
                <a:ea typeface="Barlow"/>
                <a:cs typeface="Barlow"/>
                <a:sym typeface="Barlow"/>
              </a:rPr>
              <a:t>02</a:t>
            </a:r>
            <a:endParaRPr/>
          </a:p>
        </p:txBody>
      </p:sp>
      <p:sp>
        <p:nvSpPr>
          <p:cNvPr id="263" name="Google Shape;263;p25"/>
          <p:cNvSpPr txBox="1"/>
          <p:nvPr/>
        </p:nvSpPr>
        <p:spPr>
          <a:xfrm>
            <a:off x="13591691" y="990600"/>
            <a:ext cx="4346100" cy="32040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300" u="none" cap="none" strike="noStrike">
                <a:solidFill>
                  <a:srgbClr val="FBFBEC"/>
                </a:solidFill>
                <a:latin typeface="Nunito"/>
                <a:ea typeface="Nunito"/>
                <a:cs typeface="Nunito"/>
                <a:sym typeface="Nunito"/>
              </a:rPr>
              <a:t>Occaecat cillum Lorem sint commodo id laboris non cupidatat id ullamco incididunt ex labore ipsum eiusmod laboris qui qui reprehenderit et in velit nulla id dolor minim ut occaecat incididunt reprehenderit excepteur ad exercitation.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EC"/>
        </a:solidFill>
      </p:bgPr>
    </p:bg>
    <p:spTree>
      <p:nvGrpSpPr>
        <p:cNvPr id="267" name="Shape 267"/>
        <p:cNvGrpSpPr/>
        <p:nvPr/>
      </p:nvGrpSpPr>
      <p:grpSpPr>
        <a:xfrm>
          <a:off x="0" y="0"/>
          <a:ext cx="0" cy="0"/>
          <a:chOff x="0" y="0"/>
          <a:chExt cx="0" cy="0"/>
        </a:xfrm>
      </p:grpSpPr>
      <p:pic>
        <p:nvPicPr>
          <p:cNvPr id="268" name="Google Shape;268;p26"/>
          <p:cNvPicPr preferRelativeResize="0"/>
          <p:nvPr/>
        </p:nvPicPr>
        <p:blipFill>
          <a:blip r:embed="rId3">
            <a:alphaModFix/>
          </a:blip>
          <a:stretch>
            <a:fillRect/>
          </a:stretch>
        </p:blipFill>
        <p:spPr>
          <a:xfrm>
            <a:off x="1519476" y="2847450"/>
            <a:ext cx="5589500" cy="2937984"/>
          </a:xfrm>
          <a:prstGeom prst="rect">
            <a:avLst/>
          </a:prstGeom>
          <a:noFill/>
          <a:ln>
            <a:noFill/>
          </a:ln>
        </p:spPr>
      </p:pic>
      <p:pic>
        <p:nvPicPr>
          <p:cNvPr id="269" name="Google Shape;269;p26"/>
          <p:cNvPicPr preferRelativeResize="0"/>
          <p:nvPr/>
        </p:nvPicPr>
        <p:blipFill>
          <a:blip r:embed="rId4">
            <a:alphaModFix/>
          </a:blip>
          <a:stretch>
            <a:fillRect/>
          </a:stretch>
        </p:blipFill>
        <p:spPr>
          <a:xfrm>
            <a:off x="7108976" y="2847450"/>
            <a:ext cx="5592623" cy="2939625"/>
          </a:xfrm>
          <a:prstGeom prst="rect">
            <a:avLst/>
          </a:prstGeom>
          <a:noFill/>
          <a:ln>
            <a:noFill/>
          </a:ln>
        </p:spPr>
      </p:pic>
      <p:pic>
        <p:nvPicPr>
          <p:cNvPr id="270" name="Google Shape;270;p26"/>
          <p:cNvPicPr preferRelativeResize="0"/>
          <p:nvPr/>
        </p:nvPicPr>
        <p:blipFill>
          <a:blip r:embed="rId5">
            <a:alphaModFix/>
          </a:blip>
          <a:stretch>
            <a:fillRect/>
          </a:stretch>
        </p:blipFill>
        <p:spPr>
          <a:xfrm>
            <a:off x="12698476" y="2847450"/>
            <a:ext cx="5592623" cy="2939625"/>
          </a:xfrm>
          <a:prstGeom prst="rect">
            <a:avLst/>
          </a:prstGeom>
          <a:noFill/>
          <a:ln>
            <a:noFill/>
          </a:ln>
        </p:spPr>
      </p:pic>
      <p:sp>
        <p:nvSpPr>
          <p:cNvPr id="271" name="Google Shape;271;p26"/>
          <p:cNvSpPr txBox="1"/>
          <p:nvPr/>
        </p:nvSpPr>
        <p:spPr>
          <a:xfrm>
            <a:off x="1519464" y="832105"/>
            <a:ext cx="11692130" cy="13620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999" u="none" cap="none" strike="noStrike">
                <a:solidFill>
                  <a:srgbClr val="26232E"/>
                </a:solidFill>
                <a:latin typeface="Gruppo"/>
                <a:ea typeface="Gruppo"/>
                <a:cs typeface="Gruppo"/>
                <a:sym typeface="Gruppo"/>
              </a:rPr>
              <a:t>Current Challenges</a:t>
            </a:r>
            <a:endParaRPr/>
          </a:p>
        </p:txBody>
      </p:sp>
      <p:sp>
        <p:nvSpPr>
          <p:cNvPr id="272" name="Google Shape;272;p26"/>
          <p:cNvSpPr txBox="1"/>
          <p:nvPr/>
        </p:nvSpPr>
        <p:spPr>
          <a:xfrm>
            <a:off x="7108976" y="6850452"/>
            <a:ext cx="33060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26232E"/>
                </a:solidFill>
                <a:latin typeface="Nunito SemiBold"/>
                <a:ea typeface="Nunito SemiBold"/>
                <a:cs typeface="Nunito SemiBold"/>
                <a:sym typeface="Nunito SemiBold"/>
              </a:rPr>
              <a:t>Gender Inequality</a:t>
            </a:r>
            <a:endParaRPr/>
          </a:p>
        </p:txBody>
      </p:sp>
      <p:sp>
        <p:nvSpPr>
          <p:cNvPr id="273" name="Google Shape;273;p26"/>
          <p:cNvSpPr txBox="1"/>
          <p:nvPr/>
        </p:nvSpPr>
        <p:spPr>
          <a:xfrm>
            <a:off x="7108976" y="8110216"/>
            <a:ext cx="33060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26232E"/>
                </a:solidFill>
                <a:latin typeface="Nunito"/>
                <a:ea typeface="Nunito"/>
                <a:cs typeface="Nunito"/>
                <a:sym typeface="Nunito"/>
              </a:rPr>
              <a:t>Elaborate on what you want to discuss. </a:t>
            </a:r>
            <a:endParaRPr/>
          </a:p>
        </p:txBody>
      </p:sp>
      <p:sp>
        <p:nvSpPr>
          <p:cNvPr id="274" name="Google Shape;274;p26"/>
          <p:cNvSpPr txBox="1"/>
          <p:nvPr/>
        </p:nvSpPr>
        <p:spPr>
          <a:xfrm>
            <a:off x="1519464" y="6850452"/>
            <a:ext cx="33060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26232E"/>
                </a:solidFill>
                <a:latin typeface="Nunito SemiBold"/>
                <a:ea typeface="Nunito SemiBold"/>
                <a:cs typeface="Nunito SemiBold"/>
                <a:sym typeface="Nunito SemiBold"/>
              </a:rPr>
              <a:t>Global Human Rights Violations</a:t>
            </a:r>
            <a:endParaRPr/>
          </a:p>
        </p:txBody>
      </p:sp>
      <p:sp>
        <p:nvSpPr>
          <p:cNvPr id="275" name="Google Shape;275;p26"/>
          <p:cNvSpPr txBox="1"/>
          <p:nvPr/>
        </p:nvSpPr>
        <p:spPr>
          <a:xfrm>
            <a:off x="1519464" y="8110216"/>
            <a:ext cx="33060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26232E"/>
                </a:solidFill>
                <a:latin typeface="Nunito"/>
                <a:ea typeface="Nunito"/>
                <a:cs typeface="Nunito"/>
                <a:sym typeface="Nunito"/>
              </a:rPr>
              <a:t>Elaborate on what you want to discuss. </a:t>
            </a:r>
            <a:endParaRPr/>
          </a:p>
        </p:txBody>
      </p:sp>
      <p:sp>
        <p:nvSpPr>
          <p:cNvPr id="276" name="Google Shape;276;p26"/>
          <p:cNvSpPr txBox="1"/>
          <p:nvPr/>
        </p:nvSpPr>
        <p:spPr>
          <a:xfrm>
            <a:off x="12701050" y="6850452"/>
            <a:ext cx="33060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26232E"/>
                </a:solidFill>
                <a:latin typeface="Nunito SemiBold"/>
                <a:ea typeface="Nunito SemiBold"/>
                <a:cs typeface="Nunito SemiBold"/>
                <a:sym typeface="Nunito SemiBold"/>
              </a:rPr>
              <a:t>LGBTQ+ Rights</a:t>
            </a:r>
            <a:endParaRPr/>
          </a:p>
        </p:txBody>
      </p:sp>
      <p:sp>
        <p:nvSpPr>
          <p:cNvPr id="277" name="Google Shape;277;p26"/>
          <p:cNvSpPr txBox="1"/>
          <p:nvPr/>
        </p:nvSpPr>
        <p:spPr>
          <a:xfrm>
            <a:off x="12701050" y="8110216"/>
            <a:ext cx="33060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26232E"/>
                </a:solidFill>
                <a:latin typeface="Nunito"/>
                <a:ea typeface="Nunito"/>
                <a:cs typeface="Nunito"/>
                <a:sym typeface="Nunito"/>
              </a:rPr>
              <a:t>Elaborate on what you want to discuss. </a:t>
            </a:r>
            <a:endParaRPr/>
          </a:p>
        </p:txBody>
      </p:sp>
      <p:grpSp>
        <p:nvGrpSpPr>
          <p:cNvPr id="278" name="Google Shape;278;p26"/>
          <p:cNvGrpSpPr/>
          <p:nvPr/>
        </p:nvGrpSpPr>
        <p:grpSpPr>
          <a:xfrm>
            <a:off x="1519464" y="5607124"/>
            <a:ext cx="5589512" cy="696363"/>
            <a:chOff x="0" y="-38100"/>
            <a:chExt cx="1472135" cy="183404"/>
          </a:xfrm>
        </p:grpSpPr>
        <p:sp>
          <p:nvSpPr>
            <p:cNvPr id="279" name="Google Shape;279;p26"/>
            <p:cNvSpPr/>
            <p:nvPr/>
          </p:nvSpPr>
          <p:spPr>
            <a:xfrm>
              <a:off x="0" y="0"/>
              <a:ext cx="1472135" cy="145304"/>
            </a:xfrm>
            <a:custGeom>
              <a:rect b="b" l="l" r="r" t="t"/>
              <a:pathLst>
                <a:path extrusionOk="0" h="145304" w="1472135">
                  <a:moveTo>
                    <a:pt x="0" y="0"/>
                  </a:moveTo>
                  <a:lnTo>
                    <a:pt x="1472135" y="0"/>
                  </a:lnTo>
                  <a:lnTo>
                    <a:pt x="1472135" y="145304"/>
                  </a:lnTo>
                  <a:lnTo>
                    <a:pt x="0" y="145304"/>
                  </a:lnTo>
                  <a:close/>
                </a:path>
              </a:pathLst>
            </a:custGeom>
            <a:solidFill>
              <a:srgbClr val="345371"/>
            </a:solidFill>
            <a:ln>
              <a:noFill/>
            </a:ln>
          </p:spPr>
        </p:sp>
        <p:sp>
          <p:nvSpPr>
            <p:cNvPr id="280" name="Google Shape;280;p26"/>
            <p:cNvSpPr txBox="1"/>
            <p:nvPr/>
          </p:nvSpPr>
          <p:spPr>
            <a:xfrm>
              <a:off x="0" y="-38100"/>
              <a:ext cx="1472135" cy="1834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1" name="Google Shape;281;p26"/>
          <p:cNvGrpSpPr/>
          <p:nvPr/>
        </p:nvGrpSpPr>
        <p:grpSpPr>
          <a:xfrm>
            <a:off x="12698488" y="5607124"/>
            <a:ext cx="5589512" cy="696363"/>
            <a:chOff x="0" y="-38100"/>
            <a:chExt cx="1472135" cy="183404"/>
          </a:xfrm>
        </p:grpSpPr>
        <p:sp>
          <p:nvSpPr>
            <p:cNvPr id="282" name="Google Shape;282;p26"/>
            <p:cNvSpPr/>
            <p:nvPr/>
          </p:nvSpPr>
          <p:spPr>
            <a:xfrm>
              <a:off x="0" y="0"/>
              <a:ext cx="1472135" cy="145304"/>
            </a:xfrm>
            <a:custGeom>
              <a:rect b="b" l="l" r="r" t="t"/>
              <a:pathLst>
                <a:path extrusionOk="0" h="145304" w="1472135">
                  <a:moveTo>
                    <a:pt x="0" y="0"/>
                  </a:moveTo>
                  <a:lnTo>
                    <a:pt x="1472135" y="0"/>
                  </a:lnTo>
                  <a:lnTo>
                    <a:pt x="1472135" y="145304"/>
                  </a:lnTo>
                  <a:lnTo>
                    <a:pt x="0" y="145304"/>
                  </a:lnTo>
                  <a:close/>
                </a:path>
              </a:pathLst>
            </a:custGeom>
            <a:solidFill>
              <a:srgbClr val="345371"/>
            </a:solidFill>
            <a:ln>
              <a:noFill/>
            </a:ln>
          </p:spPr>
        </p:sp>
        <p:sp>
          <p:nvSpPr>
            <p:cNvPr id="283" name="Google Shape;283;p26"/>
            <p:cNvSpPr txBox="1"/>
            <p:nvPr/>
          </p:nvSpPr>
          <p:spPr>
            <a:xfrm>
              <a:off x="0" y="-38100"/>
              <a:ext cx="1472135" cy="1834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 name="Google Shape;284;p26"/>
          <p:cNvGrpSpPr/>
          <p:nvPr/>
        </p:nvGrpSpPr>
        <p:grpSpPr>
          <a:xfrm>
            <a:off x="7108976" y="5607124"/>
            <a:ext cx="5589512" cy="696363"/>
            <a:chOff x="0" y="-38100"/>
            <a:chExt cx="1472135" cy="183404"/>
          </a:xfrm>
        </p:grpSpPr>
        <p:sp>
          <p:nvSpPr>
            <p:cNvPr id="285" name="Google Shape;285;p26"/>
            <p:cNvSpPr/>
            <p:nvPr/>
          </p:nvSpPr>
          <p:spPr>
            <a:xfrm>
              <a:off x="0" y="0"/>
              <a:ext cx="1472135" cy="145304"/>
            </a:xfrm>
            <a:custGeom>
              <a:rect b="b" l="l" r="r" t="t"/>
              <a:pathLst>
                <a:path extrusionOk="0" h="145304" w="1472135">
                  <a:moveTo>
                    <a:pt x="0" y="0"/>
                  </a:moveTo>
                  <a:lnTo>
                    <a:pt x="1472135" y="0"/>
                  </a:lnTo>
                  <a:lnTo>
                    <a:pt x="1472135" y="145304"/>
                  </a:lnTo>
                  <a:lnTo>
                    <a:pt x="0" y="145304"/>
                  </a:lnTo>
                  <a:close/>
                </a:path>
              </a:pathLst>
            </a:custGeom>
            <a:solidFill>
              <a:srgbClr val="26232E"/>
            </a:solidFill>
            <a:ln>
              <a:noFill/>
            </a:ln>
          </p:spPr>
        </p:sp>
        <p:sp>
          <p:nvSpPr>
            <p:cNvPr id="286" name="Google Shape;286;p26"/>
            <p:cNvSpPr txBox="1"/>
            <p:nvPr/>
          </p:nvSpPr>
          <p:spPr>
            <a:xfrm>
              <a:off x="0" y="-38100"/>
              <a:ext cx="1472135" cy="1834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87" name="Google Shape;287;p26"/>
          <p:cNvCxnSpPr/>
          <p:nvPr/>
        </p:nvCxnSpPr>
        <p:spPr>
          <a:xfrm>
            <a:off x="12701050" y="1680872"/>
            <a:ext cx="6365919" cy="0"/>
          </a:xfrm>
          <a:prstGeom prst="straightConnector1">
            <a:avLst/>
          </a:prstGeom>
          <a:noFill/>
          <a:ln cap="flat" cmpd="sng" w="38100">
            <a:solidFill>
              <a:srgbClr val="26232E"/>
            </a:solidFill>
            <a:prstDash val="solid"/>
            <a:round/>
            <a:headEnd len="sm" w="sm" type="none"/>
            <a:tailEnd len="sm" w="sm" type="none"/>
          </a:ln>
        </p:spPr>
      </p:cxnSp>
      <p:sp>
        <p:nvSpPr>
          <p:cNvPr id="288" name="Google Shape;288;p26"/>
          <p:cNvSpPr txBox="1"/>
          <p:nvPr/>
        </p:nvSpPr>
        <p:spPr>
          <a:xfrm>
            <a:off x="1519464" y="4989037"/>
            <a:ext cx="2030851" cy="121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000" u="none" cap="none" strike="noStrike">
                <a:solidFill>
                  <a:srgbClr val="345371"/>
                </a:solidFill>
                <a:latin typeface="Barlow"/>
                <a:ea typeface="Barlow"/>
                <a:cs typeface="Barlow"/>
                <a:sym typeface="Barlow"/>
              </a:rPr>
              <a:t>01</a:t>
            </a:r>
            <a:endParaRPr/>
          </a:p>
        </p:txBody>
      </p:sp>
      <p:sp>
        <p:nvSpPr>
          <p:cNvPr id="289" name="Google Shape;289;p26"/>
          <p:cNvSpPr txBox="1"/>
          <p:nvPr/>
        </p:nvSpPr>
        <p:spPr>
          <a:xfrm>
            <a:off x="7108976" y="4989037"/>
            <a:ext cx="2030851" cy="121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000" u="none" cap="none" strike="noStrike">
                <a:solidFill>
                  <a:srgbClr val="26232E"/>
                </a:solidFill>
                <a:latin typeface="Barlow"/>
                <a:ea typeface="Barlow"/>
                <a:cs typeface="Barlow"/>
                <a:sym typeface="Barlow"/>
              </a:rPr>
              <a:t>02</a:t>
            </a:r>
            <a:endParaRPr/>
          </a:p>
        </p:txBody>
      </p:sp>
      <p:sp>
        <p:nvSpPr>
          <p:cNvPr id="290" name="Google Shape;290;p26"/>
          <p:cNvSpPr txBox="1"/>
          <p:nvPr/>
        </p:nvSpPr>
        <p:spPr>
          <a:xfrm>
            <a:off x="12698488" y="4989037"/>
            <a:ext cx="2030851" cy="121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000" u="none" cap="none" strike="noStrike">
                <a:solidFill>
                  <a:srgbClr val="345371"/>
                </a:solidFill>
                <a:latin typeface="Barlow"/>
                <a:ea typeface="Barlow"/>
                <a:cs typeface="Barlow"/>
                <a:sym typeface="Barlow"/>
              </a:rPr>
              <a:t>03</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EC"/>
        </a:solidFill>
      </p:bgPr>
    </p:bg>
    <p:spTree>
      <p:nvGrpSpPr>
        <p:cNvPr id="294" name="Shape 294"/>
        <p:cNvGrpSpPr/>
        <p:nvPr/>
      </p:nvGrpSpPr>
      <p:grpSpPr>
        <a:xfrm>
          <a:off x="0" y="0"/>
          <a:ext cx="0" cy="0"/>
          <a:chOff x="0" y="0"/>
          <a:chExt cx="0" cy="0"/>
        </a:xfrm>
      </p:grpSpPr>
      <p:cxnSp>
        <p:nvCxnSpPr>
          <p:cNvPr id="295" name="Google Shape;295;p27"/>
          <p:cNvCxnSpPr/>
          <p:nvPr/>
        </p:nvCxnSpPr>
        <p:spPr>
          <a:xfrm>
            <a:off x="421895" y="549033"/>
            <a:ext cx="17444210" cy="0"/>
          </a:xfrm>
          <a:prstGeom prst="straightConnector1">
            <a:avLst/>
          </a:prstGeom>
          <a:noFill/>
          <a:ln cap="flat" cmpd="sng" w="38100">
            <a:solidFill>
              <a:srgbClr val="26232E"/>
            </a:solidFill>
            <a:prstDash val="solid"/>
            <a:round/>
            <a:headEnd len="sm" w="sm" type="none"/>
            <a:tailEnd len="sm" w="sm" type="none"/>
          </a:ln>
        </p:spPr>
      </p:cxnSp>
      <p:sp>
        <p:nvSpPr>
          <p:cNvPr id="296" name="Google Shape;296;p27"/>
          <p:cNvSpPr txBox="1"/>
          <p:nvPr/>
        </p:nvSpPr>
        <p:spPr>
          <a:xfrm>
            <a:off x="421895" y="1759301"/>
            <a:ext cx="4566900" cy="217052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16378" u="none" cap="none" strike="noStrike">
                <a:solidFill>
                  <a:srgbClr val="345371"/>
                </a:solidFill>
                <a:latin typeface="Barlow"/>
                <a:ea typeface="Barlow"/>
                <a:cs typeface="Barlow"/>
                <a:sym typeface="Barlow"/>
              </a:rPr>
              <a:t>100+</a:t>
            </a:r>
            <a:endParaRPr/>
          </a:p>
        </p:txBody>
      </p:sp>
      <p:sp>
        <p:nvSpPr>
          <p:cNvPr id="297" name="Google Shape;297;p27"/>
          <p:cNvSpPr txBox="1"/>
          <p:nvPr/>
        </p:nvSpPr>
        <p:spPr>
          <a:xfrm>
            <a:off x="6206600" y="1986726"/>
            <a:ext cx="28599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26232E"/>
                </a:solidFill>
                <a:latin typeface="Nunito"/>
                <a:ea typeface="Nunito"/>
                <a:cs typeface="Nunito"/>
                <a:sym typeface="Nunito"/>
              </a:rPr>
              <a:t>Elaborate on the featured statistic.</a:t>
            </a:r>
            <a:endParaRPr/>
          </a:p>
        </p:txBody>
      </p:sp>
      <p:sp>
        <p:nvSpPr>
          <p:cNvPr id="298" name="Google Shape;298;p27"/>
          <p:cNvSpPr txBox="1"/>
          <p:nvPr/>
        </p:nvSpPr>
        <p:spPr>
          <a:xfrm>
            <a:off x="6206600" y="1043068"/>
            <a:ext cx="3205466"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345371"/>
                </a:solidFill>
                <a:latin typeface="Nunito SemiBold"/>
                <a:ea typeface="Nunito SemiBold"/>
                <a:cs typeface="Nunito SemiBold"/>
                <a:sym typeface="Nunito SemiBold"/>
              </a:rPr>
              <a:t>Add a main topic</a:t>
            </a:r>
            <a:endParaRPr/>
          </a:p>
        </p:txBody>
      </p:sp>
      <p:sp>
        <p:nvSpPr>
          <p:cNvPr id="299" name="Google Shape;299;p27"/>
          <p:cNvSpPr txBox="1"/>
          <p:nvPr/>
        </p:nvSpPr>
        <p:spPr>
          <a:xfrm>
            <a:off x="10433620" y="1986726"/>
            <a:ext cx="28599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26232E"/>
                </a:solidFill>
                <a:latin typeface="Nunito"/>
                <a:ea typeface="Nunito"/>
                <a:cs typeface="Nunito"/>
                <a:sym typeface="Nunito"/>
              </a:rPr>
              <a:t>Elaborate on the featured statistic.</a:t>
            </a:r>
            <a:endParaRPr/>
          </a:p>
        </p:txBody>
      </p:sp>
      <p:sp>
        <p:nvSpPr>
          <p:cNvPr id="300" name="Google Shape;300;p27"/>
          <p:cNvSpPr txBox="1"/>
          <p:nvPr/>
        </p:nvSpPr>
        <p:spPr>
          <a:xfrm>
            <a:off x="10433620" y="1043068"/>
            <a:ext cx="3205466"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345371"/>
                </a:solidFill>
                <a:latin typeface="Nunito SemiBold"/>
                <a:ea typeface="Nunito SemiBold"/>
                <a:cs typeface="Nunito SemiBold"/>
                <a:sym typeface="Nunito SemiBold"/>
              </a:rPr>
              <a:t>Add a main topic</a:t>
            </a:r>
            <a:endParaRPr/>
          </a:p>
        </p:txBody>
      </p:sp>
      <p:sp>
        <p:nvSpPr>
          <p:cNvPr id="301" name="Google Shape;301;p27"/>
          <p:cNvSpPr txBox="1"/>
          <p:nvPr/>
        </p:nvSpPr>
        <p:spPr>
          <a:xfrm>
            <a:off x="14660639" y="1986726"/>
            <a:ext cx="28599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26232E"/>
                </a:solidFill>
                <a:latin typeface="Nunito"/>
                <a:ea typeface="Nunito"/>
                <a:cs typeface="Nunito"/>
                <a:sym typeface="Nunito"/>
              </a:rPr>
              <a:t>Elaborate on the featured statistic.</a:t>
            </a:r>
            <a:endParaRPr/>
          </a:p>
        </p:txBody>
      </p:sp>
      <p:sp>
        <p:nvSpPr>
          <p:cNvPr id="302" name="Google Shape;302;p27"/>
          <p:cNvSpPr txBox="1"/>
          <p:nvPr/>
        </p:nvSpPr>
        <p:spPr>
          <a:xfrm>
            <a:off x="14660639" y="1043068"/>
            <a:ext cx="3205466"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345371"/>
                </a:solidFill>
                <a:latin typeface="Nunito SemiBold"/>
                <a:ea typeface="Nunito SemiBold"/>
                <a:cs typeface="Nunito SemiBold"/>
                <a:sym typeface="Nunito SemiBold"/>
              </a:rPr>
              <a:t>Add a main topic</a:t>
            </a:r>
            <a:endParaRPr/>
          </a:p>
        </p:txBody>
      </p:sp>
      <p:sp>
        <p:nvSpPr>
          <p:cNvPr id="303" name="Google Shape;303;p27"/>
          <p:cNvSpPr txBox="1"/>
          <p:nvPr/>
        </p:nvSpPr>
        <p:spPr>
          <a:xfrm>
            <a:off x="6206600" y="4281949"/>
            <a:ext cx="28599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26232E"/>
                </a:solidFill>
                <a:latin typeface="Nunito"/>
                <a:ea typeface="Nunito"/>
                <a:cs typeface="Nunito"/>
                <a:sym typeface="Nunito"/>
              </a:rPr>
              <a:t>Elaborate on the featured statistic.</a:t>
            </a:r>
            <a:endParaRPr/>
          </a:p>
        </p:txBody>
      </p:sp>
      <p:sp>
        <p:nvSpPr>
          <p:cNvPr id="304" name="Google Shape;304;p27"/>
          <p:cNvSpPr txBox="1"/>
          <p:nvPr/>
        </p:nvSpPr>
        <p:spPr>
          <a:xfrm>
            <a:off x="6206600" y="3338291"/>
            <a:ext cx="3205466"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345371"/>
                </a:solidFill>
                <a:latin typeface="Nunito SemiBold"/>
                <a:ea typeface="Nunito SemiBold"/>
                <a:cs typeface="Nunito SemiBold"/>
                <a:sym typeface="Nunito SemiBold"/>
              </a:rPr>
              <a:t>Add a main topic</a:t>
            </a:r>
            <a:endParaRPr/>
          </a:p>
        </p:txBody>
      </p:sp>
      <p:sp>
        <p:nvSpPr>
          <p:cNvPr id="305" name="Google Shape;305;p27"/>
          <p:cNvSpPr txBox="1"/>
          <p:nvPr/>
        </p:nvSpPr>
        <p:spPr>
          <a:xfrm>
            <a:off x="10433620" y="4281949"/>
            <a:ext cx="28599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26232E"/>
                </a:solidFill>
                <a:latin typeface="Nunito"/>
                <a:ea typeface="Nunito"/>
                <a:cs typeface="Nunito"/>
                <a:sym typeface="Nunito"/>
              </a:rPr>
              <a:t>Elaborate on the featured statistic.</a:t>
            </a:r>
            <a:endParaRPr/>
          </a:p>
        </p:txBody>
      </p:sp>
      <p:sp>
        <p:nvSpPr>
          <p:cNvPr id="306" name="Google Shape;306;p27"/>
          <p:cNvSpPr txBox="1"/>
          <p:nvPr/>
        </p:nvSpPr>
        <p:spPr>
          <a:xfrm>
            <a:off x="10433620" y="3338291"/>
            <a:ext cx="3205466"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345371"/>
                </a:solidFill>
                <a:latin typeface="Nunito SemiBold"/>
                <a:ea typeface="Nunito SemiBold"/>
                <a:cs typeface="Nunito SemiBold"/>
                <a:sym typeface="Nunito SemiBold"/>
              </a:rPr>
              <a:t>Add a main topic</a:t>
            </a:r>
            <a:endParaRPr/>
          </a:p>
        </p:txBody>
      </p:sp>
      <p:sp>
        <p:nvSpPr>
          <p:cNvPr id="307" name="Google Shape;307;p27"/>
          <p:cNvSpPr txBox="1"/>
          <p:nvPr/>
        </p:nvSpPr>
        <p:spPr>
          <a:xfrm>
            <a:off x="14660639" y="4281949"/>
            <a:ext cx="28599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26232E"/>
                </a:solidFill>
                <a:latin typeface="Nunito"/>
                <a:ea typeface="Nunito"/>
                <a:cs typeface="Nunito"/>
                <a:sym typeface="Nunito"/>
              </a:rPr>
              <a:t>Elaborate on the featured statistic.</a:t>
            </a:r>
            <a:endParaRPr/>
          </a:p>
        </p:txBody>
      </p:sp>
      <p:sp>
        <p:nvSpPr>
          <p:cNvPr id="308" name="Google Shape;308;p27"/>
          <p:cNvSpPr txBox="1"/>
          <p:nvPr/>
        </p:nvSpPr>
        <p:spPr>
          <a:xfrm>
            <a:off x="14660639" y="3338291"/>
            <a:ext cx="3205466"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345371"/>
                </a:solidFill>
                <a:latin typeface="Nunito SemiBold"/>
                <a:ea typeface="Nunito SemiBold"/>
                <a:cs typeface="Nunito SemiBold"/>
                <a:sym typeface="Nunito SemiBold"/>
              </a:rPr>
              <a:t>Add a main topic</a:t>
            </a:r>
            <a:endParaRPr/>
          </a:p>
        </p:txBody>
      </p:sp>
      <p:cxnSp>
        <p:nvCxnSpPr>
          <p:cNvPr id="309" name="Google Shape;309;p27"/>
          <p:cNvCxnSpPr/>
          <p:nvPr/>
        </p:nvCxnSpPr>
        <p:spPr>
          <a:xfrm>
            <a:off x="421895" y="5555764"/>
            <a:ext cx="17444210" cy="0"/>
          </a:xfrm>
          <a:prstGeom prst="straightConnector1">
            <a:avLst/>
          </a:prstGeom>
          <a:noFill/>
          <a:ln cap="flat" cmpd="sng" w="38100">
            <a:solidFill>
              <a:srgbClr val="26232E"/>
            </a:solidFill>
            <a:prstDash val="solid"/>
            <a:round/>
            <a:headEnd len="sm" w="sm" type="none"/>
            <a:tailEnd len="sm" w="sm" type="none"/>
          </a:ln>
        </p:spPr>
      </p:cxnSp>
      <p:sp>
        <p:nvSpPr>
          <p:cNvPr id="310" name="Google Shape;310;p27"/>
          <p:cNvSpPr txBox="1"/>
          <p:nvPr/>
        </p:nvSpPr>
        <p:spPr>
          <a:xfrm>
            <a:off x="936245" y="4062874"/>
            <a:ext cx="3362896" cy="2571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 u="none" cap="none" strike="noStrike">
                <a:solidFill>
                  <a:srgbClr val="26232E"/>
                </a:solidFill>
                <a:latin typeface="Nunito"/>
                <a:ea typeface="Nunito"/>
                <a:cs typeface="Nunito"/>
                <a:sym typeface="Nunito"/>
              </a:rPr>
              <a:t>Elaborate on the featured statistic.</a:t>
            </a:r>
            <a:endParaRPr/>
          </a:p>
        </p:txBody>
      </p:sp>
      <p:sp>
        <p:nvSpPr>
          <p:cNvPr id="311" name="Google Shape;311;p27"/>
          <p:cNvSpPr txBox="1"/>
          <p:nvPr/>
        </p:nvSpPr>
        <p:spPr>
          <a:xfrm>
            <a:off x="421895" y="6632089"/>
            <a:ext cx="7156500" cy="2216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999" u="none" cap="none" strike="noStrike">
                <a:solidFill>
                  <a:srgbClr val="26232E"/>
                </a:solidFill>
                <a:latin typeface="Gruppo"/>
                <a:ea typeface="Gruppo"/>
                <a:cs typeface="Gruppo"/>
                <a:sym typeface="Gruppo"/>
              </a:rPr>
              <a:t>Comparative Analysis</a:t>
            </a:r>
            <a:endParaRPr/>
          </a:p>
        </p:txBody>
      </p:sp>
      <p:grpSp>
        <p:nvGrpSpPr>
          <p:cNvPr id="312" name="Google Shape;312;p27"/>
          <p:cNvGrpSpPr/>
          <p:nvPr/>
        </p:nvGrpSpPr>
        <p:grpSpPr>
          <a:xfrm>
            <a:off x="9066457" y="6593546"/>
            <a:ext cx="9221543" cy="2085072"/>
            <a:chOff x="0" y="-38100"/>
            <a:chExt cx="2428719" cy="549155"/>
          </a:xfrm>
        </p:grpSpPr>
        <p:sp>
          <p:nvSpPr>
            <p:cNvPr id="313" name="Google Shape;313;p27"/>
            <p:cNvSpPr/>
            <p:nvPr/>
          </p:nvSpPr>
          <p:spPr>
            <a:xfrm>
              <a:off x="0" y="0"/>
              <a:ext cx="2428719" cy="511055"/>
            </a:xfrm>
            <a:custGeom>
              <a:rect b="b" l="l" r="r" t="t"/>
              <a:pathLst>
                <a:path extrusionOk="0" h="511055" w="2428719">
                  <a:moveTo>
                    <a:pt x="0" y="0"/>
                  </a:moveTo>
                  <a:lnTo>
                    <a:pt x="2428719" y="0"/>
                  </a:lnTo>
                  <a:lnTo>
                    <a:pt x="2428719" y="511055"/>
                  </a:lnTo>
                  <a:lnTo>
                    <a:pt x="0" y="511055"/>
                  </a:lnTo>
                  <a:close/>
                </a:path>
              </a:pathLst>
            </a:custGeom>
            <a:solidFill>
              <a:srgbClr val="345371"/>
            </a:solidFill>
            <a:ln>
              <a:noFill/>
            </a:ln>
          </p:spPr>
        </p:sp>
        <p:sp>
          <p:nvSpPr>
            <p:cNvPr id="314" name="Google Shape;314;p27"/>
            <p:cNvSpPr txBox="1"/>
            <p:nvPr/>
          </p:nvSpPr>
          <p:spPr>
            <a:xfrm>
              <a:off x="0" y="-38100"/>
              <a:ext cx="2428719" cy="54915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Simple Minimal Human Rights Advocacy Campaign Presentation">
  <a:themeElements>
    <a:clrScheme name="Office">
      <a:dk1>
        <a:srgbClr val="26232E"/>
      </a:dk1>
      <a:lt1>
        <a:srgbClr val="FBFBEC"/>
      </a:lt1>
      <a:dk2>
        <a:srgbClr val="345371"/>
      </a:dk2>
      <a:lt2>
        <a:srgbClr val="FBFBEC"/>
      </a:lt2>
      <a:accent1>
        <a:srgbClr val="345371"/>
      </a:accent1>
      <a:accent2>
        <a:srgbClr val="26232E"/>
      </a:accent2>
      <a:accent3>
        <a:srgbClr val="FBFBEC"/>
      </a:accent3>
      <a:accent4>
        <a:srgbClr val="26232E"/>
      </a:accent4>
      <a:accent5>
        <a:srgbClr val="345371"/>
      </a:accent5>
      <a:accent6>
        <a:srgbClr val="FBFBEC"/>
      </a:accent6>
      <a:hlink>
        <a:srgbClr val="345371"/>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