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Prompt Medium"/>
      <p:regular r:id="rId30"/>
      <p:bold r:id="rId31"/>
      <p:italic r:id="rId32"/>
      <p:boldItalic r:id="rId33"/>
    </p:embeddedFont>
    <p:embeddedFont>
      <p:font typeface="Prompt Light"/>
      <p:regular r:id="rId34"/>
      <p:bold r:id="rId35"/>
      <p:italic r:id="rId36"/>
      <p:boldItalic r:id="rId37"/>
    </p:embeddedFont>
    <p:embeddedFont>
      <p:font typeface="Inter"/>
      <p:regular r:id="rId38"/>
      <p:bold r:id="rId39"/>
    </p:embeddedFont>
    <p:embeddedFont>
      <p:font typeface="Prompt"/>
      <p:regular r:id="rId40"/>
      <p:bold r:id="rId41"/>
      <p:italic r:id="rId42"/>
      <p:boldItalic r:id="rId43"/>
    </p:embeddedFont>
    <p:embeddedFont>
      <p:font typeface="Inter Medium"/>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BE80E0-6F33-4F8F-9453-69FDE936AA6E}">
  <a:tblStyle styleId="{07BE80E0-6F33-4F8F-9453-69FDE936AA6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mpt-regular.fntdata"/><Relationship Id="rId20" Type="http://schemas.openxmlformats.org/officeDocument/2006/relationships/slide" Target="slides/slide14.xml"/><Relationship Id="rId42" Type="http://schemas.openxmlformats.org/officeDocument/2006/relationships/font" Target="fonts/Prompt-italic.fntdata"/><Relationship Id="rId41" Type="http://schemas.openxmlformats.org/officeDocument/2006/relationships/font" Target="fonts/Prompt-bold.fntdata"/><Relationship Id="rId22" Type="http://schemas.openxmlformats.org/officeDocument/2006/relationships/slide" Target="slides/slide16.xml"/><Relationship Id="rId44" Type="http://schemas.openxmlformats.org/officeDocument/2006/relationships/font" Target="fonts/InterMedium-regular.fntdata"/><Relationship Id="rId21" Type="http://schemas.openxmlformats.org/officeDocument/2006/relationships/slide" Target="slides/slide15.xml"/><Relationship Id="rId43" Type="http://schemas.openxmlformats.org/officeDocument/2006/relationships/font" Target="fonts/Prompt-bold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Inter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mptMedium-bold.fntdata"/><Relationship Id="rId30" Type="http://schemas.openxmlformats.org/officeDocument/2006/relationships/font" Target="fonts/PromptMedium-regular.fntdata"/><Relationship Id="rId11" Type="http://schemas.openxmlformats.org/officeDocument/2006/relationships/slide" Target="slides/slide5.xml"/><Relationship Id="rId33" Type="http://schemas.openxmlformats.org/officeDocument/2006/relationships/font" Target="fonts/PromptMedium-boldItalic.fntdata"/><Relationship Id="rId10" Type="http://schemas.openxmlformats.org/officeDocument/2006/relationships/slide" Target="slides/slide4.xml"/><Relationship Id="rId32" Type="http://schemas.openxmlformats.org/officeDocument/2006/relationships/font" Target="fonts/PromptMedium-italic.fntdata"/><Relationship Id="rId13" Type="http://schemas.openxmlformats.org/officeDocument/2006/relationships/slide" Target="slides/slide7.xml"/><Relationship Id="rId35" Type="http://schemas.openxmlformats.org/officeDocument/2006/relationships/font" Target="fonts/PromptLight-bold.fntdata"/><Relationship Id="rId12" Type="http://schemas.openxmlformats.org/officeDocument/2006/relationships/slide" Target="slides/slide6.xml"/><Relationship Id="rId34" Type="http://schemas.openxmlformats.org/officeDocument/2006/relationships/font" Target="fonts/PromptLight-regular.fntdata"/><Relationship Id="rId15" Type="http://schemas.openxmlformats.org/officeDocument/2006/relationships/slide" Target="slides/slide9.xml"/><Relationship Id="rId37" Type="http://schemas.openxmlformats.org/officeDocument/2006/relationships/font" Target="fonts/PromptLight-boldItalic.fntdata"/><Relationship Id="rId14" Type="http://schemas.openxmlformats.org/officeDocument/2006/relationships/slide" Target="slides/slide8.xml"/><Relationship Id="rId36" Type="http://schemas.openxmlformats.org/officeDocument/2006/relationships/font" Target="fonts/PromptLight-italic.fntdata"/><Relationship Id="rId17" Type="http://schemas.openxmlformats.org/officeDocument/2006/relationships/slide" Target="slides/slide11.xml"/><Relationship Id="rId39" Type="http://schemas.openxmlformats.org/officeDocument/2006/relationships/font" Target="fonts/Inter-bold.fntdata"/><Relationship Id="rId16" Type="http://schemas.openxmlformats.org/officeDocument/2006/relationships/slide" Target="slides/slide10.xml"/><Relationship Id="rId38" Type="http://schemas.openxmlformats.org/officeDocument/2006/relationships/font" Target="fonts/Inter-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377FF2"/>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534900" y="6677575"/>
            <a:ext cx="17218200" cy="2942400"/>
          </a:xfrm>
          <a:prstGeom prst="rect">
            <a:avLst/>
          </a:prstGeom>
        </p:spPr>
        <p:txBody>
          <a:bodyPr anchorCtr="0" anchor="ctr" bIns="45700" lIns="91425" spcFirstLastPara="1" rIns="91425" wrap="square" tIns="45700">
            <a:normAutofit/>
          </a:bodyPr>
          <a:lstStyle>
            <a:lvl1pPr lvl="0">
              <a:spcBef>
                <a:spcPts val="0"/>
              </a:spcBef>
              <a:spcAft>
                <a:spcPts val="0"/>
              </a:spcAft>
              <a:buClr>
                <a:srgbClr val="FFFFFF"/>
              </a:buClr>
              <a:buSzPts val="10000"/>
              <a:buNone/>
              <a:defRPr sz="10000">
                <a:solidFill>
                  <a:srgbClr val="FFFF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grpSp>
        <p:nvGrpSpPr>
          <p:cNvPr id="11" name="Google Shape;11;p3"/>
          <p:cNvGrpSpPr/>
          <p:nvPr/>
        </p:nvGrpSpPr>
        <p:grpSpPr>
          <a:xfrm>
            <a:off x="535100" y="459673"/>
            <a:ext cx="17218182" cy="5455006"/>
            <a:chOff x="0" y="-9525"/>
            <a:chExt cx="4534800" cy="1436700"/>
          </a:xfrm>
        </p:grpSpPr>
        <p:sp>
          <p:nvSpPr>
            <p:cNvPr id="12" name="Google Shape;12;p3"/>
            <p:cNvSpPr/>
            <p:nvPr/>
          </p:nvSpPr>
          <p:spPr>
            <a:xfrm>
              <a:off x="0" y="0"/>
              <a:ext cx="4534729" cy="1427147"/>
            </a:xfrm>
            <a:custGeom>
              <a:rect b="b" l="l" r="r" t="t"/>
              <a:pathLst>
                <a:path extrusionOk="0" h="1427147" w="4534729">
                  <a:moveTo>
                    <a:pt x="0" y="0"/>
                  </a:moveTo>
                  <a:lnTo>
                    <a:pt x="4534729" y="0"/>
                  </a:lnTo>
                  <a:lnTo>
                    <a:pt x="4534729" y="1427147"/>
                  </a:lnTo>
                  <a:lnTo>
                    <a:pt x="0" y="1427147"/>
                  </a:lnTo>
                  <a:close/>
                </a:path>
              </a:pathLst>
            </a:custGeom>
            <a:solidFill>
              <a:srgbClr val="FFFFFF"/>
            </a:solidFill>
            <a:ln>
              <a:noFill/>
            </a:ln>
          </p:spPr>
        </p:sp>
        <p:sp>
          <p:nvSpPr>
            <p:cNvPr id="13" name="Google Shape;13;p3"/>
            <p:cNvSpPr txBox="1"/>
            <p:nvPr/>
          </p:nvSpPr>
          <p:spPr>
            <a:xfrm>
              <a:off x="0" y="-9525"/>
              <a:ext cx="4534800" cy="14367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 name="Google Shape;14;p3"/>
          <p:cNvPicPr preferRelativeResize="0"/>
          <p:nvPr/>
        </p:nvPicPr>
        <p:blipFill rotWithShape="1">
          <a:blip r:embed="rId2">
            <a:alphaModFix/>
          </a:blip>
          <a:srcRect b="0" l="0" r="25733" t="33515"/>
          <a:stretch/>
        </p:blipFill>
        <p:spPr>
          <a:xfrm>
            <a:off x="14609800" y="0"/>
            <a:ext cx="3678200" cy="3138450"/>
          </a:xfrm>
          <a:prstGeom prst="rect">
            <a:avLst/>
          </a:prstGeom>
          <a:noFill/>
          <a:ln>
            <a:noFill/>
          </a:ln>
        </p:spPr>
      </p:pic>
      <p:pic>
        <p:nvPicPr>
          <p:cNvPr id="15" name="Google Shape;15;p3"/>
          <p:cNvPicPr preferRelativeResize="0"/>
          <p:nvPr/>
        </p:nvPicPr>
        <p:blipFill>
          <a:blip r:embed="rId3">
            <a:alphaModFix/>
          </a:blip>
          <a:stretch>
            <a:fillRect/>
          </a:stretch>
        </p:blipFill>
        <p:spPr>
          <a:xfrm>
            <a:off x="2215627" y="595753"/>
            <a:ext cx="13887985" cy="5336824"/>
          </a:xfrm>
          <a:prstGeom prst="rect">
            <a:avLst/>
          </a:prstGeom>
          <a:noFill/>
          <a:ln>
            <a:noFill/>
          </a:ln>
        </p:spPr>
      </p:pic>
      <p:sp>
        <p:nvSpPr>
          <p:cNvPr id="16" name="Google Shape;16;p3"/>
          <p:cNvSpPr txBox="1"/>
          <p:nvPr>
            <p:ph idx="1" type="subTitle"/>
          </p:nvPr>
        </p:nvSpPr>
        <p:spPr>
          <a:xfrm>
            <a:off x="1060450" y="798708"/>
            <a:ext cx="3757200" cy="825600"/>
          </a:xfrm>
          <a:prstGeom prst="rect">
            <a:avLst/>
          </a:prstGeom>
        </p:spPr>
        <p:txBody>
          <a:bodyPr anchorCtr="0" anchor="t" bIns="45700" lIns="91425" spcFirstLastPara="1" rIns="91425" wrap="square" tIns="45700">
            <a:normAutofit/>
          </a:bodyPr>
          <a:lstStyle>
            <a:lvl1pPr lvl="0" algn="l">
              <a:spcBef>
                <a:spcPts val="64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1pPr>
            <a:lvl2pPr lvl="1" algn="l">
              <a:spcBef>
                <a:spcPts val="56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2pPr>
            <a:lvl3pPr lvl="2" algn="l">
              <a:spcBef>
                <a:spcPts val="48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3pPr>
            <a:lvl4pPr lvl="3"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4pPr>
            <a:lvl5pPr lvl="4"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5pPr>
            <a:lvl6pPr lvl="5"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6pPr>
            <a:lvl7pPr lvl="6"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7pPr>
            <a:lvl8pPr lvl="7"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8pPr>
            <a:lvl9pPr lvl="8" algn="l">
              <a:spcBef>
                <a:spcPts val="400"/>
              </a:spcBef>
              <a:spcAft>
                <a:spcPts val="0"/>
              </a:spcAft>
              <a:buClr>
                <a:srgbClr val="377FF2"/>
              </a:buClr>
              <a:buSzPts val="2700"/>
              <a:buFont typeface="Inter Medium"/>
              <a:buNone/>
              <a:defRPr sz="2700">
                <a:solidFill>
                  <a:srgbClr val="377FF2"/>
                </a:solidFill>
                <a:latin typeface="Inter Medium"/>
                <a:ea typeface="Inter Medium"/>
                <a:cs typeface="Inter Medium"/>
                <a:sym typeface="Inter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rgbClr val="377FF2"/>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1495775" y="334142"/>
            <a:ext cx="15296400" cy="3034800"/>
          </a:xfrm>
          <a:prstGeom prst="rect">
            <a:avLst/>
          </a:prstGeom>
        </p:spPr>
        <p:txBody>
          <a:bodyPr anchorCtr="0" anchor="ctr" bIns="45700" lIns="91425" spcFirstLastPara="1" rIns="91425" wrap="square" tIns="45700">
            <a:normAutofit/>
          </a:bodyPr>
          <a:lstStyle>
            <a:lvl1pPr lvl="0">
              <a:lnSpc>
                <a:spcPct val="90000"/>
              </a:lnSpc>
              <a:spcBef>
                <a:spcPts val="0"/>
              </a:spcBef>
              <a:spcAft>
                <a:spcPts val="0"/>
              </a:spcAft>
              <a:buClr>
                <a:schemeClr val="lt1"/>
              </a:buClr>
              <a:buSzPts val="11100"/>
              <a:buNone/>
              <a:defRPr sz="11100">
                <a:solidFill>
                  <a:schemeClr val="lt1"/>
                </a:solidFill>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grpSp>
        <p:nvGrpSpPr>
          <p:cNvPr id="19" name="Google Shape;19;p4"/>
          <p:cNvGrpSpPr/>
          <p:nvPr/>
        </p:nvGrpSpPr>
        <p:grpSpPr>
          <a:xfrm>
            <a:off x="50" y="3643350"/>
            <a:ext cx="3591644" cy="4430982"/>
            <a:chOff x="0" y="-9525"/>
            <a:chExt cx="999706" cy="1167000"/>
          </a:xfrm>
        </p:grpSpPr>
        <p:sp>
          <p:nvSpPr>
            <p:cNvPr id="20" name="Google Shape;20;p4"/>
            <p:cNvSpPr/>
            <p:nvPr/>
          </p:nvSpPr>
          <p:spPr>
            <a:xfrm>
              <a:off x="0" y="0"/>
              <a:ext cx="999706" cy="1157396"/>
            </a:xfrm>
            <a:custGeom>
              <a:rect b="b" l="l" r="r" t="t"/>
              <a:pathLst>
                <a:path extrusionOk="0" h="1157396" w="999706">
                  <a:moveTo>
                    <a:pt x="0" y="0"/>
                  </a:moveTo>
                  <a:lnTo>
                    <a:pt x="999706" y="0"/>
                  </a:lnTo>
                  <a:lnTo>
                    <a:pt x="999706" y="1157396"/>
                  </a:lnTo>
                  <a:lnTo>
                    <a:pt x="0" y="1157396"/>
                  </a:lnTo>
                  <a:close/>
                </a:path>
              </a:pathLst>
            </a:custGeom>
            <a:solidFill>
              <a:srgbClr val="FFFFFF"/>
            </a:solidFill>
            <a:ln>
              <a:noFill/>
            </a:ln>
          </p:spPr>
        </p:sp>
        <p:sp>
          <p:nvSpPr>
            <p:cNvPr id="21" name="Google Shape;21;p4"/>
            <p:cNvSpPr txBox="1"/>
            <p:nvPr/>
          </p:nvSpPr>
          <p:spPr>
            <a:xfrm>
              <a:off x="0" y="-9525"/>
              <a:ext cx="9996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4"/>
          <p:cNvGrpSpPr/>
          <p:nvPr/>
        </p:nvGrpSpPr>
        <p:grpSpPr>
          <a:xfrm>
            <a:off x="4898804" y="3643361"/>
            <a:ext cx="3591613" cy="4430982"/>
            <a:chOff x="0" y="-9525"/>
            <a:chExt cx="945933" cy="1167000"/>
          </a:xfrm>
        </p:grpSpPr>
        <p:sp>
          <p:nvSpPr>
            <p:cNvPr id="23" name="Google Shape;23;p4"/>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24" name="Google Shape;24;p4"/>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4"/>
          <p:cNvGrpSpPr/>
          <p:nvPr/>
        </p:nvGrpSpPr>
        <p:grpSpPr>
          <a:xfrm>
            <a:off x="9797607" y="3643361"/>
            <a:ext cx="3591613" cy="4430982"/>
            <a:chOff x="0" y="-9525"/>
            <a:chExt cx="945933" cy="1167000"/>
          </a:xfrm>
        </p:grpSpPr>
        <p:sp>
          <p:nvSpPr>
            <p:cNvPr id="26" name="Google Shape;26;p4"/>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27" name="Google Shape;27;p4"/>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4"/>
          <p:cNvGrpSpPr/>
          <p:nvPr/>
        </p:nvGrpSpPr>
        <p:grpSpPr>
          <a:xfrm>
            <a:off x="14696411" y="3643361"/>
            <a:ext cx="3591613" cy="4430982"/>
            <a:chOff x="0" y="-9525"/>
            <a:chExt cx="945933" cy="1167000"/>
          </a:xfrm>
        </p:grpSpPr>
        <p:sp>
          <p:nvSpPr>
            <p:cNvPr id="29" name="Google Shape;29;p4"/>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30" name="Google Shape;30;p4"/>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4"/>
          <p:cNvSpPr txBox="1"/>
          <p:nvPr/>
        </p:nvSpPr>
        <p:spPr>
          <a:xfrm>
            <a:off x="210704" y="4356105"/>
            <a:ext cx="2922900" cy="23088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01</a:t>
            </a:r>
            <a:endParaRPr/>
          </a:p>
        </p:txBody>
      </p:sp>
      <p:sp>
        <p:nvSpPr>
          <p:cNvPr id="32" name="Google Shape;32;p4"/>
          <p:cNvSpPr txBox="1"/>
          <p:nvPr/>
        </p:nvSpPr>
        <p:spPr>
          <a:xfrm>
            <a:off x="5203730" y="4356105"/>
            <a:ext cx="2981700" cy="23088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02</a:t>
            </a:r>
            <a:endParaRPr/>
          </a:p>
        </p:txBody>
      </p:sp>
      <p:sp>
        <p:nvSpPr>
          <p:cNvPr id="33" name="Google Shape;33;p4"/>
          <p:cNvSpPr txBox="1"/>
          <p:nvPr/>
        </p:nvSpPr>
        <p:spPr>
          <a:xfrm>
            <a:off x="10059964" y="4356105"/>
            <a:ext cx="3066900" cy="23088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03</a:t>
            </a:r>
            <a:endParaRPr/>
          </a:p>
        </p:txBody>
      </p:sp>
      <p:sp>
        <p:nvSpPr>
          <p:cNvPr id="34" name="Google Shape;34;p4"/>
          <p:cNvSpPr txBox="1"/>
          <p:nvPr/>
        </p:nvSpPr>
        <p:spPr>
          <a:xfrm>
            <a:off x="15060288" y="4229365"/>
            <a:ext cx="2863800" cy="23088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04</a:t>
            </a:r>
            <a:endParaRPr/>
          </a:p>
        </p:txBody>
      </p:sp>
      <p:pic>
        <p:nvPicPr>
          <p:cNvPr id="35" name="Google Shape;35;p4"/>
          <p:cNvPicPr preferRelativeResize="0"/>
          <p:nvPr/>
        </p:nvPicPr>
        <p:blipFill rotWithShape="1">
          <a:blip r:embed="rId2">
            <a:alphaModFix/>
          </a:blip>
          <a:srcRect b="0" l="0" r="19289" t="0"/>
          <a:stretch/>
        </p:blipFill>
        <p:spPr>
          <a:xfrm>
            <a:off x="16311073" y="1557125"/>
            <a:ext cx="1976950" cy="2701850"/>
          </a:xfrm>
          <a:prstGeom prst="rect">
            <a:avLst/>
          </a:prstGeom>
          <a:noFill/>
          <a:ln>
            <a:noFill/>
          </a:ln>
        </p:spPr>
      </p:pic>
      <p:pic>
        <p:nvPicPr>
          <p:cNvPr id="36" name="Google Shape;36;p4"/>
          <p:cNvPicPr preferRelativeResize="0"/>
          <p:nvPr/>
        </p:nvPicPr>
        <p:blipFill>
          <a:blip r:embed="rId3">
            <a:alphaModFix/>
          </a:blip>
          <a:stretch>
            <a:fillRect/>
          </a:stretch>
        </p:blipFill>
        <p:spPr>
          <a:xfrm>
            <a:off x="1509064" y="7301501"/>
            <a:ext cx="3203349" cy="4304913"/>
          </a:xfrm>
          <a:prstGeom prst="rect">
            <a:avLst/>
          </a:prstGeom>
          <a:noFill/>
          <a:ln>
            <a:noFill/>
          </a:ln>
        </p:spPr>
      </p:pic>
      <p:sp>
        <p:nvSpPr>
          <p:cNvPr id="37" name="Google Shape;37;p4"/>
          <p:cNvSpPr txBox="1"/>
          <p:nvPr>
            <p:ph idx="1" type="subTitle"/>
          </p:nvPr>
        </p:nvSpPr>
        <p:spPr>
          <a:xfrm>
            <a:off x="138700" y="6668650"/>
            <a:ext cx="3066900" cy="486000"/>
          </a:xfrm>
          <a:prstGeom prst="rect">
            <a:avLst/>
          </a:prstGeom>
        </p:spPr>
        <p:txBody>
          <a:bodyPr anchorCtr="0" anchor="t" bIns="45700" lIns="91425" spcFirstLastPara="1" rIns="91425" wrap="square" tIns="45700">
            <a:normAutofit/>
          </a:bodyPr>
          <a:lstStyle>
            <a:lvl1pPr lvl="0">
              <a:spcBef>
                <a:spcPts val="640"/>
              </a:spcBef>
              <a:spcAft>
                <a:spcPts val="0"/>
              </a:spcAft>
              <a:buSzPts val="2450"/>
              <a:buNone/>
              <a:defRPr sz="24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8" name="Google Shape;38;p4"/>
          <p:cNvSpPr txBox="1"/>
          <p:nvPr>
            <p:ph idx="2" type="subTitle"/>
          </p:nvPr>
        </p:nvSpPr>
        <p:spPr>
          <a:xfrm>
            <a:off x="5178500" y="6668650"/>
            <a:ext cx="3066900" cy="486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9" name="Google Shape;39;p4"/>
          <p:cNvSpPr txBox="1"/>
          <p:nvPr>
            <p:ph idx="3" type="subTitle"/>
          </p:nvPr>
        </p:nvSpPr>
        <p:spPr>
          <a:xfrm>
            <a:off x="10059963" y="6668650"/>
            <a:ext cx="3066900" cy="486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0" name="Google Shape;40;p4"/>
          <p:cNvSpPr txBox="1"/>
          <p:nvPr>
            <p:ph idx="4" type="subTitle"/>
          </p:nvPr>
        </p:nvSpPr>
        <p:spPr>
          <a:xfrm>
            <a:off x="14958750" y="6668650"/>
            <a:ext cx="3066900" cy="486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377FF2"/>
        </a:solidFill>
      </p:bgPr>
    </p:bg>
    <p:spTree>
      <p:nvGrpSpPr>
        <p:cNvPr id="41" name="Shape 41"/>
        <p:cNvGrpSpPr/>
        <p:nvPr/>
      </p:nvGrpSpPr>
      <p:grpSpPr>
        <a:xfrm>
          <a:off x="0" y="0"/>
          <a:ext cx="0" cy="0"/>
          <a:chOff x="0" y="0"/>
          <a:chExt cx="0" cy="0"/>
        </a:xfrm>
      </p:grpSpPr>
      <p:pic>
        <p:nvPicPr>
          <p:cNvPr id="42" name="Google Shape;42;p5"/>
          <p:cNvPicPr preferRelativeResize="0"/>
          <p:nvPr/>
        </p:nvPicPr>
        <p:blipFill>
          <a:blip r:embed="rId2">
            <a:alphaModFix/>
          </a:blip>
          <a:stretch>
            <a:fillRect/>
          </a:stretch>
        </p:blipFill>
        <p:spPr>
          <a:xfrm>
            <a:off x="2773589" y="543598"/>
            <a:ext cx="13045924" cy="6561177"/>
          </a:xfrm>
          <a:prstGeom prst="rect">
            <a:avLst/>
          </a:prstGeom>
          <a:noFill/>
          <a:ln>
            <a:noFill/>
          </a:ln>
        </p:spPr>
      </p:pic>
      <p:grpSp>
        <p:nvGrpSpPr>
          <p:cNvPr id="43" name="Google Shape;43;p5"/>
          <p:cNvGrpSpPr/>
          <p:nvPr/>
        </p:nvGrpSpPr>
        <p:grpSpPr>
          <a:xfrm>
            <a:off x="0" y="7034526"/>
            <a:ext cx="18288118" cy="3252734"/>
            <a:chOff x="0" y="-9525"/>
            <a:chExt cx="4816592" cy="1129500"/>
          </a:xfrm>
        </p:grpSpPr>
        <p:sp>
          <p:nvSpPr>
            <p:cNvPr id="44" name="Google Shape;44;p5"/>
            <p:cNvSpPr/>
            <p:nvPr/>
          </p:nvSpPr>
          <p:spPr>
            <a:xfrm>
              <a:off x="0" y="0"/>
              <a:ext cx="4816592" cy="1119898"/>
            </a:xfrm>
            <a:custGeom>
              <a:rect b="b" l="l" r="r" t="t"/>
              <a:pathLst>
                <a:path extrusionOk="0" h="1119898" w="4816592">
                  <a:moveTo>
                    <a:pt x="0" y="0"/>
                  </a:moveTo>
                  <a:lnTo>
                    <a:pt x="4816592" y="0"/>
                  </a:lnTo>
                  <a:lnTo>
                    <a:pt x="4816592" y="1119898"/>
                  </a:lnTo>
                  <a:lnTo>
                    <a:pt x="0" y="1119898"/>
                  </a:lnTo>
                  <a:close/>
                </a:path>
              </a:pathLst>
            </a:custGeom>
            <a:solidFill>
              <a:srgbClr val="000000"/>
            </a:solidFill>
            <a:ln>
              <a:noFill/>
            </a:ln>
          </p:spPr>
        </p:sp>
        <p:sp>
          <p:nvSpPr>
            <p:cNvPr id="45" name="Google Shape;45;p5"/>
            <p:cNvSpPr txBox="1"/>
            <p:nvPr/>
          </p:nvSpPr>
          <p:spPr>
            <a:xfrm>
              <a:off x="0" y="-9525"/>
              <a:ext cx="4816500" cy="1129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5"/>
          <p:cNvGrpSpPr/>
          <p:nvPr/>
        </p:nvGrpSpPr>
        <p:grpSpPr>
          <a:xfrm>
            <a:off x="6854726" y="4633085"/>
            <a:ext cx="4943368" cy="4943368"/>
            <a:chOff x="0" y="0"/>
            <a:chExt cx="812800" cy="812800"/>
          </a:xfrm>
        </p:grpSpPr>
        <p:sp>
          <p:nvSpPr>
            <p:cNvPr id="47" name="Google Shape;4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5"/>
          <p:cNvGrpSpPr/>
          <p:nvPr/>
        </p:nvGrpSpPr>
        <p:grpSpPr>
          <a:xfrm>
            <a:off x="6883763" y="4662122"/>
            <a:ext cx="4885253" cy="4885253"/>
            <a:chOff x="0" y="0"/>
            <a:chExt cx="812800" cy="812800"/>
          </a:xfrm>
        </p:grpSpPr>
        <p:sp>
          <p:nvSpPr>
            <p:cNvPr id="50" name="Google Shape;5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5"/>
          <p:cNvGrpSpPr/>
          <p:nvPr/>
        </p:nvGrpSpPr>
        <p:grpSpPr>
          <a:xfrm>
            <a:off x="0" y="7068600"/>
            <a:ext cx="18288118" cy="3692981"/>
            <a:chOff x="0" y="-9525"/>
            <a:chExt cx="4816592" cy="847500"/>
          </a:xfrm>
        </p:grpSpPr>
        <p:sp>
          <p:nvSpPr>
            <p:cNvPr id="53" name="Google Shape;53;p5"/>
            <p:cNvSpPr/>
            <p:nvPr/>
          </p:nvSpPr>
          <p:spPr>
            <a:xfrm>
              <a:off x="0" y="1"/>
              <a:ext cx="4816592" cy="764330"/>
            </a:xfrm>
            <a:custGeom>
              <a:rect b="b" l="l" r="r" t="t"/>
              <a:pathLst>
                <a:path extrusionOk="0" h="1119898" w="4816592">
                  <a:moveTo>
                    <a:pt x="0" y="0"/>
                  </a:moveTo>
                  <a:lnTo>
                    <a:pt x="4816592" y="0"/>
                  </a:lnTo>
                  <a:lnTo>
                    <a:pt x="4816592" y="1119898"/>
                  </a:lnTo>
                  <a:lnTo>
                    <a:pt x="0" y="1119898"/>
                  </a:lnTo>
                  <a:close/>
                </a:path>
              </a:pathLst>
            </a:custGeom>
            <a:solidFill>
              <a:srgbClr val="FFFFFF"/>
            </a:solidFill>
            <a:ln>
              <a:noFill/>
            </a:ln>
          </p:spPr>
        </p:sp>
        <p:sp>
          <p:nvSpPr>
            <p:cNvPr id="54" name="Google Shape;54;p5"/>
            <p:cNvSpPr txBox="1"/>
            <p:nvPr/>
          </p:nvSpPr>
          <p:spPr>
            <a:xfrm>
              <a:off x="0" y="-9525"/>
              <a:ext cx="4816500" cy="84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 name="Google Shape;55;p5"/>
          <p:cNvSpPr txBox="1"/>
          <p:nvPr>
            <p:ph type="title"/>
          </p:nvPr>
        </p:nvSpPr>
        <p:spPr>
          <a:xfrm>
            <a:off x="-73050" y="7487256"/>
            <a:ext cx="18434100" cy="2102400"/>
          </a:xfrm>
          <a:prstGeom prst="rect">
            <a:avLst/>
          </a:prstGeom>
        </p:spPr>
        <p:txBody>
          <a:bodyPr anchorCtr="0" anchor="t" bIns="45700" lIns="91425" spcFirstLastPara="1" rIns="91425" wrap="square" tIns="45700">
            <a:normAutofit/>
          </a:bodyPr>
          <a:lstStyle>
            <a:lvl1pPr lvl="0">
              <a:spcBef>
                <a:spcPts val="0"/>
              </a:spcBef>
              <a:spcAft>
                <a:spcPts val="0"/>
              </a:spcAft>
              <a:buSzPts val="15000"/>
              <a:buNone/>
              <a:defRPr sz="15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5"/>
          <p:cNvSpPr txBox="1"/>
          <p:nvPr>
            <p:ph idx="2" type="title"/>
          </p:nvPr>
        </p:nvSpPr>
        <p:spPr>
          <a:xfrm>
            <a:off x="7343975" y="4740850"/>
            <a:ext cx="3600000" cy="2102400"/>
          </a:xfrm>
          <a:prstGeom prst="rect">
            <a:avLst/>
          </a:prstGeom>
        </p:spPr>
        <p:txBody>
          <a:bodyPr anchorCtr="0" anchor="t" bIns="45700" lIns="91425" spcFirstLastPara="1" rIns="91425" wrap="square" tIns="45700">
            <a:normAutofit/>
          </a:bodyPr>
          <a:lstStyle>
            <a:lvl1pPr lvl="0" rtl="0">
              <a:spcBef>
                <a:spcPts val="0"/>
              </a:spcBef>
              <a:spcAft>
                <a:spcPts val="0"/>
              </a:spcAft>
              <a:buSzPts val="17650"/>
              <a:buNone/>
              <a:defRPr sz="17650"/>
            </a:lvl1pPr>
            <a:lvl2pPr lvl="1" rtl="0" algn="ctr">
              <a:spcBef>
                <a:spcPts val="0"/>
              </a:spcBef>
              <a:spcAft>
                <a:spcPts val="0"/>
              </a:spcAft>
              <a:buSzPts val="17650"/>
              <a:buNone/>
              <a:defRPr sz="17650"/>
            </a:lvl2pPr>
            <a:lvl3pPr lvl="2" rtl="0" algn="ctr">
              <a:spcBef>
                <a:spcPts val="0"/>
              </a:spcBef>
              <a:spcAft>
                <a:spcPts val="0"/>
              </a:spcAft>
              <a:buSzPts val="17650"/>
              <a:buNone/>
              <a:defRPr sz="17650"/>
            </a:lvl3pPr>
            <a:lvl4pPr lvl="3" rtl="0" algn="ctr">
              <a:spcBef>
                <a:spcPts val="0"/>
              </a:spcBef>
              <a:spcAft>
                <a:spcPts val="0"/>
              </a:spcAft>
              <a:buSzPts val="17650"/>
              <a:buNone/>
              <a:defRPr sz="17650"/>
            </a:lvl4pPr>
            <a:lvl5pPr lvl="4" rtl="0" algn="ctr">
              <a:spcBef>
                <a:spcPts val="0"/>
              </a:spcBef>
              <a:spcAft>
                <a:spcPts val="0"/>
              </a:spcAft>
              <a:buSzPts val="17650"/>
              <a:buNone/>
              <a:defRPr sz="17650"/>
            </a:lvl5pPr>
            <a:lvl6pPr lvl="5" rtl="0" algn="ctr">
              <a:spcBef>
                <a:spcPts val="0"/>
              </a:spcBef>
              <a:spcAft>
                <a:spcPts val="0"/>
              </a:spcAft>
              <a:buSzPts val="17650"/>
              <a:buNone/>
              <a:defRPr sz="17650"/>
            </a:lvl6pPr>
            <a:lvl7pPr lvl="6" rtl="0" algn="ctr">
              <a:spcBef>
                <a:spcPts val="0"/>
              </a:spcBef>
              <a:spcAft>
                <a:spcPts val="0"/>
              </a:spcAft>
              <a:buSzPts val="17650"/>
              <a:buNone/>
              <a:defRPr sz="17650"/>
            </a:lvl7pPr>
            <a:lvl8pPr lvl="7" rtl="0" algn="ctr">
              <a:spcBef>
                <a:spcPts val="0"/>
              </a:spcBef>
              <a:spcAft>
                <a:spcPts val="0"/>
              </a:spcAft>
              <a:buSzPts val="17650"/>
              <a:buNone/>
              <a:defRPr sz="17650"/>
            </a:lvl8pPr>
            <a:lvl9pPr lvl="8" rtl="0" algn="ctr">
              <a:spcBef>
                <a:spcPts val="0"/>
              </a:spcBef>
              <a:spcAft>
                <a:spcPts val="0"/>
              </a:spcAft>
              <a:buSzPts val="17650"/>
              <a:buNone/>
              <a:defRPr sz="1765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377FF2"/>
        </a:solidFill>
      </p:bgPr>
    </p:bg>
    <p:spTree>
      <p:nvGrpSpPr>
        <p:cNvPr id="57" name="Shape 57"/>
        <p:cNvGrpSpPr/>
        <p:nvPr/>
      </p:nvGrpSpPr>
      <p:grpSpPr>
        <a:xfrm>
          <a:off x="0" y="0"/>
          <a:ext cx="0" cy="0"/>
          <a:chOff x="0" y="0"/>
          <a:chExt cx="0" cy="0"/>
        </a:xfrm>
      </p:grpSpPr>
      <p:sp>
        <p:nvSpPr>
          <p:cNvPr id="58" name="Google Shape;58;p6"/>
          <p:cNvSpPr txBox="1"/>
          <p:nvPr>
            <p:ph type="title"/>
          </p:nvPr>
        </p:nvSpPr>
        <p:spPr>
          <a:xfrm>
            <a:off x="1140750" y="715263"/>
            <a:ext cx="10958700" cy="2523900"/>
          </a:xfrm>
          <a:prstGeom prst="rect">
            <a:avLst/>
          </a:prstGeom>
        </p:spPr>
        <p:txBody>
          <a:bodyPr anchorCtr="0" anchor="t" bIns="45700" lIns="91425" spcFirstLastPara="1" rIns="91425" wrap="square" tIns="45700">
            <a:normAutofit/>
          </a:bodyPr>
          <a:lstStyle>
            <a:lvl1pPr lvl="0" algn="l">
              <a:spcBef>
                <a:spcPts val="0"/>
              </a:spcBef>
              <a:spcAft>
                <a:spcPts val="0"/>
              </a:spcAft>
              <a:buClr>
                <a:schemeClr val="lt1"/>
              </a:buClr>
              <a:buSzPts val="8150"/>
              <a:buFont typeface="Prompt"/>
              <a:buNone/>
              <a:defRPr sz="8150">
                <a:solidFill>
                  <a:schemeClr val="lt1"/>
                </a:solidFill>
                <a:latin typeface="Prompt"/>
                <a:ea typeface="Prompt"/>
                <a:cs typeface="Prompt"/>
                <a:sym typeface="Promp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9" name="Google Shape;59;p6"/>
          <p:cNvPicPr preferRelativeResize="0"/>
          <p:nvPr/>
        </p:nvPicPr>
        <p:blipFill rotWithShape="1">
          <a:blip r:embed="rId2">
            <a:alphaModFix/>
          </a:blip>
          <a:srcRect b="0" l="0" r="10136" t="4979"/>
          <a:stretch/>
        </p:blipFill>
        <p:spPr>
          <a:xfrm>
            <a:off x="12439150" y="0"/>
            <a:ext cx="5848975" cy="3954425"/>
          </a:xfrm>
          <a:prstGeom prst="rect">
            <a:avLst/>
          </a:prstGeom>
          <a:noFill/>
          <a:ln>
            <a:noFill/>
          </a:ln>
        </p:spPr>
      </p:pic>
      <p:grpSp>
        <p:nvGrpSpPr>
          <p:cNvPr id="60" name="Google Shape;60;p6"/>
          <p:cNvGrpSpPr/>
          <p:nvPr/>
        </p:nvGrpSpPr>
        <p:grpSpPr>
          <a:xfrm>
            <a:off x="0" y="3915227"/>
            <a:ext cx="18288118" cy="6371958"/>
            <a:chOff x="0" y="-9525"/>
            <a:chExt cx="4816592" cy="1678200"/>
          </a:xfrm>
        </p:grpSpPr>
        <p:sp>
          <p:nvSpPr>
            <p:cNvPr id="61" name="Google Shape;61;p6"/>
            <p:cNvSpPr/>
            <p:nvPr/>
          </p:nvSpPr>
          <p:spPr>
            <a:xfrm>
              <a:off x="0" y="0"/>
              <a:ext cx="4816592" cy="1668637"/>
            </a:xfrm>
            <a:custGeom>
              <a:rect b="b" l="l" r="r" t="t"/>
              <a:pathLst>
                <a:path extrusionOk="0" h="1668637" w="4816592">
                  <a:moveTo>
                    <a:pt x="0" y="0"/>
                  </a:moveTo>
                  <a:lnTo>
                    <a:pt x="4816592" y="0"/>
                  </a:lnTo>
                  <a:lnTo>
                    <a:pt x="4816592" y="1668637"/>
                  </a:lnTo>
                  <a:lnTo>
                    <a:pt x="0" y="1668637"/>
                  </a:lnTo>
                  <a:close/>
                </a:path>
              </a:pathLst>
            </a:custGeom>
            <a:solidFill>
              <a:srgbClr val="FFFFFF"/>
            </a:solidFill>
            <a:ln>
              <a:noFill/>
            </a:ln>
          </p:spPr>
        </p:sp>
        <p:sp>
          <p:nvSpPr>
            <p:cNvPr id="62" name="Google Shape;62;p6"/>
            <p:cNvSpPr txBox="1"/>
            <p:nvPr/>
          </p:nvSpPr>
          <p:spPr>
            <a:xfrm>
              <a:off x="0" y="-9525"/>
              <a:ext cx="4816500" cy="16782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6"/>
          <p:cNvGrpSpPr/>
          <p:nvPr/>
        </p:nvGrpSpPr>
        <p:grpSpPr>
          <a:xfrm>
            <a:off x="1026241" y="4639248"/>
            <a:ext cx="6256174" cy="1159175"/>
            <a:chOff x="0" y="-9525"/>
            <a:chExt cx="2177727" cy="403500"/>
          </a:xfrm>
        </p:grpSpPr>
        <p:sp>
          <p:nvSpPr>
            <p:cNvPr id="64" name="Google Shape;64;p6"/>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0" y="-9525"/>
              <a:ext cx="2177700" cy="403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6"/>
          <p:cNvGrpSpPr/>
          <p:nvPr/>
        </p:nvGrpSpPr>
        <p:grpSpPr>
          <a:xfrm>
            <a:off x="1026241" y="6526450"/>
            <a:ext cx="6256174" cy="1159175"/>
            <a:chOff x="0" y="-9525"/>
            <a:chExt cx="2177727" cy="403500"/>
          </a:xfrm>
        </p:grpSpPr>
        <p:sp>
          <p:nvSpPr>
            <p:cNvPr id="67" name="Google Shape;67;p6"/>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nvSpPr>
          <p:spPr>
            <a:xfrm>
              <a:off x="0" y="-9525"/>
              <a:ext cx="2177700" cy="403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6"/>
          <p:cNvGrpSpPr/>
          <p:nvPr/>
        </p:nvGrpSpPr>
        <p:grpSpPr>
          <a:xfrm>
            <a:off x="1026241" y="8413651"/>
            <a:ext cx="6256174" cy="1159175"/>
            <a:chOff x="0" y="-9525"/>
            <a:chExt cx="2177727" cy="403500"/>
          </a:xfrm>
        </p:grpSpPr>
        <p:sp>
          <p:nvSpPr>
            <p:cNvPr id="70" name="Google Shape;70;p6"/>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9525"/>
              <a:ext cx="2177700" cy="403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6"/>
          <p:cNvGrpSpPr/>
          <p:nvPr/>
        </p:nvGrpSpPr>
        <p:grpSpPr>
          <a:xfrm>
            <a:off x="17625185" y="1958308"/>
            <a:ext cx="662939" cy="1993373"/>
            <a:chOff x="0" y="-9525"/>
            <a:chExt cx="174600" cy="525000"/>
          </a:xfrm>
        </p:grpSpPr>
        <p:sp>
          <p:nvSpPr>
            <p:cNvPr id="73" name="Google Shape;73;p6"/>
            <p:cNvSpPr/>
            <p:nvPr/>
          </p:nvSpPr>
          <p:spPr>
            <a:xfrm>
              <a:off x="0" y="0"/>
              <a:ext cx="174569" cy="515403"/>
            </a:xfrm>
            <a:custGeom>
              <a:rect b="b" l="l" r="r" t="t"/>
              <a:pathLst>
                <a:path extrusionOk="0" h="515403" w="174569">
                  <a:moveTo>
                    <a:pt x="0" y="0"/>
                  </a:moveTo>
                  <a:lnTo>
                    <a:pt x="174569" y="0"/>
                  </a:lnTo>
                  <a:lnTo>
                    <a:pt x="174569" y="515403"/>
                  </a:lnTo>
                  <a:lnTo>
                    <a:pt x="0" y="515403"/>
                  </a:lnTo>
                  <a:close/>
                </a:path>
              </a:pathLst>
            </a:custGeom>
            <a:solidFill>
              <a:srgbClr val="377FF2"/>
            </a:solidFill>
            <a:ln>
              <a:noFill/>
            </a:ln>
          </p:spPr>
        </p:sp>
        <p:sp>
          <p:nvSpPr>
            <p:cNvPr id="74" name="Google Shape;74;p6"/>
            <p:cNvSpPr txBox="1"/>
            <p:nvPr/>
          </p:nvSpPr>
          <p:spPr>
            <a:xfrm>
              <a:off x="0" y="-9525"/>
              <a:ext cx="174600" cy="525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6"/>
          <p:cNvSpPr txBox="1"/>
          <p:nvPr>
            <p:ph idx="1" type="subTitle"/>
          </p:nvPr>
        </p:nvSpPr>
        <p:spPr>
          <a:xfrm>
            <a:off x="1329450" y="4893650"/>
            <a:ext cx="5649600" cy="648900"/>
          </a:xfrm>
          <a:prstGeom prst="rect">
            <a:avLst/>
          </a:prstGeom>
        </p:spPr>
        <p:txBody>
          <a:bodyPr anchorCtr="0" anchor="ctr" bIns="45700" lIns="91425" spcFirstLastPara="1" rIns="91425" wrap="square" tIns="45700">
            <a:normAutofit/>
          </a:bodyPr>
          <a:lstStyle>
            <a:lvl1pPr lvl="0">
              <a:spcBef>
                <a:spcPts val="640"/>
              </a:spcBef>
              <a:spcAft>
                <a:spcPts val="0"/>
              </a:spcAft>
              <a:buSzPts val="3550"/>
              <a:buNone/>
              <a:defRPr sz="35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76" name="Google Shape;76;p6"/>
          <p:cNvSpPr txBox="1"/>
          <p:nvPr>
            <p:ph idx="2" type="subTitle"/>
          </p:nvPr>
        </p:nvSpPr>
        <p:spPr>
          <a:xfrm>
            <a:off x="1329375" y="6781600"/>
            <a:ext cx="5649600" cy="648900"/>
          </a:xfrm>
          <a:prstGeom prst="rect">
            <a:avLst/>
          </a:prstGeom>
        </p:spPr>
        <p:txBody>
          <a:bodyPr anchorCtr="0" anchor="ctr" bIns="45700" lIns="91425" spcFirstLastPara="1" rIns="91425" wrap="square" tIns="45700">
            <a:normAutofit/>
          </a:bodyPr>
          <a:lstStyle>
            <a:lvl1pPr lvl="0" rtl="0">
              <a:spcBef>
                <a:spcPts val="640"/>
              </a:spcBef>
              <a:spcAft>
                <a:spcPts val="0"/>
              </a:spcAft>
              <a:buSzPts val="3550"/>
              <a:buNone/>
              <a:defRPr sz="3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7" name="Google Shape;77;p6"/>
          <p:cNvSpPr txBox="1"/>
          <p:nvPr>
            <p:ph idx="3" type="subTitle"/>
          </p:nvPr>
        </p:nvSpPr>
        <p:spPr>
          <a:xfrm>
            <a:off x="1329375" y="8669525"/>
            <a:ext cx="5649600" cy="648900"/>
          </a:xfrm>
          <a:prstGeom prst="rect">
            <a:avLst/>
          </a:prstGeom>
        </p:spPr>
        <p:txBody>
          <a:bodyPr anchorCtr="0" anchor="ctr" bIns="45700" lIns="91425" spcFirstLastPara="1" rIns="91425" wrap="square" tIns="45700">
            <a:normAutofit/>
          </a:bodyPr>
          <a:lstStyle>
            <a:lvl1pPr lvl="0" rtl="0">
              <a:spcBef>
                <a:spcPts val="640"/>
              </a:spcBef>
              <a:spcAft>
                <a:spcPts val="0"/>
              </a:spcAft>
              <a:buSzPts val="3550"/>
              <a:buNone/>
              <a:defRPr sz="3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8" name="Google Shape;78;p6"/>
          <p:cNvSpPr txBox="1"/>
          <p:nvPr>
            <p:ph idx="4" type="body"/>
          </p:nvPr>
        </p:nvSpPr>
        <p:spPr>
          <a:xfrm>
            <a:off x="8469450" y="6432650"/>
            <a:ext cx="8987100" cy="1337100"/>
          </a:xfrm>
          <a:prstGeom prst="rect">
            <a:avLst/>
          </a:prstGeom>
        </p:spPr>
        <p:txBody>
          <a:bodyPr anchorCtr="0" anchor="ctr" bIns="45700" lIns="91425" spcFirstLastPara="1" rIns="91425" wrap="square" tIns="45700">
            <a:norm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79" name="Google Shape;79;p6"/>
          <p:cNvSpPr txBox="1"/>
          <p:nvPr>
            <p:ph idx="5" type="body"/>
          </p:nvPr>
        </p:nvSpPr>
        <p:spPr>
          <a:xfrm>
            <a:off x="8469450" y="4550288"/>
            <a:ext cx="8987100" cy="1337100"/>
          </a:xfrm>
          <a:prstGeom prst="rect">
            <a:avLst/>
          </a:prstGeom>
        </p:spPr>
        <p:txBody>
          <a:bodyPr anchorCtr="0" anchor="ctr"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80" name="Google Shape;80;p6"/>
          <p:cNvSpPr txBox="1"/>
          <p:nvPr>
            <p:ph idx="6" type="body"/>
          </p:nvPr>
        </p:nvSpPr>
        <p:spPr>
          <a:xfrm>
            <a:off x="8469450" y="8325425"/>
            <a:ext cx="8987100" cy="1337100"/>
          </a:xfrm>
          <a:prstGeom prst="rect">
            <a:avLst/>
          </a:prstGeom>
        </p:spPr>
        <p:txBody>
          <a:bodyPr anchorCtr="0" anchor="ctr"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1" name="Shape 81"/>
        <p:cNvGrpSpPr/>
        <p:nvPr/>
      </p:nvGrpSpPr>
      <p:grpSpPr>
        <a:xfrm>
          <a:off x="0" y="0"/>
          <a:ext cx="0" cy="0"/>
          <a:chOff x="0" y="0"/>
          <a:chExt cx="0" cy="0"/>
        </a:xfrm>
      </p:grpSpPr>
      <p:grpSp>
        <p:nvGrpSpPr>
          <p:cNvPr id="82" name="Google Shape;82;p7"/>
          <p:cNvGrpSpPr/>
          <p:nvPr/>
        </p:nvGrpSpPr>
        <p:grpSpPr>
          <a:xfrm>
            <a:off x="8884674" y="-325489"/>
            <a:ext cx="9403387" cy="10612715"/>
            <a:chOff x="0" y="-85725"/>
            <a:chExt cx="2476596" cy="2795100"/>
          </a:xfrm>
        </p:grpSpPr>
        <p:sp>
          <p:nvSpPr>
            <p:cNvPr id="83" name="Google Shape;83;p7"/>
            <p:cNvSpPr/>
            <p:nvPr/>
          </p:nvSpPr>
          <p:spPr>
            <a:xfrm>
              <a:off x="0" y="0"/>
              <a:ext cx="2476596" cy="2709333"/>
            </a:xfrm>
            <a:custGeom>
              <a:rect b="b" l="l" r="r" t="t"/>
              <a:pathLst>
                <a:path extrusionOk="0" h="2709333" w="2476596">
                  <a:moveTo>
                    <a:pt x="0" y="0"/>
                  </a:moveTo>
                  <a:lnTo>
                    <a:pt x="2476596" y="0"/>
                  </a:lnTo>
                  <a:lnTo>
                    <a:pt x="2476596" y="2709333"/>
                  </a:lnTo>
                  <a:lnTo>
                    <a:pt x="0" y="2709333"/>
                  </a:lnTo>
                  <a:close/>
                </a:path>
              </a:pathLst>
            </a:custGeom>
            <a:solidFill>
              <a:srgbClr val="377FF2"/>
            </a:solidFill>
            <a:ln>
              <a:noFill/>
            </a:ln>
          </p:spPr>
        </p:sp>
        <p:sp>
          <p:nvSpPr>
            <p:cNvPr id="84" name="Google Shape;84;p7"/>
            <p:cNvSpPr txBox="1"/>
            <p:nvPr/>
          </p:nvSpPr>
          <p:spPr>
            <a:xfrm>
              <a:off x="0" y="-85725"/>
              <a:ext cx="2476500" cy="2795100"/>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7"/>
          <p:cNvSpPr/>
          <p:nvPr/>
        </p:nvSpPr>
        <p:spPr>
          <a:xfrm>
            <a:off x="10263602" y="841096"/>
            <a:ext cx="6646563" cy="8606225"/>
          </a:xfrm>
          <a:custGeom>
            <a:rect b="b" l="l" r="r" t="t"/>
            <a:pathLst>
              <a:path extrusionOk="0" h="2266287" w="1750247">
                <a:moveTo>
                  <a:pt x="0" y="0"/>
                </a:moveTo>
                <a:lnTo>
                  <a:pt x="1750247" y="0"/>
                </a:lnTo>
                <a:lnTo>
                  <a:pt x="1750247" y="2266287"/>
                </a:lnTo>
                <a:lnTo>
                  <a:pt x="0" y="2266287"/>
                </a:lnTo>
                <a:close/>
              </a:path>
            </a:pathLst>
          </a:custGeom>
          <a:solidFill>
            <a:srgbClr val="FFFFFF"/>
          </a:solidFill>
          <a:ln>
            <a:noFill/>
          </a:ln>
        </p:spPr>
      </p:sp>
      <p:pic>
        <p:nvPicPr>
          <p:cNvPr id="86" name="Google Shape;86;p7"/>
          <p:cNvPicPr preferRelativeResize="0"/>
          <p:nvPr/>
        </p:nvPicPr>
        <p:blipFill>
          <a:blip r:embed="rId2">
            <a:alphaModFix/>
          </a:blip>
          <a:stretch>
            <a:fillRect/>
          </a:stretch>
        </p:blipFill>
        <p:spPr>
          <a:xfrm>
            <a:off x="10263600" y="1302189"/>
            <a:ext cx="6645475" cy="7710790"/>
          </a:xfrm>
          <a:prstGeom prst="rect">
            <a:avLst/>
          </a:prstGeom>
          <a:noFill/>
          <a:ln>
            <a:noFill/>
          </a:ln>
        </p:spPr>
      </p:pic>
      <p:grpSp>
        <p:nvGrpSpPr>
          <p:cNvPr id="87" name="Google Shape;87;p7"/>
          <p:cNvGrpSpPr/>
          <p:nvPr/>
        </p:nvGrpSpPr>
        <p:grpSpPr>
          <a:xfrm>
            <a:off x="0" y="-325489"/>
            <a:ext cx="8884746" cy="10612715"/>
            <a:chOff x="0" y="-85725"/>
            <a:chExt cx="2340000" cy="2795100"/>
          </a:xfrm>
        </p:grpSpPr>
        <p:sp>
          <p:nvSpPr>
            <p:cNvPr id="88" name="Google Shape;88;p7"/>
            <p:cNvSpPr/>
            <p:nvPr/>
          </p:nvSpPr>
          <p:spPr>
            <a:xfrm>
              <a:off x="0" y="0"/>
              <a:ext cx="2339997" cy="2709333"/>
            </a:xfrm>
            <a:custGeom>
              <a:rect b="b" l="l" r="r" t="t"/>
              <a:pathLst>
                <a:path extrusionOk="0" h="2709333" w="2339997">
                  <a:moveTo>
                    <a:pt x="0" y="0"/>
                  </a:moveTo>
                  <a:lnTo>
                    <a:pt x="2339997" y="0"/>
                  </a:lnTo>
                  <a:lnTo>
                    <a:pt x="2339997" y="2709333"/>
                  </a:lnTo>
                  <a:lnTo>
                    <a:pt x="0" y="2709333"/>
                  </a:lnTo>
                  <a:close/>
                </a:path>
              </a:pathLst>
            </a:custGeom>
            <a:solidFill>
              <a:srgbClr val="FFFFFF"/>
            </a:solidFill>
            <a:ln>
              <a:noFill/>
            </a:ln>
          </p:spPr>
        </p:sp>
        <p:sp>
          <p:nvSpPr>
            <p:cNvPr id="89" name="Google Shape;89;p7"/>
            <p:cNvSpPr txBox="1"/>
            <p:nvPr/>
          </p:nvSpPr>
          <p:spPr>
            <a:xfrm>
              <a:off x="0" y="-85725"/>
              <a:ext cx="2340000" cy="2795100"/>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7"/>
          <p:cNvGrpSpPr/>
          <p:nvPr/>
        </p:nvGrpSpPr>
        <p:grpSpPr>
          <a:xfrm>
            <a:off x="0" y="-325489"/>
            <a:ext cx="391840" cy="10612715"/>
            <a:chOff x="0" y="-85725"/>
            <a:chExt cx="103200" cy="2795100"/>
          </a:xfrm>
        </p:grpSpPr>
        <p:sp>
          <p:nvSpPr>
            <p:cNvPr id="91" name="Google Shape;91;p7"/>
            <p:cNvSpPr/>
            <p:nvPr/>
          </p:nvSpPr>
          <p:spPr>
            <a:xfrm>
              <a:off x="0" y="0"/>
              <a:ext cx="103162" cy="2709333"/>
            </a:xfrm>
            <a:custGeom>
              <a:rect b="b" l="l" r="r" t="t"/>
              <a:pathLst>
                <a:path extrusionOk="0" h="2709333" w="103162">
                  <a:moveTo>
                    <a:pt x="0" y="0"/>
                  </a:moveTo>
                  <a:lnTo>
                    <a:pt x="103162" y="0"/>
                  </a:lnTo>
                  <a:lnTo>
                    <a:pt x="103162" y="2709333"/>
                  </a:lnTo>
                  <a:lnTo>
                    <a:pt x="0" y="2709333"/>
                  </a:lnTo>
                  <a:close/>
                </a:path>
              </a:pathLst>
            </a:custGeom>
            <a:solidFill>
              <a:srgbClr val="BBFF91"/>
            </a:solidFill>
            <a:ln>
              <a:noFill/>
            </a:ln>
          </p:spPr>
        </p:sp>
        <p:sp>
          <p:nvSpPr>
            <p:cNvPr id="92" name="Google Shape;92;p7"/>
            <p:cNvSpPr txBox="1"/>
            <p:nvPr/>
          </p:nvSpPr>
          <p:spPr>
            <a:xfrm>
              <a:off x="0" y="-85725"/>
              <a:ext cx="103200" cy="2795100"/>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7"/>
          <p:cNvSpPr txBox="1"/>
          <p:nvPr>
            <p:ph type="title"/>
          </p:nvPr>
        </p:nvSpPr>
        <p:spPr>
          <a:xfrm>
            <a:off x="381025" y="2048025"/>
            <a:ext cx="8503800" cy="2787600"/>
          </a:xfrm>
          <a:prstGeom prst="rect">
            <a:avLst/>
          </a:prstGeom>
        </p:spPr>
        <p:txBody>
          <a:bodyPr anchorCtr="0" anchor="t" bIns="45700" lIns="91425" spcFirstLastPara="1" rIns="91425" wrap="square" tIns="45700">
            <a:normAutofit/>
          </a:bodyPr>
          <a:lstStyle>
            <a:lvl1pPr lvl="0">
              <a:spcBef>
                <a:spcPts val="0"/>
              </a:spcBef>
              <a:spcAft>
                <a:spcPts val="0"/>
              </a:spcAft>
              <a:buSzPts val="92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 name="Google Shape;94;p7"/>
          <p:cNvSpPr txBox="1"/>
          <p:nvPr>
            <p:ph idx="1" type="body"/>
          </p:nvPr>
        </p:nvSpPr>
        <p:spPr>
          <a:xfrm>
            <a:off x="1024375" y="5179450"/>
            <a:ext cx="7217100" cy="35535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95" name="Shape 95"/>
        <p:cNvGrpSpPr/>
        <p:nvPr/>
      </p:nvGrpSpPr>
      <p:grpSpPr>
        <a:xfrm>
          <a:off x="0" y="0"/>
          <a:ext cx="0" cy="0"/>
          <a:chOff x="0" y="0"/>
          <a:chExt cx="0" cy="0"/>
        </a:xfrm>
      </p:grpSpPr>
      <p:sp>
        <p:nvSpPr>
          <p:cNvPr id="96" name="Google Shape;96;p8"/>
          <p:cNvSpPr txBox="1"/>
          <p:nvPr>
            <p:ph type="title"/>
          </p:nvPr>
        </p:nvSpPr>
        <p:spPr>
          <a:xfrm>
            <a:off x="-73050" y="692575"/>
            <a:ext cx="184341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9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7" name="Google Shape;97;p8"/>
          <p:cNvGrpSpPr/>
          <p:nvPr/>
        </p:nvGrpSpPr>
        <p:grpSpPr>
          <a:xfrm>
            <a:off x="0" y="2642210"/>
            <a:ext cx="18288118" cy="7817437"/>
            <a:chOff x="0" y="-9525"/>
            <a:chExt cx="4816592" cy="2058900"/>
          </a:xfrm>
        </p:grpSpPr>
        <p:sp>
          <p:nvSpPr>
            <p:cNvPr id="98" name="Google Shape;98;p8"/>
            <p:cNvSpPr/>
            <p:nvPr/>
          </p:nvSpPr>
          <p:spPr>
            <a:xfrm>
              <a:off x="0" y="0"/>
              <a:ext cx="4816592" cy="2049327"/>
            </a:xfrm>
            <a:custGeom>
              <a:rect b="b" l="l" r="r" t="t"/>
              <a:pathLst>
                <a:path extrusionOk="0" h="2049327" w="4816592">
                  <a:moveTo>
                    <a:pt x="0" y="0"/>
                  </a:moveTo>
                  <a:lnTo>
                    <a:pt x="4816592" y="0"/>
                  </a:lnTo>
                  <a:lnTo>
                    <a:pt x="4816592" y="2049327"/>
                  </a:lnTo>
                  <a:lnTo>
                    <a:pt x="0" y="2049327"/>
                  </a:lnTo>
                  <a:close/>
                </a:path>
              </a:pathLst>
            </a:custGeom>
            <a:solidFill>
              <a:srgbClr val="377FF2"/>
            </a:solidFill>
            <a:ln>
              <a:noFill/>
            </a:ln>
          </p:spPr>
        </p:sp>
        <p:sp>
          <p:nvSpPr>
            <p:cNvPr id="99" name="Google Shape;99;p8"/>
            <p:cNvSpPr txBox="1"/>
            <p:nvPr/>
          </p:nvSpPr>
          <p:spPr>
            <a:xfrm>
              <a:off x="0" y="-9525"/>
              <a:ext cx="4816500" cy="20589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8"/>
          <p:cNvGrpSpPr/>
          <p:nvPr/>
        </p:nvGrpSpPr>
        <p:grpSpPr>
          <a:xfrm>
            <a:off x="2177449" y="3789017"/>
            <a:ext cx="3523633" cy="3559799"/>
            <a:chOff x="0" y="-9525"/>
            <a:chExt cx="928029" cy="937554"/>
          </a:xfrm>
        </p:grpSpPr>
        <p:sp>
          <p:nvSpPr>
            <p:cNvPr id="101" name="Google Shape;101;p8"/>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102" name="Google Shape;102;p8"/>
            <p:cNvSpPr txBox="1"/>
            <p:nvPr/>
          </p:nvSpPr>
          <p:spPr>
            <a:xfrm>
              <a:off x="0" y="-9525"/>
              <a:ext cx="927900" cy="93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8"/>
          <p:cNvGrpSpPr/>
          <p:nvPr/>
        </p:nvGrpSpPr>
        <p:grpSpPr>
          <a:xfrm>
            <a:off x="12364347" y="3789017"/>
            <a:ext cx="3523633" cy="3559799"/>
            <a:chOff x="0" y="-9525"/>
            <a:chExt cx="928029" cy="937554"/>
          </a:xfrm>
        </p:grpSpPr>
        <p:sp>
          <p:nvSpPr>
            <p:cNvPr id="104" name="Google Shape;104;p8"/>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105" name="Google Shape;105;p8"/>
            <p:cNvSpPr txBox="1"/>
            <p:nvPr/>
          </p:nvSpPr>
          <p:spPr>
            <a:xfrm>
              <a:off x="0" y="-9525"/>
              <a:ext cx="927900" cy="93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8"/>
          <p:cNvGrpSpPr/>
          <p:nvPr/>
        </p:nvGrpSpPr>
        <p:grpSpPr>
          <a:xfrm>
            <a:off x="7382194" y="3789017"/>
            <a:ext cx="3523633" cy="3559799"/>
            <a:chOff x="0" y="-9525"/>
            <a:chExt cx="928029" cy="937554"/>
          </a:xfrm>
        </p:grpSpPr>
        <p:sp>
          <p:nvSpPr>
            <p:cNvPr id="107" name="Google Shape;107;p8"/>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108" name="Google Shape;108;p8"/>
            <p:cNvSpPr txBox="1"/>
            <p:nvPr/>
          </p:nvSpPr>
          <p:spPr>
            <a:xfrm>
              <a:off x="0" y="-9525"/>
              <a:ext cx="927900" cy="93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9" name="Google Shape;109;p8"/>
          <p:cNvPicPr preferRelativeResize="0"/>
          <p:nvPr/>
        </p:nvPicPr>
        <p:blipFill>
          <a:blip r:embed="rId2">
            <a:alphaModFix/>
          </a:blip>
          <a:stretch>
            <a:fillRect/>
          </a:stretch>
        </p:blipFill>
        <p:spPr>
          <a:xfrm>
            <a:off x="2986788" y="4562925"/>
            <a:ext cx="1904950" cy="2156300"/>
          </a:xfrm>
          <a:prstGeom prst="rect">
            <a:avLst/>
          </a:prstGeom>
          <a:noFill/>
          <a:ln>
            <a:noFill/>
          </a:ln>
        </p:spPr>
      </p:pic>
      <p:pic>
        <p:nvPicPr>
          <p:cNvPr id="110" name="Google Shape;110;p8"/>
          <p:cNvPicPr preferRelativeResize="0"/>
          <p:nvPr/>
        </p:nvPicPr>
        <p:blipFill>
          <a:blip r:embed="rId3">
            <a:alphaModFix/>
          </a:blip>
          <a:stretch>
            <a:fillRect/>
          </a:stretch>
        </p:blipFill>
        <p:spPr>
          <a:xfrm>
            <a:off x="8144725" y="4489388"/>
            <a:ext cx="1993300" cy="2005744"/>
          </a:xfrm>
          <a:prstGeom prst="rect">
            <a:avLst/>
          </a:prstGeom>
          <a:noFill/>
          <a:ln>
            <a:noFill/>
          </a:ln>
        </p:spPr>
      </p:pic>
      <p:pic>
        <p:nvPicPr>
          <p:cNvPr id="111" name="Google Shape;111;p8"/>
          <p:cNvPicPr preferRelativeResize="0"/>
          <p:nvPr/>
        </p:nvPicPr>
        <p:blipFill>
          <a:blip r:embed="rId4">
            <a:alphaModFix/>
          </a:blip>
          <a:stretch>
            <a:fillRect/>
          </a:stretch>
        </p:blipFill>
        <p:spPr>
          <a:xfrm>
            <a:off x="13119125" y="4680458"/>
            <a:ext cx="2014050" cy="1821625"/>
          </a:xfrm>
          <a:prstGeom prst="rect">
            <a:avLst/>
          </a:prstGeom>
          <a:noFill/>
          <a:ln>
            <a:noFill/>
          </a:ln>
        </p:spPr>
      </p:pic>
      <p:sp>
        <p:nvSpPr>
          <p:cNvPr id="112" name="Google Shape;112;p8"/>
          <p:cNvSpPr txBox="1"/>
          <p:nvPr>
            <p:ph idx="1" type="subTitle"/>
          </p:nvPr>
        </p:nvSpPr>
        <p:spPr>
          <a:xfrm>
            <a:off x="2217425" y="7566700"/>
            <a:ext cx="3443700" cy="3693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2350"/>
              <a:buNone/>
              <a:defRPr b="1" sz="2350">
                <a:solidFill>
                  <a:schemeClr val="lt1"/>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13" name="Google Shape;113;p8"/>
          <p:cNvSpPr txBox="1"/>
          <p:nvPr>
            <p:ph idx="2" type="body"/>
          </p:nvPr>
        </p:nvSpPr>
        <p:spPr>
          <a:xfrm>
            <a:off x="2135075" y="8299400"/>
            <a:ext cx="3608400" cy="7080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Clr>
                <a:schemeClr val="lt1"/>
              </a:buClr>
              <a:buSzPts val="2000"/>
              <a:buChar char="•"/>
              <a:defRPr>
                <a:solidFill>
                  <a:schemeClr val="lt1"/>
                </a:solidFill>
              </a:defRPr>
            </a:lvl1pPr>
            <a:lvl2pPr indent="-355600" lvl="1" marL="914400">
              <a:spcBef>
                <a:spcPts val="560"/>
              </a:spcBef>
              <a:spcAft>
                <a:spcPts val="0"/>
              </a:spcAft>
              <a:buClr>
                <a:schemeClr val="lt1"/>
              </a:buClr>
              <a:buSzPts val="2000"/>
              <a:buChar char="–"/>
              <a:defRPr>
                <a:solidFill>
                  <a:schemeClr val="lt1"/>
                </a:solidFill>
              </a:defRPr>
            </a:lvl2pPr>
            <a:lvl3pPr indent="-355600" lvl="2" marL="1371600">
              <a:spcBef>
                <a:spcPts val="480"/>
              </a:spcBef>
              <a:spcAft>
                <a:spcPts val="0"/>
              </a:spcAft>
              <a:buClr>
                <a:schemeClr val="lt1"/>
              </a:buClr>
              <a:buSzPts val="2000"/>
              <a:buChar char="•"/>
              <a:defRPr>
                <a:solidFill>
                  <a:schemeClr val="lt1"/>
                </a:solidFill>
              </a:defRPr>
            </a:lvl3pPr>
            <a:lvl4pPr indent="-355600" lvl="3" marL="1828800">
              <a:spcBef>
                <a:spcPts val="400"/>
              </a:spcBef>
              <a:spcAft>
                <a:spcPts val="0"/>
              </a:spcAft>
              <a:buClr>
                <a:schemeClr val="lt1"/>
              </a:buClr>
              <a:buSzPts val="2000"/>
              <a:buChar char="–"/>
              <a:defRPr>
                <a:solidFill>
                  <a:schemeClr val="lt1"/>
                </a:solidFill>
              </a:defRPr>
            </a:lvl4pPr>
            <a:lvl5pPr indent="-355600" lvl="4" marL="2286000">
              <a:spcBef>
                <a:spcPts val="400"/>
              </a:spcBef>
              <a:spcAft>
                <a:spcPts val="0"/>
              </a:spcAft>
              <a:buClr>
                <a:schemeClr val="lt1"/>
              </a:buClr>
              <a:buSzPts val="2000"/>
              <a:buChar char="»"/>
              <a:defRPr>
                <a:solidFill>
                  <a:schemeClr val="lt1"/>
                </a:solidFill>
              </a:defRPr>
            </a:lvl5pPr>
            <a:lvl6pPr indent="-355600" lvl="5" marL="2743200">
              <a:spcBef>
                <a:spcPts val="400"/>
              </a:spcBef>
              <a:spcAft>
                <a:spcPts val="0"/>
              </a:spcAft>
              <a:buClr>
                <a:schemeClr val="lt1"/>
              </a:buClr>
              <a:buSzPts val="2000"/>
              <a:buChar char="•"/>
              <a:defRPr>
                <a:solidFill>
                  <a:schemeClr val="lt1"/>
                </a:solidFill>
              </a:defRPr>
            </a:lvl6pPr>
            <a:lvl7pPr indent="-355600" lvl="6" marL="3200400">
              <a:spcBef>
                <a:spcPts val="400"/>
              </a:spcBef>
              <a:spcAft>
                <a:spcPts val="0"/>
              </a:spcAft>
              <a:buClr>
                <a:schemeClr val="lt1"/>
              </a:buClr>
              <a:buSzPts val="2000"/>
              <a:buChar char="•"/>
              <a:defRPr>
                <a:solidFill>
                  <a:schemeClr val="lt1"/>
                </a:solidFill>
              </a:defRPr>
            </a:lvl7pPr>
            <a:lvl8pPr indent="-355600" lvl="7" marL="3657600">
              <a:spcBef>
                <a:spcPts val="400"/>
              </a:spcBef>
              <a:spcAft>
                <a:spcPts val="0"/>
              </a:spcAft>
              <a:buClr>
                <a:schemeClr val="lt1"/>
              </a:buClr>
              <a:buSzPts val="2000"/>
              <a:buChar char="•"/>
              <a:defRPr>
                <a:solidFill>
                  <a:schemeClr val="lt1"/>
                </a:solidFill>
              </a:defRPr>
            </a:lvl8pPr>
            <a:lvl9pPr indent="-355600" lvl="8" marL="4114800">
              <a:spcBef>
                <a:spcPts val="400"/>
              </a:spcBef>
              <a:spcAft>
                <a:spcPts val="0"/>
              </a:spcAft>
              <a:buClr>
                <a:schemeClr val="lt1"/>
              </a:buClr>
              <a:buSzPts val="2000"/>
              <a:buChar char="•"/>
              <a:defRPr>
                <a:solidFill>
                  <a:schemeClr val="lt1"/>
                </a:solidFill>
              </a:defRPr>
            </a:lvl9pPr>
          </a:lstStyle>
          <a:p/>
        </p:txBody>
      </p:sp>
      <p:sp>
        <p:nvSpPr>
          <p:cNvPr id="114" name="Google Shape;114;p8"/>
          <p:cNvSpPr txBox="1"/>
          <p:nvPr>
            <p:ph idx="3" type="subTitle"/>
          </p:nvPr>
        </p:nvSpPr>
        <p:spPr>
          <a:xfrm>
            <a:off x="7422213" y="7566700"/>
            <a:ext cx="3443700" cy="3693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50"/>
              <a:buNone/>
              <a:defRPr b="1" sz="2350">
                <a:solidFill>
                  <a:schemeClr val="lt1"/>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5" name="Google Shape;115;p8"/>
          <p:cNvSpPr txBox="1"/>
          <p:nvPr>
            <p:ph idx="4" type="body"/>
          </p:nvPr>
        </p:nvSpPr>
        <p:spPr>
          <a:xfrm>
            <a:off x="7339863" y="8299400"/>
            <a:ext cx="3608400" cy="7080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Clr>
                <a:schemeClr val="lt1"/>
              </a:buClr>
              <a:buSzPts val="2000"/>
              <a:buChar char="•"/>
              <a:defRPr>
                <a:solidFill>
                  <a:schemeClr val="lt1"/>
                </a:solidFill>
              </a:defRPr>
            </a:lvl1pPr>
            <a:lvl2pPr indent="-355600" lvl="1" marL="914400" rtl="0">
              <a:spcBef>
                <a:spcPts val="560"/>
              </a:spcBef>
              <a:spcAft>
                <a:spcPts val="0"/>
              </a:spcAft>
              <a:buClr>
                <a:schemeClr val="lt1"/>
              </a:buClr>
              <a:buSzPts val="2000"/>
              <a:buChar char="–"/>
              <a:defRPr>
                <a:solidFill>
                  <a:schemeClr val="lt1"/>
                </a:solidFill>
              </a:defRPr>
            </a:lvl2pPr>
            <a:lvl3pPr indent="-355600" lvl="2" marL="1371600" rtl="0">
              <a:spcBef>
                <a:spcPts val="480"/>
              </a:spcBef>
              <a:spcAft>
                <a:spcPts val="0"/>
              </a:spcAft>
              <a:buClr>
                <a:schemeClr val="lt1"/>
              </a:buClr>
              <a:buSzPts val="2000"/>
              <a:buChar char="•"/>
              <a:defRPr>
                <a:solidFill>
                  <a:schemeClr val="lt1"/>
                </a:solidFill>
              </a:defRPr>
            </a:lvl3pPr>
            <a:lvl4pPr indent="-355600" lvl="3" marL="1828800" rtl="0">
              <a:spcBef>
                <a:spcPts val="400"/>
              </a:spcBef>
              <a:spcAft>
                <a:spcPts val="0"/>
              </a:spcAft>
              <a:buClr>
                <a:schemeClr val="lt1"/>
              </a:buClr>
              <a:buSzPts val="2000"/>
              <a:buChar char="–"/>
              <a:defRPr>
                <a:solidFill>
                  <a:schemeClr val="lt1"/>
                </a:solidFill>
              </a:defRPr>
            </a:lvl4pPr>
            <a:lvl5pPr indent="-355600" lvl="4" marL="2286000" rtl="0">
              <a:spcBef>
                <a:spcPts val="400"/>
              </a:spcBef>
              <a:spcAft>
                <a:spcPts val="0"/>
              </a:spcAft>
              <a:buClr>
                <a:schemeClr val="lt1"/>
              </a:buClr>
              <a:buSzPts val="2000"/>
              <a:buChar char="»"/>
              <a:defRPr>
                <a:solidFill>
                  <a:schemeClr val="lt1"/>
                </a:solidFill>
              </a:defRPr>
            </a:lvl5pPr>
            <a:lvl6pPr indent="-355600" lvl="5" marL="2743200" rtl="0">
              <a:spcBef>
                <a:spcPts val="400"/>
              </a:spcBef>
              <a:spcAft>
                <a:spcPts val="0"/>
              </a:spcAft>
              <a:buClr>
                <a:schemeClr val="lt1"/>
              </a:buClr>
              <a:buSzPts val="2000"/>
              <a:buChar char="•"/>
              <a:defRPr>
                <a:solidFill>
                  <a:schemeClr val="lt1"/>
                </a:solidFill>
              </a:defRPr>
            </a:lvl6pPr>
            <a:lvl7pPr indent="-355600" lvl="6" marL="3200400" rtl="0">
              <a:spcBef>
                <a:spcPts val="400"/>
              </a:spcBef>
              <a:spcAft>
                <a:spcPts val="0"/>
              </a:spcAft>
              <a:buClr>
                <a:schemeClr val="lt1"/>
              </a:buClr>
              <a:buSzPts val="2000"/>
              <a:buChar char="•"/>
              <a:defRPr>
                <a:solidFill>
                  <a:schemeClr val="lt1"/>
                </a:solidFill>
              </a:defRPr>
            </a:lvl7pPr>
            <a:lvl8pPr indent="-355600" lvl="7" marL="3657600" rtl="0">
              <a:spcBef>
                <a:spcPts val="400"/>
              </a:spcBef>
              <a:spcAft>
                <a:spcPts val="0"/>
              </a:spcAft>
              <a:buClr>
                <a:schemeClr val="lt1"/>
              </a:buClr>
              <a:buSzPts val="2000"/>
              <a:buChar char="•"/>
              <a:defRPr>
                <a:solidFill>
                  <a:schemeClr val="lt1"/>
                </a:solidFill>
              </a:defRPr>
            </a:lvl8pPr>
            <a:lvl9pPr indent="-355600" lvl="8" marL="4114800" rtl="0">
              <a:spcBef>
                <a:spcPts val="400"/>
              </a:spcBef>
              <a:spcAft>
                <a:spcPts val="0"/>
              </a:spcAft>
              <a:buClr>
                <a:schemeClr val="lt1"/>
              </a:buClr>
              <a:buSzPts val="2000"/>
              <a:buChar char="•"/>
              <a:defRPr>
                <a:solidFill>
                  <a:schemeClr val="lt1"/>
                </a:solidFill>
              </a:defRPr>
            </a:lvl9pPr>
          </a:lstStyle>
          <a:p/>
        </p:txBody>
      </p:sp>
      <p:sp>
        <p:nvSpPr>
          <p:cNvPr id="116" name="Google Shape;116;p8"/>
          <p:cNvSpPr txBox="1"/>
          <p:nvPr>
            <p:ph idx="5" type="subTitle"/>
          </p:nvPr>
        </p:nvSpPr>
        <p:spPr>
          <a:xfrm>
            <a:off x="12404300" y="7566700"/>
            <a:ext cx="3443700" cy="3693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1"/>
              </a:buClr>
              <a:buSzPts val="2350"/>
              <a:buNone/>
              <a:defRPr b="1" sz="2350">
                <a:solidFill>
                  <a:schemeClr val="lt1"/>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17" name="Google Shape;117;p8"/>
          <p:cNvSpPr txBox="1"/>
          <p:nvPr>
            <p:ph idx="6" type="body"/>
          </p:nvPr>
        </p:nvSpPr>
        <p:spPr>
          <a:xfrm>
            <a:off x="12321950" y="8299400"/>
            <a:ext cx="3608400" cy="7080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Clr>
                <a:schemeClr val="lt1"/>
              </a:buClr>
              <a:buSzPts val="2000"/>
              <a:buChar char="•"/>
              <a:defRPr>
                <a:solidFill>
                  <a:schemeClr val="lt1"/>
                </a:solidFill>
              </a:defRPr>
            </a:lvl1pPr>
            <a:lvl2pPr indent="-355600" lvl="1" marL="914400" rtl="0">
              <a:spcBef>
                <a:spcPts val="560"/>
              </a:spcBef>
              <a:spcAft>
                <a:spcPts val="0"/>
              </a:spcAft>
              <a:buClr>
                <a:schemeClr val="lt1"/>
              </a:buClr>
              <a:buSzPts val="2000"/>
              <a:buChar char="–"/>
              <a:defRPr>
                <a:solidFill>
                  <a:schemeClr val="lt1"/>
                </a:solidFill>
              </a:defRPr>
            </a:lvl2pPr>
            <a:lvl3pPr indent="-355600" lvl="2" marL="1371600" rtl="0">
              <a:spcBef>
                <a:spcPts val="480"/>
              </a:spcBef>
              <a:spcAft>
                <a:spcPts val="0"/>
              </a:spcAft>
              <a:buClr>
                <a:schemeClr val="lt1"/>
              </a:buClr>
              <a:buSzPts val="2000"/>
              <a:buChar char="•"/>
              <a:defRPr>
                <a:solidFill>
                  <a:schemeClr val="lt1"/>
                </a:solidFill>
              </a:defRPr>
            </a:lvl3pPr>
            <a:lvl4pPr indent="-355600" lvl="3" marL="1828800" rtl="0">
              <a:spcBef>
                <a:spcPts val="400"/>
              </a:spcBef>
              <a:spcAft>
                <a:spcPts val="0"/>
              </a:spcAft>
              <a:buClr>
                <a:schemeClr val="lt1"/>
              </a:buClr>
              <a:buSzPts val="2000"/>
              <a:buChar char="–"/>
              <a:defRPr>
                <a:solidFill>
                  <a:schemeClr val="lt1"/>
                </a:solidFill>
              </a:defRPr>
            </a:lvl4pPr>
            <a:lvl5pPr indent="-355600" lvl="4" marL="2286000" rtl="0">
              <a:spcBef>
                <a:spcPts val="400"/>
              </a:spcBef>
              <a:spcAft>
                <a:spcPts val="0"/>
              </a:spcAft>
              <a:buClr>
                <a:schemeClr val="lt1"/>
              </a:buClr>
              <a:buSzPts val="2000"/>
              <a:buChar char="»"/>
              <a:defRPr>
                <a:solidFill>
                  <a:schemeClr val="lt1"/>
                </a:solidFill>
              </a:defRPr>
            </a:lvl5pPr>
            <a:lvl6pPr indent="-355600" lvl="5" marL="2743200" rtl="0">
              <a:spcBef>
                <a:spcPts val="400"/>
              </a:spcBef>
              <a:spcAft>
                <a:spcPts val="0"/>
              </a:spcAft>
              <a:buClr>
                <a:schemeClr val="lt1"/>
              </a:buClr>
              <a:buSzPts val="2000"/>
              <a:buChar char="•"/>
              <a:defRPr>
                <a:solidFill>
                  <a:schemeClr val="lt1"/>
                </a:solidFill>
              </a:defRPr>
            </a:lvl6pPr>
            <a:lvl7pPr indent="-355600" lvl="6" marL="3200400" rtl="0">
              <a:spcBef>
                <a:spcPts val="400"/>
              </a:spcBef>
              <a:spcAft>
                <a:spcPts val="0"/>
              </a:spcAft>
              <a:buClr>
                <a:schemeClr val="lt1"/>
              </a:buClr>
              <a:buSzPts val="2000"/>
              <a:buChar char="•"/>
              <a:defRPr>
                <a:solidFill>
                  <a:schemeClr val="lt1"/>
                </a:solidFill>
              </a:defRPr>
            </a:lvl7pPr>
            <a:lvl8pPr indent="-355600" lvl="7" marL="3657600" rtl="0">
              <a:spcBef>
                <a:spcPts val="400"/>
              </a:spcBef>
              <a:spcAft>
                <a:spcPts val="0"/>
              </a:spcAft>
              <a:buClr>
                <a:schemeClr val="lt1"/>
              </a:buClr>
              <a:buSzPts val="2000"/>
              <a:buChar char="•"/>
              <a:defRPr>
                <a:solidFill>
                  <a:schemeClr val="lt1"/>
                </a:solidFill>
              </a:defRPr>
            </a:lvl8pPr>
            <a:lvl9pPr indent="-355600" lvl="8" marL="4114800" rtl="0">
              <a:spcBef>
                <a:spcPts val="400"/>
              </a:spcBef>
              <a:spcAft>
                <a:spcPts val="0"/>
              </a:spcAft>
              <a:buClr>
                <a:schemeClr val="lt1"/>
              </a:buClr>
              <a:buSzPts val="2000"/>
              <a:buChar char="•"/>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3050" y="839100"/>
            <a:ext cx="18434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377FF2"/>
              </a:buClr>
              <a:buSzPts val="9200"/>
              <a:buFont typeface="Prompt Medium"/>
              <a:buNone/>
              <a:defRPr i="0" sz="9200" u="none" cap="none" strike="noStrike">
                <a:solidFill>
                  <a:srgbClr val="377FF2"/>
                </a:solidFill>
                <a:latin typeface="Prompt Medium"/>
                <a:ea typeface="Prompt Medium"/>
                <a:cs typeface="Prompt Medium"/>
                <a:sym typeface="Prompt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46450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1pPr>
            <a:lvl2pPr indent="-355600" lvl="1" marL="914400" marR="0" rtl="0" algn="ctr">
              <a:spcBef>
                <a:spcPts val="56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2pPr>
            <a:lvl3pPr indent="-355600" lvl="2" marL="1371600" marR="0" rtl="0" algn="ctr">
              <a:spcBef>
                <a:spcPts val="48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3pPr>
            <a:lvl4pPr indent="-355600" lvl="3" marL="18288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2.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36.png"/><Relationship Id="rId8"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55.png"/><Relationship Id="rId11" Type="http://schemas.openxmlformats.org/officeDocument/2006/relationships/image" Target="../media/image56.png"/><Relationship Id="rId10" Type="http://schemas.openxmlformats.org/officeDocument/2006/relationships/image" Target="../media/image51.png"/><Relationship Id="rId12" Type="http://schemas.openxmlformats.org/officeDocument/2006/relationships/image" Target="../media/image67.png"/><Relationship Id="rId9" Type="http://schemas.openxmlformats.org/officeDocument/2006/relationships/image" Target="../media/image16.png"/><Relationship Id="rId5" Type="http://schemas.openxmlformats.org/officeDocument/2006/relationships/image" Target="../media/image60.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6.png"/></Relationships>
</file>

<file path=ppt/slides/_rels/slide22.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57.png"/><Relationship Id="rId13" Type="http://schemas.openxmlformats.org/officeDocument/2006/relationships/image" Target="../media/image66.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53.png"/><Relationship Id="rId15" Type="http://schemas.openxmlformats.org/officeDocument/2006/relationships/image" Target="../media/image72.png"/><Relationship Id="rId14" Type="http://schemas.openxmlformats.org/officeDocument/2006/relationships/image" Target="../media/image71.png"/><Relationship Id="rId17" Type="http://schemas.openxmlformats.org/officeDocument/2006/relationships/image" Target="../media/image63.png"/><Relationship Id="rId16" Type="http://schemas.openxmlformats.org/officeDocument/2006/relationships/image" Target="../media/image70.png"/><Relationship Id="rId5" Type="http://schemas.openxmlformats.org/officeDocument/2006/relationships/image" Target="../media/image54.png"/><Relationship Id="rId6" Type="http://schemas.openxmlformats.org/officeDocument/2006/relationships/image" Target="../media/image61.png"/><Relationship Id="rId18"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7.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2.jpg"/><Relationship Id="rId7" Type="http://schemas.openxmlformats.org/officeDocument/2006/relationships/image" Target="../media/image27.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121" name="Shape 121"/>
        <p:cNvGrpSpPr/>
        <p:nvPr/>
      </p:nvGrpSpPr>
      <p:grpSpPr>
        <a:xfrm>
          <a:off x="0" y="0"/>
          <a:ext cx="0" cy="0"/>
          <a:chOff x="0" y="0"/>
          <a:chExt cx="0" cy="0"/>
        </a:xfrm>
      </p:grpSpPr>
      <p:grpSp>
        <p:nvGrpSpPr>
          <p:cNvPr id="122" name="Google Shape;122;p9"/>
          <p:cNvGrpSpPr/>
          <p:nvPr/>
        </p:nvGrpSpPr>
        <p:grpSpPr>
          <a:xfrm>
            <a:off x="535100" y="459673"/>
            <a:ext cx="17217799" cy="5454865"/>
            <a:chOff x="0" y="-9525"/>
            <a:chExt cx="4534729" cy="1436672"/>
          </a:xfrm>
        </p:grpSpPr>
        <p:sp>
          <p:nvSpPr>
            <p:cNvPr id="123" name="Google Shape;123;p9"/>
            <p:cNvSpPr/>
            <p:nvPr/>
          </p:nvSpPr>
          <p:spPr>
            <a:xfrm>
              <a:off x="0" y="0"/>
              <a:ext cx="4534729" cy="1427147"/>
            </a:xfrm>
            <a:custGeom>
              <a:rect b="b" l="l" r="r" t="t"/>
              <a:pathLst>
                <a:path extrusionOk="0" h="1427147" w="4534729">
                  <a:moveTo>
                    <a:pt x="0" y="0"/>
                  </a:moveTo>
                  <a:lnTo>
                    <a:pt x="4534729" y="0"/>
                  </a:lnTo>
                  <a:lnTo>
                    <a:pt x="4534729" y="1427147"/>
                  </a:lnTo>
                  <a:lnTo>
                    <a:pt x="0" y="1427147"/>
                  </a:lnTo>
                  <a:close/>
                </a:path>
              </a:pathLst>
            </a:custGeom>
            <a:solidFill>
              <a:srgbClr val="FFFFFF"/>
            </a:solidFill>
            <a:ln>
              <a:noFill/>
            </a:ln>
          </p:spPr>
        </p:sp>
        <p:sp>
          <p:nvSpPr>
            <p:cNvPr id="124" name="Google Shape;124;p9"/>
            <p:cNvSpPr txBox="1"/>
            <p:nvPr/>
          </p:nvSpPr>
          <p:spPr>
            <a:xfrm>
              <a:off x="0" y="-9525"/>
              <a:ext cx="4534729" cy="143667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9"/>
          <p:cNvPicPr preferRelativeResize="0"/>
          <p:nvPr/>
        </p:nvPicPr>
        <p:blipFill rotWithShape="1">
          <a:blip r:embed="rId3">
            <a:alphaModFix/>
          </a:blip>
          <a:srcRect b="0" l="0" r="25733" t="33515"/>
          <a:stretch/>
        </p:blipFill>
        <p:spPr>
          <a:xfrm>
            <a:off x="14609800" y="0"/>
            <a:ext cx="3678200" cy="3138450"/>
          </a:xfrm>
          <a:prstGeom prst="rect">
            <a:avLst/>
          </a:prstGeom>
          <a:noFill/>
          <a:ln>
            <a:noFill/>
          </a:ln>
        </p:spPr>
      </p:pic>
      <p:pic>
        <p:nvPicPr>
          <p:cNvPr id="126" name="Google Shape;126;p9"/>
          <p:cNvPicPr preferRelativeResize="0"/>
          <p:nvPr/>
        </p:nvPicPr>
        <p:blipFill>
          <a:blip r:embed="rId4">
            <a:alphaModFix/>
          </a:blip>
          <a:stretch>
            <a:fillRect/>
          </a:stretch>
        </p:blipFill>
        <p:spPr>
          <a:xfrm>
            <a:off x="2215627" y="595753"/>
            <a:ext cx="13887985" cy="5336824"/>
          </a:xfrm>
          <a:prstGeom prst="rect">
            <a:avLst/>
          </a:prstGeom>
          <a:noFill/>
          <a:ln>
            <a:noFill/>
          </a:ln>
        </p:spPr>
      </p:pic>
      <p:sp>
        <p:nvSpPr>
          <p:cNvPr id="127" name="Google Shape;127;p9"/>
          <p:cNvSpPr txBox="1"/>
          <p:nvPr/>
        </p:nvSpPr>
        <p:spPr>
          <a:xfrm>
            <a:off x="1060438" y="923925"/>
            <a:ext cx="4253100" cy="957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705" u="none" cap="none" strike="noStrike">
                <a:solidFill>
                  <a:srgbClr val="377FF2"/>
                </a:solidFill>
                <a:latin typeface="Inter Medium"/>
                <a:ea typeface="Inter Medium"/>
                <a:cs typeface="Inter Medium"/>
                <a:sym typeface="Inter Medium"/>
              </a:rPr>
              <a:t>Creating Compelling Value Propositions</a:t>
            </a:r>
            <a:endParaRPr/>
          </a:p>
        </p:txBody>
      </p:sp>
      <p:sp>
        <p:nvSpPr>
          <p:cNvPr id="128" name="Google Shape;128;p9"/>
          <p:cNvSpPr txBox="1"/>
          <p:nvPr/>
        </p:nvSpPr>
        <p:spPr>
          <a:xfrm>
            <a:off x="336897" y="6266616"/>
            <a:ext cx="17614200" cy="18159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1797" u="none" cap="none" strike="noStrike">
                <a:solidFill>
                  <a:srgbClr val="FFFFFF"/>
                </a:solidFill>
                <a:latin typeface="Prompt"/>
                <a:ea typeface="Prompt"/>
                <a:cs typeface="Prompt"/>
                <a:sym typeface="Prompt"/>
              </a:rPr>
              <a:t>VALUE PROPOSITION</a:t>
            </a:r>
            <a:endParaRPr/>
          </a:p>
        </p:txBody>
      </p:sp>
      <p:sp>
        <p:nvSpPr>
          <p:cNvPr id="129" name="Google Shape;129;p9"/>
          <p:cNvSpPr txBox="1"/>
          <p:nvPr/>
        </p:nvSpPr>
        <p:spPr>
          <a:xfrm>
            <a:off x="874330" y="8039423"/>
            <a:ext cx="16539340" cy="1734491"/>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10088" u="none" cap="none" strike="noStrike">
                <a:solidFill>
                  <a:srgbClr val="FFFFFF"/>
                </a:solidFill>
                <a:latin typeface="Prompt"/>
                <a:ea typeface="Prompt"/>
                <a:cs typeface="Prompt"/>
                <a:sym typeface="Prompt"/>
              </a:rPr>
              <a:t>CANVAS INFOGRAPHICS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8"/>
          <p:cNvSpPr/>
          <p:nvPr/>
        </p:nvSpPr>
        <p:spPr>
          <a:xfrm>
            <a:off x="0" y="0"/>
            <a:ext cx="497840" cy="10288692"/>
          </a:xfrm>
          <a:custGeom>
            <a:rect b="b" l="l" r="r" t="t"/>
            <a:pathLst>
              <a:path extrusionOk="0" h="2709333" w="812800">
                <a:moveTo>
                  <a:pt x="0" y="0"/>
                </a:moveTo>
                <a:lnTo>
                  <a:pt x="812800" y="0"/>
                </a:lnTo>
                <a:lnTo>
                  <a:pt x="812800" y="2709333"/>
                </a:lnTo>
                <a:lnTo>
                  <a:pt x="0" y="2709333"/>
                </a:lnTo>
                <a:close/>
              </a:path>
            </a:pathLst>
          </a:custGeom>
          <a:solidFill>
            <a:srgbClr val="377FF2"/>
          </a:solidFill>
          <a:ln>
            <a:noFill/>
          </a:ln>
        </p:spPr>
      </p:sp>
      <p:grpSp>
        <p:nvGrpSpPr>
          <p:cNvPr id="294" name="Google Shape;294;p18"/>
          <p:cNvGrpSpPr/>
          <p:nvPr/>
        </p:nvGrpSpPr>
        <p:grpSpPr>
          <a:xfrm>
            <a:off x="17790668" y="-36175"/>
            <a:ext cx="497840" cy="10323232"/>
            <a:chOff x="0" y="-9525"/>
            <a:chExt cx="812800" cy="2718858"/>
          </a:xfrm>
        </p:grpSpPr>
        <p:sp>
          <p:nvSpPr>
            <p:cNvPr id="295" name="Google Shape;295;p18"/>
            <p:cNvSpPr/>
            <p:nvPr/>
          </p:nvSpPr>
          <p:spPr>
            <a:xfrm>
              <a:off x="0" y="0"/>
              <a:ext cx="812800" cy="2709333"/>
            </a:xfrm>
            <a:custGeom>
              <a:rect b="b" l="l" r="r" t="t"/>
              <a:pathLst>
                <a:path extrusionOk="0" h="2709333" w="812800">
                  <a:moveTo>
                    <a:pt x="0" y="0"/>
                  </a:moveTo>
                  <a:lnTo>
                    <a:pt x="812800" y="0"/>
                  </a:lnTo>
                  <a:lnTo>
                    <a:pt x="812800" y="2709333"/>
                  </a:lnTo>
                  <a:lnTo>
                    <a:pt x="0" y="2709333"/>
                  </a:lnTo>
                  <a:close/>
                </a:path>
              </a:pathLst>
            </a:custGeom>
            <a:solidFill>
              <a:srgbClr val="377FF2"/>
            </a:solidFill>
            <a:ln>
              <a:noFill/>
            </a:ln>
          </p:spPr>
        </p:sp>
        <p:sp>
          <p:nvSpPr>
            <p:cNvPr id="296" name="Google Shape;296;p18"/>
            <p:cNvSpPr txBox="1"/>
            <p:nvPr/>
          </p:nvSpPr>
          <p:spPr>
            <a:xfrm>
              <a:off x="0" y="-9525"/>
              <a:ext cx="812800" cy="2718858"/>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7" name="Google Shape;297;p18"/>
          <p:cNvPicPr preferRelativeResize="0"/>
          <p:nvPr/>
        </p:nvPicPr>
        <p:blipFill>
          <a:blip r:embed="rId3">
            <a:alphaModFix/>
          </a:blip>
          <a:stretch>
            <a:fillRect/>
          </a:stretch>
        </p:blipFill>
        <p:spPr>
          <a:xfrm>
            <a:off x="14447725" y="3543509"/>
            <a:ext cx="4238625" cy="2233540"/>
          </a:xfrm>
          <a:prstGeom prst="rect">
            <a:avLst/>
          </a:prstGeom>
          <a:noFill/>
          <a:ln>
            <a:noFill/>
          </a:ln>
        </p:spPr>
      </p:pic>
      <p:pic>
        <p:nvPicPr>
          <p:cNvPr id="298" name="Google Shape;298;p18"/>
          <p:cNvPicPr preferRelativeResize="0"/>
          <p:nvPr/>
        </p:nvPicPr>
        <p:blipFill rotWithShape="1">
          <a:blip r:embed="rId4">
            <a:alphaModFix/>
          </a:blip>
          <a:srcRect b="4861" l="0" r="0" t="0"/>
          <a:stretch/>
        </p:blipFill>
        <p:spPr>
          <a:xfrm>
            <a:off x="-95250" y="3696225"/>
            <a:ext cx="4047300" cy="6590851"/>
          </a:xfrm>
          <a:prstGeom prst="rect">
            <a:avLst/>
          </a:prstGeom>
          <a:noFill/>
          <a:ln>
            <a:noFill/>
          </a:ln>
        </p:spPr>
      </p:pic>
      <p:grpSp>
        <p:nvGrpSpPr>
          <p:cNvPr id="299" name="Google Shape;299;p18"/>
          <p:cNvGrpSpPr/>
          <p:nvPr/>
        </p:nvGrpSpPr>
        <p:grpSpPr>
          <a:xfrm>
            <a:off x="4355648" y="483441"/>
            <a:ext cx="2123079" cy="2123079"/>
            <a:chOff x="0" y="0"/>
            <a:chExt cx="812800" cy="812800"/>
          </a:xfrm>
        </p:grpSpPr>
        <p:sp>
          <p:nvSpPr>
            <p:cNvPr id="300" name="Google Shape;30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8"/>
          <p:cNvGrpSpPr/>
          <p:nvPr/>
        </p:nvGrpSpPr>
        <p:grpSpPr>
          <a:xfrm>
            <a:off x="6369336" y="6022336"/>
            <a:ext cx="2123079" cy="2123079"/>
            <a:chOff x="0" y="0"/>
            <a:chExt cx="812800" cy="812800"/>
          </a:xfrm>
        </p:grpSpPr>
        <p:sp>
          <p:nvSpPr>
            <p:cNvPr id="303" name="Google Shape;3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8"/>
          <p:cNvGrpSpPr/>
          <p:nvPr/>
        </p:nvGrpSpPr>
        <p:grpSpPr>
          <a:xfrm>
            <a:off x="11809273" y="483441"/>
            <a:ext cx="2123079" cy="2123079"/>
            <a:chOff x="0" y="0"/>
            <a:chExt cx="812800" cy="812800"/>
          </a:xfrm>
        </p:grpSpPr>
        <p:sp>
          <p:nvSpPr>
            <p:cNvPr id="306" name="Google Shape;3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8"/>
          <p:cNvGrpSpPr/>
          <p:nvPr/>
        </p:nvGrpSpPr>
        <p:grpSpPr>
          <a:xfrm>
            <a:off x="13343696" y="6022336"/>
            <a:ext cx="2123079" cy="2123079"/>
            <a:chOff x="0" y="0"/>
            <a:chExt cx="812800" cy="812800"/>
          </a:xfrm>
        </p:grpSpPr>
        <p:sp>
          <p:nvSpPr>
            <p:cNvPr id="309" name="Google Shape;3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1" name="Google Shape;311;p18"/>
          <p:cNvSpPr/>
          <p:nvPr/>
        </p:nvSpPr>
        <p:spPr>
          <a:xfrm>
            <a:off x="4813010" y="933014"/>
            <a:ext cx="1208356" cy="1223933"/>
          </a:xfrm>
          <a:custGeom>
            <a:rect b="b" l="l" r="r" t="t"/>
            <a:pathLst>
              <a:path extrusionOk="0" h="1223933" w="1208356">
                <a:moveTo>
                  <a:pt x="0" y="0"/>
                </a:moveTo>
                <a:lnTo>
                  <a:pt x="1208356" y="0"/>
                </a:lnTo>
                <a:lnTo>
                  <a:pt x="1208356" y="1223932"/>
                </a:lnTo>
                <a:lnTo>
                  <a:pt x="0" y="1223932"/>
                </a:lnTo>
                <a:lnTo>
                  <a:pt x="0" y="0"/>
                </a:lnTo>
                <a:close/>
              </a:path>
            </a:pathLst>
          </a:custGeom>
          <a:blipFill rotWithShape="1">
            <a:blip r:embed="rId5">
              <a:alphaModFix/>
            </a:blip>
            <a:stretch>
              <a:fillRect b="0" l="0" r="0" t="0"/>
            </a:stretch>
          </a:blipFill>
          <a:ln>
            <a:noFill/>
          </a:ln>
        </p:spPr>
      </p:sp>
      <p:sp>
        <p:nvSpPr>
          <p:cNvPr id="312" name="Google Shape;312;p18"/>
          <p:cNvSpPr/>
          <p:nvPr/>
        </p:nvSpPr>
        <p:spPr>
          <a:xfrm>
            <a:off x="12294923" y="952400"/>
            <a:ext cx="1151778" cy="1151778"/>
          </a:xfrm>
          <a:custGeom>
            <a:rect b="b" l="l" r="r" t="t"/>
            <a:pathLst>
              <a:path extrusionOk="0" h="1151778" w="1151778">
                <a:moveTo>
                  <a:pt x="0" y="0"/>
                </a:moveTo>
                <a:lnTo>
                  <a:pt x="1151778" y="0"/>
                </a:lnTo>
                <a:lnTo>
                  <a:pt x="1151778" y="1151778"/>
                </a:lnTo>
                <a:lnTo>
                  <a:pt x="0" y="1151778"/>
                </a:lnTo>
                <a:lnTo>
                  <a:pt x="0" y="0"/>
                </a:lnTo>
                <a:close/>
              </a:path>
            </a:pathLst>
          </a:custGeom>
          <a:blipFill rotWithShape="1">
            <a:blip r:embed="rId6">
              <a:alphaModFix/>
            </a:blip>
            <a:stretch>
              <a:fillRect b="0" l="0" r="0" t="0"/>
            </a:stretch>
          </a:blipFill>
          <a:ln>
            <a:noFill/>
          </a:ln>
        </p:spPr>
      </p:sp>
      <p:sp>
        <p:nvSpPr>
          <p:cNvPr id="313" name="Google Shape;313;p18"/>
          <p:cNvSpPr/>
          <p:nvPr/>
        </p:nvSpPr>
        <p:spPr>
          <a:xfrm>
            <a:off x="6861044" y="6514043"/>
            <a:ext cx="1139664" cy="1139664"/>
          </a:xfrm>
          <a:custGeom>
            <a:rect b="b" l="l" r="r" t="t"/>
            <a:pathLst>
              <a:path extrusionOk="0" h="1139664" w="1139664">
                <a:moveTo>
                  <a:pt x="0" y="0"/>
                </a:moveTo>
                <a:lnTo>
                  <a:pt x="1139663" y="0"/>
                </a:lnTo>
                <a:lnTo>
                  <a:pt x="1139663" y="1139664"/>
                </a:lnTo>
                <a:lnTo>
                  <a:pt x="0" y="1139664"/>
                </a:lnTo>
                <a:lnTo>
                  <a:pt x="0" y="0"/>
                </a:lnTo>
                <a:close/>
              </a:path>
            </a:pathLst>
          </a:custGeom>
          <a:blipFill rotWithShape="1">
            <a:blip r:embed="rId7">
              <a:alphaModFix/>
            </a:blip>
            <a:stretch>
              <a:fillRect b="0" l="0" r="0" t="0"/>
            </a:stretch>
          </a:blipFill>
          <a:ln>
            <a:noFill/>
          </a:ln>
        </p:spPr>
      </p:sp>
      <p:sp>
        <p:nvSpPr>
          <p:cNvPr id="314" name="Google Shape;314;p18"/>
          <p:cNvSpPr/>
          <p:nvPr/>
        </p:nvSpPr>
        <p:spPr>
          <a:xfrm>
            <a:off x="13907079" y="6500926"/>
            <a:ext cx="996313" cy="1165899"/>
          </a:xfrm>
          <a:custGeom>
            <a:rect b="b" l="l" r="r" t="t"/>
            <a:pathLst>
              <a:path extrusionOk="0" h="1165899" w="996313">
                <a:moveTo>
                  <a:pt x="0" y="0"/>
                </a:moveTo>
                <a:lnTo>
                  <a:pt x="996313" y="0"/>
                </a:lnTo>
                <a:lnTo>
                  <a:pt x="996313" y="1165898"/>
                </a:lnTo>
                <a:lnTo>
                  <a:pt x="0" y="1165898"/>
                </a:lnTo>
                <a:lnTo>
                  <a:pt x="0" y="0"/>
                </a:lnTo>
                <a:close/>
              </a:path>
            </a:pathLst>
          </a:custGeom>
          <a:blipFill rotWithShape="1">
            <a:blip r:embed="rId8">
              <a:alphaModFix/>
            </a:blip>
            <a:stretch>
              <a:fillRect b="0" l="0" r="0" t="0"/>
            </a:stretch>
          </a:blipFill>
          <a:ln>
            <a:noFill/>
          </a:ln>
        </p:spPr>
      </p:sp>
      <p:sp>
        <p:nvSpPr>
          <p:cNvPr id="315" name="Google Shape;315;p18"/>
          <p:cNvSpPr txBox="1"/>
          <p:nvPr/>
        </p:nvSpPr>
        <p:spPr>
          <a:xfrm>
            <a:off x="3048178" y="4365470"/>
            <a:ext cx="12191644" cy="1400302"/>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400" u="none" cap="none" strike="noStrike">
                <a:solidFill>
                  <a:srgbClr val="377FF2"/>
                </a:solidFill>
                <a:latin typeface="Prompt Medium"/>
                <a:ea typeface="Prompt Medium"/>
                <a:cs typeface="Prompt Medium"/>
                <a:sym typeface="Prompt Medium"/>
              </a:rPr>
              <a:t>Value Proposition</a:t>
            </a:r>
            <a:endParaRPr/>
          </a:p>
        </p:txBody>
      </p:sp>
      <p:sp>
        <p:nvSpPr>
          <p:cNvPr id="316" name="Google Shape;316;p18"/>
          <p:cNvSpPr txBox="1"/>
          <p:nvPr/>
        </p:nvSpPr>
        <p:spPr>
          <a:xfrm>
            <a:off x="3498750" y="2723303"/>
            <a:ext cx="3836876"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000000"/>
                </a:solidFill>
                <a:latin typeface="Inter"/>
                <a:ea typeface="Inter"/>
                <a:cs typeface="Inter"/>
                <a:sym typeface="Inter"/>
              </a:rPr>
              <a:t>What do you offer?</a:t>
            </a:r>
            <a:endParaRPr/>
          </a:p>
        </p:txBody>
      </p:sp>
      <p:sp>
        <p:nvSpPr>
          <p:cNvPr id="317" name="Google Shape;317;p18"/>
          <p:cNvSpPr txBox="1"/>
          <p:nvPr/>
        </p:nvSpPr>
        <p:spPr>
          <a:xfrm>
            <a:off x="5512438" y="8221614"/>
            <a:ext cx="3836876"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000000"/>
                </a:solidFill>
                <a:latin typeface="Inter"/>
                <a:ea typeface="Inter"/>
                <a:cs typeface="Inter"/>
                <a:sym typeface="Inter"/>
              </a:rPr>
              <a:t>What is your value?</a:t>
            </a:r>
            <a:endParaRPr/>
          </a:p>
        </p:txBody>
      </p:sp>
      <p:sp>
        <p:nvSpPr>
          <p:cNvPr id="318" name="Google Shape;318;p18"/>
          <p:cNvSpPr txBox="1"/>
          <p:nvPr/>
        </p:nvSpPr>
        <p:spPr>
          <a:xfrm>
            <a:off x="10952374" y="2723303"/>
            <a:ext cx="3836876"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000000"/>
                </a:solidFill>
                <a:latin typeface="Inter"/>
                <a:ea typeface="Inter"/>
                <a:cs typeface="Inter"/>
                <a:sym typeface="Inter"/>
              </a:rPr>
              <a:t>Who is your audience?</a:t>
            </a:r>
            <a:endParaRPr/>
          </a:p>
        </p:txBody>
      </p:sp>
      <p:sp>
        <p:nvSpPr>
          <p:cNvPr id="319" name="Google Shape;319;p18"/>
          <p:cNvSpPr txBox="1"/>
          <p:nvPr/>
        </p:nvSpPr>
        <p:spPr>
          <a:xfrm>
            <a:off x="11997924" y="8221614"/>
            <a:ext cx="4814622"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000000"/>
                </a:solidFill>
                <a:latin typeface="Inter"/>
                <a:ea typeface="Inter"/>
                <a:cs typeface="Inter"/>
                <a:sym typeface="Inter"/>
              </a:rPr>
              <a:t>What makes you different?</a:t>
            </a:r>
            <a:endParaRPr/>
          </a:p>
        </p:txBody>
      </p:sp>
      <p:sp>
        <p:nvSpPr>
          <p:cNvPr id="320" name="Google Shape;320;p18"/>
          <p:cNvSpPr txBox="1"/>
          <p:nvPr/>
        </p:nvSpPr>
        <p:spPr>
          <a:xfrm>
            <a:off x="3238678" y="3291903"/>
            <a:ext cx="4357020" cy="7524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21" name="Google Shape;321;p18"/>
          <p:cNvSpPr txBox="1"/>
          <p:nvPr/>
        </p:nvSpPr>
        <p:spPr>
          <a:xfrm>
            <a:off x="5252366" y="8790214"/>
            <a:ext cx="4357020" cy="7524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22" name="Google Shape;322;p18"/>
          <p:cNvSpPr txBox="1"/>
          <p:nvPr/>
        </p:nvSpPr>
        <p:spPr>
          <a:xfrm>
            <a:off x="10692302" y="3291903"/>
            <a:ext cx="4357020" cy="7524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23" name="Google Shape;323;p18"/>
          <p:cNvSpPr txBox="1"/>
          <p:nvPr/>
        </p:nvSpPr>
        <p:spPr>
          <a:xfrm>
            <a:off x="12226726" y="8790214"/>
            <a:ext cx="4357020" cy="752475"/>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327" name="Shape 327"/>
        <p:cNvGrpSpPr/>
        <p:nvPr/>
      </p:nvGrpSpPr>
      <p:grpSpPr>
        <a:xfrm>
          <a:off x="0" y="0"/>
          <a:ext cx="0" cy="0"/>
          <a:chOff x="0" y="0"/>
          <a:chExt cx="0" cy="0"/>
        </a:xfrm>
      </p:grpSpPr>
      <p:pic>
        <p:nvPicPr>
          <p:cNvPr id="328" name="Google Shape;328;p19"/>
          <p:cNvPicPr preferRelativeResize="0"/>
          <p:nvPr/>
        </p:nvPicPr>
        <p:blipFill rotWithShape="1">
          <a:blip r:embed="rId3">
            <a:alphaModFix/>
          </a:blip>
          <a:srcRect b="0" l="0" r="16100" t="0"/>
          <a:stretch/>
        </p:blipFill>
        <p:spPr>
          <a:xfrm>
            <a:off x="14810798" y="-70275"/>
            <a:ext cx="3477201" cy="2161275"/>
          </a:xfrm>
          <a:prstGeom prst="rect">
            <a:avLst/>
          </a:prstGeom>
          <a:noFill/>
          <a:ln>
            <a:noFill/>
          </a:ln>
        </p:spPr>
      </p:pic>
      <p:pic>
        <p:nvPicPr>
          <p:cNvPr id="329" name="Google Shape;329;p19"/>
          <p:cNvPicPr preferRelativeResize="0"/>
          <p:nvPr/>
        </p:nvPicPr>
        <p:blipFill>
          <a:blip r:embed="rId4">
            <a:alphaModFix/>
          </a:blip>
          <a:stretch>
            <a:fillRect/>
          </a:stretch>
        </p:blipFill>
        <p:spPr>
          <a:xfrm>
            <a:off x="9302526" y="7070600"/>
            <a:ext cx="3165750" cy="2673573"/>
          </a:xfrm>
          <a:prstGeom prst="rect">
            <a:avLst/>
          </a:prstGeom>
          <a:noFill/>
          <a:ln>
            <a:noFill/>
          </a:ln>
        </p:spPr>
      </p:pic>
      <p:pic>
        <p:nvPicPr>
          <p:cNvPr id="330" name="Google Shape;330;p19"/>
          <p:cNvPicPr preferRelativeResize="0"/>
          <p:nvPr/>
        </p:nvPicPr>
        <p:blipFill rotWithShape="1">
          <a:blip r:embed="rId5">
            <a:alphaModFix/>
          </a:blip>
          <a:srcRect b="30405" l="14442" r="0" t="0"/>
          <a:stretch/>
        </p:blipFill>
        <p:spPr>
          <a:xfrm>
            <a:off x="0" y="2311950"/>
            <a:ext cx="9683524" cy="7975051"/>
          </a:xfrm>
          <a:prstGeom prst="rect">
            <a:avLst/>
          </a:prstGeom>
          <a:noFill/>
          <a:ln>
            <a:noFill/>
          </a:ln>
        </p:spPr>
      </p:pic>
      <p:sp>
        <p:nvSpPr>
          <p:cNvPr id="331" name="Google Shape;331;p19"/>
          <p:cNvSpPr txBox="1"/>
          <p:nvPr/>
        </p:nvSpPr>
        <p:spPr>
          <a:xfrm>
            <a:off x="2792775" y="1967727"/>
            <a:ext cx="14734096" cy="2862588"/>
          </a:xfrm>
          <a:prstGeom prst="rect">
            <a:avLst/>
          </a:prstGeom>
          <a:noFill/>
          <a:ln>
            <a:noFill/>
          </a:ln>
        </p:spPr>
        <p:txBody>
          <a:bodyPr anchorCtr="0" anchor="t" bIns="0" lIns="0" spcFirstLastPara="1" rIns="0" wrap="square" tIns="0">
            <a:spAutoFit/>
          </a:bodyPr>
          <a:lstStyle/>
          <a:p>
            <a:pPr indent="0" lvl="0" marL="0" marR="0" rtl="0" algn="r">
              <a:lnSpc>
                <a:spcPct val="133003"/>
              </a:lnSpc>
              <a:spcBef>
                <a:spcPts val="0"/>
              </a:spcBef>
              <a:spcAft>
                <a:spcPts val="0"/>
              </a:spcAft>
              <a:buNone/>
            </a:pPr>
            <a:r>
              <a:rPr b="0" i="0" lang="en-US" sz="17368" u="none" cap="none" strike="noStrike">
                <a:solidFill>
                  <a:srgbClr val="FFFFFF"/>
                </a:solidFill>
                <a:latin typeface="Prompt Medium"/>
                <a:ea typeface="Prompt Medium"/>
                <a:cs typeface="Prompt Medium"/>
                <a:sym typeface="Prompt Medium"/>
              </a:rPr>
              <a:t>123,456,789</a:t>
            </a:r>
            <a:endParaRPr/>
          </a:p>
        </p:txBody>
      </p:sp>
      <p:sp>
        <p:nvSpPr>
          <p:cNvPr id="332" name="Google Shape;332;p19"/>
          <p:cNvSpPr txBox="1"/>
          <p:nvPr/>
        </p:nvSpPr>
        <p:spPr>
          <a:xfrm>
            <a:off x="11919766" y="5038725"/>
            <a:ext cx="5607105" cy="1258570"/>
          </a:xfrm>
          <a:prstGeom prst="rect">
            <a:avLst/>
          </a:prstGeom>
          <a:noFill/>
          <a:ln>
            <a:noFill/>
          </a:ln>
        </p:spPr>
        <p:txBody>
          <a:bodyPr anchorCtr="0" anchor="t" bIns="0" lIns="0" spcFirstLastPara="1" rIns="0" wrap="square" tIns="0">
            <a:spAutoFit/>
          </a:bodyPr>
          <a:lstStyle/>
          <a:p>
            <a:pPr indent="0" lvl="0" marL="0" marR="0" rtl="0" algn="r">
              <a:lnSpc>
                <a:spcPct val="172000"/>
              </a:lnSpc>
              <a:spcBef>
                <a:spcPts val="0"/>
              </a:spcBef>
              <a:spcAft>
                <a:spcPts val="0"/>
              </a:spcAft>
              <a:buNone/>
            </a:pPr>
            <a:r>
              <a:rPr b="0" i="0" lang="en-US" sz="2000" u="none" cap="none" strike="noStrike">
                <a:solidFill>
                  <a:srgbClr val="FFFFFF"/>
                </a:solidFill>
                <a:latin typeface="Inter Medium"/>
                <a:ea typeface="Inter Medium"/>
                <a:cs typeface="Inter Medium"/>
                <a:sym typeface="Inter Medium"/>
              </a:rPr>
              <a:t>Lorem ipsum dolor sit amet, consectetur adipiscing elit, sed do eiusmod tempor incididunt ut labore et dolore magna aliqua.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336" name="Shape 336"/>
        <p:cNvGrpSpPr/>
        <p:nvPr/>
      </p:nvGrpSpPr>
      <p:grpSpPr>
        <a:xfrm>
          <a:off x="0" y="0"/>
          <a:ext cx="0" cy="0"/>
          <a:chOff x="0" y="0"/>
          <a:chExt cx="0" cy="0"/>
        </a:xfrm>
      </p:grpSpPr>
      <p:sp>
        <p:nvSpPr>
          <p:cNvPr id="337" name="Google Shape;337;p20"/>
          <p:cNvSpPr/>
          <p:nvPr/>
        </p:nvSpPr>
        <p:spPr>
          <a:xfrm>
            <a:off x="0" y="0"/>
            <a:ext cx="18287996" cy="7649912"/>
          </a:xfrm>
          <a:custGeom>
            <a:rect b="b" l="l" r="r" t="t"/>
            <a:pathLst>
              <a:path extrusionOk="0" h="2014792" w="4816592">
                <a:moveTo>
                  <a:pt x="0" y="0"/>
                </a:moveTo>
                <a:lnTo>
                  <a:pt x="4816592" y="0"/>
                </a:lnTo>
                <a:lnTo>
                  <a:pt x="4816592" y="2014792"/>
                </a:lnTo>
                <a:lnTo>
                  <a:pt x="0" y="2014792"/>
                </a:lnTo>
                <a:close/>
              </a:path>
            </a:pathLst>
          </a:custGeom>
          <a:solidFill>
            <a:srgbClr val="FFFFFF"/>
          </a:solidFill>
          <a:ln>
            <a:noFill/>
          </a:ln>
        </p:spPr>
      </p:sp>
      <p:pic>
        <p:nvPicPr>
          <p:cNvPr id="338" name="Google Shape;338;p20"/>
          <p:cNvPicPr preferRelativeResize="0"/>
          <p:nvPr/>
        </p:nvPicPr>
        <p:blipFill rotWithShape="1">
          <a:blip r:embed="rId3">
            <a:alphaModFix/>
          </a:blip>
          <a:srcRect b="0" l="0" r="4187" t="0"/>
          <a:stretch/>
        </p:blipFill>
        <p:spPr>
          <a:xfrm>
            <a:off x="8273550" y="1765775"/>
            <a:ext cx="10014575" cy="8257701"/>
          </a:xfrm>
          <a:prstGeom prst="rect">
            <a:avLst/>
          </a:prstGeom>
          <a:noFill/>
          <a:ln>
            <a:noFill/>
          </a:ln>
        </p:spPr>
      </p:pic>
      <p:sp>
        <p:nvSpPr>
          <p:cNvPr id="339" name="Google Shape;339;p20"/>
          <p:cNvSpPr txBox="1"/>
          <p:nvPr/>
        </p:nvSpPr>
        <p:spPr>
          <a:xfrm>
            <a:off x="745413" y="626291"/>
            <a:ext cx="10986900" cy="5701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5974" u="none" cap="none" strike="noStrike">
                <a:solidFill>
                  <a:srgbClr val="377FF2"/>
                </a:solidFill>
                <a:latin typeface="Prompt Medium"/>
                <a:ea typeface="Prompt Medium"/>
                <a:cs typeface="Prompt Medium"/>
                <a:sym typeface="Prompt Medium"/>
              </a:rPr>
              <a:t>Lorem ipsum dolor sit amet, consectetur adipiscing elit, sed do eiusmod tempor incididunt ut labore et dolore magna aliqua.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343" name="Shape 343"/>
        <p:cNvGrpSpPr/>
        <p:nvPr/>
      </p:nvGrpSpPr>
      <p:grpSpPr>
        <a:xfrm>
          <a:off x="0" y="0"/>
          <a:ext cx="0" cy="0"/>
          <a:chOff x="0" y="0"/>
          <a:chExt cx="0" cy="0"/>
        </a:xfrm>
      </p:grpSpPr>
      <p:grpSp>
        <p:nvGrpSpPr>
          <p:cNvPr id="344" name="Google Shape;344;p21"/>
          <p:cNvGrpSpPr/>
          <p:nvPr/>
        </p:nvGrpSpPr>
        <p:grpSpPr>
          <a:xfrm>
            <a:off x="586317" y="1809694"/>
            <a:ext cx="3319968" cy="6182815"/>
            <a:chOff x="0" y="-9525"/>
            <a:chExt cx="713099" cy="1328013"/>
          </a:xfrm>
        </p:grpSpPr>
        <p:sp>
          <p:nvSpPr>
            <p:cNvPr id="345" name="Google Shape;345;p21"/>
            <p:cNvSpPr/>
            <p:nvPr/>
          </p:nvSpPr>
          <p:spPr>
            <a:xfrm>
              <a:off x="0" y="0"/>
              <a:ext cx="713099" cy="1318488"/>
            </a:xfrm>
            <a:custGeom>
              <a:rect b="b" l="l" r="r" t="t"/>
              <a:pathLst>
                <a:path extrusionOk="0" h="1318488" w="713099">
                  <a:moveTo>
                    <a:pt x="23319" y="0"/>
                  </a:moveTo>
                  <a:lnTo>
                    <a:pt x="689780" y="0"/>
                  </a:lnTo>
                  <a:cubicBezTo>
                    <a:pt x="695964" y="0"/>
                    <a:pt x="701896" y="2457"/>
                    <a:pt x="706269" y="6830"/>
                  </a:cubicBezTo>
                  <a:cubicBezTo>
                    <a:pt x="710642" y="11203"/>
                    <a:pt x="713099" y="17135"/>
                    <a:pt x="713099" y="23319"/>
                  </a:cubicBezTo>
                  <a:lnTo>
                    <a:pt x="713099" y="1295169"/>
                  </a:lnTo>
                  <a:cubicBezTo>
                    <a:pt x="713099" y="1301354"/>
                    <a:pt x="710642" y="1307285"/>
                    <a:pt x="706269" y="1311658"/>
                  </a:cubicBezTo>
                  <a:cubicBezTo>
                    <a:pt x="701896" y="1316031"/>
                    <a:pt x="695964" y="1318488"/>
                    <a:pt x="689780" y="1318488"/>
                  </a:cubicBezTo>
                  <a:lnTo>
                    <a:pt x="23319" y="1318488"/>
                  </a:lnTo>
                  <a:cubicBezTo>
                    <a:pt x="17135" y="1318488"/>
                    <a:pt x="11203" y="1316031"/>
                    <a:pt x="6830" y="1311658"/>
                  </a:cubicBezTo>
                  <a:cubicBezTo>
                    <a:pt x="2457" y="1307285"/>
                    <a:pt x="0" y="1301354"/>
                    <a:pt x="0" y="1295169"/>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txBox="1"/>
            <p:nvPr/>
          </p:nvSpPr>
          <p:spPr>
            <a:xfrm>
              <a:off x="0" y="-9525"/>
              <a:ext cx="713099" cy="1328013"/>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1"/>
          <p:cNvGrpSpPr/>
          <p:nvPr/>
        </p:nvGrpSpPr>
        <p:grpSpPr>
          <a:xfrm>
            <a:off x="4032513" y="1809694"/>
            <a:ext cx="3319968" cy="3552498"/>
            <a:chOff x="0" y="-9525"/>
            <a:chExt cx="713099" cy="763045"/>
          </a:xfrm>
        </p:grpSpPr>
        <p:sp>
          <p:nvSpPr>
            <p:cNvPr id="348" name="Google Shape;348;p21"/>
            <p:cNvSpPr/>
            <p:nvPr/>
          </p:nvSpPr>
          <p:spPr>
            <a:xfrm>
              <a:off x="0" y="0"/>
              <a:ext cx="713099" cy="753520"/>
            </a:xfrm>
            <a:custGeom>
              <a:rect b="b" l="l" r="r" t="t"/>
              <a:pathLst>
                <a:path extrusionOk="0" h="753520" w="713099">
                  <a:moveTo>
                    <a:pt x="23319" y="0"/>
                  </a:moveTo>
                  <a:lnTo>
                    <a:pt x="689780" y="0"/>
                  </a:lnTo>
                  <a:cubicBezTo>
                    <a:pt x="695964" y="0"/>
                    <a:pt x="701896" y="2457"/>
                    <a:pt x="706269" y="6830"/>
                  </a:cubicBezTo>
                  <a:cubicBezTo>
                    <a:pt x="710642" y="11203"/>
                    <a:pt x="713099" y="17135"/>
                    <a:pt x="713099" y="23319"/>
                  </a:cubicBezTo>
                  <a:lnTo>
                    <a:pt x="713099" y="730200"/>
                  </a:lnTo>
                  <a:cubicBezTo>
                    <a:pt x="713099" y="736385"/>
                    <a:pt x="710642" y="742316"/>
                    <a:pt x="706269" y="746690"/>
                  </a:cubicBezTo>
                  <a:cubicBezTo>
                    <a:pt x="701896" y="751063"/>
                    <a:pt x="695964" y="753520"/>
                    <a:pt x="689780" y="753520"/>
                  </a:cubicBezTo>
                  <a:lnTo>
                    <a:pt x="23319" y="753520"/>
                  </a:lnTo>
                  <a:cubicBezTo>
                    <a:pt x="17135" y="753520"/>
                    <a:pt x="11203" y="751063"/>
                    <a:pt x="6830" y="746690"/>
                  </a:cubicBezTo>
                  <a:cubicBezTo>
                    <a:pt x="2457" y="742316"/>
                    <a:pt x="0" y="736385"/>
                    <a:pt x="0" y="730200"/>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txBox="1"/>
            <p:nvPr/>
          </p:nvSpPr>
          <p:spPr>
            <a:xfrm>
              <a:off x="0" y="-9525"/>
              <a:ext cx="713099" cy="76304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1"/>
          <p:cNvGrpSpPr/>
          <p:nvPr/>
        </p:nvGrpSpPr>
        <p:grpSpPr>
          <a:xfrm>
            <a:off x="10931982" y="1809694"/>
            <a:ext cx="3319968" cy="3552498"/>
            <a:chOff x="0" y="-9525"/>
            <a:chExt cx="713099" cy="763045"/>
          </a:xfrm>
        </p:grpSpPr>
        <p:sp>
          <p:nvSpPr>
            <p:cNvPr id="351" name="Google Shape;351;p21"/>
            <p:cNvSpPr/>
            <p:nvPr/>
          </p:nvSpPr>
          <p:spPr>
            <a:xfrm>
              <a:off x="0" y="0"/>
              <a:ext cx="713099" cy="753520"/>
            </a:xfrm>
            <a:custGeom>
              <a:rect b="b" l="l" r="r" t="t"/>
              <a:pathLst>
                <a:path extrusionOk="0" h="753520" w="713099">
                  <a:moveTo>
                    <a:pt x="23319" y="0"/>
                  </a:moveTo>
                  <a:lnTo>
                    <a:pt x="689780" y="0"/>
                  </a:lnTo>
                  <a:cubicBezTo>
                    <a:pt x="695964" y="0"/>
                    <a:pt x="701896" y="2457"/>
                    <a:pt x="706269" y="6830"/>
                  </a:cubicBezTo>
                  <a:cubicBezTo>
                    <a:pt x="710642" y="11203"/>
                    <a:pt x="713099" y="17135"/>
                    <a:pt x="713099" y="23319"/>
                  </a:cubicBezTo>
                  <a:lnTo>
                    <a:pt x="713099" y="730200"/>
                  </a:lnTo>
                  <a:cubicBezTo>
                    <a:pt x="713099" y="736385"/>
                    <a:pt x="710642" y="742316"/>
                    <a:pt x="706269" y="746690"/>
                  </a:cubicBezTo>
                  <a:cubicBezTo>
                    <a:pt x="701896" y="751063"/>
                    <a:pt x="695964" y="753520"/>
                    <a:pt x="689780" y="753520"/>
                  </a:cubicBezTo>
                  <a:lnTo>
                    <a:pt x="23319" y="753520"/>
                  </a:lnTo>
                  <a:cubicBezTo>
                    <a:pt x="17135" y="753520"/>
                    <a:pt x="11203" y="751063"/>
                    <a:pt x="6830" y="746690"/>
                  </a:cubicBezTo>
                  <a:cubicBezTo>
                    <a:pt x="2457" y="742316"/>
                    <a:pt x="0" y="736385"/>
                    <a:pt x="0" y="730200"/>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txBox="1"/>
            <p:nvPr/>
          </p:nvSpPr>
          <p:spPr>
            <a:xfrm>
              <a:off x="0" y="-9525"/>
              <a:ext cx="713099" cy="76304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1"/>
          <p:cNvGrpSpPr/>
          <p:nvPr/>
        </p:nvGrpSpPr>
        <p:grpSpPr>
          <a:xfrm>
            <a:off x="7484016" y="1809694"/>
            <a:ext cx="3319968" cy="6182815"/>
            <a:chOff x="0" y="-9525"/>
            <a:chExt cx="713099" cy="1328013"/>
          </a:xfrm>
        </p:grpSpPr>
        <p:sp>
          <p:nvSpPr>
            <p:cNvPr id="354" name="Google Shape;354;p21"/>
            <p:cNvSpPr/>
            <p:nvPr/>
          </p:nvSpPr>
          <p:spPr>
            <a:xfrm>
              <a:off x="0" y="0"/>
              <a:ext cx="713099" cy="1318488"/>
            </a:xfrm>
            <a:custGeom>
              <a:rect b="b" l="l" r="r" t="t"/>
              <a:pathLst>
                <a:path extrusionOk="0" h="1318488" w="713099">
                  <a:moveTo>
                    <a:pt x="23319" y="0"/>
                  </a:moveTo>
                  <a:lnTo>
                    <a:pt x="689780" y="0"/>
                  </a:lnTo>
                  <a:cubicBezTo>
                    <a:pt x="695964" y="0"/>
                    <a:pt x="701896" y="2457"/>
                    <a:pt x="706269" y="6830"/>
                  </a:cubicBezTo>
                  <a:cubicBezTo>
                    <a:pt x="710642" y="11203"/>
                    <a:pt x="713099" y="17135"/>
                    <a:pt x="713099" y="23319"/>
                  </a:cubicBezTo>
                  <a:lnTo>
                    <a:pt x="713099" y="1295169"/>
                  </a:lnTo>
                  <a:cubicBezTo>
                    <a:pt x="713099" y="1301354"/>
                    <a:pt x="710642" y="1307285"/>
                    <a:pt x="706269" y="1311658"/>
                  </a:cubicBezTo>
                  <a:cubicBezTo>
                    <a:pt x="701896" y="1316031"/>
                    <a:pt x="695964" y="1318488"/>
                    <a:pt x="689780" y="1318488"/>
                  </a:cubicBezTo>
                  <a:lnTo>
                    <a:pt x="23319" y="1318488"/>
                  </a:lnTo>
                  <a:cubicBezTo>
                    <a:pt x="17135" y="1318488"/>
                    <a:pt x="11203" y="1316031"/>
                    <a:pt x="6830" y="1311658"/>
                  </a:cubicBezTo>
                  <a:cubicBezTo>
                    <a:pt x="2457" y="1307285"/>
                    <a:pt x="0" y="1301354"/>
                    <a:pt x="0" y="1295169"/>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1"/>
            <p:cNvSpPr txBox="1"/>
            <p:nvPr/>
          </p:nvSpPr>
          <p:spPr>
            <a:xfrm>
              <a:off x="0" y="-9525"/>
              <a:ext cx="713099" cy="1328013"/>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1"/>
          <p:cNvGrpSpPr/>
          <p:nvPr/>
        </p:nvGrpSpPr>
        <p:grpSpPr>
          <a:xfrm>
            <a:off x="14381716" y="1809694"/>
            <a:ext cx="3319968" cy="6182815"/>
            <a:chOff x="0" y="-9525"/>
            <a:chExt cx="713099" cy="1328013"/>
          </a:xfrm>
        </p:grpSpPr>
        <p:sp>
          <p:nvSpPr>
            <p:cNvPr id="357" name="Google Shape;357;p21"/>
            <p:cNvSpPr/>
            <p:nvPr/>
          </p:nvSpPr>
          <p:spPr>
            <a:xfrm>
              <a:off x="0" y="0"/>
              <a:ext cx="713099" cy="1318488"/>
            </a:xfrm>
            <a:custGeom>
              <a:rect b="b" l="l" r="r" t="t"/>
              <a:pathLst>
                <a:path extrusionOk="0" h="1318488" w="713099">
                  <a:moveTo>
                    <a:pt x="23319" y="0"/>
                  </a:moveTo>
                  <a:lnTo>
                    <a:pt x="689780" y="0"/>
                  </a:lnTo>
                  <a:cubicBezTo>
                    <a:pt x="695964" y="0"/>
                    <a:pt x="701896" y="2457"/>
                    <a:pt x="706269" y="6830"/>
                  </a:cubicBezTo>
                  <a:cubicBezTo>
                    <a:pt x="710642" y="11203"/>
                    <a:pt x="713099" y="17135"/>
                    <a:pt x="713099" y="23319"/>
                  </a:cubicBezTo>
                  <a:lnTo>
                    <a:pt x="713099" y="1295169"/>
                  </a:lnTo>
                  <a:cubicBezTo>
                    <a:pt x="713099" y="1301354"/>
                    <a:pt x="710642" y="1307285"/>
                    <a:pt x="706269" y="1311658"/>
                  </a:cubicBezTo>
                  <a:cubicBezTo>
                    <a:pt x="701896" y="1316031"/>
                    <a:pt x="695964" y="1318488"/>
                    <a:pt x="689780" y="1318488"/>
                  </a:cubicBezTo>
                  <a:lnTo>
                    <a:pt x="23319" y="1318488"/>
                  </a:lnTo>
                  <a:cubicBezTo>
                    <a:pt x="17135" y="1318488"/>
                    <a:pt x="11203" y="1316031"/>
                    <a:pt x="6830" y="1311658"/>
                  </a:cubicBezTo>
                  <a:cubicBezTo>
                    <a:pt x="2457" y="1307285"/>
                    <a:pt x="0" y="1301354"/>
                    <a:pt x="0" y="1295169"/>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1"/>
            <p:cNvSpPr txBox="1"/>
            <p:nvPr/>
          </p:nvSpPr>
          <p:spPr>
            <a:xfrm>
              <a:off x="0" y="-9525"/>
              <a:ext cx="713099" cy="1328013"/>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1"/>
          <p:cNvGrpSpPr/>
          <p:nvPr/>
        </p:nvGrpSpPr>
        <p:grpSpPr>
          <a:xfrm>
            <a:off x="4032513" y="5411043"/>
            <a:ext cx="3319968" cy="2581467"/>
            <a:chOff x="0" y="-9525"/>
            <a:chExt cx="713099" cy="554476"/>
          </a:xfrm>
        </p:grpSpPr>
        <p:sp>
          <p:nvSpPr>
            <p:cNvPr id="360" name="Google Shape;360;p21"/>
            <p:cNvSpPr/>
            <p:nvPr/>
          </p:nvSpPr>
          <p:spPr>
            <a:xfrm>
              <a:off x="0" y="0"/>
              <a:ext cx="713099" cy="544951"/>
            </a:xfrm>
            <a:custGeom>
              <a:rect b="b" l="l" r="r" t="t"/>
              <a:pathLst>
                <a:path extrusionOk="0" h="544951" w="713099">
                  <a:moveTo>
                    <a:pt x="23319" y="0"/>
                  </a:moveTo>
                  <a:lnTo>
                    <a:pt x="689780" y="0"/>
                  </a:lnTo>
                  <a:cubicBezTo>
                    <a:pt x="695964" y="0"/>
                    <a:pt x="701896" y="2457"/>
                    <a:pt x="706269" y="6830"/>
                  </a:cubicBezTo>
                  <a:cubicBezTo>
                    <a:pt x="710642" y="11203"/>
                    <a:pt x="713099" y="17135"/>
                    <a:pt x="713099" y="23319"/>
                  </a:cubicBezTo>
                  <a:lnTo>
                    <a:pt x="713099" y="521632"/>
                  </a:lnTo>
                  <a:cubicBezTo>
                    <a:pt x="713099" y="527816"/>
                    <a:pt x="710642" y="533748"/>
                    <a:pt x="706269" y="538121"/>
                  </a:cubicBezTo>
                  <a:cubicBezTo>
                    <a:pt x="701896" y="542494"/>
                    <a:pt x="695964" y="544951"/>
                    <a:pt x="689780" y="544951"/>
                  </a:cubicBezTo>
                  <a:lnTo>
                    <a:pt x="23319" y="544951"/>
                  </a:lnTo>
                  <a:cubicBezTo>
                    <a:pt x="17135" y="544951"/>
                    <a:pt x="11203" y="542494"/>
                    <a:pt x="6830" y="538121"/>
                  </a:cubicBezTo>
                  <a:cubicBezTo>
                    <a:pt x="2457" y="533748"/>
                    <a:pt x="0" y="527816"/>
                    <a:pt x="0" y="521632"/>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txBox="1"/>
            <p:nvPr/>
          </p:nvSpPr>
          <p:spPr>
            <a:xfrm>
              <a:off x="0" y="-9525"/>
              <a:ext cx="713099" cy="5544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1"/>
          <p:cNvGrpSpPr/>
          <p:nvPr/>
        </p:nvGrpSpPr>
        <p:grpSpPr>
          <a:xfrm>
            <a:off x="586317" y="8110090"/>
            <a:ext cx="8487587" cy="1750675"/>
            <a:chOff x="0" y="-9525"/>
            <a:chExt cx="1823057" cy="376029"/>
          </a:xfrm>
        </p:grpSpPr>
        <p:sp>
          <p:nvSpPr>
            <p:cNvPr id="363" name="Google Shape;363;p21"/>
            <p:cNvSpPr/>
            <p:nvPr/>
          </p:nvSpPr>
          <p:spPr>
            <a:xfrm>
              <a:off x="0" y="0"/>
              <a:ext cx="1823057" cy="366504"/>
            </a:xfrm>
            <a:custGeom>
              <a:rect b="b" l="l" r="r" t="t"/>
              <a:pathLst>
                <a:path extrusionOk="0" h="366504" w="1823057">
                  <a:moveTo>
                    <a:pt x="9121" y="0"/>
                  </a:moveTo>
                  <a:lnTo>
                    <a:pt x="1813936" y="0"/>
                  </a:lnTo>
                  <a:cubicBezTo>
                    <a:pt x="1816355" y="0"/>
                    <a:pt x="1818675" y="961"/>
                    <a:pt x="1820386" y="2672"/>
                  </a:cubicBezTo>
                  <a:cubicBezTo>
                    <a:pt x="1822096" y="4382"/>
                    <a:pt x="1823057" y="6702"/>
                    <a:pt x="1823057" y="9121"/>
                  </a:cubicBezTo>
                  <a:lnTo>
                    <a:pt x="1823057" y="357383"/>
                  </a:lnTo>
                  <a:cubicBezTo>
                    <a:pt x="1823057" y="359802"/>
                    <a:pt x="1822096" y="362122"/>
                    <a:pt x="1820386" y="363833"/>
                  </a:cubicBezTo>
                  <a:cubicBezTo>
                    <a:pt x="1818675" y="365543"/>
                    <a:pt x="1816355" y="366504"/>
                    <a:pt x="1813936" y="366504"/>
                  </a:cubicBezTo>
                  <a:lnTo>
                    <a:pt x="9121" y="366504"/>
                  </a:lnTo>
                  <a:cubicBezTo>
                    <a:pt x="6702" y="366504"/>
                    <a:pt x="4382" y="365543"/>
                    <a:pt x="2672" y="363833"/>
                  </a:cubicBezTo>
                  <a:cubicBezTo>
                    <a:pt x="961" y="362122"/>
                    <a:pt x="0" y="359802"/>
                    <a:pt x="0" y="357383"/>
                  </a:cubicBezTo>
                  <a:lnTo>
                    <a:pt x="0" y="9121"/>
                  </a:lnTo>
                  <a:cubicBezTo>
                    <a:pt x="0" y="6702"/>
                    <a:pt x="961" y="4382"/>
                    <a:pt x="2672" y="2672"/>
                  </a:cubicBezTo>
                  <a:cubicBezTo>
                    <a:pt x="4382" y="961"/>
                    <a:pt x="6702" y="0"/>
                    <a:pt x="9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1"/>
            <p:cNvSpPr txBox="1"/>
            <p:nvPr/>
          </p:nvSpPr>
          <p:spPr>
            <a:xfrm>
              <a:off x="0" y="-9525"/>
              <a:ext cx="1823057" cy="37602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1"/>
          <p:cNvGrpSpPr/>
          <p:nvPr/>
        </p:nvGrpSpPr>
        <p:grpSpPr>
          <a:xfrm>
            <a:off x="9214096" y="8110090"/>
            <a:ext cx="8487587" cy="1750675"/>
            <a:chOff x="0" y="-9525"/>
            <a:chExt cx="1823057" cy="376029"/>
          </a:xfrm>
        </p:grpSpPr>
        <p:sp>
          <p:nvSpPr>
            <p:cNvPr id="366" name="Google Shape;366;p21"/>
            <p:cNvSpPr/>
            <p:nvPr/>
          </p:nvSpPr>
          <p:spPr>
            <a:xfrm>
              <a:off x="0" y="0"/>
              <a:ext cx="1823057" cy="366504"/>
            </a:xfrm>
            <a:custGeom>
              <a:rect b="b" l="l" r="r" t="t"/>
              <a:pathLst>
                <a:path extrusionOk="0" h="366504" w="1823057">
                  <a:moveTo>
                    <a:pt x="9121" y="0"/>
                  </a:moveTo>
                  <a:lnTo>
                    <a:pt x="1813936" y="0"/>
                  </a:lnTo>
                  <a:cubicBezTo>
                    <a:pt x="1816355" y="0"/>
                    <a:pt x="1818675" y="961"/>
                    <a:pt x="1820386" y="2672"/>
                  </a:cubicBezTo>
                  <a:cubicBezTo>
                    <a:pt x="1822096" y="4382"/>
                    <a:pt x="1823057" y="6702"/>
                    <a:pt x="1823057" y="9121"/>
                  </a:cubicBezTo>
                  <a:lnTo>
                    <a:pt x="1823057" y="357383"/>
                  </a:lnTo>
                  <a:cubicBezTo>
                    <a:pt x="1823057" y="359802"/>
                    <a:pt x="1822096" y="362122"/>
                    <a:pt x="1820386" y="363833"/>
                  </a:cubicBezTo>
                  <a:cubicBezTo>
                    <a:pt x="1818675" y="365543"/>
                    <a:pt x="1816355" y="366504"/>
                    <a:pt x="1813936" y="366504"/>
                  </a:cubicBezTo>
                  <a:lnTo>
                    <a:pt x="9121" y="366504"/>
                  </a:lnTo>
                  <a:cubicBezTo>
                    <a:pt x="6702" y="366504"/>
                    <a:pt x="4382" y="365543"/>
                    <a:pt x="2672" y="363833"/>
                  </a:cubicBezTo>
                  <a:cubicBezTo>
                    <a:pt x="961" y="362122"/>
                    <a:pt x="0" y="359802"/>
                    <a:pt x="0" y="357383"/>
                  </a:cubicBezTo>
                  <a:lnTo>
                    <a:pt x="0" y="9121"/>
                  </a:lnTo>
                  <a:cubicBezTo>
                    <a:pt x="0" y="6702"/>
                    <a:pt x="961" y="4382"/>
                    <a:pt x="2672" y="2672"/>
                  </a:cubicBezTo>
                  <a:cubicBezTo>
                    <a:pt x="4382" y="961"/>
                    <a:pt x="6702" y="0"/>
                    <a:pt x="91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1"/>
            <p:cNvSpPr txBox="1"/>
            <p:nvPr/>
          </p:nvSpPr>
          <p:spPr>
            <a:xfrm>
              <a:off x="0" y="-9525"/>
              <a:ext cx="1823057" cy="37602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21"/>
          <p:cNvGrpSpPr/>
          <p:nvPr/>
        </p:nvGrpSpPr>
        <p:grpSpPr>
          <a:xfrm>
            <a:off x="10931982" y="5411043"/>
            <a:ext cx="3319968" cy="2581467"/>
            <a:chOff x="0" y="-9525"/>
            <a:chExt cx="713099" cy="554476"/>
          </a:xfrm>
        </p:grpSpPr>
        <p:sp>
          <p:nvSpPr>
            <p:cNvPr id="369" name="Google Shape;369;p21"/>
            <p:cNvSpPr/>
            <p:nvPr/>
          </p:nvSpPr>
          <p:spPr>
            <a:xfrm>
              <a:off x="0" y="0"/>
              <a:ext cx="713099" cy="544951"/>
            </a:xfrm>
            <a:custGeom>
              <a:rect b="b" l="l" r="r" t="t"/>
              <a:pathLst>
                <a:path extrusionOk="0" h="544951" w="713099">
                  <a:moveTo>
                    <a:pt x="23319" y="0"/>
                  </a:moveTo>
                  <a:lnTo>
                    <a:pt x="689780" y="0"/>
                  </a:lnTo>
                  <a:cubicBezTo>
                    <a:pt x="695964" y="0"/>
                    <a:pt x="701896" y="2457"/>
                    <a:pt x="706269" y="6830"/>
                  </a:cubicBezTo>
                  <a:cubicBezTo>
                    <a:pt x="710642" y="11203"/>
                    <a:pt x="713099" y="17135"/>
                    <a:pt x="713099" y="23319"/>
                  </a:cubicBezTo>
                  <a:lnTo>
                    <a:pt x="713099" y="521632"/>
                  </a:lnTo>
                  <a:cubicBezTo>
                    <a:pt x="713099" y="527816"/>
                    <a:pt x="710642" y="533748"/>
                    <a:pt x="706269" y="538121"/>
                  </a:cubicBezTo>
                  <a:cubicBezTo>
                    <a:pt x="701896" y="542494"/>
                    <a:pt x="695964" y="544951"/>
                    <a:pt x="689780" y="544951"/>
                  </a:cubicBezTo>
                  <a:lnTo>
                    <a:pt x="23319" y="544951"/>
                  </a:lnTo>
                  <a:cubicBezTo>
                    <a:pt x="17135" y="544951"/>
                    <a:pt x="11203" y="542494"/>
                    <a:pt x="6830" y="538121"/>
                  </a:cubicBezTo>
                  <a:cubicBezTo>
                    <a:pt x="2457" y="533748"/>
                    <a:pt x="0" y="527816"/>
                    <a:pt x="0" y="521632"/>
                  </a:cubicBezTo>
                  <a:lnTo>
                    <a:pt x="0" y="23319"/>
                  </a:lnTo>
                  <a:cubicBezTo>
                    <a:pt x="0" y="17135"/>
                    <a:pt x="2457" y="11203"/>
                    <a:pt x="6830" y="6830"/>
                  </a:cubicBezTo>
                  <a:cubicBezTo>
                    <a:pt x="11203" y="2457"/>
                    <a:pt x="17135" y="0"/>
                    <a:pt x="233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
            <p:cNvSpPr txBox="1"/>
            <p:nvPr/>
          </p:nvSpPr>
          <p:spPr>
            <a:xfrm>
              <a:off x="0" y="-9525"/>
              <a:ext cx="713099" cy="5544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1"/>
          <p:cNvGrpSpPr/>
          <p:nvPr/>
        </p:nvGrpSpPr>
        <p:grpSpPr>
          <a:xfrm>
            <a:off x="4330319" y="2080153"/>
            <a:ext cx="2724355" cy="469962"/>
            <a:chOff x="0" y="-9525"/>
            <a:chExt cx="717526" cy="123776"/>
          </a:xfrm>
        </p:grpSpPr>
        <p:sp>
          <p:nvSpPr>
            <p:cNvPr id="372" name="Google Shape;372;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1"/>
          <p:cNvGrpSpPr/>
          <p:nvPr/>
        </p:nvGrpSpPr>
        <p:grpSpPr>
          <a:xfrm>
            <a:off x="4330319" y="5683323"/>
            <a:ext cx="2724355" cy="469962"/>
            <a:chOff x="0" y="-9525"/>
            <a:chExt cx="717526" cy="123776"/>
          </a:xfrm>
        </p:grpSpPr>
        <p:sp>
          <p:nvSpPr>
            <p:cNvPr id="375" name="Google Shape;375;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1"/>
          <p:cNvGrpSpPr/>
          <p:nvPr/>
        </p:nvGrpSpPr>
        <p:grpSpPr>
          <a:xfrm>
            <a:off x="11229788" y="5683323"/>
            <a:ext cx="2724355" cy="469962"/>
            <a:chOff x="0" y="-9525"/>
            <a:chExt cx="717526" cy="123776"/>
          </a:xfrm>
        </p:grpSpPr>
        <p:sp>
          <p:nvSpPr>
            <p:cNvPr id="378" name="Google Shape;378;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21"/>
          <p:cNvGrpSpPr/>
          <p:nvPr/>
        </p:nvGrpSpPr>
        <p:grpSpPr>
          <a:xfrm>
            <a:off x="7624208" y="2080153"/>
            <a:ext cx="3039584" cy="469962"/>
            <a:chOff x="0" y="-9525"/>
            <a:chExt cx="800549" cy="123776"/>
          </a:xfrm>
        </p:grpSpPr>
        <p:sp>
          <p:nvSpPr>
            <p:cNvPr id="381" name="Google Shape;381;p21"/>
            <p:cNvSpPr/>
            <p:nvPr/>
          </p:nvSpPr>
          <p:spPr>
            <a:xfrm>
              <a:off x="0" y="0"/>
              <a:ext cx="800549" cy="114251"/>
            </a:xfrm>
            <a:custGeom>
              <a:rect b="b" l="l" r="r" t="t"/>
              <a:pathLst>
                <a:path extrusionOk="0" h="114251" w="800549">
                  <a:moveTo>
                    <a:pt x="57125" y="0"/>
                  </a:moveTo>
                  <a:lnTo>
                    <a:pt x="743423" y="0"/>
                  </a:lnTo>
                  <a:cubicBezTo>
                    <a:pt x="758574" y="0"/>
                    <a:pt x="773104" y="6019"/>
                    <a:pt x="783817" y="16732"/>
                  </a:cubicBezTo>
                  <a:cubicBezTo>
                    <a:pt x="794530" y="27445"/>
                    <a:pt x="800549" y="41975"/>
                    <a:pt x="800549" y="57125"/>
                  </a:cubicBezTo>
                  <a:lnTo>
                    <a:pt x="800549" y="57125"/>
                  </a:lnTo>
                  <a:cubicBezTo>
                    <a:pt x="800549" y="72276"/>
                    <a:pt x="794530" y="86806"/>
                    <a:pt x="783817" y="97519"/>
                  </a:cubicBezTo>
                  <a:cubicBezTo>
                    <a:pt x="773104" y="108232"/>
                    <a:pt x="758574" y="114251"/>
                    <a:pt x="743423"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1"/>
            <p:cNvSpPr txBox="1"/>
            <p:nvPr/>
          </p:nvSpPr>
          <p:spPr>
            <a:xfrm>
              <a:off x="0" y="-9525"/>
              <a:ext cx="800549"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1"/>
          <p:cNvGrpSpPr/>
          <p:nvPr/>
        </p:nvGrpSpPr>
        <p:grpSpPr>
          <a:xfrm>
            <a:off x="884123" y="2080153"/>
            <a:ext cx="2724355" cy="469962"/>
            <a:chOff x="0" y="-9525"/>
            <a:chExt cx="717526" cy="123776"/>
          </a:xfrm>
        </p:grpSpPr>
        <p:sp>
          <p:nvSpPr>
            <p:cNvPr id="384" name="Google Shape;384;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1"/>
          <p:cNvSpPr txBox="1"/>
          <p:nvPr/>
        </p:nvSpPr>
        <p:spPr>
          <a:xfrm>
            <a:off x="1212554" y="2163400"/>
            <a:ext cx="2067493"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Key Partners</a:t>
            </a:r>
            <a:endParaRPr/>
          </a:p>
        </p:txBody>
      </p:sp>
      <p:sp>
        <p:nvSpPr>
          <p:cNvPr id="387" name="Google Shape;387;p21"/>
          <p:cNvSpPr txBox="1"/>
          <p:nvPr/>
        </p:nvSpPr>
        <p:spPr>
          <a:xfrm>
            <a:off x="4658750" y="2163400"/>
            <a:ext cx="2067493"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Key Activities</a:t>
            </a:r>
            <a:endParaRPr/>
          </a:p>
        </p:txBody>
      </p:sp>
      <p:sp>
        <p:nvSpPr>
          <p:cNvPr id="388" name="Google Shape;388;p21"/>
          <p:cNvSpPr txBox="1"/>
          <p:nvPr/>
        </p:nvSpPr>
        <p:spPr>
          <a:xfrm>
            <a:off x="4658750" y="5765254"/>
            <a:ext cx="2067493"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Key Resources</a:t>
            </a:r>
            <a:endParaRPr/>
          </a:p>
        </p:txBody>
      </p:sp>
      <p:sp>
        <p:nvSpPr>
          <p:cNvPr id="389" name="Google Shape;389;p21"/>
          <p:cNvSpPr txBox="1"/>
          <p:nvPr/>
        </p:nvSpPr>
        <p:spPr>
          <a:xfrm>
            <a:off x="11558219" y="5765254"/>
            <a:ext cx="2067493"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Channels</a:t>
            </a:r>
            <a:endParaRPr/>
          </a:p>
        </p:txBody>
      </p:sp>
      <p:sp>
        <p:nvSpPr>
          <p:cNvPr id="390" name="Google Shape;390;p21"/>
          <p:cNvSpPr txBox="1"/>
          <p:nvPr/>
        </p:nvSpPr>
        <p:spPr>
          <a:xfrm>
            <a:off x="7624208" y="2163400"/>
            <a:ext cx="3039584"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Value Proposition</a:t>
            </a:r>
            <a:endParaRPr/>
          </a:p>
        </p:txBody>
      </p:sp>
      <p:grpSp>
        <p:nvGrpSpPr>
          <p:cNvPr id="391" name="Google Shape;391;p21"/>
          <p:cNvGrpSpPr/>
          <p:nvPr/>
        </p:nvGrpSpPr>
        <p:grpSpPr>
          <a:xfrm>
            <a:off x="11072174" y="2081469"/>
            <a:ext cx="3039584" cy="469962"/>
            <a:chOff x="0" y="-9525"/>
            <a:chExt cx="800549" cy="123776"/>
          </a:xfrm>
        </p:grpSpPr>
        <p:sp>
          <p:nvSpPr>
            <p:cNvPr id="392" name="Google Shape;392;p21"/>
            <p:cNvSpPr/>
            <p:nvPr/>
          </p:nvSpPr>
          <p:spPr>
            <a:xfrm>
              <a:off x="0" y="0"/>
              <a:ext cx="800549" cy="114251"/>
            </a:xfrm>
            <a:custGeom>
              <a:rect b="b" l="l" r="r" t="t"/>
              <a:pathLst>
                <a:path extrusionOk="0" h="114251" w="800549">
                  <a:moveTo>
                    <a:pt x="57125" y="0"/>
                  </a:moveTo>
                  <a:lnTo>
                    <a:pt x="743423" y="0"/>
                  </a:lnTo>
                  <a:cubicBezTo>
                    <a:pt x="758574" y="0"/>
                    <a:pt x="773104" y="6019"/>
                    <a:pt x="783817" y="16732"/>
                  </a:cubicBezTo>
                  <a:cubicBezTo>
                    <a:pt x="794530" y="27445"/>
                    <a:pt x="800549" y="41975"/>
                    <a:pt x="800549" y="57125"/>
                  </a:cubicBezTo>
                  <a:lnTo>
                    <a:pt x="800549" y="57125"/>
                  </a:lnTo>
                  <a:cubicBezTo>
                    <a:pt x="800549" y="72276"/>
                    <a:pt x="794530" y="86806"/>
                    <a:pt x="783817" y="97519"/>
                  </a:cubicBezTo>
                  <a:cubicBezTo>
                    <a:pt x="773104" y="108232"/>
                    <a:pt x="758574" y="114251"/>
                    <a:pt x="743423"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1"/>
            <p:cNvSpPr txBox="1"/>
            <p:nvPr/>
          </p:nvSpPr>
          <p:spPr>
            <a:xfrm>
              <a:off x="0" y="-9525"/>
              <a:ext cx="800549"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21"/>
          <p:cNvGrpSpPr/>
          <p:nvPr/>
        </p:nvGrpSpPr>
        <p:grpSpPr>
          <a:xfrm>
            <a:off x="14521908" y="2081469"/>
            <a:ext cx="3039584" cy="469962"/>
            <a:chOff x="0" y="-9525"/>
            <a:chExt cx="800549" cy="123776"/>
          </a:xfrm>
        </p:grpSpPr>
        <p:sp>
          <p:nvSpPr>
            <p:cNvPr id="395" name="Google Shape;395;p21"/>
            <p:cNvSpPr/>
            <p:nvPr/>
          </p:nvSpPr>
          <p:spPr>
            <a:xfrm>
              <a:off x="0" y="0"/>
              <a:ext cx="800549" cy="114251"/>
            </a:xfrm>
            <a:custGeom>
              <a:rect b="b" l="l" r="r" t="t"/>
              <a:pathLst>
                <a:path extrusionOk="0" h="114251" w="800549">
                  <a:moveTo>
                    <a:pt x="57125" y="0"/>
                  </a:moveTo>
                  <a:lnTo>
                    <a:pt x="743423" y="0"/>
                  </a:lnTo>
                  <a:cubicBezTo>
                    <a:pt x="758574" y="0"/>
                    <a:pt x="773104" y="6019"/>
                    <a:pt x="783817" y="16732"/>
                  </a:cubicBezTo>
                  <a:cubicBezTo>
                    <a:pt x="794530" y="27445"/>
                    <a:pt x="800549" y="41975"/>
                    <a:pt x="800549" y="57125"/>
                  </a:cubicBezTo>
                  <a:lnTo>
                    <a:pt x="800549" y="57125"/>
                  </a:lnTo>
                  <a:cubicBezTo>
                    <a:pt x="800549" y="72276"/>
                    <a:pt x="794530" y="86806"/>
                    <a:pt x="783817" y="97519"/>
                  </a:cubicBezTo>
                  <a:cubicBezTo>
                    <a:pt x="773104" y="108232"/>
                    <a:pt x="758574" y="114251"/>
                    <a:pt x="743423"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txBox="1"/>
            <p:nvPr/>
          </p:nvSpPr>
          <p:spPr>
            <a:xfrm>
              <a:off x="0" y="-9525"/>
              <a:ext cx="800549"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7" name="Google Shape;397;p21"/>
          <p:cNvSpPr txBox="1"/>
          <p:nvPr/>
        </p:nvSpPr>
        <p:spPr>
          <a:xfrm>
            <a:off x="11072174" y="2163400"/>
            <a:ext cx="3039584"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Customer Relationships</a:t>
            </a:r>
            <a:endParaRPr/>
          </a:p>
        </p:txBody>
      </p:sp>
      <p:sp>
        <p:nvSpPr>
          <p:cNvPr id="398" name="Google Shape;398;p21"/>
          <p:cNvSpPr txBox="1"/>
          <p:nvPr/>
        </p:nvSpPr>
        <p:spPr>
          <a:xfrm>
            <a:off x="14443419" y="2163400"/>
            <a:ext cx="3196562"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Customer Segments</a:t>
            </a:r>
            <a:endParaRPr/>
          </a:p>
        </p:txBody>
      </p:sp>
      <p:sp>
        <p:nvSpPr>
          <p:cNvPr id="399" name="Google Shape;399;p21"/>
          <p:cNvSpPr txBox="1"/>
          <p:nvPr/>
        </p:nvSpPr>
        <p:spPr>
          <a:xfrm>
            <a:off x="884123" y="3022647"/>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0" name="Google Shape;400;p21"/>
          <p:cNvSpPr txBox="1"/>
          <p:nvPr/>
        </p:nvSpPr>
        <p:spPr>
          <a:xfrm>
            <a:off x="7781822" y="3022647"/>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1" name="Google Shape;401;p21"/>
          <p:cNvSpPr txBox="1"/>
          <p:nvPr/>
        </p:nvSpPr>
        <p:spPr>
          <a:xfrm>
            <a:off x="14679522" y="3022647"/>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2" name="Google Shape;402;p21"/>
          <p:cNvSpPr txBox="1"/>
          <p:nvPr/>
        </p:nvSpPr>
        <p:spPr>
          <a:xfrm>
            <a:off x="11232609" y="3022647"/>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3" name="Google Shape;403;p21"/>
          <p:cNvSpPr txBox="1"/>
          <p:nvPr/>
        </p:nvSpPr>
        <p:spPr>
          <a:xfrm>
            <a:off x="11232609" y="656946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4" name="Google Shape;404;p21"/>
          <p:cNvSpPr txBox="1"/>
          <p:nvPr/>
        </p:nvSpPr>
        <p:spPr>
          <a:xfrm>
            <a:off x="4330319" y="3022647"/>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5" name="Google Shape;405;p21"/>
          <p:cNvSpPr txBox="1"/>
          <p:nvPr/>
        </p:nvSpPr>
        <p:spPr>
          <a:xfrm>
            <a:off x="4330319" y="656946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6" name="Google Shape;406;p21"/>
          <p:cNvSpPr txBox="1"/>
          <p:nvPr/>
        </p:nvSpPr>
        <p:spPr>
          <a:xfrm>
            <a:off x="4764343" y="8565668"/>
            <a:ext cx="3293889" cy="5854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7" name="Google Shape;407;p21"/>
          <p:cNvSpPr txBox="1"/>
          <p:nvPr/>
        </p:nvSpPr>
        <p:spPr>
          <a:xfrm>
            <a:off x="13335291" y="8565668"/>
            <a:ext cx="3293889" cy="5854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8" name="Google Shape;408;p21"/>
          <p:cNvSpPr txBox="1"/>
          <p:nvPr/>
        </p:nvSpPr>
        <p:spPr>
          <a:xfrm>
            <a:off x="884123" y="479605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09" name="Google Shape;409;p21"/>
          <p:cNvSpPr txBox="1"/>
          <p:nvPr/>
        </p:nvSpPr>
        <p:spPr>
          <a:xfrm>
            <a:off x="7781822" y="479605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10" name="Google Shape;410;p21"/>
          <p:cNvSpPr txBox="1"/>
          <p:nvPr/>
        </p:nvSpPr>
        <p:spPr>
          <a:xfrm>
            <a:off x="14679522" y="479605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11" name="Google Shape;411;p21"/>
          <p:cNvSpPr txBox="1"/>
          <p:nvPr/>
        </p:nvSpPr>
        <p:spPr>
          <a:xfrm>
            <a:off x="884123" y="656946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12" name="Google Shape;412;p21"/>
          <p:cNvSpPr txBox="1"/>
          <p:nvPr/>
        </p:nvSpPr>
        <p:spPr>
          <a:xfrm>
            <a:off x="7781822" y="656946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sp>
        <p:nvSpPr>
          <p:cNvPr id="413" name="Google Shape;413;p21"/>
          <p:cNvSpPr txBox="1"/>
          <p:nvPr/>
        </p:nvSpPr>
        <p:spPr>
          <a:xfrm>
            <a:off x="14679522" y="6569468"/>
            <a:ext cx="2724355" cy="880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700" u="none" cap="none" strike="noStrike">
                <a:solidFill>
                  <a:srgbClr val="000000"/>
                </a:solidFill>
                <a:latin typeface="Inter"/>
                <a:ea typeface="Inter"/>
                <a:cs typeface="Inter"/>
                <a:sym typeface="Inter"/>
              </a:rPr>
              <a:t>Lorem ipsum dolor sit amet, consectetur adipiscing elit.</a:t>
            </a:r>
            <a:endParaRPr/>
          </a:p>
        </p:txBody>
      </p:sp>
      <p:grpSp>
        <p:nvGrpSpPr>
          <p:cNvPr id="414" name="Google Shape;414;p21"/>
          <p:cNvGrpSpPr/>
          <p:nvPr/>
        </p:nvGrpSpPr>
        <p:grpSpPr>
          <a:xfrm>
            <a:off x="884123" y="8350705"/>
            <a:ext cx="2724355" cy="469962"/>
            <a:chOff x="0" y="-9525"/>
            <a:chExt cx="717526" cy="123776"/>
          </a:xfrm>
        </p:grpSpPr>
        <p:sp>
          <p:nvSpPr>
            <p:cNvPr id="415" name="Google Shape;415;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1"/>
          <p:cNvGrpSpPr/>
          <p:nvPr/>
        </p:nvGrpSpPr>
        <p:grpSpPr>
          <a:xfrm>
            <a:off x="9441806" y="8350705"/>
            <a:ext cx="2724355" cy="469962"/>
            <a:chOff x="0" y="-9525"/>
            <a:chExt cx="717526" cy="123776"/>
          </a:xfrm>
        </p:grpSpPr>
        <p:sp>
          <p:nvSpPr>
            <p:cNvPr id="418" name="Google Shape;418;p21"/>
            <p:cNvSpPr/>
            <p:nvPr/>
          </p:nvSpPr>
          <p:spPr>
            <a:xfrm>
              <a:off x="0" y="0"/>
              <a:ext cx="717526" cy="114251"/>
            </a:xfrm>
            <a:custGeom>
              <a:rect b="b" l="l" r="r" t="t"/>
              <a:pathLst>
                <a:path extrusionOk="0" h="114251" w="717526">
                  <a:moveTo>
                    <a:pt x="57125" y="0"/>
                  </a:moveTo>
                  <a:lnTo>
                    <a:pt x="660400" y="0"/>
                  </a:lnTo>
                  <a:cubicBezTo>
                    <a:pt x="675551" y="0"/>
                    <a:pt x="690081" y="6019"/>
                    <a:pt x="700794" y="16732"/>
                  </a:cubicBezTo>
                  <a:cubicBezTo>
                    <a:pt x="711507" y="27445"/>
                    <a:pt x="717526" y="41975"/>
                    <a:pt x="717526" y="57125"/>
                  </a:cubicBezTo>
                  <a:lnTo>
                    <a:pt x="717526" y="57125"/>
                  </a:lnTo>
                  <a:cubicBezTo>
                    <a:pt x="717526" y="72276"/>
                    <a:pt x="711507" y="86806"/>
                    <a:pt x="700794" y="97519"/>
                  </a:cubicBezTo>
                  <a:cubicBezTo>
                    <a:pt x="690081" y="108232"/>
                    <a:pt x="675551" y="114251"/>
                    <a:pt x="660400" y="114251"/>
                  </a:cubicBezTo>
                  <a:lnTo>
                    <a:pt x="57125" y="114251"/>
                  </a:lnTo>
                  <a:cubicBezTo>
                    <a:pt x="41975" y="114251"/>
                    <a:pt x="27445" y="108232"/>
                    <a:pt x="16732" y="97519"/>
                  </a:cubicBezTo>
                  <a:cubicBezTo>
                    <a:pt x="6019" y="86806"/>
                    <a:pt x="0" y="72276"/>
                    <a:pt x="0" y="57125"/>
                  </a:cubicBezTo>
                  <a:lnTo>
                    <a:pt x="0" y="57125"/>
                  </a:lnTo>
                  <a:cubicBezTo>
                    <a:pt x="0" y="41975"/>
                    <a:pt x="6019" y="27445"/>
                    <a:pt x="16732" y="16732"/>
                  </a:cubicBezTo>
                  <a:cubicBezTo>
                    <a:pt x="27445" y="6019"/>
                    <a:pt x="41975" y="0"/>
                    <a:pt x="57125"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txBox="1"/>
            <p:nvPr/>
          </p:nvSpPr>
          <p:spPr>
            <a:xfrm>
              <a:off x="0" y="-9525"/>
              <a:ext cx="717526" cy="12377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1"/>
          <p:cNvSpPr txBox="1"/>
          <p:nvPr/>
        </p:nvSpPr>
        <p:spPr>
          <a:xfrm>
            <a:off x="1212554" y="8432636"/>
            <a:ext cx="2067493"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Cost Structure</a:t>
            </a:r>
            <a:endParaRPr/>
          </a:p>
        </p:txBody>
      </p:sp>
      <p:sp>
        <p:nvSpPr>
          <p:cNvPr id="421" name="Google Shape;421;p21"/>
          <p:cNvSpPr txBox="1"/>
          <p:nvPr/>
        </p:nvSpPr>
        <p:spPr>
          <a:xfrm>
            <a:off x="9597399" y="8432636"/>
            <a:ext cx="2413169" cy="3136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 u="none" cap="none" strike="noStrike">
                <a:solidFill>
                  <a:srgbClr val="000000"/>
                </a:solidFill>
                <a:latin typeface="Prompt"/>
                <a:ea typeface="Prompt"/>
                <a:cs typeface="Prompt"/>
                <a:sym typeface="Prompt"/>
              </a:rPr>
              <a:t>Revenue Streams</a:t>
            </a:r>
            <a:endParaRPr/>
          </a:p>
        </p:txBody>
      </p:sp>
      <p:sp>
        <p:nvSpPr>
          <p:cNvPr id="422" name="Google Shape;422;p21"/>
          <p:cNvSpPr txBox="1"/>
          <p:nvPr/>
        </p:nvSpPr>
        <p:spPr>
          <a:xfrm>
            <a:off x="1658820" y="322083"/>
            <a:ext cx="14970361" cy="1289410"/>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0" i="0" lang="en-US" sz="8680" u="none" cap="none" strike="noStrike">
                <a:solidFill>
                  <a:srgbClr val="FFFFFF"/>
                </a:solidFill>
                <a:latin typeface="Prompt Medium"/>
                <a:ea typeface="Prompt Medium"/>
                <a:cs typeface="Prompt Medium"/>
                <a:sym typeface="Prompt Medium"/>
              </a:rPr>
              <a:t>Value Proposition Canvas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426" name="Shape 426"/>
        <p:cNvGrpSpPr/>
        <p:nvPr/>
      </p:nvGrpSpPr>
      <p:grpSpPr>
        <a:xfrm>
          <a:off x="0" y="0"/>
          <a:ext cx="0" cy="0"/>
          <a:chOff x="0" y="0"/>
          <a:chExt cx="0" cy="0"/>
        </a:xfrm>
      </p:grpSpPr>
      <p:sp>
        <p:nvSpPr>
          <p:cNvPr id="427" name="Google Shape;427;p22"/>
          <p:cNvSpPr txBox="1"/>
          <p:nvPr/>
        </p:nvSpPr>
        <p:spPr>
          <a:xfrm>
            <a:off x="1028700" y="718478"/>
            <a:ext cx="16230600" cy="1400361"/>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0" i="0" lang="en-US" sz="9411" u="none" cap="none" strike="noStrike">
                <a:solidFill>
                  <a:srgbClr val="FFFFFF"/>
                </a:solidFill>
                <a:latin typeface="Prompt Medium"/>
                <a:ea typeface="Prompt Medium"/>
                <a:cs typeface="Prompt Medium"/>
                <a:sym typeface="Prompt Medium"/>
              </a:rPr>
              <a:t>We are working on</a:t>
            </a:r>
            <a:endParaRPr/>
          </a:p>
        </p:txBody>
      </p:sp>
      <p:grpSp>
        <p:nvGrpSpPr>
          <p:cNvPr id="428" name="Google Shape;428;p22"/>
          <p:cNvGrpSpPr/>
          <p:nvPr/>
        </p:nvGrpSpPr>
        <p:grpSpPr>
          <a:xfrm>
            <a:off x="537832" y="3083108"/>
            <a:ext cx="4333070" cy="2288893"/>
            <a:chOff x="0" y="-9525"/>
            <a:chExt cx="930704" cy="491634"/>
          </a:xfrm>
        </p:grpSpPr>
        <p:sp>
          <p:nvSpPr>
            <p:cNvPr id="429" name="Google Shape;429;p22"/>
            <p:cNvSpPr/>
            <p:nvPr/>
          </p:nvSpPr>
          <p:spPr>
            <a:xfrm>
              <a:off x="0" y="0"/>
              <a:ext cx="930704" cy="482109"/>
            </a:xfrm>
            <a:custGeom>
              <a:rect b="b" l="l" r="r" t="t"/>
              <a:pathLst>
                <a:path extrusionOk="0" h="482109" w="930704">
                  <a:moveTo>
                    <a:pt x="17867" y="0"/>
                  </a:moveTo>
                  <a:lnTo>
                    <a:pt x="912837" y="0"/>
                  </a:lnTo>
                  <a:cubicBezTo>
                    <a:pt x="922705" y="0"/>
                    <a:pt x="930704" y="7999"/>
                    <a:pt x="930704" y="17867"/>
                  </a:cubicBezTo>
                  <a:lnTo>
                    <a:pt x="930704" y="464242"/>
                  </a:lnTo>
                  <a:cubicBezTo>
                    <a:pt x="930704" y="474109"/>
                    <a:pt x="922705" y="482109"/>
                    <a:pt x="912837" y="482109"/>
                  </a:cubicBezTo>
                  <a:lnTo>
                    <a:pt x="17867" y="482109"/>
                  </a:lnTo>
                  <a:cubicBezTo>
                    <a:pt x="7999" y="482109"/>
                    <a:pt x="0" y="474109"/>
                    <a:pt x="0" y="464242"/>
                  </a:cubicBezTo>
                  <a:lnTo>
                    <a:pt x="0" y="17867"/>
                  </a:lnTo>
                  <a:cubicBezTo>
                    <a:pt x="0" y="7999"/>
                    <a:pt x="7999" y="0"/>
                    <a:pt x="178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txBox="1"/>
            <p:nvPr/>
          </p:nvSpPr>
          <p:spPr>
            <a:xfrm>
              <a:off x="0" y="-9525"/>
              <a:ext cx="930704" cy="49163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2"/>
          <p:cNvGrpSpPr/>
          <p:nvPr/>
        </p:nvGrpSpPr>
        <p:grpSpPr>
          <a:xfrm>
            <a:off x="537832" y="6957528"/>
            <a:ext cx="4333070" cy="2288893"/>
            <a:chOff x="0" y="-9525"/>
            <a:chExt cx="930704" cy="491634"/>
          </a:xfrm>
        </p:grpSpPr>
        <p:sp>
          <p:nvSpPr>
            <p:cNvPr id="432" name="Google Shape;432;p22"/>
            <p:cNvSpPr/>
            <p:nvPr/>
          </p:nvSpPr>
          <p:spPr>
            <a:xfrm>
              <a:off x="0" y="0"/>
              <a:ext cx="930704" cy="482109"/>
            </a:xfrm>
            <a:custGeom>
              <a:rect b="b" l="l" r="r" t="t"/>
              <a:pathLst>
                <a:path extrusionOk="0" h="482109" w="930704">
                  <a:moveTo>
                    <a:pt x="17867" y="0"/>
                  </a:moveTo>
                  <a:lnTo>
                    <a:pt x="912837" y="0"/>
                  </a:lnTo>
                  <a:cubicBezTo>
                    <a:pt x="922705" y="0"/>
                    <a:pt x="930704" y="7999"/>
                    <a:pt x="930704" y="17867"/>
                  </a:cubicBezTo>
                  <a:lnTo>
                    <a:pt x="930704" y="464242"/>
                  </a:lnTo>
                  <a:cubicBezTo>
                    <a:pt x="930704" y="474109"/>
                    <a:pt x="922705" y="482109"/>
                    <a:pt x="912837" y="482109"/>
                  </a:cubicBezTo>
                  <a:lnTo>
                    <a:pt x="17867" y="482109"/>
                  </a:lnTo>
                  <a:cubicBezTo>
                    <a:pt x="7999" y="482109"/>
                    <a:pt x="0" y="474109"/>
                    <a:pt x="0" y="464242"/>
                  </a:cubicBezTo>
                  <a:lnTo>
                    <a:pt x="0" y="17867"/>
                  </a:lnTo>
                  <a:cubicBezTo>
                    <a:pt x="0" y="7999"/>
                    <a:pt x="7999" y="0"/>
                    <a:pt x="178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txBox="1"/>
            <p:nvPr/>
          </p:nvSpPr>
          <p:spPr>
            <a:xfrm>
              <a:off x="0" y="-9525"/>
              <a:ext cx="930704" cy="49163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2"/>
          <p:cNvSpPr txBox="1"/>
          <p:nvPr/>
        </p:nvSpPr>
        <p:spPr>
          <a:xfrm>
            <a:off x="1535189" y="3473580"/>
            <a:ext cx="2338500" cy="775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399" u="none" cap="none" strike="noStrike">
                <a:solidFill>
                  <a:srgbClr val="377FF2"/>
                </a:solidFill>
                <a:latin typeface="Inter"/>
                <a:ea typeface="Inter"/>
                <a:cs typeface="Inter"/>
                <a:sym typeface="Inter"/>
              </a:rPr>
              <a:t>Product Innovation</a:t>
            </a:r>
            <a:endParaRPr/>
          </a:p>
        </p:txBody>
      </p:sp>
      <p:sp>
        <p:nvSpPr>
          <p:cNvPr id="435" name="Google Shape;435;p22"/>
          <p:cNvSpPr txBox="1"/>
          <p:nvPr/>
        </p:nvSpPr>
        <p:spPr>
          <a:xfrm>
            <a:off x="525857" y="4367578"/>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grpSp>
        <p:nvGrpSpPr>
          <p:cNvPr id="436" name="Google Shape;436;p22"/>
          <p:cNvGrpSpPr/>
          <p:nvPr/>
        </p:nvGrpSpPr>
        <p:grpSpPr>
          <a:xfrm>
            <a:off x="13417098" y="3083108"/>
            <a:ext cx="4333070" cy="2288893"/>
            <a:chOff x="0" y="-9525"/>
            <a:chExt cx="930704" cy="491634"/>
          </a:xfrm>
        </p:grpSpPr>
        <p:sp>
          <p:nvSpPr>
            <p:cNvPr id="437" name="Google Shape;437;p22"/>
            <p:cNvSpPr/>
            <p:nvPr/>
          </p:nvSpPr>
          <p:spPr>
            <a:xfrm>
              <a:off x="0" y="0"/>
              <a:ext cx="930704" cy="482109"/>
            </a:xfrm>
            <a:custGeom>
              <a:rect b="b" l="l" r="r" t="t"/>
              <a:pathLst>
                <a:path extrusionOk="0" h="482109" w="930704">
                  <a:moveTo>
                    <a:pt x="17867" y="0"/>
                  </a:moveTo>
                  <a:lnTo>
                    <a:pt x="912837" y="0"/>
                  </a:lnTo>
                  <a:cubicBezTo>
                    <a:pt x="922705" y="0"/>
                    <a:pt x="930704" y="7999"/>
                    <a:pt x="930704" y="17867"/>
                  </a:cubicBezTo>
                  <a:lnTo>
                    <a:pt x="930704" y="464242"/>
                  </a:lnTo>
                  <a:cubicBezTo>
                    <a:pt x="930704" y="474109"/>
                    <a:pt x="922705" y="482109"/>
                    <a:pt x="912837" y="482109"/>
                  </a:cubicBezTo>
                  <a:lnTo>
                    <a:pt x="17867" y="482109"/>
                  </a:lnTo>
                  <a:cubicBezTo>
                    <a:pt x="7999" y="482109"/>
                    <a:pt x="0" y="474109"/>
                    <a:pt x="0" y="464242"/>
                  </a:cubicBezTo>
                  <a:lnTo>
                    <a:pt x="0" y="17867"/>
                  </a:lnTo>
                  <a:cubicBezTo>
                    <a:pt x="0" y="7999"/>
                    <a:pt x="7999" y="0"/>
                    <a:pt x="178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txBox="1"/>
            <p:nvPr/>
          </p:nvSpPr>
          <p:spPr>
            <a:xfrm>
              <a:off x="0" y="-9525"/>
              <a:ext cx="930704" cy="49163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2"/>
          <p:cNvGrpSpPr/>
          <p:nvPr/>
        </p:nvGrpSpPr>
        <p:grpSpPr>
          <a:xfrm>
            <a:off x="13417098" y="6957528"/>
            <a:ext cx="4333070" cy="2288893"/>
            <a:chOff x="0" y="-9525"/>
            <a:chExt cx="930704" cy="491634"/>
          </a:xfrm>
        </p:grpSpPr>
        <p:sp>
          <p:nvSpPr>
            <p:cNvPr id="440" name="Google Shape;440;p22"/>
            <p:cNvSpPr/>
            <p:nvPr/>
          </p:nvSpPr>
          <p:spPr>
            <a:xfrm>
              <a:off x="0" y="0"/>
              <a:ext cx="930704" cy="482109"/>
            </a:xfrm>
            <a:custGeom>
              <a:rect b="b" l="l" r="r" t="t"/>
              <a:pathLst>
                <a:path extrusionOk="0" h="482109" w="930704">
                  <a:moveTo>
                    <a:pt x="17867" y="0"/>
                  </a:moveTo>
                  <a:lnTo>
                    <a:pt x="912837" y="0"/>
                  </a:lnTo>
                  <a:cubicBezTo>
                    <a:pt x="922705" y="0"/>
                    <a:pt x="930704" y="7999"/>
                    <a:pt x="930704" y="17867"/>
                  </a:cubicBezTo>
                  <a:lnTo>
                    <a:pt x="930704" y="464242"/>
                  </a:lnTo>
                  <a:cubicBezTo>
                    <a:pt x="930704" y="474109"/>
                    <a:pt x="922705" y="482109"/>
                    <a:pt x="912837" y="482109"/>
                  </a:cubicBezTo>
                  <a:lnTo>
                    <a:pt x="17867" y="482109"/>
                  </a:lnTo>
                  <a:cubicBezTo>
                    <a:pt x="7999" y="482109"/>
                    <a:pt x="0" y="474109"/>
                    <a:pt x="0" y="464242"/>
                  </a:cubicBezTo>
                  <a:lnTo>
                    <a:pt x="0" y="17867"/>
                  </a:lnTo>
                  <a:cubicBezTo>
                    <a:pt x="0" y="7999"/>
                    <a:pt x="7999" y="0"/>
                    <a:pt x="178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2"/>
            <p:cNvSpPr txBox="1"/>
            <p:nvPr/>
          </p:nvSpPr>
          <p:spPr>
            <a:xfrm>
              <a:off x="0" y="-9525"/>
              <a:ext cx="930704" cy="49163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22"/>
          <p:cNvSpPr txBox="1"/>
          <p:nvPr/>
        </p:nvSpPr>
        <p:spPr>
          <a:xfrm>
            <a:off x="13665195" y="3473580"/>
            <a:ext cx="3837000" cy="775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399" u="none" cap="none" strike="noStrike">
                <a:solidFill>
                  <a:srgbClr val="377FF2"/>
                </a:solidFill>
                <a:latin typeface="Inter"/>
                <a:ea typeface="Inter"/>
                <a:cs typeface="Inter"/>
                <a:sym typeface="Inter"/>
              </a:rPr>
              <a:t>Customer Experience Enhancement</a:t>
            </a:r>
            <a:endParaRPr/>
          </a:p>
        </p:txBody>
      </p:sp>
      <p:sp>
        <p:nvSpPr>
          <p:cNvPr id="443" name="Google Shape;443;p22"/>
          <p:cNvSpPr txBox="1"/>
          <p:nvPr/>
        </p:nvSpPr>
        <p:spPr>
          <a:xfrm>
            <a:off x="13405123" y="4367578"/>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44" name="Google Shape;444;p22"/>
          <p:cNvSpPr txBox="1"/>
          <p:nvPr/>
        </p:nvSpPr>
        <p:spPr>
          <a:xfrm>
            <a:off x="1389150" y="7285403"/>
            <a:ext cx="2630400" cy="775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399" u="none" cap="none" strike="noStrike">
                <a:solidFill>
                  <a:srgbClr val="377FF2"/>
                </a:solidFill>
                <a:latin typeface="Inter"/>
                <a:ea typeface="Inter"/>
                <a:cs typeface="Inter"/>
                <a:sym typeface="Inter"/>
              </a:rPr>
              <a:t>Market Expansion</a:t>
            </a:r>
            <a:endParaRPr/>
          </a:p>
        </p:txBody>
      </p:sp>
      <p:sp>
        <p:nvSpPr>
          <p:cNvPr id="445" name="Google Shape;445;p22"/>
          <p:cNvSpPr txBox="1"/>
          <p:nvPr/>
        </p:nvSpPr>
        <p:spPr>
          <a:xfrm>
            <a:off x="14268417" y="7285403"/>
            <a:ext cx="2630400" cy="775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399" u="none" cap="none" strike="noStrike">
                <a:solidFill>
                  <a:srgbClr val="377FF2"/>
                </a:solidFill>
                <a:latin typeface="Inter"/>
                <a:ea typeface="Inter"/>
                <a:cs typeface="Inter"/>
                <a:sym typeface="Inter"/>
              </a:rPr>
              <a:t>Operational Efficiency</a:t>
            </a:r>
            <a:endParaRPr/>
          </a:p>
        </p:txBody>
      </p:sp>
      <p:sp>
        <p:nvSpPr>
          <p:cNvPr id="446" name="Google Shape;446;p22"/>
          <p:cNvSpPr txBox="1"/>
          <p:nvPr/>
        </p:nvSpPr>
        <p:spPr>
          <a:xfrm>
            <a:off x="525857" y="8182658"/>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47" name="Google Shape;447;p22"/>
          <p:cNvSpPr txBox="1"/>
          <p:nvPr/>
        </p:nvSpPr>
        <p:spPr>
          <a:xfrm>
            <a:off x="13405123" y="8182658"/>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pic>
        <p:nvPicPr>
          <p:cNvPr id="448" name="Google Shape;448;p22"/>
          <p:cNvPicPr preferRelativeResize="0"/>
          <p:nvPr/>
        </p:nvPicPr>
        <p:blipFill>
          <a:blip r:embed="rId3">
            <a:alphaModFix/>
          </a:blip>
          <a:stretch>
            <a:fillRect/>
          </a:stretch>
        </p:blipFill>
        <p:spPr>
          <a:xfrm>
            <a:off x="4960925" y="2507765"/>
            <a:ext cx="8723650" cy="71363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pSp>
        <p:nvGrpSpPr>
          <p:cNvPr id="453" name="Google Shape;453;p23"/>
          <p:cNvGrpSpPr/>
          <p:nvPr/>
        </p:nvGrpSpPr>
        <p:grpSpPr>
          <a:xfrm>
            <a:off x="-22970" y="-188920"/>
            <a:ext cx="9166970" cy="10628675"/>
            <a:chOff x="0" y="-9525"/>
            <a:chExt cx="2414346" cy="2799322"/>
          </a:xfrm>
        </p:grpSpPr>
        <p:sp>
          <p:nvSpPr>
            <p:cNvPr id="454" name="Google Shape;454;p23"/>
            <p:cNvSpPr/>
            <p:nvPr/>
          </p:nvSpPr>
          <p:spPr>
            <a:xfrm>
              <a:off x="0" y="0"/>
              <a:ext cx="2414346" cy="2789797"/>
            </a:xfrm>
            <a:custGeom>
              <a:rect b="b" l="l" r="r" t="t"/>
              <a:pathLst>
                <a:path extrusionOk="0" h="2789797" w="2414346">
                  <a:moveTo>
                    <a:pt x="0" y="0"/>
                  </a:moveTo>
                  <a:lnTo>
                    <a:pt x="2414346" y="0"/>
                  </a:lnTo>
                  <a:lnTo>
                    <a:pt x="2414346" y="2789797"/>
                  </a:lnTo>
                  <a:lnTo>
                    <a:pt x="0" y="2789797"/>
                  </a:lnTo>
                  <a:close/>
                </a:path>
              </a:pathLst>
            </a:custGeom>
            <a:solidFill>
              <a:srgbClr val="FFFFFF"/>
            </a:solidFill>
            <a:ln>
              <a:noFill/>
            </a:ln>
          </p:spPr>
        </p:sp>
        <p:sp>
          <p:nvSpPr>
            <p:cNvPr id="455" name="Google Shape;455;p23"/>
            <p:cNvSpPr txBox="1"/>
            <p:nvPr/>
          </p:nvSpPr>
          <p:spPr>
            <a:xfrm>
              <a:off x="0" y="-9525"/>
              <a:ext cx="2414346" cy="279932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23"/>
          <p:cNvGrpSpPr/>
          <p:nvPr/>
        </p:nvGrpSpPr>
        <p:grpSpPr>
          <a:xfrm>
            <a:off x="9180064" y="-152755"/>
            <a:ext cx="9166970" cy="10592510"/>
            <a:chOff x="0" y="0"/>
            <a:chExt cx="2414346" cy="2789797"/>
          </a:xfrm>
        </p:grpSpPr>
        <p:sp>
          <p:nvSpPr>
            <p:cNvPr id="457" name="Google Shape;457;p23"/>
            <p:cNvSpPr/>
            <p:nvPr/>
          </p:nvSpPr>
          <p:spPr>
            <a:xfrm>
              <a:off x="0" y="0"/>
              <a:ext cx="2414346" cy="2789797"/>
            </a:xfrm>
            <a:custGeom>
              <a:rect b="b" l="l" r="r" t="t"/>
              <a:pathLst>
                <a:path extrusionOk="0" h="2789797" w="2414346">
                  <a:moveTo>
                    <a:pt x="0" y="0"/>
                  </a:moveTo>
                  <a:lnTo>
                    <a:pt x="2414346" y="0"/>
                  </a:lnTo>
                  <a:lnTo>
                    <a:pt x="2414346" y="2789797"/>
                  </a:lnTo>
                  <a:lnTo>
                    <a:pt x="0" y="2789797"/>
                  </a:lnTo>
                  <a:close/>
                </a:path>
              </a:pathLst>
            </a:custGeom>
            <a:solidFill>
              <a:srgbClr val="377FF2"/>
            </a:solidFill>
            <a:ln>
              <a:noFill/>
            </a:ln>
          </p:spPr>
        </p:sp>
        <p:sp>
          <p:nvSpPr>
            <p:cNvPr id="458" name="Google Shape;458;p23"/>
            <p:cNvSpPr txBox="1"/>
            <p:nvPr/>
          </p:nvSpPr>
          <p:spPr>
            <a:xfrm>
              <a:off x="0" y="0"/>
              <a:ext cx="2414346" cy="2789797"/>
            </a:xfrm>
            <a:prstGeom prst="rect">
              <a:avLst/>
            </a:prstGeom>
            <a:noFill/>
            <a:ln>
              <a:noFill/>
            </a:ln>
          </p:spPr>
          <p:txBody>
            <a:bodyPr anchorCtr="0" anchor="ctr" bIns="50800" lIns="50800" spcFirstLastPara="1" rIns="50800" wrap="square" tIns="50800">
              <a:noAutofit/>
            </a:bodyPr>
            <a:lstStyle/>
            <a:p>
              <a:pPr indent="0" lvl="0" marL="0" marR="0" rtl="0" algn="ctr">
                <a:lnSpc>
                  <a:spcPct val="164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3"/>
          <p:cNvGrpSpPr/>
          <p:nvPr/>
        </p:nvGrpSpPr>
        <p:grpSpPr>
          <a:xfrm>
            <a:off x="996102" y="1242355"/>
            <a:ext cx="6811080" cy="6850618"/>
            <a:chOff x="0" y="-9525"/>
            <a:chExt cx="1640841" cy="1650366"/>
          </a:xfrm>
        </p:grpSpPr>
        <p:sp>
          <p:nvSpPr>
            <p:cNvPr id="460" name="Google Shape;460;p23"/>
            <p:cNvSpPr/>
            <p:nvPr/>
          </p:nvSpPr>
          <p:spPr>
            <a:xfrm>
              <a:off x="0" y="0"/>
              <a:ext cx="1640841" cy="1640841"/>
            </a:xfrm>
            <a:custGeom>
              <a:rect b="b" l="l" r="r" t="t"/>
              <a:pathLst>
                <a:path extrusionOk="0" h="1640841" w="1640841">
                  <a:moveTo>
                    <a:pt x="0" y="0"/>
                  </a:moveTo>
                  <a:lnTo>
                    <a:pt x="1640841" y="0"/>
                  </a:lnTo>
                  <a:lnTo>
                    <a:pt x="1640841" y="1640841"/>
                  </a:lnTo>
                  <a:lnTo>
                    <a:pt x="0" y="1640841"/>
                  </a:lnTo>
                  <a:close/>
                </a:path>
              </a:pathLst>
            </a:custGeom>
            <a:solidFill>
              <a:srgbClr val="377FF2"/>
            </a:solidFill>
            <a:ln>
              <a:noFill/>
            </a:ln>
          </p:spPr>
        </p:sp>
        <p:sp>
          <p:nvSpPr>
            <p:cNvPr id="461" name="Google Shape;461;p23"/>
            <p:cNvSpPr txBox="1"/>
            <p:nvPr/>
          </p:nvSpPr>
          <p:spPr>
            <a:xfrm>
              <a:off x="0" y="-9525"/>
              <a:ext cx="1640841" cy="1650366"/>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2" name="Google Shape;462;p23"/>
          <p:cNvCxnSpPr/>
          <p:nvPr/>
        </p:nvCxnSpPr>
        <p:spPr>
          <a:xfrm>
            <a:off x="4401691" y="4687428"/>
            <a:ext cx="4377734" cy="0"/>
          </a:xfrm>
          <a:prstGeom prst="straightConnector1">
            <a:avLst/>
          </a:prstGeom>
          <a:noFill/>
          <a:ln cap="flat" cmpd="sng" w="180975">
            <a:solidFill>
              <a:srgbClr val="FFFFFF"/>
            </a:solidFill>
            <a:prstDash val="solid"/>
            <a:round/>
            <a:headEnd len="sm" w="sm" type="none"/>
            <a:tailEnd len="sm" w="sm" type="none"/>
          </a:ln>
        </p:spPr>
      </p:cxnSp>
      <p:grpSp>
        <p:nvGrpSpPr>
          <p:cNvPr id="463" name="Google Shape;463;p23"/>
          <p:cNvGrpSpPr/>
          <p:nvPr/>
        </p:nvGrpSpPr>
        <p:grpSpPr>
          <a:xfrm>
            <a:off x="10401708" y="1281893"/>
            <a:ext cx="7886292" cy="7379021"/>
            <a:chOff x="0" y="0"/>
            <a:chExt cx="10515056" cy="9838695"/>
          </a:xfrm>
        </p:grpSpPr>
        <p:grpSp>
          <p:nvGrpSpPr>
            <p:cNvPr id="464" name="Google Shape;464;p23"/>
            <p:cNvGrpSpPr/>
            <p:nvPr/>
          </p:nvGrpSpPr>
          <p:grpSpPr>
            <a:xfrm>
              <a:off x="0" y="0"/>
              <a:ext cx="9598248" cy="9598248"/>
              <a:chOff x="0" y="0"/>
              <a:chExt cx="812800" cy="812800"/>
            </a:xfrm>
          </p:grpSpPr>
          <p:sp>
            <p:nvSpPr>
              <p:cNvPr id="465" name="Google Shape;4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3"/>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7" name="Google Shape;467;p23"/>
            <p:cNvCxnSpPr/>
            <p:nvPr/>
          </p:nvCxnSpPr>
          <p:spPr>
            <a:xfrm>
              <a:off x="4799124" y="4771927"/>
              <a:ext cx="5715932" cy="0"/>
            </a:xfrm>
            <a:prstGeom prst="straightConnector1">
              <a:avLst/>
            </a:prstGeom>
            <a:noFill/>
            <a:ln cap="flat" cmpd="sng" w="231150">
              <a:solidFill>
                <a:srgbClr val="377FF2"/>
              </a:solidFill>
              <a:prstDash val="solid"/>
              <a:round/>
              <a:headEnd len="sm" w="sm" type="none"/>
              <a:tailEnd len="sm" w="sm" type="none"/>
            </a:ln>
          </p:spPr>
        </p:cxnSp>
        <p:cxnSp>
          <p:nvCxnSpPr>
            <p:cNvPr id="468" name="Google Shape;468;p23"/>
            <p:cNvCxnSpPr/>
            <p:nvPr/>
          </p:nvCxnSpPr>
          <p:spPr>
            <a:xfrm>
              <a:off x="647195" y="1089440"/>
              <a:ext cx="4231475" cy="3709684"/>
            </a:xfrm>
            <a:prstGeom prst="straightConnector1">
              <a:avLst/>
            </a:prstGeom>
            <a:noFill/>
            <a:ln cap="flat" cmpd="sng" w="231150">
              <a:solidFill>
                <a:srgbClr val="377FF2"/>
              </a:solidFill>
              <a:prstDash val="solid"/>
              <a:round/>
              <a:headEnd len="sm" w="sm" type="none"/>
              <a:tailEnd len="sm" w="sm" type="none"/>
            </a:ln>
          </p:spPr>
        </p:cxnSp>
        <p:cxnSp>
          <p:nvCxnSpPr>
            <p:cNvPr id="469" name="Google Shape;469;p23"/>
            <p:cNvCxnSpPr/>
            <p:nvPr/>
          </p:nvCxnSpPr>
          <p:spPr>
            <a:xfrm flipH="1" rot="10800000">
              <a:off x="2167208" y="4672062"/>
              <a:ext cx="2631916" cy="5166633"/>
            </a:xfrm>
            <a:prstGeom prst="straightConnector1">
              <a:avLst/>
            </a:prstGeom>
            <a:noFill/>
            <a:ln cap="flat" cmpd="sng" w="231150">
              <a:solidFill>
                <a:srgbClr val="377FF2"/>
              </a:solidFill>
              <a:prstDash val="solid"/>
              <a:round/>
              <a:headEnd len="sm" w="sm" type="none"/>
              <a:tailEnd len="sm" w="sm" type="none"/>
            </a:ln>
          </p:spPr>
        </p:cxnSp>
      </p:grpSp>
      <p:cxnSp>
        <p:nvCxnSpPr>
          <p:cNvPr id="470" name="Google Shape;470;p23"/>
          <p:cNvCxnSpPr/>
          <p:nvPr/>
        </p:nvCxnSpPr>
        <p:spPr>
          <a:xfrm>
            <a:off x="404341" y="732147"/>
            <a:ext cx="3997301" cy="3955286"/>
          </a:xfrm>
          <a:prstGeom prst="straightConnector1">
            <a:avLst/>
          </a:prstGeom>
          <a:noFill/>
          <a:ln cap="flat" cmpd="sng" w="180975">
            <a:solidFill>
              <a:srgbClr val="FFFFFF"/>
            </a:solidFill>
            <a:prstDash val="solid"/>
            <a:round/>
            <a:headEnd len="sm" w="sm" type="none"/>
            <a:tailEnd len="sm" w="sm" type="none"/>
          </a:ln>
        </p:spPr>
      </p:cxnSp>
      <p:cxnSp>
        <p:nvCxnSpPr>
          <p:cNvPr id="471" name="Google Shape;471;p23"/>
          <p:cNvCxnSpPr/>
          <p:nvPr/>
        </p:nvCxnSpPr>
        <p:spPr>
          <a:xfrm flipH="1" rot="10800000">
            <a:off x="466929" y="4666606"/>
            <a:ext cx="4033971" cy="4038937"/>
          </a:xfrm>
          <a:prstGeom prst="straightConnector1">
            <a:avLst/>
          </a:prstGeom>
          <a:noFill/>
          <a:ln cap="flat" cmpd="sng" w="180975">
            <a:solidFill>
              <a:srgbClr val="FFFFFF"/>
            </a:solidFill>
            <a:prstDash val="solid"/>
            <a:round/>
            <a:headEnd len="sm" w="sm" type="none"/>
            <a:tailEnd len="sm" w="sm" type="none"/>
          </a:ln>
        </p:spPr>
      </p:cxnSp>
      <p:cxnSp>
        <p:nvCxnSpPr>
          <p:cNvPr id="472" name="Google Shape;472;p23"/>
          <p:cNvCxnSpPr/>
          <p:nvPr/>
        </p:nvCxnSpPr>
        <p:spPr>
          <a:xfrm>
            <a:off x="8457801" y="4556821"/>
            <a:ext cx="1372398" cy="0"/>
          </a:xfrm>
          <a:prstGeom prst="straightConnector1">
            <a:avLst/>
          </a:prstGeom>
          <a:noFill/>
          <a:ln cap="flat" cmpd="sng" w="85725">
            <a:solidFill>
              <a:srgbClr val="377FF2"/>
            </a:solidFill>
            <a:prstDash val="solid"/>
            <a:round/>
            <a:headEnd len="med" w="med" type="stealth"/>
            <a:tailEnd len="med" w="med" type="stealth"/>
          </a:ln>
        </p:spPr>
      </p:cxnSp>
      <p:cxnSp>
        <p:nvCxnSpPr>
          <p:cNvPr id="473" name="Google Shape;473;p23"/>
          <p:cNvCxnSpPr/>
          <p:nvPr/>
        </p:nvCxnSpPr>
        <p:spPr>
          <a:xfrm>
            <a:off x="8457801" y="5143500"/>
            <a:ext cx="1372398" cy="0"/>
          </a:xfrm>
          <a:prstGeom prst="straightConnector1">
            <a:avLst/>
          </a:prstGeom>
          <a:noFill/>
          <a:ln cap="flat" cmpd="sng" w="85725">
            <a:solidFill>
              <a:srgbClr val="FFFFFF"/>
            </a:solidFill>
            <a:prstDash val="solid"/>
            <a:round/>
            <a:headEnd len="med" w="med" type="stealth"/>
            <a:tailEnd len="med" w="med" type="stealth"/>
          </a:ln>
        </p:spPr>
      </p:cxnSp>
      <p:sp>
        <p:nvSpPr>
          <p:cNvPr id="474" name="Google Shape;474;p23"/>
          <p:cNvSpPr txBox="1"/>
          <p:nvPr/>
        </p:nvSpPr>
        <p:spPr>
          <a:xfrm>
            <a:off x="2307654" y="8874263"/>
            <a:ext cx="3749948" cy="744911"/>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5031" u="none" cap="none" strike="noStrike">
                <a:solidFill>
                  <a:srgbClr val="377FF2"/>
                </a:solidFill>
                <a:latin typeface="Prompt Medium"/>
                <a:ea typeface="Prompt Medium"/>
                <a:cs typeface="Prompt Medium"/>
                <a:sym typeface="Prompt Medium"/>
              </a:rPr>
              <a:t>Value Map</a:t>
            </a:r>
            <a:endParaRPr/>
          </a:p>
        </p:txBody>
      </p:sp>
      <p:sp>
        <p:nvSpPr>
          <p:cNvPr id="475" name="Google Shape;475;p23"/>
          <p:cNvSpPr txBox="1"/>
          <p:nvPr/>
        </p:nvSpPr>
        <p:spPr>
          <a:xfrm>
            <a:off x="11064288" y="8874263"/>
            <a:ext cx="5918957" cy="744911"/>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5031" u="none" cap="none" strike="noStrike">
                <a:solidFill>
                  <a:srgbClr val="BBFF91"/>
                </a:solidFill>
                <a:latin typeface="Prompt Medium"/>
                <a:ea typeface="Prompt Medium"/>
                <a:cs typeface="Prompt Medium"/>
                <a:sym typeface="Prompt Medium"/>
              </a:rPr>
              <a:t>Customer Profile</a:t>
            </a:r>
            <a:endParaRPr/>
          </a:p>
        </p:txBody>
      </p:sp>
      <p:sp>
        <p:nvSpPr>
          <p:cNvPr id="476" name="Google Shape;476;p23"/>
          <p:cNvSpPr txBox="1"/>
          <p:nvPr/>
        </p:nvSpPr>
        <p:spPr>
          <a:xfrm>
            <a:off x="4182628" y="2148553"/>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BBFF91"/>
                </a:solidFill>
                <a:latin typeface="Inter"/>
                <a:ea typeface="Inter"/>
                <a:cs typeface="Inter"/>
                <a:sym typeface="Inter"/>
              </a:rPr>
              <a:t>Idea 01</a:t>
            </a:r>
            <a:endParaRPr/>
          </a:p>
        </p:txBody>
      </p:sp>
      <p:sp>
        <p:nvSpPr>
          <p:cNvPr id="477" name="Google Shape;477;p23"/>
          <p:cNvSpPr txBox="1"/>
          <p:nvPr/>
        </p:nvSpPr>
        <p:spPr>
          <a:xfrm>
            <a:off x="13520283" y="2148553"/>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Idea 01</a:t>
            </a:r>
            <a:endParaRPr/>
          </a:p>
        </p:txBody>
      </p:sp>
      <p:sp>
        <p:nvSpPr>
          <p:cNvPr id="478" name="Google Shape;478;p23"/>
          <p:cNvSpPr txBox="1"/>
          <p:nvPr/>
        </p:nvSpPr>
        <p:spPr>
          <a:xfrm>
            <a:off x="10650598" y="4115051"/>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Idea 02</a:t>
            </a:r>
            <a:endParaRPr/>
          </a:p>
        </p:txBody>
      </p:sp>
      <p:sp>
        <p:nvSpPr>
          <p:cNvPr id="479" name="Google Shape;479;p23"/>
          <p:cNvSpPr txBox="1"/>
          <p:nvPr/>
        </p:nvSpPr>
        <p:spPr>
          <a:xfrm>
            <a:off x="13763549" y="5613651"/>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Idea 03</a:t>
            </a:r>
            <a:endParaRPr/>
          </a:p>
        </p:txBody>
      </p:sp>
      <p:sp>
        <p:nvSpPr>
          <p:cNvPr id="480" name="Google Shape;480;p23"/>
          <p:cNvSpPr txBox="1"/>
          <p:nvPr/>
        </p:nvSpPr>
        <p:spPr>
          <a:xfrm>
            <a:off x="4182628" y="5727951"/>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BBFF91"/>
                </a:solidFill>
                <a:latin typeface="Inter"/>
                <a:ea typeface="Inter"/>
                <a:cs typeface="Inter"/>
                <a:sym typeface="Inter"/>
              </a:rPr>
              <a:t>Idea 02</a:t>
            </a:r>
            <a:endParaRPr/>
          </a:p>
        </p:txBody>
      </p:sp>
      <p:sp>
        <p:nvSpPr>
          <p:cNvPr id="481" name="Google Shape;481;p23"/>
          <p:cNvSpPr txBox="1"/>
          <p:nvPr/>
        </p:nvSpPr>
        <p:spPr>
          <a:xfrm>
            <a:off x="1028700" y="3540110"/>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BBFF91"/>
                </a:solidFill>
                <a:latin typeface="Inter"/>
                <a:ea typeface="Inter"/>
                <a:cs typeface="Inter"/>
                <a:sym typeface="Inter"/>
              </a:rPr>
              <a:t>Idea 02</a:t>
            </a:r>
            <a:endParaRPr/>
          </a:p>
        </p:txBody>
      </p:sp>
      <p:sp>
        <p:nvSpPr>
          <p:cNvPr id="482" name="Google Shape;482;p23"/>
          <p:cNvSpPr txBox="1"/>
          <p:nvPr/>
        </p:nvSpPr>
        <p:spPr>
          <a:xfrm>
            <a:off x="3173296" y="2694919"/>
            <a:ext cx="4357020" cy="69913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a:t>
            </a:r>
            <a:endParaRPr/>
          </a:p>
        </p:txBody>
      </p:sp>
      <p:sp>
        <p:nvSpPr>
          <p:cNvPr id="483" name="Google Shape;483;p23"/>
          <p:cNvSpPr txBox="1"/>
          <p:nvPr/>
        </p:nvSpPr>
        <p:spPr>
          <a:xfrm>
            <a:off x="12510951" y="2694919"/>
            <a:ext cx="4357020" cy="69913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a:t>
            </a:r>
            <a:endParaRPr/>
          </a:p>
        </p:txBody>
      </p:sp>
      <p:sp>
        <p:nvSpPr>
          <p:cNvPr id="484" name="Google Shape;484;p23"/>
          <p:cNvSpPr txBox="1"/>
          <p:nvPr/>
        </p:nvSpPr>
        <p:spPr>
          <a:xfrm>
            <a:off x="13655704" y="6160018"/>
            <a:ext cx="2554047" cy="106108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a:t>
            </a:r>
            <a:endParaRPr/>
          </a:p>
        </p:txBody>
      </p:sp>
      <p:sp>
        <p:nvSpPr>
          <p:cNvPr id="485" name="Google Shape;485;p23"/>
          <p:cNvSpPr txBox="1"/>
          <p:nvPr/>
        </p:nvSpPr>
        <p:spPr>
          <a:xfrm>
            <a:off x="3173296" y="6274318"/>
            <a:ext cx="4357020" cy="69913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a:t>
            </a:r>
            <a:endParaRPr/>
          </a:p>
        </p:txBody>
      </p:sp>
      <p:sp>
        <p:nvSpPr>
          <p:cNvPr id="486" name="Google Shape;486;p23"/>
          <p:cNvSpPr txBox="1"/>
          <p:nvPr/>
        </p:nvSpPr>
        <p:spPr>
          <a:xfrm>
            <a:off x="1371270" y="4086476"/>
            <a:ext cx="1653216" cy="142303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FFFFFF"/>
                </a:solidFill>
                <a:latin typeface="Inter"/>
                <a:ea typeface="Inter"/>
                <a:cs typeface="Inter"/>
                <a:sym typeface="Inter"/>
              </a:rPr>
              <a:t>Lorem ipsum dolor sit amet, consectetur adipiscing elit.</a:t>
            </a:r>
            <a:endParaRPr/>
          </a:p>
        </p:txBody>
      </p:sp>
      <p:sp>
        <p:nvSpPr>
          <p:cNvPr id="487" name="Google Shape;487;p23"/>
          <p:cNvSpPr txBox="1"/>
          <p:nvPr/>
        </p:nvSpPr>
        <p:spPr>
          <a:xfrm>
            <a:off x="10993168" y="4703824"/>
            <a:ext cx="1653216" cy="1423035"/>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491" name="Shape 491"/>
        <p:cNvGrpSpPr/>
        <p:nvPr/>
      </p:nvGrpSpPr>
      <p:grpSpPr>
        <a:xfrm>
          <a:off x="0" y="0"/>
          <a:ext cx="0" cy="0"/>
          <a:chOff x="0" y="0"/>
          <a:chExt cx="0" cy="0"/>
        </a:xfrm>
      </p:grpSpPr>
      <p:pic>
        <p:nvPicPr>
          <p:cNvPr id="492" name="Google Shape;492;p24"/>
          <p:cNvPicPr preferRelativeResize="0"/>
          <p:nvPr/>
        </p:nvPicPr>
        <p:blipFill rotWithShape="1">
          <a:blip r:embed="rId3">
            <a:alphaModFix/>
          </a:blip>
          <a:srcRect b="34426" l="0" r="2448" t="2045"/>
          <a:stretch/>
        </p:blipFill>
        <p:spPr>
          <a:xfrm>
            <a:off x="997225" y="0"/>
            <a:ext cx="17290900" cy="8637448"/>
          </a:xfrm>
          <a:prstGeom prst="rect">
            <a:avLst/>
          </a:prstGeom>
          <a:noFill/>
          <a:ln>
            <a:noFill/>
          </a:ln>
        </p:spPr>
      </p:pic>
      <p:grpSp>
        <p:nvGrpSpPr>
          <p:cNvPr id="493" name="Google Shape;493;p24"/>
          <p:cNvGrpSpPr/>
          <p:nvPr/>
        </p:nvGrpSpPr>
        <p:grpSpPr>
          <a:xfrm>
            <a:off x="6854726" y="4633085"/>
            <a:ext cx="4943365" cy="4943365"/>
            <a:chOff x="0" y="0"/>
            <a:chExt cx="812800" cy="812800"/>
          </a:xfrm>
        </p:grpSpPr>
        <p:sp>
          <p:nvSpPr>
            <p:cNvPr id="494" name="Google Shape;49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4"/>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4"/>
          <p:cNvGrpSpPr/>
          <p:nvPr/>
        </p:nvGrpSpPr>
        <p:grpSpPr>
          <a:xfrm>
            <a:off x="0" y="7034526"/>
            <a:ext cx="18288118" cy="3252734"/>
            <a:chOff x="0" y="-9525"/>
            <a:chExt cx="4816592" cy="1129500"/>
          </a:xfrm>
        </p:grpSpPr>
        <p:sp>
          <p:nvSpPr>
            <p:cNvPr id="497" name="Google Shape;497;p24"/>
            <p:cNvSpPr/>
            <p:nvPr/>
          </p:nvSpPr>
          <p:spPr>
            <a:xfrm>
              <a:off x="0" y="0"/>
              <a:ext cx="4816592" cy="1119898"/>
            </a:xfrm>
            <a:custGeom>
              <a:rect b="b" l="l" r="r" t="t"/>
              <a:pathLst>
                <a:path extrusionOk="0" h="1119898" w="4816592">
                  <a:moveTo>
                    <a:pt x="0" y="0"/>
                  </a:moveTo>
                  <a:lnTo>
                    <a:pt x="4816592" y="0"/>
                  </a:lnTo>
                  <a:lnTo>
                    <a:pt x="4816592" y="1119898"/>
                  </a:lnTo>
                  <a:lnTo>
                    <a:pt x="0" y="1119898"/>
                  </a:lnTo>
                  <a:close/>
                </a:path>
              </a:pathLst>
            </a:custGeom>
            <a:solidFill>
              <a:srgbClr val="000000"/>
            </a:solidFill>
            <a:ln>
              <a:noFill/>
            </a:ln>
          </p:spPr>
        </p:sp>
        <p:sp>
          <p:nvSpPr>
            <p:cNvPr id="498" name="Google Shape;498;p24"/>
            <p:cNvSpPr txBox="1"/>
            <p:nvPr/>
          </p:nvSpPr>
          <p:spPr>
            <a:xfrm>
              <a:off x="0" y="-9525"/>
              <a:ext cx="4816500" cy="1129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4"/>
          <p:cNvGrpSpPr/>
          <p:nvPr/>
        </p:nvGrpSpPr>
        <p:grpSpPr>
          <a:xfrm>
            <a:off x="0" y="7068600"/>
            <a:ext cx="18288118" cy="3692981"/>
            <a:chOff x="0" y="-9525"/>
            <a:chExt cx="4816592" cy="847500"/>
          </a:xfrm>
        </p:grpSpPr>
        <p:sp>
          <p:nvSpPr>
            <p:cNvPr id="500" name="Google Shape;500;p24"/>
            <p:cNvSpPr/>
            <p:nvPr/>
          </p:nvSpPr>
          <p:spPr>
            <a:xfrm>
              <a:off x="0" y="1"/>
              <a:ext cx="4816592" cy="764330"/>
            </a:xfrm>
            <a:custGeom>
              <a:rect b="b" l="l" r="r" t="t"/>
              <a:pathLst>
                <a:path extrusionOk="0" h="1119898" w="4816592">
                  <a:moveTo>
                    <a:pt x="0" y="0"/>
                  </a:moveTo>
                  <a:lnTo>
                    <a:pt x="4816592" y="0"/>
                  </a:lnTo>
                  <a:lnTo>
                    <a:pt x="4816592" y="1119898"/>
                  </a:lnTo>
                  <a:lnTo>
                    <a:pt x="0" y="1119898"/>
                  </a:lnTo>
                  <a:close/>
                </a:path>
              </a:pathLst>
            </a:custGeom>
            <a:solidFill>
              <a:srgbClr val="FFFFFF"/>
            </a:solidFill>
            <a:ln>
              <a:noFill/>
            </a:ln>
          </p:spPr>
        </p:sp>
        <p:sp>
          <p:nvSpPr>
            <p:cNvPr id="501" name="Google Shape;501;p24"/>
            <p:cNvSpPr txBox="1"/>
            <p:nvPr/>
          </p:nvSpPr>
          <p:spPr>
            <a:xfrm>
              <a:off x="0" y="-9525"/>
              <a:ext cx="4816500" cy="84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4"/>
          <p:cNvGrpSpPr/>
          <p:nvPr/>
        </p:nvGrpSpPr>
        <p:grpSpPr>
          <a:xfrm>
            <a:off x="6883763" y="4662122"/>
            <a:ext cx="4885291" cy="4885291"/>
            <a:chOff x="0" y="0"/>
            <a:chExt cx="812800" cy="812800"/>
          </a:xfrm>
        </p:grpSpPr>
        <p:sp>
          <p:nvSpPr>
            <p:cNvPr id="503" name="Google Shape;50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5" name="Google Shape;505;p24"/>
          <p:cNvSpPr txBox="1"/>
          <p:nvPr/>
        </p:nvSpPr>
        <p:spPr>
          <a:xfrm>
            <a:off x="7060002" y="4925028"/>
            <a:ext cx="4167997" cy="2742610"/>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0" i="0" lang="en-US" sz="17654" u="none" cap="none" strike="noStrike">
                <a:solidFill>
                  <a:srgbClr val="377FF2"/>
                </a:solidFill>
                <a:latin typeface="Prompt"/>
                <a:ea typeface="Prompt"/>
                <a:cs typeface="Prompt"/>
                <a:sym typeface="Prompt"/>
              </a:rPr>
              <a:t>02</a:t>
            </a:r>
            <a:endParaRPr/>
          </a:p>
        </p:txBody>
      </p:sp>
      <p:sp>
        <p:nvSpPr>
          <p:cNvPr id="506" name="Google Shape;506;p24"/>
          <p:cNvSpPr txBox="1"/>
          <p:nvPr/>
        </p:nvSpPr>
        <p:spPr>
          <a:xfrm>
            <a:off x="683447" y="7566903"/>
            <a:ext cx="16921106"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a:ea typeface="Prompt"/>
                <a:cs typeface="Prompt"/>
                <a:sym typeface="Prompt"/>
              </a:rPr>
              <a:t>OUR PROJECTS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510" name="Shape 510"/>
        <p:cNvGrpSpPr/>
        <p:nvPr/>
      </p:nvGrpSpPr>
      <p:grpSpPr>
        <a:xfrm>
          <a:off x="0" y="0"/>
          <a:ext cx="0" cy="0"/>
          <a:chOff x="0" y="0"/>
          <a:chExt cx="0" cy="0"/>
        </a:xfrm>
      </p:grpSpPr>
      <p:grpSp>
        <p:nvGrpSpPr>
          <p:cNvPr id="511" name="Google Shape;511;p25"/>
          <p:cNvGrpSpPr/>
          <p:nvPr/>
        </p:nvGrpSpPr>
        <p:grpSpPr>
          <a:xfrm>
            <a:off x="10173703" y="3124185"/>
            <a:ext cx="5207644" cy="5207644"/>
            <a:chOff x="0" y="0"/>
            <a:chExt cx="812800" cy="812800"/>
          </a:xfrm>
        </p:grpSpPr>
        <p:sp>
          <p:nvSpPr>
            <p:cNvPr id="512" name="Google Shape;51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5"/>
          <p:cNvGrpSpPr/>
          <p:nvPr/>
        </p:nvGrpSpPr>
        <p:grpSpPr>
          <a:xfrm>
            <a:off x="2906653" y="3124185"/>
            <a:ext cx="5207644" cy="5207644"/>
            <a:chOff x="0" y="0"/>
            <a:chExt cx="812800" cy="812800"/>
          </a:xfrm>
        </p:grpSpPr>
        <p:sp>
          <p:nvSpPr>
            <p:cNvPr id="515" name="Google Shape;51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25"/>
          <p:cNvSpPr txBox="1"/>
          <p:nvPr/>
        </p:nvSpPr>
        <p:spPr>
          <a:xfrm>
            <a:off x="4204354" y="787813"/>
            <a:ext cx="9879293" cy="1607842"/>
          </a:xfrm>
          <a:prstGeom prst="rect">
            <a:avLst/>
          </a:prstGeom>
          <a:noFill/>
          <a:ln>
            <a:noFill/>
          </a:ln>
        </p:spPr>
        <p:txBody>
          <a:bodyPr anchorCtr="0" anchor="t" bIns="0" lIns="0" spcFirstLastPara="1" rIns="0" wrap="square" tIns="0">
            <a:spAutoFit/>
          </a:bodyPr>
          <a:lstStyle/>
          <a:p>
            <a:pPr indent="0" lvl="0" marL="0" marR="0" rtl="0" algn="ctr">
              <a:lnSpc>
                <a:spcPct val="132995"/>
              </a:lnSpc>
              <a:spcBef>
                <a:spcPts val="0"/>
              </a:spcBef>
              <a:spcAft>
                <a:spcPts val="0"/>
              </a:spcAft>
              <a:buNone/>
            </a:pPr>
            <a:r>
              <a:rPr b="0" i="0" lang="en-US" sz="9777" u="none" cap="none" strike="noStrike">
                <a:solidFill>
                  <a:srgbClr val="FFFFFF"/>
                </a:solidFill>
                <a:latin typeface="Prompt Medium"/>
                <a:ea typeface="Prompt Medium"/>
                <a:cs typeface="Prompt Medium"/>
                <a:sym typeface="Prompt Medium"/>
              </a:rPr>
              <a:t>Project Goals</a:t>
            </a:r>
            <a:endParaRPr/>
          </a:p>
        </p:txBody>
      </p:sp>
      <p:sp>
        <p:nvSpPr>
          <p:cNvPr id="518" name="Google Shape;518;p25"/>
          <p:cNvSpPr txBox="1"/>
          <p:nvPr/>
        </p:nvSpPr>
        <p:spPr>
          <a:xfrm>
            <a:off x="3635501" y="4172580"/>
            <a:ext cx="3749948" cy="443865"/>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1" i="0" lang="en-US" sz="3000" u="none" cap="none" strike="noStrike">
                <a:solidFill>
                  <a:srgbClr val="377FF2"/>
                </a:solidFill>
                <a:latin typeface="Prompt"/>
                <a:ea typeface="Prompt"/>
                <a:cs typeface="Prompt"/>
                <a:sym typeface="Prompt"/>
              </a:rPr>
              <a:t>Goal 1</a:t>
            </a:r>
            <a:endParaRPr/>
          </a:p>
        </p:txBody>
      </p:sp>
      <p:sp>
        <p:nvSpPr>
          <p:cNvPr id="519" name="Google Shape;519;p25"/>
          <p:cNvSpPr txBox="1"/>
          <p:nvPr/>
        </p:nvSpPr>
        <p:spPr>
          <a:xfrm>
            <a:off x="10902551" y="4172580"/>
            <a:ext cx="3749948" cy="443865"/>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1" i="0" lang="en-US" sz="3000" u="none" cap="none" strike="noStrike">
                <a:solidFill>
                  <a:srgbClr val="377FF2"/>
                </a:solidFill>
                <a:latin typeface="Prompt"/>
                <a:ea typeface="Prompt"/>
                <a:cs typeface="Prompt"/>
                <a:sym typeface="Prompt"/>
              </a:rPr>
              <a:t>Goal 2</a:t>
            </a:r>
            <a:endParaRPr/>
          </a:p>
        </p:txBody>
      </p:sp>
      <p:sp>
        <p:nvSpPr>
          <p:cNvPr id="520" name="Google Shape;520;p25"/>
          <p:cNvSpPr txBox="1"/>
          <p:nvPr/>
        </p:nvSpPr>
        <p:spPr>
          <a:xfrm>
            <a:off x="3450544" y="4913083"/>
            <a:ext cx="4119900" cy="1693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Medium"/>
                <a:ea typeface="Inter Medium"/>
                <a:cs typeface="Inter Medium"/>
                <a:sym typeface="Inter Medium"/>
              </a:rPr>
              <a:t>Lorem ipsum dolor sit amet, consectetur adipiscing elit, sed do eiusmod tempor incididunt ut labore et dolore magna aliqua.</a:t>
            </a:r>
            <a:endParaRPr/>
          </a:p>
        </p:txBody>
      </p:sp>
      <p:sp>
        <p:nvSpPr>
          <p:cNvPr id="521" name="Google Shape;521;p25"/>
          <p:cNvSpPr txBox="1"/>
          <p:nvPr/>
        </p:nvSpPr>
        <p:spPr>
          <a:xfrm>
            <a:off x="10717595" y="4913083"/>
            <a:ext cx="4119900" cy="16932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Medium"/>
                <a:ea typeface="Inter Medium"/>
                <a:cs typeface="Inter Medium"/>
                <a:sym typeface="Inter Medium"/>
              </a:rPr>
              <a:t>Lorem ipsum dolor sit amet, consectetur adipiscing elit, sed do eiusmod tempor incididunt ut labore et dolore magna aliqua.</a:t>
            </a:r>
            <a:endParaRPr/>
          </a:p>
        </p:txBody>
      </p:sp>
      <p:pic>
        <p:nvPicPr>
          <p:cNvPr id="522" name="Google Shape;522;p25"/>
          <p:cNvPicPr preferRelativeResize="0"/>
          <p:nvPr/>
        </p:nvPicPr>
        <p:blipFill rotWithShape="1">
          <a:blip r:embed="rId3">
            <a:alphaModFix/>
          </a:blip>
          <a:srcRect b="22546" l="50000" r="0" t="0"/>
          <a:stretch/>
        </p:blipFill>
        <p:spPr>
          <a:xfrm>
            <a:off x="0" y="907975"/>
            <a:ext cx="5413024" cy="9379026"/>
          </a:xfrm>
          <a:prstGeom prst="rect">
            <a:avLst/>
          </a:prstGeom>
          <a:noFill/>
          <a:ln>
            <a:noFill/>
          </a:ln>
        </p:spPr>
      </p:pic>
      <p:pic>
        <p:nvPicPr>
          <p:cNvPr id="523" name="Google Shape;523;p25"/>
          <p:cNvPicPr preferRelativeResize="0"/>
          <p:nvPr/>
        </p:nvPicPr>
        <p:blipFill rotWithShape="1">
          <a:blip r:embed="rId4">
            <a:alphaModFix/>
          </a:blip>
          <a:srcRect b="20867" l="0" r="50124" t="0"/>
          <a:stretch/>
        </p:blipFill>
        <p:spPr>
          <a:xfrm>
            <a:off x="13579300" y="907975"/>
            <a:ext cx="4708702" cy="93790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527" name="Shape 527"/>
        <p:cNvGrpSpPr/>
        <p:nvPr/>
      </p:nvGrpSpPr>
      <p:grpSpPr>
        <a:xfrm>
          <a:off x="0" y="0"/>
          <a:ext cx="0" cy="0"/>
          <a:chOff x="0" y="0"/>
          <a:chExt cx="0" cy="0"/>
        </a:xfrm>
      </p:grpSpPr>
      <p:pic>
        <p:nvPicPr>
          <p:cNvPr id="528" name="Google Shape;528;p26"/>
          <p:cNvPicPr preferRelativeResize="0"/>
          <p:nvPr/>
        </p:nvPicPr>
        <p:blipFill>
          <a:blip r:embed="rId3">
            <a:alphaModFix/>
          </a:blip>
          <a:stretch>
            <a:fillRect/>
          </a:stretch>
        </p:blipFill>
        <p:spPr>
          <a:xfrm>
            <a:off x="15579950" y="447057"/>
            <a:ext cx="2145075" cy="2106983"/>
          </a:xfrm>
          <a:prstGeom prst="rect">
            <a:avLst/>
          </a:prstGeom>
          <a:noFill/>
          <a:ln>
            <a:noFill/>
          </a:ln>
        </p:spPr>
      </p:pic>
      <p:pic>
        <p:nvPicPr>
          <p:cNvPr id="529" name="Google Shape;529;p26"/>
          <p:cNvPicPr preferRelativeResize="0"/>
          <p:nvPr/>
        </p:nvPicPr>
        <p:blipFill rotWithShape="1">
          <a:blip r:embed="rId4">
            <a:alphaModFix/>
          </a:blip>
          <a:srcRect b="0" l="16555" r="0" t="0"/>
          <a:stretch/>
        </p:blipFill>
        <p:spPr>
          <a:xfrm>
            <a:off x="-28574" y="657000"/>
            <a:ext cx="4053500" cy="2562000"/>
          </a:xfrm>
          <a:prstGeom prst="rect">
            <a:avLst/>
          </a:prstGeom>
          <a:noFill/>
          <a:ln>
            <a:noFill/>
          </a:ln>
        </p:spPr>
      </p:pic>
      <p:sp>
        <p:nvSpPr>
          <p:cNvPr id="530" name="Google Shape;530;p26"/>
          <p:cNvSpPr txBox="1"/>
          <p:nvPr/>
        </p:nvSpPr>
        <p:spPr>
          <a:xfrm>
            <a:off x="3515624" y="888253"/>
            <a:ext cx="11256752" cy="1289410"/>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0" i="0" lang="en-US" sz="8680" u="none" cap="none" strike="noStrike">
                <a:solidFill>
                  <a:srgbClr val="FFFFFF"/>
                </a:solidFill>
                <a:latin typeface="Prompt Medium"/>
                <a:ea typeface="Prompt Medium"/>
                <a:cs typeface="Prompt Medium"/>
                <a:sym typeface="Prompt Medium"/>
              </a:rPr>
              <a:t>Important Table</a:t>
            </a:r>
            <a:endParaRPr/>
          </a:p>
        </p:txBody>
      </p:sp>
      <p:graphicFrame>
        <p:nvGraphicFramePr>
          <p:cNvPr id="531" name="Google Shape;531;p26"/>
          <p:cNvGraphicFramePr/>
          <p:nvPr/>
        </p:nvGraphicFramePr>
        <p:xfrm>
          <a:off x="-28575" y="2995401"/>
          <a:ext cx="3000000" cy="3000000"/>
        </p:xfrm>
        <a:graphic>
          <a:graphicData uri="http://schemas.openxmlformats.org/drawingml/2006/table">
            <a:tbl>
              <a:tblPr>
                <a:noFill/>
                <a:tableStyleId>{07BE80E0-6F33-4F8F-9453-69FDE936AA6E}</a:tableStyleId>
              </a:tblPr>
              <a:tblGrid>
                <a:gridCol w="4579150"/>
                <a:gridCol w="4579150"/>
                <a:gridCol w="4579150"/>
                <a:gridCol w="4579150"/>
              </a:tblGrid>
              <a:tr h="1894375">
                <a:tc>
                  <a:txBody>
                    <a:bodyPr/>
                    <a:lstStyle/>
                    <a:p>
                      <a:pPr indent="0" lvl="0" marL="0" marR="0" rtl="0" algn="ctr">
                        <a:lnSpc>
                          <a:spcPct val="310181"/>
                        </a:lnSpc>
                        <a:spcBef>
                          <a:spcPts val="0"/>
                        </a:spcBef>
                        <a:spcAft>
                          <a:spcPts val="0"/>
                        </a:spcAft>
                        <a:buNone/>
                      </a:pPr>
                      <a:r>
                        <a:t/>
                      </a:r>
                      <a:endParaRPr sz="1100" u="none" cap="none" strike="noStrike"/>
                    </a:p>
                  </a:txBody>
                  <a:tcPr marT="232200" marB="232200" marR="232200" marL="232200" anchor="ctr">
                    <a:lnL cap="flat" cmpd="sng" w="116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5"/>
                        </a:lnSpc>
                        <a:spcBef>
                          <a:spcPts val="0"/>
                        </a:spcBef>
                        <a:spcAft>
                          <a:spcPts val="0"/>
                        </a:spcAft>
                        <a:buNone/>
                      </a:pPr>
                      <a:r>
                        <a:rPr b="1" lang="en-US" sz="3437" u="none" cap="none" strike="noStrike">
                          <a:solidFill>
                            <a:srgbClr val="377FF2"/>
                          </a:solidFill>
                          <a:latin typeface="Prompt"/>
                          <a:ea typeface="Prompt"/>
                          <a:cs typeface="Prompt"/>
                          <a:sym typeface="Prompt"/>
                        </a:rPr>
                        <a:t>Item 1</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5"/>
                        </a:lnSpc>
                        <a:spcBef>
                          <a:spcPts val="0"/>
                        </a:spcBef>
                        <a:spcAft>
                          <a:spcPts val="0"/>
                        </a:spcAft>
                        <a:buNone/>
                      </a:pPr>
                      <a:r>
                        <a:rPr b="1" lang="en-US" sz="3437" u="none" cap="none" strike="noStrike">
                          <a:solidFill>
                            <a:srgbClr val="377FF2"/>
                          </a:solidFill>
                          <a:latin typeface="Prompt"/>
                          <a:ea typeface="Prompt"/>
                          <a:cs typeface="Prompt"/>
                          <a:sym typeface="Prompt"/>
                        </a:rPr>
                        <a:t>Item 2</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5"/>
                        </a:lnSpc>
                        <a:spcBef>
                          <a:spcPts val="0"/>
                        </a:spcBef>
                        <a:spcAft>
                          <a:spcPts val="0"/>
                        </a:spcAft>
                        <a:buNone/>
                      </a:pPr>
                      <a:r>
                        <a:rPr b="1" lang="en-US" sz="3437" u="none" cap="none" strike="noStrike">
                          <a:solidFill>
                            <a:srgbClr val="377FF2"/>
                          </a:solidFill>
                          <a:latin typeface="Prompt"/>
                          <a:ea typeface="Prompt"/>
                          <a:cs typeface="Prompt"/>
                          <a:sym typeface="Prompt"/>
                        </a:rPr>
                        <a:t>Item 3</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11600">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r>
              <a:tr h="1799075">
                <a:tc>
                  <a:txBody>
                    <a:bodyPr/>
                    <a:lstStyle/>
                    <a:p>
                      <a:pPr indent="0" lvl="0" marL="0" marR="0" rtl="0" algn="ctr">
                        <a:lnSpc>
                          <a:spcPct val="140014"/>
                        </a:lnSpc>
                        <a:spcBef>
                          <a:spcPts val="0"/>
                        </a:spcBef>
                        <a:spcAft>
                          <a:spcPts val="0"/>
                        </a:spcAft>
                        <a:buNone/>
                      </a:pPr>
                      <a:r>
                        <a:rPr b="1" lang="en-US" sz="2799" u="none" cap="none" strike="noStrike">
                          <a:solidFill>
                            <a:srgbClr val="377FF2"/>
                          </a:solidFill>
                          <a:latin typeface="Prompt"/>
                          <a:ea typeface="Prompt"/>
                          <a:cs typeface="Prompt"/>
                          <a:sym typeface="Prompt"/>
                        </a:rPr>
                        <a:t>Week 1</a:t>
                      </a:r>
                      <a:endParaRPr sz="1100" u="none" cap="none" strike="noStrike"/>
                    </a:p>
                  </a:txBody>
                  <a:tcPr marT="232200" marB="232200" marR="232200" marL="232200" anchor="ctr">
                    <a:lnL cap="flat" cmpd="sng" w="116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250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70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500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11600">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r>
              <a:tr h="1799075">
                <a:tc>
                  <a:txBody>
                    <a:bodyPr/>
                    <a:lstStyle/>
                    <a:p>
                      <a:pPr indent="0" lvl="0" marL="0" marR="0" rtl="0" algn="ctr">
                        <a:lnSpc>
                          <a:spcPct val="140014"/>
                        </a:lnSpc>
                        <a:spcBef>
                          <a:spcPts val="0"/>
                        </a:spcBef>
                        <a:spcAft>
                          <a:spcPts val="0"/>
                        </a:spcAft>
                        <a:buNone/>
                      </a:pPr>
                      <a:r>
                        <a:rPr b="1" lang="en-US" sz="2799" u="none" cap="none" strike="noStrike">
                          <a:solidFill>
                            <a:srgbClr val="377FF2"/>
                          </a:solidFill>
                          <a:latin typeface="Prompt"/>
                          <a:ea typeface="Prompt"/>
                          <a:cs typeface="Prompt"/>
                          <a:sym typeface="Prompt"/>
                        </a:rPr>
                        <a:t>Week 2</a:t>
                      </a:r>
                      <a:endParaRPr sz="1100" u="none" cap="none" strike="noStrike"/>
                    </a:p>
                  </a:txBody>
                  <a:tcPr marT="232200" marB="232200" marR="232200" marL="232200" anchor="ctr">
                    <a:lnL cap="flat" cmpd="sng" w="116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330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90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450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11600">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46425">
                      <a:solidFill>
                        <a:srgbClr val="377FF2"/>
                      </a:solidFill>
                      <a:prstDash val="solid"/>
                      <a:round/>
                      <a:headEnd len="sm" w="sm" type="none"/>
                      <a:tailEnd len="sm" w="sm" type="none"/>
                    </a:lnB>
                    <a:solidFill>
                      <a:srgbClr val="FFFFFF"/>
                    </a:solidFill>
                  </a:tcPr>
                </a:tc>
              </a:tr>
              <a:tr h="1799075">
                <a:tc>
                  <a:txBody>
                    <a:bodyPr/>
                    <a:lstStyle/>
                    <a:p>
                      <a:pPr indent="0" lvl="0" marL="0" marR="0" rtl="0" algn="ctr">
                        <a:lnSpc>
                          <a:spcPct val="140014"/>
                        </a:lnSpc>
                        <a:spcBef>
                          <a:spcPts val="0"/>
                        </a:spcBef>
                        <a:spcAft>
                          <a:spcPts val="0"/>
                        </a:spcAft>
                        <a:buNone/>
                      </a:pPr>
                      <a:r>
                        <a:rPr b="1" lang="en-US" sz="2799" u="none" cap="none" strike="noStrike">
                          <a:solidFill>
                            <a:srgbClr val="377FF2"/>
                          </a:solidFill>
                          <a:latin typeface="Prompt"/>
                          <a:ea typeface="Prompt"/>
                          <a:cs typeface="Prompt"/>
                          <a:sym typeface="Prompt"/>
                        </a:rPr>
                        <a:t>Week 3</a:t>
                      </a:r>
                      <a:endParaRPr sz="1100" u="none" cap="none" strike="noStrike"/>
                    </a:p>
                  </a:txBody>
                  <a:tcPr marT="232200" marB="232200" marR="232200" marL="232200" anchor="ctr">
                    <a:lnL cap="flat" cmpd="sng" w="11600">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400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130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c>
                  <a:txBody>
                    <a:bodyPr/>
                    <a:lstStyle/>
                    <a:p>
                      <a:pPr indent="0" lvl="0" marL="0" marR="0" rtl="0" algn="ctr">
                        <a:lnSpc>
                          <a:spcPct val="140008"/>
                        </a:lnSpc>
                        <a:spcBef>
                          <a:spcPts val="0"/>
                        </a:spcBef>
                        <a:spcAft>
                          <a:spcPts val="0"/>
                        </a:spcAft>
                        <a:buNone/>
                      </a:pPr>
                      <a:r>
                        <a:rPr lang="en-US" sz="2437" u="none" cap="none" strike="noStrike">
                          <a:solidFill>
                            <a:srgbClr val="000000"/>
                          </a:solidFill>
                          <a:latin typeface="Inter"/>
                          <a:ea typeface="Inter"/>
                          <a:cs typeface="Inter"/>
                          <a:sym typeface="Inter"/>
                        </a:rPr>
                        <a:t>550</a:t>
                      </a:r>
                      <a:endParaRPr sz="1100" u="none" cap="none" strike="noStrike"/>
                    </a:p>
                  </a:txBody>
                  <a:tcPr marT="232200" marB="232200" marR="232200" marL="232200" anchor="ctr">
                    <a:lnL cap="flat" cmpd="sng" w="9525">
                      <a:solidFill>
                        <a:srgbClr val="FFFFFF"/>
                      </a:solidFill>
                      <a:prstDash val="solid"/>
                      <a:round/>
                      <a:headEnd len="sm" w="sm" type="none"/>
                      <a:tailEnd len="sm" w="sm" type="none"/>
                    </a:lnL>
                    <a:lnR cap="flat" cmpd="sng" w="11600">
                      <a:solidFill>
                        <a:srgbClr val="FFFFFF"/>
                      </a:solidFill>
                      <a:prstDash val="solid"/>
                      <a:round/>
                      <a:headEnd len="sm" w="sm" type="none"/>
                      <a:tailEnd len="sm" w="sm" type="none"/>
                    </a:lnR>
                    <a:lnT cap="flat" cmpd="sng" w="46425">
                      <a:solidFill>
                        <a:srgbClr val="377FF2"/>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535" name="Shape 535"/>
        <p:cNvGrpSpPr/>
        <p:nvPr/>
      </p:nvGrpSpPr>
      <p:grpSpPr>
        <a:xfrm>
          <a:off x="0" y="0"/>
          <a:ext cx="0" cy="0"/>
          <a:chOff x="0" y="0"/>
          <a:chExt cx="0" cy="0"/>
        </a:xfrm>
      </p:grpSpPr>
      <p:pic>
        <p:nvPicPr>
          <p:cNvPr id="536" name="Google Shape;536;p27"/>
          <p:cNvPicPr preferRelativeResize="0"/>
          <p:nvPr/>
        </p:nvPicPr>
        <p:blipFill rotWithShape="1">
          <a:blip r:embed="rId3">
            <a:alphaModFix/>
          </a:blip>
          <a:srcRect b="25884" l="0" r="0" t="10790"/>
          <a:stretch/>
        </p:blipFill>
        <p:spPr>
          <a:xfrm>
            <a:off x="0" y="2614645"/>
            <a:ext cx="18288000" cy="7672355"/>
          </a:xfrm>
          <a:prstGeom prst="rect">
            <a:avLst/>
          </a:prstGeom>
          <a:noFill/>
          <a:ln>
            <a:noFill/>
          </a:ln>
        </p:spPr>
      </p:pic>
      <p:pic>
        <p:nvPicPr>
          <p:cNvPr id="537" name="Google Shape;537;p27"/>
          <p:cNvPicPr preferRelativeResize="0"/>
          <p:nvPr/>
        </p:nvPicPr>
        <p:blipFill rotWithShape="1">
          <a:blip r:embed="rId4">
            <a:alphaModFix/>
          </a:blip>
          <a:srcRect b="41445" l="15490" r="0" t="0"/>
          <a:stretch/>
        </p:blipFill>
        <p:spPr>
          <a:xfrm>
            <a:off x="0" y="1054100"/>
            <a:ext cx="13110099" cy="9232901"/>
          </a:xfrm>
          <a:prstGeom prst="rect">
            <a:avLst/>
          </a:prstGeom>
          <a:noFill/>
          <a:ln>
            <a:noFill/>
          </a:ln>
        </p:spPr>
      </p:pic>
      <p:sp>
        <p:nvSpPr>
          <p:cNvPr id="538" name="Google Shape;538;p27"/>
          <p:cNvSpPr txBox="1"/>
          <p:nvPr/>
        </p:nvSpPr>
        <p:spPr>
          <a:xfrm>
            <a:off x="2722500" y="607695"/>
            <a:ext cx="12843000" cy="1399800"/>
          </a:xfrm>
          <a:prstGeom prst="rect">
            <a:avLst/>
          </a:prstGeom>
          <a:noFill/>
          <a:ln>
            <a:noFill/>
          </a:ln>
        </p:spPr>
        <p:txBody>
          <a:bodyPr anchorCtr="0" anchor="t" bIns="0" lIns="0" spcFirstLastPara="1" rIns="0" wrap="square" tIns="0">
            <a:spAutoFit/>
          </a:bodyPr>
          <a:lstStyle/>
          <a:p>
            <a:pPr indent="0" lvl="0" marL="0" marR="0" rtl="0" algn="ctr">
              <a:lnSpc>
                <a:spcPct val="190000"/>
              </a:lnSpc>
              <a:spcBef>
                <a:spcPts val="0"/>
              </a:spcBef>
              <a:spcAft>
                <a:spcPts val="0"/>
              </a:spcAft>
              <a:buNone/>
            </a:pPr>
            <a:r>
              <a:rPr b="1" i="0" lang="en-US" sz="3136" u="none" cap="none" strike="noStrike">
                <a:solidFill>
                  <a:srgbClr val="FFFFFF"/>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133" name="Shape 133"/>
        <p:cNvGrpSpPr/>
        <p:nvPr/>
      </p:nvGrpSpPr>
      <p:grpSpPr>
        <a:xfrm>
          <a:off x="0" y="0"/>
          <a:ext cx="0" cy="0"/>
          <a:chOff x="0" y="0"/>
          <a:chExt cx="0" cy="0"/>
        </a:xfrm>
      </p:grpSpPr>
      <p:sp>
        <p:nvSpPr>
          <p:cNvPr id="134" name="Google Shape;134;p10"/>
          <p:cNvSpPr txBox="1"/>
          <p:nvPr/>
        </p:nvSpPr>
        <p:spPr>
          <a:xfrm>
            <a:off x="542011" y="1000125"/>
            <a:ext cx="17204100" cy="1719600"/>
          </a:xfrm>
          <a:prstGeom prst="rect">
            <a:avLst/>
          </a:prstGeom>
          <a:noFill/>
          <a:ln>
            <a:noFill/>
          </a:ln>
        </p:spPr>
        <p:txBody>
          <a:bodyPr anchorCtr="0" anchor="t" bIns="0" lIns="0" spcFirstLastPara="1" rIns="0" wrap="square" tIns="0">
            <a:noAutofit/>
          </a:bodyPr>
          <a:lstStyle/>
          <a:p>
            <a:pPr indent="0" lvl="0" marL="0" marR="0" rtl="0" algn="ctr">
              <a:lnSpc>
                <a:spcPct val="122997"/>
              </a:lnSpc>
              <a:spcBef>
                <a:spcPts val="0"/>
              </a:spcBef>
              <a:spcAft>
                <a:spcPts val="0"/>
              </a:spcAft>
              <a:buNone/>
            </a:pPr>
            <a:r>
              <a:rPr b="0" i="0" lang="en-US" sz="11136" u="none" cap="none" strike="noStrike">
                <a:solidFill>
                  <a:srgbClr val="FFFFFF"/>
                </a:solidFill>
                <a:latin typeface="Prompt"/>
                <a:ea typeface="Prompt"/>
                <a:cs typeface="Prompt"/>
                <a:sym typeface="Prompt"/>
              </a:rPr>
              <a:t>TABLE OF CONTENTS</a:t>
            </a:r>
            <a:endParaRPr/>
          </a:p>
        </p:txBody>
      </p:sp>
      <p:grpSp>
        <p:nvGrpSpPr>
          <p:cNvPr id="135" name="Google Shape;135;p10"/>
          <p:cNvGrpSpPr/>
          <p:nvPr/>
        </p:nvGrpSpPr>
        <p:grpSpPr>
          <a:xfrm>
            <a:off x="-204170" y="3643361"/>
            <a:ext cx="3795784" cy="4430982"/>
            <a:chOff x="0" y="-9525"/>
            <a:chExt cx="999706" cy="1167000"/>
          </a:xfrm>
        </p:grpSpPr>
        <p:sp>
          <p:nvSpPr>
            <p:cNvPr id="136" name="Google Shape;136;p10"/>
            <p:cNvSpPr/>
            <p:nvPr/>
          </p:nvSpPr>
          <p:spPr>
            <a:xfrm>
              <a:off x="0" y="0"/>
              <a:ext cx="999706" cy="1157396"/>
            </a:xfrm>
            <a:custGeom>
              <a:rect b="b" l="l" r="r" t="t"/>
              <a:pathLst>
                <a:path extrusionOk="0" h="1157396" w="999706">
                  <a:moveTo>
                    <a:pt x="0" y="0"/>
                  </a:moveTo>
                  <a:lnTo>
                    <a:pt x="999706" y="0"/>
                  </a:lnTo>
                  <a:lnTo>
                    <a:pt x="999706" y="1157396"/>
                  </a:lnTo>
                  <a:lnTo>
                    <a:pt x="0" y="1157396"/>
                  </a:lnTo>
                  <a:close/>
                </a:path>
              </a:pathLst>
            </a:custGeom>
            <a:solidFill>
              <a:srgbClr val="FFFFFF"/>
            </a:solidFill>
            <a:ln>
              <a:noFill/>
            </a:ln>
          </p:spPr>
        </p:sp>
        <p:sp>
          <p:nvSpPr>
            <p:cNvPr id="137" name="Google Shape;137;p10"/>
            <p:cNvSpPr txBox="1"/>
            <p:nvPr/>
          </p:nvSpPr>
          <p:spPr>
            <a:xfrm>
              <a:off x="0" y="-9525"/>
              <a:ext cx="9996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10"/>
          <p:cNvGrpSpPr/>
          <p:nvPr/>
        </p:nvGrpSpPr>
        <p:grpSpPr>
          <a:xfrm>
            <a:off x="4898804" y="3643361"/>
            <a:ext cx="3591613" cy="4430982"/>
            <a:chOff x="0" y="-9525"/>
            <a:chExt cx="945933" cy="1167000"/>
          </a:xfrm>
        </p:grpSpPr>
        <p:sp>
          <p:nvSpPr>
            <p:cNvPr id="139" name="Google Shape;139;p10"/>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140" name="Google Shape;140;p10"/>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0"/>
          <p:cNvGrpSpPr/>
          <p:nvPr/>
        </p:nvGrpSpPr>
        <p:grpSpPr>
          <a:xfrm>
            <a:off x="9797607" y="3643361"/>
            <a:ext cx="3591613" cy="4430982"/>
            <a:chOff x="0" y="-9525"/>
            <a:chExt cx="945933" cy="1167000"/>
          </a:xfrm>
        </p:grpSpPr>
        <p:sp>
          <p:nvSpPr>
            <p:cNvPr id="142" name="Google Shape;142;p10"/>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143" name="Google Shape;143;p10"/>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0"/>
          <p:cNvGrpSpPr/>
          <p:nvPr/>
        </p:nvGrpSpPr>
        <p:grpSpPr>
          <a:xfrm>
            <a:off x="14696411" y="3643361"/>
            <a:ext cx="3591613" cy="4430982"/>
            <a:chOff x="0" y="-9525"/>
            <a:chExt cx="945933" cy="1167000"/>
          </a:xfrm>
        </p:grpSpPr>
        <p:sp>
          <p:nvSpPr>
            <p:cNvPr id="145" name="Google Shape;145;p10"/>
            <p:cNvSpPr/>
            <p:nvPr/>
          </p:nvSpPr>
          <p:spPr>
            <a:xfrm>
              <a:off x="0" y="0"/>
              <a:ext cx="945933" cy="1157396"/>
            </a:xfrm>
            <a:custGeom>
              <a:rect b="b" l="l" r="r" t="t"/>
              <a:pathLst>
                <a:path extrusionOk="0" h="1157396" w="945933">
                  <a:moveTo>
                    <a:pt x="0" y="0"/>
                  </a:moveTo>
                  <a:lnTo>
                    <a:pt x="945933" y="0"/>
                  </a:lnTo>
                  <a:lnTo>
                    <a:pt x="945933" y="1157396"/>
                  </a:lnTo>
                  <a:lnTo>
                    <a:pt x="0" y="1157396"/>
                  </a:lnTo>
                  <a:close/>
                </a:path>
              </a:pathLst>
            </a:custGeom>
            <a:solidFill>
              <a:srgbClr val="FFFFFF"/>
            </a:solidFill>
            <a:ln>
              <a:noFill/>
            </a:ln>
          </p:spPr>
        </p:sp>
        <p:sp>
          <p:nvSpPr>
            <p:cNvPr id="146" name="Google Shape;146;p10"/>
            <p:cNvSpPr txBox="1"/>
            <p:nvPr/>
          </p:nvSpPr>
          <p:spPr>
            <a:xfrm>
              <a:off x="0" y="-9525"/>
              <a:ext cx="945900" cy="11670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0"/>
          <p:cNvSpPr txBox="1"/>
          <p:nvPr/>
        </p:nvSpPr>
        <p:spPr>
          <a:xfrm>
            <a:off x="210704" y="4356105"/>
            <a:ext cx="2922900"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01</a:t>
            </a:r>
            <a:endParaRPr/>
          </a:p>
        </p:txBody>
      </p:sp>
      <p:sp>
        <p:nvSpPr>
          <p:cNvPr id="148" name="Google Shape;148;p10"/>
          <p:cNvSpPr txBox="1"/>
          <p:nvPr/>
        </p:nvSpPr>
        <p:spPr>
          <a:xfrm>
            <a:off x="210704" y="6719357"/>
            <a:ext cx="2922900" cy="473100"/>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0" i="0" lang="en-US" sz="2499" u="none" cap="none" strike="noStrike">
                <a:solidFill>
                  <a:srgbClr val="000000"/>
                </a:solidFill>
                <a:latin typeface="Inter"/>
                <a:ea typeface="Inter"/>
                <a:cs typeface="Inter"/>
                <a:sym typeface="Inter"/>
              </a:rPr>
              <a:t>Introduction</a:t>
            </a:r>
            <a:endParaRPr/>
          </a:p>
        </p:txBody>
      </p:sp>
      <p:sp>
        <p:nvSpPr>
          <p:cNvPr id="149" name="Google Shape;149;p10"/>
          <p:cNvSpPr txBox="1"/>
          <p:nvPr/>
        </p:nvSpPr>
        <p:spPr>
          <a:xfrm>
            <a:off x="5203730" y="4356105"/>
            <a:ext cx="2981700"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02</a:t>
            </a:r>
            <a:endParaRPr/>
          </a:p>
        </p:txBody>
      </p:sp>
      <p:sp>
        <p:nvSpPr>
          <p:cNvPr id="150" name="Google Shape;150;p10"/>
          <p:cNvSpPr txBox="1"/>
          <p:nvPr/>
        </p:nvSpPr>
        <p:spPr>
          <a:xfrm>
            <a:off x="5203730" y="6719357"/>
            <a:ext cx="2981700" cy="473100"/>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0" i="0" lang="en-US" sz="2499" u="none" cap="none" strike="noStrike">
                <a:solidFill>
                  <a:srgbClr val="000000"/>
                </a:solidFill>
                <a:latin typeface="Inter"/>
                <a:ea typeface="Inter"/>
                <a:cs typeface="Inter"/>
                <a:sym typeface="Inter"/>
              </a:rPr>
              <a:t>Our Projects</a:t>
            </a:r>
            <a:endParaRPr/>
          </a:p>
        </p:txBody>
      </p:sp>
      <p:sp>
        <p:nvSpPr>
          <p:cNvPr id="151" name="Google Shape;151;p10"/>
          <p:cNvSpPr txBox="1"/>
          <p:nvPr/>
        </p:nvSpPr>
        <p:spPr>
          <a:xfrm>
            <a:off x="10059964" y="4356105"/>
            <a:ext cx="3066900"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03</a:t>
            </a:r>
            <a:endParaRPr/>
          </a:p>
        </p:txBody>
      </p:sp>
      <p:sp>
        <p:nvSpPr>
          <p:cNvPr id="152" name="Google Shape;152;p10"/>
          <p:cNvSpPr txBox="1"/>
          <p:nvPr/>
        </p:nvSpPr>
        <p:spPr>
          <a:xfrm>
            <a:off x="9832208" y="6719357"/>
            <a:ext cx="3522300" cy="473100"/>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0" i="0" lang="en-US" sz="2499" u="none" cap="none" strike="noStrike">
                <a:solidFill>
                  <a:srgbClr val="000000"/>
                </a:solidFill>
                <a:latin typeface="Inter"/>
                <a:ea typeface="Inter"/>
                <a:cs typeface="Inter"/>
                <a:sym typeface="Inter"/>
              </a:rPr>
              <a:t>Project Goals</a:t>
            </a:r>
            <a:endParaRPr/>
          </a:p>
        </p:txBody>
      </p:sp>
      <p:sp>
        <p:nvSpPr>
          <p:cNvPr id="153" name="Google Shape;153;p10"/>
          <p:cNvSpPr txBox="1"/>
          <p:nvPr/>
        </p:nvSpPr>
        <p:spPr>
          <a:xfrm>
            <a:off x="15060288" y="4229365"/>
            <a:ext cx="2863800"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Light"/>
                <a:ea typeface="Prompt Light"/>
                <a:cs typeface="Prompt Light"/>
                <a:sym typeface="Prompt Light"/>
              </a:rPr>
              <a:t>04</a:t>
            </a:r>
            <a:endParaRPr/>
          </a:p>
        </p:txBody>
      </p:sp>
      <p:sp>
        <p:nvSpPr>
          <p:cNvPr id="154" name="Google Shape;154;p10"/>
          <p:cNvSpPr txBox="1"/>
          <p:nvPr/>
        </p:nvSpPr>
        <p:spPr>
          <a:xfrm>
            <a:off x="14731011" y="6719357"/>
            <a:ext cx="3522300" cy="473100"/>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0" i="0" lang="en-US" sz="2499" u="none" cap="none" strike="noStrike">
                <a:solidFill>
                  <a:srgbClr val="000000"/>
                </a:solidFill>
                <a:latin typeface="Inter"/>
                <a:ea typeface="Inter"/>
                <a:cs typeface="Inter"/>
                <a:sym typeface="Inter"/>
              </a:rPr>
              <a:t>Our Team</a:t>
            </a:r>
            <a:endParaRPr/>
          </a:p>
        </p:txBody>
      </p:sp>
      <p:pic>
        <p:nvPicPr>
          <p:cNvPr id="155" name="Google Shape;155;p10"/>
          <p:cNvPicPr preferRelativeResize="0"/>
          <p:nvPr/>
        </p:nvPicPr>
        <p:blipFill rotWithShape="1">
          <a:blip r:embed="rId3">
            <a:alphaModFix/>
          </a:blip>
          <a:srcRect b="0" l="0" r="19289" t="0"/>
          <a:stretch/>
        </p:blipFill>
        <p:spPr>
          <a:xfrm>
            <a:off x="16311073" y="1557125"/>
            <a:ext cx="1976950" cy="2701850"/>
          </a:xfrm>
          <a:prstGeom prst="rect">
            <a:avLst/>
          </a:prstGeom>
          <a:noFill/>
          <a:ln>
            <a:noFill/>
          </a:ln>
        </p:spPr>
      </p:pic>
      <p:pic>
        <p:nvPicPr>
          <p:cNvPr id="156" name="Google Shape;156;p10"/>
          <p:cNvPicPr preferRelativeResize="0"/>
          <p:nvPr/>
        </p:nvPicPr>
        <p:blipFill>
          <a:blip r:embed="rId4">
            <a:alphaModFix/>
          </a:blip>
          <a:stretch>
            <a:fillRect/>
          </a:stretch>
        </p:blipFill>
        <p:spPr>
          <a:xfrm>
            <a:off x="1509064" y="7301501"/>
            <a:ext cx="3203349" cy="43049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28"/>
          <p:cNvPicPr preferRelativeResize="0"/>
          <p:nvPr/>
        </p:nvPicPr>
        <p:blipFill rotWithShape="1">
          <a:blip r:embed="rId3">
            <a:alphaModFix/>
          </a:blip>
          <a:srcRect b="0" l="10730" r="0" t="0"/>
          <a:stretch/>
        </p:blipFill>
        <p:spPr>
          <a:xfrm>
            <a:off x="1" y="486975"/>
            <a:ext cx="4608100" cy="2714925"/>
          </a:xfrm>
          <a:prstGeom prst="rect">
            <a:avLst/>
          </a:prstGeom>
          <a:noFill/>
          <a:ln>
            <a:noFill/>
          </a:ln>
        </p:spPr>
      </p:pic>
      <p:grpSp>
        <p:nvGrpSpPr>
          <p:cNvPr id="544" name="Google Shape;544;p28"/>
          <p:cNvGrpSpPr/>
          <p:nvPr/>
        </p:nvGrpSpPr>
        <p:grpSpPr>
          <a:xfrm>
            <a:off x="1043006" y="3665952"/>
            <a:ext cx="3315726" cy="2714914"/>
            <a:chOff x="0" y="-9525"/>
            <a:chExt cx="873278" cy="715039"/>
          </a:xfrm>
        </p:grpSpPr>
        <p:sp>
          <p:nvSpPr>
            <p:cNvPr id="545" name="Google Shape;545;p28"/>
            <p:cNvSpPr/>
            <p:nvPr/>
          </p:nvSpPr>
          <p:spPr>
            <a:xfrm>
              <a:off x="0" y="0"/>
              <a:ext cx="873278" cy="705514"/>
            </a:xfrm>
            <a:custGeom>
              <a:rect b="b" l="l" r="r" t="t"/>
              <a:pathLst>
                <a:path extrusionOk="0" h="705514" w="873278">
                  <a:moveTo>
                    <a:pt x="0" y="0"/>
                  </a:moveTo>
                  <a:lnTo>
                    <a:pt x="873278" y="0"/>
                  </a:lnTo>
                  <a:lnTo>
                    <a:pt x="873278" y="705514"/>
                  </a:lnTo>
                  <a:lnTo>
                    <a:pt x="0" y="705514"/>
                  </a:lnTo>
                  <a:close/>
                </a:path>
              </a:pathLst>
            </a:custGeom>
            <a:solidFill>
              <a:srgbClr val="377FF2"/>
            </a:solidFill>
            <a:ln>
              <a:noFill/>
            </a:ln>
          </p:spPr>
        </p:sp>
        <p:sp>
          <p:nvSpPr>
            <p:cNvPr id="546" name="Google Shape;546;p28"/>
            <p:cNvSpPr txBox="1"/>
            <p:nvPr/>
          </p:nvSpPr>
          <p:spPr>
            <a:xfrm>
              <a:off x="0" y="-9525"/>
              <a:ext cx="873278" cy="71503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8"/>
          <p:cNvGrpSpPr/>
          <p:nvPr/>
        </p:nvGrpSpPr>
        <p:grpSpPr>
          <a:xfrm>
            <a:off x="5369226" y="3665952"/>
            <a:ext cx="3315726" cy="2714914"/>
            <a:chOff x="0" y="-9525"/>
            <a:chExt cx="873278" cy="715039"/>
          </a:xfrm>
        </p:grpSpPr>
        <p:sp>
          <p:nvSpPr>
            <p:cNvPr id="548" name="Google Shape;548;p28"/>
            <p:cNvSpPr/>
            <p:nvPr/>
          </p:nvSpPr>
          <p:spPr>
            <a:xfrm>
              <a:off x="0" y="0"/>
              <a:ext cx="873278" cy="705514"/>
            </a:xfrm>
            <a:custGeom>
              <a:rect b="b" l="l" r="r" t="t"/>
              <a:pathLst>
                <a:path extrusionOk="0" h="705514" w="873278">
                  <a:moveTo>
                    <a:pt x="0" y="0"/>
                  </a:moveTo>
                  <a:lnTo>
                    <a:pt x="873278" y="0"/>
                  </a:lnTo>
                  <a:lnTo>
                    <a:pt x="873278" y="705514"/>
                  </a:lnTo>
                  <a:lnTo>
                    <a:pt x="0" y="705514"/>
                  </a:lnTo>
                  <a:close/>
                </a:path>
              </a:pathLst>
            </a:custGeom>
            <a:solidFill>
              <a:srgbClr val="377FF2"/>
            </a:solidFill>
            <a:ln>
              <a:noFill/>
            </a:ln>
          </p:spPr>
        </p:sp>
        <p:sp>
          <p:nvSpPr>
            <p:cNvPr id="549" name="Google Shape;549;p28"/>
            <p:cNvSpPr txBox="1"/>
            <p:nvPr/>
          </p:nvSpPr>
          <p:spPr>
            <a:xfrm>
              <a:off x="0" y="-9525"/>
              <a:ext cx="873278" cy="71503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8"/>
          <p:cNvGrpSpPr/>
          <p:nvPr/>
        </p:nvGrpSpPr>
        <p:grpSpPr>
          <a:xfrm>
            <a:off x="9695446" y="3665952"/>
            <a:ext cx="3315726" cy="2714914"/>
            <a:chOff x="0" y="-9525"/>
            <a:chExt cx="873278" cy="715039"/>
          </a:xfrm>
        </p:grpSpPr>
        <p:sp>
          <p:nvSpPr>
            <p:cNvPr id="551" name="Google Shape;551;p28"/>
            <p:cNvSpPr/>
            <p:nvPr/>
          </p:nvSpPr>
          <p:spPr>
            <a:xfrm>
              <a:off x="0" y="0"/>
              <a:ext cx="873278" cy="705514"/>
            </a:xfrm>
            <a:custGeom>
              <a:rect b="b" l="l" r="r" t="t"/>
              <a:pathLst>
                <a:path extrusionOk="0" h="705514" w="873278">
                  <a:moveTo>
                    <a:pt x="0" y="0"/>
                  </a:moveTo>
                  <a:lnTo>
                    <a:pt x="873278" y="0"/>
                  </a:lnTo>
                  <a:lnTo>
                    <a:pt x="873278" y="705514"/>
                  </a:lnTo>
                  <a:lnTo>
                    <a:pt x="0" y="705514"/>
                  </a:lnTo>
                  <a:close/>
                </a:path>
              </a:pathLst>
            </a:custGeom>
            <a:solidFill>
              <a:srgbClr val="377FF2"/>
            </a:solidFill>
            <a:ln>
              <a:noFill/>
            </a:ln>
          </p:spPr>
        </p:sp>
        <p:sp>
          <p:nvSpPr>
            <p:cNvPr id="552" name="Google Shape;552;p28"/>
            <p:cNvSpPr txBox="1"/>
            <p:nvPr/>
          </p:nvSpPr>
          <p:spPr>
            <a:xfrm>
              <a:off x="0" y="-9525"/>
              <a:ext cx="873278" cy="71503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8"/>
          <p:cNvGrpSpPr/>
          <p:nvPr/>
        </p:nvGrpSpPr>
        <p:grpSpPr>
          <a:xfrm>
            <a:off x="14021666" y="3665952"/>
            <a:ext cx="3315726" cy="2714914"/>
            <a:chOff x="0" y="-9525"/>
            <a:chExt cx="873278" cy="715039"/>
          </a:xfrm>
        </p:grpSpPr>
        <p:sp>
          <p:nvSpPr>
            <p:cNvPr id="554" name="Google Shape;554;p28"/>
            <p:cNvSpPr/>
            <p:nvPr/>
          </p:nvSpPr>
          <p:spPr>
            <a:xfrm>
              <a:off x="0" y="0"/>
              <a:ext cx="873278" cy="705514"/>
            </a:xfrm>
            <a:custGeom>
              <a:rect b="b" l="l" r="r" t="t"/>
              <a:pathLst>
                <a:path extrusionOk="0" h="705514" w="873278">
                  <a:moveTo>
                    <a:pt x="0" y="0"/>
                  </a:moveTo>
                  <a:lnTo>
                    <a:pt x="873278" y="0"/>
                  </a:lnTo>
                  <a:lnTo>
                    <a:pt x="873278" y="705514"/>
                  </a:lnTo>
                  <a:lnTo>
                    <a:pt x="0" y="705514"/>
                  </a:lnTo>
                  <a:close/>
                </a:path>
              </a:pathLst>
            </a:custGeom>
            <a:solidFill>
              <a:srgbClr val="377FF2"/>
            </a:solidFill>
            <a:ln>
              <a:noFill/>
            </a:ln>
          </p:spPr>
        </p:sp>
        <p:sp>
          <p:nvSpPr>
            <p:cNvPr id="555" name="Google Shape;555;p28"/>
            <p:cNvSpPr txBox="1"/>
            <p:nvPr/>
          </p:nvSpPr>
          <p:spPr>
            <a:xfrm>
              <a:off x="0" y="-9525"/>
              <a:ext cx="873278" cy="715039"/>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6" name="Google Shape;556;p28"/>
          <p:cNvSpPr txBox="1"/>
          <p:nvPr/>
        </p:nvSpPr>
        <p:spPr>
          <a:xfrm>
            <a:off x="2857921" y="692891"/>
            <a:ext cx="12572158" cy="139848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400" u="none" cap="none" strike="noStrike">
                <a:solidFill>
                  <a:srgbClr val="377FF2"/>
                </a:solidFill>
                <a:latin typeface="Prompt Medium"/>
                <a:ea typeface="Prompt Medium"/>
                <a:cs typeface="Prompt Medium"/>
                <a:sym typeface="Prompt Medium"/>
              </a:rPr>
              <a:t>Project Stages</a:t>
            </a:r>
            <a:endParaRPr/>
          </a:p>
        </p:txBody>
      </p:sp>
      <p:sp>
        <p:nvSpPr>
          <p:cNvPr id="557" name="Google Shape;557;p28"/>
          <p:cNvSpPr/>
          <p:nvPr/>
        </p:nvSpPr>
        <p:spPr>
          <a:xfrm>
            <a:off x="1951089" y="4271147"/>
            <a:ext cx="1499562" cy="1518893"/>
          </a:xfrm>
          <a:custGeom>
            <a:rect b="b" l="l" r="r" t="t"/>
            <a:pathLst>
              <a:path extrusionOk="0" h="1518893" w="1499562">
                <a:moveTo>
                  <a:pt x="0" y="0"/>
                </a:moveTo>
                <a:lnTo>
                  <a:pt x="1499561" y="0"/>
                </a:lnTo>
                <a:lnTo>
                  <a:pt x="1499561" y="1518893"/>
                </a:lnTo>
                <a:lnTo>
                  <a:pt x="0" y="1518893"/>
                </a:lnTo>
                <a:lnTo>
                  <a:pt x="0" y="0"/>
                </a:lnTo>
                <a:close/>
              </a:path>
            </a:pathLst>
          </a:custGeom>
          <a:blipFill rotWithShape="1">
            <a:blip r:embed="rId4">
              <a:alphaModFix/>
            </a:blip>
            <a:stretch>
              <a:fillRect b="0" l="0" r="0" t="0"/>
            </a:stretch>
          </a:blipFill>
          <a:ln>
            <a:noFill/>
          </a:ln>
        </p:spPr>
      </p:sp>
      <p:sp>
        <p:nvSpPr>
          <p:cNvPr id="558" name="Google Shape;558;p28"/>
          <p:cNvSpPr/>
          <p:nvPr/>
        </p:nvSpPr>
        <p:spPr>
          <a:xfrm>
            <a:off x="6170508" y="4184911"/>
            <a:ext cx="1713162" cy="1713162"/>
          </a:xfrm>
          <a:custGeom>
            <a:rect b="b" l="l" r="r" t="t"/>
            <a:pathLst>
              <a:path extrusionOk="0" h="1713162" w="1713162">
                <a:moveTo>
                  <a:pt x="0" y="0"/>
                </a:moveTo>
                <a:lnTo>
                  <a:pt x="1713162" y="0"/>
                </a:lnTo>
                <a:lnTo>
                  <a:pt x="1713162" y="1713162"/>
                </a:lnTo>
                <a:lnTo>
                  <a:pt x="0" y="1713162"/>
                </a:lnTo>
                <a:lnTo>
                  <a:pt x="0" y="0"/>
                </a:lnTo>
                <a:close/>
              </a:path>
            </a:pathLst>
          </a:custGeom>
          <a:blipFill rotWithShape="1">
            <a:blip r:embed="rId5">
              <a:alphaModFix/>
            </a:blip>
            <a:stretch>
              <a:fillRect b="0" l="0" r="0" t="0"/>
            </a:stretch>
          </a:blipFill>
          <a:ln>
            <a:noFill/>
          </a:ln>
        </p:spPr>
      </p:sp>
      <p:sp>
        <p:nvSpPr>
          <p:cNvPr id="559" name="Google Shape;559;p28"/>
          <p:cNvSpPr/>
          <p:nvPr/>
        </p:nvSpPr>
        <p:spPr>
          <a:xfrm>
            <a:off x="10566689" y="4184911"/>
            <a:ext cx="1573241" cy="1518893"/>
          </a:xfrm>
          <a:custGeom>
            <a:rect b="b" l="l" r="r" t="t"/>
            <a:pathLst>
              <a:path extrusionOk="0" h="1518893" w="1573241">
                <a:moveTo>
                  <a:pt x="0" y="0"/>
                </a:moveTo>
                <a:lnTo>
                  <a:pt x="1573241" y="0"/>
                </a:lnTo>
                <a:lnTo>
                  <a:pt x="1573241" y="1518893"/>
                </a:lnTo>
                <a:lnTo>
                  <a:pt x="0" y="1518893"/>
                </a:lnTo>
                <a:lnTo>
                  <a:pt x="0" y="0"/>
                </a:lnTo>
                <a:close/>
              </a:path>
            </a:pathLst>
          </a:custGeom>
          <a:blipFill rotWithShape="1">
            <a:blip r:embed="rId6">
              <a:alphaModFix/>
            </a:blip>
            <a:stretch>
              <a:fillRect b="0" l="0" r="0" t="0"/>
            </a:stretch>
          </a:blipFill>
          <a:ln>
            <a:noFill/>
          </a:ln>
        </p:spPr>
      </p:sp>
      <p:grpSp>
        <p:nvGrpSpPr>
          <p:cNvPr id="560" name="Google Shape;560;p28"/>
          <p:cNvGrpSpPr/>
          <p:nvPr/>
        </p:nvGrpSpPr>
        <p:grpSpPr>
          <a:xfrm rot="-5400000">
            <a:off x="8785410" y="784410"/>
            <a:ext cx="391692" cy="18613487"/>
            <a:chOff x="0" y="-85725"/>
            <a:chExt cx="103162" cy="4902318"/>
          </a:xfrm>
        </p:grpSpPr>
        <p:sp>
          <p:nvSpPr>
            <p:cNvPr id="561" name="Google Shape;561;p28"/>
            <p:cNvSpPr/>
            <p:nvPr/>
          </p:nvSpPr>
          <p:spPr>
            <a:xfrm>
              <a:off x="0" y="0"/>
              <a:ext cx="103162" cy="4816592"/>
            </a:xfrm>
            <a:custGeom>
              <a:rect b="b" l="l" r="r" t="t"/>
              <a:pathLst>
                <a:path extrusionOk="0" h="4816592" w="103162">
                  <a:moveTo>
                    <a:pt x="0" y="0"/>
                  </a:moveTo>
                  <a:lnTo>
                    <a:pt x="103162" y="0"/>
                  </a:lnTo>
                  <a:lnTo>
                    <a:pt x="103162" y="4816592"/>
                  </a:lnTo>
                  <a:lnTo>
                    <a:pt x="0" y="4816592"/>
                  </a:lnTo>
                  <a:close/>
                </a:path>
              </a:pathLst>
            </a:custGeom>
            <a:solidFill>
              <a:srgbClr val="BBFF91"/>
            </a:solidFill>
            <a:ln>
              <a:noFill/>
            </a:ln>
          </p:spPr>
        </p:sp>
        <p:sp>
          <p:nvSpPr>
            <p:cNvPr id="562" name="Google Shape;562;p28"/>
            <p:cNvSpPr txBox="1"/>
            <p:nvPr/>
          </p:nvSpPr>
          <p:spPr>
            <a:xfrm>
              <a:off x="0" y="-85725"/>
              <a:ext cx="103162" cy="4902318"/>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28"/>
          <p:cNvSpPr/>
          <p:nvPr/>
        </p:nvSpPr>
        <p:spPr>
          <a:xfrm>
            <a:off x="4552962" y="4865754"/>
            <a:ext cx="622035" cy="329679"/>
          </a:xfrm>
          <a:custGeom>
            <a:rect b="b" l="l" r="r" t="t"/>
            <a:pathLst>
              <a:path extrusionOk="0" h="329679" w="622035">
                <a:moveTo>
                  <a:pt x="0" y="0"/>
                </a:moveTo>
                <a:lnTo>
                  <a:pt x="622035" y="0"/>
                </a:lnTo>
                <a:lnTo>
                  <a:pt x="622035" y="329679"/>
                </a:lnTo>
                <a:lnTo>
                  <a:pt x="0" y="329679"/>
                </a:lnTo>
                <a:lnTo>
                  <a:pt x="0" y="0"/>
                </a:lnTo>
                <a:close/>
              </a:path>
            </a:pathLst>
          </a:custGeom>
          <a:blipFill rotWithShape="1">
            <a:blip r:embed="rId7">
              <a:alphaModFix/>
            </a:blip>
            <a:stretch>
              <a:fillRect b="0" l="0" r="0" t="0"/>
            </a:stretch>
          </a:blipFill>
          <a:ln>
            <a:noFill/>
          </a:ln>
        </p:spPr>
      </p:sp>
      <p:sp>
        <p:nvSpPr>
          <p:cNvPr id="564" name="Google Shape;564;p28"/>
          <p:cNvSpPr/>
          <p:nvPr/>
        </p:nvSpPr>
        <p:spPr>
          <a:xfrm>
            <a:off x="8875453" y="4865754"/>
            <a:ext cx="622035" cy="329679"/>
          </a:xfrm>
          <a:custGeom>
            <a:rect b="b" l="l" r="r" t="t"/>
            <a:pathLst>
              <a:path extrusionOk="0" h="329679" w="622035">
                <a:moveTo>
                  <a:pt x="0" y="0"/>
                </a:moveTo>
                <a:lnTo>
                  <a:pt x="622035" y="0"/>
                </a:lnTo>
                <a:lnTo>
                  <a:pt x="622035" y="329679"/>
                </a:lnTo>
                <a:lnTo>
                  <a:pt x="0" y="329679"/>
                </a:lnTo>
                <a:lnTo>
                  <a:pt x="0" y="0"/>
                </a:lnTo>
                <a:close/>
              </a:path>
            </a:pathLst>
          </a:custGeom>
          <a:blipFill rotWithShape="1">
            <a:blip r:embed="rId7">
              <a:alphaModFix/>
            </a:blip>
            <a:stretch>
              <a:fillRect b="0" l="0" r="0" t="0"/>
            </a:stretch>
          </a:blipFill>
          <a:ln>
            <a:noFill/>
          </a:ln>
        </p:spPr>
      </p:sp>
      <p:sp>
        <p:nvSpPr>
          <p:cNvPr id="565" name="Google Shape;565;p28"/>
          <p:cNvSpPr/>
          <p:nvPr/>
        </p:nvSpPr>
        <p:spPr>
          <a:xfrm>
            <a:off x="13220802" y="4865754"/>
            <a:ext cx="622035" cy="329679"/>
          </a:xfrm>
          <a:custGeom>
            <a:rect b="b" l="l" r="r" t="t"/>
            <a:pathLst>
              <a:path extrusionOk="0" h="329679" w="622035">
                <a:moveTo>
                  <a:pt x="0" y="0"/>
                </a:moveTo>
                <a:lnTo>
                  <a:pt x="622035" y="0"/>
                </a:lnTo>
                <a:lnTo>
                  <a:pt x="622035" y="329679"/>
                </a:lnTo>
                <a:lnTo>
                  <a:pt x="0" y="329679"/>
                </a:lnTo>
                <a:lnTo>
                  <a:pt x="0" y="0"/>
                </a:lnTo>
                <a:close/>
              </a:path>
            </a:pathLst>
          </a:custGeom>
          <a:blipFill rotWithShape="1">
            <a:blip r:embed="rId7">
              <a:alphaModFix/>
            </a:blip>
            <a:stretch>
              <a:fillRect b="0" l="0" r="0" t="0"/>
            </a:stretch>
          </a:blipFill>
          <a:ln>
            <a:noFill/>
          </a:ln>
        </p:spPr>
      </p:sp>
      <p:sp>
        <p:nvSpPr>
          <p:cNvPr id="566" name="Google Shape;566;p28"/>
          <p:cNvSpPr txBox="1"/>
          <p:nvPr/>
        </p:nvSpPr>
        <p:spPr>
          <a:xfrm>
            <a:off x="1531691" y="6824246"/>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Stage 1</a:t>
            </a:r>
            <a:endParaRPr/>
          </a:p>
        </p:txBody>
      </p:sp>
      <p:sp>
        <p:nvSpPr>
          <p:cNvPr id="567" name="Google Shape;567;p28"/>
          <p:cNvSpPr txBox="1"/>
          <p:nvPr/>
        </p:nvSpPr>
        <p:spPr>
          <a:xfrm>
            <a:off x="522360" y="7557991"/>
            <a:ext cx="43569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68" name="Google Shape;568;p28"/>
          <p:cNvSpPr txBox="1"/>
          <p:nvPr/>
        </p:nvSpPr>
        <p:spPr>
          <a:xfrm>
            <a:off x="5857911" y="6824246"/>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Stage 2</a:t>
            </a:r>
            <a:endParaRPr/>
          </a:p>
        </p:txBody>
      </p:sp>
      <p:sp>
        <p:nvSpPr>
          <p:cNvPr id="569" name="Google Shape;569;p28"/>
          <p:cNvSpPr txBox="1"/>
          <p:nvPr/>
        </p:nvSpPr>
        <p:spPr>
          <a:xfrm>
            <a:off x="4848580" y="7557991"/>
            <a:ext cx="43569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70" name="Google Shape;570;p28"/>
          <p:cNvSpPr txBox="1"/>
          <p:nvPr/>
        </p:nvSpPr>
        <p:spPr>
          <a:xfrm>
            <a:off x="10184131" y="6824246"/>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Stage 3</a:t>
            </a:r>
            <a:endParaRPr/>
          </a:p>
        </p:txBody>
      </p:sp>
      <p:sp>
        <p:nvSpPr>
          <p:cNvPr id="571" name="Google Shape;571;p28"/>
          <p:cNvSpPr txBox="1"/>
          <p:nvPr/>
        </p:nvSpPr>
        <p:spPr>
          <a:xfrm>
            <a:off x="9174800" y="7557991"/>
            <a:ext cx="43569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72" name="Google Shape;572;p28"/>
          <p:cNvSpPr txBox="1"/>
          <p:nvPr/>
        </p:nvSpPr>
        <p:spPr>
          <a:xfrm>
            <a:off x="14510351" y="6824246"/>
            <a:ext cx="2338356" cy="398907"/>
          </a:xfrm>
          <a:prstGeom prst="rect">
            <a:avLst/>
          </a:prstGeom>
          <a:noFill/>
          <a:ln>
            <a:noFill/>
          </a:ln>
        </p:spPr>
        <p:txBody>
          <a:bodyPr anchorCtr="0" anchor="t" bIns="0" lIns="0" spcFirstLastPara="1" rIns="0" wrap="square" tIns="0">
            <a:spAutoFit/>
          </a:bodyPr>
          <a:lstStyle/>
          <a:p>
            <a:pPr indent="0" lvl="0" marL="0" marR="0" rtl="0" algn="ctr">
              <a:lnSpc>
                <a:spcPct val="136015"/>
              </a:lnSpc>
              <a:spcBef>
                <a:spcPts val="0"/>
              </a:spcBef>
              <a:spcAft>
                <a:spcPts val="0"/>
              </a:spcAft>
              <a:buNone/>
            </a:pPr>
            <a:r>
              <a:rPr b="1" i="0" lang="en-US" sz="2399" u="none" cap="none" strike="noStrike">
                <a:solidFill>
                  <a:srgbClr val="377FF2"/>
                </a:solidFill>
                <a:latin typeface="Inter"/>
                <a:ea typeface="Inter"/>
                <a:cs typeface="Inter"/>
                <a:sym typeface="Inter"/>
              </a:rPr>
              <a:t>Stage 4</a:t>
            </a:r>
            <a:endParaRPr/>
          </a:p>
        </p:txBody>
      </p:sp>
      <p:sp>
        <p:nvSpPr>
          <p:cNvPr id="573" name="Google Shape;573;p28"/>
          <p:cNvSpPr txBox="1"/>
          <p:nvPr/>
        </p:nvSpPr>
        <p:spPr>
          <a:xfrm>
            <a:off x="13501020" y="7557991"/>
            <a:ext cx="43569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pic>
        <p:nvPicPr>
          <p:cNvPr id="574" name="Google Shape;574;p28"/>
          <p:cNvPicPr preferRelativeResize="0"/>
          <p:nvPr/>
        </p:nvPicPr>
        <p:blipFill rotWithShape="1">
          <a:blip r:embed="rId8">
            <a:alphaModFix/>
          </a:blip>
          <a:srcRect b="0" l="0" r="13941" t="0"/>
          <a:stretch/>
        </p:blipFill>
        <p:spPr>
          <a:xfrm>
            <a:off x="15265700" y="664325"/>
            <a:ext cx="3022425" cy="3879851"/>
          </a:xfrm>
          <a:prstGeom prst="rect">
            <a:avLst/>
          </a:prstGeom>
          <a:noFill/>
          <a:ln>
            <a:noFill/>
          </a:ln>
        </p:spPr>
      </p:pic>
      <p:pic>
        <p:nvPicPr>
          <p:cNvPr id="575" name="Google Shape;575;p28"/>
          <p:cNvPicPr preferRelativeResize="0"/>
          <p:nvPr/>
        </p:nvPicPr>
        <p:blipFill>
          <a:blip r:embed="rId9">
            <a:alphaModFix/>
          </a:blip>
          <a:stretch>
            <a:fillRect/>
          </a:stretch>
        </p:blipFill>
        <p:spPr>
          <a:xfrm>
            <a:off x="14892937" y="4195220"/>
            <a:ext cx="1573225" cy="1586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pSp>
        <p:nvGrpSpPr>
          <p:cNvPr id="580" name="Google Shape;580;p29"/>
          <p:cNvGrpSpPr/>
          <p:nvPr/>
        </p:nvGrpSpPr>
        <p:grpSpPr>
          <a:xfrm>
            <a:off x="1145063" y="8117375"/>
            <a:ext cx="1407487" cy="747094"/>
            <a:chOff x="0" y="-9525"/>
            <a:chExt cx="343811" cy="182495"/>
          </a:xfrm>
        </p:grpSpPr>
        <p:sp>
          <p:nvSpPr>
            <p:cNvPr id="581" name="Google Shape;581;p29"/>
            <p:cNvSpPr/>
            <p:nvPr/>
          </p:nvSpPr>
          <p:spPr>
            <a:xfrm>
              <a:off x="0" y="0"/>
              <a:ext cx="343811" cy="172970"/>
            </a:xfrm>
            <a:custGeom>
              <a:rect b="b" l="l" r="r" t="t"/>
              <a:pathLst>
                <a:path extrusionOk="0" h="172970" w="343811">
                  <a:moveTo>
                    <a:pt x="0" y="0"/>
                  </a:moveTo>
                  <a:lnTo>
                    <a:pt x="343811" y="0"/>
                  </a:lnTo>
                  <a:lnTo>
                    <a:pt x="343811" y="172970"/>
                  </a:lnTo>
                  <a:lnTo>
                    <a:pt x="0" y="172970"/>
                  </a:lnTo>
                  <a:close/>
                </a:path>
              </a:pathLst>
            </a:custGeom>
            <a:solidFill>
              <a:srgbClr val="377FF2"/>
            </a:solidFill>
            <a:ln>
              <a:noFill/>
            </a:ln>
          </p:spPr>
        </p:sp>
        <p:sp>
          <p:nvSpPr>
            <p:cNvPr id="582" name="Google Shape;582;p29"/>
            <p:cNvSpPr txBox="1"/>
            <p:nvPr/>
          </p:nvSpPr>
          <p:spPr>
            <a:xfrm>
              <a:off x="0" y="-9525"/>
              <a:ext cx="343811" cy="182495"/>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#377FF2</a:t>
              </a:r>
              <a:endParaRPr/>
            </a:p>
          </p:txBody>
        </p:sp>
      </p:grpSp>
      <p:grpSp>
        <p:nvGrpSpPr>
          <p:cNvPr id="583" name="Google Shape;583;p29"/>
          <p:cNvGrpSpPr/>
          <p:nvPr/>
        </p:nvGrpSpPr>
        <p:grpSpPr>
          <a:xfrm>
            <a:off x="2808777" y="8117375"/>
            <a:ext cx="1407487" cy="747094"/>
            <a:chOff x="0" y="-9525"/>
            <a:chExt cx="343811" cy="182495"/>
          </a:xfrm>
        </p:grpSpPr>
        <p:sp>
          <p:nvSpPr>
            <p:cNvPr id="584" name="Google Shape;584;p29"/>
            <p:cNvSpPr/>
            <p:nvPr/>
          </p:nvSpPr>
          <p:spPr>
            <a:xfrm>
              <a:off x="0" y="0"/>
              <a:ext cx="343811" cy="172970"/>
            </a:xfrm>
            <a:custGeom>
              <a:rect b="b" l="l" r="r" t="t"/>
              <a:pathLst>
                <a:path extrusionOk="0" h="172970" w="343811">
                  <a:moveTo>
                    <a:pt x="0" y="0"/>
                  </a:moveTo>
                  <a:lnTo>
                    <a:pt x="343811" y="0"/>
                  </a:lnTo>
                  <a:lnTo>
                    <a:pt x="343811" y="172970"/>
                  </a:lnTo>
                  <a:lnTo>
                    <a:pt x="0" y="172970"/>
                  </a:lnTo>
                  <a:close/>
                </a:path>
              </a:pathLst>
            </a:custGeom>
            <a:solidFill>
              <a:srgbClr val="BBFF91"/>
            </a:solidFill>
            <a:ln>
              <a:noFill/>
            </a:ln>
          </p:spPr>
        </p:sp>
        <p:sp>
          <p:nvSpPr>
            <p:cNvPr id="585" name="Google Shape;585;p29"/>
            <p:cNvSpPr txBox="1"/>
            <p:nvPr/>
          </p:nvSpPr>
          <p:spPr>
            <a:xfrm>
              <a:off x="0" y="-9525"/>
              <a:ext cx="343811" cy="182495"/>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Inter"/>
                  <a:ea typeface="Inter"/>
                  <a:cs typeface="Inter"/>
                  <a:sym typeface="Inter"/>
                </a:rPr>
                <a:t>#BBFF91</a:t>
              </a:r>
              <a:endParaRPr/>
            </a:p>
          </p:txBody>
        </p:sp>
      </p:grpSp>
      <p:sp>
        <p:nvSpPr>
          <p:cNvPr id="586" name="Google Shape;586;p29"/>
          <p:cNvSpPr txBox="1"/>
          <p:nvPr/>
        </p:nvSpPr>
        <p:spPr>
          <a:xfrm>
            <a:off x="3024521" y="511285"/>
            <a:ext cx="12239100" cy="1520700"/>
          </a:xfrm>
          <a:prstGeom prst="rect">
            <a:avLst/>
          </a:prstGeom>
          <a:noFill/>
          <a:ln>
            <a:noFill/>
          </a:ln>
        </p:spPr>
        <p:txBody>
          <a:bodyPr anchorCtr="0" anchor="t" bIns="0" lIns="0" spcFirstLastPara="1" rIns="0" wrap="square" tIns="0">
            <a:spAutoFit/>
          </a:bodyPr>
          <a:lstStyle/>
          <a:p>
            <a:pPr indent="0" lvl="0" marL="0" marR="0" rtl="0" algn="ctr">
              <a:lnSpc>
                <a:spcPct val="116003"/>
              </a:lnSpc>
              <a:spcBef>
                <a:spcPts val="0"/>
              </a:spcBef>
              <a:spcAft>
                <a:spcPts val="0"/>
              </a:spcAft>
              <a:buNone/>
            </a:pPr>
            <a:r>
              <a:rPr b="0" i="0" lang="en-US" sz="9879" u="none" cap="none" strike="noStrike">
                <a:solidFill>
                  <a:srgbClr val="377FF2"/>
                </a:solidFill>
                <a:latin typeface="Prompt Medium"/>
                <a:ea typeface="Prompt Medium"/>
                <a:cs typeface="Prompt Medium"/>
                <a:sym typeface="Prompt Medium"/>
              </a:rPr>
              <a:t>Resource Page</a:t>
            </a:r>
            <a:endParaRPr/>
          </a:p>
        </p:txBody>
      </p:sp>
      <p:sp>
        <p:nvSpPr>
          <p:cNvPr id="587" name="Google Shape;587;p29"/>
          <p:cNvSpPr txBox="1"/>
          <p:nvPr/>
        </p:nvSpPr>
        <p:spPr>
          <a:xfrm>
            <a:off x="2590508" y="2043279"/>
            <a:ext cx="13107000" cy="3078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000" u="none" cap="none" strike="noStrike">
                <a:solidFill>
                  <a:srgbClr val="000000"/>
                </a:solidFill>
                <a:latin typeface="Inter"/>
                <a:ea typeface="Inter"/>
                <a:cs typeface="Inter"/>
                <a:sym typeface="Inter"/>
              </a:rPr>
              <a:t>Use these design resources in your Canva Presentation.</a:t>
            </a:r>
            <a:endParaRPr/>
          </a:p>
        </p:txBody>
      </p:sp>
      <p:sp>
        <p:nvSpPr>
          <p:cNvPr id="588" name="Google Shape;588;p29"/>
          <p:cNvSpPr txBox="1"/>
          <p:nvPr/>
        </p:nvSpPr>
        <p:spPr>
          <a:xfrm>
            <a:off x="1110326" y="6705521"/>
            <a:ext cx="5066222" cy="327898"/>
          </a:xfrm>
          <a:prstGeom prst="rect">
            <a:avLst/>
          </a:prstGeom>
          <a:noFill/>
          <a:ln>
            <a:noFill/>
          </a:ln>
        </p:spPr>
        <p:txBody>
          <a:bodyPr anchorCtr="0" anchor="t" bIns="0" lIns="0" spcFirstLastPara="1" rIns="0" wrap="square" tIns="0">
            <a:spAutoFit/>
          </a:bodyPr>
          <a:lstStyle/>
          <a:p>
            <a:pPr indent="0" lvl="0" marL="0" marR="0" rtl="0" algn="l">
              <a:lnSpc>
                <a:spcPct val="121985"/>
              </a:lnSpc>
              <a:spcBef>
                <a:spcPts val="0"/>
              </a:spcBef>
              <a:spcAft>
                <a:spcPts val="0"/>
              </a:spcAft>
              <a:buNone/>
            </a:pPr>
            <a:r>
              <a:rPr b="0" i="0" lang="en-US" sz="2156" u="none" cap="none" strike="noStrike">
                <a:solidFill>
                  <a:srgbClr val="000000"/>
                </a:solidFill>
                <a:latin typeface="Prompt"/>
                <a:ea typeface="Prompt"/>
                <a:cs typeface="Prompt"/>
                <a:sym typeface="Prompt"/>
              </a:rPr>
              <a:t>You can find these fonts online too.</a:t>
            </a:r>
            <a:endParaRPr/>
          </a:p>
        </p:txBody>
      </p:sp>
      <p:sp>
        <p:nvSpPr>
          <p:cNvPr id="589" name="Google Shape;589;p29"/>
          <p:cNvSpPr txBox="1"/>
          <p:nvPr/>
        </p:nvSpPr>
        <p:spPr>
          <a:xfrm>
            <a:off x="1110326" y="7519004"/>
            <a:ext cx="3396902" cy="459331"/>
          </a:xfrm>
          <a:prstGeom prst="rect">
            <a:avLst/>
          </a:prstGeom>
          <a:noFill/>
          <a:ln>
            <a:noFill/>
          </a:ln>
        </p:spPr>
        <p:txBody>
          <a:bodyPr anchorCtr="0" anchor="t" bIns="0" lIns="0" spcFirstLastPara="1" rIns="0" wrap="square" tIns="0">
            <a:spAutoFit/>
          </a:bodyPr>
          <a:lstStyle/>
          <a:p>
            <a:pPr indent="0" lvl="1" marL="0" marR="0" rtl="0" algn="l">
              <a:lnSpc>
                <a:spcPct val="121985"/>
              </a:lnSpc>
              <a:spcBef>
                <a:spcPts val="0"/>
              </a:spcBef>
              <a:spcAft>
                <a:spcPts val="0"/>
              </a:spcAft>
              <a:buNone/>
            </a:pPr>
            <a:r>
              <a:rPr b="1" i="0" lang="en-US" sz="2911" u="none" cap="none" strike="noStrike">
                <a:solidFill>
                  <a:srgbClr val="000000"/>
                </a:solidFill>
                <a:latin typeface="Inter"/>
                <a:ea typeface="Inter"/>
                <a:cs typeface="Inter"/>
                <a:sym typeface="Inter"/>
              </a:rPr>
              <a:t>Colors</a:t>
            </a:r>
            <a:endParaRPr/>
          </a:p>
        </p:txBody>
      </p:sp>
      <p:sp>
        <p:nvSpPr>
          <p:cNvPr id="590" name="Google Shape;590;p29"/>
          <p:cNvSpPr txBox="1"/>
          <p:nvPr/>
        </p:nvSpPr>
        <p:spPr>
          <a:xfrm>
            <a:off x="1110326" y="4155090"/>
            <a:ext cx="4608698" cy="651792"/>
          </a:xfrm>
          <a:prstGeom prst="rect">
            <a:avLst/>
          </a:prstGeom>
          <a:noFill/>
          <a:ln>
            <a:noFill/>
          </a:ln>
        </p:spPr>
        <p:txBody>
          <a:bodyPr anchorCtr="0" anchor="t" bIns="0" lIns="0" spcFirstLastPara="1" rIns="0" wrap="square" tIns="0">
            <a:spAutoFit/>
          </a:bodyPr>
          <a:lstStyle/>
          <a:p>
            <a:pPr indent="0" lvl="0" marL="0" marR="0" rtl="0" algn="l">
              <a:lnSpc>
                <a:spcPct val="121985"/>
              </a:lnSpc>
              <a:spcBef>
                <a:spcPts val="0"/>
              </a:spcBef>
              <a:spcAft>
                <a:spcPts val="0"/>
              </a:spcAft>
              <a:buNone/>
            </a:pPr>
            <a:r>
              <a:rPr b="0" i="0" lang="en-US" sz="2156" u="none" cap="none" strike="noStrike">
                <a:solidFill>
                  <a:srgbClr val="000000"/>
                </a:solidFill>
                <a:latin typeface="Prompt"/>
                <a:ea typeface="Prompt"/>
                <a:cs typeface="Prompt"/>
                <a:sym typeface="Prompt"/>
              </a:rPr>
              <a:t>This presentation template</a:t>
            </a:r>
            <a:endParaRPr/>
          </a:p>
          <a:p>
            <a:pPr indent="0" lvl="0" marL="0" marR="0" rtl="0" algn="l">
              <a:lnSpc>
                <a:spcPct val="121985"/>
              </a:lnSpc>
              <a:spcBef>
                <a:spcPts val="0"/>
              </a:spcBef>
              <a:spcAft>
                <a:spcPts val="0"/>
              </a:spcAft>
              <a:buNone/>
            </a:pPr>
            <a:r>
              <a:rPr b="0" i="0" lang="en-US" sz="2156" u="none" cap="none" strike="noStrike">
                <a:solidFill>
                  <a:srgbClr val="000000"/>
                </a:solidFill>
                <a:latin typeface="Prompt"/>
                <a:ea typeface="Prompt"/>
                <a:cs typeface="Prompt"/>
                <a:sym typeface="Prompt"/>
              </a:rPr>
              <a:t>uses the following free fonts:</a:t>
            </a:r>
            <a:endParaRPr/>
          </a:p>
        </p:txBody>
      </p:sp>
      <p:sp>
        <p:nvSpPr>
          <p:cNvPr id="591" name="Google Shape;591;p29"/>
          <p:cNvSpPr txBox="1"/>
          <p:nvPr/>
        </p:nvSpPr>
        <p:spPr>
          <a:xfrm>
            <a:off x="1110326" y="5057594"/>
            <a:ext cx="1889496" cy="1316495"/>
          </a:xfrm>
          <a:prstGeom prst="rect">
            <a:avLst/>
          </a:prstGeom>
          <a:noFill/>
          <a:ln>
            <a:noFill/>
          </a:ln>
        </p:spPr>
        <p:txBody>
          <a:bodyPr anchorCtr="0" anchor="t" bIns="0" lIns="0" spcFirstLastPara="1" rIns="0" wrap="square" tIns="0">
            <a:spAutoFit/>
          </a:bodyPr>
          <a:lstStyle/>
          <a:p>
            <a:pPr indent="0" lvl="1" marL="0" marR="0" rtl="0" algn="l">
              <a:lnSpc>
                <a:spcPct val="154997"/>
              </a:lnSpc>
              <a:spcBef>
                <a:spcPts val="0"/>
              </a:spcBef>
              <a:spcAft>
                <a:spcPts val="0"/>
              </a:spcAft>
              <a:buNone/>
            </a:pPr>
            <a:r>
              <a:rPr b="1" i="0" lang="en-US" sz="2311" u="none" cap="none" strike="noStrike">
                <a:solidFill>
                  <a:srgbClr val="000000"/>
                </a:solidFill>
                <a:latin typeface="Inter"/>
                <a:ea typeface="Inter"/>
                <a:cs typeface="Inter"/>
                <a:sym typeface="Inter"/>
              </a:rPr>
              <a:t>TITLES</a:t>
            </a:r>
            <a:endParaRPr/>
          </a:p>
          <a:p>
            <a:pPr indent="0" lvl="1" marL="0" marR="0" rtl="0" algn="l">
              <a:lnSpc>
                <a:spcPct val="154997"/>
              </a:lnSpc>
              <a:spcBef>
                <a:spcPts val="0"/>
              </a:spcBef>
              <a:spcAft>
                <a:spcPts val="0"/>
              </a:spcAft>
              <a:buNone/>
            </a:pPr>
            <a:r>
              <a:rPr b="1" i="0" lang="en-US" sz="2311" u="none" cap="none" strike="noStrike">
                <a:solidFill>
                  <a:srgbClr val="000000"/>
                </a:solidFill>
                <a:latin typeface="Inter"/>
                <a:ea typeface="Inter"/>
                <a:cs typeface="Inter"/>
                <a:sym typeface="Inter"/>
              </a:rPr>
              <a:t>HEADERS</a:t>
            </a:r>
            <a:endParaRPr/>
          </a:p>
          <a:p>
            <a:pPr indent="0" lvl="1" marL="0" marR="0" rtl="0" algn="l">
              <a:lnSpc>
                <a:spcPct val="154997"/>
              </a:lnSpc>
              <a:spcBef>
                <a:spcPts val="0"/>
              </a:spcBef>
              <a:spcAft>
                <a:spcPts val="0"/>
              </a:spcAft>
              <a:buNone/>
            </a:pPr>
            <a:r>
              <a:rPr b="1" i="0" lang="en-US" sz="2311" u="none" cap="none" strike="noStrike">
                <a:solidFill>
                  <a:srgbClr val="000000"/>
                </a:solidFill>
                <a:latin typeface="Inter"/>
                <a:ea typeface="Inter"/>
                <a:cs typeface="Inter"/>
                <a:sym typeface="Inter"/>
              </a:rPr>
              <a:t>BODY COPY</a:t>
            </a:r>
            <a:endParaRPr/>
          </a:p>
        </p:txBody>
      </p:sp>
      <p:sp>
        <p:nvSpPr>
          <p:cNvPr id="592" name="Google Shape;592;p29"/>
          <p:cNvSpPr txBox="1"/>
          <p:nvPr/>
        </p:nvSpPr>
        <p:spPr>
          <a:xfrm>
            <a:off x="3289651" y="5008204"/>
            <a:ext cx="1744901" cy="1365885"/>
          </a:xfrm>
          <a:prstGeom prst="rect">
            <a:avLst/>
          </a:prstGeom>
          <a:noFill/>
          <a:ln>
            <a:noFill/>
          </a:ln>
        </p:spPr>
        <p:txBody>
          <a:bodyPr anchorCtr="0" anchor="t" bIns="0" lIns="0" spcFirstLastPara="1" rIns="0" wrap="square" tIns="0">
            <a:spAutoFit/>
          </a:bodyPr>
          <a:lstStyle/>
          <a:p>
            <a:pPr indent="0" lvl="0" marL="0" marR="0" rtl="0" algn="l">
              <a:lnSpc>
                <a:spcPct val="186000"/>
              </a:lnSpc>
              <a:spcBef>
                <a:spcPts val="0"/>
              </a:spcBef>
              <a:spcAft>
                <a:spcPts val="0"/>
              </a:spcAft>
              <a:buNone/>
            </a:pPr>
            <a:r>
              <a:rPr b="0" i="0" lang="en-US" sz="2000" u="none" cap="none" strike="noStrike">
                <a:solidFill>
                  <a:srgbClr val="000000"/>
                </a:solidFill>
                <a:latin typeface="Prompt"/>
                <a:ea typeface="Prompt"/>
                <a:cs typeface="Prompt"/>
                <a:sym typeface="Prompt"/>
              </a:rPr>
              <a:t>Prompt</a:t>
            </a:r>
            <a:endParaRPr/>
          </a:p>
          <a:p>
            <a:pPr indent="0" lvl="0" marL="0" marR="0" rtl="0" algn="l">
              <a:lnSpc>
                <a:spcPct val="186000"/>
              </a:lnSpc>
              <a:spcBef>
                <a:spcPts val="0"/>
              </a:spcBef>
              <a:spcAft>
                <a:spcPts val="0"/>
              </a:spcAft>
              <a:buNone/>
            </a:pPr>
            <a:r>
              <a:rPr b="0" i="0" lang="en-US" sz="2000" u="none" cap="none" strike="noStrike">
                <a:solidFill>
                  <a:srgbClr val="000000"/>
                </a:solidFill>
                <a:latin typeface="Prompt"/>
                <a:ea typeface="Prompt"/>
                <a:cs typeface="Prompt"/>
                <a:sym typeface="Prompt"/>
              </a:rPr>
              <a:t>Inter</a:t>
            </a:r>
            <a:endParaRPr/>
          </a:p>
          <a:p>
            <a:pPr indent="0" lvl="1" marL="0" marR="0" rtl="0" algn="l">
              <a:lnSpc>
                <a:spcPct val="186000"/>
              </a:lnSpc>
              <a:spcBef>
                <a:spcPts val="0"/>
              </a:spcBef>
              <a:spcAft>
                <a:spcPts val="0"/>
              </a:spcAft>
              <a:buNone/>
            </a:pPr>
            <a:r>
              <a:rPr b="0" i="0" lang="en-US" sz="2000" u="none" cap="none" strike="noStrike">
                <a:solidFill>
                  <a:srgbClr val="000000"/>
                </a:solidFill>
                <a:latin typeface="Prompt"/>
                <a:ea typeface="Prompt"/>
                <a:cs typeface="Prompt"/>
                <a:sym typeface="Prompt"/>
              </a:rPr>
              <a:t>Inter</a:t>
            </a:r>
            <a:endParaRPr/>
          </a:p>
        </p:txBody>
      </p:sp>
      <p:sp>
        <p:nvSpPr>
          <p:cNvPr id="593" name="Google Shape;593;p29"/>
          <p:cNvSpPr txBox="1"/>
          <p:nvPr/>
        </p:nvSpPr>
        <p:spPr>
          <a:xfrm>
            <a:off x="1110326" y="3552885"/>
            <a:ext cx="3396902" cy="459331"/>
          </a:xfrm>
          <a:prstGeom prst="rect">
            <a:avLst/>
          </a:prstGeom>
          <a:noFill/>
          <a:ln>
            <a:noFill/>
          </a:ln>
        </p:spPr>
        <p:txBody>
          <a:bodyPr anchorCtr="0" anchor="t" bIns="0" lIns="0" spcFirstLastPara="1" rIns="0" wrap="square" tIns="0">
            <a:spAutoFit/>
          </a:bodyPr>
          <a:lstStyle/>
          <a:p>
            <a:pPr indent="0" lvl="1" marL="0" marR="0" rtl="0" algn="l">
              <a:lnSpc>
                <a:spcPct val="121985"/>
              </a:lnSpc>
              <a:spcBef>
                <a:spcPts val="0"/>
              </a:spcBef>
              <a:spcAft>
                <a:spcPts val="0"/>
              </a:spcAft>
              <a:buNone/>
            </a:pPr>
            <a:r>
              <a:rPr b="1" i="0" lang="en-US" sz="2911" u="none" cap="none" strike="noStrike">
                <a:solidFill>
                  <a:srgbClr val="000000"/>
                </a:solidFill>
                <a:latin typeface="Inter"/>
                <a:ea typeface="Inter"/>
                <a:cs typeface="Inter"/>
                <a:sym typeface="Inter"/>
              </a:rPr>
              <a:t>FONTS</a:t>
            </a:r>
            <a:endParaRPr/>
          </a:p>
        </p:txBody>
      </p:sp>
      <p:sp>
        <p:nvSpPr>
          <p:cNvPr id="594" name="Google Shape;594;p29"/>
          <p:cNvSpPr/>
          <p:nvPr/>
        </p:nvSpPr>
        <p:spPr>
          <a:xfrm>
            <a:off x="9221720" y="5587762"/>
            <a:ext cx="1257935" cy="1414856"/>
          </a:xfrm>
          <a:custGeom>
            <a:rect b="b" l="l" r="r" t="t"/>
            <a:pathLst>
              <a:path extrusionOk="0" h="1414856" w="1257935">
                <a:moveTo>
                  <a:pt x="0" y="0"/>
                </a:moveTo>
                <a:lnTo>
                  <a:pt x="1257935" y="0"/>
                </a:lnTo>
                <a:lnTo>
                  <a:pt x="1257935" y="1414856"/>
                </a:lnTo>
                <a:lnTo>
                  <a:pt x="0" y="1414856"/>
                </a:lnTo>
                <a:lnTo>
                  <a:pt x="0" y="0"/>
                </a:lnTo>
                <a:close/>
              </a:path>
            </a:pathLst>
          </a:custGeom>
          <a:blipFill rotWithShape="1">
            <a:blip r:embed="rId3">
              <a:alphaModFix/>
            </a:blip>
            <a:stretch>
              <a:fillRect b="0" l="0" r="0" t="0"/>
            </a:stretch>
          </a:blipFill>
          <a:ln>
            <a:noFill/>
          </a:ln>
        </p:spPr>
      </p:sp>
      <p:sp>
        <p:nvSpPr>
          <p:cNvPr id="595" name="Google Shape;595;p29"/>
          <p:cNvSpPr/>
          <p:nvPr/>
        </p:nvSpPr>
        <p:spPr>
          <a:xfrm>
            <a:off x="7084268" y="5677098"/>
            <a:ext cx="1370769" cy="1236184"/>
          </a:xfrm>
          <a:custGeom>
            <a:rect b="b" l="l" r="r" t="t"/>
            <a:pathLst>
              <a:path extrusionOk="0" h="1236184" w="1370769">
                <a:moveTo>
                  <a:pt x="0" y="0"/>
                </a:moveTo>
                <a:lnTo>
                  <a:pt x="1370769" y="0"/>
                </a:lnTo>
                <a:lnTo>
                  <a:pt x="1370769" y="1236184"/>
                </a:lnTo>
                <a:lnTo>
                  <a:pt x="0" y="1236184"/>
                </a:lnTo>
                <a:lnTo>
                  <a:pt x="0" y="0"/>
                </a:lnTo>
                <a:close/>
              </a:path>
            </a:pathLst>
          </a:custGeom>
          <a:blipFill rotWithShape="1">
            <a:blip r:embed="rId4">
              <a:alphaModFix/>
            </a:blip>
            <a:stretch>
              <a:fillRect b="0" l="0" r="0" t="0"/>
            </a:stretch>
          </a:blipFill>
          <a:ln>
            <a:noFill/>
          </a:ln>
        </p:spPr>
      </p:sp>
      <p:sp>
        <p:nvSpPr>
          <p:cNvPr id="596" name="Google Shape;596;p29"/>
          <p:cNvSpPr/>
          <p:nvPr/>
        </p:nvSpPr>
        <p:spPr>
          <a:xfrm>
            <a:off x="11246338" y="5593740"/>
            <a:ext cx="1385045" cy="1402900"/>
          </a:xfrm>
          <a:custGeom>
            <a:rect b="b" l="l" r="r" t="t"/>
            <a:pathLst>
              <a:path extrusionOk="0" h="1402900" w="1385045">
                <a:moveTo>
                  <a:pt x="0" y="0"/>
                </a:moveTo>
                <a:lnTo>
                  <a:pt x="1385045" y="0"/>
                </a:lnTo>
                <a:lnTo>
                  <a:pt x="1385045" y="1402900"/>
                </a:lnTo>
                <a:lnTo>
                  <a:pt x="0" y="1402900"/>
                </a:lnTo>
                <a:lnTo>
                  <a:pt x="0" y="0"/>
                </a:lnTo>
                <a:close/>
              </a:path>
            </a:pathLst>
          </a:custGeom>
          <a:blipFill rotWithShape="1">
            <a:blip r:embed="rId5">
              <a:alphaModFix/>
            </a:blip>
            <a:stretch>
              <a:fillRect b="0" l="0" r="0" t="0"/>
            </a:stretch>
          </a:blipFill>
          <a:ln>
            <a:noFill/>
          </a:ln>
        </p:spPr>
      </p:sp>
      <p:sp>
        <p:nvSpPr>
          <p:cNvPr id="597" name="Google Shape;597;p29"/>
          <p:cNvSpPr/>
          <p:nvPr/>
        </p:nvSpPr>
        <p:spPr>
          <a:xfrm>
            <a:off x="7062888" y="3440985"/>
            <a:ext cx="1671264" cy="1692809"/>
          </a:xfrm>
          <a:custGeom>
            <a:rect b="b" l="l" r="r" t="t"/>
            <a:pathLst>
              <a:path extrusionOk="0" h="1692809" w="1671264">
                <a:moveTo>
                  <a:pt x="0" y="0"/>
                </a:moveTo>
                <a:lnTo>
                  <a:pt x="1671264" y="0"/>
                </a:lnTo>
                <a:lnTo>
                  <a:pt x="1671264" y="1692809"/>
                </a:lnTo>
                <a:lnTo>
                  <a:pt x="0" y="1692809"/>
                </a:lnTo>
                <a:lnTo>
                  <a:pt x="0" y="0"/>
                </a:lnTo>
                <a:close/>
              </a:path>
            </a:pathLst>
          </a:custGeom>
          <a:blipFill rotWithShape="1">
            <a:blip r:embed="rId6">
              <a:alphaModFix/>
            </a:blip>
            <a:stretch>
              <a:fillRect b="0" l="0" r="0" t="0"/>
            </a:stretch>
          </a:blipFill>
          <a:ln>
            <a:noFill/>
          </a:ln>
        </p:spPr>
      </p:sp>
      <p:sp>
        <p:nvSpPr>
          <p:cNvPr id="598" name="Google Shape;598;p29"/>
          <p:cNvSpPr/>
          <p:nvPr/>
        </p:nvSpPr>
        <p:spPr>
          <a:xfrm>
            <a:off x="12764733" y="3490883"/>
            <a:ext cx="1593013" cy="1593013"/>
          </a:xfrm>
          <a:custGeom>
            <a:rect b="b" l="l" r="r" t="t"/>
            <a:pathLst>
              <a:path extrusionOk="0" h="1593013" w="1593013">
                <a:moveTo>
                  <a:pt x="0" y="0"/>
                </a:moveTo>
                <a:lnTo>
                  <a:pt x="1593013" y="0"/>
                </a:lnTo>
                <a:lnTo>
                  <a:pt x="1593013" y="1593013"/>
                </a:lnTo>
                <a:lnTo>
                  <a:pt x="0" y="1593013"/>
                </a:lnTo>
                <a:lnTo>
                  <a:pt x="0" y="0"/>
                </a:lnTo>
                <a:close/>
              </a:path>
            </a:pathLst>
          </a:custGeom>
          <a:blipFill rotWithShape="1">
            <a:blip r:embed="rId7">
              <a:alphaModFix/>
            </a:blip>
            <a:stretch>
              <a:fillRect b="0" l="0" r="0" t="0"/>
            </a:stretch>
          </a:blipFill>
          <a:ln>
            <a:noFill/>
          </a:ln>
        </p:spPr>
      </p:sp>
      <p:sp>
        <p:nvSpPr>
          <p:cNvPr id="599" name="Google Shape;599;p29"/>
          <p:cNvSpPr/>
          <p:nvPr/>
        </p:nvSpPr>
        <p:spPr>
          <a:xfrm>
            <a:off x="9961314" y="3499261"/>
            <a:ext cx="1576257" cy="1576257"/>
          </a:xfrm>
          <a:custGeom>
            <a:rect b="b" l="l" r="r" t="t"/>
            <a:pathLst>
              <a:path extrusionOk="0" h="1576257" w="1576257">
                <a:moveTo>
                  <a:pt x="0" y="0"/>
                </a:moveTo>
                <a:lnTo>
                  <a:pt x="1576257" y="0"/>
                </a:lnTo>
                <a:lnTo>
                  <a:pt x="1576257" y="1576257"/>
                </a:lnTo>
                <a:lnTo>
                  <a:pt x="0" y="1576257"/>
                </a:lnTo>
                <a:lnTo>
                  <a:pt x="0" y="0"/>
                </a:lnTo>
                <a:close/>
              </a:path>
            </a:pathLst>
          </a:custGeom>
          <a:blipFill rotWithShape="1">
            <a:blip r:embed="rId8">
              <a:alphaModFix/>
            </a:blip>
            <a:stretch>
              <a:fillRect b="0" l="0" r="0" t="0"/>
            </a:stretch>
          </a:blipFill>
          <a:ln>
            <a:noFill/>
          </a:ln>
        </p:spPr>
      </p:sp>
      <p:sp>
        <p:nvSpPr>
          <p:cNvPr id="600" name="Google Shape;600;p29"/>
          <p:cNvSpPr/>
          <p:nvPr/>
        </p:nvSpPr>
        <p:spPr>
          <a:xfrm>
            <a:off x="15584907" y="3481118"/>
            <a:ext cx="1377991" cy="1612543"/>
          </a:xfrm>
          <a:custGeom>
            <a:rect b="b" l="l" r="r" t="t"/>
            <a:pathLst>
              <a:path extrusionOk="0" h="1612543" w="1377991">
                <a:moveTo>
                  <a:pt x="0" y="0"/>
                </a:moveTo>
                <a:lnTo>
                  <a:pt x="1377992" y="0"/>
                </a:lnTo>
                <a:lnTo>
                  <a:pt x="1377992" y="1612543"/>
                </a:lnTo>
                <a:lnTo>
                  <a:pt x="0" y="1612543"/>
                </a:lnTo>
                <a:lnTo>
                  <a:pt x="0" y="0"/>
                </a:lnTo>
                <a:close/>
              </a:path>
            </a:pathLst>
          </a:custGeom>
          <a:blipFill rotWithShape="1">
            <a:blip r:embed="rId9">
              <a:alphaModFix/>
            </a:blip>
            <a:stretch>
              <a:fillRect b="0" l="0" r="0" t="0"/>
            </a:stretch>
          </a:blipFill>
          <a:ln>
            <a:noFill/>
          </a:ln>
        </p:spPr>
      </p:sp>
      <p:sp>
        <p:nvSpPr>
          <p:cNvPr id="601" name="Google Shape;601;p29"/>
          <p:cNvSpPr/>
          <p:nvPr/>
        </p:nvSpPr>
        <p:spPr>
          <a:xfrm>
            <a:off x="13010216" y="5302860"/>
            <a:ext cx="4167458" cy="3758289"/>
          </a:xfrm>
          <a:custGeom>
            <a:rect b="b" l="l" r="r" t="t"/>
            <a:pathLst>
              <a:path extrusionOk="0" h="3758289" w="4167458">
                <a:moveTo>
                  <a:pt x="0" y="0"/>
                </a:moveTo>
                <a:lnTo>
                  <a:pt x="4167458" y="0"/>
                </a:lnTo>
                <a:lnTo>
                  <a:pt x="4167458" y="3758289"/>
                </a:lnTo>
                <a:lnTo>
                  <a:pt x="0" y="3758289"/>
                </a:lnTo>
                <a:lnTo>
                  <a:pt x="0" y="0"/>
                </a:lnTo>
                <a:close/>
              </a:path>
            </a:pathLst>
          </a:custGeom>
          <a:blipFill rotWithShape="1">
            <a:blip r:embed="rId10">
              <a:alphaModFix/>
            </a:blip>
            <a:stretch>
              <a:fillRect b="0" l="0" r="0" t="0"/>
            </a:stretch>
          </a:blipFill>
          <a:ln>
            <a:noFill/>
          </a:ln>
        </p:spPr>
      </p:sp>
      <p:sp>
        <p:nvSpPr>
          <p:cNvPr id="602" name="Google Shape;602;p29"/>
          <p:cNvSpPr/>
          <p:nvPr/>
        </p:nvSpPr>
        <p:spPr>
          <a:xfrm>
            <a:off x="6929538" y="7380463"/>
            <a:ext cx="2662423" cy="1776562"/>
          </a:xfrm>
          <a:custGeom>
            <a:rect b="b" l="l" r="r" t="t"/>
            <a:pathLst>
              <a:path extrusionOk="0" h="1776562" w="2662423">
                <a:moveTo>
                  <a:pt x="0" y="0"/>
                </a:moveTo>
                <a:lnTo>
                  <a:pt x="2662423" y="0"/>
                </a:lnTo>
                <a:lnTo>
                  <a:pt x="2662423" y="1776562"/>
                </a:lnTo>
                <a:lnTo>
                  <a:pt x="0" y="1776562"/>
                </a:lnTo>
                <a:lnTo>
                  <a:pt x="0" y="0"/>
                </a:lnTo>
                <a:close/>
              </a:path>
            </a:pathLst>
          </a:custGeom>
          <a:blipFill rotWithShape="1">
            <a:blip r:embed="rId11">
              <a:alphaModFix/>
            </a:blip>
            <a:stretch>
              <a:fillRect b="0" l="0" r="0" t="0"/>
            </a:stretch>
          </a:blipFill>
          <a:ln>
            <a:noFill/>
          </a:ln>
        </p:spPr>
      </p:sp>
      <p:sp>
        <p:nvSpPr>
          <p:cNvPr id="603" name="Google Shape;603;p29"/>
          <p:cNvSpPr/>
          <p:nvPr/>
        </p:nvSpPr>
        <p:spPr>
          <a:xfrm>
            <a:off x="10115398" y="7442804"/>
            <a:ext cx="2613934" cy="1815496"/>
          </a:xfrm>
          <a:custGeom>
            <a:rect b="b" l="l" r="r" t="t"/>
            <a:pathLst>
              <a:path extrusionOk="0" h="1815496" w="2613934">
                <a:moveTo>
                  <a:pt x="0" y="0"/>
                </a:moveTo>
                <a:lnTo>
                  <a:pt x="2613934" y="0"/>
                </a:lnTo>
                <a:lnTo>
                  <a:pt x="2613934" y="1815496"/>
                </a:lnTo>
                <a:lnTo>
                  <a:pt x="0" y="1815496"/>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30"/>
          <p:cNvSpPr/>
          <p:nvPr/>
        </p:nvSpPr>
        <p:spPr>
          <a:xfrm>
            <a:off x="760399" y="551291"/>
            <a:ext cx="3530548" cy="2766666"/>
          </a:xfrm>
          <a:custGeom>
            <a:rect b="b" l="l" r="r" t="t"/>
            <a:pathLst>
              <a:path extrusionOk="0" h="2766666" w="3530548">
                <a:moveTo>
                  <a:pt x="0" y="0"/>
                </a:moveTo>
                <a:lnTo>
                  <a:pt x="3530548" y="0"/>
                </a:lnTo>
                <a:lnTo>
                  <a:pt x="3530548" y="2766666"/>
                </a:lnTo>
                <a:lnTo>
                  <a:pt x="0" y="2766666"/>
                </a:lnTo>
                <a:lnTo>
                  <a:pt x="0" y="0"/>
                </a:lnTo>
                <a:close/>
              </a:path>
            </a:pathLst>
          </a:custGeom>
          <a:blipFill rotWithShape="1">
            <a:blip r:embed="rId3">
              <a:alphaModFix/>
            </a:blip>
            <a:stretch>
              <a:fillRect b="0" l="0" r="0" t="0"/>
            </a:stretch>
          </a:blipFill>
          <a:ln>
            <a:noFill/>
          </a:ln>
        </p:spPr>
      </p:sp>
      <p:sp>
        <p:nvSpPr>
          <p:cNvPr id="609" name="Google Shape;609;p30"/>
          <p:cNvSpPr/>
          <p:nvPr/>
        </p:nvSpPr>
        <p:spPr>
          <a:xfrm>
            <a:off x="3616839" y="3904993"/>
            <a:ext cx="2589967" cy="2354515"/>
          </a:xfrm>
          <a:custGeom>
            <a:rect b="b" l="l" r="r" t="t"/>
            <a:pathLst>
              <a:path extrusionOk="0" h="2354515" w="2589967">
                <a:moveTo>
                  <a:pt x="0" y="0"/>
                </a:moveTo>
                <a:lnTo>
                  <a:pt x="2589966" y="0"/>
                </a:lnTo>
                <a:lnTo>
                  <a:pt x="2589966" y="2354515"/>
                </a:lnTo>
                <a:lnTo>
                  <a:pt x="0" y="2354515"/>
                </a:lnTo>
                <a:lnTo>
                  <a:pt x="0" y="0"/>
                </a:lnTo>
                <a:close/>
              </a:path>
            </a:pathLst>
          </a:custGeom>
          <a:blipFill rotWithShape="1">
            <a:blip r:embed="rId4">
              <a:alphaModFix/>
            </a:blip>
            <a:stretch>
              <a:fillRect b="0" l="0" r="0" t="0"/>
            </a:stretch>
          </a:blipFill>
          <a:ln>
            <a:noFill/>
          </a:ln>
        </p:spPr>
      </p:sp>
      <p:sp>
        <p:nvSpPr>
          <p:cNvPr id="610" name="Google Shape;610;p30"/>
          <p:cNvSpPr/>
          <p:nvPr/>
        </p:nvSpPr>
        <p:spPr>
          <a:xfrm>
            <a:off x="5788636" y="7101946"/>
            <a:ext cx="2069011" cy="2046440"/>
          </a:xfrm>
          <a:custGeom>
            <a:rect b="b" l="l" r="r" t="t"/>
            <a:pathLst>
              <a:path extrusionOk="0" h="2046440" w="2069011">
                <a:moveTo>
                  <a:pt x="0" y="0"/>
                </a:moveTo>
                <a:lnTo>
                  <a:pt x="2069011" y="0"/>
                </a:lnTo>
                <a:lnTo>
                  <a:pt x="2069011" y="2046440"/>
                </a:lnTo>
                <a:lnTo>
                  <a:pt x="0" y="2046440"/>
                </a:lnTo>
                <a:lnTo>
                  <a:pt x="0" y="0"/>
                </a:lnTo>
                <a:close/>
              </a:path>
            </a:pathLst>
          </a:custGeom>
          <a:blipFill rotWithShape="1">
            <a:blip r:embed="rId5">
              <a:alphaModFix/>
            </a:blip>
            <a:stretch>
              <a:fillRect b="0" l="0" r="0" t="0"/>
            </a:stretch>
          </a:blipFill>
          <a:ln>
            <a:noFill/>
          </a:ln>
        </p:spPr>
      </p:sp>
      <p:sp>
        <p:nvSpPr>
          <p:cNvPr id="611" name="Google Shape;611;p30"/>
          <p:cNvSpPr/>
          <p:nvPr/>
        </p:nvSpPr>
        <p:spPr>
          <a:xfrm>
            <a:off x="9057783" y="705240"/>
            <a:ext cx="2060894" cy="2458768"/>
          </a:xfrm>
          <a:custGeom>
            <a:rect b="b" l="l" r="r" t="t"/>
            <a:pathLst>
              <a:path extrusionOk="0" h="2458768" w="2060894">
                <a:moveTo>
                  <a:pt x="0" y="0"/>
                </a:moveTo>
                <a:lnTo>
                  <a:pt x="2060895" y="0"/>
                </a:lnTo>
                <a:lnTo>
                  <a:pt x="2060895" y="2458768"/>
                </a:lnTo>
                <a:lnTo>
                  <a:pt x="0" y="2458768"/>
                </a:lnTo>
                <a:lnTo>
                  <a:pt x="0" y="0"/>
                </a:lnTo>
                <a:close/>
              </a:path>
            </a:pathLst>
          </a:custGeom>
          <a:blipFill rotWithShape="1">
            <a:blip r:embed="rId6">
              <a:alphaModFix/>
            </a:blip>
            <a:stretch>
              <a:fillRect b="0" l="0" r="0" t="0"/>
            </a:stretch>
          </a:blipFill>
          <a:ln>
            <a:noFill/>
          </a:ln>
        </p:spPr>
      </p:sp>
      <p:sp>
        <p:nvSpPr>
          <p:cNvPr id="612" name="Google Shape;612;p30"/>
          <p:cNvSpPr/>
          <p:nvPr/>
        </p:nvSpPr>
        <p:spPr>
          <a:xfrm>
            <a:off x="760399" y="3974739"/>
            <a:ext cx="2170722" cy="2215022"/>
          </a:xfrm>
          <a:custGeom>
            <a:rect b="b" l="l" r="r" t="t"/>
            <a:pathLst>
              <a:path extrusionOk="0" h="2215022" w="2170722">
                <a:moveTo>
                  <a:pt x="0" y="0"/>
                </a:moveTo>
                <a:lnTo>
                  <a:pt x="2170722" y="0"/>
                </a:lnTo>
                <a:lnTo>
                  <a:pt x="2170722" y="2215022"/>
                </a:lnTo>
                <a:lnTo>
                  <a:pt x="0" y="2215022"/>
                </a:lnTo>
                <a:lnTo>
                  <a:pt x="0" y="0"/>
                </a:lnTo>
                <a:close/>
              </a:path>
            </a:pathLst>
          </a:custGeom>
          <a:blipFill rotWithShape="1">
            <a:blip r:embed="rId7">
              <a:alphaModFix/>
            </a:blip>
            <a:stretch>
              <a:fillRect b="0" l="0" r="0" t="0"/>
            </a:stretch>
          </a:blipFill>
          <a:ln>
            <a:noFill/>
          </a:ln>
        </p:spPr>
      </p:sp>
      <p:sp>
        <p:nvSpPr>
          <p:cNvPr id="613" name="Google Shape;613;p30"/>
          <p:cNvSpPr/>
          <p:nvPr/>
        </p:nvSpPr>
        <p:spPr>
          <a:xfrm>
            <a:off x="11955687" y="765669"/>
            <a:ext cx="2718500" cy="2337910"/>
          </a:xfrm>
          <a:custGeom>
            <a:rect b="b" l="l" r="r" t="t"/>
            <a:pathLst>
              <a:path extrusionOk="0" h="2337910" w="2718500">
                <a:moveTo>
                  <a:pt x="0" y="0"/>
                </a:moveTo>
                <a:lnTo>
                  <a:pt x="2718501" y="0"/>
                </a:lnTo>
                <a:lnTo>
                  <a:pt x="2718501" y="2337910"/>
                </a:lnTo>
                <a:lnTo>
                  <a:pt x="0" y="2337910"/>
                </a:lnTo>
                <a:lnTo>
                  <a:pt x="0" y="0"/>
                </a:lnTo>
                <a:close/>
              </a:path>
            </a:pathLst>
          </a:custGeom>
          <a:blipFill rotWithShape="1">
            <a:blip r:embed="rId8">
              <a:alphaModFix/>
            </a:blip>
            <a:stretch>
              <a:fillRect b="0" l="0" r="0" t="0"/>
            </a:stretch>
          </a:blipFill>
          <a:ln>
            <a:noFill/>
          </a:ln>
        </p:spPr>
      </p:sp>
      <p:sp>
        <p:nvSpPr>
          <p:cNvPr id="614" name="Google Shape;614;p30"/>
          <p:cNvSpPr/>
          <p:nvPr/>
        </p:nvSpPr>
        <p:spPr>
          <a:xfrm>
            <a:off x="3440174" y="6920552"/>
            <a:ext cx="1962425" cy="2409227"/>
          </a:xfrm>
          <a:custGeom>
            <a:rect b="b" l="l" r="r" t="t"/>
            <a:pathLst>
              <a:path extrusionOk="0" h="2409227" w="1962425">
                <a:moveTo>
                  <a:pt x="0" y="0"/>
                </a:moveTo>
                <a:lnTo>
                  <a:pt x="1962424" y="0"/>
                </a:lnTo>
                <a:lnTo>
                  <a:pt x="1962424" y="2409227"/>
                </a:lnTo>
                <a:lnTo>
                  <a:pt x="0" y="2409227"/>
                </a:lnTo>
                <a:lnTo>
                  <a:pt x="0" y="0"/>
                </a:lnTo>
                <a:close/>
              </a:path>
            </a:pathLst>
          </a:custGeom>
          <a:blipFill rotWithShape="1">
            <a:blip r:embed="rId9">
              <a:alphaModFix/>
            </a:blip>
            <a:stretch>
              <a:fillRect b="0" l="0" r="0" t="0"/>
            </a:stretch>
          </a:blipFill>
          <a:ln>
            <a:noFill/>
          </a:ln>
        </p:spPr>
      </p:sp>
      <p:sp>
        <p:nvSpPr>
          <p:cNvPr id="615" name="Google Shape;615;p30"/>
          <p:cNvSpPr/>
          <p:nvPr/>
        </p:nvSpPr>
        <p:spPr>
          <a:xfrm>
            <a:off x="11242198" y="6747298"/>
            <a:ext cx="3037384" cy="2755736"/>
          </a:xfrm>
          <a:custGeom>
            <a:rect b="b" l="l" r="r" t="t"/>
            <a:pathLst>
              <a:path extrusionOk="0" h="2755736" w="3037384">
                <a:moveTo>
                  <a:pt x="0" y="0"/>
                </a:moveTo>
                <a:lnTo>
                  <a:pt x="3037384" y="0"/>
                </a:lnTo>
                <a:lnTo>
                  <a:pt x="3037384" y="2755736"/>
                </a:lnTo>
                <a:lnTo>
                  <a:pt x="0" y="2755736"/>
                </a:lnTo>
                <a:lnTo>
                  <a:pt x="0" y="0"/>
                </a:lnTo>
                <a:close/>
              </a:path>
            </a:pathLst>
          </a:custGeom>
          <a:blipFill rotWithShape="1">
            <a:blip r:embed="rId10">
              <a:alphaModFix/>
            </a:blip>
            <a:stretch>
              <a:fillRect b="0" l="0" r="0" t="0"/>
            </a:stretch>
          </a:blipFill>
          <a:ln>
            <a:noFill/>
          </a:ln>
        </p:spPr>
      </p:sp>
      <p:sp>
        <p:nvSpPr>
          <p:cNvPr id="616" name="Google Shape;616;p30"/>
          <p:cNvSpPr/>
          <p:nvPr/>
        </p:nvSpPr>
        <p:spPr>
          <a:xfrm>
            <a:off x="14674188" y="6883450"/>
            <a:ext cx="2906143" cy="2483432"/>
          </a:xfrm>
          <a:custGeom>
            <a:rect b="b" l="l" r="r" t="t"/>
            <a:pathLst>
              <a:path extrusionOk="0" h="2483432" w="2906143">
                <a:moveTo>
                  <a:pt x="0" y="0"/>
                </a:moveTo>
                <a:lnTo>
                  <a:pt x="2906143" y="0"/>
                </a:lnTo>
                <a:lnTo>
                  <a:pt x="2906143" y="2483432"/>
                </a:lnTo>
                <a:lnTo>
                  <a:pt x="0" y="2483432"/>
                </a:lnTo>
                <a:lnTo>
                  <a:pt x="0" y="0"/>
                </a:lnTo>
                <a:close/>
              </a:path>
            </a:pathLst>
          </a:custGeom>
          <a:blipFill rotWithShape="1">
            <a:blip r:embed="rId11">
              <a:alphaModFix/>
            </a:blip>
            <a:stretch>
              <a:fillRect b="0" l="0" r="0" t="0"/>
            </a:stretch>
          </a:blipFill>
          <a:ln>
            <a:noFill/>
          </a:ln>
        </p:spPr>
      </p:sp>
      <p:sp>
        <p:nvSpPr>
          <p:cNvPr id="617" name="Google Shape;617;p30"/>
          <p:cNvSpPr/>
          <p:nvPr/>
        </p:nvSpPr>
        <p:spPr>
          <a:xfrm>
            <a:off x="760399" y="6965648"/>
            <a:ext cx="2293737" cy="2319036"/>
          </a:xfrm>
          <a:custGeom>
            <a:rect b="b" l="l" r="r" t="t"/>
            <a:pathLst>
              <a:path extrusionOk="0" h="2319036" w="2293737">
                <a:moveTo>
                  <a:pt x="0" y="0"/>
                </a:moveTo>
                <a:lnTo>
                  <a:pt x="2293737" y="0"/>
                </a:lnTo>
                <a:lnTo>
                  <a:pt x="2293737" y="2319036"/>
                </a:lnTo>
                <a:lnTo>
                  <a:pt x="0" y="2319036"/>
                </a:lnTo>
                <a:lnTo>
                  <a:pt x="0" y="0"/>
                </a:lnTo>
                <a:close/>
              </a:path>
            </a:pathLst>
          </a:custGeom>
          <a:blipFill rotWithShape="1">
            <a:blip r:embed="rId12">
              <a:alphaModFix/>
            </a:blip>
            <a:stretch>
              <a:fillRect b="0" l="0" r="0" t="0"/>
            </a:stretch>
          </a:blipFill>
          <a:ln>
            <a:noFill/>
          </a:ln>
        </p:spPr>
      </p:sp>
      <p:sp>
        <p:nvSpPr>
          <p:cNvPr id="618" name="Google Shape;618;p30"/>
          <p:cNvSpPr/>
          <p:nvPr/>
        </p:nvSpPr>
        <p:spPr>
          <a:xfrm>
            <a:off x="14353812" y="3704382"/>
            <a:ext cx="3217951" cy="2755736"/>
          </a:xfrm>
          <a:custGeom>
            <a:rect b="b" l="l" r="r" t="t"/>
            <a:pathLst>
              <a:path extrusionOk="0" h="2755736" w="3217951">
                <a:moveTo>
                  <a:pt x="0" y="0"/>
                </a:moveTo>
                <a:lnTo>
                  <a:pt x="3217951" y="0"/>
                </a:lnTo>
                <a:lnTo>
                  <a:pt x="3217951" y="2755736"/>
                </a:lnTo>
                <a:lnTo>
                  <a:pt x="0" y="2755736"/>
                </a:lnTo>
                <a:lnTo>
                  <a:pt x="0" y="0"/>
                </a:lnTo>
                <a:close/>
              </a:path>
            </a:pathLst>
          </a:custGeom>
          <a:blipFill rotWithShape="1">
            <a:blip r:embed="rId13">
              <a:alphaModFix/>
            </a:blip>
            <a:stretch>
              <a:fillRect b="0" l="0" r="0" t="0"/>
            </a:stretch>
          </a:blipFill>
          <a:ln>
            <a:noFill/>
          </a:ln>
        </p:spPr>
      </p:sp>
      <p:sp>
        <p:nvSpPr>
          <p:cNvPr id="619" name="Google Shape;619;p30"/>
          <p:cNvSpPr/>
          <p:nvPr/>
        </p:nvSpPr>
        <p:spPr>
          <a:xfrm flipH="1">
            <a:off x="8243684" y="7092050"/>
            <a:ext cx="2612476" cy="2066231"/>
          </a:xfrm>
          <a:custGeom>
            <a:rect b="b" l="l" r="r" t="t"/>
            <a:pathLst>
              <a:path extrusionOk="0" h="2066231" w="2612476">
                <a:moveTo>
                  <a:pt x="2612477" y="0"/>
                </a:moveTo>
                <a:lnTo>
                  <a:pt x="0" y="0"/>
                </a:lnTo>
                <a:lnTo>
                  <a:pt x="0" y="2066231"/>
                </a:lnTo>
                <a:lnTo>
                  <a:pt x="2612477" y="2066231"/>
                </a:lnTo>
                <a:lnTo>
                  <a:pt x="2612477" y="0"/>
                </a:lnTo>
                <a:close/>
              </a:path>
            </a:pathLst>
          </a:custGeom>
          <a:blipFill rotWithShape="1">
            <a:blip r:embed="rId14">
              <a:alphaModFix/>
            </a:blip>
            <a:stretch>
              <a:fillRect b="0" l="0" r="0" t="0"/>
            </a:stretch>
          </a:blipFill>
          <a:ln>
            <a:noFill/>
          </a:ln>
        </p:spPr>
      </p:sp>
      <p:sp>
        <p:nvSpPr>
          <p:cNvPr id="620" name="Google Shape;620;p30"/>
          <p:cNvSpPr/>
          <p:nvPr/>
        </p:nvSpPr>
        <p:spPr>
          <a:xfrm>
            <a:off x="6892523" y="3820542"/>
            <a:ext cx="3084176" cy="2523417"/>
          </a:xfrm>
          <a:custGeom>
            <a:rect b="b" l="l" r="r" t="t"/>
            <a:pathLst>
              <a:path extrusionOk="0" h="2523417" w="3084176">
                <a:moveTo>
                  <a:pt x="0" y="0"/>
                </a:moveTo>
                <a:lnTo>
                  <a:pt x="3084176" y="0"/>
                </a:lnTo>
                <a:lnTo>
                  <a:pt x="3084176" y="2523417"/>
                </a:lnTo>
                <a:lnTo>
                  <a:pt x="0" y="2523417"/>
                </a:lnTo>
                <a:lnTo>
                  <a:pt x="0" y="0"/>
                </a:lnTo>
                <a:close/>
              </a:path>
            </a:pathLst>
          </a:custGeom>
          <a:blipFill rotWithShape="1">
            <a:blip r:embed="rId15">
              <a:alphaModFix/>
            </a:blip>
            <a:stretch>
              <a:fillRect b="0" l="0" r="0" t="0"/>
            </a:stretch>
          </a:blipFill>
          <a:ln>
            <a:noFill/>
          </a:ln>
        </p:spPr>
      </p:sp>
      <p:sp>
        <p:nvSpPr>
          <p:cNvPr id="621" name="Google Shape;621;p30"/>
          <p:cNvSpPr/>
          <p:nvPr/>
        </p:nvSpPr>
        <p:spPr>
          <a:xfrm>
            <a:off x="10662416" y="3808936"/>
            <a:ext cx="3005678" cy="2546629"/>
          </a:xfrm>
          <a:custGeom>
            <a:rect b="b" l="l" r="r" t="t"/>
            <a:pathLst>
              <a:path extrusionOk="0" h="2546629" w="3005678">
                <a:moveTo>
                  <a:pt x="0" y="0"/>
                </a:moveTo>
                <a:lnTo>
                  <a:pt x="3005679" y="0"/>
                </a:lnTo>
                <a:lnTo>
                  <a:pt x="3005679" y="2546629"/>
                </a:lnTo>
                <a:lnTo>
                  <a:pt x="0" y="2546629"/>
                </a:lnTo>
                <a:lnTo>
                  <a:pt x="0" y="0"/>
                </a:lnTo>
                <a:close/>
              </a:path>
            </a:pathLst>
          </a:custGeom>
          <a:blipFill rotWithShape="1">
            <a:blip r:embed="rId16">
              <a:alphaModFix/>
            </a:blip>
            <a:stretch>
              <a:fillRect b="0" l="0" r="0" t="0"/>
            </a:stretch>
          </a:blipFill>
          <a:ln>
            <a:noFill/>
          </a:ln>
        </p:spPr>
      </p:sp>
      <p:sp>
        <p:nvSpPr>
          <p:cNvPr id="622" name="Google Shape;622;p30"/>
          <p:cNvSpPr/>
          <p:nvPr/>
        </p:nvSpPr>
        <p:spPr>
          <a:xfrm flipH="1">
            <a:off x="5127957" y="551291"/>
            <a:ext cx="3092817" cy="2766666"/>
          </a:xfrm>
          <a:custGeom>
            <a:rect b="b" l="l" r="r" t="t"/>
            <a:pathLst>
              <a:path extrusionOk="0" h="2766666" w="3092817">
                <a:moveTo>
                  <a:pt x="3092817" y="0"/>
                </a:moveTo>
                <a:lnTo>
                  <a:pt x="0" y="0"/>
                </a:lnTo>
                <a:lnTo>
                  <a:pt x="0" y="2766666"/>
                </a:lnTo>
                <a:lnTo>
                  <a:pt x="3092817" y="2766666"/>
                </a:lnTo>
                <a:lnTo>
                  <a:pt x="3092817" y="0"/>
                </a:lnTo>
                <a:close/>
              </a:path>
            </a:pathLst>
          </a:custGeom>
          <a:blipFill rotWithShape="1">
            <a:blip r:embed="rId17">
              <a:alphaModFix/>
            </a:blip>
            <a:stretch>
              <a:fillRect b="0" l="0" r="0" t="0"/>
            </a:stretch>
          </a:blipFill>
          <a:ln>
            <a:noFill/>
          </a:ln>
        </p:spPr>
      </p:sp>
      <p:sp>
        <p:nvSpPr>
          <p:cNvPr id="623" name="Google Shape;623;p30"/>
          <p:cNvSpPr/>
          <p:nvPr/>
        </p:nvSpPr>
        <p:spPr>
          <a:xfrm>
            <a:off x="15511197" y="816960"/>
            <a:ext cx="2060566" cy="2235328"/>
          </a:xfrm>
          <a:custGeom>
            <a:rect b="b" l="l" r="r" t="t"/>
            <a:pathLst>
              <a:path extrusionOk="0" h="2235328" w="2060566">
                <a:moveTo>
                  <a:pt x="0" y="0"/>
                </a:moveTo>
                <a:lnTo>
                  <a:pt x="2060566" y="0"/>
                </a:lnTo>
                <a:lnTo>
                  <a:pt x="2060566" y="2235328"/>
                </a:lnTo>
                <a:lnTo>
                  <a:pt x="0" y="2235328"/>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627" name="Shape 627"/>
        <p:cNvGrpSpPr/>
        <p:nvPr/>
      </p:nvGrpSpPr>
      <p:grpSpPr>
        <a:xfrm>
          <a:off x="0" y="0"/>
          <a:ext cx="0" cy="0"/>
          <a:chOff x="0" y="0"/>
          <a:chExt cx="0" cy="0"/>
        </a:xfrm>
      </p:grpSpPr>
      <p:pic>
        <p:nvPicPr>
          <p:cNvPr id="628" name="Google Shape;628;p31"/>
          <p:cNvPicPr preferRelativeResize="0"/>
          <p:nvPr/>
        </p:nvPicPr>
        <p:blipFill rotWithShape="1">
          <a:blip r:embed="rId3">
            <a:alphaModFix/>
          </a:blip>
          <a:srcRect b="0" l="10514" r="0" t="0"/>
          <a:stretch/>
        </p:blipFill>
        <p:spPr>
          <a:xfrm>
            <a:off x="0" y="1028475"/>
            <a:ext cx="8618825" cy="8248624"/>
          </a:xfrm>
          <a:prstGeom prst="rect">
            <a:avLst/>
          </a:prstGeom>
          <a:noFill/>
          <a:ln>
            <a:noFill/>
          </a:ln>
        </p:spPr>
      </p:pic>
      <p:pic>
        <p:nvPicPr>
          <p:cNvPr id="629" name="Google Shape;629;p31"/>
          <p:cNvPicPr preferRelativeResize="0"/>
          <p:nvPr/>
        </p:nvPicPr>
        <p:blipFill>
          <a:blip r:embed="rId4">
            <a:alphaModFix/>
          </a:blip>
          <a:stretch>
            <a:fillRect/>
          </a:stretch>
        </p:blipFill>
        <p:spPr>
          <a:xfrm>
            <a:off x="10259850" y="5100509"/>
            <a:ext cx="5702675" cy="1422502"/>
          </a:xfrm>
          <a:prstGeom prst="rect">
            <a:avLst/>
          </a:prstGeom>
          <a:noFill/>
          <a:ln>
            <a:noFill/>
          </a:ln>
        </p:spPr>
      </p:pic>
      <p:sp>
        <p:nvSpPr>
          <p:cNvPr id="630" name="Google Shape;630;p31"/>
          <p:cNvSpPr txBox="1"/>
          <p:nvPr/>
        </p:nvSpPr>
        <p:spPr>
          <a:xfrm>
            <a:off x="8963089" y="1085850"/>
            <a:ext cx="8296211" cy="1976597"/>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0" i="0" lang="en-US" sz="13360" u="none" cap="none" strike="noStrike">
                <a:solidFill>
                  <a:srgbClr val="FFFFFF"/>
                </a:solidFill>
                <a:latin typeface="Prompt Medium"/>
                <a:ea typeface="Prompt Medium"/>
                <a:cs typeface="Prompt Medium"/>
                <a:sym typeface="Prompt Medium"/>
              </a:rPr>
              <a:t>Credits</a:t>
            </a:r>
            <a:endParaRPr/>
          </a:p>
        </p:txBody>
      </p:sp>
      <p:sp>
        <p:nvSpPr>
          <p:cNvPr id="631" name="Google Shape;631;p31"/>
          <p:cNvSpPr txBox="1"/>
          <p:nvPr/>
        </p:nvSpPr>
        <p:spPr>
          <a:xfrm>
            <a:off x="8606515" y="3148805"/>
            <a:ext cx="9009359" cy="1009742"/>
          </a:xfrm>
          <a:prstGeom prst="rect">
            <a:avLst/>
          </a:prstGeom>
          <a:noFill/>
          <a:ln>
            <a:noFill/>
          </a:ln>
        </p:spPr>
        <p:txBody>
          <a:bodyPr anchorCtr="0" anchor="t" bIns="0" lIns="0" spcFirstLastPara="1" rIns="0" wrap="square" tIns="0">
            <a:spAutoFit/>
          </a:bodyPr>
          <a:lstStyle/>
          <a:p>
            <a:pPr indent="0" lvl="0" marL="0" marR="0" rtl="0" algn="ctr">
              <a:lnSpc>
                <a:spcPct val="153998"/>
              </a:lnSpc>
              <a:spcBef>
                <a:spcPts val="0"/>
              </a:spcBef>
              <a:spcAft>
                <a:spcPts val="0"/>
              </a:spcAft>
              <a:buNone/>
            </a:pPr>
            <a:r>
              <a:rPr b="0" i="0" lang="en-US" sz="2676" u="none" cap="none" strike="noStrike">
                <a:solidFill>
                  <a:srgbClr val="000000"/>
                </a:solidFill>
                <a:latin typeface="Prompt"/>
                <a:ea typeface="Prompt"/>
                <a:cs typeface="Prompt"/>
                <a:sym typeface="Prompt"/>
              </a:rPr>
              <a:t>This presentation template is free for</a:t>
            </a:r>
            <a:endParaRPr/>
          </a:p>
          <a:p>
            <a:pPr indent="0" lvl="1" marL="0" marR="0" rtl="0" algn="ctr">
              <a:lnSpc>
                <a:spcPct val="153998"/>
              </a:lnSpc>
              <a:spcBef>
                <a:spcPts val="0"/>
              </a:spcBef>
              <a:spcAft>
                <a:spcPts val="0"/>
              </a:spcAft>
              <a:buNone/>
            </a:pPr>
            <a:r>
              <a:rPr b="0" i="0" lang="en-US" sz="2676" u="none" cap="none" strike="noStrike">
                <a:solidFill>
                  <a:srgbClr val="000000"/>
                </a:solidFill>
                <a:latin typeface="Prompt"/>
                <a:ea typeface="Prompt"/>
                <a:cs typeface="Prompt"/>
                <a:sym typeface="Prompt"/>
              </a:rPr>
              <a:t>everyone to use thanks to the following:</a:t>
            </a:r>
            <a:endParaRPr/>
          </a:p>
        </p:txBody>
      </p:sp>
      <p:sp>
        <p:nvSpPr>
          <p:cNvPr id="632" name="Google Shape;632;p31"/>
          <p:cNvSpPr txBox="1"/>
          <p:nvPr/>
        </p:nvSpPr>
        <p:spPr>
          <a:xfrm>
            <a:off x="10259862" y="8561080"/>
            <a:ext cx="5702666" cy="484502"/>
          </a:xfrm>
          <a:prstGeom prst="rect">
            <a:avLst/>
          </a:prstGeom>
          <a:noFill/>
          <a:ln>
            <a:noFill/>
          </a:ln>
        </p:spPr>
        <p:txBody>
          <a:bodyPr anchorCtr="0" anchor="t" bIns="0" lIns="0" spcFirstLastPara="1" rIns="0" wrap="square" tIns="0">
            <a:spAutoFit/>
          </a:bodyPr>
          <a:lstStyle/>
          <a:p>
            <a:pPr indent="0" lvl="1" marL="0" marR="0" rtl="0" algn="ctr">
              <a:lnSpc>
                <a:spcPct val="153998"/>
              </a:lnSpc>
              <a:spcBef>
                <a:spcPts val="0"/>
              </a:spcBef>
              <a:spcAft>
                <a:spcPts val="0"/>
              </a:spcAft>
              <a:buNone/>
            </a:pPr>
            <a:r>
              <a:rPr b="0" i="0" lang="en-US" sz="2676" u="none" cap="none" strike="noStrike">
                <a:solidFill>
                  <a:srgbClr val="000000"/>
                </a:solidFill>
                <a:latin typeface="Prompt"/>
                <a:ea typeface="Prompt"/>
                <a:cs typeface="Prompt"/>
                <a:sym typeface="Prompt"/>
              </a:rPr>
              <a:t>for the photos</a:t>
            </a:r>
            <a:endParaRPr/>
          </a:p>
        </p:txBody>
      </p:sp>
      <p:sp>
        <p:nvSpPr>
          <p:cNvPr id="633" name="Google Shape;633;p31"/>
          <p:cNvSpPr txBox="1"/>
          <p:nvPr/>
        </p:nvSpPr>
        <p:spPr>
          <a:xfrm>
            <a:off x="8823127" y="7966162"/>
            <a:ext cx="8576135" cy="566352"/>
          </a:xfrm>
          <a:prstGeom prst="rect">
            <a:avLst/>
          </a:prstGeom>
          <a:noFill/>
          <a:ln>
            <a:noFill/>
          </a:ln>
        </p:spPr>
        <p:txBody>
          <a:bodyPr anchorCtr="0" anchor="t" bIns="0" lIns="0" spcFirstLastPara="1" rIns="0" wrap="square" tIns="0">
            <a:spAutoFit/>
          </a:bodyPr>
          <a:lstStyle/>
          <a:p>
            <a:pPr indent="0" lvl="0" marL="0" marR="0" rtl="0" algn="ctr">
              <a:lnSpc>
                <a:spcPct val="90008"/>
              </a:lnSpc>
              <a:spcBef>
                <a:spcPts val="0"/>
              </a:spcBef>
              <a:spcAft>
                <a:spcPts val="0"/>
              </a:spcAft>
              <a:buNone/>
            </a:pPr>
            <a:r>
              <a:rPr b="1" i="0" lang="en-US" sz="4614" u="none" cap="none" strike="noStrike">
                <a:solidFill>
                  <a:srgbClr val="FFFFFF"/>
                </a:solidFill>
                <a:latin typeface="Prompt"/>
                <a:ea typeface="Prompt"/>
                <a:cs typeface="Prompt"/>
                <a:sym typeface="Prompt"/>
              </a:rPr>
              <a:t>Pexels &amp; Pixabay</a:t>
            </a:r>
            <a:endParaRPr/>
          </a:p>
        </p:txBody>
      </p:sp>
      <p:sp>
        <p:nvSpPr>
          <p:cNvPr id="634" name="Google Shape;634;p31"/>
          <p:cNvSpPr txBox="1"/>
          <p:nvPr/>
        </p:nvSpPr>
        <p:spPr>
          <a:xfrm>
            <a:off x="9859289" y="6715630"/>
            <a:ext cx="6503810" cy="484502"/>
          </a:xfrm>
          <a:prstGeom prst="rect">
            <a:avLst/>
          </a:prstGeom>
          <a:noFill/>
          <a:ln>
            <a:noFill/>
          </a:ln>
        </p:spPr>
        <p:txBody>
          <a:bodyPr anchorCtr="0" anchor="t" bIns="0" lIns="0" spcFirstLastPara="1" rIns="0" wrap="square" tIns="0">
            <a:spAutoFit/>
          </a:bodyPr>
          <a:lstStyle/>
          <a:p>
            <a:pPr indent="0" lvl="1" marL="0" marR="0" rtl="0" algn="ctr">
              <a:lnSpc>
                <a:spcPct val="153998"/>
              </a:lnSpc>
              <a:spcBef>
                <a:spcPts val="0"/>
              </a:spcBef>
              <a:spcAft>
                <a:spcPts val="0"/>
              </a:spcAft>
              <a:buNone/>
            </a:pPr>
            <a:r>
              <a:rPr b="0" i="0" lang="en-US" sz="2676" u="none" cap="none" strike="noStrike">
                <a:solidFill>
                  <a:srgbClr val="000000"/>
                </a:solidFill>
                <a:latin typeface="Prompt"/>
                <a:ea typeface="Prompt"/>
                <a:cs typeface="Prompt"/>
                <a:sym typeface="Prompt"/>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160" name="Shape 160"/>
        <p:cNvGrpSpPr/>
        <p:nvPr/>
      </p:nvGrpSpPr>
      <p:grpSpPr>
        <a:xfrm>
          <a:off x="0" y="0"/>
          <a:ext cx="0" cy="0"/>
          <a:chOff x="0" y="0"/>
          <a:chExt cx="0" cy="0"/>
        </a:xfrm>
      </p:grpSpPr>
      <p:pic>
        <p:nvPicPr>
          <p:cNvPr id="161" name="Google Shape;161;p11"/>
          <p:cNvPicPr preferRelativeResize="0"/>
          <p:nvPr/>
        </p:nvPicPr>
        <p:blipFill>
          <a:blip r:embed="rId3">
            <a:alphaModFix/>
          </a:blip>
          <a:stretch>
            <a:fillRect/>
          </a:stretch>
        </p:blipFill>
        <p:spPr>
          <a:xfrm>
            <a:off x="2773589" y="543598"/>
            <a:ext cx="13045924" cy="6561177"/>
          </a:xfrm>
          <a:prstGeom prst="rect">
            <a:avLst/>
          </a:prstGeom>
          <a:noFill/>
          <a:ln>
            <a:noFill/>
          </a:ln>
        </p:spPr>
      </p:pic>
      <p:grpSp>
        <p:nvGrpSpPr>
          <p:cNvPr id="162" name="Google Shape;162;p11"/>
          <p:cNvGrpSpPr/>
          <p:nvPr/>
        </p:nvGrpSpPr>
        <p:grpSpPr>
          <a:xfrm>
            <a:off x="0" y="7034526"/>
            <a:ext cx="18288122" cy="3252512"/>
            <a:chOff x="0" y="-9525"/>
            <a:chExt cx="4816593" cy="1129423"/>
          </a:xfrm>
        </p:grpSpPr>
        <p:sp>
          <p:nvSpPr>
            <p:cNvPr id="163" name="Google Shape;163;p11"/>
            <p:cNvSpPr/>
            <p:nvPr/>
          </p:nvSpPr>
          <p:spPr>
            <a:xfrm>
              <a:off x="0" y="0"/>
              <a:ext cx="4816592" cy="1119898"/>
            </a:xfrm>
            <a:custGeom>
              <a:rect b="b" l="l" r="r" t="t"/>
              <a:pathLst>
                <a:path extrusionOk="0" h="1119898" w="4816592">
                  <a:moveTo>
                    <a:pt x="0" y="0"/>
                  </a:moveTo>
                  <a:lnTo>
                    <a:pt x="4816592" y="0"/>
                  </a:lnTo>
                  <a:lnTo>
                    <a:pt x="4816592" y="1119898"/>
                  </a:lnTo>
                  <a:lnTo>
                    <a:pt x="0" y="1119898"/>
                  </a:lnTo>
                  <a:close/>
                </a:path>
              </a:pathLst>
            </a:custGeom>
            <a:solidFill>
              <a:srgbClr val="000000"/>
            </a:solidFill>
            <a:ln>
              <a:noFill/>
            </a:ln>
          </p:spPr>
        </p:sp>
        <p:sp>
          <p:nvSpPr>
            <p:cNvPr id="164" name="Google Shape;164;p11"/>
            <p:cNvSpPr txBox="1"/>
            <p:nvPr/>
          </p:nvSpPr>
          <p:spPr>
            <a:xfrm>
              <a:off x="0" y="-9525"/>
              <a:ext cx="4816593" cy="1129423"/>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1"/>
          <p:cNvGrpSpPr/>
          <p:nvPr/>
        </p:nvGrpSpPr>
        <p:grpSpPr>
          <a:xfrm>
            <a:off x="6854726" y="4633085"/>
            <a:ext cx="4943365" cy="4943365"/>
            <a:chOff x="0" y="0"/>
            <a:chExt cx="812800" cy="812800"/>
          </a:xfrm>
        </p:grpSpPr>
        <p:sp>
          <p:nvSpPr>
            <p:cNvPr id="166" name="Google Shape;16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1"/>
          <p:cNvGrpSpPr/>
          <p:nvPr/>
        </p:nvGrpSpPr>
        <p:grpSpPr>
          <a:xfrm>
            <a:off x="6883763" y="4662122"/>
            <a:ext cx="4885291" cy="4885291"/>
            <a:chOff x="0" y="0"/>
            <a:chExt cx="812800" cy="812800"/>
          </a:xfrm>
        </p:grpSpPr>
        <p:sp>
          <p:nvSpPr>
            <p:cNvPr id="169" name="Google Shape;16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1"/>
          <p:cNvSpPr txBox="1"/>
          <p:nvPr/>
        </p:nvSpPr>
        <p:spPr>
          <a:xfrm>
            <a:off x="7060002" y="4925028"/>
            <a:ext cx="4167997" cy="2742610"/>
          </a:xfrm>
          <a:prstGeom prst="rect">
            <a:avLst/>
          </a:prstGeom>
          <a:noFill/>
          <a:ln>
            <a:noFill/>
          </a:ln>
        </p:spPr>
        <p:txBody>
          <a:bodyPr anchorCtr="0" anchor="t" bIns="0" lIns="0" spcFirstLastPara="1" rIns="0" wrap="square" tIns="0">
            <a:spAutoFit/>
          </a:bodyPr>
          <a:lstStyle/>
          <a:p>
            <a:pPr indent="0" lvl="0" marL="0" marR="0" rtl="0" algn="ctr">
              <a:lnSpc>
                <a:spcPct val="123003"/>
              </a:lnSpc>
              <a:spcBef>
                <a:spcPts val="0"/>
              </a:spcBef>
              <a:spcAft>
                <a:spcPts val="0"/>
              </a:spcAft>
              <a:buNone/>
            </a:pPr>
            <a:r>
              <a:rPr b="0" i="0" lang="en-US" sz="17654" u="none" cap="none" strike="noStrike">
                <a:solidFill>
                  <a:srgbClr val="377FF2"/>
                </a:solidFill>
                <a:latin typeface="Prompt"/>
                <a:ea typeface="Prompt"/>
                <a:cs typeface="Prompt"/>
                <a:sym typeface="Prompt"/>
              </a:rPr>
              <a:t>01</a:t>
            </a:r>
            <a:endParaRPr/>
          </a:p>
        </p:txBody>
      </p:sp>
      <p:grpSp>
        <p:nvGrpSpPr>
          <p:cNvPr id="172" name="Google Shape;172;p11"/>
          <p:cNvGrpSpPr/>
          <p:nvPr/>
        </p:nvGrpSpPr>
        <p:grpSpPr>
          <a:xfrm>
            <a:off x="0" y="7068600"/>
            <a:ext cx="18288118" cy="3692981"/>
            <a:chOff x="0" y="-9525"/>
            <a:chExt cx="4816592" cy="847500"/>
          </a:xfrm>
        </p:grpSpPr>
        <p:sp>
          <p:nvSpPr>
            <p:cNvPr id="173" name="Google Shape;173;p11"/>
            <p:cNvSpPr/>
            <p:nvPr/>
          </p:nvSpPr>
          <p:spPr>
            <a:xfrm>
              <a:off x="0" y="1"/>
              <a:ext cx="4816592" cy="764330"/>
            </a:xfrm>
            <a:custGeom>
              <a:rect b="b" l="l" r="r" t="t"/>
              <a:pathLst>
                <a:path extrusionOk="0" h="1119898" w="4816592">
                  <a:moveTo>
                    <a:pt x="0" y="0"/>
                  </a:moveTo>
                  <a:lnTo>
                    <a:pt x="4816592" y="0"/>
                  </a:lnTo>
                  <a:lnTo>
                    <a:pt x="4816592" y="1119898"/>
                  </a:lnTo>
                  <a:lnTo>
                    <a:pt x="0" y="1119898"/>
                  </a:lnTo>
                  <a:close/>
                </a:path>
              </a:pathLst>
            </a:custGeom>
            <a:solidFill>
              <a:srgbClr val="FFFFFF"/>
            </a:solidFill>
            <a:ln>
              <a:noFill/>
            </a:ln>
          </p:spPr>
        </p:sp>
        <p:sp>
          <p:nvSpPr>
            <p:cNvPr id="174" name="Google Shape;174;p11"/>
            <p:cNvSpPr txBox="1"/>
            <p:nvPr/>
          </p:nvSpPr>
          <p:spPr>
            <a:xfrm>
              <a:off x="0" y="-9525"/>
              <a:ext cx="4816500" cy="847500"/>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1"/>
          <p:cNvSpPr txBox="1"/>
          <p:nvPr/>
        </p:nvSpPr>
        <p:spPr>
          <a:xfrm>
            <a:off x="683447" y="7566903"/>
            <a:ext cx="16921106" cy="2324100"/>
          </a:xfrm>
          <a:prstGeom prst="rect">
            <a:avLst/>
          </a:prstGeom>
          <a:noFill/>
          <a:ln>
            <a:noFill/>
          </a:ln>
        </p:spPr>
        <p:txBody>
          <a:bodyPr anchorCtr="0" anchor="t" bIns="0" lIns="0" spcFirstLastPara="1" rIns="0" wrap="square" tIns="0">
            <a:spAutoFit/>
          </a:bodyPr>
          <a:lstStyle/>
          <a:p>
            <a:pPr indent="0" lvl="0" marL="0" marR="0" rtl="0" algn="ctr">
              <a:lnSpc>
                <a:spcPct val="123000"/>
              </a:lnSpc>
              <a:spcBef>
                <a:spcPts val="0"/>
              </a:spcBef>
              <a:spcAft>
                <a:spcPts val="0"/>
              </a:spcAft>
              <a:buNone/>
            </a:pPr>
            <a:r>
              <a:rPr b="0" i="0" lang="en-US" sz="15000" u="none" cap="none" strike="noStrike">
                <a:solidFill>
                  <a:srgbClr val="377FF2"/>
                </a:solidFill>
                <a:latin typeface="Prompt"/>
                <a:ea typeface="Prompt"/>
                <a:cs typeface="Prompt"/>
                <a:sym typeface="Prompt"/>
              </a:rPr>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179" name="Shape 179"/>
        <p:cNvGrpSpPr/>
        <p:nvPr/>
      </p:nvGrpSpPr>
      <p:grpSpPr>
        <a:xfrm>
          <a:off x="0" y="0"/>
          <a:ext cx="0" cy="0"/>
          <a:chOff x="0" y="0"/>
          <a:chExt cx="0" cy="0"/>
        </a:xfrm>
      </p:grpSpPr>
      <p:pic>
        <p:nvPicPr>
          <p:cNvPr id="180" name="Google Shape;180;p12"/>
          <p:cNvPicPr preferRelativeResize="0"/>
          <p:nvPr/>
        </p:nvPicPr>
        <p:blipFill rotWithShape="1">
          <a:blip r:embed="rId3">
            <a:alphaModFix/>
          </a:blip>
          <a:srcRect b="0" l="0" r="10136" t="4979"/>
          <a:stretch/>
        </p:blipFill>
        <p:spPr>
          <a:xfrm>
            <a:off x="12439150" y="0"/>
            <a:ext cx="5848975" cy="3954425"/>
          </a:xfrm>
          <a:prstGeom prst="rect">
            <a:avLst/>
          </a:prstGeom>
          <a:noFill/>
          <a:ln>
            <a:noFill/>
          </a:ln>
        </p:spPr>
      </p:pic>
      <p:grpSp>
        <p:nvGrpSpPr>
          <p:cNvPr id="181" name="Google Shape;181;p12"/>
          <p:cNvGrpSpPr/>
          <p:nvPr/>
        </p:nvGrpSpPr>
        <p:grpSpPr>
          <a:xfrm>
            <a:off x="0" y="3915227"/>
            <a:ext cx="18288000" cy="6371773"/>
            <a:chOff x="0" y="-9525"/>
            <a:chExt cx="4816593" cy="1678163"/>
          </a:xfrm>
        </p:grpSpPr>
        <p:sp>
          <p:nvSpPr>
            <p:cNvPr id="182" name="Google Shape;182;p12"/>
            <p:cNvSpPr/>
            <p:nvPr/>
          </p:nvSpPr>
          <p:spPr>
            <a:xfrm>
              <a:off x="0" y="0"/>
              <a:ext cx="4816592" cy="1668637"/>
            </a:xfrm>
            <a:custGeom>
              <a:rect b="b" l="l" r="r" t="t"/>
              <a:pathLst>
                <a:path extrusionOk="0" h="1668637" w="4816592">
                  <a:moveTo>
                    <a:pt x="0" y="0"/>
                  </a:moveTo>
                  <a:lnTo>
                    <a:pt x="4816592" y="0"/>
                  </a:lnTo>
                  <a:lnTo>
                    <a:pt x="4816592" y="1668637"/>
                  </a:lnTo>
                  <a:lnTo>
                    <a:pt x="0" y="1668637"/>
                  </a:lnTo>
                  <a:close/>
                </a:path>
              </a:pathLst>
            </a:custGeom>
            <a:solidFill>
              <a:srgbClr val="FFFFFF"/>
            </a:solidFill>
            <a:ln>
              <a:noFill/>
            </a:ln>
          </p:spPr>
        </p:sp>
        <p:sp>
          <p:nvSpPr>
            <p:cNvPr id="183" name="Google Shape;183;p12"/>
            <p:cNvSpPr txBox="1"/>
            <p:nvPr/>
          </p:nvSpPr>
          <p:spPr>
            <a:xfrm>
              <a:off x="0" y="-9525"/>
              <a:ext cx="4816593" cy="1678163"/>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2"/>
          <p:cNvGrpSpPr/>
          <p:nvPr/>
        </p:nvGrpSpPr>
        <p:grpSpPr>
          <a:xfrm>
            <a:off x="1026241" y="4639248"/>
            <a:ext cx="6256091" cy="1159023"/>
            <a:chOff x="0" y="-9525"/>
            <a:chExt cx="2177727" cy="403452"/>
          </a:xfrm>
        </p:grpSpPr>
        <p:sp>
          <p:nvSpPr>
            <p:cNvPr id="185" name="Google Shape;185;p12"/>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0" y="-9525"/>
              <a:ext cx="2177727" cy="40345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2"/>
          <p:cNvGrpSpPr/>
          <p:nvPr/>
        </p:nvGrpSpPr>
        <p:grpSpPr>
          <a:xfrm>
            <a:off x="1026241" y="6526450"/>
            <a:ext cx="6256091" cy="1159023"/>
            <a:chOff x="0" y="-9525"/>
            <a:chExt cx="2177727" cy="403452"/>
          </a:xfrm>
        </p:grpSpPr>
        <p:sp>
          <p:nvSpPr>
            <p:cNvPr id="188" name="Google Shape;188;p12"/>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
            <p:cNvSpPr txBox="1"/>
            <p:nvPr/>
          </p:nvSpPr>
          <p:spPr>
            <a:xfrm>
              <a:off x="0" y="-9525"/>
              <a:ext cx="2177727" cy="40345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2"/>
          <p:cNvGrpSpPr/>
          <p:nvPr/>
        </p:nvGrpSpPr>
        <p:grpSpPr>
          <a:xfrm>
            <a:off x="1026241" y="8413651"/>
            <a:ext cx="6256091" cy="1159023"/>
            <a:chOff x="0" y="-9525"/>
            <a:chExt cx="2177727" cy="403452"/>
          </a:xfrm>
        </p:grpSpPr>
        <p:sp>
          <p:nvSpPr>
            <p:cNvPr id="191" name="Google Shape;191;p12"/>
            <p:cNvSpPr/>
            <p:nvPr/>
          </p:nvSpPr>
          <p:spPr>
            <a:xfrm>
              <a:off x="0" y="0"/>
              <a:ext cx="2177727" cy="393927"/>
            </a:xfrm>
            <a:custGeom>
              <a:rect b="b" l="l" r="r" t="t"/>
              <a:pathLst>
                <a:path extrusionOk="0" h="393927" w="2177727">
                  <a:moveTo>
                    <a:pt x="1974527" y="0"/>
                  </a:moveTo>
                  <a:cubicBezTo>
                    <a:pt x="2086751" y="0"/>
                    <a:pt x="2177727" y="88184"/>
                    <a:pt x="2177727" y="196964"/>
                  </a:cubicBezTo>
                  <a:cubicBezTo>
                    <a:pt x="2177727" y="305744"/>
                    <a:pt x="2086751" y="393927"/>
                    <a:pt x="1974527" y="393927"/>
                  </a:cubicBezTo>
                  <a:lnTo>
                    <a:pt x="203200" y="393927"/>
                  </a:lnTo>
                  <a:cubicBezTo>
                    <a:pt x="90976" y="393927"/>
                    <a:pt x="0" y="305744"/>
                    <a:pt x="0" y="196964"/>
                  </a:cubicBezTo>
                  <a:cubicBezTo>
                    <a:pt x="0" y="88184"/>
                    <a:pt x="90976" y="0"/>
                    <a:pt x="203200" y="0"/>
                  </a:cubicBezTo>
                  <a:close/>
                </a:path>
              </a:pathLst>
            </a:custGeom>
            <a:solidFill>
              <a:srgbClr val="BBF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txBox="1"/>
            <p:nvPr/>
          </p:nvSpPr>
          <p:spPr>
            <a:xfrm>
              <a:off x="0" y="-9525"/>
              <a:ext cx="2177727" cy="40345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2"/>
          <p:cNvGrpSpPr/>
          <p:nvPr/>
        </p:nvGrpSpPr>
        <p:grpSpPr>
          <a:xfrm>
            <a:off x="17625185" y="1958308"/>
            <a:ext cx="662815" cy="1993084"/>
            <a:chOff x="0" y="-9525"/>
            <a:chExt cx="174569" cy="524928"/>
          </a:xfrm>
        </p:grpSpPr>
        <p:sp>
          <p:nvSpPr>
            <p:cNvPr id="194" name="Google Shape;194;p12"/>
            <p:cNvSpPr/>
            <p:nvPr/>
          </p:nvSpPr>
          <p:spPr>
            <a:xfrm>
              <a:off x="0" y="0"/>
              <a:ext cx="174569" cy="515403"/>
            </a:xfrm>
            <a:custGeom>
              <a:rect b="b" l="l" r="r" t="t"/>
              <a:pathLst>
                <a:path extrusionOk="0" h="515403" w="174569">
                  <a:moveTo>
                    <a:pt x="0" y="0"/>
                  </a:moveTo>
                  <a:lnTo>
                    <a:pt x="174569" y="0"/>
                  </a:lnTo>
                  <a:lnTo>
                    <a:pt x="174569" y="515403"/>
                  </a:lnTo>
                  <a:lnTo>
                    <a:pt x="0" y="515403"/>
                  </a:lnTo>
                  <a:close/>
                </a:path>
              </a:pathLst>
            </a:custGeom>
            <a:solidFill>
              <a:srgbClr val="377FF2"/>
            </a:solidFill>
            <a:ln>
              <a:noFill/>
            </a:ln>
          </p:spPr>
        </p:sp>
        <p:sp>
          <p:nvSpPr>
            <p:cNvPr id="195" name="Google Shape;195;p12"/>
            <p:cNvSpPr txBox="1"/>
            <p:nvPr/>
          </p:nvSpPr>
          <p:spPr>
            <a:xfrm>
              <a:off x="0" y="-9525"/>
              <a:ext cx="174569" cy="524928"/>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2"/>
          <p:cNvSpPr txBox="1"/>
          <p:nvPr/>
        </p:nvSpPr>
        <p:spPr>
          <a:xfrm>
            <a:off x="1140744" y="763111"/>
            <a:ext cx="11831700" cy="252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199" u="none" cap="none" strike="noStrike">
                <a:solidFill>
                  <a:srgbClr val="FFFFFF"/>
                </a:solidFill>
                <a:latin typeface="Prompt"/>
                <a:ea typeface="Prompt"/>
                <a:cs typeface="Prompt"/>
                <a:sym typeface="Prompt"/>
              </a:rPr>
              <a:t>INTRODUCTION TO VALUE PROPOSITION</a:t>
            </a:r>
            <a:endParaRPr/>
          </a:p>
        </p:txBody>
      </p:sp>
      <p:sp>
        <p:nvSpPr>
          <p:cNvPr id="197" name="Google Shape;197;p12"/>
          <p:cNvSpPr txBox="1"/>
          <p:nvPr/>
        </p:nvSpPr>
        <p:spPr>
          <a:xfrm>
            <a:off x="3106652" y="4953005"/>
            <a:ext cx="2095270" cy="549347"/>
          </a:xfrm>
          <a:prstGeom prst="rect">
            <a:avLst/>
          </a:prstGeom>
          <a:noFill/>
          <a:ln>
            <a:noFill/>
          </a:ln>
        </p:spPr>
        <p:txBody>
          <a:bodyPr anchorCtr="0" anchor="t" bIns="0" lIns="0" spcFirstLastPara="1" rIns="0" wrap="square" tIns="0">
            <a:spAutoFit/>
          </a:bodyPr>
          <a:lstStyle/>
          <a:p>
            <a:pPr indent="0" lvl="0" marL="0" marR="0" rtl="0" algn="ctr">
              <a:lnSpc>
                <a:spcPct val="122041"/>
              </a:lnSpc>
              <a:spcBef>
                <a:spcPts val="0"/>
              </a:spcBef>
              <a:spcAft>
                <a:spcPts val="0"/>
              </a:spcAft>
              <a:buNone/>
            </a:pPr>
            <a:r>
              <a:rPr b="0" i="0" lang="en-US" sz="3566" u="none" cap="none" strike="noStrike">
                <a:solidFill>
                  <a:srgbClr val="000000"/>
                </a:solidFill>
                <a:latin typeface="Prompt"/>
                <a:ea typeface="Prompt"/>
                <a:cs typeface="Prompt"/>
                <a:sym typeface="Prompt"/>
              </a:rPr>
              <a:t>Definition</a:t>
            </a:r>
            <a:endParaRPr/>
          </a:p>
        </p:txBody>
      </p:sp>
      <p:sp>
        <p:nvSpPr>
          <p:cNvPr id="198" name="Google Shape;198;p12"/>
          <p:cNvSpPr txBox="1"/>
          <p:nvPr/>
        </p:nvSpPr>
        <p:spPr>
          <a:xfrm>
            <a:off x="2203051" y="6839760"/>
            <a:ext cx="3902470" cy="549347"/>
          </a:xfrm>
          <a:prstGeom prst="rect">
            <a:avLst/>
          </a:prstGeom>
          <a:noFill/>
          <a:ln>
            <a:noFill/>
          </a:ln>
        </p:spPr>
        <p:txBody>
          <a:bodyPr anchorCtr="0" anchor="t" bIns="0" lIns="0" spcFirstLastPara="1" rIns="0" wrap="square" tIns="0">
            <a:spAutoFit/>
          </a:bodyPr>
          <a:lstStyle/>
          <a:p>
            <a:pPr indent="0" lvl="0" marL="0" marR="0" rtl="0" algn="ctr">
              <a:lnSpc>
                <a:spcPct val="122041"/>
              </a:lnSpc>
              <a:spcBef>
                <a:spcPts val="0"/>
              </a:spcBef>
              <a:spcAft>
                <a:spcPts val="0"/>
              </a:spcAft>
              <a:buNone/>
            </a:pPr>
            <a:r>
              <a:rPr b="0" i="0" lang="en-US" sz="3566" u="none" cap="none" strike="noStrike">
                <a:solidFill>
                  <a:srgbClr val="000000"/>
                </a:solidFill>
                <a:latin typeface="Prompt"/>
                <a:ea typeface="Prompt"/>
                <a:cs typeface="Prompt"/>
                <a:sym typeface="Prompt"/>
              </a:rPr>
              <a:t>Importance</a:t>
            </a:r>
            <a:endParaRPr/>
          </a:p>
        </p:txBody>
      </p:sp>
      <p:sp>
        <p:nvSpPr>
          <p:cNvPr id="199" name="Google Shape;199;p12"/>
          <p:cNvSpPr txBox="1"/>
          <p:nvPr/>
        </p:nvSpPr>
        <p:spPr>
          <a:xfrm>
            <a:off x="2203051" y="8727408"/>
            <a:ext cx="3902470" cy="549347"/>
          </a:xfrm>
          <a:prstGeom prst="rect">
            <a:avLst/>
          </a:prstGeom>
          <a:noFill/>
          <a:ln>
            <a:noFill/>
          </a:ln>
        </p:spPr>
        <p:txBody>
          <a:bodyPr anchorCtr="0" anchor="t" bIns="0" lIns="0" spcFirstLastPara="1" rIns="0" wrap="square" tIns="0">
            <a:spAutoFit/>
          </a:bodyPr>
          <a:lstStyle/>
          <a:p>
            <a:pPr indent="0" lvl="0" marL="0" marR="0" rtl="0" algn="ctr">
              <a:lnSpc>
                <a:spcPct val="122041"/>
              </a:lnSpc>
              <a:spcBef>
                <a:spcPts val="0"/>
              </a:spcBef>
              <a:spcAft>
                <a:spcPts val="0"/>
              </a:spcAft>
              <a:buNone/>
            </a:pPr>
            <a:r>
              <a:rPr b="0" i="0" lang="en-US" sz="3566" u="none" cap="none" strike="noStrike">
                <a:solidFill>
                  <a:srgbClr val="000000"/>
                </a:solidFill>
                <a:latin typeface="Prompt"/>
                <a:ea typeface="Prompt"/>
                <a:cs typeface="Prompt"/>
                <a:sym typeface="Prompt"/>
              </a:rPr>
              <a:t>Overview</a:t>
            </a:r>
            <a:endParaRPr/>
          </a:p>
        </p:txBody>
      </p:sp>
      <p:sp>
        <p:nvSpPr>
          <p:cNvPr id="200" name="Google Shape;200;p12"/>
          <p:cNvSpPr txBox="1"/>
          <p:nvPr/>
        </p:nvSpPr>
        <p:spPr>
          <a:xfrm>
            <a:off x="8469440" y="4539907"/>
            <a:ext cx="8789860" cy="1160742"/>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A value proposition is a statement conveying the unique benefits a product or service offers to target customers, addressing their needs and distinguishing it from competitors.</a:t>
            </a:r>
            <a:endParaRPr/>
          </a:p>
        </p:txBody>
      </p:sp>
      <p:sp>
        <p:nvSpPr>
          <p:cNvPr id="201" name="Google Shape;201;p12"/>
          <p:cNvSpPr txBox="1"/>
          <p:nvPr/>
        </p:nvSpPr>
        <p:spPr>
          <a:xfrm>
            <a:off x="8469440" y="6542624"/>
            <a:ext cx="7554201" cy="1160742"/>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Having a strong value proposition is crucial for business success. It helps attract and retain customers, drive sales, and stay ahead in the market.</a:t>
            </a:r>
            <a:endParaRPr/>
          </a:p>
        </p:txBody>
      </p:sp>
      <p:sp>
        <p:nvSpPr>
          <p:cNvPr id="202" name="Google Shape;202;p12"/>
          <p:cNvSpPr txBox="1"/>
          <p:nvPr/>
        </p:nvSpPr>
        <p:spPr>
          <a:xfrm>
            <a:off x="8469440" y="8411931"/>
            <a:ext cx="8789860" cy="1160742"/>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The Value Proposition Canvas is a tool for designing and analyzing value propositions. It helps visualize customers' needs, pains, gains, and how products address them.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206" name="Shape 206"/>
        <p:cNvGrpSpPr/>
        <p:nvPr/>
      </p:nvGrpSpPr>
      <p:grpSpPr>
        <a:xfrm>
          <a:off x="0" y="0"/>
          <a:ext cx="0" cy="0"/>
          <a:chOff x="0" y="0"/>
          <a:chExt cx="0" cy="0"/>
        </a:xfrm>
      </p:grpSpPr>
      <p:pic>
        <p:nvPicPr>
          <p:cNvPr id="207" name="Google Shape;207;p13"/>
          <p:cNvPicPr preferRelativeResize="0"/>
          <p:nvPr/>
        </p:nvPicPr>
        <p:blipFill>
          <a:blip r:embed="rId3">
            <a:alphaModFix/>
          </a:blip>
          <a:stretch>
            <a:fillRect/>
          </a:stretch>
        </p:blipFill>
        <p:spPr>
          <a:xfrm>
            <a:off x="659600" y="724950"/>
            <a:ext cx="9325749" cy="5755539"/>
          </a:xfrm>
          <a:prstGeom prst="rect">
            <a:avLst/>
          </a:prstGeom>
          <a:noFill/>
          <a:ln>
            <a:noFill/>
          </a:ln>
        </p:spPr>
      </p:pic>
      <p:pic>
        <p:nvPicPr>
          <p:cNvPr id="208" name="Google Shape;208;p13"/>
          <p:cNvPicPr preferRelativeResize="0"/>
          <p:nvPr/>
        </p:nvPicPr>
        <p:blipFill>
          <a:blip r:embed="rId4">
            <a:alphaModFix/>
          </a:blip>
          <a:stretch>
            <a:fillRect/>
          </a:stretch>
        </p:blipFill>
        <p:spPr>
          <a:xfrm>
            <a:off x="11608738" y="5040639"/>
            <a:ext cx="6013546" cy="4478476"/>
          </a:xfrm>
          <a:prstGeom prst="rect">
            <a:avLst/>
          </a:prstGeom>
          <a:noFill/>
          <a:ln>
            <a:noFill/>
          </a:ln>
        </p:spPr>
      </p:pic>
      <p:pic>
        <p:nvPicPr>
          <p:cNvPr id="209" name="Google Shape;209;p13"/>
          <p:cNvPicPr preferRelativeResize="0"/>
          <p:nvPr/>
        </p:nvPicPr>
        <p:blipFill>
          <a:blip r:embed="rId5">
            <a:alphaModFix/>
          </a:blip>
          <a:stretch>
            <a:fillRect/>
          </a:stretch>
        </p:blipFill>
        <p:spPr>
          <a:xfrm>
            <a:off x="11006076" y="7285860"/>
            <a:ext cx="1205350" cy="1305831"/>
          </a:xfrm>
          <a:prstGeom prst="rect">
            <a:avLst/>
          </a:prstGeom>
          <a:noFill/>
          <a:ln>
            <a:noFill/>
          </a:ln>
        </p:spPr>
      </p:pic>
      <p:pic>
        <p:nvPicPr>
          <p:cNvPr id="210" name="Google Shape;210;p13"/>
          <p:cNvPicPr preferRelativeResize="0"/>
          <p:nvPr/>
        </p:nvPicPr>
        <p:blipFill>
          <a:blip r:embed="rId6">
            <a:alphaModFix/>
          </a:blip>
          <a:stretch>
            <a:fillRect/>
          </a:stretch>
        </p:blipFill>
        <p:spPr>
          <a:xfrm>
            <a:off x="8927675" y="3598325"/>
            <a:ext cx="3283750" cy="3879659"/>
          </a:xfrm>
          <a:prstGeom prst="rect">
            <a:avLst/>
          </a:prstGeom>
          <a:noFill/>
          <a:ln>
            <a:noFill/>
          </a:ln>
        </p:spPr>
      </p:pic>
      <p:sp>
        <p:nvSpPr>
          <p:cNvPr id="211" name="Google Shape;211;p13"/>
          <p:cNvSpPr txBox="1"/>
          <p:nvPr/>
        </p:nvSpPr>
        <p:spPr>
          <a:xfrm>
            <a:off x="9985359" y="899368"/>
            <a:ext cx="7643100" cy="3093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0048" u="none" cap="none" strike="noStrike">
                <a:solidFill>
                  <a:srgbClr val="FFFFFF"/>
                </a:solidFill>
                <a:latin typeface="Prompt"/>
                <a:ea typeface="Prompt"/>
                <a:cs typeface="Prompt"/>
                <a:sym typeface="Prompt"/>
              </a:rPr>
              <a:t>OUR COMPANY</a:t>
            </a:r>
            <a:endParaRPr/>
          </a:p>
        </p:txBody>
      </p:sp>
      <p:sp>
        <p:nvSpPr>
          <p:cNvPr id="212" name="Google Shape;212;p13"/>
          <p:cNvSpPr txBox="1"/>
          <p:nvPr/>
        </p:nvSpPr>
        <p:spPr>
          <a:xfrm>
            <a:off x="659610" y="7108412"/>
            <a:ext cx="7392900" cy="2062500"/>
          </a:xfrm>
          <a:prstGeom prst="rect">
            <a:avLst/>
          </a:prstGeom>
          <a:noFill/>
          <a:ln>
            <a:noFill/>
          </a:ln>
        </p:spPr>
        <p:txBody>
          <a:bodyPr anchorCtr="0" anchor="t" bIns="0" lIns="0" spcFirstLastPara="1" rIns="0" wrap="square" tIns="0">
            <a:spAutoFit/>
          </a:bodyPr>
          <a:lstStyle/>
          <a:p>
            <a:pPr indent="0" lvl="0" marL="0" marR="0" rtl="0" algn="l">
              <a:lnSpc>
                <a:spcPct val="190000"/>
              </a:lnSpc>
              <a:spcBef>
                <a:spcPts val="0"/>
              </a:spcBef>
              <a:spcAft>
                <a:spcPts val="0"/>
              </a:spcAft>
              <a:buNone/>
            </a:pPr>
            <a:r>
              <a:rPr b="0" i="0" lang="en-US" sz="2000" u="none" cap="none" strike="noStrike">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pSp>
        <p:nvGrpSpPr>
          <p:cNvPr id="217" name="Google Shape;217;p14"/>
          <p:cNvGrpSpPr/>
          <p:nvPr/>
        </p:nvGrpSpPr>
        <p:grpSpPr>
          <a:xfrm>
            <a:off x="8884674" y="-325487"/>
            <a:ext cx="9403326" cy="10612487"/>
            <a:chOff x="0" y="-85725"/>
            <a:chExt cx="2476596" cy="2795058"/>
          </a:xfrm>
        </p:grpSpPr>
        <p:sp>
          <p:nvSpPr>
            <p:cNvPr id="218" name="Google Shape;218;p14"/>
            <p:cNvSpPr/>
            <p:nvPr/>
          </p:nvSpPr>
          <p:spPr>
            <a:xfrm>
              <a:off x="0" y="0"/>
              <a:ext cx="2476596" cy="2709333"/>
            </a:xfrm>
            <a:custGeom>
              <a:rect b="b" l="l" r="r" t="t"/>
              <a:pathLst>
                <a:path extrusionOk="0" h="2709333" w="2476596">
                  <a:moveTo>
                    <a:pt x="0" y="0"/>
                  </a:moveTo>
                  <a:lnTo>
                    <a:pt x="2476596" y="0"/>
                  </a:lnTo>
                  <a:lnTo>
                    <a:pt x="2476596" y="2709333"/>
                  </a:lnTo>
                  <a:lnTo>
                    <a:pt x="0" y="2709333"/>
                  </a:lnTo>
                  <a:close/>
                </a:path>
              </a:pathLst>
            </a:custGeom>
            <a:solidFill>
              <a:srgbClr val="377FF2"/>
            </a:solidFill>
            <a:ln>
              <a:noFill/>
            </a:ln>
          </p:spPr>
        </p:sp>
        <p:sp>
          <p:nvSpPr>
            <p:cNvPr id="219" name="Google Shape;219;p14"/>
            <p:cNvSpPr txBox="1"/>
            <p:nvPr/>
          </p:nvSpPr>
          <p:spPr>
            <a:xfrm>
              <a:off x="0" y="-85725"/>
              <a:ext cx="2476596" cy="2795058"/>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4"/>
          <p:cNvSpPr/>
          <p:nvPr/>
        </p:nvSpPr>
        <p:spPr>
          <a:xfrm>
            <a:off x="10263602" y="841096"/>
            <a:ext cx="6645470" cy="8604808"/>
          </a:xfrm>
          <a:custGeom>
            <a:rect b="b" l="l" r="r" t="t"/>
            <a:pathLst>
              <a:path extrusionOk="0" h="2266287" w="1750247">
                <a:moveTo>
                  <a:pt x="0" y="0"/>
                </a:moveTo>
                <a:lnTo>
                  <a:pt x="1750247" y="0"/>
                </a:lnTo>
                <a:lnTo>
                  <a:pt x="1750247" y="2266287"/>
                </a:lnTo>
                <a:lnTo>
                  <a:pt x="0" y="2266287"/>
                </a:lnTo>
                <a:close/>
              </a:path>
            </a:pathLst>
          </a:custGeom>
          <a:solidFill>
            <a:srgbClr val="FFFFFF"/>
          </a:solidFill>
          <a:ln>
            <a:noFill/>
          </a:ln>
        </p:spPr>
      </p:sp>
      <p:pic>
        <p:nvPicPr>
          <p:cNvPr id="221" name="Google Shape;221;p14"/>
          <p:cNvPicPr preferRelativeResize="0"/>
          <p:nvPr/>
        </p:nvPicPr>
        <p:blipFill>
          <a:blip r:embed="rId3">
            <a:alphaModFix/>
          </a:blip>
          <a:stretch>
            <a:fillRect/>
          </a:stretch>
        </p:blipFill>
        <p:spPr>
          <a:xfrm>
            <a:off x="10263600" y="1302189"/>
            <a:ext cx="6645475" cy="7710790"/>
          </a:xfrm>
          <a:prstGeom prst="rect">
            <a:avLst/>
          </a:prstGeom>
          <a:noFill/>
          <a:ln>
            <a:noFill/>
          </a:ln>
        </p:spPr>
      </p:pic>
      <p:grpSp>
        <p:nvGrpSpPr>
          <p:cNvPr id="222" name="Google Shape;222;p14"/>
          <p:cNvGrpSpPr/>
          <p:nvPr/>
        </p:nvGrpSpPr>
        <p:grpSpPr>
          <a:xfrm>
            <a:off x="0" y="-325489"/>
            <a:ext cx="8884735" cy="10612556"/>
            <a:chOff x="0" y="-85725"/>
            <a:chExt cx="2339997" cy="2795058"/>
          </a:xfrm>
        </p:grpSpPr>
        <p:sp>
          <p:nvSpPr>
            <p:cNvPr id="223" name="Google Shape;223;p14"/>
            <p:cNvSpPr/>
            <p:nvPr/>
          </p:nvSpPr>
          <p:spPr>
            <a:xfrm>
              <a:off x="0" y="0"/>
              <a:ext cx="2339997" cy="2709333"/>
            </a:xfrm>
            <a:custGeom>
              <a:rect b="b" l="l" r="r" t="t"/>
              <a:pathLst>
                <a:path extrusionOk="0" h="2709333" w="2339997">
                  <a:moveTo>
                    <a:pt x="0" y="0"/>
                  </a:moveTo>
                  <a:lnTo>
                    <a:pt x="2339997" y="0"/>
                  </a:lnTo>
                  <a:lnTo>
                    <a:pt x="2339997" y="2709333"/>
                  </a:lnTo>
                  <a:lnTo>
                    <a:pt x="0" y="2709333"/>
                  </a:lnTo>
                  <a:close/>
                </a:path>
              </a:pathLst>
            </a:custGeom>
            <a:solidFill>
              <a:srgbClr val="FFFFFF"/>
            </a:solidFill>
            <a:ln>
              <a:noFill/>
            </a:ln>
          </p:spPr>
        </p:sp>
        <p:sp>
          <p:nvSpPr>
            <p:cNvPr id="224" name="Google Shape;224;p14"/>
            <p:cNvSpPr txBox="1"/>
            <p:nvPr/>
          </p:nvSpPr>
          <p:spPr>
            <a:xfrm>
              <a:off x="0" y="-85725"/>
              <a:ext cx="2339997" cy="2795058"/>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4"/>
          <p:cNvGrpSpPr/>
          <p:nvPr/>
        </p:nvGrpSpPr>
        <p:grpSpPr>
          <a:xfrm>
            <a:off x="0" y="-325487"/>
            <a:ext cx="391692" cy="10612487"/>
            <a:chOff x="0" y="-85725"/>
            <a:chExt cx="103162" cy="2795058"/>
          </a:xfrm>
        </p:grpSpPr>
        <p:sp>
          <p:nvSpPr>
            <p:cNvPr id="226" name="Google Shape;226;p14"/>
            <p:cNvSpPr/>
            <p:nvPr/>
          </p:nvSpPr>
          <p:spPr>
            <a:xfrm>
              <a:off x="0" y="0"/>
              <a:ext cx="103162" cy="2709333"/>
            </a:xfrm>
            <a:custGeom>
              <a:rect b="b" l="l" r="r" t="t"/>
              <a:pathLst>
                <a:path extrusionOk="0" h="2709333" w="103162">
                  <a:moveTo>
                    <a:pt x="0" y="0"/>
                  </a:moveTo>
                  <a:lnTo>
                    <a:pt x="103162" y="0"/>
                  </a:lnTo>
                  <a:lnTo>
                    <a:pt x="103162" y="2709333"/>
                  </a:lnTo>
                  <a:lnTo>
                    <a:pt x="0" y="2709333"/>
                  </a:lnTo>
                  <a:close/>
                </a:path>
              </a:pathLst>
            </a:custGeom>
            <a:solidFill>
              <a:srgbClr val="BBFF91"/>
            </a:solidFill>
            <a:ln>
              <a:noFill/>
            </a:ln>
          </p:spPr>
        </p:sp>
        <p:sp>
          <p:nvSpPr>
            <p:cNvPr id="227" name="Google Shape;227;p14"/>
            <p:cNvSpPr txBox="1"/>
            <p:nvPr/>
          </p:nvSpPr>
          <p:spPr>
            <a:xfrm>
              <a:off x="0" y="-85725"/>
              <a:ext cx="103162" cy="2795058"/>
            </a:xfrm>
            <a:prstGeom prst="rect">
              <a:avLst/>
            </a:prstGeom>
            <a:noFill/>
            <a:ln>
              <a:noFill/>
            </a:ln>
          </p:spPr>
          <p:txBody>
            <a:bodyPr anchorCtr="0" anchor="ctr" bIns="50800" lIns="50800" spcFirstLastPara="1" rIns="50800" wrap="square" tIns="50800">
              <a:noAutofit/>
            </a:bodyPr>
            <a:lstStyle/>
            <a:p>
              <a:pPr indent="0" lvl="0" marL="0" marR="0" rtl="0" algn="ctr">
                <a:lnSpc>
                  <a:spcPct val="1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4"/>
          <p:cNvSpPr txBox="1"/>
          <p:nvPr/>
        </p:nvSpPr>
        <p:spPr>
          <a:xfrm>
            <a:off x="283281" y="2852181"/>
            <a:ext cx="8492982" cy="1514939"/>
          </a:xfrm>
          <a:prstGeom prst="rect">
            <a:avLst/>
          </a:prstGeom>
          <a:noFill/>
          <a:ln>
            <a:noFill/>
          </a:ln>
        </p:spPr>
        <p:txBody>
          <a:bodyPr anchorCtr="0" anchor="t" bIns="0" lIns="0" spcFirstLastPara="1" rIns="0" wrap="square" tIns="0">
            <a:spAutoFit/>
          </a:bodyPr>
          <a:lstStyle/>
          <a:p>
            <a:pPr indent="0" lvl="0" marL="0" marR="0" rtl="0" algn="ctr">
              <a:lnSpc>
                <a:spcPct val="133003"/>
              </a:lnSpc>
              <a:spcBef>
                <a:spcPts val="0"/>
              </a:spcBef>
              <a:spcAft>
                <a:spcPts val="0"/>
              </a:spcAft>
              <a:buNone/>
            </a:pPr>
            <a:r>
              <a:rPr b="0" i="0" lang="en-US" sz="9202" u="none" cap="none" strike="noStrike">
                <a:solidFill>
                  <a:srgbClr val="377FF2"/>
                </a:solidFill>
                <a:latin typeface="Prompt Medium"/>
                <a:ea typeface="Prompt Medium"/>
                <a:cs typeface="Prompt Medium"/>
                <a:sym typeface="Prompt Medium"/>
              </a:rPr>
              <a:t>Overview</a:t>
            </a:r>
            <a:endParaRPr/>
          </a:p>
        </p:txBody>
      </p:sp>
      <p:sp>
        <p:nvSpPr>
          <p:cNvPr id="229" name="Google Shape;229;p14"/>
          <p:cNvSpPr txBox="1"/>
          <p:nvPr/>
        </p:nvSpPr>
        <p:spPr>
          <a:xfrm>
            <a:off x="1550419" y="5038725"/>
            <a:ext cx="5958600" cy="215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grpSp>
        <p:nvGrpSpPr>
          <p:cNvPr id="234" name="Google Shape;234;p15"/>
          <p:cNvGrpSpPr/>
          <p:nvPr/>
        </p:nvGrpSpPr>
        <p:grpSpPr>
          <a:xfrm>
            <a:off x="0" y="2642210"/>
            <a:ext cx="18288000" cy="7817204"/>
            <a:chOff x="0" y="-9525"/>
            <a:chExt cx="4816593" cy="2058852"/>
          </a:xfrm>
        </p:grpSpPr>
        <p:sp>
          <p:nvSpPr>
            <p:cNvPr id="235" name="Google Shape;235;p15"/>
            <p:cNvSpPr/>
            <p:nvPr/>
          </p:nvSpPr>
          <p:spPr>
            <a:xfrm>
              <a:off x="0" y="0"/>
              <a:ext cx="4816592" cy="2049327"/>
            </a:xfrm>
            <a:custGeom>
              <a:rect b="b" l="l" r="r" t="t"/>
              <a:pathLst>
                <a:path extrusionOk="0" h="2049327" w="4816592">
                  <a:moveTo>
                    <a:pt x="0" y="0"/>
                  </a:moveTo>
                  <a:lnTo>
                    <a:pt x="4816592" y="0"/>
                  </a:lnTo>
                  <a:lnTo>
                    <a:pt x="4816592" y="2049327"/>
                  </a:lnTo>
                  <a:lnTo>
                    <a:pt x="0" y="2049327"/>
                  </a:lnTo>
                  <a:close/>
                </a:path>
              </a:pathLst>
            </a:custGeom>
            <a:solidFill>
              <a:srgbClr val="377FF2"/>
            </a:solidFill>
            <a:ln>
              <a:noFill/>
            </a:ln>
          </p:spPr>
        </p:sp>
        <p:sp>
          <p:nvSpPr>
            <p:cNvPr id="236" name="Google Shape;236;p15"/>
            <p:cNvSpPr txBox="1"/>
            <p:nvPr/>
          </p:nvSpPr>
          <p:spPr>
            <a:xfrm>
              <a:off x="0" y="-9525"/>
              <a:ext cx="4816593" cy="2058852"/>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2177449" y="3789017"/>
            <a:ext cx="3523612" cy="3559777"/>
            <a:chOff x="0" y="-9525"/>
            <a:chExt cx="928029" cy="937554"/>
          </a:xfrm>
        </p:grpSpPr>
        <p:sp>
          <p:nvSpPr>
            <p:cNvPr id="238" name="Google Shape;238;p15"/>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239" name="Google Shape;239;p15"/>
            <p:cNvSpPr txBox="1"/>
            <p:nvPr/>
          </p:nvSpPr>
          <p:spPr>
            <a:xfrm>
              <a:off x="0" y="-9525"/>
              <a:ext cx="928029" cy="93755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12364347" y="3789017"/>
            <a:ext cx="3523612" cy="3559777"/>
            <a:chOff x="0" y="-9525"/>
            <a:chExt cx="928029" cy="937554"/>
          </a:xfrm>
        </p:grpSpPr>
        <p:sp>
          <p:nvSpPr>
            <p:cNvPr id="241" name="Google Shape;241;p15"/>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242" name="Google Shape;242;p15"/>
            <p:cNvSpPr txBox="1"/>
            <p:nvPr/>
          </p:nvSpPr>
          <p:spPr>
            <a:xfrm>
              <a:off x="0" y="-9525"/>
              <a:ext cx="928029" cy="93755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7382194" y="3789017"/>
            <a:ext cx="3523612" cy="3559777"/>
            <a:chOff x="0" y="-9525"/>
            <a:chExt cx="928029" cy="937554"/>
          </a:xfrm>
        </p:grpSpPr>
        <p:sp>
          <p:nvSpPr>
            <p:cNvPr id="244" name="Google Shape;244;p15"/>
            <p:cNvSpPr/>
            <p:nvPr/>
          </p:nvSpPr>
          <p:spPr>
            <a:xfrm>
              <a:off x="0" y="0"/>
              <a:ext cx="928029" cy="928029"/>
            </a:xfrm>
            <a:custGeom>
              <a:rect b="b" l="l" r="r" t="t"/>
              <a:pathLst>
                <a:path extrusionOk="0" h="928029" w="928029">
                  <a:moveTo>
                    <a:pt x="0" y="0"/>
                  </a:moveTo>
                  <a:lnTo>
                    <a:pt x="928029" y="0"/>
                  </a:lnTo>
                  <a:lnTo>
                    <a:pt x="928029" y="928029"/>
                  </a:lnTo>
                  <a:lnTo>
                    <a:pt x="0" y="928029"/>
                  </a:lnTo>
                  <a:close/>
                </a:path>
              </a:pathLst>
            </a:custGeom>
            <a:solidFill>
              <a:srgbClr val="FFFFFF"/>
            </a:solidFill>
            <a:ln>
              <a:noFill/>
            </a:ln>
          </p:spPr>
        </p:sp>
        <p:sp>
          <p:nvSpPr>
            <p:cNvPr id="245" name="Google Shape;245;p15"/>
            <p:cNvSpPr txBox="1"/>
            <p:nvPr/>
          </p:nvSpPr>
          <p:spPr>
            <a:xfrm>
              <a:off x="0" y="-9525"/>
              <a:ext cx="928029" cy="93755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6" name="Google Shape;246;p15"/>
          <p:cNvPicPr preferRelativeResize="0"/>
          <p:nvPr/>
        </p:nvPicPr>
        <p:blipFill>
          <a:blip r:embed="rId3">
            <a:alphaModFix/>
          </a:blip>
          <a:stretch>
            <a:fillRect/>
          </a:stretch>
        </p:blipFill>
        <p:spPr>
          <a:xfrm>
            <a:off x="2986788" y="4562925"/>
            <a:ext cx="1904950" cy="2156300"/>
          </a:xfrm>
          <a:prstGeom prst="rect">
            <a:avLst/>
          </a:prstGeom>
          <a:noFill/>
          <a:ln>
            <a:noFill/>
          </a:ln>
        </p:spPr>
      </p:pic>
      <p:pic>
        <p:nvPicPr>
          <p:cNvPr id="247" name="Google Shape;247;p15"/>
          <p:cNvPicPr preferRelativeResize="0"/>
          <p:nvPr/>
        </p:nvPicPr>
        <p:blipFill>
          <a:blip r:embed="rId4">
            <a:alphaModFix/>
          </a:blip>
          <a:stretch>
            <a:fillRect/>
          </a:stretch>
        </p:blipFill>
        <p:spPr>
          <a:xfrm>
            <a:off x="8144725" y="4489388"/>
            <a:ext cx="1993300" cy="2005744"/>
          </a:xfrm>
          <a:prstGeom prst="rect">
            <a:avLst/>
          </a:prstGeom>
          <a:noFill/>
          <a:ln>
            <a:noFill/>
          </a:ln>
        </p:spPr>
      </p:pic>
      <p:pic>
        <p:nvPicPr>
          <p:cNvPr id="248" name="Google Shape;248;p15"/>
          <p:cNvPicPr preferRelativeResize="0"/>
          <p:nvPr/>
        </p:nvPicPr>
        <p:blipFill>
          <a:blip r:embed="rId5">
            <a:alphaModFix/>
          </a:blip>
          <a:stretch>
            <a:fillRect/>
          </a:stretch>
        </p:blipFill>
        <p:spPr>
          <a:xfrm>
            <a:off x="13119125" y="4680458"/>
            <a:ext cx="2014050" cy="1821625"/>
          </a:xfrm>
          <a:prstGeom prst="rect">
            <a:avLst/>
          </a:prstGeom>
          <a:noFill/>
          <a:ln>
            <a:noFill/>
          </a:ln>
        </p:spPr>
      </p:pic>
      <p:sp>
        <p:nvSpPr>
          <p:cNvPr id="249" name="Google Shape;249;p15"/>
          <p:cNvSpPr txBox="1"/>
          <p:nvPr/>
        </p:nvSpPr>
        <p:spPr>
          <a:xfrm>
            <a:off x="701481" y="557311"/>
            <a:ext cx="16884900" cy="1504800"/>
          </a:xfrm>
          <a:prstGeom prst="rect">
            <a:avLst/>
          </a:prstGeom>
          <a:noFill/>
          <a:ln>
            <a:noFill/>
          </a:ln>
        </p:spPr>
        <p:txBody>
          <a:bodyPr anchorCtr="0" anchor="t" bIns="0" lIns="0" spcFirstLastPara="1" rIns="0" wrap="square" tIns="0">
            <a:spAutoFit/>
          </a:bodyPr>
          <a:lstStyle/>
          <a:p>
            <a:pPr indent="0" lvl="0" marL="0" marR="0" rtl="0" algn="ctr">
              <a:lnSpc>
                <a:spcPct val="132995"/>
              </a:lnSpc>
              <a:spcBef>
                <a:spcPts val="0"/>
              </a:spcBef>
              <a:spcAft>
                <a:spcPts val="0"/>
              </a:spcAft>
              <a:buNone/>
            </a:pPr>
            <a:r>
              <a:rPr b="0" i="0" lang="en-US" sz="9777" u="none" cap="none" strike="noStrike">
                <a:solidFill>
                  <a:srgbClr val="377FF2"/>
                </a:solidFill>
                <a:latin typeface="Prompt Medium"/>
                <a:ea typeface="Prompt Medium"/>
                <a:cs typeface="Prompt Medium"/>
                <a:sym typeface="Prompt Medium"/>
              </a:rPr>
              <a:t>Customer Segments</a:t>
            </a:r>
            <a:endParaRPr/>
          </a:p>
        </p:txBody>
      </p:sp>
      <p:sp>
        <p:nvSpPr>
          <p:cNvPr id="250" name="Google Shape;250;p15"/>
          <p:cNvSpPr txBox="1"/>
          <p:nvPr/>
        </p:nvSpPr>
        <p:spPr>
          <a:xfrm>
            <a:off x="2020818" y="7673649"/>
            <a:ext cx="3836876"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FFFFFF"/>
                </a:solidFill>
                <a:latin typeface="Inter"/>
                <a:ea typeface="Inter"/>
                <a:cs typeface="Inter"/>
                <a:sym typeface="Inter"/>
              </a:rPr>
              <a:t>Identify Target Audience</a:t>
            </a:r>
            <a:endParaRPr/>
          </a:p>
        </p:txBody>
      </p:sp>
      <p:sp>
        <p:nvSpPr>
          <p:cNvPr id="251" name="Google Shape;251;p15"/>
          <p:cNvSpPr txBox="1"/>
          <p:nvPr/>
        </p:nvSpPr>
        <p:spPr>
          <a:xfrm>
            <a:off x="11473963" y="7673649"/>
            <a:ext cx="5304380"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FFFFFF"/>
                </a:solidFill>
                <a:latin typeface="Inter"/>
                <a:ea typeface="Inter"/>
                <a:cs typeface="Inter"/>
                <a:sym typeface="Inter"/>
              </a:rPr>
              <a:t>Customization</a:t>
            </a:r>
            <a:endParaRPr/>
          </a:p>
        </p:txBody>
      </p:sp>
      <p:sp>
        <p:nvSpPr>
          <p:cNvPr id="252" name="Google Shape;252;p15"/>
          <p:cNvSpPr txBox="1"/>
          <p:nvPr/>
        </p:nvSpPr>
        <p:spPr>
          <a:xfrm>
            <a:off x="1760746" y="8299399"/>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253" name="Google Shape;253;p15"/>
          <p:cNvSpPr txBox="1"/>
          <p:nvPr/>
        </p:nvSpPr>
        <p:spPr>
          <a:xfrm>
            <a:off x="6965490" y="7673649"/>
            <a:ext cx="4357020" cy="459105"/>
          </a:xfrm>
          <a:prstGeom prst="rect">
            <a:avLst/>
          </a:prstGeom>
          <a:noFill/>
          <a:ln>
            <a:noFill/>
          </a:ln>
        </p:spPr>
        <p:txBody>
          <a:bodyPr anchorCtr="0" anchor="t" bIns="0" lIns="0" spcFirstLastPara="1" rIns="0" wrap="square" tIns="0">
            <a:spAutoFit/>
          </a:bodyPr>
          <a:lstStyle/>
          <a:p>
            <a:pPr indent="0" lvl="0" marL="0" marR="0" rtl="0" algn="ctr">
              <a:lnSpc>
                <a:spcPct val="160025"/>
              </a:lnSpc>
              <a:spcBef>
                <a:spcPts val="0"/>
              </a:spcBef>
              <a:spcAft>
                <a:spcPts val="0"/>
              </a:spcAft>
              <a:buNone/>
            </a:pPr>
            <a:r>
              <a:rPr b="1" i="0" lang="en-US" sz="2399" u="none" cap="none" strike="noStrike">
                <a:solidFill>
                  <a:srgbClr val="FFFFFF"/>
                </a:solidFill>
                <a:latin typeface="Inter"/>
                <a:ea typeface="Inter"/>
                <a:cs typeface="Inter"/>
                <a:sym typeface="Inter"/>
              </a:rPr>
              <a:t>Segmentation Strategy</a:t>
            </a:r>
            <a:endParaRPr/>
          </a:p>
        </p:txBody>
      </p:sp>
      <p:sp>
        <p:nvSpPr>
          <p:cNvPr id="254" name="Google Shape;254;p15"/>
          <p:cNvSpPr txBox="1"/>
          <p:nvPr/>
        </p:nvSpPr>
        <p:spPr>
          <a:xfrm>
            <a:off x="6965490" y="8299399"/>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
        <p:nvSpPr>
          <p:cNvPr id="255" name="Google Shape;255;p15"/>
          <p:cNvSpPr txBox="1"/>
          <p:nvPr/>
        </p:nvSpPr>
        <p:spPr>
          <a:xfrm>
            <a:off x="11947644" y="8299399"/>
            <a:ext cx="4356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6"/>
          <p:cNvPicPr preferRelativeResize="0"/>
          <p:nvPr/>
        </p:nvPicPr>
        <p:blipFill rotWithShape="1">
          <a:blip r:embed="rId3">
            <a:alphaModFix/>
          </a:blip>
          <a:srcRect b="0" l="7527" r="0" t="3147"/>
          <a:stretch/>
        </p:blipFill>
        <p:spPr>
          <a:xfrm>
            <a:off x="0" y="-26675"/>
            <a:ext cx="4257475" cy="3378000"/>
          </a:xfrm>
          <a:prstGeom prst="rect">
            <a:avLst/>
          </a:prstGeom>
          <a:noFill/>
          <a:ln>
            <a:noFill/>
          </a:ln>
        </p:spPr>
      </p:pic>
      <p:pic>
        <p:nvPicPr>
          <p:cNvPr id="261" name="Google Shape;261;p16"/>
          <p:cNvPicPr preferRelativeResize="0"/>
          <p:nvPr/>
        </p:nvPicPr>
        <p:blipFill rotWithShape="1">
          <a:blip r:embed="rId4">
            <a:alphaModFix/>
          </a:blip>
          <a:srcRect b="0" l="0" r="0" t="4816"/>
          <a:stretch/>
        </p:blipFill>
        <p:spPr>
          <a:xfrm>
            <a:off x="13209175" y="-1"/>
            <a:ext cx="4600775" cy="2774700"/>
          </a:xfrm>
          <a:prstGeom prst="rect">
            <a:avLst/>
          </a:prstGeom>
          <a:noFill/>
          <a:ln>
            <a:noFill/>
          </a:ln>
        </p:spPr>
      </p:pic>
      <p:pic>
        <p:nvPicPr>
          <p:cNvPr id="262" name="Google Shape;262;p16"/>
          <p:cNvPicPr preferRelativeResize="0"/>
          <p:nvPr/>
        </p:nvPicPr>
        <p:blipFill>
          <a:blip r:embed="rId5">
            <a:alphaModFix/>
          </a:blip>
          <a:stretch>
            <a:fillRect/>
          </a:stretch>
        </p:blipFill>
        <p:spPr>
          <a:xfrm>
            <a:off x="3014225" y="1028700"/>
            <a:ext cx="12259675" cy="4936844"/>
          </a:xfrm>
          <a:prstGeom prst="rect">
            <a:avLst/>
          </a:prstGeom>
          <a:noFill/>
          <a:ln>
            <a:noFill/>
          </a:ln>
        </p:spPr>
      </p:pic>
      <p:grpSp>
        <p:nvGrpSpPr>
          <p:cNvPr id="263" name="Google Shape;263;p16"/>
          <p:cNvGrpSpPr/>
          <p:nvPr/>
        </p:nvGrpSpPr>
        <p:grpSpPr>
          <a:xfrm>
            <a:off x="0" y="5561429"/>
            <a:ext cx="18288122" cy="4725603"/>
            <a:chOff x="0" y="-9525"/>
            <a:chExt cx="4816593" cy="1244595"/>
          </a:xfrm>
        </p:grpSpPr>
        <p:sp>
          <p:nvSpPr>
            <p:cNvPr id="264" name="Google Shape;264;p16"/>
            <p:cNvSpPr/>
            <p:nvPr/>
          </p:nvSpPr>
          <p:spPr>
            <a:xfrm>
              <a:off x="0" y="0"/>
              <a:ext cx="4816592" cy="1235070"/>
            </a:xfrm>
            <a:custGeom>
              <a:rect b="b" l="l" r="r" t="t"/>
              <a:pathLst>
                <a:path extrusionOk="0" h="1235070" w="4816592">
                  <a:moveTo>
                    <a:pt x="0" y="0"/>
                  </a:moveTo>
                  <a:lnTo>
                    <a:pt x="4816592" y="0"/>
                  </a:lnTo>
                  <a:lnTo>
                    <a:pt x="4816592" y="1235070"/>
                  </a:lnTo>
                  <a:lnTo>
                    <a:pt x="0" y="1235070"/>
                  </a:lnTo>
                  <a:close/>
                </a:path>
              </a:pathLst>
            </a:custGeom>
            <a:solidFill>
              <a:srgbClr val="377FF2"/>
            </a:solidFill>
            <a:ln>
              <a:noFill/>
            </a:ln>
          </p:spPr>
        </p:sp>
        <p:sp>
          <p:nvSpPr>
            <p:cNvPr id="265" name="Google Shape;265;p16"/>
            <p:cNvSpPr txBox="1"/>
            <p:nvPr/>
          </p:nvSpPr>
          <p:spPr>
            <a:xfrm>
              <a:off x="0" y="-9525"/>
              <a:ext cx="4816593" cy="1244595"/>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16"/>
          <p:cNvSpPr txBox="1"/>
          <p:nvPr/>
        </p:nvSpPr>
        <p:spPr>
          <a:xfrm>
            <a:off x="11312309" y="7516762"/>
            <a:ext cx="59469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Inter Medium"/>
                <a:ea typeface="Inter Medium"/>
                <a:cs typeface="Inter Medium"/>
                <a:sym typeface="Inter Medium"/>
              </a:rPr>
              <a:t>Lorem ipsum dolor sit amet, consectetur adipiscing elit, sed do eiusmod tempor.</a:t>
            </a:r>
            <a:endParaRPr/>
          </a:p>
        </p:txBody>
      </p:sp>
      <p:sp>
        <p:nvSpPr>
          <p:cNvPr id="267" name="Google Shape;267;p16"/>
          <p:cNvSpPr txBox="1"/>
          <p:nvPr/>
        </p:nvSpPr>
        <p:spPr>
          <a:xfrm>
            <a:off x="11312309" y="6351537"/>
            <a:ext cx="59469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Inter Medium"/>
                <a:ea typeface="Inter Medium"/>
                <a:cs typeface="Inter Medium"/>
                <a:sym typeface="Inter Medium"/>
              </a:rPr>
              <a:t>Lorem ipsum dolor sit amet, consectetur adipiscing elit, sed do eiusmod tempor.</a:t>
            </a:r>
            <a:endParaRPr/>
          </a:p>
        </p:txBody>
      </p:sp>
      <p:sp>
        <p:nvSpPr>
          <p:cNvPr id="268" name="Google Shape;268;p16"/>
          <p:cNvSpPr txBox="1"/>
          <p:nvPr/>
        </p:nvSpPr>
        <p:spPr>
          <a:xfrm>
            <a:off x="11312309" y="8678795"/>
            <a:ext cx="59469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Inter Medium"/>
                <a:ea typeface="Inter Medium"/>
                <a:cs typeface="Inter Medium"/>
                <a:sym typeface="Inter Medium"/>
              </a:rPr>
              <a:t>Lorem ipsum dolor sit amet, consectetur adipiscing elit, sed do eiusmod tempor.</a:t>
            </a:r>
            <a:endParaRPr/>
          </a:p>
        </p:txBody>
      </p:sp>
      <p:sp>
        <p:nvSpPr>
          <p:cNvPr id="269" name="Google Shape;269;p16"/>
          <p:cNvSpPr txBox="1"/>
          <p:nvPr/>
        </p:nvSpPr>
        <p:spPr>
          <a:xfrm>
            <a:off x="1028700" y="6217870"/>
            <a:ext cx="9653700" cy="3378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128" u="none" cap="none" strike="noStrike">
                <a:solidFill>
                  <a:srgbClr val="FFFFFF"/>
                </a:solidFill>
                <a:latin typeface="Prompt Medium"/>
                <a:ea typeface="Prompt Medium"/>
                <a:cs typeface="Prompt Medium"/>
                <a:sym typeface="Prompt Medium"/>
              </a:rPr>
              <a:t>Value Proposition</a:t>
            </a:r>
            <a:endParaRPr/>
          </a:p>
          <a:p>
            <a:pPr indent="0" lvl="0" marL="0" marR="0" rtl="0" algn="l">
              <a:lnSpc>
                <a:spcPct val="90000"/>
              </a:lnSpc>
              <a:spcBef>
                <a:spcPts val="0"/>
              </a:spcBef>
              <a:spcAft>
                <a:spcPts val="0"/>
              </a:spcAft>
              <a:buNone/>
            </a:pPr>
            <a:r>
              <a:rPr b="0" i="0" lang="en-US" sz="8128" u="none" cap="none" strike="noStrike">
                <a:solidFill>
                  <a:srgbClr val="FFFFFF"/>
                </a:solidFill>
                <a:latin typeface="Prompt Medium"/>
                <a:ea typeface="Prompt Medium"/>
                <a:cs typeface="Prompt Medium"/>
                <a:sym typeface="Prompt Medium"/>
              </a:rPr>
              <a:t>Canvas Infographics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7FF2"/>
        </a:solidFill>
      </p:bgPr>
    </p:bg>
    <p:spTree>
      <p:nvGrpSpPr>
        <p:cNvPr id="273" name="Shape 273"/>
        <p:cNvGrpSpPr/>
        <p:nvPr/>
      </p:nvGrpSpPr>
      <p:grpSpPr>
        <a:xfrm>
          <a:off x="0" y="0"/>
          <a:ext cx="0" cy="0"/>
          <a:chOff x="0" y="0"/>
          <a:chExt cx="0" cy="0"/>
        </a:xfrm>
      </p:grpSpPr>
      <p:grpSp>
        <p:nvGrpSpPr>
          <p:cNvPr id="274" name="Google Shape;274;p17"/>
          <p:cNvGrpSpPr/>
          <p:nvPr/>
        </p:nvGrpSpPr>
        <p:grpSpPr>
          <a:xfrm>
            <a:off x="0" y="3047254"/>
            <a:ext cx="18288000" cy="7239746"/>
            <a:chOff x="0" y="-9525"/>
            <a:chExt cx="4816593" cy="1906764"/>
          </a:xfrm>
        </p:grpSpPr>
        <p:sp>
          <p:nvSpPr>
            <p:cNvPr id="275" name="Google Shape;275;p17"/>
            <p:cNvSpPr/>
            <p:nvPr/>
          </p:nvSpPr>
          <p:spPr>
            <a:xfrm>
              <a:off x="0" y="0"/>
              <a:ext cx="4816592" cy="1897239"/>
            </a:xfrm>
            <a:custGeom>
              <a:rect b="b" l="l" r="r" t="t"/>
              <a:pathLst>
                <a:path extrusionOk="0" h="1897239" w="4816592">
                  <a:moveTo>
                    <a:pt x="0" y="0"/>
                  </a:moveTo>
                  <a:lnTo>
                    <a:pt x="4816592" y="0"/>
                  </a:lnTo>
                  <a:lnTo>
                    <a:pt x="4816592" y="1897239"/>
                  </a:lnTo>
                  <a:lnTo>
                    <a:pt x="0" y="1897239"/>
                  </a:lnTo>
                  <a:close/>
                </a:path>
              </a:pathLst>
            </a:custGeom>
            <a:solidFill>
              <a:srgbClr val="FFFFFF"/>
            </a:solidFill>
            <a:ln>
              <a:noFill/>
            </a:ln>
          </p:spPr>
        </p:sp>
        <p:sp>
          <p:nvSpPr>
            <p:cNvPr id="276" name="Google Shape;276;p17"/>
            <p:cNvSpPr txBox="1"/>
            <p:nvPr/>
          </p:nvSpPr>
          <p:spPr>
            <a:xfrm>
              <a:off x="0" y="-9525"/>
              <a:ext cx="4816593" cy="1906764"/>
            </a:xfrm>
            <a:prstGeom prst="rect">
              <a:avLst/>
            </a:prstGeom>
            <a:noFill/>
            <a:ln>
              <a:noFill/>
            </a:ln>
          </p:spPr>
          <p:txBody>
            <a:bodyPr anchorCtr="0" anchor="ctr" bIns="50800" lIns="50800" spcFirstLastPara="1" rIns="50800" wrap="square" tIns="50800">
              <a:noAutofit/>
            </a:bodyPr>
            <a:lstStyle/>
            <a:p>
              <a:pPr indent="0" lvl="0" marL="0" marR="0" rtl="0" algn="ctr">
                <a:lnSpc>
                  <a:spcPct val="176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7" name="Google Shape;277;p17"/>
          <p:cNvPicPr preferRelativeResize="0"/>
          <p:nvPr/>
        </p:nvPicPr>
        <p:blipFill rotWithShape="1">
          <a:blip r:embed="rId3">
            <a:alphaModFix/>
          </a:blip>
          <a:srcRect b="0" l="46187" r="0" t="0"/>
          <a:stretch/>
        </p:blipFill>
        <p:spPr>
          <a:xfrm>
            <a:off x="5173780" y="3934987"/>
            <a:ext cx="3795358" cy="4672514"/>
          </a:xfrm>
          <a:prstGeom prst="rect">
            <a:avLst/>
          </a:prstGeom>
          <a:noFill/>
          <a:ln>
            <a:noFill/>
          </a:ln>
        </p:spPr>
      </p:pic>
      <p:pic>
        <p:nvPicPr>
          <p:cNvPr id="278" name="Google Shape;278;p17"/>
          <p:cNvPicPr preferRelativeResize="0"/>
          <p:nvPr/>
        </p:nvPicPr>
        <p:blipFill rotWithShape="1">
          <a:blip r:embed="rId4">
            <a:alphaModFix/>
          </a:blip>
          <a:srcRect b="0" l="26069" r="19776" t="0"/>
          <a:stretch/>
        </p:blipFill>
        <p:spPr>
          <a:xfrm>
            <a:off x="9318861" y="3934987"/>
            <a:ext cx="3795357" cy="4672513"/>
          </a:xfrm>
          <a:prstGeom prst="rect">
            <a:avLst/>
          </a:prstGeom>
          <a:noFill/>
          <a:ln>
            <a:noFill/>
          </a:ln>
        </p:spPr>
      </p:pic>
      <p:pic>
        <p:nvPicPr>
          <p:cNvPr id="279" name="Google Shape;279;p17"/>
          <p:cNvPicPr preferRelativeResize="0"/>
          <p:nvPr/>
        </p:nvPicPr>
        <p:blipFill rotWithShape="1">
          <a:blip r:embed="rId5">
            <a:alphaModFix/>
          </a:blip>
          <a:srcRect b="18274" l="4580" r="16573" t="17012"/>
          <a:stretch/>
        </p:blipFill>
        <p:spPr>
          <a:xfrm>
            <a:off x="1028700" y="3934987"/>
            <a:ext cx="3795360" cy="4672512"/>
          </a:xfrm>
          <a:prstGeom prst="rect">
            <a:avLst/>
          </a:prstGeom>
          <a:noFill/>
          <a:ln>
            <a:noFill/>
          </a:ln>
        </p:spPr>
      </p:pic>
      <p:pic>
        <p:nvPicPr>
          <p:cNvPr id="280" name="Google Shape;280;p17"/>
          <p:cNvPicPr preferRelativeResize="0"/>
          <p:nvPr/>
        </p:nvPicPr>
        <p:blipFill rotWithShape="1">
          <a:blip r:embed="rId6">
            <a:alphaModFix/>
          </a:blip>
          <a:srcRect b="8962" l="0" r="0" t="8962"/>
          <a:stretch/>
        </p:blipFill>
        <p:spPr>
          <a:xfrm>
            <a:off x="13463941" y="3934987"/>
            <a:ext cx="3795360" cy="4672516"/>
          </a:xfrm>
          <a:prstGeom prst="rect">
            <a:avLst/>
          </a:prstGeom>
          <a:noFill/>
          <a:ln>
            <a:noFill/>
          </a:ln>
        </p:spPr>
      </p:pic>
      <p:sp>
        <p:nvSpPr>
          <p:cNvPr id="281" name="Google Shape;281;p17"/>
          <p:cNvSpPr txBox="1"/>
          <p:nvPr/>
        </p:nvSpPr>
        <p:spPr>
          <a:xfrm>
            <a:off x="1221629" y="899126"/>
            <a:ext cx="7443660" cy="1282240"/>
          </a:xfrm>
          <a:prstGeom prst="rect">
            <a:avLst/>
          </a:prstGeom>
          <a:noFill/>
          <a:ln>
            <a:noFill/>
          </a:ln>
        </p:spPr>
        <p:txBody>
          <a:bodyPr anchorCtr="0" anchor="t" bIns="0" lIns="0" spcFirstLastPara="1" rIns="0" wrap="square" tIns="0">
            <a:spAutoFit/>
          </a:bodyPr>
          <a:lstStyle/>
          <a:p>
            <a:pPr indent="0" lvl="0" marL="0" marR="0" rtl="0" algn="l">
              <a:lnSpc>
                <a:spcPct val="115994"/>
              </a:lnSpc>
              <a:spcBef>
                <a:spcPts val="0"/>
              </a:spcBef>
              <a:spcAft>
                <a:spcPts val="0"/>
              </a:spcAft>
              <a:buNone/>
            </a:pPr>
            <a:r>
              <a:rPr b="0" i="0" lang="en-US" sz="8659" u="none" cap="none" strike="noStrike">
                <a:solidFill>
                  <a:srgbClr val="FFFFFF"/>
                </a:solidFill>
                <a:latin typeface="Prompt Medium"/>
                <a:ea typeface="Prompt Medium"/>
                <a:cs typeface="Prompt Medium"/>
                <a:sym typeface="Prompt Medium"/>
              </a:rPr>
              <a:t>Our Products</a:t>
            </a:r>
            <a:endParaRPr/>
          </a:p>
        </p:txBody>
      </p:sp>
      <p:sp>
        <p:nvSpPr>
          <p:cNvPr id="282" name="Google Shape;282;p17"/>
          <p:cNvSpPr txBox="1"/>
          <p:nvPr/>
        </p:nvSpPr>
        <p:spPr>
          <a:xfrm>
            <a:off x="10760868" y="997091"/>
            <a:ext cx="6305309" cy="1184275"/>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b="0" i="0" lang="en-US" sz="2000" u="none" cap="none" strike="noStrike">
                <a:solidFill>
                  <a:srgbClr val="FFFFFF"/>
                </a:solidFill>
                <a:latin typeface="Inter"/>
                <a:ea typeface="Inter"/>
                <a:cs typeface="Inter"/>
                <a:sym typeface="Inter"/>
              </a:rPr>
              <a:t>Explain the Products &amp; Services section of the Value Map. Provide examples of products and services that address customer needs and desires.</a:t>
            </a:r>
            <a:endParaRPr/>
          </a:p>
        </p:txBody>
      </p:sp>
      <p:sp>
        <p:nvSpPr>
          <p:cNvPr id="283" name="Google Shape;283;p17"/>
          <p:cNvSpPr txBox="1"/>
          <p:nvPr/>
        </p:nvSpPr>
        <p:spPr>
          <a:xfrm>
            <a:off x="1028700" y="8974137"/>
            <a:ext cx="3795359" cy="473076"/>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1" i="0" lang="en-US" sz="2499" u="none" cap="none" strike="noStrike">
                <a:solidFill>
                  <a:srgbClr val="000000"/>
                </a:solidFill>
                <a:latin typeface="Inter"/>
                <a:ea typeface="Inter"/>
                <a:cs typeface="Inter"/>
                <a:sym typeface="Inter"/>
              </a:rPr>
              <a:t>Product 01</a:t>
            </a:r>
            <a:endParaRPr/>
          </a:p>
        </p:txBody>
      </p:sp>
      <p:sp>
        <p:nvSpPr>
          <p:cNvPr id="284" name="Google Shape;284;p17"/>
          <p:cNvSpPr txBox="1"/>
          <p:nvPr/>
        </p:nvSpPr>
        <p:spPr>
          <a:xfrm>
            <a:off x="5173780" y="8974137"/>
            <a:ext cx="3795359" cy="473076"/>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1" i="0" lang="en-US" sz="2499" u="none" cap="none" strike="noStrike">
                <a:solidFill>
                  <a:srgbClr val="000000"/>
                </a:solidFill>
                <a:latin typeface="Inter"/>
                <a:ea typeface="Inter"/>
                <a:cs typeface="Inter"/>
                <a:sym typeface="Inter"/>
              </a:rPr>
              <a:t>Product 02</a:t>
            </a:r>
            <a:endParaRPr/>
          </a:p>
        </p:txBody>
      </p:sp>
      <p:sp>
        <p:nvSpPr>
          <p:cNvPr id="285" name="Google Shape;285;p17"/>
          <p:cNvSpPr txBox="1"/>
          <p:nvPr/>
        </p:nvSpPr>
        <p:spPr>
          <a:xfrm>
            <a:off x="9318861" y="8974137"/>
            <a:ext cx="3795359" cy="473076"/>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1" i="0" lang="en-US" sz="2499" u="none" cap="none" strike="noStrike">
                <a:solidFill>
                  <a:srgbClr val="000000"/>
                </a:solidFill>
                <a:latin typeface="Inter"/>
                <a:ea typeface="Inter"/>
                <a:cs typeface="Inter"/>
                <a:sym typeface="Inter"/>
              </a:rPr>
              <a:t>Product 03</a:t>
            </a:r>
            <a:endParaRPr/>
          </a:p>
        </p:txBody>
      </p:sp>
      <p:sp>
        <p:nvSpPr>
          <p:cNvPr id="286" name="Google Shape;286;p17"/>
          <p:cNvSpPr txBox="1"/>
          <p:nvPr/>
        </p:nvSpPr>
        <p:spPr>
          <a:xfrm>
            <a:off x="13466645" y="8974137"/>
            <a:ext cx="3795359" cy="473076"/>
          </a:xfrm>
          <a:prstGeom prst="rect">
            <a:avLst/>
          </a:prstGeom>
          <a:noFill/>
          <a:ln>
            <a:noFill/>
          </a:ln>
        </p:spPr>
        <p:txBody>
          <a:bodyPr anchorCtr="0" anchor="t" bIns="0" lIns="0" spcFirstLastPara="1" rIns="0" wrap="square" tIns="0">
            <a:spAutoFit/>
          </a:bodyPr>
          <a:lstStyle/>
          <a:p>
            <a:pPr indent="0" lvl="0" marL="0" marR="0" rtl="0" algn="ctr">
              <a:lnSpc>
                <a:spcPct val="160024"/>
              </a:lnSpc>
              <a:spcBef>
                <a:spcPts val="0"/>
              </a:spcBef>
              <a:spcAft>
                <a:spcPts val="0"/>
              </a:spcAft>
              <a:buNone/>
            </a:pPr>
            <a:r>
              <a:rPr b="1" i="0" lang="en-US" sz="2499" u="none" cap="none" strike="noStrike">
                <a:solidFill>
                  <a:srgbClr val="000000"/>
                </a:solidFill>
                <a:latin typeface="Inter"/>
                <a:ea typeface="Inter"/>
                <a:cs typeface="Inter"/>
                <a:sym typeface="Inter"/>
              </a:rPr>
              <a:t>Product 04</a:t>
            </a:r>
            <a:endParaRPr/>
          </a:p>
        </p:txBody>
      </p:sp>
      <p:pic>
        <p:nvPicPr>
          <p:cNvPr id="287" name="Google Shape;287;p17"/>
          <p:cNvPicPr preferRelativeResize="0"/>
          <p:nvPr/>
        </p:nvPicPr>
        <p:blipFill>
          <a:blip r:embed="rId7">
            <a:alphaModFix/>
          </a:blip>
          <a:stretch>
            <a:fillRect/>
          </a:stretch>
        </p:blipFill>
        <p:spPr>
          <a:xfrm>
            <a:off x="16503223" y="7540932"/>
            <a:ext cx="1459450" cy="1623017"/>
          </a:xfrm>
          <a:prstGeom prst="rect">
            <a:avLst/>
          </a:prstGeom>
          <a:noFill/>
          <a:ln>
            <a:noFill/>
          </a:ln>
        </p:spPr>
      </p:pic>
      <p:pic>
        <p:nvPicPr>
          <p:cNvPr id="288" name="Google Shape;288;p17"/>
          <p:cNvPicPr preferRelativeResize="0"/>
          <p:nvPr/>
        </p:nvPicPr>
        <p:blipFill>
          <a:blip r:embed="rId8">
            <a:alphaModFix/>
          </a:blip>
          <a:stretch>
            <a:fillRect/>
          </a:stretch>
        </p:blipFill>
        <p:spPr>
          <a:xfrm>
            <a:off x="-134400" y="3060350"/>
            <a:ext cx="2326200" cy="4070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