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Rubik Medium"/>
      <p:regular r:id="rId24"/>
      <p:bold r:id="rId25"/>
      <p:italic r:id="rId26"/>
      <p:boldItalic r:id="rId27"/>
    </p:embeddedFont>
    <p:embeddedFont>
      <p:font typeface="Rubik"/>
      <p:regular r:id="rId28"/>
      <p:bold r:id="rId29"/>
      <p:italic r:id="rId30"/>
      <p:boldItalic r:id="rId31"/>
    </p:embeddedFont>
    <p:embeddedFont>
      <p:font typeface="Rubik SemiBold"/>
      <p:regular r:id="rId32"/>
      <p:bold r:id="rId33"/>
      <p:italic r:id="rId34"/>
      <p:boldItalic r:id="rId35"/>
    </p:embeddedFont>
    <p:embeddedFont>
      <p:font typeface="Comfortaa"/>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55A701-D5C2-4D73-8255-2910EA6A4788}">
  <a:tblStyle styleId="{2A55A701-D5C2-4D73-8255-2910EA6A478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ubikMedium-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ubikMedium-italic.fntdata"/><Relationship Id="rId25" Type="http://schemas.openxmlformats.org/officeDocument/2006/relationships/font" Target="fonts/RubikMedium-bold.fntdata"/><Relationship Id="rId28" Type="http://schemas.openxmlformats.org/officeDocument/2006/relationships/font" Target="fonts/Rubik-regular.fntdata"/><Relationship Id="rId27" Type="http://schemas.openxmlformats.org/officeDocument/2006/relationships/font" Target="fonts/Rubik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ubik-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ubik-boldItalic.fntdata"/><Relationship Id="rId30" Type="http://schemas.openxmlformats.org/officeDocument/2006/relationships/font" Target="fonts/Rubik-italic.fntdata"/><Relationship Id="rId11" Type="http://schemas.openxmlformats.org/officeDocument/2006/relationships/slide" Target="slides/slide5.xml"/><Relationship Id="rId33" Type="http://schemas.openxmlformats.org/officeDocument/2006/relationships/font" Target="fonts/RubikSemiBold-bold.fntdata"/><Relationship Id="rId10" Type="http://schemas.openxmlformats.org/officeDocument/2006/relationships/slide" Target="slides/slide4.xml"/><Relationship Id="rId32" Type="http://schemas.openxmlformats.org/officeDocument/2006/relationships/font" Target="fonts/RubikSemiBold-regular.fntdata"/><Relationship Id="rId13" Type="http://schemas.openxmlformats.org/officeDocument/2006/relationships/slide" Target="slides/slide7.xml"/><Relationship Id="rId35" Type="http://schemas.openxmlformats.org/officeDocument/2006/relationships/font" Target="fonts/RubikSemiBold-boldItalic.fntdata"/><Relationship Id="rId12" Type="http://schemas.openxmlformats.org/officeDocument/2006/relationships/slide" Target="slides/slide6.xml"/><Relationship Id="rId34" Type="http://schemas.openxmlformats.org/officeDocument/2006/relationships/font" Target="fonts/RubikSemiBold-italic.fntdata"/><Relationship Id="rId15" Type="http://schemas.openxmlformats.org/officeDocument/2006/relationships/slide" Target="slides/slide9.xml"/><Relationship Id="rId37" Type="http://schemas.openxmlformats.org/officeDocument/2006/relationships/font" Target="fonts/Comfortaa-bold.fntdata"/><Relationship Id="rId14" Type="http://schemas.openxmlformats.org/officeDocument/2006/relationships/slide" Target="slides/slide8.xml"/><Relationship Id="rId36" Type="http://schemas.openxmlformats.org/officeDocument/2006/relationships/font" Target="fonts/Comfortaa-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BA73D1"/>
        </a:solidFill>
      </p:bgPr>
    </p:bg>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13043" l="9329" r="0" t="0"/>
          <a:stretch/>
        </p:blipFill>
        <p:spPr>
          <a:xfrm>
            <a:off x="0" y="467225"/>
            <a:ext cx="15000576" cy="9819776"/>
          </a:xfrm>
          <a:prstGeom prst="rect">
            <a:avLst/>
          </a:prstGeom>
          <a:noFill/>
          <a:ln>
            <a:noFill/>
          </a:ln>
        </p:spPr>
      </p:pic>
      <p:sp>
        <p:nvSpPr>
          <p:cNvPr id="11" name="Google Shape;11;p3"/>
          <p:cNvSpPr txBox="1"/>
          <p:nvPr>
            <p:ph type="title"/>
          </p:nvPr>
        </p:nvSpPr>
        <p:spPr>
          <a:xfrm>
            <a:off x="10296075" y="1201950"/>
            <a:ext cx="7401300" cy="4830600"/>
          </a:xfrm>
          <a:prstGeom prst="rect">
            <a:avLst/>
          </a:prstGeom>
        </p:spPr>
        <p:txBody>
          <a:bodyPr anchorCtr="0" anchor="t" bIns="45700" lIns="91425" spcFirstLastPara="1" rIns="91425" wrap="square" tIns="45700">
            <a:normAutofit/>
          </a:bodyPr>
          <a:lstStyle>
            <a:lvl1pPr lvl="0" algn="r">
              <a:spcBef>
                <a:spcPts val="0"/>
              </a:spcBef>
              <a:spcAft>
                <a:spcPts val="0"/>
              </a:spcAft>
              <a:buSzPts val="9900"/>
              <a:buNone/>
              <a:defRPr sz="9900"/>
            </a:lvl1pPr>
            <a:lvl2pPr lvl="1">
              <a:spcBef>
                <a:spcPts val="0"/>
              </a:spcBef>
              <a:spcAft>
                <a:spcPts val="0"/>
              </a:spcAft>
              <a:buSzPts val="9900"/>
              <a:buNone/>
              <a:defRPr sz="9900"/>
            </a:lvl2pPr>
            <a:lvl3pPr lvl="2">
              <a:spcBef>
                <a:spcPts val="0"/>
              </a:spcBef>
              <a:spcAft>
                <a:spcPts val="0"/>
              </a:spcAft>
              <a:buSzPts val="9900"/>
              <a:buNone/>
              <a:defRPr sz="9900"/>
            </a:lvl3pPr>
            <a:lvl4pPr lvl="3">
              <a:spcBef>
                <a:spcPts val="0"/>
              </a:spcBef>
              <a:spcAft>
                <a:spcPts val="0"/>
              </a:spcAft>
              <a:buSzPts val="9900"/>
              <a:buNone/>
              <a:defRPr sz="9900"/>
            </a:lvl4pPr>
            <a:lvl5pPr lvl="4">
              <a:spcBef>
                <a:spcPts val="0"/>
              </a:spcBef>
              <a:spcAft>
                <a:spcPts val="0"/>
              </a:spcAft>
              <a:buSzPts val="9900"/>
              <a:buNone/>
              <a:defRPr sz="9900"/>
            </a:lvl5pPr>
            <a:lvl6pPr lvl="5">
              <a:spcBef>
                <a:spcPts val="0"/>
              </a:spcBef>
              <a:spcAft>
                <a:spcPts val="0"/>
              </a:spcAft>
              <a:buSzPts val="9900"/>
              <a:buNone/>
              <a:defRPr sz="9900"/>
            </a:lvl6pPr>
            <a:lvl7pPr lvl="6">
              <a:spcBef>
                <a:spcPts val="0"/>
              </a:spcBef>
              <a:spcAft>
                <a:spcPts val="0"/>
              </a:spcAft>
              <a:buSzPts val="9900"/>
              <a:buNone/>
              <a:defRPr sz="9900"/>
            </a:lvl7pPr>
            <a:lvl8pPr lvl="7">
              <a:spcBef>
                <a:spcPts val="0"/>
              </a:spcBef>
              <a:spcAft>
                <a:spcPts val="0"/>
              </a:spcAft>
              <a:buSzPts val="9900"/>
              <a:buNone/>
              <a:defRPr sz="9900"/>
            </a:lvl8pPr>
            <a:lvl9pPr lvl="8">
              <a:spcBef>
                <a:spcPts val="0"/>
              </a:spcBef>
              <a:spcAft>
                <a:spcPts val="0"/>
              </a:spcAft>
              <a:buSzPts val="9900"/>
              <a:buNone/>
              <a:defRPr sz="9900"/>
            </a:lvl9pPr>
          </a:lstStyle>
          <a:p/>
        </p:txBody>
      </p:sp>
      <p:sp>
        <p:nvSpPr>
          <p:cNvPr id="12" name="Google Shape;12;p3"/>
          <p:cNvSpPr txBox="1"/>
          <p:nvPr>
            <p:ph idx="1" type="subTitle"/>
          </p:nvPr>
        </p:nvSpPr>
        <p:spPr>
          <a:xfrm>
            <a:off x="9071475" y="6032550"/>
            <a:ext cx="8625900" cy="702900"/>
          </a:xfrm>
          <a:prstGeom prst="rect">
            <a:avLst/>
          </a:prstGeom>
        </p:spPr>
        <p:txBody>
          <a:bodyPr anchorCtr="0" anchor="t" bIns="45700" lIns="91425" spcFirstLastPara="1" rIns="91425" wrap="square" tIns="45700">
            <a:normAutofit/>
          </a:bodyPr>
          <a:lstStyle>
            <a:lvl1pPr lvl="0" algn="r">
              <a:spcBef>
                <a:spcPts val="640"/>
              </a:spcBef>
              <a:spcAft>
                <a:spcPts val="0"/>
              </a:spcAft>
              <a:buSzPts val="2350"/>
              <a:buNone/>
              <a:defRPr sz="2350"/>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75B844"/>
        </a:solidFill>
      </p:bgPr>
    </p:bg>
    <p:spTree>
      <p:nvGrpSpPr>
        <p:cNvPr id="13" name="Shape 13"/>
        <p:cNvGrpSpPr/>
        <p:nvPr/>
      </p:nvGrpSpPr>
      <p:grpSpPr>
        <a:xfrm>
          <a:off x="0" y="0"/>
          <a:ext cx="0" cy="0"/>
          <a:chOff x="0" y="0"/>
          <a:chExt cx="0" cy="0"/>
        </a:xfrm>
      </p:grpSpPr>
      <p:sp>
        <p:nvSpPr>
          <p:cNvPr id="14" name="Google Shape;14;p4"/>
          <p:cNvSpPr txBox="1"/>
          <p:nvPr>
            <p:ph type="title"/>
          </p:nvPr>
        </p:nvSpPr>
        <p:spPr>
          <a:xfrm>
            <a:off x="1392475" y="171446"/>
            <a:ext cx="15503100" cy="3903000"/>
          </a:xfrm>
          <a:prstGeom prst="rect">
            <a:avLst/>
          </a:prstGeom>
        </p:spPr>
        <p:txBody>
          <a:bodyPr anchorCtr="0" anchor="ctr" bIns="45700" lIns="91425" spcFirstLastPara="1" rIns="91425" wrap="square" tIns="45700">
            <a:normAutofit/>
          </a:bodyPr>
          <a:lstStyle>
            <a:lvl1pPr lvl="0" algn="ctr">
              <a:spcBef>
                <a:spcPts val="0"/>
              </a:spcBef>
              <a:spcAft>
                <a:spcPts val="0"/>
              </a:spcAft>
              <a:buSzPts val="13500"/>
              <a:buNone/>
              <a:defRPr sz="13500"/>
            </a:lvl1pPr>
            <a:lvl2pPr lvl="1" algn="ctr">
              <a:spcBef>
                <a:spcPts val="0"/>
              </a:spcBef>
              <a:spcAft>
                <a:spcPts val="0"/>
              </a:spcAft>
              <a:buSzPts val="13500"/>
              <a:buNone/>
              <a:defRPr sz="13500"/>
            </a:lvl2pPr>
            <a:lvl3pPr lvl="2" algn="ctr">
              <a:spcBef>
                <a:spcPts val="0"/>
              </a:spcBef>
              <a:spcAft>
                <a:spcPts val="0"/>
              </a:spcAft>
              <a:buSzPts val="13500"/>
              <a:buNone/>
              <a:defRPr sz="13500"/>
            </a:lvl3pPr>
            <a:lvl4pPr lvl="3" algn="ctr">
              <a:spcBef>
                <a:spcPts val="0"/>
              </a:spcBef>
              <a:spcAft>
                <a:spcPts val="0"/>
              </a:spcAft>
              <a:buSzPts val="13500"/>
              <a:buNone/>
              <a:defRPr sz="13500"/>
            </a:lvl4pPr>
            <a:lvl5pPr lvl="4" algn="ctr">
              <a:spcBef>
                <a:spcPts val="0"/>
              </a:spcBef>
              <a:spcAft>
                <a:spcPts val="0"/>
              </a:spcAft>
              <a:buSzPts val="13500"/>
              <a:buNone/>
              <a:defRPr sz="13500"/>
            </a:lvl5pPr>
            <a:lvl6pPr lvl="5" algn="ctr">
              <a:spcBef>
                <a:spcPts val="0"/>
              </a:spcBef>
              <a:spcAft>
                <a:spcPts val="0"/>
              </a:spcAft>
              <a:buSzPts val="13500"/>
              <a:buNone/>
              <a:defRPr sz="13500"/>
            </a:lvl6pPr>
            <a:lvl7pPr lvl="6" algn="ctr">
              <a:spcBef>
                <a:spcPts val="0"/>
              </a:spcBef>
              <a:spcAft>
                <a:spcPts val="0"/>
              </a:spcAft>
              <a:buSzPts val="13500"/>
              <a:buNone/>
              <a:defRPr sz="13500"/>
            </a:lvl7pPr>
            <a:lvl8pPr lvl="7" algn="ctr">
              <a:spcBef>
                <a:spcPts val="0"/>
              </a:spcBef>
              <a:spcAft>
                <a:spcPts val="0"/>
              </a:spcAft>
              <a:buSzPts val="13500"/>
              <a:buNone/>
              <a:defRPr sz="13500"/>
            </a:lvl8pPr>
            <a:lvl9pPr lvl="8" algn="ctr">
              <a:spcBef>
                <a:spcPts val="0"/>
              </a:spcBef>
              <a:spcAft>
                <a:spcPts val="0"/>
              </a:spcAft>
              <a:buSzPts val="13500"/>
              <a:buNone/>
              <a:defRPr sz="13500"/>
            </a:lvl9pPr>
          </a:lstStyle>
          <a:p/>
        </p:txBody>
      </p:sp>
      <p:pic>
        <p:nvPicPr>
          <p:cNvPr id="15" name="Google Shape;15;p4"/>
          <p:cNvPicPr preferRelativeResize="0"/>
          <p:nvPr/>
        </p:nvPicPr>
        <p:blipFill rotWithShape="1">
          <a:blip r:embed="rId2">
            <a:alphaModFix/>
          </a:blip>
          <a:srcRect b="22263" l="0" r="0" t="0"/>
          <a:stretch/>
        </p:blipFill>
        <p:spPr>
          <a:xfrm>
            <a:off x="6355650" y="3804151"/>
            <a:ext cx="5618949" cy="6482851"/>
          </a:xfrm>
          <a:prstGeom prst="rect">
            <a:avLst/>
          </a:prstGeom>
          <a:noFill/>
          <a:ln>
            <a:noFill/>
          </a:ln>
        </p:spPr>
      </p:pic>
      <p:pic>
        <p:nvPicPr>
          <p:cNvPr id="16" name="Google Shape;16;p4"/>
          <p:cNvPicPr preferRelativeResize="0"/>
          <p:nvPr/>
        </p:nvPicPr>
        <p:blipFill rotWithShape="1">
          <a:blip r:embed="rId2">
            <a:alphaModFix/>
          </a:blip>
          <a:srcRect b="22263" l="0" r="0" t="0"/>
          <a:stretch/>
        </p:blipFill>
        <p:spPr>
          <a:xfrm>
            <a:off x="12223050" y="3804151"/>
            <a:ext cx="5618949" cy="6482851"/>
          </a:xfrm>
          <a:prstGeom prst="rect">
            <a:avLst/>
          </a:prstGeom>
          <a:noFill/>
          <a:ln>
            <a:noFill/>
          </a:ln>
        </p:spPr>
      </p:pic>
      <p:pic>
        <p:nvPicPr>
          <p:cNvPr id="17" name="Google Shape;17;p4"/>
          <p:cNvPicPr preferRelativeResize="0"/>
          <p:nvPr/>
        </p:nvPicPr>
        <p:blipFill rotWithShape="1">
          <a:blip r:embed="rId2">
            <a:alphaModFix/>
          </a:blip>
          <a:srcRect b="22263" l="0" r="0" t="0"/>
          <a:stretch/>
        </p:blipFill>
        <p:spPr>
          <a:xfrm>
            <a:off x="444950" y="3804151"/>
            <a:ext cx="5618949" cy="6482851"/>
          </a:xfrm>
          <a:prstGeom prst="rect">
            <a:avLst/>
          </a:prstGeom>
          <a:noFill/>
          <a:ln>
            <a:noFill/>
          </a:ln>
        </p:spPr>
      </p:pic>
      <p:sp>
        <p:nvSpPr>
          <p:cNvPr id="18" name="Google Shape;18;p4"/>
          <p:cNvSpPr txBox="1"/>
          <p:nvPr/>
        </p:nvSpPr>
        <p:spPr>
          <a:xfrm>
            <a:off x="12987891" y="5841143"/>
            <a:ext cx="4082400" cy="23040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03</a:t>
            </a:r>
            <a:endParaRPr/>
          </a:p>
        </p:txBody>
      </p:sp>
      <p:sp>
        <p:nvSpPr>
          <p:cNvPr id="19" name="Google Shape;19;p4"/>
          <p:cNvSpPr txBox="1"/>
          <p:nvPr/>
        </p:nvSpPr>
        <p:spPr>
          <a:xfrm>
            <a:off x="7102954" y="5841143"/>
            <a:ext cx="4082400" cy="23040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02</a:t>
            </a:r>
            <a:endParaRPr/>
          </a:p>
        </p:txBody>
      </p:sp>
      <p:sp>
        <p:nvSpPr>
          <p:cNvPr id="20" name="Google Shape;20;p4"/>
          <p:cNvSpPr txBox="1"/>
          <p:nvPr/>
        </p:nvSpPr>
        <p:spPr>
          <a:xfrm>
            <a:off x="1217559" y="5841143"/>
            <a:ext cx="4082400" cy="23040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01</a:t>
            </a:r>
            <a:endParaRPr/>
          </a:p>
        </p:txBody>
      </p:sp>
      <p:sp>
        <p:nvSpPr>
          <p:cNvPr id="21" name="Google Shape;21;p4"/>
          <p:cNvSpPr txBox="1"/>
          <p:nvPr>
            <p:ph idx="1" type="subTitle"/>
          </p:nvPr>
        </p:nvSpPr>
        <p:spPr>
          <a:xfrm>
            <a:off x="1217550" y="8189450"/>
            <a:ext cx="4082400" cy="997800"/>
          </a:xfrm>
          <a:prstGeom prst="rect">
            <a:avLst/>
          </a:prstGeom>
        </p:spPr>
        <p:txBody>
          <a:bodyPr anchorCtr="0" anchor="t" bIns="45700" lIns="91425" spcFirstLastPara="1" rIns="91425" wrap="square" tIns="45700">
            <a:normAutofit/>
          </a:bodyPr>
          <a:lstStyle>
            <a:lvl1pPr lvl="0">
              <a:spcBef>
                <a:spcPts val="640"/>
              </a:spcBef>
              <a:spcAft>
                <a:spcPts val="0"/>
              </a:spcAft>
              <a:buSzPts val="3350"/>
              <a:buNone/>
              <a:defRPr b="1" sz="3350"/>
            </a:lvl1pPr>
            <a:lvl2pPr lvl="1">
              <a:spcBef>
                <a:spcPts val="560"/>
              </a:spcBef>
              <a:spcAft>
                <a:spcPts val="0"/>
              </a:spcAft>
              <a:buSzPts val="1950"/>
              <a:buNone/>
              <a:defRPr/>
            </a:lvl2pPr>
            <a:lvl3pPr lvl="2">
              <a:spcBef>
                <a:spcPts val="480"/>
              </a:spcBef>
              <a:spcAft>
                <a:spcPts val="0"/>
              </a:spcAft>
              <a:buSzPts val="1950"/>
              <a:buNone/>
              <a:defRPr/>
            </a:lvl3pPr>
            <a:lvl4pPr lvl="3">
              <a:spcBef>
                <a:spcPts val="400"/>
              </a:spcBef>
              <a:spcAft>
                <a:spcPts val="0"/>
              </a:spcAft>
              <a:buSzPts val="1950"/>
              <a:buNone/>
              <a:defRPr/>
            </a:lvl4pPr>
            <a:lvl5pPr lvl="4">
              <a:spcBef>
                <a:spcPts val="400"/>
              </a:spcBef>
              <a:spcAft>
                <a:spcPts val="0"/>
              </a:spcAft>
              <a:buSzPts val="1950"/>
              <a:buNone/>
              <a:defRPr/>
            </a:lvl5pPr>
            <a:lvl6pPr lvl="5">
              <a:spcBef>
                <a:spcPts val="400"/>
              </a:spcBef>
              <a:spcAft>
                <a:spcPts val="0"/>
              </a:spcAft>
              <a:buSzPts val="1950"/>
              <a:buNone/>
              <a:defRPr/>
            </a:lvl6pPr>
            <a:lvl7pPr lvl="6">
              <a:spcBef>
                <a:spcPts val="400"/>
              </a:spcBef>
              <a:spcAft>
                <a:spcPts val="0"/>
              </a:spcAft>
              <a:buSzPts val="1950"/>
              <a:buNone/>
              <a:defRPr/>
            </a:lvl7pPr>
            <a:lvl8pPr lvl="7">
              <a:spcBef>
                <a:spcPts val="400"/>
              </a:spcBef>
              <a:spcAft>
                <a:spcPts val="0"/>
              </a:spcAft>
              <a:buSzPts val="1950"/>
              <a:buNone/>
              <a:defRPr/>
            </a:lvl8pPr>
            <a:lvl9pPr lvl="8">
              <a:spcBef>
                <a:spcPts val="400"/>
              </a:spcBef>
              <a:spcAft>
                <a:spcPts val="0"/>
              </a:spcAft>
              <a:buSzPts val="1950"/>
              <a:buNone/>
              <a:defRPr/>
            </a:lvl9pPr>
          </a:lstStyle>
          <a:p/>
        </p:txBody>
      </p:sp>
      <p:sp>
        <p:nvSpPr>
          <p:cNvPr id="22" name="Google Shape;22;p4"/>
          <p:cNvSpPr txBox="1"/>
          <p:nvPr>
            <p:ph idx="2" type="subTitle"/>
          </p:nvPr>
        </p:nvSpPr>
        <p:spPr>
          <a:xfrm>
            <a:off x="7123925" y="8189450"/>
            <a:ext cx="4082400" cy="997800"/>
          </a:xfrm>
          <a:prstGeom prst="rect">
            <a:avLst/>
          </a:prstGeom>
        </p:spPr>
        <p:txBody>
          <a:bodyPr anchorCtr="0" anchor="t" bIns="45700" lIns="91425" spcFirstLastPara="1" rIns="91425" wrap="square" tIns="45700">
            <a:normAutofit/>
          </a:bodyPr>
          <a:lstStyle>
            <a:lvl1pPr lvl="0" rtl="0">
              <a:spcBef>
                <a:spcPts val="640"/>
              </a:spcBef>
              <a:spcAft>
                <a:spcPts val="0"/>
              </a:spcAft>
              <a:buSzPts val="3350"/>
              <a:buNone/>
              <a:defRPr b="1" sz="3350"/>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p:txBody>
      </p:sp>
      <p:sp>
        <p:nvSpPr>
          <p:cNvPr id="23" name="Google Shape;23;p4"/>
          <p:cNvSpPr txBox="1"/>
          <p:nvPr>
            <p:ph idx="3" type="subTitle"/>
          </p:nvPr>
        </p:nvSpPr>
        <p:spPr>
          <a:xfrm>
            <a:off x="13030300" y="8189450"/>
            <a:ext cx="4082400" cy="997800"/>
          </a:xfrm>
          <a:prstGeom prst="rect">
            <a:avLst/>
          </a:prstGeom>
        </p:spPr>
        <p:txBody>
          <a:bodyPr anchorCtr="0" anchor="t" bIns="45700" lIns="91425" spcFirstLastPara="1" rIns="91425" wrap="square" tIns="45700">
            <a:normAutofit/>
          </a:bodyPr>
          <a:lstStyle>
            <a:lvl1pPr lvl="0" rtl="0">
              <a:spcBef>
                <a:spcPts val="640"/>
              </a:spcBef>
              <a:spcAft>
                <a:spcPts val="0"/>
              </a:spcAft>
              <a:buSzPts val="3350"/>
              <a:buNone/>
              <a:defRPr b="1" sz="3350"/>
            </a:lvl1pPr>
            <a:lvl2pPr lvl="1" rtl="0">
              <a:spcBef>
                <a:spcPts val="560"/>
              </a:spcBef>
              <a:spcAft>
                <a:spcPts val="0"/>
              </a:spcAft>
              <a:buSzPts val="1950"/>
              <a:buNone/>
              <a:defRPr/>
            </a:lvl2pPr>
            <a:lvl3pPr lvl="2" rtl="0">
              <a:spcBef>
                <a:spcPts val="480"/>
              </a:spcBef>
              <a:spcAft>
                <a:spcPts val="0"/>
              </a:spcAft>
              <a:buSzPts val="1950"/>
              <a:buNone/>
              <a:defRPr/>
            </a:lvl3pPr>
            <a:lvl4pPr lvl="3" rtl="0">
              <a:spcBef>
                <a:spcPts val="400"/>
              </a:spcBef>
              <a:spcAft>
                <a:spcPts val="0"/>
              </a:spcAft>
              <a:buSzPts val="1950"/>
              <a:buNone/>
              <a:defRPr/>
            </a:lvl4pPr>
            <a:lvl5pPr lvl="4" rtl="0">
              <a:spcBef>
                <a:spcPts val="400"/>
              </a:spcBef>
              <a:spcAft>
                <a:spcPts val="0"/>
              </a:spcAft>
              <a:buSzPts val="1950"/>
              <a:buNone/>
              <a:defRPr/>
            </a:lvl5pPr>
            <a:lvl6pPr lvl="5" rtl="0">
              <a:spcBef>
                <a:spcPts val="400"/>
              </a:spcBef>
              <a:spcAft>
                <a:spcPts val="0"/>
              </a:spcAft>
              <a:buSzPts val="1950"/>
              <a:buNone/>
              <a:defRPr/>
            </a:lvl6pPr>
            <a:lvl7pPr lvl="6" rtl="0">
              <a:spcBef>
                <a:spcPts val="400"/>
              </a:spcBef>
              <a:spcAft>
                <a:spcPts val="0"/>
              </a:spcAft>
              <a:buSzPts val="1950"/>
              <a:buNone/>
              <a:defRPr/>
            </a:lvl7pPr>
            <a:lvl8pPr lvl="7" rtl="0">
              <a:spcBef>
                <a:spcPts val="400"/>
              </a:spcBef>
              <a:spcAft>
                <a:spcPts val="0"/>
              </a:spcAft>
              <a:buSzPts val="1950"/>
              <a:buNone/>
              <a:defRPr/>
            </a:lvl8pPr>
            <a:lvl9pPr lvl="8" rtl="0">
              <a:spcBef>
                <a:spcPts val="400"/>
              </a:spcBef>
              <a:spcAft>
                <a:spcPts val="0"/>
              </a:spcAft>
              <a:buSzPts val="19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628CF2"/>
        </a:solid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0" y="6407163"/>
            <a:ext cx="13568100" cy="2583300"/>
          </a:xfrm>
          <a:prstGeom prst="rect">
            <a:avLst/>
          </a:prstGeom>
        </p:spPr>
        <p:txBody>
          <a:bodyPr anchorCtr="0" anchor="t" bIns="45700" lIns="91425" spcFirstLastPara="1" rIns="91425" wrap="square" tIns="45700">
            <a:normAutofit/>
          </a:bodyPr>
          <a:lstStyle>
            <a:lvl1pPr lvl="0" algn="ctr">
              <a:spcBef>
                <a:spcPts val="0"/>
              </a:spcBef>
              <a:spcAft>
                <a:spcPts val="0"/>
              </a:spcAft>
              <a:buSzPts val="16700"/>
              <a:buNone/>
              <a:defRPr sz="16700"/>
            </a:lvl1pPr>
            <a:lvl2pPr lvl="1" algn="ctr">
              <a:spcBef>
                <a:spcPts val="0"/>
              </a:spcBef>
              <a:spcAft>
                <a:spcPts val="0"/>
              </a:spcAft>
              <a:buSzPts val="9350"/>
              <a:buNone/>
              <a:defRPr/>
            </a:lvl2pPr>
            <a:lvl3pPr lvl="2" algn="ctr">
              <a:spcBef>
                <a:spcPts val="0"/>
              </a:spcBef>
              <a:spcAft>
                <a:spcPts val="0"/>
              </a:spcAft>
              <a:buSzPts val="9350"/>
              <a:buNone/>
              <a:defRPr/>
            </a:lvl3pPr>
            <a:lvl4pPr lvl="3" algn="ctr">
              <a:spcBef>
                <a:spcPts val="0"/>
              </a:spcBef>
              <a:spcAft>
                <a:spcPts val="0"/>
              </a:spcAft>
              <a:buSzPts val="9350"/>
              <a:buNone/>
              <a:defRPr/>
            </a:lvl4pPr>
            <a:lvl5pPr lvl="4" algn="ctr">
              <a:spcBef>
                <a:spcPts val="0"/>
              </a:spcBef>
              <a:spcAft>
                <a:spcPts val="0"/>
              </a:spcAft>
              <a:buSzPts val="9350"/>
              <a:buNone/>
              <a:defRPr/>
            </a:lvl5pPr>
            <a:lvl6pPr lvl="5" algn="ctr">
              <a:spcBef>
                <a:spcPts val="0"/>
              </a:spcBef>
              <a:spcAft>
                <a:spcPts val="0"/>
              </a:spcAft>
              <a:buSzPts val="9350"/>
              <a:buNone/>
              <a:defRPr/>
            </a:lvl6pPr>
            <a:lvl7pPr lvl="6" algn="ctr">
              <a:spcBef>
                <a:spcPts val="0"/>
              </a:spcBef>
              <a:spcAft>
                <a:spcPts val="0"/>
              </a:spcAft>
              <a:buSzPts val="9350"/>
              <a:buNone/>
              <a:defRPr/>
            </a:lvl7pPr>
            <a:lvl8pPr lvl="7" algn="ctr">
              <a:spcBef>
                <a:spcPts val="0"/>
              </a:spcBef>
              <a:spcAft>
                <a:spcPts val="0"/>
              </a:spcAft>
              <a:buSzPts val="9350"/>
              <a:buNone/>
              <a:defRPr/>
            </a:lvl8pPr>
            <a:lvl9pPr lvl="8" algn="ctr">
              <a:spcBef>
                <a:spcPts val="0"/>
              </a:spcBef>
              <a:spcAft>
                <a:spcPts val="0"/>
              </a:spcAft>
              <a:buSzPts val="9350"/>
              <a:buNone/>
              <a:defRPr/>
            </a:lvl9pPr>
          </a:lstStyle>
          <a:p/>
        </p:txBody>
      </p:sp>
      <p:grpSp>
        <p:nvGrpSpPr>
          <p:cNvPr id="26" name="Google Shape;26;p5"/>
          <p:cNvGrpSpPr/>
          <p:nvPr/>
        </p:nvGrpSpPr>
        <p:grpSpPr>
          <a:xfrm>
            <a:off x="14624440" y="-361655"/>
            <a:ext cx="3663583" cy="10649165"/>
            <a:chOff x="0" y="-95250"/>
            <a:chExt cx="964888" cy="2804700"/>
          </a:xfrm>
        </p:grpSpPr>
        <p:sp>
          <p:nvSpPr>
            <p:cNvPr id="27" name="Google Shape;27;p5"/>
            <p:cNvSpPr/>
            <p:nvPr/>
          </p:nvSpPr>
          <p:spPr>
            <a:xfrm>
              <a:off x="0" y="0"/>
              <a:ext cx="964888" cy="2709333"/>
            </a:xfrm>
            <a:custGeom>
              <a:rect b="b" l="l" r="r" t="t"/>
              <a:pathLst>
                <a:path extrusionOk="0" h="2709333" w="964888">
                  <a:moveTo>
                    <a:pt x="0" y="0"/>
                  </a:moveTo>
                  <a:lnTo>
                    <a:pt x="964888" y="0"/>
                  </a:lnTo>
                  <a:lnTo>
                    <a:pt x="964888" y="2709333"/>
                  </a:lnTo>
                  <a:lnTo>
                    <a:pt x="0" y="2709333"/>
                  </a:lnTo>
                  <a:close/>
                </a:path>
              </a:pathLst>
            </a:custGeom>
            <a:solidFill>
              <a:srgbClr val="000000">
                <a:alpha val="13330"/>
              </a:srgbClr>
            </a:solidFill>
            <a:ln>
              <a:noFill/>
            </a:ln>
          </p:spPr>
        </p:sp>
        <p:sp>
          <p:nvSpPr>
            <p:cNvPr id="28" name="Google Shape;28;p5"/>
            <p:cNvSpPr txBox="1"/>
            <p:nvPr/>
          </p:nvSpPr>
          <p:spPr>
            <a:xfrm>
              <a:off x="0" y="-95250"/>
              <a:ext cx="964800" cy="2804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 name="Google Shape;29;p5"/>
          <p:cNvPicPr preferRelativeResize="0"/>
          <p:nvPr/>
        </p:nvPicPr>
        <p:blipFill rotWithShape="1">
          <a:blip r:embed="rId2">
            <a:alphaModFix/>
          </a:blip>
          <a:srcRect b="20622" l="0" r="46552" t="0"/>
          <a:stretch/>
        </p:blipFill>
        <p:spPr>
          <a:xfrm>
            <a:off x="13160600" y="5110625"/>
            <a:ext cx="5127426" cy="5176374"/>
          </a:xfrm>
          <a:prstGeom prst="rect">
            <a:avLst/>
          </a:prstGeom>
          <a:noFill/>
          <a:ln>
            <a:noFill/>
          </a:ln>
        </p:spPr>
      </p:pic>
      <p:pic>
        <p:nvPicPr>
          <p:cNvPr id="30" name="Google Shape;30;p5"/>
          <p:cNvPicPr preferRelativeResize="0"/>
          <p:nvPr/>
        </p:nvPicPr>
        <p:blipFill rotWithShape="1">
          <a:blip r:embed="rId3">
            <a:alphaModFix/>
          </a:blip>
          <a:srcRect b="0" l="23112" r="0" t="0"/>
          <a:stretch/>
        </p:blipFill>
        <p:spPr>
          <a:xfrm>
            <a:off x="0" y="-50"/>
            <a:ext cx="12169523" cy="4320000"/>
          </a:xfrm>
          <a:prstGeom prst="rect">
            <a:avLst/>
          </a:prstGeom>
          <a:noFill/>
          <a:ln>
            <a:noFill/>
          </a:ln>
        </p:spPr>
      </p:pic>
      <p:sp>
        <p:nvSpPr>
          <p:cNvPr id="31" name="Google Shape;31;p5"/>
          <p:cNvSpPr/>
          <p:nvPr/>
        </p:nvSpPr>
        <p:spPr>
          <a:xfrm>
            <a:off x="14624440" y="5461156"/>
            <a:ext cx="3663560" cy="3507002"/>
          </a:xfrm>
          <a:custGeom>
            <a:rect b="b" l="l" r="r" t="t"/>
            <a:pathLst>
              <a:path extrusionOk="0" h="3507002" w="3663560">
                <a:moveTo>
                  <a:pt x="0" y="0"/>
                </a:moveTo>
                <a:lnTo>
                  <a:pt x="3663560" y="0"/>
                </a:lnTo>
                <a:lnTo>
                  <a:pt x="3663560" y="3507002"/>
                </a:lnTo>
                <a:lnTo>
                  <a:pt x="0" y="3507002"/>
                </a:lnTo>
                <a:lnTo>
                  <a:pt x="0" y="0"/>
                </a:lnTo>
                <a:close/>
              </a:path>
            </a:pathLst>
          </a:custGeom>
          <a:blipFill rotWithShape="1">
            <a:blip r:embed="rId4">
              <a:alphaModFix amt="27000"/>
            </a:blip>
            <a:stretch>
              <a:fillRect b="0" l="0" r="-90679" t="0"/>
            </a:stretch>
          </a:blipFill>
          <a:ln>
            <a:noFill/>
          </a:ln>
        </p:spPr>
      </p:sp>
      <p:sp>
        <p:nvSpPr>
          <p:cNvPr id="32" name="Google Shape;32;p5"/>
          <p:cNvSpPr txBox="1"/>
          <p:nvPr>
            <p:ph idx="2" type="title"/>
          </p:nvPr>
        </p:nvSpPr>
        <p:spPr>
          <a:xfrm>
            <a:off x="14204875" y="6255154"/>
            <a:ext cx="3531600" cy="2583300"/>
          </a:xfrm>
          <a:prstGeom prst="rect">
            <a:avLst/>
          </a:prstGeom>
        </p:spPr>
        <p:txBody>
          <a:bodyPr anchorCtr="0" anchor="t" bIns="45700" lIns="91425" spcFirstLastPara="1" rIns="91425" wrap="square" tIns="45700">
            <a:normAutofit/>
          </a:bodyPr>
          <a:lstStyle>
            <a:lvl1pPr lvl="0" rtl="0" algn="ctr">
              <a:spcBef>
                <a:spcPts val="0"/>
              </a:spcBef>
              <a:spcAft>
                <a:spcPts val="0"/>
              </a:spcAft>
              <a:buClr>
                <a:srgbClr val="628CF2"/>
              </a:buClr>
              <a:buSzPts val="20900"/>
              <a:buNone/>
              <a:defRPr sz="20900">
                <a:solidFill>
                  <a:srgbClr val="628CF2"/>
                </a:solidFill>
              </a:defRPr>
            </a:lvl1pPr>
            <a:lvl2pPr lvl="1" rtl="0" algn="ctr">
              <a:spcBef>
                <a:spcPts val="0"/>
              </a:spcBef>
              <a:spcAft>
                <a:spcPts val="0"/>
              </a:spcAft>
              <a:buClr>
                <a:srgbClr val="628CF2"/>
              </a:buClr>
              <a:buSzPts val="9350"/>
              <a:buNone/>
              <a:defRPr>
                <a:solidFill>
                  <a:srgbClr val="628CF2"/>
                </a:solidFill>
              </a:defRPr>
            </a:lvl2pPr>
            <a:lvl3pPr lvl="2" rtl="0" algn="ctr">
              <a:spcBef>
                <a:spcPts val="0"/>
              </a:spcBef>
              <a:spcAft>
                <a:spcPts val="0"/>
              </a:spcAft>
              <a:buClr>
                <a:srgbClr val="628CF2"/>
              </a:buClr>
              <a:buSzPts val="9350"/>
              <a:buNone/>
              <a:defRPr>
                <a:solidFill>
                  <a:srgbClr val="628CF2"/>
                </a:solidFill>
              </a:defRPr>
            </a:lvl3pPr>
            <a:lvl4pPr lvl="3" rtl="0" algn="ctr">
              <a:spcBef>
                <a:spcPts val="0"/>
              </a:spcBef>
              <a:spcAft>
                <a:spcPts val="0"/>
              </a:spcAft>
              <a:buClr>
                <a:srgbClr val="628CF2"/>
              </a:buClr>
              <a:buSzPts val="9350"/>
              <a:buNone/>
              <a:defRPr>
                <a:solidFill>
                  <a:srgbClr val="628CF2"/>
                </a:solidFill>
              </a:defRPr>
            </a:lvl4pPr>
            <a:lvl5pPr lvl="4" rtl="0" algn="ctr">
              <a:spcBef>
                <a:spcPts val="0"/>
              </a:spcBef>
              <a:spcAft>
                <a:spcPts val="0"/>
              </a:spcAft>
              <a:buClr>
                <a:srgbClr val="628CF2"/>
              </a:buClr>
              <a:buSzPts val="9350"/>
              <a:buNone/>
              <a:defRPr>
                <a:solidFill>
                  <a:srgbClr val="628CF2"/>
                </a:solidFill>
              </a:defRPr>
            </a:lvl5pPr>
            <a:lvl6pPr lvl="5" rtl="0" algn="ctr">
              <a:spcBef>
                <a:spcPts val="0"/>
              </a:spcBef>
              <a:spcAft>
                <a:spcPts val="0"/>
              </a:spcAft>
              <a:buClr>
                <a:srgbClr val="628CF2"/>
              </a:buClr>
              <a:buSzPts val="9350"/>
              <a:buNone/>
              <a:defRPr>
                <a:solidFill>
                  <a:srgbClr val="628CF2"/>
                </a:solidFill>
              </a:defRPr>
            </a:lvl6pPr>
            <a:lvl7pPr lvl="6" rtl="0" algn="ctr">
              <a:spcBef>
                <a:spcPts val="0"/>
              </a:spcBef>
              <a:spcAft>
                <a:spcPts val="0"/>
              </a:spcAft>
              <a:buClr>
                <a:srgbClr val="628CF2"/>
              </a:buClr>
              <a:buSzPts val="9350"/>
              <a:buNone/>
              <a:defRPr>
                <a:solidFill>
                  <a:srgbClr val="628CF2"/>
                </a:solidFill>
              </a:defRPr>
            </a:lvl7pPr>
            <a:lvl8pPr lvl="7" rtl="0" algn="ctr">
              <a:spcBef>
                <a:spcPts val="0"/>
              </a:spcBef>
              <a:spcAft>
                <a:spcPts val="0"/>
              </a:spcAft>
              <a:buClr>
                <a:srgbClr val="628CF2"/>
              </a:buClr>
              <a:buSzPts val="9350"/>
              <a:buNone/>
              <a:defRPr>
                <a:solidFill>
                  <a:srgbClr val="628CF2"/>
                </a:solidFill>
              </a:defRPr>
            </a:lvl8pPr>
            <a:lvl9pPr lvl="8" rtl="0" algn="ctr">
              <a:spcBef>
                <a:spcPts val="0"/>
              </a:spcBef>
              <a:spcAft>
                <a:spcPts val="0"/>
              </a:spcAft>
              <a:buClr>
                <a:srgbClr val="628CF2"/>
              </a:buClr>
              <a:buSzPts val="9350"/>
              <a:buNone/>
              <a:defRPr>
                <a:solidFill>
                  <a:srgbClr val="628CF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F5BA3D"/>
        </a:solidFill>
      </p:bgPr>
    </p:bg>
    <p:spTree>
      <p:nvGrpSpPr>
        <p:cNvPr id="33" name="Shape 33"/>
        <p:cNvGrpSpPr/>
        <p:nvPr/>
      </p:nvGrpSpPr>
      <p:grpSpPr>
        <a:xfrm>
          <a:off x="0" y="0"/>
          <a:ext cx="0" cy="0"/>
          <a:chOff x="0" y="0"/>
          <a:chExt cx="0" cy="0"/>
        </a:xfrm>
      </p:grpSpPr>
      <p:sp>
        <p:nvSpPr>
          <p:cNvPr id="34" name="Google Shape;34;p6"/>
          <p:cNvSpPr txBox="1"/>
          <p:nvPr>
            <p:ph type="title"/>
          </p:nvPr>
        </p:nvSpPr>
        <p:spPr>
          <a:xfrm>
            <a:off x="9026075" y="1059400"/>
            <a:ext cx="8472900" cy="1857000"/>
          </a:xfrm>
          <a:prstGeom prst="rect">
            <a:avLst/>
          </a:prstGeom>
        </p:spPr>
        <p:txBody>
          <a:bodyPr anchorCtr="0" anchor="t" bIns="45700" lIns="91425" spcFirstLastPara="1" rIns="91425" wrap="square" tIns="45700">
            <a:normAutofit/>
          </a:bodyPr>
          <a:lstStyle>
            <a:lvl1pPr lvl="0" algn="r">
              <a:spcBef>
                <a:spcPts val="0"/>
              </a:spcBef>
              <a:spcAft>
                <a:spcPts val="0"/>
              </a:spcAft>
              <a:buSzPts val="11050"/>
              <a:buNone/>
              <a:defRPr sz="11050"/>
            </a:lvl1pPr>
            <a:lvl2pPr lvl="1">
              <a:spcBef>
                <a:spcPts val="0"/>
              </a:spcBef>
              <a:spcAft>
                <a:spcPts val="0"/>
              </a:spcAft>
              <a:buSzPts val="9350"/>
              <a:buNone/>
              <a:defRPr/>
            </a:lvl2pPr>
            <a:lvl3pPr lvl="2">
              <a:spcBef>
                <a:spcPts val="0"/>
              </a:spcBef>
              <a:spcAft>
                <a:spcPts val="0"/>
              </a:spcAft>
              <a:buSzPts val="9350"/>
              <a:buNone/>
              <a:defRPr/>
            </a:lvl3pPr>
            <a:lvl4pPr lvl="3">
              <a:spcBef>
                <a:spcPts val="0"/>
              </a:spcBef>
              <a:spcAft>
                <a:spcPts val="0"/>
              </a:spcAft>
              <a:buSzPts val="9350"/>
              <a:buNone/>
              <a:defRPr/>
            </a:lvl4pPr>
            <a:lvl5pPr lvl="4">
              <a:spcBef>
                <a:spcPts val="0"/>
              </a:spcBef>
              <a:spcAft>
                <a:spcPts val="0"/>
              </a:spcAft>
              <a:buSzPts val="9350"/>
              <a:buNone/>
              <a:defRPr/>
            </a:lvl5pPr>
            <a:lvl6pPr lvl="5">
              <a:spcBef>
                <a:spcPts val="0"/>
              </a:spcBef>
              <a:spcAft>
                <a:spcPts val="0"/>
              </a:spcAft>
              <a:buSzPts val="9350"/>
              <a:buNone/>
              <a:defRPr/>
            </a:lvl6pPr>
            <a:lvl7pPr lvl="6">
              <a:spcBef>
                <a:spcPts val="0"/>
              </a:spcBef>
              <a:spcAft>
                <a:spcPts val="0"/>
              </a:spcAft>
              <a:buSzPts val="9350"/>
              <a:buNone/>
              <a:defRPr/>
            </a:lvl7pPr>
            <a:lvl8pPr lvl="7">
              <a:spcBef>
                <a:spcPts val="0"/>
              </a:spcBef>
              <a:spcAft>
                <a:spcPts val="0"/>
              </a:spcAft>
              <a:buSzPts val="9350"/>
              <a:buNone/>
              <a:defRPr/>
            </a:lvl8pPr>
            <a:lvl9pPr lvl="8">
              <a:spcBef>
                <a:spcPts val="0"/>
              </a:spcBef>
              <a:spcAft>
                <a:spcPts val="0"/>
              </a:spcAft>
              <a:buSzPts val="9350"/>
              <a:buNone/>
              <a:defRPr/>
            </a:lvl9pPr>
          </a:lstStyle>
          <a:p/>
        </p:txBody>
      </p:sp>
      <p:sp>
        <p:nvSpPr>
          <p:cNvPr id="35" name="Google Shape;35;p6"/>
          <p:cNvSpPr/>
          <p:nvPr/>
        </p:nvSpPr>
        <p:spPr>
          <a:xfrm rot="-4152556">
            <a:off x="1298850" y="747172"/>
            <a:ext cx="3836773" cy="3836773"/>
          </a:xfrm>
          <a:custGeom>
            <a:rect b="b" l="l" r="r" t="t"/>
            <a:pathLst>
              <a:path extrusionOk="0" h="3836293" w="3836293">
                <a:moveTo>
                  <a:pt x="0" y="0"/>
                </a:moveTo>
                <a:lnTo>
                  <a:pt x="3836293" y="0"/>
                </a:lnTo>
                <a:lnTo>
                  <a:pt x="3836293" y="3836293"/>
                </a:lnTo>
                <a:lnTo>
                  <a:pt x="0" y="3836293"/>
                </a:lnTo>
                <a:lnTo>
                  <a:pt x="0" y="0"/>
                </a:lnTo>
                <a:close/>
              </a:path>
            </a:pathLst>
          </a:custGeom>
          <a:blipFill rotWithShape="1">
            <a:blip r:embed="rId2">
              <a:alphaModFix amt="25000"/>
            </a:blip>
            <a:stretch>
              <a:fillRect b="0" l="0" r="0" t="0"/>
            </a:stretch>
          </a:blipFill>
          <a:ln>
            <a:noFill/>
          </a:ln>
        </p:spPr>
      </p:sp>
      <p:sp>
        <p:nvSpPr>
          <p:cNvPr id="36" name="Google Shape;36;p6"/>
          <p:cNvSpPr/>
          <p:nvPr/>
        </p:nvSpPr>
        <p:spPr>
          <a:xfrm>
            <a:off x="1299928" y="750107"/>
            <a:ext cx="3836293" cy="3836293"/>
          </a:xfrm>
          <a:custGeom>
            <a:rect b="b" l="l" r="r" t="t"/>
            <a:pathLst>
              <a:path extrusionOk="0" h="3836293" w="3836293">
                <a:moveTo>
                  <a:pt x="0" y="0"/>
                </a:moveTo>
                <a:lnTo>
                  <a:pt x="3836293" y="0"/>
                </a:lnTo>
                <a:lnTo>
                  <a:pt x="3836293" y="3836293"/>
                </a:lnTo>
                <a:lnTo>
                  <a:pt x="0" y="3836293"/>
                </a:lnTo>
                <a:lnTo>
                  <a:pt x="0" y="0"/>
                </a:lnTo>
                <a:close/>
              </a:path>
            </a:pathLst>
          </a:custGeom>
          <a:blipFill rotWithShape="1">
            <a:blip r:embed="rId3">
              <a:alphaModFix/>
            </a:blip>
            <a:stretch>
              <a:fillRect b="0" l="0" r="0" t="0"/>
            </a:stretch>
          </a:blipFill>
          <a:ln>
            <a:noFill/>
          </a:ln>
        </p:spPr>
      </p:sp>
      <p:pic>
        <p:nvPicPr>
          <p:cNvPr id="37" name="Google Shape;37;p6"/>
          <p:cNvPicPr preferRelativeResize="0"/>
          <p:nvPr/>
        </p:nvPicPr>
        <p:blipFill>
          <a:blip r:embed="rId4">
            <a:alphaModFix/>
          </a:blip>
          <a:stretch>
            <a:fillRect/>
          </a:stretch>
        </p:blipFill>
        <p:spPr>
          <a:xfrm>
            <a:off x="2268700" y="1641849"/>
            <a:ext cx="1898750" cy="2077618"/>
          </a:xfrm>
          <a:prstGeom prst="rect">
            <a:avLst/>
          </a:prstGeom>
          <a:noFill/>
          <a:ln>
            <a:noFill/>
          </a:ln>
        </p:spPr>
      </p:pic>
      <p:sp>
        <p:nvSpPr>
          <p:cNvPr id="38" name="Google Shape;38;p6"/>
          <p:cNvSpPr/>
          <p:nvPr/>
        </p:nvSpPr>
        <p:spPr>
          <a:xfrm rot="-4152556">
            <a:off x="-619296" y="5448297"/>
            <a:ext cx="3836773" cy="3836773"/>
          </a:xfrm>
          <a:custGeom>
            <a:rect b="b" l="l" r="r" t="t"/>
            <a:pathLst>
              <a:path extrusionOk="0" h="3836293" w="3836293">
                <a:moveTo>
                  <a:pt x="0" y="0"/>
                </a:moveTo>
                <a:lnTo>
                  <a:pt x="3836292" y="0"/>
                </a:lnTo>
                <a:lnTo>
                  <a:pt x="3836292" y="3836292"/>
                </a:lnTo>
                <a:lnTo>
                  <a:pt x="0" y="3836292"/>
                </a:lnTo>
                <a:lnTo>
                  <a:pt x="0" y="0"/>
                </a:lnTo>
                <a:close/>
              </a:path>
            </a:pathLst>
          </a:custGeom>
          <a:blipFill rotWithShape="1">
            <a:blip r:embed="rId2">
              <a:alphaModFix amt="25000"/>
            </a:blip>
            <a:stretch>
              <a:fillRect b="0" l="0" r="0" t="0"/>
            </a:stretch>
          </a:blipFill>
          <a:ln>
            <a:noFill/>
          </a:ln>
        </p:spPr>
      </p:sp>
      <p:pic>
        <p:nvPicPr>
          <p:cNvPr id="39" name="Google Shape;39;p6"/>
          <p:cNvPicPr preferRelativeResize="0"/>
          <p:nvPr/>
        </p:nvPicPr>
        <p:blipFill rotWithShape="1">
          <a:blip r:embed="rId5">
            <a:alphaModFix/>
          </a:blip>
          <a:srcRect b="0" l="16114" r="0" t="0"/>
          <a:stretch/>
        </p:blipFill>
        <p:spPr>
          <a:xfrm>
            <a:off x="0" y="5451225"/>
            <a:ext cx="3218075" cy="3836300"/>
          </a:xfrm>
          <a:prstGeom prst="rect">
            <a:avLst/>
          </a:prstGeom>
          <a:noFill/>
          <a:ln>
            <a:noFill/>
          </a:ln>
        </p:spPr>
      </p:pic>
      <p:pic>
        <p:nvPicPr>
          <p:cNvPr id="40" name="Google Shape;40;p6"/>
          <p:cNvPicPr preferRelativeResize="0"/>
          <p:nvPr/>
        </p:nvPicPr>
        <p:blipFill rotWithShape="1">
          <a:blip r:embed="rId6">
            <a:alphaModFix/>
          </a:blip>
          <a:srcRect b="0" l="0" r="0" t="22233"/>
          <a:stretch/>
        </p:blipFill>
        <p:spPr>
          <a:xfrm>
            <a:off x="5693325" y="1"/>
            <a:ext cx="4950474" cy="3849876"/>
          </a:xfrm>
          <a:prstGeom prst="rect">
            <a:avLst/>
          </a:prstGeom>
          <a:noFill/>
          <a:ln>
            <a:noFill/>
          </a:ln>
        </p:spPr>
      </p:pic>
      <p:pic>
        <p:nvPicPr>
          <p:cNvPr id="41" name="Google Shape;41;p6"/>
          <p:cNvPicPr preferRelativeResize="0"/>
          <p:nvPr/>
        </p:nvPicPr>
        <p:blipFill rotWithShape="1">
          <a:blip r:embed="rId6">
            <a:alphaModFix/>
          </a:blip>
          <a:srcRect b="63039" l="0" r="0" t="0"/>
          <a:stretch/>
        </p:blipFill>
        <p:spPr>
          <a:xfrm>
            <a:off x="7414700" y="8468675"/>
            <a:ext cx="4950500" cy="1829700"/>
          </a:xfrm>
          <a:prstGeom prst="rect">
            <a:avLst/>
          </a:prstGeom>
          <a:noFill/>
          <a:ln>
            <a:noFill/>
          </a:ln>
        </p:spPr>
      </p:pic>
      <p:sp>
        <p:nvSpPr>
          <p:cNvPr id="42" name="Google Shape;42;p6"/>
          <p:cNvSpPr/>
          <p:nvPr/>
        </p:nvSpPr>
        <p:spPr>
          <a:xfrm rot="-4152556">
            <a:off x="5066831" y="4629465"/>
            <a:ext cx="3836773" cy="3836773"/>
          </a:xfrm>
          <a:custGeom>
            <a:rect b="b" l="l" r="r" t="t"/>
            <a:pathLst>
              <a:path extrusionOk="0" h="3836293" w="3836293">
                <a:moveTo>
                  <a:pt x="0" y="0"/>
                </a:moveTo>
                <a:lnTo>
                  <a:pt x="3836293" y="0"/>
                </a:lnTo>
                <a:lnTo>
                  <a:pt x="3836293" y="3836292"/>
                </a:lnTo>
                <a:lnTo>
                  <a:pt x="0" y="3836292"/>
                </a:lnTo>
                <a:lnTo>
                  <a:pt x="0" y="0"/>
                </a:lnTo>
                <a:close/>
              </a:path>
            </a:pathLst>
          </a:custGeom>
          <a:blipFill rotWithShape="1">
            <a:blip r:embed="rId2">
              <a:alphaModFix amt="25000"/>
            </a:blip>
            <a:stretch>
              <a:fillRect b="0" l="0" r="0" t="0"/>
            </a:stretch>
          </a:blipFill>
          <a:ln>
            <a:noFill/>
          </a:ln>
        </p:spPr>
      </p:sp>
      <p:sp>
        <p:nvSpPr>
          <p:cNvPr id="43" name="Google Shape;43;p6"/>
          <p:cNvSpPr/>
          <p:nvPr/>
        </p:nvSpPr>
        <p:spPr>
          <a:xfrm>
            <a:off x="5067909" y="4632400"/>
            <a:ext cx="3836293" cy="3836293"/>
          </a:xfrm>
          <a:custGeom>
            <a:rect b="b" l="l" r="r" t="t"/>
            <a:pathLst>
              <a:path extrusionOk="0" h="3836293" w="3836293">
                <a:moveTo>
                  <a:pt x="0" y="0"/>
                </a:moveTo>
                <a:lnTo>
                  <a:pt x="3836293" y="0"/>
                </a:lnTo>
                <a:lnTo>
                  <a:pt x="3836293" y="3836292"/>
                </a:lnTo>
                <a:lnTo>
                  <a:pt x="0" y="3836292"/>
                </a:lnTo>
                <a:lnTo>
                  <a:pt x="0" y="0"/>
                </a:lnTo>
                <a:close/>
              </a:path>
            </a:pathLst>
          </a:custGeom>
          <a:blipFill rotWithShape="1">
            <a:blip r:embed="rId3">
              <a:alphaModFix/>
            </a:blip>
            <a:stretch>
              <a:fillRect b="0" l="0" r="0" t="0"/>
            </a:stretch>
          </a:blipFill>
          <a:ln>
            <a:noFill/>
          </a:ln>
        </p:spPr>
      </p:sp>
      <p:sp>
        <p:nvSpPr>
          <p:cNvPr id="44" name="Google Shape;44;p6"/>
          <p:cNvSpPr/>
          <p:nvPr/>
        </p:nvSpPr>
        <p:spPr>
          <a:xfrm>
            <a:off x="6115592" y="5744970"/>
            <a:ext cx="1740927" cy="1884862"/>
          </a:xfrm>
          <a:custGeom>
            <a:rect b="b" l="l" r="r" t="t"/>
            <a:pathLst>
              <a:path extrusionOk="0" h="1884862" w="1740927">
                <a:moveTo>
                  <a:pt x="0" y="0"/>
                </a:moveTo>
                <a:lnTo>
                  <a:pt x="1740927" y="0"/>
                </a:lnTo>
                <a:lnTo>
                  <a:pt x="1740927" y="1884862"/>
                </a:lnTo>
                <a:lnTo>
                  <a:pt x="0" y="1884862"/>
                </a:lnTo>
                <a:lnTo>
                  <a:pt x="0" y="0"/>
                </a:lnTo>
                <a:close/>
              </a:path>
            </a:pathLst>
          </a:custGeom>
          <a:blipFill rotWithShape="1">
            <a:blip r:embed="rId7">
              <a:alphaModFix/>
            </a:blip>
            <a:stretch>
              <a:fillRect b="0" l="0" r="0" t="0"/>
            </a:stretch>
          </a:blipFill>
          <a:ln>
            <a:noFill/>
          </a:ln>
        </p:spPr>
      </p:sp>
      <p:sp>
        <p:nvSpPr>
          <p:cNvPr id="45" name="Google Shape;45;p6"/>
          <p:cNvSpPr txBox="1"/>
          <p:nvPr>
            <p:ph idx="1" type="body"/>
          </p:nvPr>
        </p:nvSpPr>
        <p:spPr>
          <a:xfrm>
            <a:off x="10672775" y="4770875"/>
            <a:ext cx="6826200" cy="4690800"/>
          </a:xfrm>
          <a:prstGeom prst="rect">
            <a:avLst/>
          </a:prstGeom>
        </p:spPr>
        <p:txBody>
          <a:bodyPr anchorCtr="0" anchor="t" bIns="45700" lIns="91425" spcFirstLastPara="1" rIns="91425" wrap="square" tIns="45700">
            <a:normAutofit/>
          </a:bodyPr>
          <a:lstStyle>
            <a:lvl1pPr indent="-352425" lvl="0" marL="457200" algn="r">
              <a:spcBef>
                <a:spcPts val="640"/>
              </a:spcBef>
              <a:spcAft>
                <a:spcPts val="0"/>
              </a:spcAft>
              <a:buSzPts val="1950"/>
              <a:buChar char="•"/>
              <a:defRPr/>
            </a:lvl1pPr>
            <a:lvl2pPr indent="-352425" lvl="1" marL="914400" algn="r">
              <a:spcBef>
                <a:spcPts val="560"/>
              </a:spcBef>
              <a:spcAft>
                <a:spcPts val="0"/>
              </a:spcAft>
              <a:buSzPts val="1950"/>
              <a:buChar char="–"/>
              <a:defRPr/>
            </a:lvl2pPr>
            <a:lvl3pPr indent="-352425" lvl="2" marL="1371600" algn="r">
              <a:spcBef>
                <a:spcPts val="480"/>
              </a:spcBef>
              <a:spcAft>
                <a:spcPts val="0"/>
              </a:spcAft>
              <a:buSzPts val="1950"/>
              <a:buChar char="•"/>
              <a:defRPr/>
            </a:lvl3pPr>
            <a:lvl4pPr indent="-352425" lvl="3" marL="1828800" algn="r">
              <a:spcBef>
                <a:spcPts val="400"/>
              </a:spcBef>
              <a:spcAft>
                <a:spcPts val="0"/>
              </a:spcAft>
              <a:buSzPts val="1950"/>
              <a:buChar char="–"/>
              <a:defRPr/>
            </a:lvl4pPr>
            <a:lvl5pPr indent="-352425" lvl="4" marL="2286000" algn="r">
              <a:spcBef>
                <a:spcPts val="400"/>
              </a:spcBef>
              <a:spcAft>
                <a:spcPts val="0"/>
              </a:spcAft>
              <a:buSzPts val="1950"/>
              <a:buChar char="»"/>
              <a:defRPr/>
            </a:lvl5pPr>
            <a:lvl6pPr indent="-352425" lvl="5" marL="2743200" algn="r">
              <a:spcBef>
                <a:spcPts val="400"/>
              </a:spcBef>
              <a:spcAft>
                <a:spcPts val="0"/>
              </a:spcAft>
              <a:buSzPts val="1950"/>
              <a:buChar char="•"/>
              <a:defRPr/>
            </a:lvl6pPr>
            <a:lvl7pPr indent="-352425" lvl="6" marL="3200400" algn="r">
              <a:spcBef>
                <a:spcPts val="400"/>
              </a:spcBef>
              <a:spcAft>
                <a:spcPts val="0"/>
              </a:spcAft>
              <a:buSzPts val="1950"/>
              <a:buChar char="•"/>
              <a:defRPr/>
            </a:lvl7pPr>
            <a:lvl8pPr indent="-352425" lvl="7" marL="3657600" algn="r">
              <a:spcBef>
                <a:spcPts val="400"/>
              </a:spcBef>
              <a:spcAft>
                <a:spcPts val="0"/>
              </a:spcAft>
              <a:buSzPts val="1950"/>
              <a:buChar char="•"/>
              <a:defRPr/>
            </a:lvl8pPr>
            <a:lvl9pPr indent="-352425" lvl="8" marL="4114800" algn="r">
              <a:spcBef>
                <a:spcPts val="400"/>
              </a:spcBef>
              <a:spcAft>
                <a:spcPts val="0"/>
              </a:spcAft>
              <a:buSzPts val="1950"/>
              <a:buChar char="•"/>
              <a:defRPr/>
            </a:lvl9pPr>
          </a:lstStyle>
          <a:p/>
        </p:txBody>
      </p:sp>
      <p:pic>
        <p:nvPicPr>
          <p:cNvPr id="46" name="Google Shape;46;p6"/>
          <p:cNvPicPr preferRelativeResize="0"/>
          <p:nvPr/>
        </p:nvPicPr>
        <p:blipFill>
          <a:blip r:embed="rId8">
            <a:alphaModFix/>
          </a:blip>
          <a:stretch>
            <a:fillRect/>
          </a:stretch>
        </p:blipFill>
        <p:spPr>
          <a:xfrm>
            <a:off x="7361191" y="489542"/>
            <a:ext cx="1898750" cy="18354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solidFill>
          <a:srgbClr val="628CF2"/>
        </a:solidFill>
      </p:bgPr>
    </p:bg>
    <p:spTree>
      <p:nvGrpSpPr>
        <p:cNvPr id="47" name="Shape 47"/>
        <p:cNvGrpSpPr/>
        <p:nvPr/>
      </p:nvGrpSpPr>
      <p:grpSpPr>
        <a:xfrm>
          <a:off x="0" y="0"/>
          <a:ext cx="0" cy="0"/>
          <a:chOff x="0" y="0"/>
          <a:chExt cx="0" cy="0"/>
        </a:xfrm>
      </p:grpSpPr>
      <p:sp>
        <p:nvSpPr>
          <p:cNvPr id="48" name="Google Shape;48;p7"/>
          <p:cNvSpPr txBox="1"/>
          <p:nvPr>
            <p:ph type="title"/>
          </p:nvPr>
        </p:nvSpPr>
        <p:spPr>
          <a:xfrm>
            <a:off x="3637750" y="909650"/>
            <a:ext cx="11012700" cy="1857000"/>
          </a:xfrm>
          <a:prstGeom prst="rect">
            <a:avLst/>
          </a:prstGeom>
        </p:spPr>
        <p:txBody>
          <a:bodyPr anchorCtr="0" anchor="ctr" bIns="45700" lIns="91425" spcFirstLastPara="1" rIns="91425" wrap="square" tIns="45700">
            <a:normAutofit/>
          </a:bodyPr>
          <a:lstStyle>
            <a:lvl1pPr lvl="0" algn="ctr">
              <a:spcBef>
                <a:spcPts val="0"/>
              </a:spcBef>
              <a:spcAft>
                <a:spcPts val="0"/>
              </a:spcAft>
              <a:buSzPts val="9350"/>
              <a:buNone/>
              <a:defRPr/>
            </a:lvl1pPr>
            <a:lvl2pPr lvl="1" algn="ctr">
              <a:spcBef>
                <a:spcPts val="0"/>
              </a:spcBef>
              <a:spcAft>
                <a:spcPts val="0"/>
              </a:spcAft>
              <a:buSzPts val="9350"/>
              <a:buNone/>
              <a:defRPr/>
            </a:lvl2pPr>
            <a:lvl3pPr lvl="2" algn="ctr">
              <a:spcBef>
                <a:spcPts val="0"/>
              </a:spcBef>
              <a:spcAft>
                <a:spcPts val="0"/>
              </a:spcAft>
              <a:buSzPts val="9350"/>
              <a:buNone/>
              <a:defRPr/>
            </a:lvl3pPr>
            <a:lvl4pPr lvl="3" algn="ctr">
              <a:spcBef>
                <a:spcPts val="0"/>
              </a:spcBef>
              <a:spcAft>
                <a:spcPts val="0"/>
              </a:spcAft>
              <a:buSzPts val="9350"/>
              <a:buNone/>
              <a:defRPr/>
            </a:lvl4pPr>
            <a:lvl5pPr lvl="4" algn="ctr">
              <a:spcBef>
                <a:spcPts val="0"/>
              </a:spcBef>
              <a:spcAft>
                <a:spcPts val="0"/>
              </a:spcAft>
              <a:buSzPts val="9350"/>
              <a:buNone/>
              <a:defRPr/>
            </a:lvl5pPr>
            <a:lvl6pPr lvl="5" algn="ctr">
              <a:spcBef>
                <a:spcPts val="0"/>
              </a:spcBef>
              <a:spcAft>
                <a:spcPts val="0"/>
              </a:spcAft>
              <a:buSzPts val="9350"/>
              <a:buNone/>
              <a:defRPr/>
            </a:lvl6pPr>
            <a:lvl7pPr lvl="6" algn="ctr">
              <a:spcBef>
                <a:spcPts val="0"/>
              </a:spcBef>
              <a:spcAft>
                <a:spcPts val="0"/>
              </a:spcAft>
              <a:buSzPts val="9350"/>
              <a:buNone/>
              <a:defRPr/>
            </a:lvl7pPr>
            <a:lvl8pPr lvl="7" algn="ctr">
              <a:spcBef>
                <a:spcPts val="0"/>
              </a:spcBef>
              <a:spcAft>
                <a:spcPts val="0"/>
              </a:spcAft>
              <a:buSzPts val="9350"/>
              <a:buNone/>
              <a:defRPr/>
            </a:lvl8pPr>
            <a:lvl9pPr lvl="8" algn="ctr">
              <a:spcBef>
                <a:spcPts val="0"/>
              </a:spcBef>
              <a:spcAft>
                <a:spcPts val="0"/>
              </a:spcAft>
              <a:buSzPts val="9350"/>
              <a:buNone/>
              <a:defRPr/>
            </a:lvl9pPr>
          </a:lstStyle>
          <a:p/>
        </p:txBody>
      </p:sp>
      <p:pic>
        <p:nvPicPr>
          <p:cNvPr id="49" name="Google Shape;49;p7"/>
          <p:cNvPicPr preferRelativeResize="0"/>
          <p:nvPr/>
        </p:nvPicPr>
        <p:blipFill rotWithShape="1">
          <a:blip r:embed="rId2">
            <a:alphaModFix/>
          </a:blip>
          <a:srcRect b="60815" l="7989" r="7997" t="0"/>
          <a:stretch/>
        </p:blipFill>
        <p:spPr>
          <a:xfrm>
            <a:off x="0" y="4543675"/>
            <a:ext cx="18288000" cy="5743325"/>
          </a:xfrm>
          <a:prstGeom prst="rect">
            <a:avLst/>
          </a:prstGeom>
          <a:noFill/>
          <a:ln>
            <a:noFill/>
          </a:ln>
        </p:spPr>
      </p:pic>
      <p:pic>
        <p:nvPicPr>
          <p:cNvPr id="50" name="Google Shape;50;p7"/>
          <p:cNvPicPr preferRelativeResize="0"/>
          <p:nvPr/>
        </p:nvPicPr>
        <p:blipFill rotWithShape="1">
          <a:blip r:embed="rId3">
            <a:alphaModFix/>
          </a:blip>
          <a:srcRect b="70643" l="5913" r="12626" t="0"/>
          <a:stretch/>
        </p:blipFill>
        <p:spPr>
          <a:xfrm>
            <a:off x="0" y="5814125"/>
            <a:ext cx="18288000" cy="4472874"/>
          </a:xfrm>
          <a:prstGeom prst="rect">
            <a:avLst/>
          </a:prstGeom>
          <a:noFill/>
          <a:ln>
            <a:noFill/>
          </a:ln>
        </p:spPr>
      </p:pic>
      <p:sp>
        <p:nvSpPr>
          <p:cNvPr id="51" name="Google Shape;51;p7"/>
          <p:cNvSpPr/>
          <p:nvPr/>
        </p:nvSpPr>
        <p:spPr>
          <a:xfrm>
            <a:off x="674093"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4">
              <a:alphaModFix amt="40000"/>
            </a:blip>
            <a:stretch>
              <a:fillRect b="0" l="-1629" r="-1629" t="0"/>
            </a:stretch>
          </a:blipFill>
          <a:ln>
            <a:noFill/>
          </a:ln>
        </p:spPr>
      </p:sp>
      <p:grpSp>
        <p:nvGrpSpPr>
          <p:cNvPr id="52" name="Google Shape;52;p7"/>
          <p:cNvGrpSpPr/>
          <p:nvPr/>
        </p:nvGrpSpPr>
        <p:grpSpPr>
          <a:xfrm>
            <a:off x="866195" y="4125683"/>
            <a:ext cx="3265261" cy="3341791"/>
            <a:chOff x="0" y="-19050"/>
            <a:chExt cx="812800" cy="831850"/>
          </a:xfrm>
        </p:grpSpPr>
        <p:sp>
          <p:nvSpPr>
            <p:cNvPr id="53" name="Google Shape;5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txBox="1"/>
            <p:nvPr/>
          </p:nvSpPr>
          <p:spPr>
            <a:xfrm>
              <a:off x="76200" y="-19050"/>
              <a:ext cx="660300" cy="755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 name="Google Shape;55;p7"/>
          <p:cNvSpPr/>
          <p:nvPr/>
        </p:nvSpPr>
        <p:spPr>
          <a:xfrm>
            <a:off x="5111941"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4">
              <a:alphaModFix amt="40000"/>
            </a:blip>
            <a:stretch>
              <a:fillRect b="0" l="-1629" r="-1629" t="0"/>
            </a:stretch>
          </a:blipFill>
          <a:ln>
            <a:noFill/>
          </a:ln>
        </p:spPr>
      </p:sp>
      <p:grpSp>
        <p:nvGrpSpPr>
          <p:cNvPr id="56" name="Google Shape;56;p7"/>
          <p:cNvGrpSpPr/>
          <p:nvPr/>
        </p:nvGrpSpPr>
        <p:grpSpPr>
          <a:xfrm>
            <a:off x="5301995" y="4125683"/>
            <a:ext cx="3265261" cy="3341791"/>
            <a:chOff x="0" y="-19050"/>
            <a:chExt cx="812800" cy="831850"/>
          </a:xfrm>
        </p:grpSpPr>
        <p:sp>
          <p:nvSpPr>
            <p:cNvPr id="57" name="Google Shape;5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txBox="1"/>
            <p:nvPr/>
          </p:nvSpPr>
          <p:spPr>
            <a:xfrm>
              <a:off x="76200" y="-19050"/>
              <a:ext cx="660300" cy="755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 name="Google Shape;59;p7"/>
          <p:cNvSpPr/>
          <p:nvPr/>
        </p:nvSpPr>
        <p:spPr>
          <a:xfrm>
            <a:off x="9549788"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4">
              <a:alphaModFix amt="40000"/>
            </a:blip>
            <a:stretch>
              <a:fillRect b="0" l="-1629" r="-1629" t="0"/>
            </a:stretch>
          </a:blipFill>
          <a:ln>
            <a:noFill/>
          </a:ln>
        </p:spPr>
      </p:sp>
      <p:grpSp>
        <p:nvGrpSpPr>
          <p:cNvPr id="60" name="Google Shape;60;p7"/>
          <p:cNvGrpSpPr/>
          <p:nvPr/>
        </p:nvGrpSpPr>
        <p:grpSpPr>
          <a:xfrm>
            <a:off x="9739843" y="4125683"/>
            <a:ext cx="3265261" cy="3341791"/>
            <a:chOff x="0" y="-19050"/>
            <a:chExt cx="812800" cy="831850"/>
          </a:xfrm>
        </p:grpSpPr>
        <p:sp>
          <p:nvSpPr>
            <p:cNvPr id="61" name="Google Shape;6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txBox="1"/>
            <p:nvPr/>
          </p:nvSpPr>
          <p:spPr>
            <a:xfrm>
              <a:off x="76200" y="-19050"/>
              <a:ext cx="660300" cy="755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 name="Google Shape;63;p7"/>
          <p:cNvSpPr/>
          <p:nvPr/>
        </p:nvSpPr>
        <p:spPr>
          <a:xfrm>
            <a:off x="13987636"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4">
              <a:alphaModFix amt="40000"/>
            </a:blip>
            <a:stretch>
              <a:fillRect b="0" l="-1629" r="-1629" t="0"/>
            </a:stretch>
          </a:blipFill>
          <a:ln>
            <a:noFill/>
          </a:ln>
        </p:spPr>
      </p:sp>
      <p:grpSp>
        <p:nvGrpSpPr>
          <p:cNvPr id="64" name="Google Shape;64;p7"/>
          <p:cNvGrpSpPr/>
          <p:nvPr/>
        </p:nvGrpSpPr>
        <p:grpSpPr>
          <a:xfrm>
            <a:off x="14177690" y="4125683"/>
            <a:ext cx="3265261" cy="3341791"/>
            <a:chOff x="0" y="-19050"/>
            <a:chExt cx="812800" cy="831850"/>
          </a:xfrm>
        </p:grpSpPr>
        <p:sp>
          <p:nvSpPr>
            <p:cNvPr id="65" name="Google Shape;6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nvSpPr>
          <p:spPr>
            <a:xfrm>
              <a:off x="76200" y="-19050"/>
              <a:ext cx="660300" cy="755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 name="Google Shape;67;p7"/>
          <p:cNvSpPr/>
          <p:nvPr/>
        </p:nvSpPr>
        <p:spPr>
          <a:xfrm>
            <a:off x="1586985" y="4903024"/>
            <a:ext cx="1800488" cy="1823698"/>
          </a:xfrm>
          <a:custGeom>
            <a:rect b="b" l="l" r="r" t="t"/>
            <a:pathLst>
              <a:path extrusionOk="0" h="1823698" w="1800488">
                <a:moveTo>
                  <a:pt x="0" y="0"/>
                </a:moveTo>
                <a:lnTo>
                  <a:pt x="1800488" y="0"/>
                </a:lnTo>
                <a:lnTo>
                  <a:pt x="1800488" y="1823698"/>
                </a:lnTo>
                <a:lnTo>
                  <a:pt x="0" y="1823698"/>
                </a:lnTo>
                <a:lnTo>
                  <a:pt x="0" y="0"/>
                </a:lnTo>
                <a:close/>
              </a:path>
            </a:pathLst>
          </a:custGeom>
          <a:blipFill rotWithShape="1">
            <a:blip r:embed="rId5">
              <a:alphaModFix/>
            </a:blip>
            <a:stretch>
              <a:fillRect b="0" l="0" r="0" t="0"/>
            </a:stretch>
          </a:blipFill>
          <a:ln>
            <a:noFill/>
          </a:ln>
        </p:spPr>
      </p:sp>
      <p:pic>
        <p:nvPicPr>
          <p:cNvPr id="68" name="Google Shape;68;p7"/>
          <p:cNvPicPr preferRelativeResize="0"/>
          <p:nvPr/>
        </p:nvPicPr>
        <p:blipFill>
          <a:blip r:embed="rId6">
            <a:alphaModFix/>
          </a:blip>
          <a:stretch>
            <a:fillRect/>
          </a:stretch>
        </p:blipFill>
        <p:spPr>
          <a:xfrm>
            <a:off x="6300324" y="4869076"/>
            <a:ext cx="1242875" cy="1800901"/>
          </a:xfrm>
          <a:prstGeom prst="rect">
            <a:avLst/>
          </a:prstGeom>
          <a:noFill/>
          <a:ln>
            <a:noFill/>
          </a:ln>
        </p:spPr>
      </p:pic>
      <p:pic>
        <p:nvPicPr>
          <p:cNvPr id="69" name="Google Shape;69;p7"/>
          <p:cNvPicPr preferRelativeResize="0"/>
          <p:nvPr/>
        </p:nvPicPr>
        <p:blipFill>
          <a:blip r:embed="rId7">
            <a:alphaModFix/>
          </a:blip>
          <a:stretch>
            <a:fillRect/>
          </a:stretch>
        </p:blipFill>
        <p:spPr>
          <a:xfrm>
            <a:off x="10600813" y="4896821"/>
            <a:ext cx="1524200" cy="1701116"/>
          </a:xfrm>
          <a:prstGeom prst="rect">
            <a:avLst/>
          </a:prstGeom>
          <a:noFill/>
          <a:ln>
            <a:noFill/>
          </a:ln>
        </p:spPr>
      </p:pic>
      <p:pic>
        <p:nvPicPr>
          <p:cNvPr id="70" name="Google Shape;70;p7"/>
          <p:cNvPicPr preferRelativeResize="0"/>
          <p:nvPr/>
        </p:nvPicPr>
        <p:blipFill>
          <a:blip r:embed="rId8">
            <a:alphaModFix/>
          </a:blip>
          <a:stretch>
            <a:fillRect/>
          </a:stretch>
        </p:blipFill>
        <p:spPr>
          <a:xfrm>
            <a:off x="15182645" y="4897859"/>
            <a:ext cx="1659960" cy="1701125"/>
          </a:xfrm>
          <a:prstGeom prst="rect">
            <a:avLst/>
          </a:prstGeom>
          <a:noFill/>
          <a:ln>
            <a:noFill/>
          </a:ln>
        </p:spPr>
      </p:pic>
      <p:sp>
        <p:nvSpPr>
          <p:cNvPr id="71" name="Google Shape;71;p7"/>
          <p:cNvSpPr txBox="1"/>
          <p:nvPr>
            <p:ph idx="1" type="subTitle"/>
          </p:nvPr>
        </p:nvSpPr>
        <p:spPr>
          <a:xfrm>
            <a:off x="1194275" y="7684850"/>
            <a:ext cx="2609100" cy="400200"/>
          </a:xfrm>
          <a:prstGeom prst="rect">
            <a:avLst/>
          </a:prstGeom>
        </p:spPr>
        <p:txBody>
          <a:bodyPr anchorCtr="0" anchor="t" bIns="45700" lIns="91425" spcFirstLastPara="1" rIns="91425" wrap="square" tIns="45700">
            <a:normAutofit/>
          </a:bodyPr>
          <a:lstStyle>
            <a:lvl1pPr lvl="0">
              <a:spcBef>
                <a:spcPts val="640"/>
              </a:spcBef>
              <a:spcAft>
                <a:spcPts val="0"/>
              </a:spcAft>
              <a:buSzPts val="2600"/>
              <a:buNone/>
              <a:defRPr b="1" sz="2600"/>
            </a:lvl1pPr>
            <a:lvl2pPr lvl="1">
              <a:spcBef>
                <a:spcPts val="560"/>
              </a:spcBef>
              <a:spcAft>
                <a:spcPts val="0"/>
              </a:spcAft>
              <a:buSzPts val="2600"/>
              <a:buNone/>
              <a:defRPr b="1" sz="2600"/>
            </a:lvl2pPr>
            <a:lvl3pPr lvl="2">
              <a:spcBef>
                <a:spcPts val="480"/>
              </a:spcBef>
              <a:spcAft>
                <a:spcPts val="0"/>
              </a:spcAft>
              <a:buSzPts val="2600"/>
              <a:buNone/>
              <a:defRPr b="1" sz="2600"/>
            </a:lvl3pPr>
            <a:lvl4pPr lvl="3">
              <a:spcBef>
                <a:spcPts val="400"/>
              </a:spcBef>
              <a:spcAft>
                <a:spcPts val="0"/>
              </a:spcAft>
              <a:buSzPts val="2600"/>
              <a:buNone/>
              <a:defRPr b="1" sz="2600"/>
            </a:lvl4pPr>
            <a:lvl5pPr lvl="4">
              <a:spcBef>
                <a:spcPts val="400"/>
              </a:spcBef>
              <a:spcAft>
                <a:spcPts val="0"/>
              </a:spcAft>
              <a:buSzPts val="2600"/>
              <a:buNone/>
              <a:defRPr b="1" sz="2600"/>
            </a:lvl5pPr>
            <a:lvl6pPr lvl="5">
              <a:spcBef>
                <a:spcPts val="400"/>
              </a:spcBef>
              <a:spcAft>
                <a:spcPts val="0"/>
              </a:spcAft>
              <a:buSzPts val="2600"/>
              <a:buNone/>
              <a:defRPr b="1" sz="2600"/>
            </a:lvl6pPr>
            <a:lvl7pPr lvl="6">
              <a:spcBef>
                <a:spcPts val="400"/>
              </a:spcBef>
              <a:spcAft>
                <a:spcPts val="0"/>
              </a:spcAft>
              <a:buSzPts val="2600"/>
              <a:buNone/>
              <a:defRPr b="1" sz="2600"/>
            </a:lvl7pPr>
            <a:lvl8pPr lvl="7">
              <a:spcBef>
                <a:spcPts val="400"/>
              </a:spcBef>
              <a:spcAft>
                <a:spcPts val="0"/>
              </a:spcAft>
              <a:buSzPts val="2600"/>
              <a:buNone/>
              <a:defRPr b="1" sz="2600"/>
            </a:lvl8pPr>
            <a:lvl9pPr lvl="8">
              <a:spcBef>
                <a:spcPts val="400"/>
              </a:spcBef>
              <a:spcAft>
                <a:spcPts val="0"/>
              </a:spcAft>
              <a:buSzPts val="2600"/>
              <a:buNone/>
              <a:defRPr b="1" sz="2600"/>
            </a:lvl9pPr>
          </a:lstStyle>
          <a:p/>
        </p:txBody>
      </p:sp>
      <p:sp>
        <p:nvSpPr>
          <p:cNvPr id="72" name="Google Shape;72;p7"/>
          <p:cNvSpPr txBox="1"/>
          <p:nvPr>
            <p:ph idx="2" type="body"/>
          </p:nvPr>
        </p:nvSpPr>
        <p:spPr>
          <a:xfrm>
            <a:off x="968075" y="8420500"/>
            <a:ext cx="3061500" cy="1338000"/>
          </a:xfrm>
          <a:prstGeom prst="rect">
            <a:avLst/>
          </a:prstGeom>
        </p:spPr>
        <p:txBody>
          <a:bodyPr anchorCtr="0" anchor="t" bIns="45700" lIns="91425" spcFirstLastPara="1" rIns="91425" wrap="square" tIns="45700">
            <a:normAutofit/>
          </a:bodyPr>
          <a:lstStyle>
            <a:lvl1pPr indent="-352425" lvl="0" marL="457200">
              <a:spcBef>
                <a:spcPts val="640"/>
              </a:spcBef>
              <a:spcAft>
                <a:spcPts val="0"/>
              </a:spcAft>
              <a:buSzPts val="1950"/>
              <a:buChar char="•"/>
              <a:defRPr/>
            </a:lvl1pPr>
            <a:lvl2pPr indent="-352425" lvl="1" marL="914400">
              <a:spcBef>
                <a:spcPts val="560"/>
              </a:spcBef>
              <a:spcAft>
                <a:spcPts val="0"/>
              </a:spcAft>
              <a:buSzPts val="1950"/>
              <a:buChar char="–"/>
              <a:defRPr/>
            </a:lvl2pPr>
            <a:lvl3pPr indent="-352425" lvl="2" marL="1371600">
              <a:spcBef>
                <a:spcPts val="480"/>
              </a:spcBef>
              <a:spcAft>
                <a:spcPts val="0"/>
              </a:spcAft>
              <a:buSzPts val="1950"/>
              <a:buChar char="•"/>
              <a:defRPr/>
            </a:lvl3pPr>
            <a:lvl4pPr indent="-352425" lvl="3" marL="1828800">
              <a:spcBef>
                <a:spcPts val="400"/>
              </a:spcBef>
              <a:spcAft>
                <a:spcPts val="0"/>
              </a:spcAft>
              <a:buSzPts val="1950"/>
              <a:buChar char="–"/>
              <a:defRPr/>
            </a:lvl4pPr>
            <a:lvl5pPr indent="-352425" lvl="4" marL="2286000">
              <a:spcBef>
                <a:spcPts val="400"/>
              </a:spcBef>
              <a:spcAft>
                <a:spcPts val="0"/>
              </a:spcAft>
              <a:buSzPts val="1950"/>
              <a:buChar char="»"/>
              <a:defRPr/>
            </a:lvl5pPr>
            <a:lvl6pPr indent="-352425" lvl="5" marL="2743200">
              <a:spcBef>
                <a:spcPts val="400"/>
              </a:spcBef>
              <a:spcAft>
                <a:spcPts val="0"/>
              </a:spcAft>
              <a:buSzPts val="1950"/>
              <a:buChar char="•"/>
              <a:defRPr/>
            </a:lvl6pPr>
            <a:lvl7pPr indent="-352425" lvl="6" marL="3200400">
              <a:spcBef>
                <a:spcPts val="400"/>
              </a:spcBef>
              <a:spcAft>
                <a:spcPts val="0"/>
              </a:spcAft>
              <a:buSzPts val="1950"/>
              <a:buChar char="•"/>
              <a:defRPr/>
            </a:lvl7pPr>
            <a:lvl8pPr indent="-352425" lvl="7" marL="3657600">
              <a:spcBef>
                <a:spcPts val="400"/>
              </a:spcBef>
              <a:spcAft>
                <a:spcPts val="0"/>
              </a:spcAft>
              <a:buSzPts val="1950"/>
              <a:buChar char="•"/>
              <a:defRPr/>
            </a:lvl8pPr>
            <a:lvl9pPr indent="-352425" lvl="8" marL="4114800">
              <a:spcBef>
                <a:spcPts val="400"/>
              </a:spcBef>
              <a:spcAft>
                <a:spcPts val="0"/>
              </a:spcAft>
              <a:buSzPts val="1950"/>
              <a:buChar char="•"/>
              <a:defRPr/>
            </a:lvl9pPr>
          </a:lstStyle>
          <a:p/>
        </p:txBody>
      </p:sp>
      <p:sp>
        <p:nvSpPr>
          <p:cNvPr id="73" name="Google Shape;73;p7"/>
          <p:cNvSpPr txBox="1"/>
          <p:nvPr>
            <p:ph idx="3" type="subTitle"/>
          </p:nvPr>
        </p:nvSpPr>
        <p:spPr>
          <a:xfrm>
            <a:off x="5620538" y="7684850"/>
            <a:ext cx="2609100" cy="400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2600"/>
              <a:buNone/>
              <a:defRPr b="1" sz="2600"/>
            </a:lvl2pPr>
            <a:lvl3pPr lvl="2" rtl="0">
              <a:spcBef>
                <a:spcPts val="480"/>
              </a:spcBef>
              <a:spcAft>
                <a:spcPts val="0"/>
              </a:spcAft>
              <a:buSzPts val="2600"/>
              <a:buNone/>
              <a:defRPr b="1" sz="2600"/>
            </a:lvl3pPr>
            <a:lvl4pPr lvl="3" rtl="0">
              <a:spcBef>
                <a:spcPts val="400"/>
              </a:spcBef>
              <a:spcAft>
                <a:spcPts val="0"/>
              </a:spcAft>
              <a:buSzPts val="2600"/>
              <a:buNone/>
              <a:defRPr b="1" sz="2600"/>
            </a:lvl4pPr>
            <a:lvl5pPr lvl="4" rtl="0">
              <a:spcBef>
                <a:spcPts val="400"/>
              </a:spcBef>
              <a:spcAft>
                <a:spcPts val="0"/>
              </a:spcAft>
              <a:buSzPts val="2600"/>
              <a:buNone/>
              <a:defRPr b="1" sz="2600"/>
            </a:lvl5pPr>
            <a:lvl6pPr lvl="5" rtl="0">
              <a:spcBef>
                <a:spcPts val="400"/>
              </a:spcBef>
              <a:spcAft>
                <a:spcPts val="0"/>
              </a:spcAft>
              <a:buSzPts val="2600"/>
              <a:buNone/>
              <a:defRPr b="1" sz="2600"/>
            </a:lvl6pPr>
            <a:lvl7pPr lvl="6" rtl="0">
              <a:spcBef>
                <a:spcPts val="400"/>
              </a:spcBef>
              <a:spcAft>
                <a:spcPts val="0"/>
              </a:spcAft>
              <a:buSzPts val="2600"/>
              <a:buNone/>
              <a:defRPr b="1" sz="2600"/>
            </a:lvl7pPr>
            <a:lvl8pPr lvl="7" rtl="0">
              <a:spcBef>
                <a:spcPts val="400"/>
              </a:spcBef>
              <a:spcAft>
                <a:spcPts val="0"/>
              </a:spcAft>
              <a:buSzPts val="2600"/>
              <a:buNone/>
              <a:defRPr b="1" sz="2600"/>
            </a:lvl8pPr>
            <a:lvl9pPr lvl="8" rtl="0">
              <a:spcBef>
                <a:spcPts val="400"/>
              </a:spcBef>
              <a:spcAft>
                <a:spcPts val="0"/>
              </a:spcAft>
              <a:buSzPts val="2600"/>
              <a:buNone/>
              <a:defRPr b="1" sz="2600"/>
            </a:lvl9pPr>
          </a:lstStyle>
          <a:p/>
        </p:txBody>
      </p:sp>
      <p:sp>
        <p:nvSpPr>
          <p:cNvPr id="74" name="Google Shape;74;p7"/>
          <p:cNvSpPr txBox="1"/>
          <p:nvPr>
            <p:ph idx="4" type="body"/>
          </p:nvPr>
        </p:nvSpPr>
        <p:spPr>
          <a:xfrm>
            <a:off x="5394338" y="8420500"/>
            <a:ext cx="3061500" cy="1338000"/>
          </a:xfrm>
          <a:prstGeom prst="rect">
            <a:avLst/>
          </a:prstGeom>
        </p:spPr>
        <p:txBody>
          <a:bodyPr anchorCtr="0" anchor="t" bIns="45700" lIns="91425" spcFirstLastPara="1" rIns="91425" wrap="square" tIns="45700">
            <a:normAutofit/>
          </a:bodyPr>
          <a:lstStyle>
            <a:lvl1pPr indent="-352425" lvl="0" marL="457200" rtl="0">
              <a:spcBef>
                <a:spcPts val="640"/>
              </a:spcBef>
              <a:spcAft>
                <a:spcPts val="0"/>
              </a:spcAft>
              <a:buSzPts val="1950"/>
              <a:buChar char="•"/>
              <a:defRPr/>
            </a:lvl1pPr>
            <a:lvl2pPr indent="-352425" lvl="1" marL="914400" rtl="0">
              <a:spcBef>
                <a:spcPts val="560"/>
              </a:spcBef>
              <a:spcAft>
                <a:spcPts val="0"/>
              </a:spcAft>
              <a:buSzPts val="1950"/>
              <a:buChar char="–"/>
              <a:defRPr/>
            </a:lvl2pPr>
            <a:lvl3pPr indent="-352425" lvl="2" marL="1371600" rtl="0">
              <a:spcBef>
                <a:spcPts val="480"/>
              </a:spcBef>
              <a:spcAft>
                <a:spcPts val="0"/>
              </a:spcAft>
              <a:buSzPts val="1950"/>
              <a:buChar char="•"/>
              <a:defRPr/>
            </a:lvl3pPr>
            <a:lvl4pPr indent="-352425" lvl="3" marL="1828800" rtl="0">
              <a:spcBef>
                <a:spcPts val="400"/>
              </a:spcBef>
              <a:spcAft>
                <a:spcPts val="0"/>
              </a:spcAft>
              <a:buSzPts val="1950"/>
              <a:buChar char="–"/>
              <a:defRPr/>
            </a:lvl4pPr>
            <a:lvl5pPr indent="-352425" lvl="4" marL="2286000" rtl="0">
              <a:spcBef>
                <a:spcPts val="400"/>
              </a:spcBef>
              <a:spcAft>
                <a:spcPts val="0"/>
              </a:spcAft>
              <a:buSzPts val="1950"/>
              <a:buChar char="»"/>
              <a:defRPr/>
            </a:lvl5pPr>
            <a:lvl6pPr indent="-352425" lvl="5" marL="2743200" rtl="0">
              <a:spcBef>
                <a:spcPts val="400"/>
              </a:spcBef>
              <a:spcAft>
                <a:spcPts val="0"/>
              </a:spcAft>
              <a:buSzPts val="1950"/>
              <a:buChar char="•"/>
              <a:defRPr/>
            </a:lvl6pPr>
            <a:lvl7pPr indent="-352425" lvl="6" marL="3200400" rtl="0">
              <a:spcBef>
                <a:spcPts val="400"/>
              </a:spcBef>
              <a:spcAft>
                <a:spcPts val="0"/>
              </a:spcAft>
              <a:buSzPts val="1950"/>
              <a:buChar char="•"/>
              <a:defRPr/>
            </a:lvl7pPr>
            <a:lvl8pPr indent="-352425" lvl="7" marL="3657600" rtl="0">
              <a:spcBef>
                <a:spcPts val="400"/>
              </a:spcBef>
              <a:spcAft>
                <a:spcPts val="0"/>
              </a:spcAft>
              <a:buSzPts val="1950"/>
              <a:buChar char="•"/>
              <a:defRPr/>
            </a:lvl8pPr>
            <a:lvl9pPr indent="-352425" lvl="8" marL="4114800" rtl="0">
              <a:spcBef>
                <a:spcPts val="400"/>
              </a:spcBef>
              <a:spcAft>
                <a:spcPts val="0"/>
              </a:spcAft>
              <a:buSzPts val="1950"/>
              <a:buChar char="•"/>
              <a:defRPr/>
            </a:lvl9pPr>
          </a:lstStyle>
          <a:p/>
        </p:txBody>
      </p:sp>
      <p:sp>
        <p:nvSpPr>
          <p:cNvPr id="75" name="Google Shape;75;p7"/>
          <p:cNvSpPr txBox="1"/>
          <p:nvPr>
            <p:ph idx="5" type="subTitle"/>
          </p:nvPr>
        </p:nvSpPr>
        <p:spPr>
          <a:xfrm>
            <a:off x="10058350" y="7684850"/>
            <a:ext cx="2609100" cy="400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2600"/>
              <a:buNone/>
              <a:defRPr b="1" sz="2600"/>
            </a:lvl2pPr>
            <a:lvl3pPr lvl="2" rtl="0">
              <a:spcBef>
                <a:spcPts val="480"/>
              </a:spcBef>
              <a:spcAft>
                <a:spcPts val="0"/>
              </a:spcAft>
              <a:buSzPts val="2600"/>
              <a:buNone/>
              <a:defRPr b="1" sz="2600"/>
            </a:lvl3pPr>
            <a:lvl4pPr lvl="3" rtl="0">
              <a:spcBef>
                <a:spcPts val="400"/>
              </a:spcBef>
              <a:spcAft>
                <a:spcPts val="0"/>
              </a:spcAft>
              <a:buSzPts val="2600"/>
              <a:buNone/>
              <a:defRPr b="1" sz="2600"/>
            </a:lvl4pPr>
            <a:lvl5pPr lvl="4" rtl="0">
              <a:spcBef>
                <a:spcPts val="400"/>
              </a:spcBef>
              <a:spcAft>
                <a:spcPts val="0"/>
              </a:spcAft>
              <a:buSzPts val="2600"/>
              <a:buNone/>
              <a:defRPr b="1" sz="2600"/>
            </a:lvl5pPr>
            <a:lvl6pPr lvl="5" rtl="0">
              <a:spcBef>
                <a:spcPts val="400"/>
              </a:spcBef>
              <a:spcAft>
                <a:spcPts val="0"/>
              </a:spcAft>
              <a:buSzPts val="2600"/>
              <a:buNone/>
              <a:defRPr b="1" sz="2600"/>
            </a:lvl6pPr>
            <a:lvl7pPr lvl="6" rtl="0">
              <a:spcBef>
                <a:spcPts val="400"/>
              </a:spcBef>
              <a:spcAft>
                <a:spcPts val="0"/>
              </a:spcAft>
              <a:buSzPts val="2600"/>
              <a:buNone/>
              <a:defRPr b="1" sz="2600"/>
            </a:lvl7pPr>
            <a:lvl8pPr lvl="7" rtl="0">
              <a:spcBef>
                <a:spcPts val="400"/>
              </a:spcBef>
              <a:spcAft>
                <a:spcPts val="0"/>
              </a:spcAft>
              <a:buSzPts val="2600"/>
              <a:buNone/>
              <a:defRPr b="1" sz="2600"/>
            </a:lvl8pPr>
            <a:lvl9pPr lvl="8" rtl="0">
              <a:spcBef>
                <a:spcPts val="400"/>
              </a:spcBef>
              <a:spcAft>
                <a:spcPts val="0"/>
              </a:spcAft>
              <a:buSzPts val="2600"/>
              <a:buNone/>
              <a:defRPr b="1" sz="2600"/>
            </a:lvl9pPr>
          </a:lstStyle>
          <a:p/>
        </p:txBody>
      </p:sp>
      <p:sp>
        <p:nvSpPr>
          <p:cNvPr id="76" name="Google Shape;76;p7"/>
          <p:cNvSpPr txBox="1"/>
          <p:nvPr>
            <p:ph idx="6" type="body"/>
          </p:nvPr>
        </p:nvSpPr>
        <p:spPr>
          <a:xfrm>
            <a:off x="9832150" y="8420500"/>
            <a:ext cx="3061500" cy="1338000"/>
          </a:xfrm>
          <a:prstGeom prst="rect">
            <a:avLst/>
          </a:prstGeom>
        </p:spPr>
        <p:txBody>
          <a:bodyPr anchorCtr="0" anchor="t" bIns="45700" lIns="91425" spcFirstLastPara="1" rIns="91425" wrap="square" tIns="45700">
            <a:normAutofit/>
          </a:bodyPr>
          <a:lstStyle>
            <a:lvl1pPr indent="-352425" lvl="0" marL="457200" rtl="0">
              <a:spcBef>
                <a:spcPts val="640"/>
              </a:spcBef>
              <a:spcAft>
                <a:spcPts val="0"/>
              </a:spcAft>
              <a:buSzPts val="1950"/>
              <a:buChar char="•"/>
              <a:defRPr/>
            </a:lvl1pPr>
            <a:lvl2pPr indent="-352425" lvl="1" marL="914400" rtl="0">
              <a:spcBef>
                <a:spcPts val="560"/>
              </a:spcBef>
              <a:spcAft>
                <a:spcPts val="0"/>
              </a:spcAft>
              <a:buSzPts val="1950"/>
              <a:buChar char="–"/>
              <a:defRPr/>
            </a:lvl2pPr>
            <a:lvl3pPr indent="-352425" lvl="2" marL="1371600" rtl="0">
              <a:spcBef>
                <a:spcPts val="480"/>
              </a:spcBef>
              <a:spcAft>
                <a:spcPts val="0"/>
              </a:spcAft>
              <a:buSzPts val="1950"/>
              <a:buChar char="•"/>
              <a:defRPr/>
            </a:lvl3pPr>
            <a:lvl4pPr indent="-352425" lvl="3" marL="1828800" rtl="0">
              <a:spcBef>
                <a:spcPts val="400"/>
              </a:spcBef>
              <a:spcAft>
                <a:spcPts val="0"/>
              </a:spcAft>
              <a:buSzPts val="1950"/>
              <a:buChar char="–"/>
              <a:defRPr/>
            </a:lvl4pPr>
            <a:lvl5pPr indent="-352425" lvl="4" marL="2286000" rtl="0">
              <a:spcBef>
                <a:spcPts val="400"/>
              </a:spcBef>
              <a:spcAft>
                <a:spcPts val="0"/>
              </a:spcAft>
              <a:buSzPts val="1950"/>
              <a:buChar char="»"/>
              <a:defRPr/>
            </a:lvl5pPr>
            <a:lvl6pPr indent="-352425" lvl="5" marL="2743200" rtl="0">
              <a:spcBef>
                <a:spcPts val="400"/>
              </a:spcBef>
              <a:spcAft>
                <a:spcPts val="0"/>
              </a:spcAft>
              <a:buSzPts val="1950"/>
              <a:buChar char="•"/>
              <a:defRPr/>
            </a:lvl6pPr>
            <a:lvl7pPr indent="-352425" lvl="6" marL="3200400" rtl="0">
              <a:spcBef>
                <a:spcPts val="400"/>
              </a:spcBef>
              <a:spcAft>
                <a:spcPts val="0"/>
              </a:spcAft>
              <a:buSzPts val="1950"/>
              <a:buChar char="•"/>
              <a:defRPr/>
            </a:lvl7pPr>
            <a:lvl8pPr indent="-352425" lvl="7" marL="3657600" rtl="0">
              <a:spcBef>
                <a:spcPts val="400"/>
              </a:spcBef>
              <a:spcAft>
                <a:spcPts val="0"/>
              </a:spcAft>
              <a:buSzPts val="1950"/>
              <a:buChar char="•"/>
              <a:defRPr/>
            </a:lvl8pPr>
            <a:lvl9pPr indent="-352425" lvl="8" marL="4114800" rtl="0">
              <a:spcBef>
                <a:spcPts val="400"/>
              </a:spcBef>
              <a:spcAft>
                <a:spcPts val="0"/>
              </a:spcAft>
              <a:buSzPts val="1950"/>
              <a:buChar char="•"/>
              <a:defRPr/>
            </a:lvl9pPr>
          </a:lstStyle>
          <a:p/>
        </p:txBody>
      </p:sp>
      <p:sp>
        <p:nvSpPr>
          <p:cNvPr id="77" name="Google Shape;77;p7"/>
          <p:cNvSpPr txBox="1"/>
          <p:nvPr>
            <p:ph idx="7" type="subTitle"/>
          </p:nvPr>
        </p:nvSpPr>
        <p:spPr>
          <a:xfrm>
            <a:off x="14505775" y="7684850"/>
            <a:ext cx="2609100" cy="400200"/>
          </a:xfrm>
          <a:prstGeom prst="rect">
            <a:avLst/>
          </a:prstGeom>
        </p:spPr>
        <p:txBody>
          <a:bodyPr anchorCtr="0" anchor="t" bIns="45700" lIns="91425" spcFirstLastPara="1" rIns="91425" wrap="square" tIns="45700">
            <a:normAutofit/>
          </a:bodyPr>
          <a:lstStyle>
            <a:lvl1pPr lvl="0" rtl="0">
              <a:spcBef>
                <a:spcPts val="640"/>
              </a:spcBef>
              <a:spcAft>
                <a:spcPts val="0"/>
              </a:spcAft>
              <a:buSzPts val="2600"/>
              <a:buNone/>
              <a:defRPr b="1" sz="2600"/>
            </a:lvl1pPr>
            <a:lvl2pPr lvl="1" rtl="0">
              <a:spcBef>
                <a:spcPts val="560"/>
              </a:spcBef>
              <a:spcAft>
                <a:spcPts val="0"/>
              </a:spcAft>
              <a:buSzPts val="2600"/>
              <a:buNone/>
              <a:defRPr b="1" sz="2600"/>
            </a:lvl2pPr>
            <a:lvl3pPr lvl="2" rtl="0">
              <a:spcBef>
                <a:spcPts val="480"/>
              </a:spcBef>
              <a:spcAft>
                <a:spcPts val="0"/>
              </a:spcAft>
              <a:buSzPts val="2600"/>
              <a:buNone/>
              <a:defRPr b="1" sz="2600"/>
            </a:lvl3pPr>
            <a:lvl4pPr lvl="3" rtl="0">
              <a:spcBef>
                <a:spcPts val="400"/>
              </a:spcBef>
              <a:spcAft>
                <a:spcPts val="0"/>
              </a:spcAft>
              <a:buSzPts val="2600"/>
              <a:buNone/>
              <a:defRPr b="1" sz="2600"/>
            </a:lvl4pPr>
            <a:lvl5pPr lvl="4" rtl="0">
              <a:spcBef>
                <a:spcPts val="400"/>
              </a:spcBef>
              <a:spcAft>
                <a:spcPts val="0"/>
              </a:spcAft>
              <a:buSzPts val="2600"/>
              <a:buNone/>
              <a:defRPr b="1" sz="2600"/>
            </a:lvl5pPr>
            <a:lvl6pPr lvl="5" rtl="0">
              <a:spcBef>
                <a:spcPts val="400"/>
              </a:spcBef>
              <a:spcAft>
                <a:spcPts val="0"/>
              </a:spcAft>
              <a:buSzPts val="2600"/>
              <a:buNone/>
              <a:defRPr b="1" sz="2600"/>
            </a:lvl6pPr>
            <a:lvl7pPr lvl="6" rtl="0">
              <a:spcBef>
                <a:spcPts val="400"/>
              </a:spcBef>
              <a:spcAft>
                <a:spcPts val="0"/>
              </a:spcAft>
              <a:buSzPts val="2600"/>
              <a:buNone/>
              <a:defRPr b="1" sz="2600"/>
            </a:lvl7pPr>
            <a:lvl8pPr lvl="7" rtl="0">
              <a:spcBef>
                <a:spcPts val="400"/>
              </a:spcBef>
              <a:spcAft>
                <a:spcPts val="0"/>
              </a:spcAft>
              <a:buSzPts val="2600"/>
              <a:buNone/>
              <a:defRPr b="1" sz="2600"/>
            </a:lvl8pPr>
            <a:lvl9pPr lvl="8" rtl="0">
              <a:spcBef>
                <a:spcPts val="400"/>
              </a:spcBef>
              <a:spcAft>
                <a:spcPts val="0"/>
              </a:spcAft>
              <a:buSzPts val="2600"/>
              <a:buNone/>
              <a:defRPr b="1" sz="2600"/>
            </a:lvl9pPr>
          </a:lstStyle>
          <a:p/>
        </p:txBody>
      </p:sp>
      <p:sp>
        <p:nvSpPr>
          <p:cNvPr id="78" name="Google Shape;78;p7"/>
          <p:cNvSpPr txBox="1"/>
          <p:nvPr>
            <p:ph idx="8" type="body"/>
          </p:nvPr>
        </p:nvSpPr>
        <p:spPr>
          <a:xfrm>
            <a:off x="14279575" y="8420500"/>
            <a:ext cx="3061500" cy="1338000"/>
          </a:xfrm>
          <a:prstGeom prst="rect">
            <a:avLst/>
          </a:prstGeom>
        </p:spPr>
        <p:txBody>
          <a:bodyPr anchorCtr="0" anchor="t" bIns="45700" lIns="91425" spcFirstLastPara="1" rIns="91425" wrap="square" tIns="45700">
            <a:normAutofit/>
          </a:bodyPr>
          <a:lstStyle>
            <a:lvl1pPr indent="-352425" lvl="0" marL="457200" rtl="0">
              <a:spcBef>
                <a:spcPts val="640"/>
              </a:spcBef>
              <a:spcAft>
                <a:spcPts val="0"/>
              </a:spcAft>
              <a:buSzPts val="1950"/>
              <a:buChar char="•"/>
              <a:defRPr/>
            </a:lvl1pPr>
            <a:lvl2pPr indent="-352425" lvl="1" marL="914400" rtl="0">
              <a:spcBef>
                <a:spcPts val="560"/>
              </a:spcBef>
              <a:spcAft>
                <a:spcPts val="0"/>
              </a:spcAft>
              <a:buSzPts val="1950"/>
              <a:buChar char="–"/>
              <a:defRPr/>
            </a:lvl2pPr>
            <a:lvl3pPr indent="-352425" lvl="2" marL="1371600" rtl="0">
              <a:spcBef>
                <a:spcPts val="480"/>
              </a:spcBef>
              <a:spcAft>
                <a:spcPts val="0"/>
              </a:spcAft>
              <a:buSzPts val="1950"/>
              <a:buChar char="•"/>
              <a:defRPr/>
            </a:lvl3pPr>
            <a:lvl4pPr indent="-352425" lvl="3" marL="1828800" rtl="0">
              <a:spcBef>
                <a:spcPts val="400"/>
              </a:spcBef>
              <a:spcAft>
                <a:spcPts val="0"/>
              </a:spcAft>
              <a:buSzPts val="1950"/>
              <a:buChar char="–"/>
              <a:defRPr/>
            </a:lvl4pPr>
            <a:lvl5pPr indent="-352425" lvl="4" marL="2286000" rtl="0">
              <a:spcBef>
                <a:spcPts val="400"/>
              </a:spcBef>
              <a:spcAft>
                <a:spcPts val="0"/>
              </a:spcAft>
              <a:buSzPts val="1950"/>
              <a:buChar char="»"/>
              <a:defRPr/>
            </a:lvl5pPr>
            <a:lvl6pPr indent="-352425" lvl="5" marL="2743200" rtl="0">
              <a:spcBef>
                <a:spcPts val="400"/>
              </a:spcBef>
              <a:spcAft>
                <a:spcPts val="0"/>
              </a:spcAft>
              <a:buSzPts val="1950"/>
              <a:buChar char="•"/>
              <a:defRPr/>
            </a:lvl6pPr>
            <a:lvl7pPr indent="-352425" lvl="6" marL="3200400" rtl="0">
              <a:spcBef>
                <a:spcPts val="400"/>
              </a:spcBef>
              <a:spcAft>
                <a:spcPts val="0"/>
              </a:spcAft>
              <a:buSzPts val="1950"/>
              <a:buChar char="•"/>
              <a:defRPr/>
            </a:lvl7pPr>
            <a:lvl8pPr indent="-352425" lvl="7" marL="3657600" rtl="0">
              <a:spcBef>
                <a:spcPts val="400"/>
              </a:spcBef>
              <a:spcAft>
                <a:spcPts val="0"/>
              </a:spcAft>
              <a:buSzPts val="1950"/>
              <a:buChar char="•"/>
              <a:defRPr/>
            </a:lvl8pPr>
            <a:lvl9pPr indent="-352425" lvl="8" marL="4114800" rtl="0">
              <a:spcBef>
                <a:spcPts val="400"/>
              </a:spcBef>
              <a:spcAft>
                <a:spcPts val="0"/>
              </a:spcAft>
              <a:buSzPts val="195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bg>
      <p:bgPr>
        <a:solidFill>
          <a:srgbClr val="F5BA3D"/>
        </a:solidFill>
      </p:bgPr>
    </p:bg>
    <p:spTree>
      <p:nvGrpSpPr>
        <p:cNvPr id="79" name="Shape 79"/>
        <p:cNvGrpSpPr/>
        <p:nvPr/>
      </p:nvGrpSpPr>
      <p:grpSpPr>
        <a:xfrm>
          <a:off x="0" y="0"/>
          <a:ext cx="0" cy="0"/>
          <a:chOff x="0" y="0"/>
          <a:chExt cx="0" cy="0"/>
        </a:xfrm>
      </p:grpSpPr>
      <p:sp>
        <p:nvSpPr>
          <p:cNvPr id="80" name="Google Shape;80;p8"/>
          <p:cNvSpPr/>
          <p:nvPr>
            <p:ph idx="2" type="pic"/>
          </p:nvPr>
        </p:nvSpPr>
        <p:spPr>
          <a:xfrm>
            <a:off x="150" y="0"/>
            <a:ext cx="10809600" cy="10287000"/>
          </a:xfrm>
          <a:prstGeom prst="rect">
            <a:avLst/>
          </a:prstGeom>
          <a:noFill/>
          <a:ln>
            <a:noFill/>
          </a:ln>
        </p:spPr>
      </p:sp>
      <p:sp>
        <p:nvSpPr>
          <p:cNvPr id="81" name="Google Shape;81;p8"/>
          <p:cNvSpPr txBox="1"/>
          <p:nvPr/>
        </p:nvSpPr>
        <p:spPr>
          <a:xfrm>
            <a:off x="13839096" y="540643"/>
            <a:ext cx="1419600" cy="14445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01</a:t>
            </a:r>
            <a:endParaRPr/>
          </a:p>
        </p:txBody>
      </p:sp>
      <p:sp>
        <p:nvSpPr>
          <p:cNvPr id="82" name="Google Shape;82;p8"/>
          <p:cNvSpPr txBox="1"/>
          <p:nvPr/>
        </p:nvSpPr>
        <p:spPr>
          <a:xfrm>
            <a:off x="13839096" y="3671292"/>
            <a:ext cx="1419600" cy="14445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02</a:t>
            </a:r>
            <a:endParaRPr/>
          </a:p>
        </p:txBody>
      </p:sp>
      <p:sp>
        <p:nvSpPr>
          <p:cNvPr id="83" name="Google Shape;83;p8"/>
          <p:cNvSpPr txBox="1"/>
          <p:nvPr/>
        </p:nvSpPr>
        <p:spPr>
          <a:xfrm>
            <a:off x="13839096" y="6801941"/>
            <a:ext cx="1419600" cy="14445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03</a:t>
            </a:r>
            <a:endParaRPr/>
          </a:p>
        </p:txBody>
      </p:sp>
      <p:sp>
        <p:nvSpPr>
          <p:cNvPr id="84" name="Google Shape;84;p8"/>
          <p:cNvSpPr txBox="1"/>
          <p:nvPr>
            <p:ph idx="1" type="body"/>
          </p:nvPr>
        </p:nvSpPr>
        <p:spPr>
          <a:xfrm>
            <a:off x="11748100" y="8368375"/>
            <a:ext cx="5601600" cy="1111200"/>
          </a:xfrm>
          <a:prstGeom prst="rect">
            <a:avLst/>
          </a:prstGeom>
        </p:spPr>
        <p:txBody>
          <a:bodyPr anchorCtr="0" anchor="t" bIns="45700" lIns="91425" spcFirstLastPara="1" rIns="91425" wrap="square" tIns="45700">
            <a:normAutofit/>
          </a:bodyPr>
          <a:lstStyle>
            <a:lvl1pPr indent="-352425" lvl="0" marL="457200">
              <a:spcBef>
                <a:spcPts val="640"/>
              </a:spcBef>
              <a:spcAft>
                <a:spcPts val="0"/>
              </a:spcAft>
              <a:buSzPts val="1950"/>
              <a:buChar char="•"/>
              <a:defRPr/>
            </a:lvl1pPr>
            <a:lvl2pPr indent="-352425" lvl="1" marL="914400">
              <a:spcBef>
                <a:spcPts val="560"/>
              </a:spcBef>
              <a:spcAft>
                <a:spcPts val="0"/>
              </a:spcAft>
              <a:buSzPts val="1950"/>
              <a:buChar char="–"/>
              <a:defRPr/>
            </a:lvl2pPr>
            <a:lvl3pPr indent="-352425" lvl="2" marL="1371600">
              <a:spcBef>
                <a:spcPts val="480"/>
              </a:spcBef>
              <a:spcAft>
                <a:spcPts val="0"/>
              </a:spcAft>
              <a:buSzPts val="1950"/>
              <a:buChar char="•"/>
              <a:defRPr/>
            </a:lvl3pPr>
            <a:lvl4pPr indent="-352425" lvl="3" marL="1828800">
              <a:spcBef>
                <a:spcPts val="400"/>
              </a:spcBef>
              <a:spcAft>
                <a:spcPts val="0"/>
              </a:spcAft>
              <a:buSzPts val="1950"/>
              <a:buChar char="–"/>
              <a:defRPr/>
            </a:lvl4pPr>
            <a:lvl5pPr indent="-352425" lvl="4" marL="2286000">
              <a:spcBef>
                <a:spcPts val="400"/>
              </a:spcBef>
              <a:spcAft>
                <a:spcPts val="0"/>
              </a:spcAft>
              <a:buSzPts val="1950"/>
              <a:buChar char="»"/>
              <a:defRPr/>
            </a:lvl5pPr>
            <a:lvl6pPr indent="-352425" lvl="5" marL="2743200">
              <a:spcBef>
                <a:spcPts val="400"/>
              </a:spcBef>
              <a:spcAft>
                <a:spcPts val="0"/>
              </a:spcAft>
              <a:buSzPts val="1950"/>
              <a:buChar char="•"/>
              <a:defRPr/>
            </a:lvl6pPr>
            <a:lvl7pPr indent="-352425" lvl="6" marL="3200400">
              <a:spcBef>
                <a:spcPts val="400"/>
              </a:spcBef>
              <a:spcAft>
                <a:spcPts val="0"/>
              </a:spcAft>
              <a:buSzPts val="1950"/>
              <a:buChar char="•"/>
              <a:defRPr/>
            </a:lvl7pPr>
            <a:lvl8pPr indent="-352425" lvl="7" marL="3657600">
              <a:spcBef>
                <a:spcPts val="400"/>
              </a:spcBef>
              <a:spcAft>
                <a:spcPts val="0"/>
              </a:spcAft>
              <a:buSzPts val="1950"/>
              <a:buChar char="•"/>
              <a:defRPr/>
            </a:lvl8pPr>
            <a:lvl9pPr indent="-352425" lvl="8" marL="4114800">
              <a:spcBef>
                <a:spcPts val="400"/>
              </a:spcBef>
              <a:spcAft>
                <a:spcPts val="0"/>
              </a:spcAft>
              <a:buSzPts val="1950"/>
              <a:buChar char="•"/>
              <a:defRPr/>
            </a:lvl9pPr>
          </a:lstStyle>
          <a:p/>
        </p:txBody>
      </p:sp>
      <p:sp>
        <p:nvSpPr>
          <p:cNvPr id="85" name="Google Shape;85;p8"/>
          <p:cNvSpPr txBox="1"/>
          <p:nvPr>
            <p:ph idx="3" type="body"/>
          </p:nvPr>
        </p:nvSpPr>
        <p:spPr>
          <a:xfrm>
            <a:off x="11748100" y="5261425"/>
            <a:ext cx="5601600" cy="1111200"/>
          </a:xfrm>
          <a:prstGeom prst="rect">
            <a:avLst/>
          </a:prstGeom>
        </p:spPr>
        <p:txBody>
          <a:bodyPr anchorCtr="0" anchor="t" bIns="45700" lIns="91425" spcFirstLastPara="1" rIns="91425" wrap="square" tIns="45700">
            <a:normAutofit/>
          </a:bodyPr>
          <a:lstStyle>
            <a:lvl1pPr indent="-352425" lvl="0" marL="457200" rtl="0">
              <a:spcBef>
                <a:spcPts val="640"/>
              </a:spcBef>
              <a:spcAft>
                <a:spcPts val="0"/>
              </a:spcAft>
              <a:buSzPts val="1950"/>
              <a:buChar char="•"/>
              <a:defRPr/>
            </a:lvl1pPr>
            <a:lvl2pPr indent="-352425" lvl="1" marL="914400" rtl="0">
              <a:spcBef>
                <a:spcPts val="560"/>
              </a:spcBef>
              <a:spcAft>
                <a:spcPts val="0"/>
              </a:spcAft>
              <a:buSzPts val="1950"/>
              <a:buChar char="–"/>
              <a:defRPr/>
            </a:lvl2pPr>
            <a:lvl3pPr indent="-352425" lvl="2" marL="1371600" rtl="0">
              <a:spcBef>
                <a:spcPts val="480"/>
              </a:spcBef>
              <a:spcAft>
                <a:spcPts val="0"/>
              </a:spcAft>
              <a:buSzPts val="1950"/>
              <a:buChar char="•"/>
              <a:defRPr/>
            </a:lvl3pPr>
            <a:lvl4pPr indent="-352425" lvl="3" marL="1828800" rtl="0">
              <a:spcBef>
                <a:spcPts val="400"/>
              </a:spcBef>
              <a:spcAft>
                <a:spcPts val="0"/>
              </a:spcAft>
              <a:buSzPts val="1950"/>
              <a:buChar char="–"/>
              <a:defRPr/>
            </a:lvl4pPr>
            <a:lvl5pPr indent="-352425" lvl="4" marL="2286000" rtl="0">
              <a:spcBef>
                <a:spcPts val="400"/>
              </a:spcBef>
              <a:spcAft>
                <a:spcPts val="0"/>
              </a:spcAft>
              <a:buSzPts val="1950"/>
              <a:buChar char="»"/>
              <a:defRPr/>
            </a:lvl5pPr>
            <a:lvl6pPr indent="-352425" lvl="5" marL="2743200" rtl="0">
              <a:spcBef>
                <a:spcPts val="400"/>
              </a:spcBef>
              <a:spcAft>
                <a:spcPts val="0"/>
              </a:spcAft>
              <a:buSzPts val="1950"/>
              <a:buChar char="•"/>
              <a:defRPr/>
            </a:lvl6pPr>
            <a:lvl7pPr indent="-352425" lvl="6" marL="3200400" rtl="0">
              <a:spcBef>
                <a:spcPts val="400"/>
              </a:spcBef>
              <a:spcAft>
                <a:spcPts val="0"/>
              </a:spcAft>
              <a:buSzPts val="1950"/>
              <a:buChar char="•"/>
              <a:defRPr/>
            </a:lvl7pPr>
            <a:lvl8pPr indent="-352425" lvl="7" marL="3657600" rtl="0">
              <a:spcBef>
                <a:spcPts val="400"/>
              </a:spcBef>
              <a:spcAft>
                <a:spcPts val="0"/>
              </a:spcAft>
              <a:buSzPts val="1950"/>
              <a:buChar char="•"/>
              <a:defRPr/>
            </a:lvl8pPr>
            <a:lvl9pPr indent="-352425" lvl="8" marL="4114800" rtl="0">
              <a:spcBef>
                <a:spcPts val="400"/>
              </a:spcBef>
              <a:spcAft>
                <a:spcPts val="0"/>
              </a:spcAft>
              <a:buSzPts val="1950"/>
              <a:buChar char="•"/>
              <a:defRPr/>
            </a:lvl9pPr>
          </a:lstStyle>
          <a:p/>
        </p:txBody>
      </p:sp>
      <p:sp>
        <p:nvSpPr>
          <p:cNvPr id="86" name="Google Shape;86;p8"/>
          <p:cNvSpPr txBox="1"/>
          <p:nvPr>
            <p:ph idx="4" type="body"/>
          </p:nvPr>
        </p:nvSpPr>
        <p:spPr>
          <a:xfrm>
            <a:off x="11748100" y="1985150"/>
            <a:ext cx="5601600" cy="1111200"/>
          </a:xfrm>
          <a:prstGeom prst="rect">
            <a:avLst/>
          </a:prstGeom>
        </p:spPr>
        <p:txBody>
          <a:bodyPr anchorCtr="0" anchor="t" bIns="45700" lIns="91425" spcFirstLastPara="1" rIns="91425" wrap="square" tIns="45700">
            <a:normAutofit/>
          </a:bodyPr>
          <a:lstStyle>
            <a:lvl1pPr indent="-352425" lvl="0" marL="457200" rtl="0">
              <a:spcBef>
                <a:spcPts val="640"/>
              </a:spcBef>
              <a:spcAft>
                <a:spcPts val="0"/>
              </a:spcAft>
              <a:buSzPts val="1950"/>
              <a:buChar char="•"/>
              <a:defRPr/>
            </a:lvl1pPr>
            <a:lvl2pPr indent="-352425" lvl="1" marL="914400" rtl="0">
              <a:spcBef>
                <a:spcPts val="560"/>
              </a:spcBef>
              <a:spcAft>
                <a:spcPts val="0"/>
              </a:spcAft>
              <a:buSzPts val="1950"/>
              <a:buChar char="–"/>
              <a:defRPr/>
            </a:lvl2pPr>
            <a:lvl3pPr indent="-352425" lvl="2" marL="1371600" rtl="0">
              <a:spcBef>
                <a:spcPts val="480"/>
              </a:spcBef>
              <a:spcAft>
                <a:spcPts val="0"/>
              </a:spcAft>
              <a:buSzPts val="1950"/>
              <a:buChar char="•"/>
              <a:defRPr/>
            </a:lvl3pPr>
            <a:lvl4pPr indent="-352425" lvl="3" marL="1828800" rtl="0">
              <a:spcBef>
                <a:spcPts val="400"/>
              </a:spcBef>
              <a:spcAft>
                <a:spcPts val="0"/>
              </a:spcAft>
              <a:buSzPts val="1950"/>
              <a:buChar char="–"/>
              <a:defRPr/>
            </a:lvl4pPr>
            <a:lvl5pPr indent="-352425" lvl="4" marL="2286000" rtl="0">
              <a:spcBef>
                <a:spcPts val="400"/>
              </a:spcBef>
              <a:spcAft>
                <a:spcPts val="0"/>
              </a:spcAft>
              <a:buSzPts val="1950"/>
              <a:buChar char="»"/>
              <a:defRPr/>
            </a:lvl5pPr>
            <a:lvl6pPr indent="-352425" lvl="5" marL="2743200" rtl="0">
              <a:spcBef>
                <a:spcPts val="400"/>
              </a:spcBef>
              <a:spcAft>
                <a:spcPts val="0"/>
              </a:spcAft>
              <a:buSzPts val="1950"/>
              <a:buChar char="•"/>
              <a:defRPr/>
            </a:lvl6pPr>
            <a:lvl7pPr indent="-352425" lvl="6" marL="3200400" rtl="0">
              <a:spcBef>
                <a:spcPts val="400"/>
              </a:spcBef>
              <a:spcAft>
                <a:spcPts val="0"/>
              </a:spcAft>
              <a:buSzPts val="1950"/>
              <a:buChar char="•"/>
              <a:defRPr/>
            </a:lvl7pPr>
            <a:lvl8pPr indent="-352425" lvl="7" marL="3657600" rtl="0">
              <a:spcBef>
                <a:spcPts val="400"/>
              </a:spcBef>
              <a:spcAft>
                <a:spcPts val="0"/>
              </a:spcAft>
              <a:buSzPts val="1950"/>
              <a:buChar char="•"/>
              <a:defRPr/>
            </a:lvl8pPr>
            <a:lvl9pPr indent="-352425" lvl="8" marL="4114800" rtl="0">
              <a:spcBef>
                <a:spcPts val="400"/>
              </a:spcBef>
              <a:spcAft>
                <a:spcPts val="0"/>
              </a:spcAft>
              <a:buSzPts val="19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274650"/>
            <a:ext cx="18288000" cy="1857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lt1"/>
              </a:buClr>
              <a:buSzPts val="9350"/>
              <a:buFont typeface="Comfortaa"/>
              <a:buNone/>
              <a:defRPr b="1" i="0" sz="9350" u="none" cap="none" strike="noStrike">
                <a:solidFill>
                  <a:schemeClr val="lt1"/>
                </a:solidFill>
                <a:latin typeface="Comfortaa"/>
                <a:ea typeface="Comfortaa"/>
                <a:cs typeface="Comfortaa"/>
                <a:sym typeface="Comfortaa"/>
              </a:defRPr>
            </a:lvl1pPr>
            <a:lvl2pPr lvl="1">
              <a:spcBef>
                <a:spcPts val="0"/>
              </a:spcBef>
              <a:spcAft>
                <a:spcPts val="0"/>
              </a:spcAft>
              <a:buSzPts val="9350"/>
              <a:buFont typeface="Comfortaa"/>
              <a:buNone/>
              <a:defRPr sz="9350">
                <a:highlight>
                  <a:srgbClr val="FFFFFF"/>
                </a:highlight>
                <a:latin typeface="Comfortaa"/>
                <a:ea typeface="Comfortaa"/>
                <a:cs typeface="Comfortaa"/>
                <a:sym typeface="Comfortaa"/>
              </a:defRPr>
            </a:lvl2pPr>
            <a:lvl3pPr lvl="2">
              <a:spcBef>
                <a:spcPts val="0"/>
              </a:spcBef>
              <a:spcAft>
                <a:spcPts val="0"/>
              </a:spcAft>
              <a:buSzPts val="9350"/>
              <a:buFont typeface="Comfortaa"/>
              <a:buNone/>
              <a:defRPr sz="9350">
                <a:highlight>
                  <a:srgbClr val="FFFFFF"/>
                </a:highlight>
                <a:latin typeface="Comfortaa"/>
                <a:ea typeface="Comfortaa"/>
                <a:cs typeface="Comfortaa"/>
                <a:sym typeface="Comfortaa"/>
              </a:defRPr>
            </a:lvl3pPr>
            <a:lvl4pPr lvl="3">
              <a:spcBef>
                <a:spcPts val="0"/>
              </a:spcBef>
              <a:spcAft>
                <a:spcPts val="0"/>
              </a:spcAft>
              <a:buSzPts val="9350"/>
              <a:buFont typeface="Comfortaa"/>
              <a:buNone/>
              <a:defRPr sz="9350">
                <a:highlight>
                  <a:srgbClr val="FFFFFF"/>
                </a:highlight>
                <a:latin typeface="Comfortaa"/>
                <a:ea typeface="Comfortaa"/>
                <a:cs typeface="Comfortaa"/>
                <a:sym typeface="Comfortaa"/>
              </a:defRPr>
            </a:lvl4pPr>
            <a:lvl5pPr lvl="4">
              <a:spcBef>
                <a:spcPts val="0"/>
              </a:spcBef>
              <a:spcAft>
                <a:spcPts val="0"/>
              </a:spcAft>
              <a:buSzPts val="9350"/>
              <a:buFont typeface="Comfortaa"/>
              <a:buNone/>
              <a:defRPr sz="9350">
                <a:highlight>
                  <a:srgbClr val="FFFFFF"/>
                </a:highlight>
                <a:latin typeface="Comfortaa"/>
                <a:ea typeface="Comfortaa"/>
                <a:cs typeface="Comfortaa"/>
                <a:sym typeface="Comfortaa"/>
              </a:defRPr>
            </a:lvl5pPr>
            <a:lvl6pPr lvl="5">
              <a:spcBef>
                <a:spcPts val="0"/>
              </a:spcBef>
              <a:spcAft>
                <a:spcPts val="0"/>
              </a:spcAft>
              <a:buSzPts val="9350"/>
              <a:buFont typeface="Comfortaa"/>
              <a:buNone/>
              <a:defRPr sz="9350">
                <a:highlight>
                  <a:srgbClr val="FFFFFF"/>
                </a:highlight>
                <a:latin typeface="Comfortaa"/>
                <a:ea typeface="Comfortaa"/>
                <a:cs typeface="Comfortaa"/>
                <a:sym typeface="Comfortaa"/>
              </a:defRPr>
            </a:lvl6pPr>
            <a:lvl7pPr lvl="6">
              <a:spcBef>
                <a:spcPts val="0"/>
              </a:spcBef>
              <a:spcAft>
                <a:spcPts val="0"/>
              </a:spcAft>
              <a:buSzPts val="9350"/>
              <a:buFont typeface="Comfortaa"/>
              <a:buNone/>
              <a:defRPr sz="9350">
                <a:highlight>
                  <a:srgbClr val="FFFFFF"/>
                </a:highlight>
                <a:latin typeface="Comfortaa"/>
                <a:ea typeface="Comfortaa"/>
                <a:cs typeface="Comfortaa"/>
                <a:sym typeface="Comfortaa"/>
              </a:defRPr>
            </a:lvl7pPr>
            <a:lvl8pPr lvl="7">
              <a:spcBef>
                <a:spcPts val="0"/>
              </a:spcBef>
              <a:spcAft>
                <a:spcPts val="0"/>
              </a:spcAft>
              <a:buSzPts val="9350"/>
              <a:buFont typeface="Comfortaa"/>
              <a:buNone/>
              <a:defRPr sz="9350">
                <a:highlight>
                  <a:srgbClr val="FFFFFF"/>
                </a:highlight>
                <a:latin typeface="Comfortaa"/>
                <a:ea typeface="Comfortaa"/>
                <a:cs typeface="Comfortaa"/>
                <a:sym typeface="Comfortaa"/>
              </a:defRPr>
            </a:lvl8pPr>
            <a:lvl9pPr lvl="8">
              <a:spcBef>
                <a:spcPts val="0"/>
              </a:spcBef>
              <a:spcAft>
                <a:spcPts val="0"/>
              </a:spcAft>
              <a:buSzPts val="9350"/>
              <a:buFont typeface="Comfortaa"/>
              <a:buNone/>
              <a:defRPr sz="9350">
                <a:highlight>
                  <a:srgbClr val="FFFFFF"/>
                </a:highlight>
                <a:latin typeface="Comfortaa"/>
                <a:ea typeface="Comfortaa"/>
                <a:cs typeface="Comfortaa"/>
                <a:sym typeface="Comfortaa"/>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52425" lvl="0" marL="457200" marR="0" rtl="0" algn="ctr">
              <a:spcBef>
                <a:spcPts val="64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1pPr>
            <a:lvl2pPr indent="-352425" lvl="1" marL="914400" marR="0" rtl="0" algn="ctr">
              <a:spcBef>
                <a:spcPts val="56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2pPr>
            <a:lvl3pPr indent="-352425" lvl="2" marL="1371600" marR="0" rtl="0" algn="ctr">
              <a:spcBef>
                <a:spcPts val="48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3pPr>
            <a:lvl4pPr indent="-352425" lvl="3" marL="18288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4pPr>
            <a:lvl5pPr indent="-352425" lvl="4" marL="22860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5pPr>
            <a:lvl6pPr indent="-352425" lvl="5" marL="27432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6pPr>
            <a:lvl7pPr indent="-352425" lvl="6" marL="32004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7pPr>
            <a:lvl8pPr indent="-352425" lvl="7" marL="36576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8pPr>
            <a:lvl9pPr indent="-352425" lvl="8" marL="4114800" marR="0" rtl="0" algn="ctr">
              <a:spcBef>
                <a:spcPts val="400"/>
              </a:spcBef>
              <a:spcAft>
                <a:spcPts val="0"/>
              </a:spcAft>
              <a:buClr>
                <a:schemeClr val="dk1"/>
              </a:buClr>
              <a:buSzPts val="1950"/>
              <a:buFont typeface="Rubik"/>
              <a:buChar char="•"/>
              <a:defRPr i="0" sz="1950" u="none" cap="none" strike="noStrike">
                <a:solidFill>
                  <a:schemeClr val="dk1"/>
                </a:solidFill>
                <a:latin typeface="Rubik"/>
                <a:ea typeface="Rubik"/>
                <a:cs typeface="Rubik"/>
                <a:sym typeface="Rubi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38.png"/><Relationship Id="rId13" Type="http://schemas.openxmlformats.org/officeDocument/2006/relationships/image" Target="../media/image41.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7.png"/><Relationship Id="rId5" Type="http://schemas.openxmlformats.org/officeDocument/2006/relationships/image" Target="../media/image18.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3.png"/><Relationship Id="rId7" Type="http://schemas.openxmlformats.org/officeDocument/2006/relationships/image" Target="../media/image49.png"/><Relationship Id="rId8"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30.png"/><Relationship Id="rId5"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8.png"/></Relationships>
</file>

<file path=ppt/slides/_rels/slide16.xml.rels><?xml version="1.0" encoding="UTF-8" standalone="yes"?><Relationships xmlns="http://schemas.openxmlformats.org/package/2006/relationships"><Relationship Id="rId20" Type="http://schemas.openxmlformats.org/officeDocument/2006/relationships/image" Target="../media/image63.png"/><Relationship Id="rId11" Type="http://schemas.openxmlformats.org/officeDocument/2006/relationships/image" Target="../media/image57.png"/><Relationship Id="rId10" Type="http://schemas.openxmlformats.org/officeDocument/2006/relationships/image" Target="../media/image55.png"/><Relationship Id="rId21" Type="http://schemas.openxmlformats.org/officeDocument/2006/relationships/image" Target="../media/image30.png"/><Relationship Id="rId13" Type="http://schemas.openxmlformats.org/officeDocument/2006/relationships/image" Target="../media/image58.png"/><Relationship Id="rId12"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53.png"/><Relationship Id="rId15" Type="http://schemas.openxmlformats.org/officeDocument/2006/relationships/image" Target="../media/image59.png"/><Relationship Id="rId14" Type="http://schemas.openxmlformats.org/officeDocument/2006/relationships/image" Target="../media/image66.png"/><Relationship Id="rId17" Type="http://schemas.openxmlformats.org/officeDocument/2006/relationships/image" Target="../media/image61.png"/><Relationship Id="rId16" Type="http://schemas.openxmlformats.org/officeDocument/2006/relationships/image" Target="../media/image64.png"/><Relationship Id="rId5" Type="http://schemas.openxmlformats.org/officeDocument/2006/relationships/image" Target="../media/image43.png"/><Relationship Id="rId19" Type="http://schemas.openxmlformats.org/officeDocument/2006/relationships/image" Target="../media/image18.png"/><Relationship Id="rId6" Type="http://schemas.openxmlformats.org/officeDocument/2006/relationships/image" Target="../media/image54.png"/><Relationship Id="rId18" Type="http://schemas.openxmlformats.org/officeDocument/2006/relationships/image" Target="../media/image7.png"/><Relationship Id="rId7" Type="http://schemas.openxmlformats.org/officeDocument/2006/relationships/image" Target="../media/image56.png"/><Relationship Id="rId8"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73D1"/>
        </a:solidFill>
      </p:bgPr>
    </p:bg>
    <p:spTree>
      <p:nvGrpSpPr>
        <p:cNvPr id="90" name="Shape 90"/>
        <p:cNvGrpSpPr/>
        <p:nvPr/>
      </p:nvGrpSpPr>
      <p:grpSpPr>
        <a:xfrm>
          <a:off x="0" y="0"/>
          <a:ext cx="0" cy="0"/>
          <a:chOff x="0" y="0"/>
          <a:chExt cx="0" cy="0"/>
        </a:xfrm>
      </p:grpSpPr>
      <p:pic>
        <p:nvPicPr>
          <p:cNvPr id="91" name="Google Shape;91;p9"/>
          <p:cNvPicPr preferRelativeResize="0"/>
          <p:nvPr/>
        </p:nvPicPr>
        <p:blipFill rotWithShape="1">
          <a:blip r:embed="rId3">
            <a:alphaModFix/>
          </a:blip>
          <a:srcRect b="13043" l="9329" r="0" t="0"/>
          <a:stretch/>
        </p:blipFill>
        <p:spPr>
          <a:xfrm>
            <a:off x="0" y="467225"/>
            <a:ext cx="15000576" cy="9819776"/>
          </a:xfrm>
          <a:prstGeom prst="rect">
            <a:avLst/>
          </a:prstGeom>
          <a:noFill/>
          <a:ln>
            <a:noFill/>
          </a:ln>
        </p:spPr>
      </p:pic>
      <p:sp>
        <p:nvSpPr>
          <p:cNvPr id="92" name="Google Shape;92;p9"/>
          <p:cNvSpPr txBox="1"/>
          <p:nvPr/>
        </p:nvSpPr>
        <p:spPr>
          <a:xfrm>
            <a:off x="7988078" y="6642119"/>
            <a:ext cx="9709284" cy="468994"/>
          </a:xfrm>
          <a:prstGeom prst="rect">
            <a:avLst/>
          </a:prstGeom>
          <a:noFill/>
          <a:ln>
            <a:noFill/>
          </a:ln>
        </p:spPr>
        <p:txBody>
          <a:bodyPr anchorCtr="0" anchor="t" bIns="0" lIns="0" spcFirstLastPara="1" rIns="0" wrap="square" tIns="0">
            <a:spAutoFit/>
          </a:bodyPr>
          <a:lstStyle/>
          <a:p>
            <a:pPr indent="0" lvl="0" marL="0" marR="0" rtl="0" algn="r">
              <a:lnSpc>
                <a:spcPct val="160033"/>
              </a:lnSpc>
              <a:spcBef>
                <a:spcPts val="0"/>
              </a:spcBef>
              <a:spcAft>
                <a:spcPts val="0"/>
              </a:spcAft>
              <a:buNone/>
            </a:pPr>
            <a:r>
              <a:rPr b="0" i="0" lang="en-US" sz="2392" u="none" cap="none" strike="noStrike">
                <a:solidFill>
                  <a:srgbClr val="000000"/>
                </a:solidFill>
                <a:latin typeface="Rubik"/>
                <a:ea typeface="Rubik"/>
                <a:cs typeface="Rubik"/>
                <a:sym typeface="Rubik"/>
              </a:rPr>
              <a:t>Understanding Your Customers for Better Business Decisions</a:t>
            </a:r>
            <a:endParaRPr/>
          </a:p>
        </p:txBody>
      </p:sp>
      <p:sp>
        <p:nvSpPr>
          <p:cNvPr id="93" name="Google Shape;93;p9"/>
          <p:cNvSpPr txBox="1"/>
          <p:nvPr/>
        </p:nvSpPr>
        <p:spPr>
          <a:xfrm>
            <a:off x="7322225" y="1482614"/>
            <a:ext cx="10375200" cy="4995900"/>
          </a:xfrm>
          <a:prstGeom prst="rect">
            <a:avLst/>
          </a:prstGeom>
          <a:noFill/>
          <a:ln>
            <a:noFill/>
          </a:ln>
        </p:spPr>
        <p:txBody>
          <a:bodyPr anchorCtr="0" anchor="t" bIns="0" lIns="0" spcFirstLastPara="1" rIns="0" wrap="square" tIns="0">
            <a:noAutofit/>
          </a:bodyPr>
          <a:lstStyle/>
          <a:p>
            <a:pPr indent="0" lvl="0" marL="0" marR="0" rtl="0" algn="r">
              <a:lnSpc>
                <a:spcPct val="110000"/>
              </a:lnSpc>
              <a:spcBef>
                <a:spcPts val="0"/>
              </a:spcBef>
              <a:spcAft>
                <a:spcPts val="0"/>
              </a:spcAft>
              <a:buNone/>
            </a:pPr>
            <a:r>
              <a:rPr b="1" i="0" lang="en-US" sz="9911" u="none" cap="none" strike="noStrike">
                <a:solidFill>
                  <a:srgbClr val="FFFFFF"/>
                </a:solidFill>
                <a:latin typeface="Comfortaa"/>
                <a:ea typeface="Comfortaa"/>
                <a:cs typeface="Comfortaa"/>
                <a:sym typeface="Comfortaa"/>
              </a:rPr>
              <a:t>PERSONA CANVAS INFOGRAPHICS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A3D"/>
        </a:solidFill>
      </p:bgPr>
    </p:bg>
    <p:spTree>
      <p:nvGrpSpPr>
        <p:cNvPr id="274" name="Shape 274"/>
        <p:cNvGrpSpPr/>
        <p:nvPr/>
      </p:nvGrpSpPr>
      <p:grpSpPr>
        <a:xfrm>
          <a:off x="0" y="0"/>
          <a:ext cx="0" cy="0"/>
          <a:chOff x="0" y="0"/>
          <a:chExt cx="0" cy="0"/>
        </a:xfrm>
      </p:grpSpPr>
      <p:sp>
        <p:nvSpPr>
          <p:cNvPr id="275" name="Google Shape;275;p18"/>
          <p:cNvSpPr/>
          <p:nvPr/>
        </p:nvSpPr>
        <p:spPr>
          <a:xfrm rot="-5400000">
            <a:off x="-444446" y="4775132"/>
            <a:ext cx="8169070" cy="5503911"/>
          </a:xfrm>
          <a:custGeom>
            <a:rect b="b" l="l" r="r" t="t"/>
            <a:pathLst>
              <a:path extrusionOk="0" h="5503911" w="8169070">
                <a:moveTo>
                  <a:pt x="0" y="0"/>
                </a:moveTo>
                <a:lnTo>
                  <a:pt x="8169070" y="0"/>
                </a:lnTo>
                <a:lnTo>
                  <a:pt x="8169070" y="5503911"/>
                </a:lnTo>
                <a:lnTo>
                  <a:pt x="0" y="5503911"/>
                </a:lnTo>
                <a:lnTo>
                  <a:pt x="0" y="0"/>
                </a:lnTo>
                <a:close/>
              </a:path>
            </a:pathLst>
          </a:custGeom>
          <a:blipFill rotWithShape="1">
            <a:blip r:embed="rId3">
              <a:alphaModFix amt="23000"/>
            </a:blip>
            <a:stretch>
              <a:fillRect b="0" l="0" r="0" t="0"/>
            </a:stretch>
          </a:blipFill>
          <a:ln>
            <a:noFill/>
          </a:ln>
        </p:spPr>
      </p:sp>
      <p:grpSp>
        <p:nvGrpSpPr>
          <p:cNvPr id="276" name="Google Shape;276;p18"/>
          <p:cNvGrpSpPr/>
          <p:nvPr/>
        </p:nvGrpSpPr>
        <p:grpSpPr>
          <a:xfrm>
            <a:off x="6392044" y="3442553"/>
            <a:ext cx="5503911" cy="8169070"/>
            <a:chOff x="0" y="0"/>
            <a:chExt cx="7338548" cy="10892094"/>
          </a:xfrm>
        </p:grpSpPr>
        <p:sp>
          <p:nvSpPr>
            <p:cNvPr id="277" name="Google Shape;277;p18"/>
            <p:cNvSpPr/>
            <p:nvPr/>
          </p:nvSpPr>
          <p:spPr>
            <a:xfrm rot="-5400000">
              <a:off x="-1776773" y="1776773"/>
              <a:ext cx="10892094" cy="7338548"/>
            </a:xfrm>
            <a:custGeom>
              <a:rect b="b" l="l" r="r" t="t"/>
              <a:pathLst>
                <a:path extrusionOk="0" h="7338548" w="10892094">
                  <a:moveTo>
                    <a:pt x="0" y="0"/>
                  </a:moveTo>
                  <a:lnTo>
                    <a:pt x="10892094" y="0"/>
                  </a:lnTo>
                  <a:lnTo>
                    <a:pt x="10892094" y="7338548"/>
                  </a:lnTo>
                  <a:lnTo>
                    <a:pt x="0" y="7338548"/>
                  </a:lnTo>
                  <a:lnTo>
                    <a:pt x="0" y="0"/>
                  </a:lnTo>
                  <a:close/>
                </a:path>
              </a:pathLst>
            </a:custGeom>
            <a:blipFill rotWithShape="1">
              <a:blip r:embed="rId3">
                <a:alphaModFix amt="23000"/>
              </a:blip>
              <a:stretch>
                <a:fillRect b="0" l="0" r="0" t="0"/>
              </a:stretch>
            </a:blipFill>
            <a:ln>
              <a:noFill/>
            </a:ln>
          </p:spPr>
        </p:sp>
        <p:grpSp>
          <p:nvGrpSpPr>
            <p:cNvPr id="278" name="Google Shape;278;p18"/>
            <p:cNvGrpSpPr/>
            <p:nvPr/>
          </p:nvGrpSpPr>
          <p:grpSpPr>
            <a:xfrm>
              <a:off x="587057" y="182753"/>
              <a:ext cx="6107105" cy="10117742"/>
              <a:chOff x="0" y="-95250"/>
              <a:chExt cx="1229412" cy="2036788"/>
            </a:xfrm>
          </p:grpSpPr>
          <p:sp>
            <p:nvSpPr>
              <p:cNvPr id="279" name="Google Shape;279;p18"/>
              <p:cNvSpPr/>
              <p:nvPr/>
            </p:nvSpPr>
            <p:spPr>
              <a:xfrm>
                <a:off x="0" y="0"/>
                <a:ext cx="1229412" cy="1941538"/>
              </a:xfrm>
              <a:custGeom>
                <a:rect b="b" l="l" r="r" t="t"/>
                <a:pathLst>
                  <a:path extrusionOk="0" h="1941538" w="1229412">
                    <a:moveTo>
                      <a:pt x="69050" y="0"/>
                    </a:moveTo>
                    <a:lnTo>
                      <a:pt x="1160362" y="0"/>
                    </a:lnTo>
                    <a:cubicBezTo>
                      <a:pt x="1178675" y="0"/>
                      <a:pt x="1196238" y="7275"/>
                      <a:pt x="1209188" y="20224"/>
                    </a:cubicBezTo>
                    <a:cubicBezTo>
                      <a:pt x="1222137" y="33174"/>
                      <a:pt x="1229412" y="50737"/>
                      <a:pt x="1229412" y="69050"/>
                    </a:cubicBezTo>
                    <a:lnTo>
                      <a:pt x="1229412" y="1872487"/>
                    </a:lnTo>
                    <a:cubicBezTo>
                      <a:pt x="1229412" y="1890801"/>
                      <a:pt x="1222137" y="1908364"/>
                      <a:pt x="1209188" y="1921314"/>
                    </a:cubicBezTo>
                    <a:cubicBezTo>
                      <a:pt x="1196238" y="1934263"/>
                      <a:pt x="1178675" y="1941538"/>
                      <a:pt x="1160362" y="1941538"/>
                    </a:cubicBezTo>
                    <a:lnTo>
                      <a:pt x="69050" y="1941538"/>
                    </a:lnTo>
                    <a:cubicBezTo>
                      <a:pt x="50737" y="1941538"/>
                      <a:pt x="33174" y="1934263"/>
                      <a:pt x="20224" y="1921314"/>
                    </a:cubicBezTo>
                    <a:cubicBezTo>
                      <a:pt x="7275" y="1908364"/>
                      <a:pt x="0" y="1890801"/>
                      <a:pt x="0" y="1872487"/>
                    </a:cubicBezTo>
                    <a:lnTo>
                      <a:pt x="0" y="69050"/>
                    </a:lnTo>
                    <a:cubicBezTo>
                      <a:pt x="0" y="50737"/>
                      <a:pt x="7275" y="33174"/>
                      <a:pt x="20224" y="20224"/>
                    </a:cubicBezTo>
                    <a:cubicBezTo>
                      <a:pt x="33174" y="7275"/>
                      <a:pt x="50737" y="0"/>
                      <a:pt x="6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txBox="1"/>
              <p:nvPr/>
            </p:nvSpPr>
            <p:spPr>
              <a:xfrm>
                <a:off x="0" y="-95250"/>
                <a:ext cx="1229412" cy="203678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1" name="Google Shape;281;p18"/>
          <p:cNvGrpSpPr/>
          <p:nvPr/>
        </p:nvGrpSpPr>
        <p:grpSpPr>
          <a:xfrm>
            <a:off x="11895534" y="3442553"/>
            <a:ext cx="5503911" cy="8169070"/>
            <a:chOff x="0" y="0"/>
            <a:chExt cx="7338548" cy="10892094"/>
          </a:xfrm>
        </p:grpSpPr>
        <p:sp>
          <p:nvSpPr>
            <p:cNvPr id="282" name="Google Shape;282;p18"/>
            <p:cNvSpPr/>
            <p:nvPr/>
          </p:nvSpPr>
          <p:spPr>
            <a:xfrm rot="-5400000">
              <a:off x="-1776773" y="1776773"/>
              <a:ext cx="10892094" cy="7338548"/>
            </a:xfrm>
            <a:custGeom>
              <a:rect b="b" l="l" r="r" t="t"/>
              <a:pathLst>
                <a:path extrusionOk="0" h="7338548" w="10892094">
                  <a:moveTo>
                    <a:pt x="0" y="0"/>
                  </a:moveTo>
                  <a:lnTo>
                    <a:pt x="10892094" y="0"/>
                  </a:lnTo>
                  <a:lnTo>
                    <a:pt x="10892094" y="7338548"/>
                  </a:lnTo>
                  <a:lnTo>
                    <a:pt x="0" y="7338548"/>
                  </a:lnTo>
                  <a:lnTo>
                    <a:pt x="0" y="0"/>
                  </a:lnTo>
                  <a:close/>
                </a:path>
              </a:pathLst>
            </a:custGeom>
            <a:blipFill rotWithShape="1">
              <a:blip r:embed="rId3">
                <a:alphaModFix amt="23000"/>
              </a:blip>
              <a:stretch>
                <a:fillRect b="0" l="0" r="0" t="0"/>
              </a:stretch>
            </a:blipFill>
            <a:ln>
              <a:noFill/>
            </a:ln>
          </p:spPr>
        </p:sp>
        <p:grpSp>
          <p:nvGrpSpPr>
            <p:cNvPr id="283" name="Google Shape;283;p18"/>
            <p:cNvGrpSpPr/>
            <p:nvPr/>
          </p:nvGrpSpPr>
          <p:grpSpPr>
            <a:xfrm>
              <a:off x="587057" y="182753"/>
              <a:ext cx="6107105" cy="10117742"/>
              <a:chOff x="0" y="-95250"/>
              <a:chExt cx="1229412" cy="2036788"/>
            </a:xfrm>
          </p:grpSpPr>
          <p:sp>
            <p:nvSpPr>
              <p:cNvPr id="284" name="Google Shape;284;p18"/>
              <p:cNvSpPr/>
              <p:nvPr/>
            </p:nvSpPr>
            <p:spPr>
              <a:xfrm>
                <a:off x="0" y="0"/>
                <a:ext cx="1229412" cy="1941538"/>
              </a:xfrm>
              <a:custGeom>
                <a:rect b="b" l="l" r="r" t="t"/>
                <a:pathLst>
                  <a:path extrusionOk="0" h="1941538" w="1229412">
                    <a:moveTo>
                      <a:pt x="69050" y="0"/>
                    </a:moveTo>
                    <a:lnTo>
                      <a:pt x="1160362" y="0"/>
                    </a:lnTo>
                    <a:cubicBezTo>
                      <a:pt x="1178675" y="0"/>
                      <a:pt x="1196238" y="7275"/>
                      <a:pt x="1209188" y="20224"/>
                    </a:cubicBezTo>
                    <a:cubicBezTo>
                      <a:pt x="1222137" y="33174"/>
                      <a:pt x="1229412" y="50737"/>
                      <a:pt x="1229412" y="69050"/>
                    </a:cubicBezTo>
                    <a:lnTo>
                      <a:pt x="1229412" y="1872487"/>
                    </a:lnTo>
                    <a:cubicBezTo>
                      <a:pt x="1229412" y="1890801"/>
                      <a:pt x="1222137" y="1908364"/>
                      <a:pt x="1209188" y="1921314"/>
                    </a:cubicBezTo>
                    <a:cubicBezTo>
                      <a:pt x="1196238" y="1934263"/>
                      <a:pt x="1178675" y="1941538"/>
                      <a:pt x="1160362" y="1941538"/>
                    </a:cubicBezTo>
                    <a:lnTo>
                      <a:pt x="69050" y="1941538"/>
                    </a:lnTo>
                    <a:cubicBezTo>
                      <a:pt x="50737" y="1941538"/>
                      <a:pt x="33174" y="1934263"/>
                      <a:pt x="20224" y="1921314"/>
                    </a:cubicBezTo>
                    <a:cubicBezTo>
                      <a:pt x="7275" y="1908364"/>
                      <a:pt x="0" y="1890801"/>
                      <a:pt x="0" y="1872487"/>
                    </a:cubicBezTo>
                    <a:lnTo>
                      <a:pt x="0" y="69050"/>
                    </a:lnTo>
                    <a:cubicBezTo>
                      <a:pt x="0" y="50737"/>
                      <a:pt x="7275" y="33174"/>
                      <a:pt x="20224" y="20224"/>
                    </a:cubicBezTo>
                    <a:cubicBezTo>
                      <a:pt x="33174" y="7275"/>
                      <a:pt x="50737" y="0"/>
                      <a:pt x="6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txBox="1"/>
              <p:nvPr/>
            </p:nvSpPr>
            <p:spPr>
              <a:xfrm>
                <a:off x="0" y="-95250"/>
                <a:ext cx="1229412" cy="203678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6" name="Google Shape;286;p18"/>
          <p:cNvGrpSpPr/>
          <p:nvPr/>
        </p:nvGrpSpPr>
        <p:grpSpPr>
          <a:xfrm>
            <a:off x="1328426" y="3579620"/>
            <a:ext cx="4580297" cy="7588257"/>
            <a:chOff x="0" y="-95250"/>
            <a:chExt cx="1229412" cy="2036788"/>
          </a:xfrm>
        </p:grpSpPr>
        <p:sp>
          <p:nvSpPr>
            <p:cNvPr id="287" name="Google Shape;287;p18"/>
            <p:cNvSpPr/>
            <p:nvPr/>
          </p:nvSpPr>
          <p:spPr>
            <a:xfrm>
              <a:off x="0" y="0"/>
              <a:ext cx="1229412" cy="1941538"/>
            </a:xfrm>
            <a:custGeom>
              <a:rect b="b" l="l" r="r" t="t"/>
              <a:pathLst>
                <a:path extrusionOk="0" h="1941538" w="1229412">
                  <a:moveTo>
                    <a:pt x="86203" y="0"/>
                  </a:moveTo>
                  <a:lnTo>
                    <a:pt x="1143209" y="0"/>
                  </a:lnTo>
                  <a:cubicBezTo>
                    <a:pt x="1166072" y="0"/>
                    <a:pt x="1187998" y="9082"/>
                    <a:pt x="1204164" y="25248"/>
                  </a:cubicBezTo>
                  <a:cubicBezTo>
                    <a:pt x="1220330" y="41414"/>
                    <a:pt x="1229412" y="63341"/>
                    <a:pt x="1229412" y="86203"/>
                  </a:cubicBezTo>
                  <a:lnTo>
                    <a:pt x="1229412" y="1855335"/>
                  </a:lnTo>
                  <a:cubicBezTo>
                    <a:pt x="1229412" y="1878197"/>
                    <a:pt x="1220330" y="1900123"/>
                    <a:pt x="1204164" y="1916290"/>
                  </a:cubicBezTo>
                  <a:cubicBezTo>
                    <a:pt x="1187998" y="1932456"/>
                    <a:pt x="1166072" y="1941538"/>
                    <a:pt x="1143209" y="1941538"/>
                  </a:cubicBezTo>
                  <a:lnTo>
                    <a:pt x="86203" y="1941538"/>
                  </a:lnTo>
                  <a:cubicBezTo>
                    <a:pt x="63341" y="1941538"/>
                    <a:pt x="41414" y="1932456"/>
                    <a:pt x="25248" y="1916290"/>
                  </a:cubicBezTo>
                  <a:cubicBezTo>
                    <a:pt x="9082" y="1900123"/>
                    <a:pt x="0" y="1878197"/>
                    <a:pt x="0" y="1855335"/>
                  </a:cubicBezTo>
                  <a:lnTo>
                    <a:pt x="0" y="86203"/>
                  </a:lnTo>
                  <a:cubicBezTo>
                    <a:pt x="0" y="63341"/>
                    <a:pt x="9082" y="41414"/>
                    <a:pt x="25248" y="25248"/>
                  </a:cubicBezTo>
                  <a:cubicBezTo>
                    <a:pt x="41414" y="9082"/>
                    <a:pt x="63341" y="0"/>
                    <a:pt x="86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txBox="1"/>
            <p:nvPr/>
          </p:nvSpPr>
          <p:spPr>
            <a:xfrm>
              <a:off x="0" y="-95250"/>
              <a:ext cx="1229400" cy="2036700"/>
            </a:xfrm>
            <a:prstGeom prst="rect">
              <a:avLst/>
            </a:prstGeom>
            <a:noFill/>
            <a:ln>
              <a:noFill/>
            </a:ln>
          </p:spPr>
          <p:txBody>
            <a:bodyPr anchorCtr="0" anchor="ctr" bIns="40675" lIns="40675" spcFirstLastPara="1" rIns="40675" wrap="square" tIns="4067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8"/>
          <p:cNvGrpSpPr/>
          <p:nvPr/>
        </p:nvGrpSpPr>
        <p:grpSpPr>
          <a:xfrm rot="10800000">
            <a:off x="6836218" y="3442553"/>
            <a:ext cx="4577042" cy="7872129"/>
            <a:chOff x="0" y="-95250"/>
            <a:chExt cx="1205476" cy="2073318"/>
          </a:xfrm>
        </p:grpSpPr>
        <p:sp>
          <p:nvSpPr>
            <p:cNvPr id="290" name="Google Shape;290;p18"/>
            <p:cNvSpPr/>
            <p:nvPr/>
          </p:nvSpPr>
          <p:spPr>
            <a:xfrm>
              <a:off x="0" y="0"/>
              <a:ext cx="1205476" cy="1978068"/>
            </a:xfrm>
            <a:custGeom>
              <a:rect b="b" l="l" r="r" t="t"/>
              <a:pathLst>
                <a:path extrusionOk="0" h="1978068" w="1205476">
                  <a:moveTo>
                    <a:pt x="86265" y="0"/>
                  </a:moveTo>
                  <a:lnTo>
                    <a:pt x="1119211" y="0"/>
                  </a:lnTo>
                  <a:cubicBezTo>
                    <a:pt x="1142090" y="0"/>
                    <a:pt x="1164032" y="9089"/>
                    <a:pt x="1180210" y="25266"/>
                  </a:cubicBezTo>
                  <a:cubicBezTo>
                    <a:pt x="1196387" y="41444"/>
                    <a:pt x="1205476" y="63386"/>
                    <a:pt x="1205476" y="86265"/>
                  </a:cubicBezTo>
                  <a:lnTo>
                    <a:pt x="1205476" y="1891803"/>
                  </a:lnTo>
                  <a:cubicBezTo>
                    <a:pt x="1205476" y="1939446"/>
                    <a:pt x="1166854" y="1978068"/>
                    <a:pt x="1119211" y="1978068"/>
                  </a:cubicBezTo>
                  <a:lnTo>
                    <a:pt x="86265" y="1978068"/>
                  </a:lnTo>
                  <a:cubicBezTo>
                    <a:pt x="63386" y="1978068"/>
                    <a:pt x="41444" y="1968979"/>
                    <a:pt x="25266" y="1952802"/>
                  </a:cubicBezTo>
                  <a:cubicBezTo>
                    <a:pt x="9089" y="1936624"/>
                    <a:pt x="0" y="1914682"/>
                    <a:pt x="0" y="1891803"/>
                  </a:cubicBezTo>
                  <a:lnTo>
                    <a:pt x="0" y="86265"/>
                  </a:lnTo>
                  <a:cubicBezTo>
                    <a:pt x="0" y="63386"/>
                    <a:pt x="9089" y="41444"/>
                    <a:pt x="25266" y="25266"/>
                  </a:cubicBezTo>
                  <a:cubicBezTo>
                    <a:pt x="41444" y="9089"/>
                    <a:pt x="63386" y="0"/>
                    <a:pt x="86265" y="0"/>
                  </a:cubicBezTo>
                  <a:close/>
                </a:path>
              </a:pathLst>
            </a:custGeom>
            <a:gradFill>
              <a:gsLst>
                <a:gs pos="0">
                  <a:srgbClr val="F5BA3D"/>
                </a:gs>
                <a:gs pos="100000">
                  <a:srgbClr val="F5BA3D">
                    <a:alpha val="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txBox="1"/>
            <p:nvPr/>
          </p:nvSpPr>
          <p:spPr>
            <a:xfrm>
              <a:off x="0" y="-95250"/>
              <a:ext cx="1205476" cy="207331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8"/>
          <p:cNvGrpSpPr/>
          <p:nvPr/>
        </p:nvGrpSpPr>
        <p:grpSpPr>
          <a:xfrm rot="10800000">
            <a:off x="12343631" y="3442553"/>
            <a:ext cx="4577042" cy="7872129"/>
            <a:chOff x="0" y="-95250"/>
            <a:chExt cx="1205476" cy="2073318"/>
          </a:xfrm>
        </p:grpSpPr>
        <p:sp>
          <p:nvSpPr>
            <p:cNvPr id="293" name="Google Shape;293;p18"/>
            <p:cNvSpPr/>
            <p:nvPr/>
          </p:nvSpPr>
          <p:spPr>
            <a:xfrm>
              <a:off x="0" y="0"/>
              <a:ext cx="1205476" cy="1978068"/>
            </a:xfrm>
            <a:custGeom>
              <a:rect b="b" l="l" r="r" t="t"/>
              <a:pathLst>
                <a:path extrusionOk="0" h="1978068" w="1205476">
                  <a:moveTo>
                    <a:pt x="86265" y="0"/>
                  </a:moveTo>
                  <a:lnTo>
                    <a:pt x="1119211" y="0"/>
                  </a:lnTo>
                  <a:cubicBezTo>
                    <a:pt x="1142090" y="0"/>
                    <a:pt x="1164032" y="9089"/>
                    <a:pt x="1180210" y="25266"/>
                  </a:cubicBezTo>
                  <a:cubicBezTo>
                    <a:pt x="1196387" y="41444"/>
                    <a:pt x="1205476" y="63386"/>
                    <a:pt x="1205476" y="86265"/>
                  </a:cubicBezTo>
                  <a:lnTo>
                    <a:pt x="1205476" y="1891803"/>
                  </a:lnTo>
                  <a:cubicBezTo>
                    <a:pt x="1205476" y="1939446"/>
                    <a:pt x="1166854" y="1978068"/>
                    <a:pt x="1119211" y="1978068"/>
                  </a:cubicBezTo>
                  <a:lnTo>
                    <a:pt x="86265" y="1978068"/>
                  </a:lnTo>
                  <a:cubicBezTo>
                    <a:pt x="63386" y="1978068"/>
                    <a:pt x="41444" y="1968979"/>
                    <a:pt x="25266" y="1952802"/>
                  </a:cubicBezTo>
                  <a:cubicBezTo>
                    <a:pt x="9089" y="1936624"/>
                    <a:pt x="0" y="1914682"/>
                    <a:pt x="0" y="1891803"/>
                  </a:cubicBezTo>
                  <a:lnTo>
                    <a:pt x="0" y="86265"/>
                  </a:lnTo>
                  <a:cubicBezTo>
                    <a:pt x="0" y="63386"/>
                    <a:pt x="9089" y="41444"/>
                    <a:pt x="25266" y="25266"/>
                  </a:cubicBezTo>
                  <a:cubicBezTo>
                    <a:pt x="41444" y="9089"/>
                    <a:pt x="63386" y="0"/>
                    <a:pt x="86265" y="0"/>
                  </a:cubicBezTo>
                  <a:close/>
                </a:path>
              </a:pathLst>
            </a:custGeom>
            <a:gradFill>
              <a:gsLst>
                <a:gs pos="0">
                  <a:srgbClr val="F5BA3D"/>
                </a:gs>
                <a:gs pos="100000">
                  <a:srgbClr val="F5BA3D">
                    <a:alpha val="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txBox="1"/>
            <p:nvPr/>
          </p:nvSpPr>
          <p:spPr>
            <a:xfrm>
              <a:off x="0" y="-95250"/>
              <a:ext cx="1205476" cy="207331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18"/>
          <p:cNvGrpSpPr/>
          <p:nvPr/>
        </p:nvGrpSpPr>
        <p:grpSpPr>
          <a:xfrm rot="10800000">
            <a:off x="1327886" y="3442504"/>
            <a:ext cx="4577072" cy="7872181"/>
            <a:chOff x="0" y="-95250"/>
            <a:chExt cx="1205476" cy="2073318"/>
          </a:xfrm>
        </p:grpSpPr>
        <p:sp>
          <p:nvSpPr>
            <p:cNvPr id="296" name="Google Shape;296;p18"/>
            <p:cNvSpPr/>
            <p:nvPr/>
          </p:nvSpPr>
          <p:spPr>
            <a:xfrm>
              <a:off x="0" y="0"/>
              <a:ext cx="1205476" cy="1978068"/>
            </a:xfrm>
            <a:custGeom>
              <a:rect b="b" l="l" r="r" t="t"/>
              <a:pathLst>
                <a:path extrusionOk="0" h="1978068" w="1205476">
                  <a:moveTo>
                    <a:pt x="86265" y="0"/>
                  </a:moveTo>
                  <a:lnTo>
                    <a:pt x="1119211" y="0"/>
                  </a:lnTo>
                  <a:cubicBezTo>
                    <a:pt x="1142090" y="0"/>
                    <a:pt x="1164032" y="9089"/>
                    <a:pt x="1180210" y="25266"/>
                  </a:cubicBezTo>
                  <a:cubicBezTo>
                    <a:pt x="1196387" y="41444"/>
                    <a:pt x="1205476" y="63386"/>
                    <a:pt x="1205476" y="86265"/>
                  </a:cubicBezTo>
                  <a:lnTo>
                    <a:pt x="1205476" y="1891803"/>
                  </a:lnTo>
                  <a:cubicBezTo>
                    <a:pt x="1205476" y="1939446"/>
                    <a:pt x="1166854" y="1978068"/>
                    <a:pt x="1119211" y="1978068"/>
                  </a:cubicBezTo>
                  <a:lnTo>
                    <a:pt x="86265" y="1978068"/>
                  </a:lnTo>
                  <a:cubicBezTo>
                    <a:pt x="63386" y="1978068"/>
                    <a:pt x="41444" y="1968979"/>
                    <a:pt x="25266" y="1952802"/>
                  </a:cubicBezTo>
                  <a:cubicBezTo>
                    <a:pt x="9089" y="1936624"/>
                    <a:pt x="0" y="1914682"/>
                    <a:pt x="0" y="1891803"/>
                  </a:cubicBezTo>
                  <a:lnTo>
                    <a:pt x="0" y="86265"/>
                  </a:lnTo>
                  <a:cubicBezTo>
                    <a:pt x="0" y="63386"/>
                    <a:pt x="9089" y="41444"/>
                    <a:pt x="25266" y="25266"/>
                  </a:cubicBezTo>
                  <a:cubicBezTo>
                    <a:pt x="41444" y="9089"/>
                    <a:pt x="63386" y="0"/>
                    <a:pt x="86265" y="0"/>
                  </a:cubicBezTo>
                  <a:close/>
                </a:path>
              </a:pathLst>
            </a:custGeom>
            <a:gradFill>
              <a:gsLst>
                <a:gs pos="0">
                  <a:srgbClr val="F5BA3D"/>
                </a:gs>
                <a:gs pos="100000">
                  <a:srgbClr val="F5BA3D">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txBox="1"/>
            <p:nvPr/>
          </p:nvSpPr>
          <p:spPr>
            <a:xfrm>
              <a:off x="0" y="-95250"/>
              <a:ext cx="1205400" cy="20733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18"/>
          <p:cNvSpPr txBox="1"/>
          <p:nvPr/>
        </p:nvSpPr>
        <p:spPr>
          <a:xfrm>
            <a:off x="447423" y="1094226"/>
            <a:ext cx="17393154" cy="1636674"/>
          </a:xfrm>
          <a:prstGeom prst="rect">
            <a:avLst/>
          </a:prstGeom>
          <a:noFill/>
          <a:ln>
            <a:noFill/>
          </a:ln>
        </p:spPr>
        <p:txBody>
          <a:bodyPr anchorCtr="0" anchor="t" bIns="0" lIns="0" spcFirstLastPara="1" rIns="0" wrap="square" tIns="0">
            <a:spAutoFit/>
          </a:bodyPr>
          <a:lstStyle/>
          <a:p>
            <a:pPr indent="0" lvl="0" marL="0" marR="0" rtl="0" algn="ctr">
              <a:lnSpc>
                <a:spcPct val="123009"/>
              </a:lnSpc>
              <a:spcBef>
                <a:spcPts val="0"/>
              </a:spcBef>
              <a:spcAft>
                <a:spcPts val="0"/>
              </a:spcAft>
              <a:buNone/>
            </a:pPr>
            <a:r>
              <a:rPr b="1" i="0" lang="en-US" sz="10426" u="none" cap="none" strike="noStrike">
                <a:solidFill>
                  <a:srgbClr val="FFFFFF"/>
                </a:solidFill>
                <a:latin typeface="Comfortaa"/>
                <a:ea typeface="Comfortaa"/>
                <a:cs typeface="Comfortaa"/>
                <a:sym typeface="Comfortaa"/>
              </a:rPr>
              <a:t>CUSTOMER JOURNEY</a:t>
            </a:r>
            <a:endParaRPr/>
          </a:p>
        </p:txBody>
      </p:sp>
      <p:sp>
        <p:nvSpPr>
          <p:cNvPr id="299" name="Google Shape;299;p18"/>
          <p:cNvSpPr txBox="1"/>
          <p:nvPr/>
        </p:nvSpPr>
        <p:spPr>
          <a:xfrm>
            <a:off x="2740021" y="5048250"/>
            <a:ext cx="1740991" cy="465498"/>
          </a:xfrm>
          <a:prstGeom prst="rect">
            <a:avLst/>
          </a:prstGeom>
          <a:noFill/>
          <a:ln>
            <a:noFill/>
          </a:ln>
        </p:spPr>
        <p:txBody>
          <a:bodyPr anchorCtr="0" anchor="t" bIns="0" lIns="0" spcFirstLastPara="1" rIns="0" wrap="square" tIns="0">
            <a:spAutoFit/>
          </a:bodyPr>
          <a:lstStyle/>
          <a:p>
            <a:pPr indent="0" lvl="0" marL="0" marR="0" rtl="0" algn="ctr">
              <a:lnSpc>
                <a:spcPct val="160016"/>
              </a:lnSpc>
              <a:spcBef>
                <a:spcPts val="0"/>
              </a:spcBef>
              <a:spcAft>
                <a:spcPts val="0"/>
              </a:spcAft>
              <a:buNone/>
            </a:pPr>
            <a:r>
              <a:rPr b="1" i="0" lang="en-US" sz="2461" u="none" cap="none" strike="noStrike">
                <a:solidFill>
                  <a:srgbClr val="000000"/>
                </a:solidFill>
                <a:latin typeface="Rubik"/>
                <a:ea typeface="Rubik"/>
                <a:cs typeface="Rubik"/>
                <a:sym typeface="Rubik"/>
              </a:rPr>
              <a:t>Awareness</a:t>
            </a:r>
            <a:endParaRPr/>
          </a:p>
        </p:txBody>
      </p:sp>
      <p:sp>
        <p:nvSpPr>
          <p:cNvPr id="300" name="Google Shape;300;p18"/>
          <p:cNvSpPr txBox="1"/>
          <p:nvPr/>
        </p:nvSpPr>
        <p:spPr>
          <a:xfrm>
            <a:off x="8030766" y="5048250"/>
            <a:ext cx="2226469" cy="465498"/>
          </a:xfrm>
          <a:prstGeom prst="rect">
            <a:avLst/>
          </a:prstGeom>
          <a:noFill/>
          <a:ln>
            <a:noFill/>
          </a:ln>
        </p:spPr>
        <p:txBody>
          <a:bodyPr anchorCtr="0" anchor="t" bIns="0" lIns="0" spcFirstLastPara="1" rIns="0" wrap="square" tIns="0">
            <a:spAutoFit/>
          </a:bodyPr>
          <a:lstStyle/>
          <a:p>
            <a:pPr indent="0" lvl="0" marL="0" marR="0" rtl="0" algn="ctr">
              <a:lnSpc>
                <a:spcPct val="160016"/>
              </a:lnSpc>
              <a:spcBef>
                <a:spcPts val="0"/>
              </a:spcBef>
              <a:spcAft>
                <a:spcPts val="0"/>
              </a:spcAft>
              <a:buNone/>
            </a:pPr>
            <a:r>
              <a:rPr b="1" i="0" lang="en-US" sz="2461" u="none" cap="none" strike="noStrike">
                <a:solidFill>
                  <a:srgbClr val="000000"/>
                </a:solidFill>
                <a:latin typeface="Rubik"/>
                <a:ea typeface="Rubik"/>
                <a:cs typeface="Rubik"/>
                <a:sym typeface="Rubik"/>
              </a:rPr>
              <a:t>Consideration</a:t>
            </a:r>
            <a:endParaRPr/>
          </a:p>
        </p:txBody>
      </p:sp>
      <p:sp>
        <p:nvSpPr>
          <p:cNvPr id="301" name="Google Shape;301;p18"/>
          <p:cNvSpPr txBox="1"/>
          <p:nvPr/>
        </p:nvSpPr>
        <p:spPr>
          <a:xfrm>
            <a:off x="13973653" y="5048250"/>
            <a:ext cx="1346150" cy="465498"/>
          </a:xfrm>
          <a:prstGeom prst="rect">
            <a:avLst/>
          </a:prstGeom>
          <a:noFill/>
          <a:ln>
            <a:noFill/>
          </a:ln>
        </p:spPr>
        <p:txBody>
          <a:bodyPr anchorCtr="0" anchor="t" bIns="0" lIns="0" spcFirstLastPara="1" rIns="0" wrap="square" tIns="0">
            <a:spAutoFit/>
          </a:bodyPr>
          <a:lstStyle/>
          <a:p>
            <a:pPr indent="0" lvl="0" marL="0" marR="0" rtl="0" algn="ctr">
              <a:lnSpc>
                <a:spcPct val="160016"/>
              </a:lnSpc>
              <a:spcBef>
                <a:spcPts val="0"/>
              </a:spcBef>
              <a:spcAft>
                <a:spcPts val="0"/>
              </a:spcAft>
              <a:buNone/>
            </a:pPr>
            <a:r>
              <a:rPr b="1" i="0" lang="en-US" sz="2461" u="none" cap="none" strike="noStrike">
                <a:solidFill>
                  <a:srgbClr val="000000"/>
                </a:solidFill>
                <a:latin typeface="Rubik"/>
                <a:ea typeface="Rubik"/>
                <a:cs typeface="Rubik"/>
                <a:sym typeface="Rubik"/>
              </a:rPr>
              <a:t>Decision</a:t>
            </a:r>
            <a:endParaRPr/>
          </a:p>
        </p:txBody>
      </p:sp>
      <p:sp>
        <p:nvSpPr>
          <p:cNvPr id="302" name="Google Shape;302;p18"/>
          <p:cNvSpPr txBox="1"/>
          <p:nvPr/>
        </p:nvSpPr>
        <p:spPr>
          <a:xfrm>
            <a:off x="1993797" y="5990955"/>
            <a:ext cx="3233439" cy="3751647"/>
          </a:xfrm>
          <a:prstGeom prst="rect">
            <a:avLst/>
          </a:prstGeom>
          <a:noFill/>
          <a:ln>
            <a:noFill/>
          </a:ln>
        </p:spPr>
        <p:txBody>
          <a:bodyPr anchorCtr="0" anchor="t" bIns="0" lIns="0" spcFirstLastPara="1" rIns="0" wrap="square" tIns="0">
            <a:spAutoFit/>
          </a:bodyPr>
          <a:lstStyle/>
          <a:p>
            <a:pPr indent="0" lvl="0" marL="0" marR="0" rtl="0" algn="ctr">
              <a:lnSpc>
                <a:spcPct val="207070"/>
              </a:lnSpc>
              <a:spcBef>
                <a:spcPts val="0"/>
              </a:spcBef>
              <a:spcAft>
                <a:spcPts val="0"/>
              </a:spcAft>
              <a:buNone/>
            </a:pPr>
            <a:r>
              <a:rPr b="0" i="0" lang="en-US" sz="2079"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a:t>
            </a:r>
            <a:endParaRPr/>
          </a:p>
        </p:txBody>
      </p:sp>
      <p:sp>
        <p:nvSpPr>
          <p:cNvPr id="303" name="Google Shape;303;p18"/>
          <p:cNvSpPr txBox="1"/>
          <p:nvPr/>
        </p:nvSpPr>
        <p:spPr>
          <a:xfrm>
            <a:off x="7527280" y="5990955"/>
            <a:ext cx="3233439" cy="3751647"/>
          </a:xfrm>
          <a:prstGeom prst="rect">
            <a:avLst/>
          </a:prstGeom>
          <a:noFill/>
          <a:ln>
            <a:noFill/>
          </a:ln>
        </p:spPr>
        <p:txBody>
          <a:bodyPr anchorCtr="0" anchor="t" bIns="0" lIns="0" spcFirstLastPara="1" rIns="0" wrap="square" tIns="0">
            <a:spAutoFit/>
          </a:bodyPr>
          <a:lstStyle/>
          <a:p>
            <a:pPr indent="0" lvl="0" marL="0" marR="0" rtl="0" algn="ctr">
              <a:lnSpc>
                <a:spcPct val="207070"/>
              </a:lnSpc>
              <a:spcBef>
                <a:spcPts val="0"/>
              </a:spcBef>
              <a:spcAft>
                <a:spcPts val="0"/>
              </a:spcAft>
              <a:buNone/>
            </a:pPr>
            <a:r>
              <a:rPr b="0" i="0" lang="en-US" sz="2079"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a:t>
            </a:r>
            <a:endParaRPr/>
          </a:p>
        </p:txBody>
      </p:sp>
      <p:sp>
        <p:nvSpPr>
          <p:cNvPr id="304" name="Google Shape;304;p18"/>
          <p:cNvSpPr txBox="1"/>
          <p:nvPr/>
        </p:nvSpPr>
        <p:spPr>
          <a:xfrm>
            <a:off x="13015432" y="5990955"/>
            <a:ext cx="3233439" cy="3751647"/>
          </a:xfrm>
          <a:prstGeom prst="rect">
            <a:avLst/>
          </a:prstGeom>
          <a:noFill/>
          <a:ln>
            <a:noFill/>
          </a:ln>
        </p:spPr>
        <p:txBody>
          <a:bodyPr anchorCtr="0" anchor="t" bIns="0" lIns="0" spcFirstLastPara="1" rIns="0" wrap="square" tIns="0">
            <a:spAutoFit/>
          </a:bodyPr>
          <a:lstStyle/>
          <a:p>
            <a:pPr indent="0" lvl="0" marL="0" marR="0" rtl="0" algn="ctr">
              <a:lnSpc>
                <a:spcPct val="207070"/>
              </a:lnSpc>
              <a:spcBef>
                <a:spcPts val="0"/>
              </a:spcBef>
              <a:spcAft>
                <a:spcPts val="0"/>
              </a:spcAft>
              <a:buNone/>
            </a:pPr>
            <a:r>
              <a:rPr b="0" i="0" lang="en-US" sz="2079"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B845"/>
        </a:solidFill>
      </p:bgPr>
    </p:bg>
    <p:spTree>
      <p:nvGrpSpPr>
        <p:cNvPr id="308" name="Shape 308"/>
        <p:cNvGrpSpPr/>
        <p:nvPr/>
      </p:nvGrpSpPr>
      <p:grpSpPr>
        <a:xfrm>
          <a:off x="0" y="0"/>
          <a:ext cx="0" cy="0"/>
          <a:chOff x="0" y="0"/>
          <a:chExt cx="0" cy="0"/>
        </a:xfrm>
      </p:grpSpPr>
      <p:pic>
        <p:nvPicPr>
          <p:cNvPr id="309" name="Google Shape;309;p19"/>
          <p:cNvPicPr preferRelativeResize="0"/>
          <p:nvPr/>
        </p:nvPicPr>
        <p:blipFill rotWithShape="1">
          <a:blip r:embed="rId3">
            <a:alphaModFix/>
          </a:blip>
          <a:srcRect b="0" l="23029" r="0" t="0"/>
          <a:stretch/>
        </p:blipFill>
        <p:spPr>
          <a:xfrm>
            <a:off x="-3" y="-251300"/>
            <a:ext cx="6969525" cy="10540651"/>
          </a:xfrm>
          <a:prstGeom prst="rect">
            <a:avLst/>
          </a:prstGeom>
          <a:noFill/>
          <a:ln>
            <a:noFill/>
          </a:ln>
        </p:spPr>
      </p:pic>
      <p:sp>
        <p:nvSpPr>
          <p:cNvPr id="310" name="Google Shape;310;p19"/>
          <p:cNvSpPr/>
          <p:nvPr/>
        </p:nvSpPr>
        <p:spPr>
          <a:xfrm>
            <a:off x="1051779" y="1150782"/>
            <a:ext cx="4630709" cy="4018702"/>
          </a:xfrm>
          <a:custGeom>
            <a:rect b="b" l="l" r="r" t="t"/>
            <a:pathLst>
              <a:path extrusionOk="0" h="1058423" w="1219611">
                <a:moveTo>
                  <a:pt x="30094" y="0"/>
                </a:moveTo>
                <a:lnTo>
                  <a:pt x="1189517" y="0"/>
                </a:lnTo>
                <a:cubicBezTo>
                  <a:pt x="1206137" y="0"/>
                  <a:pt x="1219611" y="13473"/>
                  <a:pt x="1219611" y="30094"/>
                </a:cubicBezTo>
                <a:lnTo>
                  <a:pt x="1219611" y="1028329"/>
                </a:lnTo>
                <a:cubicBezTo>
                  <a:pt x="1219611" y="1044949"/>
                  <a:pt x="1206137" y="1058423"/>
                  <a:pt x="1189517" y="1058423"/>
                </a:cubicBezTo>
                <a:lnTo>
                  <a:pt x="30094" y="1058423"/>
                </a:lnTo>
                <a:cubicBezTo>
                  <a:pt x="13473" y="1058423"/>
                  <a:pt x="0" y="1044949"/>
                  <a:pt x="0" y="1028329"/>
                </a:cubicBezTo>
                <a:lnTo>
                  <a:pt x="0" y="30094"/>
                </a:lnTo>
                <a:cubicBezTo>
                  <a:pt x="0" y="13473"/>
                  <a:pt x="13473" y="0"/>
                  <a:pt x="30094"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19"/>
          <p:cNvPicPr preferRelativeResize="0"/>
          <p:nvPr/>
        </p:nvPicPr>
        <p:blipFill rotWithShape="1">
          <a:blip r:embed="rId4">
            <a:alphaModFix/>
          </a:blip>
          <a:srcRect b="1156" l="0" r="1078" t="0"/>
          <a:stretch/>
        </p:blipFill>
        <p:spPr>
          <a:xfrm>
            <a:off x="1051775" y="1150775"/>
            <a:ext cx="4630800" cy="4018800"/>
          </a:xfrm>
          <a:prstGeom prst="roundRect">
            <a:avLst>
              <a:gd fmla="val 3088" name="adj"/>
            </a:avLst>
          </a:prstGeom>
          <a:noFill/>
          <a:ln>
            <a:noFill/>
          </a:ln>
        </p:spPr>
      </p:pic>
      <p:pic>
        <p:nvPicPr>
          <p:cNvPr id="312" name="Google Shape;312;p19"/>
          <p:cNvPicPr preferRelativeResize="0"/>
          <p:nvPr/>
        </p:nvPicPr>
        <p:blipFill rotWithShape="1">
          <a:blip r:embed="rId3">
            <a:alphaModFix/>
          </a:blip>
          <a:srcRect b="0" l="23029" r="0" t="0"/>
          <a:stretch/>
        </p:blipFill>
        <p:spPr>
          <a:xfrm rot="10800000">
            <a:off x="11318472" y="17259"/>
            <a:ext cx="6969525" cy="10540651"/>
          </a:xfrm>
          <a:prstGeom prst="rect">
            <a:avLst/>
          </a:prstGeom>
          <a:noFill/>
          <a:ln>
            <a:noFill/>
          </a:ln>
        </p:spPr>
      </p:pic>
      <p:grpSp>
        <p:nvGrpSpPr>
          <p:cNvPr id="313" name="Google Shape;313;p19"/>
          <p:cNvGrpSpPr/>
          <p:nvPr/>
        </p:nvGrpSpPr>
        <p:grpSpPr>
          <a:xfrm>
            <a:off x="6621107" y="1493350"/>
            <a:ext cx="5045786" cy="451572"/>
            <a:chOff x="0" y="-95250"/>
            <a:chExt cx="1328931" cy="118930"/>
          </a:xfrm>
        </p:grpSpPr>
        <p:sp>
          <p:nvSpPr>
            <p:cNvPr id="314" name="Google Shape;314;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19"/>
          <p:cNvSpPr/>
          <p:nvPr/>
        </p:nvSpPr>
        <p:spPr>
          <a:xfrm>
            <a:off x="11092457" y="1679714"/>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grpSp>
        <p:nvGrpSpPr>
          <p:cNvPr id="317" name="Google Shape;317;p19"/>
          <p:cNvGrpSpPr/>
          <p:nvPr/>
        </p:nvGrpSpPr>
        <p:grpSpPr>
          <a:xfrm>
            <a:off x="11122729" y="1700793"/>
            <a:ext cx="380511" cy="389429"/>
            <a:chOff x="0" y="-19050"/>
            <a:chExt cx="812800" cy="831850"/>
          </a:xfrm>
        </p:grpSpPr>
        <p:sp>
          <p:nvSpPr>
            <p:cNvPr id="318" name="Google Shape;31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19"/>
          <p:cNvGrpSpPr/>
          <p:nvPr/>
        </p:nvGrpSpPr>
        <p:grpSpPr>
          <a:xfrm>
            <a:off x="6621107" y="5561458"/>
            <a:ext cx="5045786" cy="451572"/>
            <a:chOff x="0" y="-95250"/>
            <a:chExt cx="1328931" cy="118930"/>
          </a:xfrm>
        </p:grpSpPr>
        <p:sp>
          <p:nvSpPr>
            <p:cNvPr id="321" name="Google Shape;321;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9"/>
          <p:cNvSpPr/>
          <p:nvPr/>
        </p:nvSpPr>
        <p:spPr>
          <a:xfrm>
            <a:off x="11092457" y="5747822"/>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grpSp>
        <p:nvGrpSpPr>
          <p:cNvPr id="324" name="Google Shape;324;p19"/>
          <p:cNvGrpSpPr/>
          <p:nvPr/>
        </p:nvGrpSpPr>
        <p:grpSpPr>
          <a:xfrm>
            <a:off x="11122729" y="5768901"/>
            <a:ext cx="380511" cy="389429"/>
            <a:chOff x="0" y="-19050"/>
            <a:chExt cx="812800" cy="831850"/>
          </a:xfrm>
        </p:grpSpPr>
        <p:sp>
          <p:nvSpPr>
            <p:cNvPr id="325" name="Google Shape;32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9"/>
          <p:cNvGrpSpPr/>
          <p:nvPr/>
        </p:nvGrpSpPr>
        <p:grpSpPr>
          <a:xfrm>
            <a:off x="6621107" y="2421345"/>
            <a:ext cx="5045786" cy="451572"/>
            <a:chOff x="0" y="-95250"/>
            <a:chExt cx="1328931" cy="118930"/>
          </a:xfrm>
        </p:grpSpPr>
        <p:sp>
          <p:nvSpPr>
            <p:cNvPr id="328" name="Google Shape;328;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9"/>
          <p:cNvGrpSpPr/>
          <p:nvPr/>
        </p:nvGrpSpPr>
        <p:grpSpPr>
          <a:xfrm>
            <a:off x="6621107" y="6489453"/>
            <a:ext cx="5045786" cy="451572"/>
            <a:chOff x="0" y="-95250"/>
            <a:chExt cx="1328931" cy="118930"/>
          </a:xfrm>
        </p:grpSpPr>
        <p:sp>
          <p:nvSpPr>
            <p:cNvPr id="331" name="Google Shape;331;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9"/>
          <p:cNvGrpSpPr/>
          <p:nvPr/>
        </p:nvGrpSpPr>
        <p:grpSpPr>
          <a:xfrm>
            <a:off x="6621107" y="3349341"/>
            <a:ext cx="5045786" cy="451572"/>
            <a:chOff x="0" y="-95250"/>
            <a:chExt cx="1328931" cy="118930"/>
          </a:xfrm>
        </p:grpSpPr>
        <p:sp>
          <p:nvSpPr>
            <p:cNvPr id="334" name="Google Shape;334;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19"/>
          <p:cNvGrpSpPr/>
          <p:nvPr/>
        </p:nvGrpSpPr>
        <p:grpSpPr>
          <a:xfrm>
            <a:off x="6621107" y="7417448"/>
            <a:ext cx="5045786" cy="451572"/>
            <a:chOff x="0" y="-95250"/>
            <a:chExt cx="1328931" cy="118930"/>
          </a:xfrm>
        </p:grpSpPr>
        <p:sp>
          <p:nvSpPr>
            <p:cNvPr id="337" name="Google Shape;337;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19"/>
          <p:cNvGrpSpPr/>
          <p:nvPr/>
        </p:nvGrpSpPr>
        <p:grpSpPr>
          <a:xfrm>
            <a:off x="6621107" y="8376489"/>
            <a:ext cx="5045786" cy="451572"/>
            <a:chOff x="0" y="-95250"/>
            <a:chExt cx="1328931" cy="118930"/>
          </a:xfrm>
        </p:grpSpPr>
        <p:sp>
          <p:nvSpPr>
            <p:cNvPr id="340" name="Google Shape;340;p19"/>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19"/>
          <p:cNvSpPr/>
          <p:nvPr/>
        </p:nvSpPr>
        <p:spPr>
          <a:xfrm>
            <a:off x="9532317" y="2607709"/>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sp>
        <p:nvSpPr>
          <p:cNvPr id="343" name="Google Shape;343;p19"/>
          <p:cNvSpPr/>
          <p:nvPr/>
        </p:nvSpPr>
        <p:spPr>
          <a:xfrm>
            <a:off x="9532317" y="6675817"/>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grpSp>
        <p:nvGrpSpPr>
          <p:cNvPr id="344" name="Google Shape;344;p19"/>
          <p:cNvGrpSpPr/>
          <p:nvPr/>
        </p:nvGrpSpPr>
        <p:grpSpPr>
          <a:xfrm>
            <a:off x="9562589" y="2628788"/>
            <a:ext cx="380511" cy="389429"/>
            <a:chOff x="0" y="-19050"/>
            <a:chExt cx="812800" cy="831850"/>
          </a:xfrm>
        </p:grpSpPr>
        <p:sp>
          <p:nvSpPr>
            <p:cNvPr id="345" name="Google Shape;34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9562589" y="6696896"/>
            <a:ext cx="380511" cy="389429"/>
            <a:chOff x="0" y="-19050"/>
            <a:chExt cx="812800" cy="831850"/>
          </a:xfrm>
        </p:grpSpPr>
        <p:sp>
          <p:nvSpPr>
            <p:cNvPr id="348" name="Google Shape;34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9"/>
          <p:cNvSpPr/>
          <p:nvPr/>
        </p:nvSpPr>
        <p:spPr>
          <a:xfrm>
            <a:off x="8398264" y="3502272"/>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sp>
        <p:nvSpPr>
          <p:cNvPr id="351" name="Google Shape;351;p19"/>
          <p:cNvSpPr/>
          <p:nvPr/>
        </p:nvSpPr>
        <p:spPr>
          <a:xfrm>
            <a:off x="8398264" y="7570380"/>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sp>
        <p:nvSpPr>
          <p:cNvPr id="352" name="Google Shape;352;p19"/>
          <p:cNvSpPr/>
          <p:nvPr/>
        </p:nvSpPr>
        <p:spPr>
          <a:xfrm>
            <a:off x="8398264" y="8529420"/>
            <a:ext cx="441055" cy="440504"/>
          </a:xfrm>
          <a:custGeom>
            <a:rect b="b" l="l" r="r" t="t"/>
            <a:pathLst>
              <a:path extrusionOk="0" h="440504" w="441055">
                <a:moveTo>
                  <a:pt x="0" y="0"/>
                </a:moveTo>
                <a:lnTo>
                  <a:pt x="441055" y="0"/>
                </a:lnTo>
                <a:lnTo>
                  <a:pt x="441055" y="440504"/>
                </a:lnTo>
                <a:lnTo>
                  <a:pt x="0" y="440504"/>
                </a:lnTo>
                <a:lnTo>
                  <a:pt x="0" y="0"/>
                </a:lnTo>
                <a:close/>
              </a:path>
            </a:pathLst>
          </a:custGeom>
          <a:blipFill rotWithShape="1">
            <a:blip r:embed="rId5">
              <a:alphaModFix amt="43999"/>
            </a:blip>
            <a:stretch>
              <a:fillRect b="0" l="0" r="0" t="0"/>
            </a:stretch>
          </a:blipFill>
          <a:ln>
            <a:noFill/>
          </a:ln>
        </p:spPr>
      </p:sp>
      <p:grpSp>
        <p:nvGrpSpPr>
          <p:cNvPr id="353" name="Google Shape;353;p19"/>
          <p:cNvGrpSpPr/>
          <p:nvPr/>
        </p:nvGrpSpPr>
        <p:grpSpPr>
          <a:xfrm>
            <a:off x="8428536" y="3523351"/>
            <a:ext cx="380511" cy="389429"/>
            <a:chOff x="0" y="-19050"/>
            <a:chExt cx="812800" cy="831850"/>
          </a:xfrm>
        </p:grpSpPr>
        <p:sp>
          <p:nvSpPr>
            <p:cNvPr id="354" name="Google Shape;35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9"/>
          <p:cNvGrpSpPr/>
          <p:nvPr/>
        </p:nvGrpSpPr>
        <p:grpSpPr>
          <a:xfrm>
            <a:off x="8428536" y="7591459"/>
            <a:ext cx="380511" cy="389429"/>
            <a:chOff x="0" y="-19050"/>
            <a:chExt cx="812800" cy="831850"/>
          </a:xfrm>
        </p:grpSpPr>
        <p:sp>
          <p:nvSpPr>
            <p:cNvPr id="357" name="Google Shape;35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9"/>
          <p:cNvGrpSpPr/>
          <p:nvPr/>
        </p:nvGrpSpPr>
        <p:grpSpPr>
          <a:xfrm>
            <a:off x="8428536" y="8550499"/>
            <a:ext cx="380511" cy="389429"/>
            <a:chOff x="0" y="-19050"/>
            <a:chExt cx="812800" cy="831850"/>
          </a:xfrm>
        </p:grpSpPr>
        <p:sp>
          <p:nvSpPr>
            <p:cNvPr id="360" name="Google Shape;36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2" name="Google Shape;362;p19"/>
          <p:cNvPicPr preferRelativeResize="0"/>
          <p:nvPr/>
        </p:nvPicPr>
        <p:blipFill rotWithShape="1">
          <a:blip r:embed="rId6">
            <a:alphaModFix/>
          </a:blip>
          <a:srcRect b="0" l="0" r="0" t="0"/>
          <a:stretch/>
        </p:blipFill>
        <p:spPr>
          <a:xfrm>
            <a:off x="12411553" y="1701651"/>
            <a:ext cx="2379776" cy="2379776"/>
          </a:xfrm>
          <a:prstGeom prst="rect">
            <a:avLst/>
          </a:prstGeom>
          <a:noFill/>
          <a:ln>
            <a:noFill/>
          </a:ln>
        </p:spPr>
      </p:pic>
      <p:pic>
        <p:nvPicPr>
          <p:cNvPr id="363" name="Google Shape;363;p19"/>
          <p:cNvPicPr preferRelativeResize="0"/>
          <p:nvPr/>
        </p:nvPicPr>
        <p:blipFill rotWithShape="1">
          <a:blip r:embed="rId7">
            <a:alphaModFix/>
          </a:blip>
          <a:srcRect b="0" l="0" r="0" t="0"/>
          <a:stretch/>
        </p:blipFill>
        <p:spPr>
          <a:xfrm>
            <a:off x="12411553" y="4404669"/>
            <a:ext cx="2379776" cy="2379776"/>
          </a:xfrm>
          <a:prstGeom prst="rect">
            <a:avLst/>
          </a:prstGeom>
          <a:noFill/>
          <a:ln>
            <a:noFill/>
          </a:ln>
        </p:spPr>
      </p:pic>
      <p:pic>
        <p:nvPicPr>
          <p:cNvPr id="364" name="Google Shape;364;p19"/>
          <p:cNvPicPr preferRelativeResize="0"/>
          <p:nvPr/>
        </p:nvPicPr>
        <p:blipFill rotWithShape="1">
          <a:blip r:embed="rId8">
            <a:alphaModFix/>
          </a:blip>
          <a:srcRect b="0" l="0" r="0" t="0"/>
          <a:stretch/>
        </p:blipFill>
        <p:spPr>
          <a:xfrm>
            <a:off x="15147175" y="1701651"/>
            <a:ext cx="2379776" cy="2379776"/>
          </a:xfrm>
          <a:prstGeom prst="rect">
            <a:avLst/>
          </a:prstGeom>
          <a:noFill/>
          <a:ln>
            <a:noFill/>
          </a:ln>
        </p:spPr>
      </p:pic>
      <p:pic>
        <p:nvPicPr>
          <p:cNvPr id="365" name="Google Shape;365;p19"/>
          <p:cNvPicPr preferRelativeResize="0"/>
          <p:nvPr/>
        </p:nvPicPr>
        <p:blipFill rotWithShape="1">
          <a:blip r:embed="rId9">
            <a:alphaModFix/>
          </a:blip>
          <a:srcRect b="0" l="0" r="0" t="0"/>
          <a:stretch/>
        </p:blipFill>
        <p:spPr>
          <a:xfrm>
            <a:off x="15147175" y="4404669"/>
            <a:ext cx="2379776" cy="2379776"/>
          </a:xfrm>
          <a:prstGeom prst="rect">
            <a:avLst/>
          </a:prstGeom>
          <a:noFill/>
          <a:ln>
            <a:noFill/>
          </a:ln>
        </p:spPr>
      </p:pic>
      <p:sp>
        <p:nvSpPr>
          <p:cNvPr id="366" name="Google Shape;366;p19"/>
          <p:cNvSpPr/>
          <p:nvPr/>
        </p:nvSpPr>
        <p:spPr>
          <a:xfrm>
            <a:off x="13162396" y="2433872"/>
            <a:ext cx="878091" cy="878091"/>
          </a:xfrm>
          <a:custGeom>
            <a:rect b="b" l="l" r="r" t="t"/>
            <a:pathLst>
              <a:path extrusionOk="0" h="878091" w="878091">
                <a:moveTo>
                  <a:pt x="0" y="0"/>
                </a:moveTo>
                <a:lnTo>
                  <a:pt x="878091" y="0"/>
                </a:lnTo>
                <a:lnTo>
                  <a:pt x="878091" y="878090"/>
                </a:lnTo>
                <a:lnTo>
                  <a:pt x="0" y="878090"/>
                </a:lnTo>
                <a:lnTo>
                  <a:pt x="0" y="0"/>
                </a:lnTo>
                <a:close/>
              </a:path>
            </a:pathLst>
          </a:custGeom>
          <a:blipFill rotWithShape="1">
            <a:blip r:embed="rId10">
              <a:alphaModFix/>
            </a:blip>
            <a:stretch>
              <a:fillRect b="0" l="0" r="0" t="0"/>
            </a:stretch>
          </a:blipFill>
          <a:ln>
            <a:noFill/>
          </a:ln>
        </p:spPr>
      </p:sp>
      <p:sp>
        <p:nvSpPr>
          <p:cNvPr id="367" name="Google Shape;367;p19"/>
          <p:cNvSpPr/>
          <p:nvPr/>
        </p:nvSpPr>
        <p:spPr>
          <a:xfrm>
            <a:off x="15861488" y="2397342"/>
            <a:ext cx="951151" cy="951151"/>
          </a:xfrm>
          <a:custGeom>
            <a:rect b="b" l="l" r="r" t="t"/>
            <a:pathLst>
              <a:path extrusionOk="0" h="951151" w="951151">
                <a:moveTo>
                  <a:pt x="0" y="0"/>
                </a:moveTo>
                <a:lnTo>
                  <a:pt x="951151" y="0"/>
                </a:lnTo>
                <a:lnTo>
                  <a:pt x="951151" y="951151"/>
                </a:lnTo>
                <a:lnTo>
                  <a:pt x="0" y="951151"/>
                </a:lnTo>
                <a:lnTo>
                  <a:pt x="0" y="0"/>
                </a:lnTo>
                <a:close/>
              </a:path>
            </a:pathLst>
          </a:custGeom>
          <a:blipFill rotWithShape="1">
            <a:blip r:embed="rId11">
              <a:alphaModFix/>
            </a:blip>
            <a:stretch>
              <a:fillRect b="0" l="0" r="0" t="0"/>
            </a:stretch>
          </a:blipFill>
          <a:ln>
            <a:noFill/>
          </a:ln>
        </p:spPr>
      </p:sp>
      <p:sp>
        <p:nvSpPr>
          <p:cNvPr id="368" name="Google Shape;368;p19"/>
          <p:cNvSpPr/>
          <p:nvPr/>
        </p:nvSpPr>
        <p:spPr>
          <a:xfrm>
            <a:off x="13248408" y="5185212"/>
            <a:ext cx="706066" cy="808472"/>
          </a:xfrm>
          <a:custGeom>
            <a:rect b="b" l="l" r="r" t="t"/>
            <a:pathLst>
              <a:path extrusionOk="0" h="808472" w="706066">
                <a:moveTo>
                  <a:pt x="0" y="0"/>
                </a:moveTo>
                <a:lnTo>
                  <a:pt x="706066" y="0"/>
                </a:lnTo>
                <a:lnTo>
                  <a:pt x="706066" y="808473"/>
                </a:lnTo>
                <a:lnTo>
                  <a:pt x="0" y="808473"/>
                </a:lnTo>
                <a:lnTo>
                  <a:pt x="0" y="0"/>
                </a:lnTo>
                <a:close/>
              </a:path>
            </a:pathLst>
          </a:custGeom>
          <a:blipFill rotWithShape="1">
            <a:blip r:embed="rId12">
              <a:alphaModFix/>
            </a:blip>
            <a:stretch>
              <a:fillRect b="0" l="0" r="0" t="0"/>
            </a:stretch>
          </a:blipFill>
          <a:ln>
            <a:noFill/>
          </a:ln>
        </p:spPr>
      </p:sp>
      <p:sp>
        <p:nvSpPr>
          <p:cNvPr id="369" name="Google Shape;369;p19"/>
          <p:cNvSpPr/>
          <p:nvPr/>
        </p:nvSpPr>
        <p:spPr>
          <a:xfrm>
            <a:off x="15918474" y="5216314"/>
            <a:ext cx="837178" cy="756486"/>
          </a:xfrm>
          <a:custGeom>
            <a:rect b="b" l="l" r="r" t="t"/>
            <a:pathLst>
              <a:path extrusionOk="0" h="756486" w="837178">
                <a:moveTo>
                  <a:pt x="0" y="0"/>
                </a:moveTo>
                <a:lnTo>
                  <a:pt x="837178" y="0"/>
                </a:lnTo>
                <a:lnTo>
                  <a:pt x="837178" y="756487"/>
                </a:lnTo>
                <a:lnTo>
                  <a:pt x="0" y="756487"/>
                </a:lnTo>
                <a:lnTo>
                  <a:pt x="0" y="0"/>
                </a:lnTo>
                <a:close/>
              </a:path>
            </a:pathLst>
          </a:custGeom>
          <a:blipFill rotWithShape="1">
            <a:blip r:embed="rId13">
              <a:alphaModFix/>
            </a:blip>
            <a:stretch>
              <a:fillRect b="0" l="0" r="0" t="0"/>
            </a:stretch>
          </a:blipFill>
          <a:ln>
            <a:noFill/>
          </a:ln>
        </p:spPr>
      </p:sp>
      <p:sp>
        <p:nvSpPr>
          <p:cNvPr id="370" name="Google Shape;370;p19"/>
          <p:cNvSpPr txBox="1"/>
          <p:nvPr/>
        </p:nvSpPr>
        <p:spPr>
          <a:xfrm>
            <a:off x="1051779" y="5489783"/>
            <a:ext cx="1846138"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Biography</a:t>
            </a:r>
            <a:endParaRPr/>
          </a:p>
        </p:txBody>
      </p:sp>
      <p:sp>
        <p:nvSpPr>
          <p:cNvPr id="371" name="Google Shape;371;p19"/>
          <p:cNvSpPr txBox="1"/>
          <p:nvPr/>
        </p:nvSpPr>
        <p:spPr>
          <a:xfrm>
            <a:off x="1051779" y="6111939"/>
            <a:ext cx="4086000" cy="1508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
        <p:nvSpPr>
          <p:cNvPr id="372" name="Google Shape;372;p19"/>
          <p:cNvSpPr txBox="1"/>
          <p:nvPr/>
        </p:nvSpPr>
        <p:spPr>
          <a:xfrm>
            <a:off x="1051779" y="7978775"/>
            <a:ext cx="2357512" cy="1193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Age: 34</a:t>
            </a:r>
            <a:endParaRPr/>
          </a:p>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Gender: Male</a:t>
            </a:r>
            <a:endParaRPr/>
          </a:p>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Location: Austin, TX</a:t>
            </a:r>
            <a:endParaRPr/>
          </a:p>
        </p:txBody>
      </p:sp>
      <p:sp>
        <p:nvSpPr>
          <p:cNvPr id="373" name="Google Shape;373;p19"/>
          <p:cNvSpPr txBox="1"/>
          <p:nvPr/>
        </p:nvSpPr>
        <p:spPr>
          <a:xfrm>
            <a:off x="6621107" y="2968167"/>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2</a:t>
            </a:r>
            <a:endParaRPr/>
          </a:p>
        </p:txBody>
      </p:sp>
      <p:sp>
        <p:nvSpPr>
          <p:cNvPr id="374" name="Google Shape;374;p19"/>
          <p:cNvSpPr txBox="1"/>
          <p:nvPr/>
        </p:nvSpPr>
        <p:spPr>
          <a:xfrm>
            <a:off x="6621107" y="7036275"/>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2</a:t>
            </a:r>
            <a:endParaRPr/>
          </a:p>
        </p:txBody>
      </p:sp>
      <p:sp>
        <p:nvSpPr>
          <p:cNvPr id="375" name="Google Shape;375;p19"/>
          <p:cNvSpPr txBox="1"/>
          <p:nvPr/>
        </p:nvSpPr>
        <p:spPr>
          <a:xfrm>
            <a:off x="6621107" y="3896162"/>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3</a:t>
            </a:r>
            <a:endParaRPr/>
          </a:p>
        </p:txBody>
      </p:sp>
      <p:sp>
        <p:nvSpPr>
          <p:cNvPr id="376" name="Google Shape;376;p19"/>
          <p:cNvSpPr txBox="1"/>
          <p:nvPr/>
        </p:nvSpPr>
        <p:spPr>
          <a:xfrm>
            <a:off x="6621107" y="7964270"/>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3</a:t>
            </a:r>
            <a:endParaRPr/>
          </a:p>
        </p:txBody>
      </p:sp>
      <p:sp>
        <p:nvSpPr>
          <p:cNvPr id="377" name="Google Shape;377;p19"/>
          <p:cNvSpPr txBox="1"/>
          <p:nvPr/>
        </p:nvSpPr>
        <p:spPr>
          <a:xfrm>
            <a:off x="6621107" y="8923310"/>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4</a:t>
            </a:r>
            <a:endParaRPr/>
          </a:p>
        </p:txBody>
      </p:sp>
      <p:sp>
        <p:nvSpPr>
          <p:cNvPr id="378" name="Google Shape;378;p19"/>
          <p:cNvSpPr txBox="1"/>
          <p:nvPr/>
        </p:nvSpPr>
        <p:spPr>
          <a:xfrm>
            <a:off x="6621107" y="962308"/>
            <a:ext cx="1542157" cy="482599"/>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500" u="none" cap="none" strike="noStrike">
                <a:solidFill>
                  <a:srgbClr val="000000"/>
                </a:solidFill>
                <a:latin typeface="Rubik"/>
                <a:ea typeface="Rubik"/>
                <a:cs typeface="Rubik"/>
                <a:sym typeface="Rubik"/>
              </a:rPr>
              <a:t>Interests</a:t>
            </a:r>
            <a:endParaRPr/>
          </a:p>
        </p:txBody>
      </p:sp>
      <p:sp>
        <p:nvSpPr>
          <p:cNvPr id="379" name="Google Shape;379;p19"/>
          <p:cNvSpPr txBox="1"/>
          <p:nvPr/>
        </p:nvSpPr>
        <p:spPr>
          <a:xfrm>
            <a:off x="12780917" y="962308"/>
            <a:ext cx="4314606" cy="52451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Social Media Choice</a:t>
            </a:r>
            <a:endParaRPr/>
          </a:p>
        </p:txBody>
      </p:sp>
      <p:sp>
        <p:nvSpPr>
          <p:cNvPr id="380" name="Google Shape;380;p19"/>
          <p:cNvSpPr txBox="1"/>
          <p:nvPr/>
        </p:nvSpPr>
        <p:spPr>
          <a:xfrm>
            <a:off x="6621107" y="5080437"/>
            <a:ext cx="3131738" cy="482599"/>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500" u="none" cap="none" strike="noStrike">
                <a:solidFill>
                  <a:srgbClr val="000000"/>
                </a:solidFill>
                <a:latin typeface="Rubik"/>
                <a:ea typeface="Rubik"/>
                <a:cs typeface="Rubik"/>
                <a:sym typeface="Rubik"/>
              </a:rPr>
              <a:t>Personality</a:t>
            </a:r>
            <a:endParaRPr/>
          </a:p>
        </p:txBody>
      </p:sp>
      <p:sp>
        <p:nvSpPr>
          <p:cNvPr id="381" name="Google Shape;381;p19"/>
          <p:cNvSpPr txBox="1"/>
          <p:nvPr/>
        </p:nvSpPr>
        <p:spPr>
          <a:xfrm>
            <a:off x="6621107" y="2040172"/>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1</a:t>
            </a:r>
            <a:endParaRPr/>
          </a:p>
        </p:txBody>
      </p:sp>
      <p:sp>
        <p:nvSpPr>
          <p:cNvPr id="382" name="Google Shape;382;p19"/>
          <p:cNvSpPr txBox="1"/>
          <p:nvPr/>
        </p:nvSpPr>
        <p:spPr>
          <a:xfrm>
            <a:off x="6621107" y="6108280"/>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Category 1</a:t>
            </a:r>
            <a:endParaRPr/>
          </a:p>
        </p:txBody>
      </p:sp>
      <p:sp>
        <p:nvSpPr>
          <p:cNvPr id="383" name="Google Shape;383;p19"/>
          <p:cNvSpPr txBox="1"/>
          <p:nvPr/>
        </p:nvSpPr>
        <p:spPr>
          <a:xfrm>
            <a:off x="12932525" y="7376074"/>
            <a:ext cx="4022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387" name="Shape 387"/>
        <p:cNvGrpSpPr/>
        <p:nvPr/>
      </p:nvGrpSpPr>
      <p:grpSpPr>
        <a:xfrm>
          <a:off x="0" y="0"/>
          <a:ext cx="0" cy="0"/>
          <a:chOff x="0" y="0"/>
          <a:chExt cx="0" cy="0"/>
        </a:xfrm>
      </p:grpSpPr>
      <p:pic>
        <p:nvPicPr>
          <p:cNvPr id="388" name="Google Shape;388;p20"/>
          <p:cNvPicPr preferRelativeResize="0"/>
          <p:nvPr/>
        </p:nvPicPr>
        <p:blipFill rotWithShape="1">
          <a:blip r:embed="rId3">
            <a:alphaModFix/>
          </a:blip>
          <a:srcRect b="0" l="0" r="29408" t="0"/>
          <a:stretch/>
        </p:blipFill>
        <p:spPr>
          <a:xfrm>
            <a:off x="12558950" y="329425"/>
            <a:ext cx="5729049" cy="4879825"/>
          </a:xfrm>
          <a:prstGeom prst="rect">
            <a:avLst/>
          </a:prstGeom>
          <a:noFill/>
          <a:ln>
            <a:noFill/>
          </a:ln>
        </p:spPr>
      </p:pic>
      <p:pic>
        <p:nvPicPr>
          <p:cNvPr id="389" name="Google Shape;389;p20"/>
          <p:cNvPicPr preferRelativeResize="0"/>
          <p:nvPr/>
        </p:nvPicPr>
        <p:blipFill rotWithShape="1">
          <a:blip r:embed="rId4">
            <a:alphaModFix/>
          </a:blip>
          <a:srcRect b="0" l="0" r="0" t="48625"/>
          <a:stretch/>
        </p:blipFill>
        <p:spPr>
          <a:xfrm>
            <a:off x="1889525" y="0"/>
            <a:ext cx="14784200" cy="6523577"/>
          </a:xfrm>
          <a:prstGeom prst="rect">
            <a:avLst/>
          </a:prstGeom>
          <a:noFill/>
          <a:ln>
            <a:noFill/>
          </a:ln>
        </p:spPr>
      </p:pic>
      <p:grpSp>
        <p:nvGrpSpPr>
          <p:cNvPr id="390" name="Google Shape;390;p20"/>
          <p:cNvGrpSpPr/>
          <p:nvPr/>
        </p:nvGrpSpPr>
        <p:grpSpPr>
          <a:xfrm>
            <a:off x="8570287" y="5416573"/>
            <a:ext cx="4907739" cy="3323219"/>
            <a:chOff x="0" y="-22173"/>
            <a:chExt cx="6543653" cy="4430959"/>
          </a:xfrm>
        </p:grpSpPr>
        <p:sp>
          <p:nvSpPr>
            <p:cNvPr id="391" name="Google Shape;391;p20"/>
            <p:cNvSpPr/>
            <p:nvPr/>
          </p:nvSpPr>
          <p:spPr>
            <a:xfrm>
              <a:off x="0" y="0"/>
              <a:ext cx="6543653" cy="4408786"/>
            </a:xfrm>
            <a:custGeom>
              <a:rect b="b" l="l" r="r" t="t"/>
              <a:pathLst>
                <a:path extrusionOk="0" h="4408786" w="6543653">
                  <a:moveTo>
                    <a:pt x="0" y="0"/>
                  </a:moveTo>
                  <a:lnTo>
                    <a:pt x="6543653" y="0"/>
                  </a:lnTo>
                  <a:lnTo>
                    <a:pt x="6543653" y="4408786"/>
                  </a:lnTo>
                  <a:lnTo>
                    <a:pt x="0" y="4408786"/>
                  </a:lnTo>
                  <a:lnTo>
                    <a:pt x="0" y="0"/>
                  </a:lnTo>
                  <a:close/>
                </a:path>
              </a:pathLst>
            </a:custGeom>
            <a:blipFill rotWithShape="1">
              <a:blip r:embed="rId5">
                <a:alphaModFix amt="17000"/>
              </a:blip>
              <a:stretch>
                <a:fillRect b="0" l="0" r="0" t="0"/>
              </a:stretch>
            </a:blipFill>
            <a:ln>
              <a:noFill/>
            </a:ln>
          </p:spPr>
        </p:sp>
        <p:grpSp>
          <p:nvGrpSpPr>
            <p:cNvPr id="392" name="Google Shape;392;p20"/>
            <p:cNvGrpSpPr/>
            <p:nvPr/>
          </p:nvGrpSpPr>
          <p:grpSpPr>
            <a:xfrm>
              <a:off x="0" y="-22173"/>
              <a:ext cx="6148213" cy="4116983"/>
              <a:chOff x="0" y="-95250"/>
              <a:chExt cx="1557996" cy="1043270"/>
            </a:xfrm>
          </p:grpSpPr>
          <p:sp>
            <p:nvSpPr>
              <p:cNvPr id="393" name="Google Shape;393;p20"/>
              <p:cNvSpPr/>
              <p:nvPr/>
            </p:nvSpPr>
            <p:spPr>
              <a:xfrm>
                <a:off x="0" y="0"/>
                <a:ext cx="1557996" cy="948020"/>
              </a:xfrm>
              <a:custGeom>
                <a:rect b="b" l="l" r="r" t="t"/>
                <a:pathLst>
                  <a:path extrusionOk="0" h="948020" w="1557996">
                    <a:moveTo>
                      <a:pt x="50477" y="0"/>
                    </a:moveTo>
                    <a:lnTo>
                      <a:pt x="1507519" y="0"/>
                    </a:lnTo>
                    <a:cubicBezTo>
                      <a:pt x="1535397" y="0"/>
                      <a:pt x="1557996" y="22599"/>
                      <a:pt x="1557996" y="50477"/>
                    </a:cubicBezTo>
                    <a:lnTo>
                      <a:pt x="1557996" y="897543"/>
                    </a:lnTo>
                    <a:cubicBezTo>
                      <a:pt x="1557996" y="925420"/>
                      <a:pt x="1535397" y="948020"/>
                      <a:pt x="1507519" y="948020"/>
                    </a:cubicBezTo>
                    <a:lnTo>
                      <a:pt x="50477" y="948020"/>
                    </a:lnTo>
                    <a:cubicBezTo>
                      <a:pt x="22599" y="948020"/>
                      <a:pt x="0" y="925420"/>
                      <a:pt x="0" y="897543"/>
                    </a:cubicBezTo>
                    <a:lnTo>
                      <a:pt x="0" y="50477"/>
                    </a:lnTo>
                    <a:cubicBezTo>
                      <a:pt x="0" y="22599"/>
                      <a:pt x="22599" y="0"/>
                      <a:pt x="50477" y="0"/>
                    </a:cubicBezTo>
                    <a:close/>
                  </a:path>
                </a:pathLst>
              </a:custGeom>
              <a:solidFill>
                <a:srgbClr val="789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txBox="1"/>
              <p:nvPr/>
            </p:nvSpPr>
            <p:spPr>
              <a:xfrm>
                <a:off x="0" y="-95250"/>
                <a:ext cx="1557996" cy="104327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0"/>
            <p:cNvGrpSpPr/>
            <p:nvPr/>
          </p:nvGrpSpPr>
          <p:grpSpPr>
            <a:xfrm>
              <a:off x="779800" y="844507"/>
              <a:ext cx="2566469" cy="2626621"/>
              <a:chOff x="0" y="-19050"/>
              <a:chExt cx="812800" cy="831850"/>
            </a:xfrm>
          </p:grpSpPr>
          <p:sp>
            <p:nvSpPr>
              <p:cNvPr id="396" name="Google Shape;39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28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0"/>
            <p:cNvSpPr/>
            <p:nvPr/>
          </p:nvSpPr>
          <p:spPr>
            <a:xfrm>
              <a:off x="1230234" y="1103626"/>
              <a:ext cx="1722377" cy="2168535"/>
            </a:xfrm>
            <a:custGeom>
              <a:rect b="b" l="l" r="r" t="t"/>
              <a:pathLst>
                <a:path extrusionOk="0" h="2168535" w="1722377">
                  <a:moveTo>
                    <a:pt x="0" y="0"/>
                  </a:moveTo>
                  <a:lnTo>
                    <a:pt x="1722377" y="0"/>
                  </a:lnTo>
                  <a:lnTo>
                    <a:pt x="1722377" y="2168535"/>
                  </a:lnTo>
                  <a:lnTo>
                    <a:pt x="0" y="2168535"/>
                  </a:lnTo>
                  <a:lnTo>
                    <a:pt x="0" y="0"/>
                  </a:lnTo>
                  <a:close/>
                </a:path>
              </a:pathLst>
            </a:custGeom>
            <a:blipFill rotWithShape="1">
              <a:blip r:embed="rId6">
                <a:alphaModFix amt="75000"/>
              </a:blip>
              <a:stretch>
                <a:fillRect b="0" l="0" r="0" t="0"/>
              </a:stretch>
            </a:blipFill>
            <a:ln>
              <a:noFill/>
            </a:ln>
          </p:spPr>
        </p:sp>
        <p:grpSp>
          <p:nvGrpSpPr>
            <p:cNvPr id="399" name="Google Shape;399;p20"/>
            <p:cNvGrpSpPr/>
            <p:nvPr/>
          </p:nvGrpSpPr>
          <p:grpSpPr>
            <a:xfrm>
              <a:off x="3699578" y="790946"/>
              <a:ext cx="1888643" cy="482406"/>
              <a:chOff x="0" y="-104775"/>
              <a:chExt cx="632853" cy="161648"/>
            </a:xfrm>
          </p:grpSpPr>
          <p:sp>
            <p:nvSpPr>
              <p:cNvPr id="400" name="Google Shape;400;p20"/>
              <p:cNvSpPr/>
              <p:nvPr/>
            </p:nvSpPr>
            <p:spPr>
              <a:xfrm>
                <a:off x="0" y="0"/>
                <a:ext cx="632853" cy="56873"/>
              </a:xfrm>
              <a:custGeom>
                <a:rect b="b" l="l" r="r" t="t"/>
                <a:pathLst>
                  <a:path extrusionOk="0" h="56873" w="632853">
                    <a:moveTo>
                      <a:pt x="28436" y="0"/>
                    </a:moveTo>
                    <a:lnTo>
                      <a:pt x="604417" y="0"/>
                    </a:lnTo>
                    <a:cubicBezTo>
                      <a:pt x="620122" y="0"/>
                      <a:pt x="632853" y="12731"/>
                      <a:pt x="632853" y="28436"/>
                    </a:cubicBezTo>
                    <a:lnTo>
                      <a:pt x="632853" y="28436"/>
                    </a:lnTo>
                    <a:cubicBezTo>
                      <a:pt x="632853" y="44141"/>
                      <a:pt x="620122" y="56873"/>
                      <a:pt x="604417" y="56873"/>
                    </a:cubicBezTo>
                    <a:lnTo>
                      <a:pt x="28436" y="56873"/>
                    </a:lnTo>
                    <a:cubicBezTo>
                      <a:pt x="12731" y="56873"/>
                      <a:pt x="0" y="44141"/>
                      <a:pt x="0" y="28436"/>
                    </a:cubicBezTo>
                    <a:lnTo>
                      <a:pt x="0" y="28436"/>
                    </a:lnTo>
                    <a:cubicBezTo>
                      <a:pt x="0" y="12731"/>
                      <a:pt x="12731" y="0"/>
                      <a:pt x="28436" y="0"/>
                    </a:cubicBezTo>
                    <a:close/>
                  </a:path>
                </a:pathLst>
              </a:custGeom>
              <a:solidFill>
                <a:srgbClr val="628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txBox="1"/>
              <p:nvPr/>
            </p:nvSpPr>
            <p:spPr>
              <a:xfrm>
                <a:off x="0" y="-104775"/>
                <a:ext cx="632853" cy="16164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0"/>
            <p:cNvGrpSpPr/>
            <p:nvPr/>
          </p:nvGrpSpPr>
          <p:grpSpPr>
            <a:xfrm>
              <a:off x="3699578" y="1245785"/>
              <a:ext cx="1888643" cy="482406"/>
              <a:chOff x="0" y="-104775"/>
              <a:chExt cx="632853" cy="161648"/>
            </a:xfrm>
          </p:grpSpPr>
          <p:sp>
            <p:nvSpPr>
              <p:cNvPr id="403" name="Google Shape;403;p20"/>
              <p:cNvSpPr/>
              <p:nvPr/>
            </p:nvSpPr>
            <p:spPr>
              <a:xfrm>
                <a:off x="0" y="0"/>
                <a:ext cx="632853" cy="56873"/>
              </a:xfrm>
              <a:custGeom>
                <a:rect b="b" l="l" r="r" t="t"/>
                <a:pathLst>
                  <a:path extrusionOk="0" h="56873" w="632853">
                    <a:moveTo>
                      <a:pt x="28436" y="0"/>
                    </a:moveTo>
                    <a:lnTo>
                      <a:pt x="604417" y="0"/>
                    </a:lnTo>
                    <a:cubicBezTo>
                      <a:pt x="620122" y="0"/>
                      <a:pt x="632853" y="12731"/>
                      <a:pt x="632853" y="28436"/>
                    </a:cubicBezTo>
                    <a:lnTo>
                      <a:pt x="632853" y="28436"/>
                    </a:lnTo>
                    <a:cubicBezTo>
                      <a:pt x="632853" y="44141"/>
                      <a:pt x="620122" y="56873"/>
                      <a:pt x="604417" y="56873"/>
                    </a:cubicBezTo>
                    <a:lnTo>
                      <a:pt x="28436" y="56873"/>
                    </a:lnTo>
                    <a:cubicBezTo>
                      <a:pt x="12731" y="56873"/>
                      <a:pt x="0" y="44141"/>
                      <a:pt x="0" y="28436"/>
                    </a:cubicBezTo>
                    <a:lnTo>
                      <a:pt x="0" y="28436"/>
                    </a:lnTo>
                    <a:cubicBezTo>
                      <a:pt x="0" y="12731"/>
                      <a:pt x="12731" y="0"/>
                      <a:pt x="28436" y="0"/>
                    </a:cubicBezTo>
                    <a:close/>
                  </a:path>
                </a:pathLst>
              </a:custGeom>
              <a:solidFill>
                <a:srgbClr val="628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txBox="1"/>
              <p:nvPr/>
            </p:nvSpPr>
            <p:spPr>
              <a:xfrm>
                <a:off x="0" y="-104775"/>
                <a:ext cx="632853" cy="16164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20"/>
            <p:cNvGrpSpPr/>
            <p:nvPr/>
          </p:nvGrpSpPr>
          <p:grpSpPr>
            <a:xfrm>
              <a:off x="3699578" y="1700002"/>
              <a:ext cx="1888643" cy="482406"/>
              <a:chOff x="0" y="-104775"/>
              <a:chExt cx="632853" cy="161648"/>
            </a:xfrm>
          </p:grpSpPr>
          <p:sp>
            <p:nvSpPr>
              <p:cNvPr id="406" name="Google Shape;406;p20"/>
              <p:cNvSpPr/>
              <p:nvPr/>
            </p:nvSpPr>
            <p:spPr>
              <a:xfrm>
                <a:off x="0" y="0"/>
                <a:ext cx="632853" cy="56873"/>
              </a:xfrm>
              <a:custGeom>
                <a:rect b="b" l="l" r="r" t="t"/>
                <a:pathLst>
                  <a:path extrusionOk="0" h="56873" w="632853">
                    <a:moveTo>
                      <a:pt x="28436" y="0"/>
                    </a:moveTo>
                    <a:lnTo>
                      <a:pt x="604417" y="0"/>
                    </a:lnTo>
                    <a:cubicBezTo>
                      <a:pt x="620122" y="0"/>
                      <a:pt x="632853" y="12731"/>
                      <a:pt x="632853" y="28436"/>
                    </a:cubicBezTo>
                    <a:lnTo>
                      <a:pt x="632853" y="28436"/>
                    </a:lnTo>
                    <a:cubicBezTo>
                      <a:pt x="632853" y="44141"/>
                      <a:pt x="620122" y="56873"/>
                      <a:pt x="604417" y="56873"/>
                    </a:cubicBezTo>
                    <a:lnTo>
                      <a:pt x="28436" y="56873"/>
                    </a:lnTo>
                    <a:cubicBezTo>
                      <a:pt x="12731" y="56873"/>
                      <a:pt x="0" y="44141"/>
                      <a:pt x="0" y="28436"/>
                    </a:cubicBezTo>
                    <a:lnTo>
                      <a:pt x="0" y="28436"/>
                    </a:lnTo>
                    <a:cubicBezTo>
                      <a:pt x="0" y="12731"/>
                      <a:pt x="12731" y="0"/>
                      <a:pt x="28436" y="0"/>
                    </a:cubicBezTo>
                    <a:close/>
                  </a:path>
                </a:pathLst>
              </a:custGeom>
              <a:solidFill>
                <a:srgbClr val="628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txBox="1"/>
              <p:nvPr/>
            </p:nvSpPr>
            <p:spPr>
              <a:xfrm>
                <a:off x="0" y="-104775"/>
                <a:ext cx="632853" cy="16164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20"/>
            <p:cNvGrpSpPr/>
            <p:nvPr/>
          </p:nvGrpSpPr>
          <p:grpSpPr>
            <a:xfrm>
              <a:off x="3699578" y="2653876"/>
              <a:ext cx="1888643" cy="482406"/>
              <a:chOff x="0" y="-104775"/>
              <a:chExt cx="632853" cy="161648"/>
            </a:xfrm>
          </p:grpSpPr>
          <p:sp>
            <p:nvSpPr>
              <p:cNvPr id="409" name="Google Shape;409;p20"/>
              <p:cNvSpPr/>
              <p:nvPr/>
            </p:nvSpPr>
            <p:spPr>
              <a:xfrm>
                <a:off x="0" y="0"/>
                <a:ext cx="632853" cy="56873"/>
              </a:xfrm>
              <a:custGeom>
                <a:rect b="b" l="l" r="r" t="t"/>
                <a:pathLst>
                  <a:path extrusionOk="0" h="56873" w="632853">
                    <a:moveTo>
                      <a:pt x="28436" y="0"/>
                    </a:moveTo>
                    <a:lnTo>
                      <a:pt x="604417" y="0"/>
                    </a:lnTo>
                    <a:cubicBezTo>
                      <a:pt x="620122" y="0"/>
                      <a:pt x="632853" y="12731"/>
                      <a:pt x="632853" y="28436"/>
                    </a:cubicBezTo>
                    <a:lnTo>
                      <a:pt x="632853" y="28436"/>
                    </a:lnTo>
                    <a:cubicBezTo>
                      <a:pt x="632853" y="44141"/>
                      <a:pt x="620122" y="56873"/>
                      <a:pt x="604417" y="56873"/>
                    </a:cubicBezTo>
                    <a:lnTo>
                      <a:pt x="28436" y="56873"/>
                    </a:lnTo>
                    <a:cubicBezTo>
                      <a:pt x="12731" y="56873"/>
                      <a:pt x="0" y="44141"/>
                      <a:pt x="0" y="28436"/>
                    </a:cubicBezTo>
                    <a:lnTo>
                      <a:pt x="0" y="28436"/>
                    </a:lnTo>
                    <a:cubicBezTo>
                      <a:pt x="0" y="12731"/>
                      <a:pt x="12731" y="0"/>
                      <a:pt x="28436" y="0"/>
                    </a:cubicBezTo>
                    <a:close/>
                  </a:path>
                </a:pathLst>
              </a:custGeom>
              <a:solidFill>
                <a:srgbClr val="628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txBox="1"/>
              <p:nvPr/>
            </p:nvSpPr>
            <p:spPr>
              <a:xfrm>
                <a:off x="0" y="-104775"/>
                <a:ext cx="632853" cy="161648"/>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1" name="Google Shape;411;p20"/>
          <p:cNvSpPr txBox="1"/>
          <p:nvPr/>
        </p:nvSpPr>
        <p:spPr>
          <a:xfrm>
            <a:off x="3913516" y="617069"/>
            <a:ext cx="10460968" cy="3673987"/>
          </a:xfrm>
          <a:prstGeom prst="rect">
            <a:avLst/>
          </a:prstGeom>
          <a:noFill/>
          <a:ln>
            <a:noFill/>
          </a:ln>
        </p:spPr>
        <p:txBody>
          <a:bodyPr anchorCtr="0" anchor="t" bIns="0" lIns="0" spcFirstLastPara="1" rIns="0" wrap="square" tIns="0">
            <a:spAutoFit/>
          </a:bodyPr>
          <a:lstStyle/>
          <a:p>
            <a:pPr indent="0" lvl="0" marL="0" marR="0" rtl="0" algn="ctr">
              <a:lnSpc>
                <a:spcPct val="166022"/>
              </a:lnSpc>
              <a:spcBef>
                <a:spcPts val="0"/>
              </a:spcBef>
              <a:spcAft>
                <a:spcPts val="0"/>
              </a:spcAft>
              <a:buNone/>
            </a:pPr>
            <a:r>
              <a:rPr b="1" i="0" lang="en-US" sz="4447" u="none" cap="none" strike="noStrike">
                <a:solidFill>
                  <a:srgbClr val="000000"/>
                </a:solidFill>
                <a:latin typeface="Comfortaa"/>
                <a:ea typeface="Comfortaa"/>
                <a:cs typeface="Comfortaa"/>
                <a:sym typeface="Comfortaa"/>
              </a:rPr>
              <a:t>Lorem ipsum dolor sit amet, consectetur adipiscing elit, sed do eiusmod tempor incididunt ut labore et dolore magna aliqua.</a:t>
            </a:r>
            <a:endParaRPr/>
          </a:p>
        </p:txBody>
      </p:sp>
      <p:pic>
        <p:nvPicPr>
          <p:cNvPr id="412" name="Google Shape;412;p20"/>
          <p:cNvPicPr preferRelativeResize="0"/>
          <p:nvPr/>
        </p:nvPicPr>
        <p:blipFill rotWithShape="1">
          <a:blip r:embed="rId7">
            <a:alphaModFix/>
          </a:blip>
          <a:srcRect b="0" l="22532" r="19601" t="0"/>
          <a:stretch/>
        </p:blipFill>
        <p:spPr>
          <a:xfrm>
            <a:off x="-641871" y="1970883"/>
            <a:ext cx="8928939" cy="10287000"/>
          </a:xfrm>
          <a:prstGeom prst="rect">
            <a:avLst/>
          </a:prstGeom>
          <a:noFill/>
          <a:ln>
            <a:noFill/>
          </a:ln>
        </p:spPr>
      </p:pic>
      <p:pic>
        <p:nvPicPr>
          <p:cNvPr id="413" name="Google Shape;413;p20"/>
          <p:cNvPicPr preferRelativeResize="0"/>
          <p:nvPr/>
        </p:nvPicPr>
        <p:blipFill rotWithShape="1">
          <a:blip r:embed="rId8">
            <a:alphaModFix/>
          </a:blip>
          <a:srcRect b="0" l="0" r="26199" t="0"/>
          <a:stretch/>
        </p:blipFill>
        <p:spPr>
          <a:xfrm>
            <a:off x="12186900" y="5899900"/>
            <a:ext cx="6101100" cy="438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73D1"/>
        </a:solidFill>
      </p:bgPr>
    </p:bg>
    <p:spTree>
      <p:nvGrpSpPr>
        <p:cNvPr id="417" name="Shape 417"/>
        <p:cNvGrpSpPr/>
        <p:nvPr/>
      </p:nvGrpSpPr>
      <p:grpSpPr>
        <a:xfrm>
          <a:off x="0" y="0"/>
          <a:ext cx="0" cy="0"/>
          <a:chOff x="0" y="0"/>
          <a:chExt cx="0" cy="0"/>
        </a:xfrm>
      </p:grpSpPr>
      <p:sp>
        <p:nvSpPr>
          <p:cNvPr id="418" name="Google Shape;418;p21"/>
          <p:cNvSpPr/>
          <p:nvPr/>
        </p:nvSpPr>
        <p:spPr>
          <a:xfrm>
            <a:off x="2119634" y="1964372"/>
            <a:ext cx="3330881" cy="3435299"/>
          </a:xfrm>
          <a:custGeom>
            <a:rect b="b" l="l" r="r" t="t"/>
            <a:pathLst>
              <a:path extrusionOk="0" h="3435299" w="3330881">
                <a:moveTo>
                  <a:pt x="0" y="0"/>
                </a:moveTo>
                <a:lnTo>
                  <a:pt x="3330881" y="0"/>
                </a:lnTo>
                <a:lnTo>
                  <a:pt x="3330881" y="3435300"/>
                </a:lnTo>
                <a:lnTo>
                  <a:pt x="0" y="3435300"/>
                </a:lnTo>
                <a:lnTo>
                  <a:pt x="0" y="0"/>
                </a:lnTo>
                <a:close/>
              </a:path>
            </a:pathLst>
          </a:custGeom>
          <a:blipFill rotWithShape="1">
            <a:blip r:embed="rId3">
              <a:alphaModFix amt="40000"/>
            </a:blip>
            <a:stretch>
              <a:fillRect b="0" l="-1629" r="-1630" t="0"/>
            </a:stretch>
          </a:blipFill>
          <a:ln>
            <a:noFill/>
          </a:ln>
        </p:spPr>
      </p:sp>
      <p:grpSp>
        <p:nvGrpSpPr>
          <p:cNvPr id="419" name="Google Shape;419;p21"/>
          <p:cNvGrpSpPr/>
          <p:nvPr/>
        </p:nvGrpSpPr>
        <p:grpSpPr>
          <a:xfrm>
            <a:off x="2304445" y="2129397"/>
            <a:ext cx="2963790" cy="3033254"/>
            <a:chOff x="0" y="-19050"/>
            <a:chExt cx="812800" cy="831850"/>
          </a:xfrm>
        </p:grpSpPr>
        <p:sp>
          <p:nvSpPr>
            <p:cNvPr id="420" name="Google Shape;42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21"/>
          <p:cNvSpPr/>
          <p:nvPr/>
        </p:nvSpPr>
        <p:spPr>
          <a:xfrm rot="10800000">
            <a:off x="6796806" y="2331449"/>
            <a:ext cx="12785065" cy="8613937"/>
          </a:xfrm>
          <a:custGeom>
            <a:rect b="b" l="l" r="r" t="t"/>
            <a:pathLst>
              <a:path extrusionOk="0" h="8613937" w="12785065">
                <a:moveTo>
                  <a:pt x="0" y="0"/>
                </a:moveTo>
                <a:lnTo>
                  <a:pt x="12785065" y="0"/>
                </a:lnTo>
                <a:lnTo>
                  <a:pt x="12785065" y="8613937"/>
                </a:lnTo>
                <a:lnTo>
                  <a:pt x="0" y="8613937"/>
                </a:lnTo>
                <a:lnTo>
                  <a:pt x="0" y="0"/>
                </a:lnTo>
                <a:close/>
              </a:path>
            </a:pathLst>
          </a:custGeom>
          <a:blipFill rotWithShape="1">
            <a:blip r:embed="rId4">
              <a:alphaModFix amt="23000"/>
            </a:blip>
            <a:stretch>
              <a:fillRect b="0" l="0" r="0" t="0"/>
            </a:stretch>
          </a:blipFill>
          <a:ln>
            <a:noFill/>
          </a:ln>
        </p:spPr>
      </p:sp>
      <p:sp>
        <p:nvSpPr>
          <p:cNvPr id="423" name="Google Shape;423;p21"/>
          <p:cNvSpPr txBox="1"/>
          <p:nvPr/>
        </p:nvSpPr>
        <p:spPr>
          <a:xfrm>
            <a:off x="10428527" y="2096617"/>
            <a:ext cx="5345737" cy="52451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Buyer Personality Slider</a:t>
            </a:r>
            <a:endParaRPr/>
          </a:p>
        </p:txBody>
      </p:sp>
      <p:grpSp>
        <p:nvGrpSpPr>
          <p:cNvPr id="424" name="Google Shape;424;p21"/>
          <p:cNvGrpSpPr/>
          <p:nvPr/>
        </p:nvGrpSpPr>
        <p:grpSpPr>
          <a:xfrm>
            <a:off x="7533633" y="2611900"/>
            <a:ext cx="11214544" cy="8482723"/>
            <a:chOff x="0" y="-95250"/>
            <a:chExt cx="2953625" cy="2234133"/>
          </a:xfrm>
        </p:grpSpPr>
        <p:sp>
          <p:nvSpPr>
            <p:cNvPr id="425" name="Google Shape;425;p21"/>
            <p:cNvSpPr/>
            <p:nvPr/>
          </p:nvSpPr>
          <p:spPr>
            <a:xfrm>
              <a:off x="0" y="0"/>
              <a:ext cx="2953625" cy="2138883"/>
            </a:xfrm>
            <a:custGeom>
              <a:rect b="b" l="l" r="r" t="t"/>
              <a:pathLst>
                <a:path extrusionOk="0" h="2138883" w="2953625">
                  <a:moveTo>
                    <a:pt x="35208" y="0"/>
                  </a:moveTo>
                  <a:lnTo>
                    <a:pt x="2918417" y="0"/>
                  </a:lnTo>
                  <a:cubicBezTo>
                    <a:pt x="2937862" y="0"/>
                    <a:pt x="2953625" y="15763"/>
                    <a:pt x="2953625" y="35208"/>
                  </a:cubicBezTo>
                  <a:lnTo>
                    <a:pt x="2953625" y="2103675"/>
                  </a:lnTo>
                  <a:cubicBezTo>
                    <a:pt x="2953625" y="2113013"/>
                    <a:pt x="2949915" y="2121968"/>
                    <a:pt x="2943313" y="2128571"/>
                  </a:cubicBezTo>
                  <a:cubicBezTo>
                    <a:pt x="2936710" y="2135174"/>
                    <a:pt x="2927755" y="2138883"/>
                    <a:pt x="2918417" y="2138883"/>
                  </a:cubicBezTo>
                  <a:lnTo>
                    <a:pt x="35208" y="2138883"/>
                  </a:lnTo>
                  <a:cubicBezTo>
                    <a:pt x="15763" y="2138883"/>
                    <a:pt x="0" y="2123120"/>
                    <a:pt x="0" y="2103675"/>
                  </a:cubicBezTo>
                  <a:lnTo>
                    <a:pt x="0" y="35208"/>
                  </a:lnTo>
                  <a:cubicBezTo>
                    <a:pt x="0" y="25870"/>
                    <a:pt x="3709" y="16915"/>
                    <a:pt x="10312" y="10312"/>
                  </a:cubicBezTo>
                  <a:cubicBezTo>
                    <a:pt x="16915" y="3709"/>
                    <a:pt x="25870" y="0"/>
                    <a:pt x="352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txBox="1"/>
            <p:nvPr/>
          </p:nvSpPr>
          <p:spPr>
            <a:xfrm>
              <a:off x="0" y="-95250"/>
              <a:ext cx="2953625" cy="2234133"/>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27" name="Google Shape;427;p21"/>
          <p:cNvCxnSpPr/>
          <p:nvPr/>
        </p:nvCxnSpPr>
        <p:spPr>
          <a:xfrm>
            <a:off x="8247548" y="3967772"/>
            <a:ext cx="9287977" cy="0"/>
          </a:xfrm>
          <a:prstGeom prst="straightConnector1">
            <a:avLst/>
          </a:prstGeom>
          <a:noFill/>
          <a:ln cap="flat" cmpd="sng" w="38100">
            <a:solidFill>
              <a:srgbClr val="000000"/>
            </a:solidFill>
            <a:prstDash val="solid"/>
            <a:round/>
            <a:headEnd len="sm" w="sm" type="none"/>
            <a:tailEnd len="sm" w="sm" type="none"/>
          </a:ln>
        </p:spPr>
      </p:cxnSp>
      <p:sp>
        <p:nvSpPr>
          <p:cNvPr id="428" name="Google Shape;428;p21"/>
          <p:cNvSpPr/>
          <p:nvPr/>
        </p:nvSpPr>
        <p:spPr>
          <a:xfrm>
            <a:off x="12691894"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29" name="Google Shape;429;p21"/>
          <p:cNvGrpSpPr/>
          <p:nvPr/>
        </p:nvGrpSpPr>
        <p:grpSpPr>
          <a:xfrm>
            <a:off x="12715989" y="3734559"/>
            <a:ext cx="413981" cy="423684"/>
            <a:chOff x="0" y="-19050"/>
            <a:chExt cx="812800" cy="831850"/>
          </a:xfrm>
        </p:grpSpPr>
        <p:sp>
          <p:nvSpPr>
            <p:cNvPr id="430" name="Google Shape;43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2" name="Google Shape;432;p21"/>
          <p:cNvSpPr/>
          <p:nvPr/>
        </p:nvSpPr>
        <p:spPr>
          <a:xfrm>
            <a:off x="14184936"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33" name="Google Shape;433;p21"/>
          <p:cNvGrpSpPr/>
          <p:nvPr/>
        </p:nvGrpSpPr>
        <p:grpSpPr>
          <a:xfrm>
            <a:off x="14209032" y="3734559"/>
            <a:ext cx="413981" cy="423684"/>
            <a:chOff x="0" y="-19050"/>
            <a:chExt cx="812800" cy="831850"/>
          </a:xfrm>
        </p:grpSpPr>
        <p:sp>
          <p:nvSpPr>
            <p:cNvPr id="434" name="Google Shape;43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21"/>
          <p:cNvSpPr/>
          <p:nvPr/>
        </p:nvSpPr>
        <p:spPr>
          <a:xfrm>
            <a:off x="15677979"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37" name="Google Shape;437;p21"/>
          <p:cNvGrpSpPr/>
          <p:nvPr/>
        </p:nvGrpSpPr>
        <p:grpSpPr>
          <a:xfrm>
            <a:off x="15702075" y="3734559"/>
            <a:ext cx="413981" cy="423684"/>
            <a:chOff x="0" y="-19050"/>
            <a:chExt cx="812800" cy="831850"/>
          </a:xfrm>
        </p:grpSpPr>
        <p:sp>
          <p:nvSpPr>
            <p:cNvPr id="438" name="Google Shape;43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21"/>
          <p:cNvSpPr/>
          <p:nvPr/>
        </p:nvSpPr>
        <p:spPr>
          <a:xfrm>
            <a:off x="11198851"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41" name="Google Shape;441;p21"/>
          <p:cNvGrpSpPr/>
          <p:nvPr/>
        </p:nvGrpSpPr>
        <p:grpSpPr>
          <a:xfrm>
            <a:off x="11222947" y="3734559"/>
            <a:ext cx="413981" cy="423684"/>
            <a:chOff x="0" y="-19050"/>
            <a:chExt cx="812800" cy="831850"/>
          </a:xfrm>
        </p:grpSpPr>
        <p:sp>
          <p:nvSpPr>
            <p:cNvPr id="442" name="Google Shape;44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21"/>
          <p:cNvSpPr/>
          <p:nvPr/>
        </p:nvSpPr>
        <p:spPr>
          <a:xfrm>
            <a:off x="9705808"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45" name="Google Shape;445;p21"/>
          <p:cNvGrpSpPr/>
          <p:nvPr/>
        </p:nvGrpSpPr>
        <p:grpSpPr>
          <a:xfrm>
            <a:off x="9729904" y="3734559"/>
            <a:ext cx="413981" cy="423684"/>
            <a:chOff x="0" y="-19050"/>
            <a:chExt cx="812800" cy="831850"/>
          </a:xfrm>
        </p:grpSpPr>
        <p:sp>
          <p:nvSpPr>
            <p:cNvPr id="446" name="Google Shape;44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21"/>
          <p:cNvSpPr/>
          <p:nvPr/>
        </p:nvSpPr>
        <p:spPr>
          <a:xfrm>
            <a:off x="8212765"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49" name="Google Shape;449;p21"/>
          <p:cNvGrpSpPr/>
          <p:nvPr/>
        </p:nvGrpSpPr>
        <p:grpSpPr>
          <a:xfrm>
            <a:off x="8236861" y="3734559"/>
            <a:ext cx="413981" cy="423684"/>
            <a:chOff x="0" y="-19050"/>
            <a:chExt cx="812800" cy="831850"/>
          </a:xfrm>
        </p:grpSpPr>
        <p:sp>
          <p:nvSpPr>
            <p:cNvPr id="450" name="Google Shape;45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1"/>
          <p:cNvSpPr/>
          <p:nvPr/>
        </p:nvSpPr>
        <p:spPr>
          <a:xfrm>
            <a:off x="17171022" y="3711639"/>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53" name="Google Shape;453;p21"/>
          <p:cNvGrpSpPr/>
          <p:nvPr/>
        </p:nvGrpSpPr>
        <p:grpSpPr>
          <a:xfrm>
            <a:off x="17195118" y="3734559"/>
            <a:ext cx="413981" cy="423684"/>
            <a:chOff x="0" y="-19050"/>
            <a:chExt cx="812800" cy="831850"/>
          </a:xfrm>
        </p:grpSpPr>
        <p:sp>
          <p:nvSpPr>
            <p:cNvPr id="454" name="Google Shape;45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56" name="Google Shape;456;p21"/>
          <p:cNvCxnSpPr/>
          <p:nvPr/>
        </p:nvCxnSpPr>
        <p:spPr>
          <a:xfrm>
            <a:off x="8247548" y="5398345"/>
            <a:ext cx="9287977" cy="0"/>
          </a:xfrm>
          <a:prstGeom prst="straightConnector1">
            <a:avLst/>
          </a:prstGeom>
          <a:noFill/>
          <a:ln cap="flat" cmpd="sng" w="38100">
            <a:solidFill>
              <a:srgbClr val="000000"/>
            </a:solidFill>
            <a:prstDash val="solid"/>
            <a:round/>
            <a:headEnd len="sm" w="sm" type="none"/>
            <a:tailEnd len="sm" w="sm" type="none"/>
          </a:ln>
        </p:spPr>
      </p:cxnSp>
      <p:sp>
        <p:nvSpPr>
          <p:cNvPr id="457" name="Google Shape;457;p21"/>
          <p:cNvSpPr/>
          <p:nvPr/>
        </p:nvSpPr>
        <p:spPr>
          <a:xfrm>
            <a:off x="12691894"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58" name="Google Shape;458;p21"/>
          <p:cNvGrpSpPr/>
          <p:nvPr/>
        </p:nvGrpSpPr>
        <p:grpSpPr>
          <a:xfrm>
            <a:off x="12715989" y="5165132"/>
            <a:ext cx="413981" cy="423684"/>
            <a:chOff x="0" y="-19050"/>
            <a:chExt cx="812800" cy="831850"/>
          </a:xfrm>
        </p:grpSpPr>
        <p:sp>
          <p:nvSpPr>
            <p:cNvPr id="459" name="Google Shape;45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1" name="Google Shape;461;p21"/>
          <p:cNvSpPr/>
          <p:nvPr/>
        </p:nvSpPr>
        <p:spPr>
          <a:xfrm>
            <a:off x="14184936"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62" name="Google Shape;462;p21"/>
          <p:cNvGrpSpPr/>
          <p:nvPr/>
        </p:nvGrpSpPr>
        <p:grpSpPr>
          <a:xfrm>
            <a:off x="14209032" y="5165132"/>
            <a:ext cx="413981" cy="423684"/>
            <a:chOff x="0" y="-19050"/>
            <a:chExt cx="812800" cy="831850"/>
          </a:xfrm>
        </p:grpSpPr>
        <p:sp>
          <p:nvSpPr>
            <p:cNvPr id="463" name="Google Shape;46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21"/>
          <p:cNvSpPr/>
          <p:nvPr/>
        </p:nvSpPr>
        <p:spPr>
          <a:xfrm>
            <a:off x="15677979"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66" name="Google Shape;466;p21"/>
          <p:cNvGrpSpPr/>
          <p:nvPr/>
        </p:nvGrpSpPr>
        <p:grpSpPr>
          <a:xfrm>
            <a:off x="15702075" y="5165132"/>
            <a:ext cx="413981" cy="423684"/>
            <a:chOff x="0" y="-19050"/>
            <a:chExt cx="812800" cy="831850"/>
          </a:xfrm>
        </p:grpSpPr>
        <p:sp>
          <p:nvSpPr>
            <p:cNvPr id="467" name="Google Shape;46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21"/>
          <p:cNvSpPr/>
          <p:nvPr/>
        </p:nvSpPr>
        <p:spPr>
          <a:xfrm>
            <a:off x="11198851"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70" name="Google Shape;470;p21"/>
          <p:cNvGrpSpPr/>
          <p:nvPr/>
        </p:nvGrpSpPr>
        <p:grpSpPr>
          <a:xfrm>
            <a:off x="11222947" y="5165132"/>
            <a:ext cx="413981" cy="423684"/>
            <a:chOff x="0" y="-19050"/>
            <a:chExt cx="812800" cy="831850"/>
          </a:xfrm>
        </p:grpSpPr>
        <p:sp>
          <p:nvSpPr>
            <p:cNvPr id="471" name="Google Shape;47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3" name="Google Shape;473;p21"/>
          <p:cNvSpPr/>
          <p:nvPr/>
        </p:nvSpPr>
        <p:spPr>
          <a:xfrm>
            <a:off x="9705808"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74" name="Google Shape;474;p21"/>
          <p:cNvGrpSpPr/>
          <p:nvPr/>
        </p:nvGrpSpPr>
        <p:grpSpPr>
          <a:xfrm>
            <a:off x="9729904" y="5165132"/>
            <a:ext cx="413981" cy="423684"/>
            <a:chOff x="0" y="-19050"/>
            <a:chExt cx="812800" cy="831850"/>
          </a:xfrm>
        </p:grpSpPr>
        <p:sp>
          <p:nvSpPr>
            <p:cNvPr id="475" name="Google Shape;47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7" name="Google Shape;477;p21"/>
          <p:cNvSpPr/>
          <p:nvPr/>
        </p:nvSpPr>
        <p:spPr>
          <a:xfrm>
            <a:off x="8212765"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78" name="Google Shape;478;p21"/>
          <p:cNvGrpSpPr/>
          <p:nvPr/>
        </p:nvGrpSpPr>
        <p:grpSpPr>
          <a:xfrm>
            <a:off x="8236861" y="5165132"/>
            <a:ext cx="413981" cy="423684"/>
            <a:chOff x="0" y="-19050"/>
            <a:chExt cx="812800" cy="831850"/>
          </a:xfrm>
        </p:grpSpPr>
        <p:sp>
          <p:nvSpPr>
            <p:cNvPr id="479" name="Google Shape;47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1" name="Google Shape;481;p21"/>
          <p:cNvSpPr/>
          <p:nvPr/>
        </p:nvSpPr>
        <p:spPr>
          <a:xfrm>
            <a:off x="17171022" y="5142212"/>
            <a:ext cx="459753" cy="474166"/>
          </a:xfrm>
          <a:custGeom>
            <a:rect b="b" l="l" r="r" t="t"/>
            <a:pathLst>
              <a:path extrusionOk="0" h="474166" w="459753">
                <a:moveTo>
                  <a:pt x="0" y="0"/>
                </a:moveTo>
                <a:lnTo>
                  <a:pt x="459753" y="0"/>
                </a:lnTo>
                <a:lnTo>
                  <a:pt x="459753" y="474165"/>
                </a:lnTo>
                <a:lnTo>
                  <a:pt x="0" y="474165"/>
                </a:lnTo>
                <a:lnTo>
                  <a:pt x="0" y="0"/>
                </a:lnTo>
                <a:close/>
              </a:path>
            </a:pathLst>
          </a:custGeom>
          <a:blipFill rotWithShape="1">
            <a:blip r:embed="rId3">
              <a:alphaModFix amt="40000"/>
            </a:blip>
            <a:stretch>
              <a:fillRect b="0" l="-1629" r="-1630" t="0"/>
            </a:stretch>
          </a:blipFill>
          <a:ln>
            <a:noFill/>
          </a:ln>
        </p:spPr>
      </p:sp>
      <p:grpSp>
        <p:nvGrpSpPr>
          <p:cNvPr id="482" name="Google Shape;482;p21"/>
          <p:cNvGrpSpPr/>
          <p:nvPr/>
        </p:nvGrpSpPr>
        <p:grpSpPr>
          <a:xfrm>
            <a:off x="17195118" y="5165132"/>
            <a:ext cx="413981" cy="423684"/>
            <a:chOff x="0" y="-19050"/>
            <a:chExt cx="812800" cy="831850"/>
          </a:xfrm>
        </p:grpSpPr>
        <p:sp>
          <p:nvSpPr>
            <p:cNvPr id="483" name="Google Shape;48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85" name="Google Shape;485;p21"/>
          <p:cNvCxnSpPr/>
          <p:nvPr/>
        </p:nvCxnSpPr>
        <p:spPr>
          <a:xfrm>
            <a:off x="8247548" y="6828917"/>
            <a:ext cx="9287977" cy="0"/>
          </a:xfrm>
          <a:prstGeom prst="straightConnector1">
            <a:avLst/>
          </a:prstGeom>
          <a:noFill/>
          <a:ln cap="flat" cmpd="sng" w="38100">
            <a:solidFill>
              <a:srgbClr val="000000"/>
            </a:solidFill>
            <a:prstDash val="solid"/>
            <a:round/>
            <a:headEnd len="sm" w="sm" type="none"/>
            <a:tailEnd len="sm" w="sm" type="none"/>
          </a:ln>
        </p:spPr>
      </p:cxnSp>
      <p:sp>
        <p:nvSpPr>
          <p:cNvPr id="486" name="Google Shape;486;p21"/>
          <p:cNvSpPr/>
          <p:nvPr/>
        </p:nvSpPr>
        <p:spPr>
          <a:xfrm>
            <a:off x="12691894"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87" name="Google Shape;487;p21"/>
          <p:cNvGrpSpPr/>
          <p:nvPr/>
        </p:nvGrpSpPr>
        <p:grpSpPr>
          <a:xfrm>
            <a:off x="12715989" y="6595705"/>
            <a:ext cx="413981" cy="423684"/>
            <a:chOff x="0" y="-19050"/>
            <a:chExt cx="812800" cy="831850"/>
          </a:xfrm>
        </p:grpSpPr>
        <p:sp>
          <p:nvSpPr>
            <p:cNvPr id="488" name="Google Shape;48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21"/>
          <p:cNvSpPr/>
          <p:nvPr/>
        </p:nvSpPr>
        <p:spPr>
          <a:xfrm>
            <a:off x="14184936"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91" name="Google Shape;491;p21"/>
          <p:cNvGrpSpPr/>
          <p:nvPr/>
        </p:nvGrpSpPr>
        <p:grpSpPr>
          <a:xfrm>
            <a:off x="14209032" y="6595705"/>
            <a:ext cx="413981" cy="423684"/>
            <a:chOff x="0" y="-19050"/>
            <a:chExt cx="812800" cy="831850"/>
          </a:xfrm>
        </p:grpSpPr>
        <p:sp>
          <p:nvSpPr>
            <p:cNvPr id="492" name="Google Shape;49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4" name="Google Shape;494;p21"/>
          <p:cNvSpPr/>
          <p:nvPr/>
        </p:nvSpPr>
        <p:spPr>
          <a:xfrm>
            <a:off x="15677979"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95" name="Google Shape;495;p21"/>
          <p:cNvGrpSpPr/>
          <p:nvPr/>
        </p:nvGrpSpPr>
        <p:grpSpPr>
          <a:xfrm>
            <a:off x="15702075" y="6595705"/>
            <a:ext cx="413981" cy="423684"/>
            <a:chOff x="0" y="-19050"/>
            <a:chExt cx="812800" cy="831850"/>
          </a:xfrm>
        </p:grpSpPr>
        <p:sp>
          <p:nvSpPr>
            <p:cNvPr id="496" name="Google Shape;49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21"/>
          <p:cNvSpPr/>
          <p:nvPr/>
        </p:nvSpPr>
        <p:spPr>
          <a:xfrm>
            <a:off x="11198851"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499" name="Google Shape;499;p21"/>
          <p:cNvGrpSpPr/>
          <p:nvPr/>
        </p:nvGrpSpPr>
        <p:grpSpPr>
          <a:xfrm>
            <a:off x="11222947" y="6595705"/>
            <a:ext cx="413981" cy="423684"/>
            <a:chOff x="0" y="-19050"/>
            <a:chExt cx="812800" cy="831850"/>
          </a:xfrm>
        </p:grpSpPr>
        <p:sp>
          <p:nvSpPr>
            <p:cNvPr id="500" name="Google Shape;50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2" name="Google Shape;502;p21"/>
          <p:cNvSpPr/>
          <p:nvPr/>
        </p:nvSpPr>
        <p:spPr>
          <a:xfrm>
            <a:off x="9705808"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03" name="Google Shape;503;p21"/>
          <p:cNvGrpSpPr/>
          <p:nvPr/>
        </p:nvGrpSpPr>
        <p:grpSpPr>
          <a:xfrm>
            <a:off x="9729904" y="6595705"/>
            <a:ext cx="413981" cy="423684"/>
            <a:chOff x="0" y="-19050"/>
            <a:chExt cx="812800" cy="831850"/>
          </a:xfrm>
        </p:grpSpPr>
        <p:sp>
          <p:nvSpPr>
            <p:cNvPr id="504" name="Google Shape;50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6" name="Google Shape;506;p21"/>
          <p:cNvSpPr/>
          <p:nvPr/>
        </p:nvSpPr>
        <p:spPr>
          <a:xfrm>
            <a:off x="8212765"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07" name="Google Shape;507;p21"/>
          <p:cNvGrpSpPr/>
          <p:nvPr/>
        </p:nvGrpSpPr>
        <p:grpSpPr>
          <a:xfrm>
            <a:off x="8236861" y="6595705"/>
            <a:ext cx="413981" cy="423684"/>
            <a:chOff x="0" y="-19050"/>
            <a:chExt cx="812800" cy="831850"/>
          </a:xfrm>
        </p:grpSpPr>
        <p:sp>
          <p:nvSpPr>
            <p:cNvPr id="508" name="Google Shape;50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0" name="Google Shape;510;p21"/>
          <p:cNvSpPr/>
          <p:nvPr/>
        </p:nvSpPr>
        <p:spPr>
          <a:xfrm>
            <a:off x="17171022" y="6572784"/>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11" name="Google Shape;511;p21"/>
          <p:cNvGrpSpPr/>
          <p:nvPr/>
        </p:nvGrpSpPr>
        <p:grpSpPr>
          <a:xfrm>
            <a:off x="17195118" y="6595705"/>
            <a:ext cx="413981" cy="423684"/>
            <a:chOff x="0" y="-19050"/>
            <a:chExt cx="812800" cy="831850"/>
          </a:xfrm>
        </p:grpSpPr>
        <p:sp>
          <p:nvSpPr>
            <p:cNvPr id="512" name="Google Shape;51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14" name="Google Shape;514;p21"/>
          <p:cNvCxnSpPr/>
          <p:nvPr/>
        </p:nvCxnSpPr>
        <p:spPr>
          <a:xfrm>
            <a:off x="8247548" y="8259490"/>
            <a:ext cx="9287977" cy="0"/>
          </a:xfrm>
          <a:prstGeom prst="straightConnector1">
            <a:avLst/>
          </a:prstGeom>
          <a:noFill/>
          <a:ln cap="flat" cmpd="sng" w="38100">
            <a:solidFill>
              <a:srgbClr val="000000"/>
            </a:solidFill>
            <a:prstDash val="solid"/>
            <a:round/>
            <a:headEnd len="sm" w="sm" type="none"/>
            <a:tailEnd len="sm" w="sm" type="none"/>
          </a:ln>
        </p:spPr>
      </p:cxnSp>
      <p:sp>
        <p:nvSpPr>
          <p:cNvPr id="515" name="Google Shape;515;p21"/>
          <p:cNvSpPr/>
          <p:nvPr/>
        </p:nvSpPr>
        <p:spPr>
          <a:xfrm>
            <a:off x="12691894"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16" name="Google Shape;516;p21"/>
          <p:cNvGrpSpPr/>
          <p:nvPr/>
        </p:nvGrpSpPr>
        <p:grpSpPr>
          <a:xfrm>
            <a:off x="12715989" y="8026278"/>
            <a:ext cx="413981" cy="423684"/>
            <a:chOff x="0" y="-19050"/>
            <a:chExt cx="812800" cy="831850"/>
          </a:xfrm>
        </p:grpSpPr>
        <p:sp>
          <p:nvSpPr>
            <p:cNvPr id="517" name="Google Shape;51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9" name="Google Shape;519;p21"/>
          <p:cNvSpPr/>
          <p:nvPr/>
        </p:nvSpPr>
        <p:spPr>
          <a:xfrm>
            <a:off x="14184936"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20" name="Google Shape;520;p21"/>
          <p:cNvGrpSpPr/>
          <p:nvPr/>
        </p:nvGrpSpPr>
        <p:grpSpPr>
          <a:xfrm>
            <a:off x="14209032" y="8026278"/>
            <a:ext cx="413981" cy="423684"/>
            <a:chOff x="0" y="-19050"/>
            <a:chExt cx="812800" cy="831850"/>
          </a:xfrm>
        </p:grpSpPr>
        <p:sp>
          <p:nvSpPr>
            <p:cNvPr id="521" name="Google Shape;52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3" name="Google Shape;523;p21"/>
          <p:cNvSpPr/>
          <p:nvPr/>
        </p:nvSpPr>
        <p:spPr>
          <a:xfrm>
            <a:off x="15677979"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24" name="Google Shape;524;p21"/>
          <p:cNvGrpSpPr/>
          <p:nvPr/>
        </p:nvGrpSpPr>
        <p:grpSpPr>
          <a:xfrm>
            <a:off x="15702075" y="8026278"/>
            <a:ext cx="413981" cy="423684"/>
            <a:chOff x="0" y="-19050"/>
            <a:chExt cx="812800" cy="831850"/>
          </a:xfrm>
        </p:grpSpPr>
        <p:sp>
          <p:nvSpPr>
            <p:cNvPr id="525" name="Google Shape;52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7" name="Google Shape;527;p21"/>
          <p:cNvSpPr/>
          <p:nvPr/>
        </p:nvSpPr>
        <p:spPr>
          <a:xfrm>
            <a:off x="11198851"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28" name="Google Shape;528;p21"/>
          <p:cNvGrpSpPr/>
          <p:nvPr/>
        </p:nvGrpSpPr>
        <p:grpSpPr>
          <a:xfrm>
            <a:off x="11222947" y="8026278"/>
            <a:ext cx="413981" cy="423684"/>
            <a:chOff x="0" y="-19050"/>
            <a:chExt cx="812800" cy="831850"/>
          </a:xfrm>
        </p:grpSpPr>
        <p:sp>
          <p:nvSpPr>
            <p:cNvPr id="529" name="Google Shape;52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21"/>
          <p:cNvSpPr/>
          <p:nvPr/>
        </p:nvSpPr>
        <p:spPr>
          <a:xfrm>
            <a:off x="9705808"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32" name="Google Shape;532;p21"/>
          <p:cNvGrpSpPr/>
          <p:nvPr/>
        </p:nvGrpSpPr>
        <p:grpSpPr>
          <a:xfrm>
            <a:off x="9729904" y="8026278"/>
            <a:ext cx="413981" cy="423684"/>
            <a:chOff x="0" y="-19050"/>
            <a:chExt cx="812800" cy="831850"/>
          </a:xfrm>
        </p:grpSpPr>
        <p:sp>
          <p:nvSpPr>
            <p:cNvPr id="533" name="Google Shape;53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5" name="Google Shape;535;p21"/>
          <p:cNvSpPr/>
          <p:nvPr/>
        </p:nvSpPr>
        <p:spPr>
          <a:xfrm>
            <a:off x="8212765"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36" name="Google Shape;536;p21"/>
          <p:cNvGrpSpPr/>
          <p:nvPr/>
        </p:nvGrpSpPr>
        <p:grpSpPr>
          <a:xfrm>
            <a:off x="8236861" y="8026278"/>
            <a:ext cx="413981" cy="423684"/>
            <a:chOff x="0" y="-19050"/>
            <a:chExt cx="812800" cy="831850"/>
          </a:xfrm>
        </p:grpSpPr>
        <p:sp>
          <p:nvSpPr>
            <p:cNvPr id="537" name="Google Shape;53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9" name="Google Shape;539;p21"/>
          <p:cNvSpPr/>
          <p:nvPr/>
        </p:nvSpPr>
        <p:spPr>
          <a:xfrm>
            <a:off x="17171022" y="8003357"/>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40" name="Google Shape;540;p21"/>
          <p:cNvGrpSpPr/>
          <p:nvPr/>
        </p:nvGrpSpPr>
        <p:grpSpPr>
          <a:xfrm>
            <a:off x="17195118" y="8026278"/>
            <a:ext cx="413981" cy="423684"/>
            <a:chOff x="0" y="-19050"/>
            <a:chExt cx="812800" cy="831850"/>
          </a:xfrm>
        </p:grpSpPr>
        <p:sp>
          <p:nvSpPr>
            <p:cNvPr id="541" name="Google Shape;54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43" name="Google Shape;543;p21"/>
          <p:cNvCxnSpPr/>
          <p:nvPr/>
        </p:nvCxnSpPr>
        <p:spPr>
          <a:xfrm>
            <a:off x="8247548" y="9690063"/>
            <a:ext cx="9287977" cy="0"/>
          </a:xfrm>
          <a:prstGeom prst="straightConnector1">
            <a:avLst/>
          </a:prstGeom>
          <a:noFill/>
          <a:ln cap="flat" cmpd="sng" w="38100">
            <a:solidFill>
              <a:srgbClr val="000000"/>
            </a:solidFill>
            <a:prstDash val="solid"/>
            <a:round/>
            <a:headEnd len="sm" w="sm" type="none"/>
            <a:tailEnd len="sm" w="sm" type="none"/>
          </a:ln>
        </p:spPr>
      </p:cxnSp>
      <p:sp>
        <p:nvSpPr>
          <p:cNvPr id="544" name="Google Shape;544;p21"/>
          <p:cNvSpPr/>
          <p:nvPr/>
        </p:nvSpPr>
        <p:spPr>
          <a:xfrm>
            <a:off x="12691894"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45" name="Google Shape;545;p21"/>
          <p:cNvGrpSpPr/>
          <p:nvPr/>
        </p:nvGrpSpPr>
        <p:grpSpPr>
          <a:xfrm>
            <a:off x="12715989" y="9456850"/>
            <a:ext cx="413981" cy="423684"/>
            <a:chOff x="0" y="-19050"/>
            <a:chExt cx="812800" cy="831850"/>
          </a:xfrm>
        </p:grpSpPr>
        <p:sp>
          <p:nvSpPr>
            <p:cNvPr id="546" name="Google Shape;54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21"/>
          <p:cNvSpPr/>
          <p:nvPr/>
        </p:nvSpPr>
        <p:spPr>
          <a:xfrm>
            <a:off x="14184936"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49" name="Google Shape;549;p21"/>
          <p:cNvGrpSpPr/>
          <p:nvPr/>
        </p:nvGrpSpPr>
        <p:grpSpPr>
          <a:xfrm>
            <a:off x="14209032" y="9456850"/>
            <a:ext cx="413981" cy="423684"/>
            <a:chOff x="0" y="-19050"/>
            <a:chExt cx="812800" cy="831850"/>
          </a:xfrm>
        </p:grpSpPr>
        <p:sp>
          <p:nvSpPr>
            <p:cNvPr id="550" name="Google Shape;55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2" name="Google Shape;552;p21"/>
          <p:cNvSpPr/>
          <p:nvPr/>
        </p:nvSpPr>
        <p:spPr>
          <a:xfrm>
            <a:off x="15677979"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53" name="Google Shape;553;p21"/>
          <p:cNvGrpSpPr/>
          <p:nvPr/>
        </p:nvGrpSpPr>
        <p:grpSpPr>
          <a:xfrm>
            <a:off x="15702075" y="9456850"/>
            <a:ext cx="413981" cy="423684"/>
            <a:chOff x="0" y="-19050"/>
            <a:chExt cx="812800" cy="831850"/>
          </a:xfrm>
        </p:grpSpPr>
        <p:sp>
          <p:nvSpPr>
            <p:cNvPr id="554" name="Google Shape;55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21"/>
          <p:cNvSpPr/>
          <p:nvPr/>
        </p:nvSpPr>
        <p:spPr>
          <a:xfrm>
            <a:off x="11198851"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57" name="Google Shape;557;p21"/>
          <p:cNvGrpSpPr/>
          <p:nvPr/>
        </p:nvGrpSpPr>
        <p:grpSpPr>
          <a:xfrm>
            <a:off x="11222947" y="9456850"/>
            <a:ext cx="413981" cy="423684"/>
            <a:chOff x="0" y="-19050"/>
            <a:chExt cx="812800" cy="831850"/>
          </a:xfrm>
        </p:grpSpPr>
        <p:sp>
          <p:nvSpPr>
            <p:cNvPr id="558" name="Google Shape;55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1"/>
          <p:cNvSpPr/>
          <p:nvPr/>
        </p:nvSpPr>
        <p:spPr>
          <a:xfrm>
            <a:off x="9705808"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61" name="Google Shape;561;p21"/>
          <p:cNvGrpSpPr/>
          <p:nvPr/>
        </p:nvGrpSpPr>
        <p:grpSpPr>
          <a:xfrm>
            <a:off x="9729904" y="9456850"/>
            <a:ext cx="413981" cy="423684"/>
            <a:chOff x="0" y="-19050"/>
            <a:chExt cx="812800" cy="831850"/>
          </a:xfrm>
        </p:grpSpPr>
        <p:sp>
          <p:nvSpPr>
            <p:cNvPr id="562" name="Google Shape;56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4" name="Google Shape;564;p21"/>
          <p:cNvSpPr/>
          <p:nvPr/>
        </p:nvSpPr>
        <p:spPr>
          <a:xfrm>
            <a:off x="8212765"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65" name="Google Shape;565;p21"/>
          <p:cNvGrpSpPr/>
          <p:nvPr/>
        </p:nvGrpSpPr>
        <p:grpSpPr>
          <a:xfrm>
            <a:off x="8236861" y="9456850"/>
            <a:ext cx="413981" cy="423684"/>
            <a:chOff x="0" y="-19050"/>
            <a:chExt cx="812800" cy="831850"/>
          </a:xfrm>
        </p:grpSpPr>
        <p:sp>
          <p:nvSpPr>
            <p:cNvPr id="566" name="Google Shape;56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8" name="Google Shape;568;p21"/>
          <p:cNvSpPr/>
          <p:nvPr/>
        </p:nvSpPr>
        <p:spPr>
          <a:xfrm>
            <a:off x="17171022" y="9433930"/>
            <a:ext cx="459753" cy="474166"/>
          </a:xfrm>
          <a:custGeom>
            <a:rect b="b" l="l" r="r" t="t"/>
            <a:pathLst>
              <a:path extrusionOk="0" h="474166" w="459753">
                <a:moveTo>
                  <a:pt x="0" y="0"/>
                </a:moveTo>
                <a:lnTo>
                  <a:pt x="459753" y="0"/>
                </a:lnTo>
                <a:lnTo>
                  <a:pt x="459753" y="474166"/>
                </a:lnTo>
                <a:lnTo>
                  <a:pt x="0" y="474166"/>
                </a:lnTo>
                <a:lnTo>
                  <a:pt x="0" y="0"/>
                </a:lnTo>
                <a:close/>
              </a:path>
            </a:pathLst>
          </a:custGeom>
          <a:blipFill rotWithShape="1">
            <a:blip r:embed="rId3">
              <a:alphaModFix amt="40000"/>
            </a:blip>
            <a:stretch>
              <a:fillRect b="0" l="-1629" r="-1630" t="0"/>
            </a:stretch>
          </a:blipFill>
          <a:ln>
            <a:noFill/>
          </a:ln>
        </p:spPr>
      </p:sp>
      <p:grpSp>
        <p:nvGrpSpPr>
          <p:cNvPr id="569" name="Google Shape;569;p21"/>
          <p:cNvGrpSpPr/>
          <p:nvPr/>
        </p:nvGrpSpPr>
        <p:grpSpPr>
          <a:xfrm>
            <a:off x="17195118" y="9456850"/>
            <a:ext cx="413981" cy="423684"/>
            <a:chOff x="0" y="-19050"/>
            <a:chExt cx="812800" cy="831850"/>
          </a:xfrm>
        </p:grpSpPr>
        <p:sp>
          <p:nvSpPr>
            <p:cNvPr id="570" name="Google Shape;57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1"/>
            <p:cNvSpPr txBox="1"/>
            <p:nvPr/>
          </p:nvSpPr>
          <p:spPr>
            <a:xfrm>
              <a:off x="76200" y="-19050"/>
              <a:ext cx="660400" cy="755650"/>
            </a:xfrm>
            <a:prstGeom prst="rect">
              <a:avLst/>
            </a:prstGeom>
            <a:noFill/>
            <a:ln>
              <a:noFill/>
            </a:ln>
          </p:spPr>
          <p:txBody>
            <a:bodyPr anchorCtr="0" anchor="ctr" bIns="6425" lIns="6425" spcFirstLastPara="1" rIns="6425" wrap="square" tIns="6425">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572" name="Google Shape;572;p21"/>
          <p:cNvGraphicFramePr/>
          <p:nvPr/>
        </p:nvGraphicFramePr>
        <p:xfrm>
          <a:off x="586109" y="6366384"/>
          <a:ext cx="3000000" cy="3000000"/>
        </p:xfrm>
        <a:graphic>
          <a:graphicData uri="http://schemas.openxmlformats.org/drawingml/2006/table">
            <a:tbl>
              <a:tblPr>
                <a:noFill/>
                <a:tableStyleId>{2A55A701-D5C2-4D73-8255-2910EA6A4788}</a:tableStyleId>
              </a:tblPr>
              <a:tblGrid>
                <a:gridCol w="3179925"/>
                <a:gridCol w="3179925"/>
              </a:tblGrid>
              <a:tr h="6284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Rubik Medium"/>
                          <a:ea typeface="Rubik Medium"/>
                          <a:cs typeface="Rubik Medium"/>
                          <a:sym typeface="Rubik Medium"/>
                        </a:rPr>
                        <a:t>Gender</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Rubik"/>
                          <a:ea typeface="Rubik"/>
                          <a:cs typeface="Rubik"/>
                          <a:sym typeface="Rubik"/>
                        </a:rPr>
                        <a:t>Female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84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Rubik Medium"/>
                          <a:ea typeface="Rubik Medium"/>
                          <a:cs typeface="Rubik Medium"/>
                          <a:sym typeface="Rubik Medium"/>
                        </a:rPr>
                        <a:t>Location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Rubik"/>
                          <a:ea typeface="Rubik"/>
                          <a:cs typeface="Rubik"/>
                          <a:sym typeface="Rubik"/>
                        </a:rPr>
                        <a:t>Austin, TX</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21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Rubik Medium"/>
                          <a:ea typeface="Rubik Medium"/>
                          <a:cs typeface="Rubik Medium"/>
                          <a:sym typeface="Rubik Medium"/>
                        </a:rPr>
                        <a:t>Education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Rubik"/>
                          <a:ea typeface="Rubik"/>
                          <a:cs typeface="Rubik"/>
                          <a:sym typeface="Rubik"/>
                        </a:rPr>
                        <a:t>Master’s degree in Environmental Science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84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Rubik Medium"/>
                          <a:ea typeface="Rubik Medium"/>
                          <a:cs typeface="Rubik Medium"/>
                          <a:sym typeface="Rubik Medium"/>
                        </a:rPr>
                        <a:t>Occupation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Rubik"/>
                          <a:ea typeface="Rubik"/>
                          <a:cs typeface="Rubik"/>
                          <a:sym typeface="Rubik"/>
                        </a:rPr>
                        <a:t>Sustainability Consultant</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84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Rubik Medium"/>
                          <a:ea typeface="Rubik Medium"/>
                          <a:cs typeface="Rubik Medium"/>
                          <a:sym typeface="Rubik Medium"/>
                        </a:rPr>
                        <a:t>Income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Rubik"/>
                          <a:ea typeface="Rubik"/>
                          <a:cs typeface="Rubik"/>
                          <a:sym typeface="Rubik"/>
                        </a:rPr>
                        <a:t>$75,000 annually</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573" name="Google Shape;573;p21"/>
          <p:cNvSpPr txBox="1"/>
          <p:nvPr/>
        </p:nvSpPr>
        <p:spPr>
          <a:xfrm>
            <a:off x="8215740" y="3176999"/>
            <a:ext cx="2890987"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Introvert</a:t>
            </a:r>
            <a:endParaRPr/>
          </a:p>
        </p:txBody>
      </p:sp>
      <p:sp>
        <p:nvSpPr>
          <p:cNvPr id="574" name="Google Shape;574;p21"/>
          <p:cNvSpPr txBox="1"/>
          <p:nvPr/>
        </p:nvSpPr>
        <p:spPr>
          <a:xfrm>
            <a:off x="14739788" y="3176999"/>
            <a:ext cx="2890987"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Extrovert</a:t>
            </a:r>
            <a:endParaRPr/>
          </a:p>
        </p:txBody>
      </p:sp>
      <p:sp>
        <p:nvSpPr>
          <p:cNvPr id="575" name="Google Shape;575;p21"/>
          <p:cNvSpPr txBox="1"/>
          <p:nvPr/>
        </p:nvSpPr>
        <p:spPr>
          <a:xfrm>
            <a:off x="8215740" y="4607572"/>
            <a:ext cx="2890987"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Creative</a:t>
            </a:r>
            <a:endParaRPr/>
          </a:p>
        </p:txBody>
      </p:sp>
      <p:sp>
        <p:nvSpPr>
          <p:cNvPr id="576" name="Google Shape;576;p21"/>
          <p:cNvSpPr txBox="1"/>
          <p:nvPr/>
        </p:nvSpPr>
        <p:spPr>
          <a:xfrm>
            <a:off x="14739788" y="4607572"/>
            <a:ext cx="2890987"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Analytical</a:t>
            </a:r>
            <a:endParaRPr/>
          </a:p>
        </p:txBody>
      </p:sp>
      <p:sp>
        <p:nvSpPr>
          <p:cNvPr id="577" name="Google Shape;577;p21"/>
          <p:cNvSpPr txBox="1"/>
          <p:nvPr/>
        </p:nvSpPr>
        <p:spPr>
          <a:xfrm>
            <a:off x="8215740" y="6038144"/>
            <a:ext cx="2890987"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Active</a:t>
            </a:r>
            <a:endParaRPr/>
          </a:p>
        </p:txBody>
      </p:sp>
      <p:sp>
        <p:nvSpPr>
          <p:cNvPr id="578" name="Google Shape;578;p21"/>
          <p:cNvSpPr txBox="1"/>
          <p:nvPr/>
        </p:nvSpPr>
        <p:spPr>
          <a:xfrm>
            <a:off x="14739788" y="6038144"/>
            <a:ext cx="2890987"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Passive</a:t>
            </a:r>
            <a:endParaRPr/>
          </a:p>
        </p:txBody>
      </p:sp>
      <p:sp>
        <p:nvSpPr>
          <p:cNvPr id="579" name="Google Shape;579;p21"/>
          <p:cNvSpPr txBox="1"/>
          <p:nvPr/>
        </p:nvSpPr>
        <p:spPr>
          <a:xfrm>
            <a:off x="8215740" y="7468717"/>
            <a:ext cx="2890987"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Emotional</a:t>
            </a:r>
            <a:endParaRPr/>
          </a:p>
        </p:txBody>
      </p:sp>
      <p:sp>
        <p:nvSpPr>
          <p:cNvPr id="580" name="Google Shape;580;p21"/>
          <p:cNvSpPr txBox="1"/>
          <p:nvPr/>
        </p:nvSpPr>
        <p:spPr>
          <a:xfrm>
            <a:off x="14739788" y="7468717"/>
            <a:ext cx="2890987"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Rational</a:t>
            </a:r>
            <a:endParaRPr/>
          </a:p>
        </p:txBody>
      </p:sp>
      <p:sp>
        <p:nvSpPr>
          <p:cNvPr id="581" name="Google Shape;581;p21"/>
          <p:cNvSpPr txBox="1"/>
          <p:nvPr/>
        </p:nvSpPr>
        <p:spPr>
          <a:xfrm>
            <a:off x="8215740" y="8899290"/>
            <a:ext cx="2890987"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Messy</a:t>
            </a:r>
            <a:endParaRPr/>
          </a:p>
        </p:txBody>
      </p:sp>
      <p:sp>
        <p:nvSpPr>
          <p:cNvPr id="582" name="Google Shape;582;p21"/>
          <p:cNvSpPr txBox="1"/>
          <p:nvPr/>
        </p:nvSpPr>
        <p:spPr>
          <a:xfrm>
            <a:off x="14739788" y="8899290"/>
            <a:ext cx="2890987" cy="3937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000000"/>
                </a:solidFill>
                <a:latin typeface="Rubik Medium"/>
                <a:ea typeface="Rubik Medium"/>
                <a:cs typeface="Rubik Medium"/>
                <a:sym typeface="Rubik Medium"/>
              </a:rPr>
              <a:t>Organized</a:t>
            </a:r>
            <a:endParaRPr/>
          </a:p>
        </p:txBody>
      </p:sp>
      <p:sp>
        <p:nvSpPr>
          <p:cNvPr id="583" name="Google Shape;583;p21"/>
          <p:cNvSpPr txBox="1"/>
          <p:nvPr/>
        </p:nvSpPr>
        <p:spPr>
          <a:xfrm>
            <a:off x="1774960" y="505112"/>
            <a:ext cx="14738080" cy="1376172"/>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1" i="0" lang="en-US" sz="8799" u="none" cap="none" strike="noStrike">
                <a:solidFill>
                  <a:srgbClr val="FFFFFF"/>
                </a:solidFill>
                <a:latin typeface="Comfortaa"/>
                <a:ea typeface="Comfortaa"/>
                <a:cs typeface="Comfortaa"/>
                <a:sym typeface="Comfortaa"/>
              </a:rPr>
              <a:t>CUSTOMER PERSONA</a:t>
            </a:r>
            <a:endParaRPr/>
          </a:p>
        </p:txBody>
      </p:sp>
      <p:sp>
        <p:nvSpPr>
          <p:cNvPr id="584" name="Google Shape;584;p21"/>
          <p:cNvSpPr txBox="1"/>
          <p:nvPr/>
        </p:nvSpPr>
        <p:spPr>
          <a:xfrm>
            <a:off x="1446717" y="5585741"/>
            <a:ext cx="4671914" cy="52451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Jane, 34</a:t>
            </a:r>
            <a:endParaRPr/>
          </a:p>
        </p:txBody>
      </p:sp>
      <p:pic>
        <p:nvPicPr>
          <p:cNvPr id="585" name="Google Shape;585;p21"/>
          <p:cNvPicPr preferRelativeResize="0"/>
          <p:nvPr/>
        </p:nvPicPr>
        <p:blipFill>
          <a:blip r:embed="rId5">
            <a:alphaModFix/>
          </a:blip>
          <a:stretch>
            <a:fillRect/>
          </a:stretch>
        </p:blipFill>
        <p:spPr>
          <a:xfrm>
            <a:off x="2304450" y="2200150"/>
            <a:ext cx="2963700" cy="29637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A3D"/>
        </a:solidFill>
      </p:bgPr>
    </p:bg>
    <p:spTree>
      <p:nvGrpSpPr>
        <p:cNvPr id="589" name="Shape 589"/>
        <p:cNvGrpSpPr/>
        <p:nvPr/>
      </p:nvGrpSpPr>
      <p:grpSpPr>
        <a:xfrm>
          <a:off x="0" y="0"/>
          <a:ext cx="0" cy="0"/>
          <a:chOff x="0" y="0"/>
          <a:chExt cx="0" cy="0"/>
        </a:xfrm>
      </p:grpSpPr>
      <p:pic>
        <p:nvPicPr>
          <p:cNvPr id="590" name="Google Shape;590;p22"/>
          <p:cNvPicPr preferRelativeResize="0"/>
          <p:nvPr/>
        </p:nvPicPr>
        <p:blipFill rotWithShape="1">
          <a:blip r:embed="rId3">
            <a:alphaModFix/>
          </a:blip>
          <a:srcRect b="0" l="2444" r="2453" t="0"/>
          <a:stretch/>
        </p:blipFill>
        <p:spPr>
          <a:xfrm>
            <a:off x="0" y="3010475"/>
            <a:ext cx="18288000" cy="6685075"/>
          </a:xfrm>
          <a:prstGeom prst="rect">
            <a:avLst/>
          </a:prstGeom>
          <a:noFill/>
          <a:ln>
            <a:noFill/>
          </a:ln>
        </p:spPr>
      </p:pic>
      <p:sp>
        <p:nvSpPr>
          <p:cNvPr id="591" name="Google Shape;591;p22"/>
          <p:cNvSpPr txBox="1"/>
          <p:nvPr/>
        </p:nvSpPr>
        <p:spPr>
          <a:xfrm>
            <a:off x="1174928" y="883979"/>
            <a:ext cx="15938100" cy="1680600"/>
          </a:xfrm>
          <a:prstGeom prst="rect">
            <a:avLst/>
          </a:prstGeom>
          <a:noFill/>
          <a:ln>
            <a:noFill/>
          </a:ln>
        </p:spPr>
        <p:txBody>
          <a:bodyPr anchorCtr="0" anchor="t" bIns="0" lIns="0" spcFirstLastPara="1" rIns="0" wrap="square" tIns="0">
            <a:spAutoFit/>
          </a:bodyPr>
          <a:lstStyle/>
          <a:p>
            <a:pPr indent="0" lvl="0" marL="0" marR="0" rtl="0" algn="ctr">
              <a:lnSpc>
                <a:spcPct val="123005"/>
              </a:lnSpc>
              <a:spcBef>
                <a:spcPts val="0"/>
              </a:spcBef>
              <a:spcAft>
                <a:spcPts val="0"/>
              </a:spcAft>
              <a:buNone/>
            </a:pPr>
            <a:r>
              <a:rPr b="1" i="0" lang="en-US" sz="10919" u="none" cap="none" strike="noStrike">
                <a:solidFill>
                  <a:srgbClr val="FFFFFF"/>
                </a:solidFill>
                <a:latin typeface="Comfortaa"/>
                <a:ea typeface="Comfortaa"/>
                <a:cs typeface="Comfortaa"/>
                <a:sym typeface="Comfortaa"/>
              </a:rPr>
              <a:t>ACTION STEPS</a:t>
            </a:r>
            <a:endParaRPr/>
          </a:p>
        </p:txBody>
      </p:sp>
      <p:sp>
        <p:nvSpPr>
          <p:cNvPr id="592" name="Google Shape;592;p22"/>
          <p:cNvSpPr txBox="1"/>
          <p:nvPr/>
        </p:nvSpPr>
        <p:spPr>
          <a:xfrm>
            <a:off x="649664" y="6475580"/>
            <a:ext cx="26889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593" name="Google Shape;593;p22"/>
          <p:cNvSpPr txBox="1"/>
          <p:nvPr/>
        </p:nvSpPr>
        <p:spPr>
          <a:xfrm>
            <a:off x="4097715" y="6475580"/>
            <a:ext cx="26889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594" name="Google Shape;594;p22"/>
          <p:cNvSpPr txBox="1"/>
          <p:nvPr/>
        </p:nvSpPr>
        <p:spPr>
          <a:xfrm>
            <a:off x="7548606" y="6475580"/>
            <a:ext cx="26889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595" name="Google Shape;595;p22"/>
          <p:cNvSpPr txBox="1"/>
          <p:nvPr/>
        </p:nvSpPr>
        <p:spPr>
          <a:xfrm>
            <a:off x="10999496" y="6475580"/>
            <a:ext cx="26889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596" name="Google Shape;596;p22"/>
          <p:cNvSpPr txBox="1"/>
          <p:nvPr/>
        </p:nvSpPr>
        <p:spPr>
          <a:xfrm>
            <a:off x="14949446" y="6475580"/>
            <a:ext cx="26889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597" name="Google Shape;597;p22"/>
          <p:cNvSpPr txBox="1"/>
          <p:nvPr/>
        </p:nvSpPr>
        <p:spPr>
          <a:xfrm>
            <a:off x="649664" y="5375865"/>
            <a:ext cx="26889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Rubik"/>
                <a:ea typeface="Rubik"/>
                <a:cs typeface="Rubik"/>
                <a:sym typeface="Rubik"/>
              </a:rPr>
              <a:t>Research and Gather Data</a:t>
            </a:r>
            <a:endParaRPr/>
          </a:p>
        </p:txBody>
      </p:sp>
      <p:sp>
        <p:nvSpPr>
          <p:cNvPr id="598" name="Google Shape;598;p22"/>
          <p:cNvSpPr txBox="1"/>
          <p:nvPr/>
        </p:nvSpPr>
        <p:spPr>
          <a:xfrm>
            <a:off x="4097715" y="5375865"/>
            <a:ext cx="26889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Rubik"/>
                <a:ea typeface="Rubik"/>
                <a:cs typeface="Rubik"/>
                <a:sym typeface="Rubik"/>
              </a:rPr>
              <a:t>Develop Detailed Personas</a:t>
            </a:r>
            <a:endParaRPr/>
          </a:p>
        </p:txBody>
      </p:sp>
      <p:sp>
        <p:nvSpPr>
          <p:cNvPr id="599" name="Google Shape;599;p22"/>
          <p:cNvSpPr txBox="1"/>
          <p:nvPr/>
        </p:nvSpPr>
        <p:spPr>
          <a:xfrm>
            <a:off x="7548606" y="5375865"/>
            <a:ext cx="26889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Rubik"/>
                <a:ea typeface="Rubik"/>
                <a:cs typeface="Rubik"/>
                <a:sym typeface="Rubik"/>
              </a:rPr>
              <a:t>Validate and Refine Personas</a:t>
            </a:r>
            <a:endParaRPr/>
          </a:p>
        </p:txBody>
      </p:sp>
      <p:sp>
        <p:nvSpPr>
          <p:cNvPr id="600" name="Google Shape;600;p22"/>
          <p:cNvSpPr txBox="1"/>
          <p:nvPr/>
        </p:nvSpPr>
        <p:spPr>
          <a:xfrm>
            <a:off x="10727281" y="5375865"/>
            <a:ext cx="32334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Rubik"/>
                <a:ea typeface="Rubik"/>
                <a:cs typeface="Rubik"/>
                <a:sym typeface="Rubik"/>
              </a:rPr>
              <a:t>Implement Personas in Strategies</a:t>
            </a:r>
            <a:endParaRPr/>
          </a:p>
        </p:txBody>
      </p:sp>
      <p:sp>
        <p:nvSpPr>
          <p:cNvPr id="601" name="Google Shape;601;p22"/>
          <p:cNvSpPr txBox="1"/>
          <p:nvPr/>
        </p:nvSpPr>
        <p:spPr>
          <a:xfrm>
            <a:off x="14949446" y="5375865"/>
            <a:ext cx="26889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Rubik"/>
                <a:ea typeface="Rubik"/>
                <a:cs typeface="Rubik"/>
                <a:sym typeface="Rubik"/>
              </a:rPr>
              <a:t>Monitor and Update Regularly</a:t>
            </a:r>
            <a:endParaRPr/>
          </a:p>
        </p:txBody>
      </p:sp>
      <p:sp>
        <p:nvSpPr>
          <p:cNvPr id="602" name="Google Shape;602;p22"/>
          <p:cNvSpPr txBox="1"/>
          <p:nvPr/>
        </p:nvSpPr>
        <p:spPr>
          <a:xfrm>
            <a:off x="1284362" y="3705585"/>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5BA3D"/>
                </a:solidFill>
                <a:latin typeface="Comfortaa"/>
                <a:ea typeface="Comfortaa"/>
                <a:cs typeface="Comfortaa"/>
                <a:sym typeface="Comfortaa"/>
              </a:rPr>
              <a:t>1</a:t>
            </a:r>
            <a:endParaRPr/>
          </a:p>
        </p:txBody>
      </p:sp>
      <p:sp>
        <p:nvSpPr>
          <p:cNvPr id="603" name="Google Shape;603;p22"/>
          <p:cNvSpPr txBox="1"/>
          <p:nvPr/>
        </p:nvSpPr>
        <p:spPr>
          <a:xfrm>
            <a:off x="4732413" y="3705585"/>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5BA3D"/>
                </a:solidFill>
                <a:latin typeface="Comfortaa"/>
                <a:ea typeface="Comfortaa"/>
                <a:cs typeface="Comfortaa"/>
                <a:sym typeface="Comfortaa"/>
              </a:rPr>
              <a:t>2</a:t>
            </a:r>
            <a:endParaRPr/>
          </a:p>
        </p:txBody>
      </p:sp>
      <p:sp>
        <p:nvSpPr>
          <p:cNvPr id="604" name="Google Shape;604;p22"/>
          <p:cNvSpPr txBox="1"/>
          <p:nvPr/>
        </p:nvSpPr>
        <p:spPr>
          <a:xfrm>
            <a:off x="8183303" y="3705585"/>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5BA3D"/>
                </a:solidFill>
                <a:latin typeface="Comfortaa"/>
                <a:ea typeface="Comfortaa"/>
                <a:cs typeface="Comfortaa"/>
                <a:sym typeface="Comfortaa"/>
              </a:rPr>
              <a:t>3</a:t>
            </a:r>
            <a:endParaRPr/>
          </a:p>
        </p:txBody>
      </p:sp>
      <p:sp>
        <p:nvSpPr>
          <p:cNvPr id="605" name="Google Shape;605;p22"/>
          <p:cNvSpPr txBox="1"/>
          <p:nvPr/>
        </p:nvSpPr>
        <p:spPr>
          <a:xfrm>
            <a:off x="11634193" y="3705585"/>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5BA3D"/>
                </a:solidFill>
                <a:latin typeface="Comfortaa"/>
                <a:ea typeface="Comfortaa"/>
                <a:cs typeface="Comfortaa"/>
                <a:sym typeface="Comfortaa"/>
              </a:rPr>
              <a:t>4</a:t>
            </a:r>
            <a:endParaRPr/>
          </a:p>
        </p:txBody>
      </p:sp>
      <p:sp>
        <p:nvSpPr>
          <p:cNvPr id="606" name="Google Shape;606;p22"/>
          <p:cNvSpPr txBox="1"/>
          <p:nvPr/>
        </p:nvSpPr>
        <p:spPr>
          <a:xfrm>
            <a:off x="15584144" y="3705585"/>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5BA3D"/>
                </a:solidFill>
                <a:latin typeface="Comfortaa"/>
                <a:ea typeface="Comfortaa"/>
                <a:cs typeface="Comfortaa"/>
                <a:sym typeface="Comfortaa"/>
              </a:rPr>
              <a:t>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B845"/>
        </a:solidFill>
      </p:bgPr>
    </p:bg>
    <p:spTree>
      <p:nvGrpSpPr>
        <p:cNvPr id="610" name="Shape 610"/>
        <p:cNvGrpSpPr/>
        <p:nvPr/>
      </p:nvGrpSpPr>
      <p:grpSpPr>
        <a:xfrm>
          <a:off x="0" y="0"/>
          <a:ext cx="0" cy="0"/>
          <a:chOff x="0" y="0"/>
          <a:chExt cx="0" cy="0"/>
        </a:xfrm>
      </p:grpSpPr>
      <p:sp>
        <p:nvSpPr>
          <p:cNvPr id="611" name="Google Shape;611;p23"/>
          <p:cNvSpPr txBox="1"/>
          <p:nvPr/>
        </p:nvSpPr>
        <p:spPr>
          <a:xfrm>
            <a:off x="1028700" y="1165300"/>
            <a:ext cx="16230600" cy="2658993"/>
          </a:xfrm>
          <a:prstGeom prst="rect">
            <a:avLst/>
          </a:prstGeom>
          <a:noFill/>
          <a:ln>
            <a:noFill/>
          </a:ln>
        </p:spPr>
        <p:txBody>
          <a:bodyPr anchorCtr="0" anchor="t" bIns="0" lIns="0" spcFirstLastPara="1" rIns="0" wrap="square" tIns="0">
            <a:spAutoFit/>
          </a:bodyPr>
          <a:lstStyle/>
          <a:p>
            <a:pPr indent="0" lvl="0" marL="0" marR="0" rtl="0" algn="ctr">
              <a:lnSpc>
                <a:spcPct val="122998"/>
              </a:lnSpc>
              <a:spcBef>
                <a:spcPts val="0"/>
              </a:spcBef>
              <a:spcAft>
                <a:spcPts val="0"/>
              </a:spcAft>
              <a:buNone/>
            </a:pPr>
            <a:r>
              <a:rPr b="1" i="0" lang="en-US" sz="17101" u="none" cap="none" strike="noStrike">
                <a:solidFill>
                  <a:srgbClr val="FFFFFF"/>
                </a:solidFill>
                <a:latin typeface="Comfortaa"/>
                <a:ea typeface="Comfortaa"/>
                <a:cs typeface="Comfortaa"/>
                <a:sym typeface="Comfortaa"/>
              </a:rPr>
              <a:t>THANK YOU</a:t>
            </a:r>
            <a:endParaRPr/>
          </a:p>
        </p:txBody>
      </p:sp>
      <p:pic>
        <p:nvPicPr>
          <p:cNvPr id="612" name="Google Shape;612;p23"/>
          <p:cNvPicPr preferRelativeResize="0"/>
          <p:nvPr/>
        </p:nvPicPr>
        <p:blipFill rotWithShape="1">
          <a:blip r:embed="rId3">
            <a:alphaModFix/>
          </a:blip>
          <a:srcRect b="30618" l="0" r="11055" t="0"/>
          <a:stretch/>
        </p:blipFill>
        <p:spPr>
          <a:xfrm>
            <a:off x="250525" y="4144750"/>
            <a:ext cx="18037473" cy="6142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616" name="Shape 616"/>
        <p:cNvGrpSpPr/>
        <p:nvPr/>
      </p:nvGrpSpPr>
      <p:grpSpPr>
        <a:xfrm>
          <a:off x="0" y="0"/>
          <a:ext cx="0" cy="0"/>
          <a:chOff x="0" y="0"/>
          <a:chExt cx="0" cy="0"/>
        </a:xfrm>
      </p:grpSpPr>
      <p:grpSp>
        <p:nvGrpSpPr>
          <p:cNvPr id="617" name="Google Shape;617;p24"/>
          <p:cNvGrpSpPr/>
          <p:nvPr/>
        </p:nvGrpSpPr>
        <p:grpSpPr>
          <a:xfrm>
            <a:off x="1275723" y="7687747"/>
            <a:ext cx="1407493" cy="786091"/>
            <a:chOff x="0" y="-19050"/>
            <a:chExt cx="343811" cy="192020"/>
          </a:xfrm>
        </p:grpSpPr>
        <p:sp>
          <p:nvSpPr>
            <p:cNvPr id="618" name="Google Shape;618;p24"/>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BA73D1"/>
            </a:solidFill>
            <a:ln cap="sq" cmpd="sng" w="19050">
              <a:solidFill>
                <a:srgbClr val="000000"/>
              </a:solidFill>
              <a:prstDash val="solid"/>
              <a:miter lim="8000"/>
              <a:headEnd len="sm" w="sm" type="none"/>
              <a:tailEnd len="sm" w="sm" type="none"/>
            </a:ln>
          </p:spPr>
        </p:sp>
        <p:sp>
          <p:nvSpPr>
            <p:cNvPr id="619" name="Google Shape;619;p24"/>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#BA73D1</a:t>
              </a:r>
              <a:endParaRPr/>
            </a:p>
          </p:txBody>
        </p:sp>
      </p:grpSp>
      <p:grpSp>
        <p:nvGrpSpPr>
          <p:cNvPr id="620" name="Google Shape;620;p24"/>
          <p:cNvGrpSpPr/>
          <p:nvPr/>
        </p:nvGrpSpPr>
        <p:grpSpPr>
          <a:xfrm>
            <a:off x="2974174" y="7687747"/>
            <a:ext cx="1407493" cy="786091"/>
            <a:chOff x="0" y="-19050"/>
            <a:chExt cx="343811" cy="192020"/>
          </a:xfrm>
        </p:grpSpPr>
        <p:sp>
          <p:nvSpPr>
            <p:cNvPr id="621" name="Google Shape;621;p24"/>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F5BA3D"/>
            </a:solidFill>
            <a:ln cap="sq" cmpd="sng" w="19050">
              <a:solidFill>
                <a:srgbClr val="000000"/>
              </a:solidFill>
              <a:prstDash val="solid"/>
              <a:miter lim="8000"/>
              <a:headEnd len="sm" w="sm" type="none"/>
              <a:tailEnd len="sm" w="sm" type="none"/>
            </a:ln>
          </p:spPr>
        </p:sp>
        <p:sp>
          <p:nvSpPr>
            <p:cNvPr id="622" name="Google Shape;622;p24"/>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#F5BA3D</a:t>
              </a:r>
              <a:endParaRPr/>
            </a:p>
          </p:txBody>
        </p:sp>
      </p:grpSp>
      <p:grpSp>
        <p:nvGrpSpPr>
          <p:cNvPr id="623" name="Google Shape;623;p24"/>
          <p:cNvGrpSpPr/>
          <p:nvPr/>
        </p:nvGrpSpPr>
        <p:grpSpPr>
          <a:xfrm>
            <a:off x="2974174" y="8587686"/>
            <a:ext cx="1407493" cy="786091"/>
            <a:chOff x="0" y="-19050"/>
            <a:chExt cx="343811" cy="192020"/>
          </a:xfrm>
        </p:grpSpPr>
        <p:sp>
          <p:nvSpPr>
            <p:cNvPr id="624" name="Google Shape;624;p24"/>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75B845"/>
            </a:solidFill>
            <a:ln cap="sq" cmpd="sng" w="19050">
              <a:solidFill>
                <a:srgbClr val="000000"/>
              </a:solidFill>
              <a:prstDash val="solid"/>
              <a:miter lim="8000"/>
              <a:headEnd len="sm" w="sm" type="none"/>
              <a:tailEnd len="sm" w="sm" type="none"/>
            </a:ln>
          </p:spPr>
        </p:sp>
        <p:sp>
          <p:nvSpPr>
            <p:cNvPr id="625" name="Google Shape;625;p24"/>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#75B845</a:t>
              </a:r>
              <a:endParaRPr/>
            </a:p>
          </p:txBody>
        </p:sp>
      </p:grpSp>
      <p:grpSp>
        <p:nvGrpSpPr>
          <p:cNvPr id="626" name="Google Shape;626;p24"/>
          <p:cNvGrpSpPr/>
          <p:nvPr/>
        </p:nvGrpSpPr>
        <p:grpSpPr>
          <a:xfrm>
            <a:off x="1275723" y="8576823"/>
            <a:ext cx="1407493" cy="786091"/>
            <a:chOff x="0" y="-19050"/>
            <a:chExt cx="343811" cy="192020"/>
          </a:xfrm>
        </p:grpSpPr>
        <p:sp>
          <p:nvSpPr>
            <p:cNvPr id="627" name="Google Shape;627;p24"/>
            <p:cNvSpPr/>
            <p:nvPr/>
          </p:nvSpPr>
          <p:spPr>
            <a:xfrm>
              <a:off x="0" y="0"/>
              <a:ext cx="343811" cy="172970"/>
            </a:xfrm>
            <a:custGeom>
              <a:rect b="b" l="l" r="r" t="t"/>
              <a:pathLst>
                <a:path extrusionOk="0" h="172970" w="343811">
                  <a:moveTo>
                    <a:pt x="0" y="0"/>
                  </a:moveTo>
                  <a:lnTo>
                    <a:pt x="343811" y="0"/>
                  </a:lnTo>
                  <a:lnTo>
                    <a:pt x="343811" y="172970"/>
                  </a:lnTo>
                  <a:lnTo>
                    <a:pt x="0" y="172970"/>
                  </a:lnTo>
                  <a:close/>
                </a:path>
              </a:pathLst>
            </a:custGeom>
            <a:solidFill>
              <a:srgbClr val="628CF2"/>
            </a:solidFill>
            <a:ln cap="sq" cmpd="sng" w="19050">
              <a:solidFill>
                <a:srgbClr val="000000"/>
              </a:solidFill>
              <a:prstDash val="solid"/>
              <a:miter lim="8000"/>
              <a:headEnd len="sm" w="sm" type="none"/>
              <a:tailEnd len="sm" w="sm" type="none"/>
            </a:ln>
          </p:spPr>
        </p:sp>
        <p:sp>
          <p:nvSpPr>
            <p:cNvPr id="628" name="Google Shape;628;p24"/>
            <p:cNvSpPr txBox="1"/>
            <p:nvPr/>
          </p:nvSpPr>
          <p:spPr>
            <a:xfrm>
              <a:off x="0" y="-19050"/>
              <a:ext cx="343811" cy="192020"/>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#628CF2</a:t>
              </a:r>
              <a:endParaRPr/>
            </a:p>
          </p:txBody>
        </p:sp>
      </p:grpSp>
      <p:sp>
        <p:nvSpPr>
          <p:cNvPr id="629" name="Google Shape;629;p24"/>
          <p:cNvSpPr txBox="1"/>
          <p:nvPr/>
        </p:nvSpPr>
        <p:spPr>
          <a:xfrm>
            <a:off x="1676577" y="666413"/>
            <a:ext cx="14934900" cy="1492800"/>
          </a:xfrm>
          <a:prstGeom prst="rect">
            <a:avLst/>
          </a:prstGeom>
          <a:noFill/>
          <a:ln>
            <a:noFill/>
          </a:ln>
        </p:spPr>
        <p:txBody>
          <a:bodyPr anchorCtr="0" anchor="t" bIns="0" lIns="0" spcFirstLastPara="1" rIns="0" wrap="square" tIns="0">
            <a:spAutoFit/>
          </a:bodyPr>
          <a:lstStyle/>
          <a:p>
            <a:pPr indent="0" lvl="0" marL="0" marR="0" rtl="0" algn="ctr">
              <a:lnSpc>
                <a:spcPct val="123002"/>
              </a:lnSpc>
              <a:spcBef>
                <a:spcPts val="0"/>
              </a:spcBef>
              <a:spcAft>
                <a:spcPts val="0"/>
              </a:spcAft>
              <a:buNone/>
            </a:pPr>
            <a:r>
              <a:rPr b="1" i="0" lang="en-US" sz="9699" u="none" cap="none" strike="noStrike">
                <a:solidFill>
                  <a:srgbClr val="FFFFFF"/>
                </a:solidFill>
                <a:latin typeface="Comfortaa"/>
                <a:ea typeface="Comfortaa"/>
                <a:cs typeface="Comfortaa"/>
                <a:sym typeface="Comfortaa"/>
              </a:rPr>
              <a:t>RESOURCE PAGE</a:t>
            </a:r>
            <a:endParaRPr/>
          </a:p>
        </p:txBody>
      </p:sp>
      <p:sp>
        <p:nvSpPr>
          <p:cNvPr id="630" name="Google Shape;630;p24"/>
          <p:cNvSpPr txBox="1"/>
          <p:nvPr/>
        </p:nvSpPr>
        <p:spPr>
          <a:xfrm>
            <a:off x="2590508" y="2256278"/>
            <a:ext cx="13106983" cy="393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Use these design resources in your Canva Presentation.</a:t>
            </a:r>
            <a:endParaRPr/>
          </a:p>
        </p:txBody>
      </p:sp>
      <p:sp>
        <p:nvSpPr>
          <p:cNvPr id="631" name="Google Shape;631;p24"/>
          <p:cNvSpPr txBox="1"/>
          <p:nvPr/>
        </p:nvSpPr>
        <p:spPr>
          <a:xfrm>
            <a:off x="1275723" y="6583664"/>
            <a:ext cx="5066100" cy="331800"/>
          </a:xfrm>
          <a:prstGeom prst="rect">
            <a:avLst/>
          </a:prstGeom>
          <a:noFill/>
          <a:ln>
            <a:noFill/>
          </a:ln>
        </p:spPr>
        <p:txBody>
          <a:bodyPr anchorCtr="0" anchor="t" bIns="0" lIns="0" spcFirstLastPara="1" rIns="0" wrap="square" tIns="0">
            <a:spAutoFit/>
          </a:bodyPr>
          <a:lstStyle/>
          <a:p>
            <a:pPr indent="0" lvl="0" marL="0" marR="0" rtl="0" algn="l">
              <a:lnSpc>
                <a:spcPct val="121985"/>
              </a:lnSpc>
              <a:spcBef>
                <a:spcPts val="0"/>
              </a:spcBef>
              <a:spcAft>
                <a:spcPts val="0"/>
              </a:spcAft>
              <a:buNone/>
            </a:pPr>
            <a:r>
              <a:rPr b="0" i="0" lang="en-US" sz="2156" u="none" cap="none" strike="noStrike">
                <a:solidFill>
                  <a:srgbClr val="000000"/>
                </a:solidFill>
                <a:latin typeface="Comfortaa"/>
                <a:ea typeface="Comfortaa"/>
                <a:cs typeface="Comfortaa"/>
                <a:sym typeface="Comfortaa"/>
              </a:rPr>
              <a:t>You can find these fonts online too.</a:t>
            </a:r>
            <a:endParaRPr/>
          </a:p>
        </p:txBody>
      </p:sp>
      <p:sp>
        <p:nvSpPr>
          <p:cNvPr id="632" name="Google Shape;632;p24"/>
          <p:cNvSpPr txBox="1"/>
          <p:nvPr/>
        </p:nvSpPr>
        <p:spPr>
          <a:xfrm>
            <a:off x="1275723" y="7137895"/>
            <a:ext cx="3396900" cy="448200"/>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Rubik"/>
                <a:ea typeface="Rubik"/>
                <a:cs typeface="Rubik"/>
                <a:sym typeface="Rubik"/>
              </a:rPr>
              <a:t>Colors</a:t>
            </a:r>
            <a:endParaRPr/>
          </a:p>
        </p:txBody>
      </p:sp>
      <p:sp>
        <p:nvSpPr>
          <p:cNvPr id="633" name="Google Shape;633;p24"/>
          <p:cNvSpPr txBox="1"/>
          <p:nvPr/>
        </p:nvSpPr>
        <p:spPr>
          <a:xfrm>
            <a:off x="1275723" y="3957033"/>
            <a:ext cx="4608600" cy="800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This presentation template</a:t>
            </a:r>
            <a:endParaRPr/>
          </a:p>
          <a:p>
            <a:pPr indent="0" lvl="0" marL="0" marR="0" rtl="0" algn="l">
              <a:lnSpc>
                <a:spcPct val="160000"/>
              </a:lnSpc>
              <a:spcBef>
                <a:spcPts val="0"/>
              </a:spcBef>
              <a:spcAft>
                <a:spcPts val="0"/>
              </a:spcAft>
              <a:buNone/>
            </a:pPr>
            <a:r>
              <a:rPr b="0" i="0" lang="en-US" sz="2000" u="none" cap="none" strike="noStrike">
                <a:solidFill>
                  <a:srgbClr val="000000"/>
                </a:solidFill>
                <a:latin typeface="Rubik"/>
                <a:ea typeface="Rubik"/>
                <a:cs typeface="Rubik"/>
                <a:sym typeface="Rubik"/>
              </a:rPr>
              <a:t>uses the following free fonts:</a:t>
            </a:r>
            <a:endParaRPr/>
          </a:p>
        </p:txBody>
      </p:sp>
      <p:sp>
        <p:nvSpPr>
          <p:cNvPr id="634" name="Google Shape;634;p24"/>
          <p:cNvSpPr txBox="1"/>
          <p:nvPr/>
        </p:nvSpPr>
        <p:spPr>
          <a:xfrm>
            <a:off x="1275723" y="4935737"/>
            <a:ext cx="1889400" cy="1465800"/>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1" i="0" lang="en-US" sz="2300" u="none" cap="none" strike="noStrike">
                <a:solidFill>
                  <a:srgbClr val="000000"/>
                </a:solidFill>
                <a:latin typeface="Rubik"/>
                <a:ea typeface="Rubik"/>
                <a:cs typeface="Rubik"/>
                <a:sym typeface="Rubik"/>
              </a:rPr>
              <a:t>Titles</a:t>
            </a:r>
            <a:endParaRPr/>
          </a:p>
          <a:p>
            <a:pPr indent="0" lvl="0" marL="0" marR="0" rtl="0" algn="l">
              <a:lnSpc>
                <a:spcPct val="157000"/>
              </a:lnSpc>
              <a:spcBef>
                <a:spcPts val="0"/>
              </a:spcBef>
              <a:spcAft>
                <a:spcPts val="0"/>
              </a:spcAft>
              <a:buNone/>
            </a:pPr>
            <a:r>
              <a:rPr b="1" i="0" lang="en-US" sz="2300" u="none" cap="none" strike="noStrike">
                <a:solidFill>
                  <a:srgbClr val="000000"/>
                </a:solidFill>
                <a:latin typeface="Rubik"/>
                <a:ea typeface="Rubik"/>
                <a:cs typeface="Rubik"/>
                <a:sym typeface="Rubik"/>
              </a:rPr>
              <a:t>Headers</a:t>
            </a:r>
            <a:endParaRPr/>
          </a:p>
          <a:p>
            <a:pPr indent="0" lvl="0" marL="0" marR="0" rtl="0" algn="l">
              <a:lnSpc>
                <a:spcPct val="157000"/>
              </a:lnSpc>
              <a:spcBef>
                <a:spcPts val="0"/>
              </a:spcBef>
              <a:spcAft>
                <a:spcPts val="0"/>
              </a:spcAft>
              <a:buNone/>
            </a:pPr>
            <a:r>
              <a:rPr b="1" i="0" lang="en-US" sz="2300" u="none" cap="none" strike="noStrike">
                <a:solidFill>
                  <a:srgbClr val="000000"/>
                </a:solidFill>
                <a:latin typeface="Rubik"/>
                <a:ea typeface="Rubik"/>
                <a:cs typeface="Rubik"/>
                <a:sym typeface="Rubik"/>
              </a:rPr>
              <a:t>Body Copy</a:t>
            </a:r>
            <a:endParaRPr/>
          </a:p>
        </p:txBody>
      </p:sp>
      <p:sp>
        <p:nvSpPr>
          <p:cNvPr id="635" name="Google Shape;635;p24"/>
          <p:cNvSpPr txBox="1"/>
          <p:nvPr/>
        </p:nvSpPr>
        <p:spPr>
          <a:xfrm>
            <a:off x="3455048" y="4943497"/>
            <a:ext cx="1744800" cy="1465800"/>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0" i="0" lang="en-US" sz="2300" u="none" cap="none" strike="noStrike">
                <a:solidFill>
                  <a:srgbClr val="000000"/>
                </a:solidFill>
                <a:latin typeface="Rubik"/>
                <a:ea typeface="Rubik"/>
                <a:cs typeface="Rubik"/>
                <a:sym typeface="Rubik"/>
              </a:rPr>
              <a:t>Comfortaa</a:t>
            </a:r>
            <a:endParaRPr/>
          </a:p>
          <a:p>
            <a:pPr indent="0" lvl="0" marL="0" marR="0" rtl="0" algn="l">
              <a:lnSpc>
                <a:spcPct val="157000"/>
              </a:lnSpc>
              <a:spcBef>
                <a:spcPts val="0"/>
              </a:spcBef>
              <a:spcAft>
                <a:spcPts val="0"/>
              </a:spcAft>
              <a:buNone/>
            </a:pPr>
            <a:r>
              <a:rPr b="0" i="0" lang="en-US" sz="2300" u="none" cap="none" strike="noStrike">
                <a:solidFill>
                  <a:srgbClr val="000000"/>
                </a:solidFill>
                <a:latin typeface="Rubik"/>
                <a:ea typeface="Rubik"/>
                <a:cs typeface="Rubik"/>
                <a:sym typeface="Rubik"/>
              </a:rPr>
              <a:t>Rubik</a:t>
            </a:r>
            <a:endParaRPr/>
          </a:p>
          <a:p>
            <a:pPr indent="0" lvl="0" marL="0" marR="0" rtl="0" algn="l">
              <a:lnSpc>
                <a:spcPct val="157000"/>
              </a:lnSpc>
              <a:spcBef>
                <a:spcPts val="0"/>
              </a:spcBef>
              <a:spcAft>
                <a:spcPts val="0"/>
              </a:spcAft>
              <a:buNone/>
            </a:pPr>
            <a:r>
              <a:rPr b="0" i="0" lang="en-US" sz="2300" u="none" cap="none" strike="noStrike">
                <a:solidFill>
                  <a:srgbClr val="000000"/>
                </a:solidFill>
                <a:latin typeface="Rubik"/>
                <a:ea typeface="Rubik"/>
                <a:cs typeface="Rubik"/>
                <a:sym typeface="Rubik"/>
              </a:rPr>
              <a:t>Rubik</a:t>
            </a:r>
            <a:endParaRPr/>
          </a:p>
        </p:txBody>
      </p:sp>
      <p:sp>
        <p:nvSpPr>
          <p:cNvPr id="636" name="Google Shape;636;p24"/>
          <p:cNvSpPr txBox="1"/>
          <p:nvPr/>
        </p:nvSpPr>
        <p:spPr>
          <a:xfrm>
            <a:off x="1275723" y="3459602"/>
            <a:ext cx="3396900" cy="448200"/>
          </a:xfrm>
          <a:prstGeom prst="rect">
            <a:avLst/>
          </a:prstGeom>
          <a:noFill/>
          <a:ln>
            <a:noFill/>
          </a:ln>
        </p:spPr>
        <p:txBody>
          <a:bodyPr anchorCtr="0" anchor="t" bIns="0" lIns="0" spcFirstLastPara="1" rIns="0" wrap="square" tIns="0">
            <a:spAutoFit/>
          </a:bodyPr>
          <a:lstStyle/>
          <a:p>
            <a:pPr indent="0" lvl="1" marL="0" marR="0" rtl="0" algn="l">
              <a:lnSpc>
                <a:spcPct val="121985"/>
              </a:lnSpc>
              <a:spcBef>
                <a:spcPts val="0"/>
              </a:spcBef>
              <a:spcAft>
                <a:spcPts val="0"/>
              </a:spcAft>
              <a:buNone/>
            </a:pPr>
            <a:r>
              <a:rPr b="1" i="0" lang="en-US" sz="2911" u="none" cap="none" strike="noStrike">
                <a:solidFill>
                  <a:srgbClr val="000000"/>
                </a:solidFill>
                <a:latin typeface="Rubik"/>
                <a:ea typeface="Rubik"/>
                <a:cs typeface="Rubik"/>
                <a:sym typeface="Rubik"/>
              </a:rPr>
              <a:t>FONTS</a:t>
            </a:r>
            <a:endParaRPr/>
          </a:p>
        </p:txBody>
      </p:sp>
      <p:sp>
        <p:nvSpPr>
          <p:cNvPr id="637" name="Google Shape;637;p24"/>
          <p:cNvSpPr/>
          <p:nvPr/>
        </p:nvSpPr>
        <p:spPr>
          <a:xfrm>
            <a:off x="9522049" y="3375812"/>
            <a:ext cx="971198" cy="1676793"/>
          </a:xfrm>
          <a:custGeom>
            <a:rect b="b" l="l" r="r" t="t"/>
            <a:pathLst>
              <a:path extrusionOk="0" h="1676793" w="971198">
                <a:moveTo>
                  <a:pt x="0" y="0"/>
                </a:moveTo>
                <a:lnTo>
                  <a:pt x="971198" y="0"/>
                </a:lnTo>
                <a:lnTo>
                  <a:pt x="971198" y="1676793"/>
                </a:lnTo>
                <a:lnTo>
                  <a:pt x="0" y="1676793"/>
                </a:lnTo>
                <a:lnTo>
                  <a:pt x="0" y="0"/>
                </a:lnTo>
                <a:close/>
              </a:path>
            </a:pathLst>
          </a:custGeom>
          <a:blipFill rotWithShape="1">
            <a:blip r:embed="rId3">
              <a:alphaModFix/>
            </a:blip>
            <a:stretch>
              <a:fillRect b="0" l="0" r="0" t="0"/>
            </a:stretch>
          </a:blipFill>
          <a:ln>
            <a:noFill/>
          </a:ln>
        </p:spPr>
      </p:sp>
      <p:sp>
        <p:nvSpPr>
          <p:cNvPr id="638" name="Google Shape;638;p24"/>
          <p:cNvSpPr/>
          <p:nvPr/>
        </p:nvSpPr>
        <p:spPr>
          <a:xfrm>
            <a:off x="7344948" y="3420070"/>
            <a:ext cx="1081649" cy="1588276"/>
          </a:xfrm>
          <a:custGeom>
            <a:rect b="b" l="l" r="r" t="t"/>
            <a:pathLst>
              <a:path extrusionOk="0" h="1588276" w="1081649">
                <a:moveTo>
                  <a:pt x="0" y="0"/>
                </a:moveTo>
                <a:lnTo>
                  <a:pt x="1081649" y="0"/>
                </a:lnTo>
                <a:lnTo>
                  <a:pt x="1081649" y="1588276"/>
                </a:lnTo>
                <a:lnTo>
                  <a:pt x="0" y="1588276"/>
                </a:lnTo>
                <a:lnTo>
                  <a:pt x="0" y="0"/>
                </a:lnTo>
                <a:close/>
              </a:path>
            </a:pathLst>
          </a:custGeom>
          <a:blipFill rotWithShape="1">
            <a:blip r:embed="rId4">
              <a:alphaModFix/>
            </a:blip>
            <a:stretch>
              <a:fillRect b="0" l="0" r="0" t="0"/>
            </a:stretch>
          </a:blipFill>
          <a:ln>
            <a:noFill/>
          </a:ln>
        </p:spPr>
      </p:sp>
      <p:sp>
        <p:nvSpPr>
          <p:cNvPr id="639" name="Google Shape;639;p24"/>
          <p:cNvSpPr/>
          <p:nvPr/>
        </p:nvSpPr>
        <p:spPr>
          <a:xfrm>
            <a:off x="11588698" y="3442220"/>
            <a:ext cx="1226316" cy="1543977"/>
          </a:xfrm>
          <a:custGeom>
            <a:rect b="b" l="l" r="r" t="t"/>
            <a:pathLst>
              <a:path extrusionOk="0" h="1543977" w="1226316">
                <a:moveTo>
                  <a:pt x="0" y="0"/>
                </a:moveTo>
                <a:lnTo>
                  <a:pt x="1226317" y="0"/>
                </a:lnTo>
                <a:lnTo>
                  <a:pt x="1226317" y="1543977"/>
                </a:lnTo>
                <a:lnTo>
                  <a:pt x="0" y="1543977"/>
                </a:lnTo>
                <a:lnTo>
                  <a:pt x="0" y="0"/>
                </a:lnTo>
                <a:close/>
              </a:path>
            </a:pathLst>
          </a:custGeom>
          <a:blipFill rotWithShape="1">
            <a:blip r:embed="rId5">
              <a:alphaModFix/>
            </a:blip>
            <a:stretch>
              <a:fillRect b="0" l="0" r="0" t="0"/>
            </a:stretch>
          </a:blipFill>
          <a:ln>
            <a:noFill/>
          </a:ln>
        </p:spPr>
      </p:sp>
      <p:sp>
        <p:nvSpPr>
          <p:cNvPr id="640" name="Google Shape;640;p24"/>
          <p:cNvSpPr/>
          <p:nvPr/>
        </p:nvSpPr>
        <p:spPr>
          <a:xfrm>
            <a:off x="13910466" y="3344735"/>
            <a:ext cx="1146313" cy="1738946"/>
          </a:xfrm>
          <a:custGeom>
            <a:rect b="b" l="l" r="r" t="t"/>
            <a:pathLst>
              <a:path extrusionOk="0" h="1738946" w="1146313">
                <a:moveTo>
                  <a:pt x="0" y="0"/>
                </a:moveTo>
                <a:lnTo>
                  <a:pt x="1146313" y="0"/>
                </a:lnTo>
                <a:lnTo>
                  <a:pt x="1146313" y="1738946"/>
                </a:lnTo>
                <a:lnTo>
                  <a:pt x="0" y="1738946"/>
                </a:lnTo>
                <a:lnTo>
                  <a:pt x="0" y="0"/>
                </a:lnTo>
                <a:close/>
              </a:path>
            </a:pathLst>
          </a:custGeom>
          <a:blipFill rotWithShape="1">
            <a:blip r:embed="rId6">
              <a:alphaModFix/>
            </a:blip>
            <a:stretch>
              <a:fillRect b="0" l="0" r="0" t="0"/>
            </a:stretch>
          </a:blipFill>
          <a:ln>
            <a:noFill/>
          </a:ln>
        </p:spPr>
      </p:sp>
      <p:sp>
        <p:nvSpPr>
          <p:cNvPr id="641" name="Google Shape;641;p24"/>
          <p:cNvSpPr/>
          <p:nvPr/>
        </p:nvSpPr>
        <p:spPr>
          <a:xfrm>
            <a:off x="10425793" y="5927838"/>
            <a:ext cx="1042947" cy="1142671"/>
          </a:xfrm>
          <a:custGeom>
            <a:rect b="b" l="l" r="r" t="t"/>
            <a:pathLst>
              <a:path extrusionOk="0" h="1142671" w="1042947">
                <a:moveTo>
                  <a:pt x="0" y="0"/>
                </a:moveTo>
                <a:lnTo>
                  <a:pt x="1042947" y="0"/>
                </a:lnTo>
                <a:lnTo>
                  <a:pt x="1042947" y="1142671"/>
                </a:lnTo>
                <a:lnTo>
                  <a:pt x="0" y="1142671"/>
                </a:lnTo>
                <a:lnTo>
                  <a:pt x="0" y="0"/>
                </a:lnTo>
                <a:close/>
              </a:path>
            </a:pathLst>
          </a:custGeom>
          <a:blipFill rotWithShape="1">
            <a:blip r:embed="rId7">
              <a:alphaModFix/>
            </a:blip>
            <a:stretch>
              <a:fillRect b="0" l="0" r="0" t="0"/>
            </a:stretch>
          </a:blipFill>
          <a:ln>
            <a:noFill/>
          </a:ln>
        </p:spPr>
      </p:sp>
      <p:sp>
        <p:nvSpPr>
          <p:cNvPr id="642" name="Google Shape;642;p24"/>
          <p:cNvSpPr/>
          <p:nvPr/>
        </p:nvSpPr>
        <p:spPr>
          <a:xfrm>
            <a:off x="8859847" y="5936438"/>
            <a:ext cx="1039526" cy="1125471"/>
          </a:xfrm>
          <a:custGeom>
            <a:rect b="b" l="l" r="r" t="t"/>
            <a:pathLst>
              <a:path extrusionOk="0" h="1125471" w="1039526">
                <a:moveTo>
                  <a:pt x="0" y="0"/>
                </a:moveTo>
                <a:lnTo>
                  <a:pt x="1039526" y="0"/>
                </a:lnTo>
                <a:lnTo>
                  <a:pt x="1039526" y="1125471"/>
                </a:lnTo>
                <a:lnTo>
                  <a:pt x="0" y="1125471"/>
                </a:lnTo>
                <a:lnTo>
                  <a:pt x="0" y="0"/>
                </a:lnTo>
                <a:close/>
              </a:path>
            </a:pathLst>
          </a:custGeom>
          <a:blipFill rotWithShape="1">
            <a:blip r:embed="rId8">
              <a:alphaModFix/>
            </a:blip>
            <a:stretch>
              <a:fillRect b="0" l="0" r="0" t="0"/>
            </a:stretch>
          </a:blipFill>
          <a:ln>
            <a:noFill/>
          </a:ln>
        </p:spPr>
      </p:sp>
      <p:sp>
        <p:nvSpPr>
          <p:cNvPr id="643" name="Google Shape;643;p24"/>
          <p:cNvSpPr/>
          <p:nvPr/>
        </p:nvSpPr>
        <p:spPr>
          <a:xfrm>
            <a:off x="11995160" y="5952911"/>
            <a:ext cx="1133752" cy="1092525"/>
          </a:xfrm>
          <a:custGeom>
            <a:rect b="b" l="l" r="r" t="t"/>
            <a:pathLst>
              <a:path extrusionOk="0" h="1092525" w="1133752">
                <a:moveTo>
                  <a:pt x="0" y="0"/>
                </a:moveTo>
                <a:lnTo>
                  <a:pt x="1133752" y="0"/>
                </a:lnTo>
                <a:lnTo>
                  <a:pt x="1133752" y="1092525"/>
                </a:lnTo>
                <a:lnTo>
                  <a:pt x="0" y="1092525"/>
                </a:lnTo>
                <a:lnTo>
                  <a:pt x="0" y="0"/>
                </a:lnTo>
                <a:close/>
              </a:path>
            </a:pathLst>
          </a:custGeom>
          <a:blipFill rotWithShape="1">
            <a:blip r:embed="rId9">
              <a:alphaModFix/>
            </a:blip>
            <a:stretch>
              <a:fillRect b="0" l="0" r="0" t="0"/>
            </a:stretch>
          </a:blipFill>
          <a:ln>
            <a:noFill/>
          </a:ln>
        </p:spPr>
      </p:sp>
      <p:sp>
        <p:nvSpPr>
          <p:cNvPr id="644" name="Google Shape;644;p24"/>
          <p:cNvSpPr/>
          <p:nvPr/>
        </p:nvSpPr>
        <p:spPr>
          <a:xfrm>
            <a:off x="7193019" y="5855206"/>
            <a:ext cx="1140408" cy="1287935"/>
          </a:xfrm>
          <a:custGeom>
            <a:rect b="b" l="l" r="r" t="t"/>
            <a:pathLst>
              <a:path extrusionOk="0" h="1287935" w="1140408">
                <a:moveTo>
                  <a:pt x="0" y="0"/>
                </a:moveTo>
                <a:lnTo>
                  <a:pt x="1140407" y="0"/>
                </a:lnTo>
                <a:lnTo>
                  <a:pt x="1140407" y="1287935"/>
                </a:lnTo>
                <a:lnTo>
                  <a:pt x="0" y="1287935"/>
                </a:lnTo>
                <a:lnTo>
                  <a:pt x="0" y="0"/>
                </a:lnTo>
                <a:close/>
              </a:path>
            </a:pathLst>
          </a:custGeom>
          <a:blipFill rotWithShape="1">
            <a:blip r:embed="rId10">
              <a:alphaModFix/>
            </a:blip>
            <a:stretch>
              <a:fillRect b="0" l="0" r="0" t="0"/>
            </a:stretch>
          </a:blipFill>
          <a:ln>
            <a:noFill/>
          </a:ln>
        </p:spPr>
      </p:sp>
      <p:sp>
        <p:nvSpPr>
          <p:cNvPr id="645" name="Google Shape;645;p24"/>
          <p:cNvSpPr/>
          <p:nvPr/>
        </p:nvSpPr>
        <p:spPr>
          <a:xfrm>
            <a:off x="16293864" y="5943720"/>
            <a:ext cx="1082629" cy="1110906"/>
          </a:xfrm>
          <a:custGeom>
            <a:rect b="b" l="l" r="r" t="t"/>
            <a:pathLst>
              <a:path extrusionOk="0" h="1110906" w="1082629">
                <a:moveTo>
                  <a:pt x="0" y="0"/>
                </a:moveTo>
                <a:lnTo>
                  <a:pt x="1082628" y="0"/>
                </a:lnTo>
                <a:lnTo>
                  <a:pt x="1082628" y="1110907"/>
                </a:lnTo>
                <a:lnTo>
                  <a:pt x="0" y="1110907"/>
                </a:lnTo>
                <a:lnTo>
                  <a:pt x="0" y="0"/>
                </a:lnTo>
                <a:close/>
              </a:path>
            </a:pathLst>
          </a:custGeom>
          <a:blipFill rotWithShape="1">
            <a:blip r:embed="rId11">
              <a:alphaModFix/>
            </a:blip>
            <a:stretch>
              <a:fillRect b="0" l="0" r="0" t="0"/>
            </a:stretch>
          </a:blipFill>
          <a:ln>
            <a:noFill/>
          </a:ln>
        </p:spPr>
      </p:sp>
      <p:sp>
        <p:nvSpPr>
          <p:cNvPr id="646" name="Google Shape;646;p24"/>
          <p:cNvSpPr/>
          <p:nvPr/>
        </p:nvSpPr>
        <p:spPr>
          <a:xfrm>
            <a:off x="16152231" y="3650393"/>
            <a:ext cx="1113279" cy="1127630"/>
          </a:xfrm>
          <a:custGeom>
            <a:rect b="b" l="l" r="r" t="t"/>
            <a:pathLst>
              <a:path extrusionOk="0" h="1127630" w="1113279">
                <a:moveTo>
                  <a:pt x="0" y="0"/>
                </a:moveTo>
                <a:lnTo>
                  <a:pt x="1113279" y="0"/>
                </a:lnTo>
                <a:lnTo>
                  <a:pt x="1113279" y="1127630"/>
                </a:lnTo>
                <a:lnTo>
                  <a:pt x="0" y="1127630"/>
                </a:lnTo>
                <a:lnTo>
                  <a:pt x="0" y="0"/>
                </a:lnTo>
                <a:close/>
              </a:path>
            </a:pathLst>
          </a:custGeom>
          <a:blipFill rotWithShape="1">
            <a:blip r:embed="rId12">
              <a:alphaModFix/>
            </a:blip>
            <a:stretch>
              <a:fillRect b="0" l="0" r="0" t="0"/>
            </a:stretch>
          </a:blipFill>
          <a:ln>
            <a:noFill/>
          </a:ln>
        </p:spPr>
      </p:sp>
      <p:sp>
        <p:nvSpPr>
          <p:cNvPr id="647" name="Google Shape;647;p24"/>
          <p:cNvSpPr/>
          <p:nvPr/>
        </p:nvSpPr>
        <p:spPr>
          <a:xfrm>
            <a:off x="14923885" y="6029582"/>
            <a:ext cx="843558" cy="939184"/>
          </a:xfrm>
          <a:custGeom>
            <a:rect b="b" l="l" r="r" t="t"/>
            <a:pathLst>
              <a:path extrusionOk="0" h="939184" w="843558">
                <a:moveTo>
                  <a:pt x="0" y="0"/>
                </a:moveTo>
                <a:lnTo>
                  <a:pt x="843558" y="0"/>
                </a:lnTo>
                <a:lnTo>
                  <a:pt x="843558" y="939184"/>
                </a:lnTo>
                <a:lnTo>
                  <a:pt x="0" y="939184"/>
                </a:lnTo>
                <a:lnTo>
                  <a:pt x="0" y="0"/>
                </a:lnTo>
                <a:close/>
              </a:path>
            </a:pathLst>
          </a:custGeom>
          <a:blipFill rotWithShape="1">
            <a:blip r:embed="rId13">
              <a:alphaModFix/>
            </a:blip>
            <a:stretch>
              <a:fillRect b="0" l="0" r="0" t="0"/>
            </a:stretch>
          </a:blipFill>
          <a:ln>
            <a:noFill/>
          </a:ln>
        </p:spPr>
      </p:sp>
      <p:sp>
        <p:nvSpPr>
          <p:cNvPr id="648" name="Google Shape;648;p24"/>
          <p:cNvSpPr/>
          <p:nvPr/>
        </p:nvSpPr>
        <p:spPr>
          <a:xfrm>
            <a:off x="13655332" y="5963514"/>
            <a:ext cx="742133" cy="1071320"/>
          </a:xfrm>
          <a:custGeom>
            <a:rect b="b" l="l" r="r" t="t"/>
            <a:pathLst>
              <a:path extrusionOk="0" h="1071320" w="742133">
                <a:moveTo>
                  <a:pt x="0" y="0"/>
                </a:moveTo>
                <a:lnTo>
                  <a:pt x="742133" y="0"/>
                </a:lnTo>
                <a:lnTo>
                  <a:pt x="742133" y="1071320"/>
                </a:lnTo>
                <a:lnTo>
                  <a:pt x="0" y="1071320"/>
                </a:lnTo>
                <a:lnTo>
                  <a:pt x="0" y="0"/>
                </a:lnTo>
                <a:close/>
              </a:path>
            </a:pathLst>
          </a:custGeom>
          <a:blipFill rotWithShape="1">
            <a:blip r:embed="rId14">
              <a:alphaModFix/>
            </a:blip>
            <a:stretch>
              <a:fillRect b="0" l="0" r="0" t="0"/>
            </a:stretch>
          </a:blipFill>
          <a:ln>
            <a:noFill/>
          </a:ln>
        </p:spPr>
      </p:sp>
      <p:sp>
        <p:nvSpPr>
          <p:cNvPr id="649" name="Google Shape;649;p24"/>
          <p:cNvSpPr/>
          <p:nvPr/>
        </p:nvSpPr>
        <p:spPr>
          <a:xfrm>
            <a:off x="9081768" y="8204257"/>
            <a:ext cx="729450" cy="1208427"/>
          </a:xfrm>
          <a:custGeom>
            <a:rect b="b" l="l" r="r" t="t"/>
            <a:pathLst>
              <a:path extrusionOk="0" h="1208427" w="729450">
                <a:moveTo>
                  <a:pt x="0" y="0"/>
                </a:moveTo>
                <a:lnTo>
                  <a:pt x="729450" y="0"/>
                </a:lnTo>
                <a:lnTo>
                  <a:pt x="729450" y="1208427"/>
                </a:lnTo>
                <a:lnTo>
                  <a:pt x="0" y="1208427"/>
                </a:lnTo>
                <a:lnTo>
                  <a:pt x="0" y="0"/>
                </a:lnTo>
                <a:close/>
              </a:path>
            </a:pathLst>
          </a:custGeom>
          <a:blipFill rotWithShape="1">
            <a:blip r:embed="rId15">
              <a:alphaModFix/>
            </a:blip>
            <a:stretch>
              <a:fillRect b="0" l="0" r="0" t="0"/>
            </a:stretch>
          </a:blipFill>
          <a:ln>
            <a:noFill/>
          </a:ln>
        </p:spPr>
      </p:sp>
      <p:sp>
        <p:nvSpPr>
          <p:cNvPr id="650" name="Google Shape;650;p24"/>
          <p:cNvSpPr/>
          <p:nvPr/>
        </p:nvSpPr>
        <p:spPr>
          <a:xfrm>
            <a:off x="7229102" y="8375429"/>
            <a:ext cx="1521871" cy="866083"/>
          </a:xfrm>
          <a:custGeom>
            <a:rect b="b" l="l" r="r" t="t"/>
            <a:pathLst>
              <a:path extrusionOk="0" h="866083" w="1521871">
                <a:moveTo>
                  <a:pt x="0" y="0"/>
                </a:moveTo>
                <a:lnTo>
                  <a:pt x="1521871" y="0"/>
                </a:lnTo>
                <a:lnTo>
                  <a:pt x="1521871" y="866083"/>
                </a:lnTo>
                <a:lnTo>
                  <a:pt x="0" y="866083"/>
                </a:lnTo>
                <a:lnTo>
                  <a:pt x="0" y="0"/>
                </a:lnTo>
                <a:close/>
              </a:path>
            </a:pathLst>
          </a:custGeom>
          <a:blipFill rotWithShape="1">
            <a:blip r:embed="rId16">
              <a:alphaModFix/>
            </a:blip>
            <a:stretch>
              <a:fillRect b="0" l="0" r="0" t="0"/>
            </a:stretch>
          </a:blipFill>
          <a:ln>
            <a:noFill/>
          </a:ln>
        </p:spPr>
      </p:sp>
      <p:sp>
        <p:nvSpPr>
          <p:cNvPr id="651" name="Google Shape;651;p24"/>
          <p:cNvSpPr/>
          <p:nvPr/>
        </p:nvSpPr>
        <p:spPr>
          <a:xfrm>
            <a:off x="10142013" y="8223510"/>
            <a:ext cx="969970" cy="1169919"/>
          </a:xfrm>
          <a:custGeom>
            <a:rect b="b" l="l" r="r" t="t"/>
            <a:pathLst>
              <a:path extrusionOk="0" h="1169919" w="969970">
                <a:moveTo>
                  <a:pt x="0" y="0"/>
                </a:moveTo>
                <a:lnTo>
                  <a:pt x="969969" y="0"/>
                </a:lnTo>
                <a:lnTo>
                  <a:pt x="969969" y="1169920"/>
                </a:lnTo>
                <a:lnTo>
                  <a:pt x="0" y="1169920"/>
                </a:lnTo>
                <a:lnTo>
                  <a:pt x="0" y="0"/>
                </a:lnTo>
                <a:close/>
              </a:path>
            </a:pathLst>
          </a:custGeom>
          <a:blipFill rotWithShape="1">
            <a:blip r:embed="rId17">
              <a:alphaModFix/>
            </a:blip>
            <a:stretch>
              <a:fillRect b="0" l="0" r="0" t="0"/>
            </a:stretch>
          </a:blipFill>
          <a:ln>
            <a:noFill/>
          </a:ln>
        </p:spPr>
      </p:sp>
      <p:sp>
        <p:nvSpPr>
          <p:cNvPr id="652" name="Google Shape;652;p24"/>
          <p:cNvSpPr/>
          <p:nvPr/>
        </p:nvSpPr>
        <p:spPr>
          <a:xfrm>
            <a:off x="14540534" y="8223510"/>
            <a:ext cx="1169919" cy="1169919"/>
          </a:xfrm>
          <a:custGeom>
            <a:rect b="b" l="l" r="r" t="t"/>
            <a:pathLst>
              <a:path extrusionOk="0" h="1169919" w="1169919">
                <a:moveTo>
                  <a:pt x="0" y="0"/>
                </a:moveTo>
                <a:lnTo>
                  <a:pt x="1169919" y="0"/>
                </a:lnTo>
                <a:lnTo>
                  <a:pt x="1169919" y="1169920"/>
                </a:lnTo>
                <a:lnTo>
                  <a:pt x="0" y="1169920"/>
                </a:lnTo>
                <a:lnTo>
                  <a:pt x="0" y="0"/>
                </a:lnTo>
                <a:close/>
              </a:path>
            </a:pathLst>
          </a:custGeom>
          <a:blipFill rotWithShape="1">
            <a:blip r:embed="rId18">
              <a:alphaModFix/>
            </a:blip>
            <a:stretch>
              <a:fillRect b="0" l="0" r="0" t="0"/>
            </a:stretch>
          </a:blipFill>
          <a:ln>
            <a:noFill/>
          </a:ln>
        </p:spPr>
      </p:sp>
      <p:sp>
        <p:nvSpPr>
          <p:cNvPr id="653" name="Google Shape;653;p24"/>
          <p:cNvSpPr/>
          <p:nvPr/>
        </p:nvSpPr>
        <p:spPr>
          <a:xfrm>
            <a:off x="13016515" y="8212604"/>
            <a:ext cx="1193224" cy="1191732"/>
          </a:xfrm>
          <a:custGeom>
            <a:rect b="b" l="l" r="r" t="t"/>
            <a:pathLst>
              <a:path extrusionOk="0" h="1191732" w="1193224">
                <a:moveTo>
                  <a:pt x="0" y="0"/>
                </a:moveTo>
                <a:lnTo>
                  <a:pt x="1193224" y="0"/>
                </a:lnTo>
                <a:lnTo>
                  <a:pt x="1193224" y="1191732"/>
                </a:lnTo>
                <a:lnTo>
                  <a:pt x="0" y="1191732"/>
                </a:lnTo>
                <a:lnTo>
                  <a:pt x="0" y="0"/>
                </a:lnTo>
                <a:close/>
              </a:path>
            </a:pathLst>
          </a:custGeom>
          <a:blipFill rotWithShape="1">
            <a:blip r:embed="rId19">
              <a:alphaModFix/>
            </a:blip>
            <a:stretch>
              <a:fillRect b="0" l="0" r="0" t="0"/>
            </a:stretch>
          </a:blipFill>
          <a:ln>
            <a:noFill/>
          </a:ln>
        </p:spPr>
      </p:sp>
      <p:sp>
        <p:nvSpPr>
          <p:cNvPr id="654" name="Google Shape;654;p24"/>
          <p:cNvSpPr/>
          <p:nvPr/>
        </p:nvSpPr>
        <p:spPr>
          <a:xfrm rot="10800000">
            <a:off x="11442777" y="8496476"/>
            <a:ext cx="1242944" cy="623988"/>
          </a:xfrm>
          <a:custGeom>
            <a:rect b="b" l="l" r="r" t="t"/>
            <a:pathLst>
              <a:path extrusionOk="0" h="623988" w="1242944">
                <a:moveTo>
                  <a:pt x="0" y="0"/>
                </a:moveTo>
                <a:lnTo>
                  <a:pt x="1242943" y="0"/>
                </a:lnTo>
                <a:lnTo>
                  <a:pt x="1242943" y="623988"/>
                </a:lnTo>
                <a:lnTo>
                  <a:pt x="0" y="623988"/>
                </a:lnTo>
                <a:lnTo>
                  <a:pt x="0" y="0"/>
                </a:lnTo>
                <a:close/>
              </a:path>
            </a:pathLst>
          </a:custGeom>
          <a:blipFill rotWithShape="1">
            <a:blip r:embed="rId20">
              <a:alphaModFix/>
            </a:blip>
            <a:stretch>
              <a:fillRect b="0" l="0" r="0" t="0"/>
            </a:stretch>
          </a:blipFill>
          <a:ln>
            <a:noFill/>
          </a:ln>
        </p:spPr>
      </p:sp>
      <p:sp>
        <p:nvSpPr>
          <p:cNvPr id="655" name="Google Shape;655;p24"/>
          <p:cNvSpPr/>
          <p:nvPr/>
        </p:nvSpPr>
        <p:spPr>
          <a:xfrm>
            <a:off x="16041248" y="8358660"/>
            <a:ext cx="1335245" cy="899621"/>
          </a:xfrm>
          <a:custGeom>
            <a:rect b="b" l="l" r="r" t="t"/>
            <a:pathLst>
              <a:path extrusionOk="0" h="899621" w="1335245">
                <a:moveTo>
                  <a:pt x="0" y="0"/>
                </a:moveTo>
                <a:lnTo>
                  <a:pt x="1335244" y="0"/>
                </a:lnTo>
                <a:lnTo>
                  <a:pt x="1335244" y="899621"/>
                </a:lnTo>
                <a:lnTo>
                  <a:pt x="0" y="899621"/>
                </a:lnTo>
                <a:lnTo>
                  <a:pt x="0" y="0"/>
                </a:lnTo>
                <a:close/>
              </a:path>
            </a:pathLst>
          </a:custGeom>
          <a:blipFill rotWithShape="1">
            <a:blip r:embed="rId21">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659" name="Shape 659"/>
        <p:cNvGrpSpPr/>
        <p:nvPr/>
      </p:nvGrpSpPr>
      <p:grpSpPr>
        <a:xfrm>
          <a:off x="0" y="0"/>
          <a:ext cx="0" cy="0"/>
          <a:chOff x="0" y="0"/>
          <a:chExt cx="0" cy="0"/>
        </a:xfrm>
      </p:grpSpPr>
      <p:grpSp>
        <p:nvGrpSpPr>
          <p:cNvPr id="660" name="Google Shape;660;p25"/>
          <p:cNvGrpSpPr/>
          <p:nvPr/>
        </p:nvGrpSpPr>
        <p:grpSpPr>
          <a:xfrm rot="-5400000">
            <a:off x="3819674" y="-711821"/>
            <a:ext cx="10287000" cy="11710642"/>
            <a:chOff x="0" y="-95250"/>
            <a:chExt cx="2709333" cy="3084284"/>
          </a:xfrm>
        </p:grpSpPr>
        <p:sp>
          <p:nvSpPr>
            <p:cNvPr id="661" name="Google Shape;661;p25"/>
            <p:cNvSpPr/>
            <p:nvPr/>
          </p:nvSpPr>
          <p:spPr>
            <a:xfrm>
              <a:off x="0" y="0"/>
              <a:ext cx="2709333" cy="2989034"/>
            </a:xfrm>
            <a:custGeom>
              <a:rect b="b" l="l" r="r" t="t"/>
              <a:pathLst>
                <a:path extrusionOk="0" h="2989034" w="2709333">
                  <a:moveTo>
                    <a:pt x="0" y="0"/>
                  </a:moveTo>
                  <a:lnTo>
                    <a:pt x="2709333" y="0"/>
                  </a:lnTo>
                  <a:lnTo>
                    <a:pt x="2709333" y="2989034"/>
                  </a:lnTo>
                  <a:lnTo>
                    <a:pt x="0" y="2989034"/>
                  </a:lnTo>
                  <a:close/>
                </a:path>
              </a:pathLst>
            </a:custGeom>
            <a:solidFill>
              <a:srgbClr val="FFFFFF"/>
            </a:solidFill>
            <a:ln>
              <a:noFill/>
            </a:ln>
          </p:spPr>
        </p:sp>
        <p:sp>
          <p:nvSpPr>
            <p:cNvPr id="662" name="Google Shape;662;p25"/>
            <p:cNvSpPr txBox="1"/>
            <p:nvPr/>
          </p:nvSpPr>
          <p:spPr>
            <a:xfrm>
              <a:off x="0" y="-95250"/>
              <a:ext cx="2709333" cy="3084284"/>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25"/>
          <p:cNvSpPr txBox="1"/>
          <p:nvPr/>
        </p:nvSpPr>
        <p:spPr>
          <a:xfrm>
            <a:off x="2467233" y="751965"/>
            <a:ext cx="13353533" cy="2324479"/>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1" i="0" lang="en-US" sz="14900" u="none" cap="none" strike="noStrike">
                <a:solidFill>
                  <a:srgbClr val="628CF2"/>
                </a:solidFill>
                <a:latin typeface="Comfortaa"/>
                <a:ea typeface="Comfortaa"/>
                <a:cs typeface="Comfortaa"/>
                <a:sym typeface="Comfortaa"/>
              </a:rPr>
              <a:t>CREDITS</a:t>
            </a:r>
            <a:endParaRPr/>
          </a:p>
        </p:txBody>
      </p:sp>
      <p:sp>
        <p:nvSpPr>
          <p:cNvPr id="664" name="Google Shape;664;p25"/>
          <p:cNvSpPr txBox="1"/>
          <p:nvPr/>
        </p:nvSpPr>
        <p:spPr>
          <a:xfrm>
            <a:off x="4639320" y="3159211"/>
            <a:ext cx="9009359" cy="1093470"/>
          </a:xfrm>
          <a:prstGeom prst="rect">
            <a:avLst/>
          </a:prstGeom>
          <a:noFill/>
          <a:ln>
            <a:noFill/>
          </a:ln>
        </p:spPr>
        <p:txBody>
          <a:bodyPr anchorCtr="0" anchor="t" bIns="0" lIns="0" spcFirstLastPara="1" rIns="0" wrap="square" tIns="0">
            <a:spAutoFit/>
          </a:bodyPr>
          <a:lstStyle/>
          <a:p>
            <a:pPr indent="0" lvl="0" marL="0" marR="0" rtl="0" algn="ctr">
              <a:lnSpc>
                <a:spcPct val="165024"/>
              </a:lnSpc>
              <a:spcBef>
                <a:spcPts val="0"/>
              </a:spcBef>
              <a:spcAft>
                <a:spcPts val="0"/>
              </a:spcAft>
              <a:buNone/>
            </a:pPr>
            <a:r>
              <a:rPr b="0" i="0" lang="en-US" sz="2699" u="none" cap="none" strike="noStrike">
                <a:solidFill>
                  <a:srgbClr val="000000"/>
                </a:solidFill>
                <a:latin typeface="Rubik"/>
                <a:ea typeface="Rubik"/>
                <a:cs typeface="Rubik"/>
                <a:sym typeface="Rubik"/>
              </a:rPr>
              <a:t>This presentation template is free for</a:t>
            </a:r>
            <a:endParaRPr/>
          </a:p>
          <a:p>
            <a:pPr indent="0" lvl="0" marL="0" marR="0" rtl="0" algn="ctr">
              <a:lnSpc>
                <a:spcPct val="165024"/>
              </a:lnSpc>
              <a:spcBef>
                <a:spcPts val="0"/>
              </a:spcBef>
              <a:spcAft>
                <a:spcPts val="0"/>
              </a:spcAft>
              <a:buNone/>
            </a:pPr>
            <a:r>
              <a:rPr b="0" i="0" lang="en-US" sz="2699" u="none" cap="none" strike="noStrike">
                <a:solidFill>
                  <a:srgbClr val="000000"/>
                </a:solidFill>
                <a:latin typeface="Rubik"/>
                <a:ea typeface="Rubik"/>
                <a:cs typeface="Rubik"/>
                <a:sym typeface="Rubik"/>
              </a:rPr>
              <a:t>everyone to use thanks to the following:</a:t>
            </a:r>
            <a:endParaRPr/>
          </a:p>
        </p:txBody>
      </p:sp>
      <p:sp>
        <p:nvSpPr>
          <p:cNvPr id="665" name="Google Shape;665;p25"/>
          <p:cNvSpPr txBox="1"/>
          <p:nvPr/>
        </p:nvSpPr>
        <p:spPr>
          <a:xfrm>
            <a:off x="6292667" y="8503930"/>
            <a:ext cx="5702666" cy="514350"/>
          </a:xfrm>
          <a:prstGeom prst="rect">
            <a:avLst/>
          </a:prstGeom>
          <a:noFill/>
          <a:ln>
            <a:noFill/>
          </a:ln>
        </p:spPr>
        <p:txBody>
          <a:bodyPr anchorCtr="0" anchor="t" bIns="0" lIns="0" spcFirstLastPara="1" rIns="0" wrap="square" tIns="0">
            <a:spAutoFit/>
          </a:bodyPr>
          <a:lstStyle/>
          <a:p>
            <a:pPr indent="0" lvl="0" marL="0" marR="0" rtl="0" algn="ctr">
              <a:lnSpc>
                <a:spcPct val="180032"/>
              </a:lnSpc>
              <a:spcBef>
                <a:spcPts val="0"/>
              </a:spcBef>
              <a:spcAft>
                <a:spcPts val="0"/>
              </a:spcAft>
              <a:buNone/>
            </a:pPr>
            <a:r>
              <a:rPr b="0" i="0" lang="en-US" sz="2499" u="none" cap="none" strike="noStrike">
                <a:solidFill>
                  <a:srgbClr val="000000"/>
                </a:solidFill>
                <a:latin typeface="Rubik"/>
                <a:ea typeface="Rubik"/>
                <a:cs typeface="Rubik"/>
                <a:sym typeface="Rubik"/>
              </a:rPr>
              <a:t>for the photos</a:t>
            </a:r>
            <a:endParaRPr/>
          </a:p>
        </p:txBody>
      </p:sp>
      <p:sp>
        <p:nvSpPr>
          <p:cNvPr id="666" name="Google Shape;666;p25"/>
          <p:cNvSpPr txBox="1"/>
          <p:nvPr/>
        </p:nvSpPr>
        <p:spPr>
          <a:xfrm>
            <a:off x="4855933" y="7947112"/>
            <a:ext cx="8576135" cy="585402"/>
          </a:xfrm>
          <a:prstGeom prst="rect">
            <a:avLst/>
          </a:prstGeom>
          <a:noFill/>
          <a:ln>
            <a:noFill/>
          </a:ln>
        </p:spPr>
        <p:txBody>
          <a:bodyPr anchorCtr="0" anchor="t" bIns="0" lIns="0" spcFirstLastPara="1" rIns="0" wrap="square" tIns="0">
            <a:spAutoFit/>
          </a:bodyPr>
          <a:lstStyle/>
          <a:p>
            <a:pPr indent="0" lvl="0" marL="0" marR="0" rtl="0" algn="ctr">
              <a:lnSpc>
                <a:spcPct val="90008"/>
              </a:lnSpc>
              <a:spcBef>
                <a:spcPts val="0"/>
              </a:spcBef>
              <a:spcAft>
                <a:spcPts val="0"/>
              </a:spcAft>
              <a:buNone/>
            </a:pPr>
            <a:r>
              <a:rPr b="1" i="0" lang="en-US" sz="4614" u="none" cap="none" strike="noStrike">
                <a:solidFill>
                  <a:srgbClr val="628CF2"/>
                </a:solidFill>
                <a:latin typeface="Comfortaa"/>
                <a:ea typeface="Comfortaa"/>
                <a:cs typeface="Comfortaa"/>
                <a:sym typeface="Comfortaa"/>
              </a:rPr>
              <a:t>Pexels &amp; Pixabay</a:t>
            </a:r>
            <a:endParaRPr/>
          </a:p>
        </p:txBody>
      </p:sp>
      <p:sp>
        <p:nvSpPr>
          <p:cNvPr id="667" name="Google Shape;667;p25"/>
          <p:cNvSpPr txBox="1"/>
          <p:nvPr/>
        </p:nvSpPr>
        <p:spPr>
          <a:xfrm>
            <a:off x="5892095" y="6658480"/>
            <a:ext cx="6503810" cy="514350"/>
          </a:xfrm>
          <a:prstGeom prst="rect">
            <a:avLst/>
          </a:prstGeom>
          <a:noFill/>
          <a:ln>
            <a:noFill/>
          </a:ln>
        </p:spPr>
        <p:txBody>
          <a:bodyPr anchorCtr="0" anchor="t" bIns="0" lIns="0" spcFirstLastPara="1" rIns="0" wrap="square" tIns="0">
            <a:spAutoFit/>
          </a:bodyPr>
          <a:lstStyle/>
          <a:p>
            <a:pPr indent="0" lvl="0" marL="0" marR="0" rtl="0" algn="ctr">
              <a:lnSpc>
                <a:spcPct val="180032"/>
              </a:lnSpc>
              <a:spcBef>
                <a:spcPts val="0"/>
              </a:spcBef>
              <a:spcAft>
                <a:spcPts val="0"/>
              </a:spcAft>
              <a:buNone/>
            </a:pPr>
            <a:r>
              <a:rPr b="0" i="0" lang="en-US" sz="2499" u="none" cap="none" strike="noStrike">
                <a:solidFill>
                  <a:srgbClr val="000000"/>
                </a:solidFill>
                <a:latin typeface="Rubik"/>
                <a:ea typeface="Rubik"/>
                <a:cs typeface="Rubik"/>
                <a:sym typeface="Rubik"/>
              </a:rPr>
              <a:t>for the presentation template</a:t>
            </a:r>
            <a:endParaRPr/>
          </a:p>
        </p:txBody>
      </p:sp>
      <p:grpSp>
        <p:nvGrpSpPr>
          <p:cNvPr id="668" name="Google Shape;668;p25"/>
          <p:cNvGrpSpPr/>
          <p:nvPr/>
        </p:nvGrpSpPr>
        <p:grpSpPr>
          <a:xfrm rot="-5400000">
            <a:off x="9989959" y="4466884"/>
            <a:ext cx="10405717" cy="1471948"/>
            <a:chOff x="0" y="-95250"/>
            <a:chExt cx="2740600" cy="387674"/>
          </a:xfrm>
        </p:grpSpPr>
        <p:sp>
          <p:nvSpPr>
            <p:cNvPr id="669" name="Google Shape;669;p25"/>
            <p:cNvSpPr/>
            <p:nvPr/>
          </p:nvSpPr>
          <p:spPr>
            <a:xfrm>
              <a:off x="0" y="0"/>
              <a:ext cx="2740600" cy="292424"/>
            </a:xfrm>
            <a:custGeom>
              <a:rect b="b" l="l" r="r" t="t"/>
              <a:pathLst>
                <a:path extrusionOk="0" h="292424" w="2740600">
                  <a:moveTo>
                    <a:pt x="0" y="0"/>
                  </a:moveTo>
                  <a:lnTo>
                    <a:pt x="2740600" y="0"/>
                  </a:lnTo>
                  <a:lnTo>
                    <a:pt x="2740600" y="292424"/>
                  </a:lnTo>
                  <a:lnTo>
                    <a:pt x="0" y="292424"/>
                  </a:lnTo>
                  <a:close/>
                </a:path>
              </a:pathLst>
            </a:custGeom>
            <a:gradFill>
              <a:gsLst>
                <a:gs pos="0">
                  <a:srgbClr val="5673B8"/>
                </a:gs>
                <a:gs pos="100000">
                  <a:srgbClr val="628CF2">
                    <a:alpha val="0"/>
                  </a:srgbClr>
                </a:gs>
              </a:gsLst>
              <a:lin ang="5400000" scaled="0"/>
            </a:gradFill>
            <a:ln>
              <a:noFill/>
            </a:ln>
          </p:spPr>
        </p:sp>
        <p:sp>
          <p:nvSpPr>
            <p:cNvPr id="670" name="Google Shape;670;p25"/>
            <p:cNvSpPr txBox="1"/>
            <p:nvPr/>
          </p:nvSpPr>
          <p:spPr>
            <a:xfrm>
              <a:off x="0" y="-95250"/>
              <a:ext cx="2740600" cy="387674"/>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1" name="Google Shape;671;p25"/>
          <p:cNvPicPr preferRelativeResize="0"/>
          <p:nvPr/>
        </p:nvPicPr>
        <p:blipFill>
          <a:blip r:embed="rId3">
            <a:alphaModFix/>
          </a:blip>
          <a:stretch>
            <a:fillRect/>
          </a:stretch>
        </p:blipFill>
        <p:spPr>
          <a:xfrm>
            <a:off x="6279921" y="5077350"/>
            <a:ext cx="5728158" cy="142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B845"/>
        </a:solidFill>
      </p:bgPr>
    </p:bg>
    <p:spTree>
      <p:nvGrpSpPr>
        <p:cNvPr id="97" name="Shape 97"/>
        <p:cNvGrpSpPr/>
        <p:nvPr/>
      </p:nvGrpSpPr>
      <p:grpSpPr>
        <a:xfrm>
          <a:off x="0" y="0"/>
          <a:ext cx="0" cy="0"/>
          <a:chOff x="0" y="0"/>
          <a:chExt cx="0" cy="0"/>
        </a:xfrm>
      </p:grpSpPr>
      <p:pic>
        <p:nvPicPr>
          <p:cNvPr id="98" name="Google Shape;98;p10"/>
          <p:cNvPicPr preferRelativeResize="0"/>
          <p:nvPr/>
        </p:nvPicPr>
        <p:blipFill rotWithShape="1">
          <a:blip r:embed="rId3">
            <a:alphaModFix/>
          </a:blip>
          <a:srcRect b="22263" l="0" r="0" t="0"/>
          <a:stretch/>
        </p:blipFill>
        <p:spPr>
          <a:xfrm>
            <a:off x="6355650" y="3804151"/>
            <a:ext cx="5618949" cy="6482851"/>
          </a:xfrm>
          <a:prstGeom prst="rect">
            <a:avLst/>
          </a:prstGeom>
          <a:noFill/>
          <a:ln>
            <a:noFill/>
          </a:ln>
        </p:spPr>
      </p:pic>
      <p:pic>
        <p:nvPicPr>
          <p:cNvPr id="99" name="Google Shape;99;p10"/>
          <p:cNvPicPr preferRelativeResize="0"/>
          <p:nvPr/>
        </p:nvPicPr>
        <p:blipFill rotWithShape="1">
          <a:blip r:embed="rId3">
            <a:alphaModFix/>
          </a:blip>
          <a:srcRect b="22263" l="0" r="0" t="0"/>
          <a:stretch/>
        </p:blipFill>
        <p:spPr>
          <a:xfrm>
            <a:off x="12223050" y="3804151"/>
            <a:ext cx="5618949" cy="6482851"/>
          </a:xfrm>
          <a:prstGeom prst="rect">
            <a:avLst/>
          </a:prstGeom>
          <a:noFill/>
          <a:ln>
            <a:noFill/>
          </a:ln>
        </p:spPr>
      </p:pic>
      <p:pic>
        <p:nvPicPr>
          <p:cNvPr id="100" name="Google Shape;100;p10"/>
          <p:cNvPicPr preferRelativeResize="0"/>
          <p:nvPr/>
        </p:nvPicPr>
        <p:blipFill rotWithShape="1">
          <a:blip r:embed="rId3">
            <a:alphaModFix/>
          </a:blip>
          <a:srcRect b="22263" l="0" r="0" t="0"/>
          <a:stretch/>
        </p:blipFill>
        <p:spPr>
          <a:xfrm>
            <a:off x="444950" y="3804151"/>
            <a:ext cx="5618949" cy="6482851"/>
          </a:xfrm>
          <a:prstGeom prst="rect">
            <a:avLst/>
          </a:prstGeom>
          <a:noFill/>
          <a:ln>
            <a:noFill/>
          </a:ln>
        </p:spPr>
      </p:pic>
      <p:sp>
        <p:nvSpPr>
          <p:cNvPr id="101" name="Google Shape;101;p10"/>
          <p:cNvSpPr txBox="1"/>
          <p:nvPr/>
        </p:nvSpPr>
        <p:spPr>
          <a:xfrm>
            <a:off x="1575943" y="1048720"/>
            <a:ext cx="15136113" cy="2248648"/>
          </a:xfrm>
          <a:prstGeom prst="rect">
            <a:avLst/>
          </a:prstGeom>
          <a:noFill/>
          <a:ln>
            <a:noFill/>
          </a:ln>
        </p:spPr>
        <p:txBody>
          <a:bodyPr anchorCtr="0" anchor="t" bIns="0" lIns="0" spcFirstLastPara="1" rIns="0" wrap="square" tIns="0">
            <a:spAutoFit/>
          </a:bodyPr>
          <a:lstStyle/>
          <a:p>
            <a:pPr indent="0" lvl="0" marL="0" marR="0" rtl="0" algn="ctr">
              <a:lnSpc>
                <a:spcPct val="133999"/>
              </a:lnSpc>
              <a:spcBef>
                <a:spcPts val="0"/>
              </a:spcBef>
              <a:spcAft>
                <a:spcPts val="0"/>
              </a:spcAft>
              <a:buNone/>
            </a:pPr>
            <a:r>
              <a:rPr b="1" i="0" lang="en-US" sz="13512" u="none" cap="none" strike="noStrike">
                <a:solidFill>
                  <a:srgbClr val="FFFFFF"/>
                </a:solidFill>
                <a:latin typeface="Comfortaa"/>
                <a:ea typeface="Comfortaa"/>
                <a:cs typeface="Comfortaa"/>
                <a:sym typeface="Comfortaa"/>
              </a:rPr>
              <a:t>CONTENTS</a:t>
            </a:r>
            <a:endParaRPr/>
          </a:p>
        </p:txBody>
      </p:sp>
      <p:sp>
        <p:nvSpPr>
          <p:cNvPr id="102" name="Google Shape;102;p10"/>
          <p:cNvSpPr txBox="1"/>
          <p:nvPr/>
        </p:nvSpPr>
        <p:spPr>
          <a:xfrm>
            <a:off x="12987891" y="5841143"/>
            <a:ext cx="4082550" cy="2335605"/>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03</a:t>
            </a:r>
            <a:endParaRPr/>
          </a:p>
        </p:txBody>
      </p:sp>
      <p:sp>
        <p:nvSpPr>
          <p:cNvPr id="103" name="Google Shape;103;p10"/>
          <p:cNvSpPr txBox="1"/>
          <p:nvPr/>
        </p:nvSpPr>
        <p:spPr>
          <a:xfrm>
            <a:off x="7102954" y="5841143"/>
            <a:ext cx="4082550" cy="2335605"/>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02</a:t>
            </a:r>
            <a:endParaRPr/>
          </a:p>
        </p:txBody>
      </p:sp>
      <p:sp>
        <p:nvSpPr>
          <p:cNvPr id="104" name="Google Shape;104;p10"/>
          <p:cNvSpPr txBox="1"/>
          <p:nvPr/>
        </p:nvSpPr>
        <p:spPr>
          <a:xfrm>
            <a:off x="1217559" y="5841143"/>
            <a:ext cx="4082550" cy="2335605"/>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0" i="0" lang="en-US" sz="14967" u="none" cap="none" strike="noStrike">
                <a:solidFill>
                  <a:srgbClr val="75B845"/>
                </a:solidFill>
                <a:latin typeface="Comfortaa"/>
                <a:ea typeface="Comfortaa"/>
                <a:cs typeface="Comfortaa"/>
                <a:sym typeface="Comfortaa"/>
              </a:rPr>
              <a:t>01</a:t>
            </a:r>
            <a:endParaRPr/>
          </a:p>
        </p:txBody>
      </p:sp>
      <p:sp>
        <p:nvSpPr>
          <p:cNvPr id="105" name="Google Shape;105;p10"/>
          <p:cNvSpPr txBox="1"/>
          <p:nvPr/>
        </p:nvSpPr>
        <p:spPr>
          <a:xfrm>
            <a:off x="12987891" y="8189440"/>
            <a:ext cx="4082550" cy="636028"/>
          </a:xfrm>
          <a:prstGeom prst="rect">
            <a:avLst/>
          </a:prstGeom>
          <a:noFill/>
          <a:ln>
            <a:noFill/>
          </a:ln>
        </p:spPr>
        <p:txBody>
          <a:bodyPr anchorCtr="0" anchor="t" bIns="0" lIns="0" spcFirstLastPara="1" rIns="0" wrap="square" tIns="0">
            <a:spAutoFit/>
          </a:bodyPr>
          <a:lstStyle/>
          <a:p>
            <a:pPr indent="0" lvl="0" marL="0" marR="0" rtl="0" algn="ctr">
              <a:lnSpc>
                <a:spcPct val="159982"/>
              </a:lnSpc>
              <a:spcBef>
                <a:spcPts val="0"/>
              </a:spcBef>
              <a:spcAft>
                <a:spcPts val="0"/>
              </a:spcAft>
              <a:buNone/>
            </a:pPr>
            <a:r>
              <a:rPr b="1" i="0" lang="en-US" sz="3361" u="none" cap="none" strike="noStrike">
                <a:solidFill>
                  <a:srgbClr val="000000"/>
                </a:solidFill>
                <a:latin typeface="Rubik SemiBold"/>
                <a:ea typeface="Rubik SemiBold"/>
                <a:cs typeface="Rubik SemiBold"/>
                <a:sym typeface="Rubik SemiBold"/>
              </a:rPr>
              <a:t>Personas</a:t>
            </a:r>
            <a:endParaRPr/>
          </a:p>
        </p:txBody>
      </p:sp>
      <p:sp>
        <p:nvSpPr>
          <p:cNvPr id="106" name="Google Shape;106;p10"/>
          <p:cNvSpPr txBox="1"/>
          <p:nvPr/>
        </p:nvSpPr>
        <p:spPr>
          <a:xfrm>
            <a:off x="7102954" y="8189440"/>
            <a:ext cx="4082550" cy="636028"/>
          </a:xfrm>
          <a:prstGeom prst="rect">
            <a:avLst/>
          </a:prstGeom>
          <a:noFill/>
          <a:ln>
            <a:noFill/>
          </a:ln>
        </p:spPr>
        <p:txBody>
          <a:bodyPr anchorCtr="0" anchor="t" bIns="0" lIns="0" spcFirstLastPara="1" rIns="0" wrap="square" tIns="0">
            <a:spAutoFit/>
          </a:bodyPr>
          <a:lstStyle/>
          <a:p>
            <a:pPr indent="0" lvl="0" marL="0" marR="0" rtl="0" algn="ctr">
              <a:lnSpc>
                <a:spcPct val="159982"/>
              </a:lnSpc>
              <a:spcBef>
                <a:spcPts val="0"/>
              </a:spcBef>
              <a:spcAft>
                <a:spcPts val="0"/>
              </a:spcAft>
              <a:buNone/>
            </a:pPr>
            <a:r>
              <a:rPr b="1" i="0" lang="en-US" sz="3361" u="none" cap="none" strike="noStrike">
                <a:solidFill>
                  <a:srgbClr val="000000"/>
                </a:solidFill>
                <a:latin typeface="Rubik SemiBold"/>
                <a:ea typeface="Rubik SemiBold"/>
                <a:cs typeface="Rubik SemiBold"/>
                <a:sym typeface="Rubik SemiBold"/>
              </a:rPr>
              <a:t>Projects</a:t>
            </a:r>
            <a:endParaRPr/>
          </a:p>
        </p:txBody>
      </p:sp>
      <p:sp>
        <p:nvSpPr>
          <p:cNvPr id="107" name="Google Shape;107;p10"/>
          <p:cNvSpPr txBox="1"/>
          <p:nvPr/>
        </p:nvSpPr>
        <p:spPr>
          <a:xfrm>
            <a:off x="1217559" y="8189440"/>
            <a:ext cx="4082550" cy="638878"/>
          </a:xfrm>
          <a:prstGeom prst="rect">
            <a:avLst/>
          </a:prstGeom>
          <a:noFill/>
          <a:ln>
            <a:noFill/>
          </a:ln>
        </p:spPr>
        <p:txBody>
          <a:bodyPr anchorCtr="0" anchor="t" bIns="0" lIns="0" spcFirstLastPara="1" rIns="0" wrap="square" tIns="0">
            <a:spAutoFit/>
          </a:bodyPr>
          <a:lstStyle/>
          <a:p>
            <a:pPr indent="0" lvl="0" marL="0" marR="0" rtl="0" algn="ctr">
              <a:lnSpc>
                <a:spcPct val="159982"/>
              </a:lnSpc>
              <a:spcBef>
                <a:spcPts val="0"/>
              </a:spcBef>
              <a:spcAft>
                <a:spcPts val="0"/>
              </a:spcAft>
              <a:buNone/>
            </a:pPr>
            <a:r>
              <a:rPr b="1" i="0" lang="en-US" sz="3361" u="none" cap="none" strike="noStrike">
                <a:solidFill>
                  <a:srgbClr val="000000"/>
                </a:solidFill>
                <a:latin typeface="Rubik SemiBold"/>
                <a:ea typeface="Rubik SemiBold"/>
                <a:cs typeface="Rubik SemiBold"/>
                <a:sym typeface="Rubik SemiBold"/>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A3D"/>
        </a:solidFill>
      </p:bgPr>
    </p:bg>
    <p:spTree>
      <p:nvGrpSpPr>
        <p:cNvPr id="111" name="Shape 111"/>
        <p:cNvGrpSpPr/>
        <p:nvPr/>
      </p:nvGrpSpPr>
      <p:grpSpPr>
        <a:xfrm>
          <a:off x="0" y="0"/>
          <a:ext cx="0" cy="0"/>
          <a:chOff x="0" y="0"/>
          <a:chExt cx="0" cy="0"/>
        </a:xfrm>
      </p:grpSpPr>
      <p:sp>
        <p:nvSpPr>
          <p:cNvPr id="112" name="Google Shape;112;p11"/>
          <p:cNvSpPr/>
          <p:nvPr/>
        </p:nvSpPr>
        <p:spPr>
          <a:xfrm rot="-4149006">
            <a:off x="1299928" y="750107"/>
            <a:ext cx="3836293" cy="3836293"/>
          </a:xfrm>
          <a:custGeom>
            <a:rect b="b" l="l" r="r" t="t"/>
            <a:pathLst>
              <a:path extrusionOk="0" h="3836293" w="3836293">
                <a:moveTo>
                  <a:pt x="0" y="0"/>
                </a:moveTo>
                <a:lnTo>
                  <a:pt x="3836293" y="0"/>
                </a:lnTo>
                <a:lnTo>
                  <a:pt x="3836293" y="3836293"/>
                </a:lnTo>
                <a:lnTo>
                  <a:pt x="0" y="3836293"/>
                </a:lnTo>
                <a:lnTo>
                  <a:pt x="0" y="0"/>
                </a:lnTo>
                <a:close/>
              </a:path>
            </a:pathLst>
          </a:custGeom>
          <a:blipFill rotWithShape="1">
            <a:blip r:embed="rId3">
              <a:alphaModFix amt="25000"/>
            </a:blip>
            <a:stretch>
              <a:fillRect b="0" l="0" r="0" t="0"/>
            </a:stretch>
          </a:blipFill>
          <a:ln>
            <a:noFill/>
          </a:ln>
        </p:spPr>
      </p:sp>
      <p:sp>
        <p:nvSpPr>
          <p:cNvPr id="113" name="Google Shape;113;p11"/>
          <p:cNvSpPr/>
          <p:nvPr/>
        </p:nvSpPr>
        <p:spPr>
          <a:xfrm>
            <a:off x="1299928" y="750107"/>
            <a:ext cx="3836293" cy="3836293"/>
          </a:xfrm>
          <a:custGeom>
            <a:rect b="b" l="l" r="r" t="t"/>
            <a:pathLst>
              <a:path extrusionOk="0" h="3836293" w="3836293">
                <a:moveTo>
                  <a:pt x="0" y="0"/>
                </a:moveTo>
                <a:lnTo>
                  <a:pt x="3836293" y="0"/>
                </a:lnTo>
                <a:lnTo>
                  <a:pt x="3836293" y="3836293"/>
                </a:lnTo>
                <a:lnTo>
                  <a:pt x="0" y="3836293"/>
                </a:lnTo>
                <a:lnTo>
                  <a:pt x="0" y="0"/>
                </a:lnTo>
                <a:close/>
              </a:path>
            </a:pathLst>
          </a:custGeom>
          <a:blipFill rotWithShape="1">
            <a:blip r:embed="rId4">
              <a:alphaModFix/>
            </a:blip>
            <a:stretch>
              <a:fillRect b="0" l="0" r="0" t="0"/>
            </a:stretch>
          </a:blipFill>
          <a:ln>
            <a:noFill/>
          </a:ln>
        </p:spPr>
      </p:sp>
      <p:pic>
        <p:nvPicPr>
          <p:cNvPr id="114" name="Google Shape;114;p11"/>
          <p:cNvPicPr preferRelativeResize="0"/>
          <p:nvPr/>
        </p:nvPicPr>
        <p:blipFill>
          <a:blip r:embed="rId5">
            <a:alphaModFix/>
          </a:blip>
          <a:stretch>
            <a:fillRect/>
          </a:stretch>
        </p:blipFill>
        <p:spPr>
          <a:xfrm>
            <a:off x="2268700" y="1641849"/>
            <a:ext cx="1898750" cy="2077618"/>
          </a:xfrm>
          <a:prstGeom prst="rect">
            <a:avLst/>
          </a:prstGeom>
          <a:noFill/>
          <a:ln>
            <a:noFill/>
          </a:ln>
        </p:spPr>
      </p:pic>
      <p:sp>
        <p:nvSpPr>
          <p:cNvPr id="115" name="Google Shape;115;p11"/>
          <p:cNvSpPr/>
          <p:nvPr/>
        </p:nvSpPr>
        <p:spPr>
          <a:xfrm rot="-4152556">
            <a:off x="-619296" y="5448297"/>
            <a:ext cx="3836773" cy="3836773"/>
          </a:xfrm>
          <a:custGeom>
            <a:rect b="b" l="l" r="r" t="t"/>
            <a:pathLst>
              <a:path extrusionOk="0" h="3836293" w="3836293">
                <a:moveTo>
                  <a:pt x="0" y="0"/>
                </a:moveTo>
                <a:lnTo>
                  <a:pt x="3836292" y="0"/>
                </a:lnTo>
                <a:lnTo>
                  <a:pt x="3836292" y="3836292"/>
                </a:lnTo>
                <a:lnTo>
                  <a:pt x="0" y="3836292"/>
                </a:lnTo>
                <a:lnTo>
                  <a:pt x="0" y="0"/>
                </a:lnTo>
                <a:close/>
              </a:path>
            </a:pathLst>
          </a:custGeom>
          <a:blipFill rotWithShape="1">
            <a:blip r:embed="rId3">
              <a:alphaModFix amt="25000"/>
            </a:blip>
            <a:stretch>
              <a:fillRect b="0" l="0" r="0" t="0"/>
            </a:stretch>
          </a:blipFill>
          <a:ln>
            <a:noFill/>
          </a:ln>
        </p:spPr>
      </p:sp>
      <p:pic>
        <p:nvPicPr>
          <p:cNvPr id="116" name="Google Shape;116;p11"/>
          <p:cNvPicPr preferRelativeResize="0"/>
          <p:nvPr/>
        </p:nvPicPr>
        <p:blipFill rotWithShape="1">
          <a:blip r:embed="rId6">
            <a:alphaModFix/>
          </a:blip>
          <a:srcRect b="0" l="16114" r="0" t="0"/>
          <a:stretch/>
        </p:blipFill>
        <p:spPr>
          <a:xfrm>
            <a:off x="0" y="5451225"/>
            <a:ext cx="3218075" cy="3836300"/>
          </a:xfrm>
          <a:prstGeom prst="rect">
            <a:avLst/>
          </a:prstGeom>
          <a:noFill/>
          <a:ln>
            <a:noFill/>
          </a:ln>
        </p:spPr>
      </p:pic>
      <p:pic>
        <p:nvPicPr>
          <p:cNvPr id="117" name="Google Shape;117;p11"/>
          <p:cNvPicPr preferRelativeResize="0"/>
          <p:nvPr/>
        </p:nvPicPr>
        <p:blipFill rotWithShape="1">
          <a:blip r:embed="rId7">
            <a:alphaModFix/>
          </a:blip>
          <a:srcRect b="0" l="0" r="0" t="22233"/>
          <a:stretch/>
        </p:blipFill>
        <p:spPr>
          <a:xfrm>
            <a:off x="5693325" y="1"/>
            <a:ext cx="4950474" cy="3849876"/>
          </a:xfrm>
          <a:prstGeom prst="rect">
            <a:avLst/>
          </a:prstGeom>
          <a:noFill/>
          <a:ln>
            <a:noFill/>
          </a:ln>
        </p:spPr>
      </p:pic>
      <p:pic>
        <p:nvPicPr>
          <p:cNvPr id="118" name="Google Shape;118;p11"/>
          <p:cNvPicPr preferRelativeResize="0"/>
          <p:nvPr/>
        </p:nvPicPr>
        <p:blipFill rotWithShape="1">
          <a:blip r:embed="rId7">
            <a:alphaModFix/>
          </a:blip>
          <a:srcRect b="63039" l="0" r="0" t="0"/>
          <a:stretch/>
        </p:blipFill>
        <p:spPr>
          <a:xfrm>
            <a:off x="7414700" y="8468675"/>
            <a:ext cx="4950500" cy="1829700"/>
          </a:xfrm>
          <a:prstGeom prst="rect">
            <a:avLst/>
          </a:prstGeom>
          <a:noFill/>
          <a:ln>
            <a:noFill/>
          </a:ln>
        </p:spPr>
      </p:pic>
      <p:sp>
        <p:nvSpPr>
          <p:cNvPr id="119" name="Google Shape;119;p11"/>
          <p:cNvSpPr/>
          <p:nvPr/>
        </p:nvSpPr>
        <p:spPr>
          <a:xfrm rot="-4149006">
            <a:off x="5067909" y="4632400"/>
            <a:ext cx="3836293" cy="3836293"/>
          </a:xfrm>
          <a:custGeom>
            <a:rect b="b" l="l" r="r" t="t"/>
            <a:pathLst>
              <a:path extrusionOk="0" h="3836293" w="3836293">
                <a:moveTo>
                  <a:pt x="0" y="0"/>
                </a:moveTo>
                <a:lnTo>
                  <a:pt x="3836293" y="0"/>
                </a:lnTo>
                <a:lnTo>
                  <a:pt x="3836293" y="3836292"/>
                </a:lnTo>
                <a:lnTo>
                  <a:pt x="0" y="3836292"/>
                </a:lnTo>
                <a:lnTo>
                  <a:pt x="0" y="0"/>
                </a:lnTo>
                <a:close/>
              </a:path>
            </a:pathLst>
          </a:custGeom>
          <a:blipFill rotWithShape="1">
            <a:blip r:embed="rId3">
              <a:alphaModFix amt="25000"/>
            </a:blip>
            <a:stretch>
              <a:fillRect b="0" l="0" r="0" t="0"/>
            </a:stretch>
          </a:blipFill>
          <a:ln>
            <a:noFill/>
          </a:ln>
        </p:spPr>
      </p:sp>
      <p:sp>
        <p:nvSpPr>
          <p:cNvPr id="120" name="Google Shape;120;p11"/>
          <p:cNvSpPr/>
          <p:nvPr/>
        </p:nvSpPr>
        <p:spPr>
          <a:xfrm>
            <a:off x="5067909" y="4632400"/>
            <a:ext cx="3836293" cy="3836293"/>
          </a:xfrm>
          <a:custGeom>
            <a:rect b="b" l="l" r="r" t="t"/>
            <a:pathLst>
              <a:path extrusionOk="0" h="3836293" w="3836293">
                <a:moveTo>
                  <a:pt x="0" y="0"/>
                </a:moveTo>
                <a:lnTo>
                  <a:pt x="3836293" y="0"/>
                </a:lnTo>
                <a:lnTo>
                  <a:pt x="3836293" y="3836292"/>
                </a:lnTo>
                <a:lnTo>
                  <a:pt x="0" y="3836292"/>
                </a:lnTo>
                <a:lnTo>
                  <a:pt x="0" y="0"/>
                </a:lnTo>
                <a:close/>
              </a:path>
            </a:pathLst>
          </a:custGeom>
          <a:blipFill rotWithShape="1">
            <a:blip r:embed="rId4">
              <a:alphaModFix/>
            </a:blip>
            <a:stretch>
              <a:fillRect b="0" l="0" r="0" t="0"/>
            </a:stretch>
          </a:blipFill>
          <a:ln>
            <a:noFill/>
          </a:ln>
        </p:spPr>
      </p:sp>
      <p:sp>
        <p:nvSpPr>
          <p:cNvPr id="121" name="Google Shape;121;p11"/>
          <p:cNvSpPr/>
          <p:nvPr/>
        </p:nvSpPr>
        <p:spPr>
          <a:xfrm>
            <a:off x="6115592" y="5744970"/>
            <a:ext cx="1740927" cy="1884862"/>
          </a:xfrm>
          <a:custGeom>
            <a:rect b="b" l="l" r="r" t="t"/>
            <a:pathLst>
              <a:path extrusionOk="0" h="1884862" w="1740927">
                <a:moveTo>
                  <a:pt x="0" y="0"/>
                </a:moveTo>
                <a:lnTo>
                  <a:pt x="1740927" y="0"/>
                </a:lnTo>
                <a:lnTo>
                  <a:pt x="1740927" y="1884862"/>
                </a:lnTo>
                <a:lnTo>
                  <a:pt x="0" y="1884862"/>
                </a:lnTo>
                <a:lnTo>
                  <a:pt x="0" y="0"/>
                </a:lnTo>
                <a:close/>
              </a:path>
            </a:pathLst>
          </a:custGeom>
          <a:blipFill rotWithShape="1">
            <a:blip r:embed="rId8">
              <a:alphaModFix/>
            </a:blip>
            <a:stretch>
              <a:fillRect b="0" l="0" r="0" t="0"/>
            </a:stretch>
          </a:blipFill>
          <a:ln>
            <a:noFill/>
          </a:ln>
        </p:spPr>
      </p:sp>
      <p:sp>
        <p:nvSpPr>
          <p:cNvPr id="122" name="Google Shape;122;p11"/>
          <p:cNvSpPr txBox="1"/>
          <p:nvPr/>
        </p:nvSpPr>
        <p:spPr>
          <a:xfrm>
            <a:off x="9313440" y="3186789"/>
            <a:ext cx="8185500" cy="1729500"/>
          </a:xfrm>
          <a:prstGeom prst="rect">
            <a:avLst/>
          </a:prstGeom>
          <a:noFill/>
          <a:ln>
            <a:noFill/>
          </a:ln>
        </p:spPr>
        <p:txBody>
          <a:bodyPr anchorCtr="0" anchor="t" bIns="0" lIns="0" spcFirstLastPara="1" rIns="0" wrap="square" tIns="0">
            <a:spAutoFit/>
          </a:bodyPr>
          <a:lstStyle/>
          <a:p>
            <a:pPr indent="0" lvl="0" marL="0" marR="0" rtl="0" algn="r">
              <a:lnSpc>
                <a:spcPct val="123002"/>
              </a:lnSpc>
              <a:spcBef>
                <a:spcPts val="0"/>
              </a:spcBef>
              <a:spcAft>
                <a:spcPts val="0"/>
              </a:spcAft>
              <a:buNone/>
            </a:pPr>
            <a:r>
              <a:rPr b="1" i="0" lang="en-US" sz="11090" u="none" cap="none" strike="noStrike">
                <a:solidFill>
                  <a:srgbClr val="FFFFFF"/>
                </a:solidFill>
                <a:latin typeface="Comfortaa"/>
                <a:ea typeface="Comfortaa"/>
                <a:cs typeface="Comfortaa"/>
                <a:sym typeface="Comfortaa"/>
              </a:rPr>
              <a:t>OVERVIEW</a:t>
            </a:r>
            <a:endParaRPr/>
          </a:p>
        </p:txBody>
      </p:sp>
      <p:sp>
        <p:nvSpPr>
          <p:cNvPr id="123" name="Google Shape;123;p11"/>
          <p:cNvSpPr txBox="1"/>
          <p:nvPr/>
        </p:nvSpPr>
        <p:spPr>
          <a:xfrm>
            <a:off x="11334778" y="5737783"/>
            <a:ext cx="6164100" cy="2752200"/>
          </a:xfrm>
          <a:prstGeom prst="rect">
            <a:avLst/>
          </a:prstGeom>
          <a:noFill/>
          <a:ln>
            <a:noFill/>
          </a:ln>
        </p:spPr>
        <p:txBody>
          <a:bodyPr anchorCtr="0" anchor="t" bIns="0" lIns="0" spcFirstLastPara="1" rIns="0" wrap="square" tIns="0">
            <a:spAutoFit/>
          </a:bodyPr>
          <a:lstStyle/>
          <a:p>
            <a:pPr indent="0" lvl="0" marL="0" marR="0" rtl="0" algn="r">
              <a:lnSpc>
                <a:spcPct val="190000"/>
              </a:lnSpc>
              <a:spcBef>
                <a:spcPts val="0"/>
              </a:spcBef>
              <a:spcAft>
                <a:spcPts val="0"/>
              </a:spcAft>
              <a:buNone/>
            </a:pPr>
            <a:r>
              <a:rPr b="0" i="0" lang="en-US" sz="2079"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24" name="Google Shape;124;p11"/>
          <p:cNvSpPr txBox="1"/>
          <p:nvPr/>
        </p:nvSpPr>
        <p:spPr>
          <a:xfrm>
            <a:off x="10754036" y="5176689"/>
            <a:ext cx="6744809" cy="399168"/>
          </a:xfrm>
          <a:prstGeom prst="rect">
            <a:avLst/>
          </a:prstGeom>
          <a:noFill/>
          <a:ln>
            <a:noFill/>
          </a:ln>
        </p:spPr>
        <p:txBody>
          <a:bodyPr anchorCtr="0" anchor="t" bIns="0" lIns="0" spcFirstLastPara="1" rIns="0" wrap="square" tIns="0">
            <a:spAutoFit/>
          </a:bodyPr>
          <a:lstStyle/>
          <a:p>
            <a:pPr indent="0" lvl="0" marL="0" marR="0" rtl="0" algn="r">
              <a:lnSpc>
                <a:spcPct val="160028"/>
              </a:lnSpc>
              <a:spcBef>
                <a:spcPts val="0"/>
              </a:spcBef>
              <a:spcAft>
                <a:spcPts val="0"/>
              </a:spcAft>
              <a:buNone/>
            </a:pPr>
            <a:r>
              <a:rPr b="1" i="0" lang="en-US" sz="2079" u="none" cap="none" strike="noStrike">
                <a:solidFill>
                  <a:srgbClr val="000000"/>
                </a:solidFill>
                <a:latin typeface="Rubik SemiBold"/>
                <a:ea typeface="Rubik SemiBold"/>
                <a:cs typeface="Rubik SemiBold"/>
                <a:sym typeface="Rubik SemiBold"/>
              </a:rPr>
              <a:t>Importance in marketing and product development </a:t>
            </a:r>
            <a:endParaRPr/>
          </a:p>
        </p:txBody>
      </p:sp>
      <p:pic>
        <p:nvPicPr>
          <p:cNvPr id="125" name="Google Shape;125;p11"/>
          <p:cNvPicPr preferRelativeResize="0"/>
          <p:nvPr/>
        </p:nvPicPr>
        <p:blipFill>
          <a:blip r:embed="rId9">
            <a:alphaModFix/>
          </a:blip>
          <a:stretch>
            <a:fillRect/>
          </a:stretch>
        </p:blipFill>
        <p:spPr>
          <a:xfrm>
            <a:off x="7361191" y="489542"/>
            <a:ext cx="1898750" cy="1835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129" name="Shape 129"/>
        <p:cNvGrpSpPr/>
        <p:nvPr/>
      </p:nvGrpSpPr>
      <p:grpSpPr>
        <a:xfrm>
          <a:off x="0" y="0"/>
          <a:ext cx="0" cy="0"/>
          <a:chOff x="0" y="0"/>
          <a:chExt cx="0" cy="0"/>
        </a:xfrm>
      </p:grpSpPr>
      <p:grpSp>
        <p:nvGrpSpPr>
          <p:cNvPr id="130" name="Google Shape;130;p12"/>
          <p:cNvGrpSpPr/>
          <p:nvPr/>
        </p:nvGrpSpPr>
        <p:grpSpPr>
          <a:xfrm>
            <a:off x="14624440" y="-361652"/>
            <a:ext cx="3663560" cy="10648652"/>
            <a:chOff x="0" y="-95250"/>
            <a:chExt cx="964888" cy="2804583"/>
          </a:xfrm>
        </p:grpSpPr>
        <p:sp>
          <p:nvSpPr>
            <p:cNvPr id="131" name="Google Shape;131;p12"/>
            <p:cNvSpPr/>
            <p:nvPr/>
          </p:nvSpPr>
          <p:spPr>
            <a:xfrm>
              <a:off x="0" y="0"/>
              <a:ext cx="964888" cy="2709333"/>
            </a:xfrm>
            <a:custGeom>
              <a:rect b="b" l="l" r="r" t="t"/>
              <a:pathLst>
                <a:path extrusionOk="0" h="2709333" w="964888">
                  <a:moveTo>
                    <a:pt x="0" y="0"/>
                  </a:moveTo>
                  <a:lnTo>
                    <a:pt x="964888" y="0"/>
                  </a:lnTo>
                  <a:lnTo>
                    <a:pt x="964888" y="2709333"/>
                  </a:lnTo>
                  <a:lnTo>
                    <a:pt x="0" y="2709333"/>
                  </a:lnTo>
                  <a:close/>
                </a:path>
              </a:pathLst>
            </a:custGeom>
            <a:solidFill>
              <a:srgbClr val="000000">
                <a:alpha val="13333"/>
              </a:srgbClr>
            </a:solidFill>
            <a:ln>
              <a:noFill/>
            </a:ln>
          </p:spPr>
        </p:sp>
        <p:sp>
          <p:nvSpPr>
            <p:cNvPr id="132" name="Google Shape;132;p12"/>
            <p:cNvSpPr txBox="1"/>
            <p:nvPr/>
          </p:nvSpPr>
          <p:spPr>
            <a:xfrm>
              <a:off x="0" y="-95250"/>
              <a:ext cx="964888" cy="2804583"/>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3" name="Google Shape;133;p12"/>
          <p:cNvPicPr preferRelativeResize="0"/>
          <p:nvPr/>
        </p:nvPicPr>
        <p:blipFill rotWithShape="1">
          <a:blip r:embed="rId3">
            <a:alphaModFix/>
          </a:blip>
          <a:srcRect b="20622" l="0" r="46552" t="0"/>
          <a:stretch/>
        </p:blipFill>
        <p:spPr>
          <a:xfrm>
            <a:off x="13160600" y="5110625"/>
            <a:ext cx="5127426" cy="5176374"/>
          </a:xfrm>
          <a:prstGeom prst="rect">
            <a:avLst/>
          </a:prstGeom>
          <a:noFill/>
          <a:ln>
            <a:noFill/>
          </a:ln>
        </p:spPr>
      </p:pic>
      <p:pic>
        <p:nvPicPr>
          <p:cNvPr id="134" name="Google Shape;134;p12"/>
          <p:cNvPicPr preferRelativeResize="0"/>
          <p:nvPr/>
        </p:nvPicPr>
        <p:blipFill rotWithShape="1">
          <a:blip r:embed="rId4">
            <a:alphaModFix/>
          </a:blip>
          <a:srcRect b="0" l="23112" r="0" t="0"/>
          <a:stretch/>
        </p:blipFill>
        <p:spPr>
          <a:xfrm>
            <a:off x="0" y="-50"/>
            <a:ext cx="12169523" cy="4320000"/>
          </a:xfrm>
          <a:prstGeom prst="rect">
            <a:avLst/>
          </a:prstGeom>
          <a:noFill/>
          <a:ln>
            <a:noFill/>
          </a:ln>
        </p:spPr>
      </p:pic>
      <p:sp>
        <p:nvSpPr>
          <p:cNvPr id="135" name="Google Shape;135;p12"/>
          <p:cNvSpPr/>
          <p:nvPr/>
        </p:nvSpPr>
        <p:spPr>
          <a:xfrm>
            <a:off x="14624440" y="5461156"/>
            <a:ext cx="3663560" cy="3507002"/>
          </a:xfrm>
          <a:custGeom>
            <a:rect b="b" l="l" r="r" t="t"/>
            <a:pathLst>
              <a:path extrusionOk="0" h="3507002" w="3663560">
                <a:moveTo>
                  <a:pt x="0" y="0"/>
                </a:moveTo>
                <a:lnTo>
                  <a:pt x="3663560" y="0"/>
                </a:lnTo>
                <a:lnTo>
                  <a:pt x="3663560" y="3507002"/>
                </a:lnTo>
                <a:lnTo>
                  <a:pt x="0" y="3507002"/>
                </a:lnTo>
                <a:lnTo>
                  <a:pt x="0" y="0"/>
                </a:lnTo>
                <a:close/>
              </a:path>
            </a:pathLst>
          </a:custGeom>
          <a:blipFill rotWithShape="1">
            <a:blip r:embed="rId5">
              <a:alphaModFix amt="27000"/>
            </a:blip>
            <a:stretch>
              <a:fillRect b="0" l="0" r="-90679" t="0"/>
            </a:stretch>
          </a:blipFill>
          <a:ln>
            <a:noFill/>
          </a:ln>
        </p:spPr>
      </p:sp>
      <p:sp>
        <p:nvSpPr>
          <p:cNvPr id="136" name="Google Shape;136;p12"/>
          <p:cNvSpPr txBox="1"/>
          <p:nvPr/>
        </p:nvSpPr>
        <p:spPr>
          <a:xfrm>
            <a:off x="0" y="6670898"/>
            <a:ext cx="13568041" cy="2584312"/>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1" i="0" lang="en-US" sz="16702" u="none" cap="none" strike="noStrike">
                <a:solidFill>
                  <a:srgbClr val="FFFFFF"/>
                </a:solidFill>
                <a:latin typeface="Comfortaa"/>
                <a:ea typeface="Comfortaa"/>
                <a:cs typeface="Comfortaa"/>
                <a:sym typeface="Comfortaa"/>
              </a:rPr>
              <a:t>OVERVIEW</a:t>
            </a:r>
            <a:endParaRPr/>
          </a:p>
        </p:txBody>
      </p:sp>
      <p:sp>
        <p:nvSpPr>
          <p:cNvPr id="137" name="Google Shape;137;p12"/>
          <p:cNvSpPr txBox="1"/>
          <p:nvPr/>
        </p:nvSpPr>
        <p:spPr>
          <a:xfrm>
            <a:off x="13653468" y="6415344"/>
            <a:ext cx="4634532" cy="3253957"/>
          </a:xfrm>
          <a:prstGeom prst="rect">
            <a:avLst/>
          </a:prstGeom>
          <a:noFill/>
          <a:ln>
            <a:noFill/>
          </a:ln>
        </p:spPr>
        <p:txBody>
          <a:bodyPr anchorCtr="0" anchor="t" bIns="0" lIns="0" spcFirstLastPara="1" rIns="0" wrap="square" tIns="0">
            <a:spAutoFit/>
          </a:bodyPr>
          <a:lstStyle/>
          <a:p>
            <a:pPr indent="0" lvl="0" marL="0" marR="0" rtl="0" algn="ctr">
              <a:lnSpc>
                <a:spcPct val="123001"/>
              </a:lnSpc>
              <a:spcBef>
                <a:spcPts val="0"/>
              </a:spcBef>
              <a:spcAft>
                <a:spcPts val="0"/>
              </a:spcAft>
              <a:buNone/>
            </a:pPr>
            <a:r>
              <a:rPr b="1" i="0" lang="en-US" sz="20942" u="none" cap="none" strike="noStrike">
                <a:solidFill>
                  <a:srgbClr val="628CF2"/>
                </a:solidFill>
                <a:latin typeface="Comfortaa"/>
                <a:ea typeface="Comfortaa"/>
                <a:cs typeface="Comfortaa"/>
                <a:sym typeface="Comfortaa"/>
              </a:rPr>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B845"/>
        </a:solidFill>
      </p:bgPr>
    </p:bg>
    <p:spTree>
      <p:nvGrpSpPr>
        <p:cNvPr id="141" name="Shape 141"/>
        <p:cNvGrpSpPr/>
        <p:nvPr/>
      </p:nvGrpSpPr>
      <p:grpSpPr>
        <a:xfrm>
          <a:off x="0" y="0"/>
          <a:ext cx="0" cy="0"/>
          <a:chOff x="0" y="0"/>
          <a:chExt cx="0" cy="0"/>
        </a:xfrm>
      </p:grpSpPr>
      <p:pic>
        <p:nvPicPr>
          <p:cNvPr id="142" name="Google Shape;142;p13"/>
          <p:cNvPicPr preferRelativeResize="0"/>
          <p:nvPr/>
        </p:nvPicPr>
        <p:blipFill rotWithShape="1">
          <a:blip r:embed="rId3">
            <a:alphaModFix/>
          </a:blip>
          <a:srcRect b="22124" l="0" r="0" t="0"/>
          <a:stretch/>
        </p:blipFill>
        <p:spPr>
          <a:xfrm>
            <a:off x="636100" y="3889127"/>
            <a:ext cx="5535500" cy="6397876"/>
          </a:xfrm>
          <a:prstGeom prst="rect">
            <a:avLst/>
          </a:prstGeom>
          <a:noFill/>
          <a:ln>
            <a:noFill/>
          </a:ln>
        </p:spPr>
      </p:pic>
      <p:pic>
        <p:nvPicPr>
          <p:cNvPr id="143" name="Google Shape;143;p13"/>
          <p:cNvPicPr preferRelativeResize="0"/>
          <p:nvPr/>
        </p:nvPicPr>
        <p:blipFill rotWithShape="1">
          <a:blip r:embed="rId3">
            <a:alphaModFix/>
          </a:blip>
          <a:srcRect b="0" l="0" r="0" t="-54846"/>
          <a:stretch/>
        </p:blipFill>
        <p:spPr>
          <a:xfrm>
            <a:off x="638637" y="-2948756"/>
            <a:ext cx="5609174" cy="8324886"/>
          </a:xfrm>
          <a:prstGeom prst="rect">
            <a:avLst/>
          </a:prstGeom>
          <a:noFill/>
          <a:ln>
            <a:noFill/>
          </a:ln>
        </p:spPr>
      </p:pic>
      <p:grpSp>
        <p:nvGrpSpPr>
          <p:cNvPr id="144" name="Google Shape;144;p13"/>
          <p:cNvGrpSpPr/>
          <p:nvPr/>
        </p:nvGrpSpPr>
        <p:grpSpPr>
          <a:xfrm>
            <a:off x="1061381" y="-361652"/>
            <a:ext cx="4859314" cy="4718950"/>
            <a:chOff x="0" y="-95250"/>
            <a:chExt cx="1279819" cy="1242851"/>
          </a:xfrm>
        </p:grpSpPr>
        <p:sp>
          <p:nvSpPr>
            <p:cNvPr id="145" name="Google Shape;145;p13"/>
            <p:cNvSpPr/>
            <p:nvPr/>
          </p:nvSpPr>
          <p:spPr>
            <a:xfrm>
              <a:off x="0" y="0"/>
              <a:ext cx="1279819" cy="1147601"/>
            </a:xfrm>
            <a:custGeom>
              <a:rect b="b" l="l" r="r" t="t"/>
              <a:pathLst>
                <a:path extrusionOk="0" h="1147601" w="1279819">
                  <a:moveTo>
                    <a:pt x="0" y="0"/>
                  </a:moveTo>
                  <a:lnTo>
                    <a:pt x="1279819" y="0"/>
                  </a:lnTo>
                  <a:lnTo>
                    <a:pt x="1279819" y="1147601"/>
                  </a:lnTo>
                  <a:lnTo>
                    <a:pt x="0" y="1147601"/>
                  </a:lnTo>
                  <a:close/>
                </a:path>
              </a:pathLst>
            </a:custGeom>
            <a:solidFill>
              <a:srgbClr val="BA73D1"/>
            </a:solidFill>
            <a:ln>
              <a:noFill/>
            </a:ln>
          </p:spPr>
        </p:sp>
        <p:sp>
          <p:nvSpPr>
            <p:cNvPr id="146" name="Google Shape;146;p13"/>
            <p:cNvSpPr txBox="1"/>
            <p:nvPr/>
          </p:nvSpPr>
          <p:spPr>
            <a:xfrm>
              <a:off x="0" y="-95250"/>
              <a:ext cx="1279819" cy="1242851"/>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7" name="Google Shape;147;p13"/>
          <p:cNvPicPr preferRelativeResize="0"/>
          <p:nvPr/>
        </p:nvPicPr>
        <p:blipFill rotWithShape="1">
          <a:blip r:embed="rId4">
            <a:alphaModFix/>
          </a:blip>
          <a:srcRect b="37837" l="24945" r="13909" t="0"/>
          <a:stretch/>
        </p:blipFill>
        <p:spPr>
          <a:xfrm>
            <a:off x="1061381" y="0"/>
            <a:ext cx="4859314" cy="4940156"/>
          </a:xfrm>
          <a:prstGeom prst="rect">
            <a:avLst/>
          </a:prstGeom>
          <a:noFill/>
          <a:ln>
            <a:noFill/>
          </a:ln>
        </p:spPr>
      </p:pic>
      <p:grpSp>
        <p:nvGrpSpPr>
          <p:cNvPr id="148" name="Google Shape;148;p13"/>
          <p:cNvGrpSpPr/>
          <p:nvPr/>
        </p:nvGrpSpPr>
        <p:grpSpPr>
          <a:xfrm>
            <a:off x="1061375" y="3995651"/>
            <a:ext cx="4859351" cy="6291336"/>
            <a:chOff x="-2" y="-95248"/>
            <a:chExt cx="1279821" cy="1814529"/>
          </a:xfrm>
        </p:grpSpPr>
        <p:sp>
          <p:nvSpPr>
            <p:cNvPr id="149" name="Google Shape;149;p13"/>
            <p:cNvSpPr/>
            <p:nvPr/>
          </p:nvSpPr>
          <p:spPr>
            <a:xfrm>
              <a:off x="0" y="0"/>
              <a:ext cx="1279819" cy="1719281"/>
            </a:xfrm>
            <a:custGeom>
              <a:rect b="b" l="l" r="r" t="t"/>
              <a:pathLst>
                <a:path extrusionOk="0" h="1719281" w="1279819">
                  <a:moveTo>
                    <a:pt x="0" y="0"/>
                  </a:moveTo>
                  <a:lnTo>
                    <a:pt x="1279819" y="0"/>
                  </a:lnTo>
                  <a:lnTo>
                    <a:pt x="1279819" y="1719281"/>
                  </a:lnTo>
                  <a:lnTo>
                    <a:pt x="0" y="1719281"/>
                  </a:lnTo>
                  <a:close/>
                </a:path>
              </a:pathLst>
            </a:custGeom>
            <a:solidFill>
              <a:srgbClr val="FFFFFF"/>
            </a:solidFill>
            <a:ln>
              <a:noFill/>
            </a:ln>
          </p:spPr>
        </p:sp>
        <p:sp>
          <p:nvSpPr>
            <p:cNvPr id="150" name="Google Shape;150;p13"/>
            <p:cNvSpPr txBox="1"/>
            <p:nvPr/>
          </p:nvSpPr>
          <p:spPr>
            <a:xfrm>
              <a:off x="-2" y="-95248"/>
              <a:ext cx="1279800" cy="16569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13"/>
          <p:cNvGrpSpPr/>
          <p:nvPr/>
        </p:nvGrpSpPr>
        <p:grpSpPr>
          <a:xfrm>
            <a:off x="7050212" y="6808874"/>
            <a:ext cx="5045786" cy="451572"/>
            <a:chOff x="0" y="-95250"/>
            <a:chExt cx="1328931" cy="118930"/>
          </a:xfrm>
        </p:grpSpPr>
        <p:sp>
          <p:nvSpPr>
            <p:cNvPr id="152" name="Google Shape;152;p13"/>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txBox="1"/>
            <p:nvPr/>
          </p:nvSpPr>
          <p:spPr>
            <a:xfrm>
              <a:off x="0" y="-95250"/>
              <a:ext cx="1328931" cy="1189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3"/>
          <p:cNvGrpSpPr/>
          <p:nvPr/>
        </p:nvGrpSpPr>
        <p:grpSpPr>
          <a:xfrm>
            <a:off x="7050212" y="7700705"/>
            <a:ext cx="5045786" cy="976685"/>
            <a:chOff x="0" y="-530432"/>
            <a:chExt cx="6727715" cy="1302247"/>
          </a:xfrm>
        </p:grpSpPr>
        <p:grpSp>
          <p:nvGrpSpPr>
            <p:cNvPr id="155" name="Google Shape;155;p13"/>
            <p:cNvGrpSpPr/>
            <p:nvPr/>
          </p:nvGrpSpPr>
          <p:grpSpPr>
            <a:xfrm>
              <a:off x="0" y="-530432"/>
              <a:ext cx="6727715" cy="650314"/>
              <a:chOff x="0" y="-104775"/>
              <a:chExt cx="1328931" cy="128455"/>
            </a:xfrm>
          </p:grpSpPr>
          <p:sp>
            <p:nvSpPr>
              <p:cNvPr id="156" name="Google Shape;156;p13"/>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txBox="1"/>
              <p:nvPr/>
            </p:nvSpPr>
            <p:spPr>
              <a:xfrm>
                <a:off x="0" y="-104775"/>
                <a:ext cx="1328931" cy="128455"/>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3"/>
            <p:cNvSpPr txBox="1"/>
            <p:nvPr/>
          </p:nvSpPr>
          <p:spPr>
            <a:xfrm>
              <a:off x="0" y="278632"/>
              <a:ext cx="2286028" cy="49318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000" u="none" cap="none" strike="noStrike">
                  <a:solidFill>
                    <a:srgbClr val="000000"/>
                  </a:solidFill>
                  <a:latin typeface="Rubik"/>
                  <a:ea typeface="Rubik"/>
                  <a:cs typeface="Rubik"/>
                  <a:sym typeface="Rubik"/>
                </a:rPr>
                <a:t>Category 2</a:t>
              </a:r>
              <a:endParaRPr/>
            </a:p>
          </p:txBody>
        </p:sp>
      </p:grpSp>
      <p:grpSp>
        <p:nvGrpSpPr>
          <p:cNvPr id="159" name="Google Shape;159;p13"/>
          <p:cNvGrpSpPr/>
          <p:nvPr/>
        </p:nvGrpSpPr>
        <p:grpSpPr>
          <a:xfrm>
            <a:off x="7050212" y="8628701"/>
            <a:ext cx="5045786" cy="976685"/>
            <a:chOff x="0" y="-530432"/>
            <a:chExt cx="6727715" cy="1302247"/>
          </a:xfrm>
        </p:grpSpPr>
        <p:grpSp>
          <p:nvGrpSpPr>
            <p:cNvPr id="160" name="Google Shape;160;p13"/>
            <p:cNvGrpSpPr/>
            <p:nvPr/>
          </p:nvGrpSpPr>
          <p:grpSpPr>
            <a:xfrm>
              <a:off x="0" y="-530432"/>
              <a:ext cx="6727715" cy="650314"/>
              <a:chOff x="0" y="-104775"/>
              <a:chExt cx="1328931" cy="128455"/>
            </a:xfrm>
          </p:grpSpPr>
          <p:sp>
            <p:nvSpPr>
              <p:cNvPr id="161" name="Google Shape;161;p13"/>
              <p:cNvSpPr/>
              <p:nvPr/>
            </p:nvSpPr>
            <p:spPr>
              <a:xfrm>
                <a:off x="0" y="0"/>
                <a:ext cx="1328931" cy="23680"/>
              </a:xfrm>
              <a:custGeom>
                <a:rect b="b" l="l" r="r" t="t"/>
                <a:pathLst>
                  <a:path extrusionOk="0" h="23680" w="1328931">
                    <a:moveTo>
                      <a:pt x="11840" y="0"/>
                    </a:moveTo>
                    <a:lnTo>
                      <a:pt x="1317091" y="0"/>
                    </a:lnTo>
                    <a:cubicBezTo>
                      <a:pt x="1320231" y="0"/>
                      <a:pt x="1323243" y="1247"/>
                      <a:pt x="1325463" y="3468"/>
                    </a:cubicBezTo>
                    <a:cubicBezTo>
                      <a:pt x="1327684" y="5688"/>
                      <a:pt x="1328931" y="8700"/>
                      <a:pt x="1328931" y="11840"/>
                    </a:cubicBezTo>
                    <a:lnTo>
                      <a:pt x="1328931" y="11840"/>
                    </a:lnTo>
                    <a:cubicBezTo>
                      <a:pt x="1328931" y="14980"/>
                      <a:pt x="1327684" y="17992"/>
                      <a:pt x="1325463" y="20213"/>
                    </a:cubicBezTo>
                    <a:cubicBezTo>
                      <a:pt x="1323243" y="22433"/>
                      <a:pt x="1320231" y="23680"/>
                      <a:pt x="1317091" y="23680"/>
                    </a:cubicBezTo>
                    <a:lnTo>
                      <a:pt x="11840" y="23680"/>
                    </a:lnTo>
                    <a:cubicBezTo>
                      <a:pt x="8700" y="23680"/>
                      <a:pt x="5688" y="22433"/>
                      <a:pt x="3468" y="20213"/>
                    </a:cubicBezTo>
                    <a:cubicBezTo>
                      <a:pt x="1247" y="17992"/>
                      <a:pt x="0" y="14980"/>
                      <a:pt x="0" y="11840"/>
                    </a:cubicBezTo>
                    <a:lnTo>
                      <a:pt x="0" y="11840"/>
                    </a:lnTo>
                    <a:cubicBezTo>
                      <a:pt x="0" y="8700"/>
                      <a:pt x="1247" y="5688"/>
                      <a:pt x="3468" y="3468"/>
                    </a:cubicBezTo>
                    <a:cubicBezTo>
                      <a:pt x="5688" y="1247"/>
                      <a:pt x="8700" y="0"/>
                      <a:pt x="11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txBox="1"/>
              <p:nvPr/>
            </p:nvSpPr>
            <p:spPr>
              <a:xfrm>
                <a:off x="0" y="-104775"/>
                <a:ext cx="1328931" cy="128455"/>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3"/>
            <p:cNvSpPr txBox="1"/>
            <p:nvPr/>
          </p:nvSpPr>
          <p:spPr>
            <a:xfrm>
              <a:off x="0" y="278632"/>
              <a:ext cx="2286028" cy="49318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000" u="none" cap="none" strike="noStrike">
                  <a:solidFill>
                    <a:srgbClr val="000000"/>
                  </a:solidFill>
                  <a:latin typeface="Rubik"/>
                  <a:ea typeface="Rubik"/>
                  <a:cs typeface="Rubik"/>
                  <a:sym typeface="Rubik"/>
                </a:rPr>
                <a:t>Category 3</a:t>
              </a:r>
              <a:endParaRPr/>
            </a:p>
          </p:txBody>
        </p:sp>
      </p:grpSp>
      <p:grpSp>
        <p:nvGrpSpPr>
          <p:cNvPr id="164" name="Google Shape;164;p13"/>
          <p:cNvGrpSpPr/>
          <p:nvPr/>
        </p:nvGrpSpPr>
        <p:grpSpPr>
          <a:xfrm>
            <a:off x="11238494" y="6995238"/>
            <a:ext cx="441055" cy="440504"/>
            <a:chOff x="0" y="0"/>
            <a:chExt cx="588074" cy="587339"/>
          </a:xfrm>
        </p:grpSpPr>
        <p:sp>
          <p:nvSpPr>
            <p:cNvPr id="165" name="Google Shape;165;p13"/>
            <p:cNvSpPr/>
            <p:nvPr/>
          </p:nvSpPr>
          <p:spPr>
            <a:xfrm>
              <a:off x="0" y="0"/>
              <a:ext cx="588074" cy="587339"/>
            </a:xfrm>
            <a:custGeom>
              <a:rect b="b" l="l" r="r" t="t"/>
              <a:pathLst>
                <a:path extrusionOk="0" h="587339" w="588074">
                  <a:moveTo>
                    <a:pt x="0" y="0"/>
                  </a:moveTo>
                  <a:lnTo>
                    <a:pt x="588074" y="0"/>
                  </a:lnTo>
                  <a:lnTo>
                    <a:pt x="588074" y="587339"/>
                  </a:lnTo>
                  <a:lnTo>
                    <a:pt x="0" y="587339"/>
                  </a:lnTo>
                  <a:lnTo>
                    <a:pt x="0" y="0"/>
                  </a:lnTo>
                  <a:close/>
                </a:path>
              </a:pathLst>
            </a:custGeom>
            <a:blipFill rotWithShape="1">
              <a:blip r:embed="rId5">
                <a:alphaModFix amt="43999"/>
              </a:blip>
              <a:stretch>
                <a:fillRect b="0" l="0" r="0" t="0"/>
              </a:stretch>
            </a:blipFill>
            <a:ln>
              <a:noFill/>
            </a:ln>
          </p:spPr>
        </p:sp>
        <p:grpSp>
          <p:nvGrpSpPr>
            <p:cNvPr id="166" name="Google Shape;166;p13"/>
            <p:cNvGrpSpPr/>
            <p:nvPr/>
          </p:nvGrpSpPr>
          <p:grpSpPr>
            <a:xfrm>
              <a:off x="40363" y="22159"/>
              <a:ext cx="507348" cy="525184"/>
              <a:chOff x="0" y="-28575"/>
              <a:chExt cx="812800" cy="841375"/>
            </a:xfrm>
          </p:grpSpPr>
          <p:sp>
            <p:nvSpPr>
              <p:cNvPr id="167" name="Google Shape;16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9" name="Google Shape;169;p13"/>
          <p:cNvGrpSpPr/>
          <p:nvPr/>
        </p:nvGrpSpPr>
        <p:grpSpPr>
          <a:xfrm>
            <a:off x="9961422" y="7923233"/>
            <a:ext cx="441055" cy="440504"/>
            <a:chOff x="0" y="0"/>
            <a:chExt cx="588074" cy="587339"/>
          </a:xfrm>
        </p:grpSpPr>
        <p:sp>
          <p:nvSpPr>
            <p:cNvPr id="170" name="Google Shape;170;p13"/>
            <p:cNvSpPr/>
            <p:nvPr/>
          </p:nvSpPr>
          <p:spPr>
            <a:xfrm>
              <a:off x="0" y="0"/>
              <a:ext cx="588074" cy="587339"/>
            </a:xfrm>
            <a:custGeom>
              <a:rect b="b" l="l" r="r" t="t"/>
              <a:pathLst>
                <a:path extrusionOk="0" h="587339" w="588074">
                  <a:moveTo>
                    <a:pt x="0" y="0"/>
                  </a:moveTo>
                  <a:lnTo>
                    <a:pt x="588074" y="0"/>
                  </a:lnTo>
                  <a:lnTo>
                    <a:pt x="588074" y="587339"/>
                  </a:lnTo>
                  <a:lnTo>
                    <a:pt x="0" y="587339"/>
                  </a:lnTo>
                  <a:lnTo>
                    <a:pt x="0" y="0"/>
                  </a:lnTo>
                  <a:close/>
                </a:path>
              </a:pathLst>
            </a:custGeom>
            <a:blipFill rotWithShape="1">
              <a:blip r:embed="rId5">
                <a:alphaModFix amt="43999"/>
              </a:blip>
              <a:stretch>
                <a:fillRect b="0" l="0" r="0" t="0"/>
              </a:stretch>
            </a:blipFill>
            <a:ln>
              <a:noFill/>
            </a:ln>
          </p:spPr>
        </p:sp>
        <p:grpSp>
          <p:nvGrpSpPr>
            <p:cNvPr id="171" name="Google Shape;171;p13"/>
            <p:cNvGrpSpPr/>
            <p:nvPr/>
          </p:nvGrpSpPr>
          <p:grpSpPr>
            <a:xfrm>
              <a:off x="40363" y="22159"/>
              <a:ext cx="507348" cy="525184"/>
              <a:chOff x="0" y="-28575"/>
              <a:chExt cx="812800" cy="841375"/>
            </a:xfrm>
          </p:grpSpPr>
          <p:sp>
            <p:nvSpPr>
              <p:cNvPr id="172" name="Google Shape;17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4" name="Google Shape;174;p13"/>
          <p:cNvGrpSpPr/>
          <p:nvPr/>
        </p:nvGrpSpPr>
        <p:grpSpPr>
          <a:xfrm>
            <a:off x="8827369" y="8817796"/>
            <a:ext cx="441055" cy="440504"/>
            <a:chOff x="0" y="0"/>
            <a:chExt cx="588074" cy="587339"/>
          </a:xfrm>
        </p:grpSpPr>
        <p:sp>
          <p:nvSpPr>
            <p:cNvPr id="175" name="Google Shape;175;p13"/>
            <p:cNvSpPr/>
            <p:nvPr/>
          </p:nvSpPr>
          <p:spPr>
            <a:xfrm>
              <a:off x="0" y="0"/>
              <a:ext cx="588074" cy="587339"/>
            </a:xfrm>
            <a:custGeom>
              <a:rect b="b" l="l" r="r" t="t"/>
              <a:pathLst>
                <a:path extrusionOk="0" h="587339" w="588074">
                  <a:moveTo>
                    <a:pt x="0" y="0"/>
                  </a:moveTo>
                  <a:lnTo>
                    <a:pt x="588074" y="0"/>
                  </a:lnTo>
                  <a:lnTo>
                    <a:pt x="588074" y="587339"/>
                  </a:lnTo>
                  <a:lnTo>
                    <a:pt x="0" y="587339"/>
                  </a:lnTo>
                  <a:lnTo>
                    <a:pt x="0" y="0"/>
                  </a:lnTo>
                  <a:close/>
                </a:path>
              </a:pathLst>
            </a:custGeom>
            <a:blipFill rotWithShape="1">
              <a:blip r:embed="rId5">
                <a:alphaModFix amt="43999"/>
              </a:blip>
              <a:stretch>
                <a:fillRect b="0" l="0" r="0" t="0"/>
              </a:stretch>
            </a:blipFill>
            <a:ln>
              <a:noFill/>
            </a:ln>
          </p:spPr>
        </p:sp>
        <p:grpSp>
          <p:nvGrpSpPr>
            <p:cNvPr id="176" name="Google Shape;176;p13"/>
            <p:cNvGrpSpPr/>
            <p:nvPr/>
          </p:nvGrpSpPr>
          <p:grpSpPr>
            <a:xfrm>
              <a:off x="40363" y="22159"/>
              <a:ext cx="507348" cy="525184"/>
              <a:chOff x="0" y="-28575"/>
              <a:chExt cx="812800" cy="841375"/>
            </a:xfrm>
          </p:grpSpPr>
          <p:sp>
            <p:nvSpPr>
              <p:cNvPr id="177" name="Google Shape;17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7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79" name="Google Shape;179;p13"/>
          <p:cNvSpPr txBox="1"/>
          <p:nvPr/>
        </p:nvSpPr>
        <p:spPr>
          <a:xfrm>
            <a:off x="1643831" y="4902056"/>
            <a:ext cx="2924820" cy="611013"/>
          </a:xfrm>
          <a:prstGeom prst="rect">
            <a:avLst/>
          </a:prstGeom>
          <a:noFill/>
          <a:ln>
            <a:noFill/>
          </a:ln>
        </p:spPr>
        <p:txBody>
          <a:bodyPr anchorCtr="0" anchor="t" bIns="0" lIns="0" spcFirstLastPara="1" rIns="0" wrap="square" tIns="0">
            <a:spAutoFit/>
          </a:bodyPr>
          <a:lstStyle/>
          <a:p>
            <a:pPr indent="0" lvl="0" marL="0" marR="0" rtl="0" algn="ctr">
              <a:lnSpc>
                <a:spcPct val="160031"/>
              </a:lnSpc>
              <a:spcBef>
                <a:spcPts val="0"/>
              </a:spcBef>
              <a:spcAft>
                <a:spcPts val="0"/>
              </a:spcAft>
              <a:buNone/>
            </a:pPr>
            <a:r>
              <a:rPr b="1" i="0" lang="en-US" sz="3175" u="none" cap="none" strike="noStrike">
                <a:solidFill>
                  <a:srgbClr val="000000"/>
                </a:solidFill>
                <a:latin typeface="Rubik"/>
                <a:ea typeface="Rubik"/>
                <a:cs typeface="Rubik"/>
                <a:sym typeface="Rubik"/>
              </a:rPr>
              <a:t>Tom Anderson</a:t>
            </a:r>
            <a:endParaRPr/>
          </a:p>
        </p:txBody>
      </p:sp>
      <p:sp>
        <p:nvSpPr>
          <p:cNvPr id="180" name="Google Shape;180;p13"/>
          <p:cNvSpPr txBox="1"/>
          <p:nvPr/>
        </p:nvSpPr>
        <p:spPr>
          <a:xfrm>
            <a:off x="13229473" y="2095123"/>
            <a:ext cx="1201117"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Values</a:t>
            </a:r>
            <a:endParaRPr/>
          </a:p>
        </p:txBody>
      </p:sp>
      <p:sp>
        <p:nvSpPr>
          <p:cNvPr id="181" name="Google Shape;181;p13"/>
          <p:cNvSpPr txBox="1"/>
          <p:nvPr/>
        </p:nvSpPr>
        <p:spPr>
          <a:xfrm>
            <a:off x="13229473" y="4545570"/>
            <a:ext cx="1583754"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Lifestyle</a:t>
            </a:r>
            <a:endParaRPr/>
          </a:p>
        </p:txBody>
      </p:sp>
      <p:sp>
        <p:nvSpPr>
          <p:cNvPr id="182" name="Google Shape;182;p13"/>
          <p:cNvSpPr txBox="1"/>
          <p:nvPr/>
        </p:nvSpPr>
        <p:spPr>
          <a:xfrm>
            <a:off x="7050212" y="3115757"/>
            <a:ext cx="1846138"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Biography</a:t>
            </a:r>
            <a:endParaRPr/>
          </a:p>
        </p:txBody>
      </p:sp>
      <p:sp>
        <p:nvSpPr>
          <p:cNvPr id="183" name="Google Shape;183;p13"/>
          <p:cNvSpPr txBox="1"/>
          <p:nvPr/>
        </p:nvSpPr>
        <p:spPr>
          <a:xfrm>
            <a:off x="7050212" y="6277832"/>
            <a:ext cx="1668363"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Interests</a:t>
            </a:r>
            <a:endParaRPr/>
          </a:p>
        </p:txBody>
      </p:sp>
      <p:sp>
        <p:nvSpPr>
          <p:cNvPr id="184" name="Google Shape;184;p13"/>
          <p:cNvSpPr txBox="1"/>
          <p:nvPr/>
        </p:nvSpPr>
        <p:spPr>
          <a:xfrm>
            <a:off x="13229473" y="7796116"/>
            <a:ext cx="1729532"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000000"/>
                </a:solidFill>
                <a:latin typeface="Rubik"/>
                <a:ea typeface="Rubik"/>
                <a:cs typeface="Rubik"/>
                <a:sym typeface="Rubik"/>
              </a:rPr>
              <a:t>Attitudes</a:t>
            </a:r>
            <a:endParaRPr/>
          </a:p>
        </p:txBody>
      </p:sp>
      <p:sp>
        <p:nvSpPr>
          <p:cNvPr id="185" name="Google Shape;185;p13"/>
          <p:cNvSpPr txBox="1"/>
          <p:nvPr/>
        </p:nvSpPr>
        <p:spPr>
          <a:xfrm>
            <a:off x="1661592" y="5970269"/>
            <a:ext cx="3789868" cy="3486785"/>
          </a:xfrm>
          <a:prstGeom prst="rect">
            <a:avLst/>
          </a:prstGeom>
          <a:noFill/>
          <a:ln>
            <a:noFill/>
          </a:ln>
        </p:spPr>
        <p:txBody>
          <a:bodyPr anchorCtr="0" anchor="t" bIns="0" lIns="0" spcFirstLastPara="1" rIns="0" wrap="square" tIns="0">
            <a:spAutoFit/>
          </a:bodyPr>
          <a:lstStyle/>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Age: 32</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Gender: Male</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Location: San Francisco, CA</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Education: Bachelor’s degree in Computer Science</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Occupation: Software Engineer</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Income: $120,000 annually</a:t>
            </a:r>
            <a:endParaRPr/>
          </a:p>
          <a:p>
            <a:pPr indent="0" lvl="0" marL="0" marR="0" rtl="0" algn="l">
              <a:lnSpc>
                <a:spcPct val="176000"/>
              </a:lnSpc>
              <a:spcBef>
                <a:spcPts val="0"/>
              </a:spcBef>
              <a:spcAft>
                <a:spcPts val="0"/>
              </a:spcAft>
              <a:buNone/>
            </a:pPr>
            <a:r>
              <a:rPr b="0" i="0" lang="en-US" sz="2000" u="none" cap="none" strike="noStrike">
                <a:solidFill>
                  <a:srgbClr val="000000"/>
                </a:solidFill>
                <a:latin typeface="Rubik"/>
                <a:ea typeface="Rubik"/>
                <a:cs typeface="Rubik"/>
                <a:sym typeface="Rubik"/>
              </a:rPr>
              <a:t>Marital Status: Single</a:t>
            </a:r>
            <a:endParaRPr/>
          </a:p>
        </p:txBody>
      </p:sp>
      <p:sp>
        <p:nvSpPr>
          <p:cNvPr id="186" name="Google Shape;186;p13"/>
          <p:cNvSpPr txBox="1"/>
          <p:nvPr/>
        </p:nvSpPr>
        <p:spPr>
          <a:xfrm>
            <a:off x="13229473" y="2717280"/>
            <a:ext cx="37899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Rubik"/>
                <a:ea typeface="Rubik"/>
                <a:cs typeface="Rubik"/>
                <a:sym typeface="Rubik"/>
              </a:rPr>
              <a:t>Innovation, efficiency, quality, and sustainability.</a:t>
            </a:r>
            <a:endParaRPr/>
          </a:p>
        </p:txBody>
      </p:sp>
      <p:sp>
        <p:nvSpPr>
          <p:cNvPr id="187" name="Google Shape;187;p13"/>
          <p:cNvSpPr txBox="1"/>
          <p:nvPr/>
        </p:nvSpPr>
        <p:spPr>
          <a:xfrm>
            <a:off x="13229473" y="5167726"/>
            <a:ext cx="4166700" cy="160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Rubik"/>
                <a:ea typeface="Rubik"/>
                <a:cs typeface="Rubik"/>
                <a:sym typeface="Rubik"/>
              </a:rPr>
              <a:t>Busy professional life, enjoys experimenting with new tech, stays updated with the latest tech trends, prefers online shopping.</a:t>
            </a:r>
            <a:endParaRPr/>
          </a:p>
        </p:txBody>
      </p:sp>
      <p:sp>
        <p:nvSpPr>
          <p:cNvPr id="188" name="Google Shape;188;p13"/>
          <p:cNvSpPr txBox="1"/>
          <p:nvPr/>
        </p:nvSpPr>
        <p:spPr>
          <a:xfrm>
            <a:off x="7050212" y="3737913"/>
            <a:ext cx="5045700" cy="160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a:t>
            </a:r>
            <a:endParaRPr/>
          </a:p>
        </p:txBody>
      </p:sp>
      <p:sp>
        <p:nvSpPr>
          <p:cNvPr id="189" name="Google Shape;189;p13"/>
          <p:cNvSpPr txBox="1"/>
          <p:nvPr/>
        </p:nvSpPr>
        <p:spPr>
          <a:xfrm>
            <a:off x="7050212" y="7355696"/>
            <a:ext cx="1714521"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000" u="none" cap="none" strike="noStrike">
                <a:solidFill>
                  <a:srgbClr val="000000"/>
                </a:solidFill>
                <a:latin typeface="Rubik"/>
                <a:ea typeface="Rubik"/>
                <a:cs typeface="Rubik"/>
                <a:sym typeface="Rubik"/>
              </a:rPr>
              <a:t>Category 1</a:t>
            </a:r>
            <a:endParaRPr/>
          </a:p>
        </p:txBody>
      </p:sp>
      <p:sp>
        <p:nvSpPr>
          <p:cNvPr id="190" name="Google Shape;190;p13"/>
          <p:cNvSpPr txBox="1"/>
          <p:nvPr/>
        </p:nvSpPr>
        <p:spPr>
          <a:xfrm>
            <a:off x="13229473" y="8418273"/>
            <a:ext cx="4166700" cy="1169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Rubik"/>
                <a:ea typeface="Rubik"/>
                <a:cs typeface="Rubik"/>
                <a:sym typeface="Rubik"/>
              </a:rPr>
              <a:t>Highly analytical, early adopter of new technologies, values expert reviews and community feedback.</a:t>
            </a:r>
            <a:endParaRPr/>
          </a:p>
        </p:txBody>
      </p:sp>
      <p:grpSp>
        <p:nvGrpSpPr>
          <p:cNvPr id="191" name="Google Shape;191;p13"/>
          <p:cNvGrpSpPr/>
          <p:nvPr/>
        </p:nvGrpSpPr>
        <p:grpSpPr>
          <a:xfrm>
            <a:off x="6883840" y="138235"/>
            <a:ext cx="5378531" cy="2332916"/>
            <a:chOff x="0" y="-95250"/>
            <a:chExt cx="1416568" cy="614430"/>
          </a:xfrm>
        </p:grpSpPr>
        <p:sp>
          <p:nvSpPr>
            <p:cNvPr id="192" name="Google Shape;192;p13"/>
            <p:cNvSpPr/>
            <p:nvPr/>
          </p:nvSpPr>
          <p:spPr>
            <a:xfrm>
              <a:off x="0" y="0"/>
              <a:ext cx="1416568" cy="519180"/>
            </a:xfrm>
            <a:custGeom>
              <a:rect b="b" l="l" r="r" t="t"/>
              <a:pathLst>
                <a:path extrusionOk="0" h="519180" w="1416568">
                  <a:moveTo>
                    <a:pt x="54698" y="0"/>
                  </a:moveTo>
                  <a:lnTo>
                    <a:pt x="1361870" y="0"/>
                  </a:lnTo>
                  <a:cubicBezTo>
                    <a:pt x="1392079" y="0"/>
                    <a:pt x="1416568" y="24489"/>
                    <a:pt x="1416568" y="54698"/>
                  </a:cubicBezTo>
                  <a:lnTo>
                    <a:pt x="1416568" y="464483"/>
                  </a:lnTo>
                  <a:cubicBezTo>
                    <a:pt x="1416568" y="478989"/>
                    <a:pt x="1410805" y="492902"/>
                    <a:pt x="1400547" y="503160"/>
                  </a:cubicBezTo>
                  <a:cubicBezTo>
                    <a:pt x="1390289" y="513417"/>
                    <a:pt x="1376377" y="519180"/>
                    <a:pt x="1361870" y="519180"/>
                  </a:cubicBezTo>
                  <a:lnTo>
                    <a:pt x="54698" y="519180"/>
                  </a:lnTo>
                  <a:cubicBezTo>
                    <a:pt x="40191" y="519180"/>
                    <a:pt x="26278" y="513417"/>
                    <a:pt x="16021" y="503160"/>
                  </a:cubicBezTo>
                  <a:cubicBezTo>
                    <a:pt x="5763" y="492902"/>
                    <a:pt x="0" y="478989"/>
                    <a:pt x="0" y="464483"/>
                  </a:cubicBezTo>
                  <a:lnTo>
                    <a:pt x="0" y="54698"/>
                  </a:lnTo>
                  <a:cubicBezTo>
                    <a:pt x="0" y="40191"/>
                    <a:pt x="5763" y="26278"/>
                    <a:pt x="16021" y="16021"/>
                  </a:cubicBezTo>
                  <a:cubicBezTo>
                    <a:pt x="26278" y="5763"/>
                    <a:pt x="40191" y="0"/>
                    <a:pt x="546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txBox="1"/>
            <p:nvPr/>
          </p:nvSpPr>
          <p:spPr>
            <a:xfrm>
              <a:off x="0" y="-95250"/>
              <a:ext cx="1416568" cy="61443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3"/>
          <p:cNvSpPr txBox="1"/>
          <p:nvPr/>
        </p:nvSpPr>
        <p:spPr>
          <a:xfrm>
            <a:off x="7687189" y="1082299"/>
            <a:ext cx="37719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195" name="Google Shape;195;p13"/>
          <p:cNvSpPr txBox="1"/>
          <p:nvPr/>
        </p:nvSpPr>
        <p:spPr>
          <a:xfrm>
            <a:off x="8964261" y="572464"/>
            <a:ext cx="1217700" cy="906000"/>
          </a:xfrm>
          <a:prstGeom prst="rect">
            <a:avLst/>
          </a:prstGeom>
          <a:noFill/>
          <a:ln>
            <a:noFill/>
          </a:ln>
        </p:spPr>
        <p:txBody>
          <a:bodyPr anchorCtr="0" anchor="t" bIns="0" lIns="0" spcFirstLastPara="1" rIns="0" wrap="square" tIns="0">
            <a:spAutoFit/>
          </a:bodyPr>
          <a:lstStyle/>
          <a:p>
            <a:pPr indent="0" lvl="0" marL="0" marR="0" rtl="0" algn="ctr">
              <a:lnSpc>
                <a:spcPct val="160006"/>
              </a:lnSpc>
              <a:spcBef>
                <a:spcPts val="0"/>
              </a:spcBef>
              <a:spcAft>
                <a:spcPts val="0"/>
              </a:spcAft>
              <a:buNone/>
            </a:pPr>
            <a:r>
              <a:rPr b="0" i="0" lang="en-US" sz="5886" u="none" cap="none" strike="noStrike">
                <a:solidFill>
                  <a:srgbClr val="000000"/>
                </a:solidFill>
                <a:latin typeface="Rubik"/>
                <a:ea typeface="Rubik"/>
                <a:cs typeface="Rubik"/>
                <a:sym typeface="Rubik"/>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199" name="Shape 199"/>
        <p:cNvGrpSpPr/>
        <p:nvPr/>
      </p:nvGrpSpPr>
      <p:grpSpPr>
        <a:xfrm>
          <a:off x="0" y="0"/>
          <a:ext cx="0" cy="0"/>
          <a:chOff x="0" y="0"/>
          <a:chExt cx="0" cy="0"/>
        </a:xfrm>
      </p:grpSpPr>
      <p:pic>
        <p:nvPicPr>
          <p:cNvPr id="200" name="Google Shape;200;p14"/>
          <p:cNvPicPr preferRelativeResize="0"/>
          <p:nvPr/>
        </p:nvPicPr>
        <p:blipFill rotWithShape="1">
          <a:blip r:embed="rId3">
            <a:alphaModFix/>
          </a:blip>
          <a:srcRect b="60815" l="7989" r="7997" t="0"/>
          <a:stretch/>
        </p:blipFill>
        <p:spPr>
          <a:xfrm>
            <a:off x="0" y="4543675"/>
            <a:ext cx="18288000" cy="5743325"/>
          </a:xfrm>
          <a:prstGeom prst="rect">
            <a:avLst/>
          </a:prstGeom>
          <a:noFill/>
          <a:ln>
            <a:noFill/>
          </a:ln>
        </p:spPr>
      </p:pic>
      <p:pic>
        <p:nvPicPr>
          <p:cNvPr id="201" name="Google Shape;201;p14"/>
          <p:cNvPicPr preferRelativeResize="0"/>
          <p:nvPr/>
        </p:nvPicPr>
        <p:blipFill rotWithShape="1">
          <a:blip r:embed="rId4">
            <a:alphaModFix/>
          </a:blip>
          <a:srcRect b="70643" l="5913" r="12626" t="0"/>
          <a:stretch/>
        </p:blipFill>
        <p:spPr>
          <a:xfrm>
            <a:off x="0" y="5814125"/>
            <a:ext cx="18288000" cy="4472874"/>
          </a:xfrm>
          <a:prstGeom prst="rect">
            <a:avLst/>
          </a:prstGeom>
          <a:noFill/>
          <a:ln>
            <a:noFill/>
          </a:ln>
        </p:spPr>
      </p:pic>
      <p:sp>
        <p:nvSpPr>
          <p:cNvPr id="202" name="Google Shape;202;p14"/>
          <p:cNvSpPr/>
          <p:nvPr/>
        </p:nvSpPr>
        <p:spPr>
          <a:xfrm>
            <a:off x="674093"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5">
              <a:alphaModFix amt="40000"/>
            </a:blip>
            <a:stretch>
              <a:fillRect b="0" l="-1629" r="-1630" t="0"/>
            </a:stretch>
          </a:blipFill>
          <a:ln>
            <a:noFill/>
          </a:ln>
        </p:spPr>
      </p:sp>
      <p:grpSp>
        <p:nvGrpSpPr>
          <p:cNvPr id="203" name="Google Shape;203;p14"/>
          <p:cNvGrpSpPr/>
          <p:nvPr/>
        </p:nvGrpSpPr>
        <p:grpSpPr>
          <a:xfrm>
            <a:off x="866195" y="4125684"/>
            <a:ext cx="3265244" cy="3341773"/>
            <a:chOff x="0" y="-19050"/>
            <a:chExt cx="812800" cy="831850"/>
          </a:xfrm>
        </p:grpSpPr>
        <p:sp>
          <p:nvSpPr>
            <p:cNvPr id="204" name="Google Shape;20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4"/>
          <p:cNvSpPr/>
          <p:nvPr/>
        </p:nvSpPr>
        <p:spPr>
          <a:xfrm>
            <a:off x="5111941"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5">
              <a:alphaModFix amt="40000"/>
            </a:blip>
            <a:stretch>
              <a:fillRect b="0" l="-1629" r="-1630" t="0"/>
            </a:stretch>
          </a:blipFill>
          <a:ln>
            <a:noFill/>
          </a:ln>
        </p:spPr>
      </p:sp>
      <p:grpSp>
        <p:nvGrpSpPr>
          <p:cNvPr id="207" name="Google Shape;207;p14"/>
          <p:cNvGrpSpPr/>
          <p:nvPr/>
        </p:nvGrpSpPr>
        <p:grpSpPr>
          <a:xfrm>
            <a:off x="5301995" y="4125684"/>
            <a:ext cx="3265244" cy="3341773"/>
            <a:chOff x="0" y="-19050"/>
            <a:chExt cx="812800" cy="831850"/>
          </a:xfrm>
        </p:grpSpPr>
        <p:sp>
          <p:nvSpPr>
            <p:cNvPr id="208" name="Google Shape;20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4"/>
          <p:cNvSpPr/>
          <p:nvPr/>
        </p:nvSpPr>
        <p:spPr>
          <a:xfrm>
            <a:off x="9549788"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5">
              <a:alphaModFix amt="40000"/>
            </a:blip>
            <a:stretch>
              <a:fillRect b="0" l="-1629" r="-1630" t="0"/>
            </a:stretch>
          </a:blipFill>
          <a:ln>
            <a:noFill/>
          </a:ln>
        </p:spPr>
      </p:sp>
      <p:grpSp>
        <p:nvGrpSpPr>
          <p:cNvPr id="211" name="Google Shape;211;p14"/>
          <p:cNvGrpSpPr/>
          <p:nvPr/>
        </p:nvGrpSpPr>
        <p:grpSpPr>
          <a:xfrm>
            <a:off x="9739843" y="4125684"/>
            <a:ext cx="3265244" cy="3341773"/>
            <a:chOff x="0" y="-19050"/>
            <a:chExt cx="812800" cy="831850"/>
          </a:xfrm>
        </p:grpSpPr>
        <p:sp>
          <p:nvSpPr>
            <p:cNvPr id="212" name="Google Shape;21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4" name="Google Shape;214;p14"/>
          <p:cNvSpPr/>
          <p:nvPr/>
        </p:nvSpPr>
        <p:spPr>
          <a:xfrm>
            <a:off x="13987636" y="3944899"/>
            <a:ext cx="3626271" cy="3739949"/>
          </a:xfrm>
          <a:custGeom>
            <a:rect b="b" l="l" r="r" t="t"/>
            <a:pathLst>
              <a:path extrusionOk="0" h="3739949" w="3626271">
                <a:moveTo>
                  <a:pt x="0" y="0"/>
                </a:moveTo>
                <a:lnTo>
                  <a:pt x="3626271" y="0"/>
                </a:lnTo>
                <a:lnTo>
                  <a:pt x="3626271" y="3739949"/>
                </a:lnTo>
                <a:lnTo>
                  <a:pt x="0" y="3739949"/>
                </a:lnTo>
                <a:lnTo>
                  <a:pt x="0" y="0"/>
                </a:lnTo>
                <a:close/>
              </a:path>
            </a:pathLst>
          </a:custGeom>
          <a:blipFill rotWithShape="1">
            <a:blip r:embed="rId5">
              <a:alphaModFix amt="40000"/>
            </a:blip>
            <a:stretch>
              <a:fillRect b="0" l="-1629" r="-1630" t="0"/>
            </a:stretch>
          </a:blipFill>
          <a:ln>
            <a:noFill/>
          </a:ln>
        </p:spPr>
      </p:sp>
      <p:grpSp>
        <p:nvGrpSpPr>
          <p:cNvPr id="215" name="Google Shape;215;p14"/>
          <p:cNvGrpSpPr/>
          <p:nvPr/>
        </p:nvGrpSpPr>
        <p:grpSpPr>
          <a:xfrm>
            <a:off x="14177690" y="4125684"/>
            <a:ext cx="3265244" cy="3341773"/>
            <a:chOff x="0" y="-19050"/>
            <a:chExt cx="812800" cy="831850"/>
          </a:xfrm>
        </p:grpSpPr>
        <p:sp>
          <p:nvSpPr>
            <p:cNvPr id="216" name="Google Shape;2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4"/>
          <p:cNvSpPr/>
          <p:nvPr/>
        </p:nvSpPr>
        <p:spPr>
          <a:xfrm>
            <a:off x="1586985" y="4903024"/>
            <a:ext cx="1800488" cy="1823698"/>
          </a:xfrm>
          <a:custGeom>
            <a:rect b="b" l="l" r="r" t="t"/>
            <a:pathLst>
              <a:path extrusionOk="0" h="1823698" w="1800488">
                <a:moveTo>
                  <a:pt x="0" y="0"/>
                </a:moveTo>
                <a:lnTo>
                  <a:pt x="1800488" y="0"/>
                </a:lnTo>
                <a:lnTo>
                  <a:pt x="1800488" y="1823698"/>
                </a:lnTo>
                <a:lnTo>
                  <a:pt x="0" y="1823698"/>
                </a:lnTo>
                <a:lnTo>
                  <a:pt x="0" y="0"/>
                </a:lnTo>
                <a:close/>
              </a:path>
            </a:pathLst>
          </a:custGeom>
          <a:blipFill rotWithShape="1">
            <a:blip r:embed="rId6">
              <a:alphaModFix/>
            </a:blip>
            <a:stretch>
              <a:fillRect b="0" l="0" r="0" t="0"/>
            </a:stretch>
          </a:blipFill>
          <a:ln>
            <a:noFill/>
          </a:ln>
        </p:spPr>
      </p:sp>
      <p:sp>
        <p:nvSpPr>
          <p:cNvPr id="219" name="Google Shape;219;p14"/>
          <p:cNvSpPr txBox="1"/>
          <p:nvPr/>
        </p:nvSpPr>
        <p:spPr>
          <a:xfrm>
            <a:off x="1028700" y="556100"/>
            <a:ext cx="14703900" cy="3177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COMPONENTS OF</a:t>
            </a:r>
            <a:endParaRPr/>
          </a:p>
          <a:p>
            <a:pPr indent="0" lvl="0" marL="0" marR="0" rtl="0" algn="l">
              <a:lnSpc>
                <a:spcPct val="120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A PERSONA CANVAS</a:t>
            </a:r>
            <a:endParaRPr/>
          </a:p>
        </p:txBody>
      </p:sp>
      <p:sp>
        <p:nvSpPr>
          <p:cNvPr id="220" name="Google Shape;220;p14"/>
          <p:cNvSpPr txBox="1"/>
          <p:nvPr/>
        </p:nvSpPr>
        <p:spPr>
          <a:xfrm>
            <a:off x="10058412" y="7761048"/>
            <a:ext cx="2609023" cy="49657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600" u="none" cap="none" strike="noStrike">
                <a:solidFill>
                  <a:srgbClr val="000000"/>
                </a:solidFill>
                <a:latin typeface="Rubik"/>
                <a:ea typeface="Rubik"/>
                <a:cs typeface="Rubik"/>
                <a:sym typeface="Rubik"/>
              </a:rPr>
              <a:t>Needs</a:t>
            </a:r>
            <a:endParaRPr/>
          </a:p>
        </p:txBody>
      </p:sp>
      <p:sp>
        <p:nvSpPr>
          <p:cNvPr id="221" name="Google Shape;221;p14"/>
          <p:cNvSpPr txBox="1"/>
          <p:nvPr/>
        </p:nvSpPr>
        <p:spPr>
          <a:xfrm>
            <a:off x="14083013" y="8416898"/>
            <a:ext cx="34545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22" name="Google Shape;222;p14"/>
          <p:cNvSpPr txBox="1"/>
          <p:nvPr/>
        </p:nvSpPr>
        <p:spPr>
          <a:xfrm>
            <a:off x="9635625" y="8416898"/>
            <a:ext cx="34545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23" name="Google Shape;223;p14"/>
          <p:cNvSpPr txBox="1"/>
          <p:nvPr/>
        </p:nvSpPr>
        <p:spPr>
          <a:xfrm>
            <a:off x="5630106" y="7761048"/>
            <a:ext cx="2609023" cy="49657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600" u="none" cap="none" strike="noStrike">
                <a:solidFill>
                  <a:srgbClr val="000000"/>
                </a:solidFill>
                <a:latin typeface="Rubik"/>
                <a:ea typeface="Rubik"/>
                <a:cs typeface="Rubik"/>
                <a:sym typeface="Rubik"/>
              </a:rPr>
              <a:t>Behaviors</a:t>
            </a:r>
            <a:endParaRPr/>
          </a:p>
        </p:txBody>
      </p:sp>
      <p:sp>
        <p:nvSpPr>
          <p:cNvPr id="224" name="Google Shape;224;p14"/>
          <p:cNvSpPr txBox="1"/>
          <p:nvPr/>
        </p:nvSpPr>
        <p:spPr>
          <a:xfrm>
            <a:off x="5207318" y="8416898"/>
            <a:ext cx="34545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25" name="Google Shape;225;p14"/>
          <p:cNvSpPr txBox="1"/>
          <p:nvPr/>
        </p:nvSpPr>
        <p:spPr>
          <a:xfrm>
            <a:off x="1194306" y="7761048"/>
            <a:ext cx="2609023" cy="49657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600" u="none" cap="none" strike="noStrike">
                <a:solidFill>
                  <a:srgbClr val="000000"/>
                </a:solidFill>
                <a:latin typeface="Rubik"/>
                <a:ea typeface="Rubik"/>
                <a:cs typeface="Rubik"/>
                <a:sym typeface="Rubik"/>
              </a:rPr>
              <a:t>Demographics</a:t>
            </a:r>
            <a:endParaRPr/>
          </a:p>
        </p:txBody>
      </p:sp>
      <p:sp>
        <p:nvSpPr>
          <p:cNvPr id="226" name="Google Shape;226;p14"/>
          <p:cNvSpPr txBox="1"/>
          <p:nvPr/>
        </p:nvSpPr>
        <p:spPr>
          <a:xfrm>
            <a:off x="771518" y="8416898"/>
            <a:ext cx="34545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27" name="Google Shape;227;p14"/>
          <p:cNvSpPr txBox="1"/>
          <p:nvPr/>
        </p:nvSpPr>
        <p:spPr>
          <a:xfrm>
            <a:off x="14505801" y="7761048"/>
            <a:ext cx="2609023" cy="49657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600" u="none" cap="none" strike="noStrike">
                <a:solidFill>
                  <a:srgbClr val="000000"/>
                </a:solidFill>
                <a:latin typeface="Rubik"/>
                <a:ea typeface="Rubik"/>
                <a:cs typeface="Rubik"/>
                <a:sym typeface="Rubik"/>
              </a:rPr>
              <a:t>Goals</a:t>
            </a:r>
            <a:endParaRPr/>
          </a:p>
        </p:txBody>
      </p:sp>
      <p:pic>
        <p:nvPicPr>
          <p:cNvPr id="228" name="Google Shape;228;p14"/>
          <p:cNvPicPr preferRelativeResize="0"/>
          <p:nvPr/>
        </p:nvPicPr>
        <p:blipFill>
          <a:blip r:embed="rId7">
            <a:alphaModFix/>
          </a:blip>
          <a:stretch>
            <a:fillRect/>
          </a:stretch>
        </p:blipFill>
        <p:spPr>
          <a:xfrm>
            <a:off x="6300324" y="4869076"/>
            <a:ext cx="1242875" cy="1800901"/>
          </a:xfrm>
          <a:prstGeom prst="rect">
            <a:avLst/>
          </a:prstGeom>
          <a:noFill/>
          <a:ln>
            <a:noFill/>
          </a:ln>
        </p:spPr>
      </p:pic>
      <p:pic>
        <p:nvPicPr>
          <p:cNvPr id="229" name="Google Shape;229;p14"/>
          <p:cNvPicPr preferRelativeResize="0"/>
          <p:nvPr/>
        </p:nvPicPr>
        <p:blipFill>
          <a:blip r:embed="rId8">
            <a:alphaModFix/>
          </a:blip>
          <a:stretch>
            <a:fillRect/>
          </a:stretch>
        </p:blipFill>
        <p:spPr>
          <a:xfrm>
            <a:off x="10600813" y="4896821"/>
            <a:ext cx="1524200" cy="1701116"/>
          </a:xfrm>
          <a:prstGeom prst="rect">
            <a:avLst/>
          </a:prstGeom>
          <a:noFill/>
          <a:ln>
            <a:noFill/>
          </a:ln>
        </p:spPr>
      </p:pic>
      <p:pic>
        <p:nvPicPr>
          <p:cNvPr id="230" name="Google Shape;230;p14"/>
          <p:cNvPicPr preferRelativeResize="0"/>
          <p:nvPr/>
        </p:nvPicPr>
        <p:blipFill>
          <a:blip r:embed="rId9">
            <a:alphaModFix/>
          </a:blip>
          <a:stretch>
            <a:fillRect/>
          </a:stretch>
        </p:blipFill>
        <p:spPr>
          <a:xfrm>
            <a:off x="15182645" y="4897859"/>
            <a:ext cx="1659960" cy="170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A3D"/>
        </a:solidFill>
      </p:bgPr>
    </p:bg>
    <p:spTree>
      <p:nvGrpSpPr>
        <p:cNvPr id="234" name="Shape 234"/>
        <p:cNvGrpSpPr/>
        <p:nvPr/>
      </p:nvGrpSpPr>
      <p:grpSpPr>
        <a:xfrm>
          <a:off x="0" y="0"/>
          <a:ext cx="0" cy="0"/>
          <a:chOff x="0" y="0"/>
          <a:chExt cx="0" cy="0"/>
        </a:xfrm>
      </p:grpSpPr>
      <p:pic>
        <p:nvPicPr>
          <p:cNvPr id="235" name="Google Shape;235;p15"/>
          <p:cNvPicPr preferRelativeResize="0"/>
          <p:nvPr/>
        </p:nvPicPr>
        <p:blipFill rotWithShape="1">
          <a:blip r:embed="rId3">
            <a:alphaModFix/>
          </a:blip>
          <a:srcRect b="0" l="14972" r="14972" t="0"/>
          <a:stretch/>
        </p:blipFill>
        <p:spPr>
          <a:xfrm>
            <a:off x="0" y="0"/>
            <a:ext cx="10809687" cy="10287000"/>
          </a:xfrm>
          <a:prstGeom prst="rect">
            <a:avLst/>
          </a:prstGeom>
          <a:noFill/>
          <a:ln>
            <a:noFill/>
          </a:ln>
        </p:spPr>
      </p:pic>
      <p:sp>
        <p:nvSpPr>
          <p:cNvPr id="236" name="Google Shape;236;p15"/>
          <p:cNvSpPr txBox="1"/>
          <p:nvPr/>
        </p:nvSpPr>
        <p:spPr>
          <a:xfrm>
            <a:off x="12075877" y="2131042"/>
            <a:ext cx="49458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37" name="Google Shape;237;p15"/>
          <p:cNvSpPr txBox="1"/>
          <p:nvPr/>
        </p:nvSpPr>
        <p:spPr>
          <a:xfrm>
            <a:off x="12075877" y="5261690"/>
            <a:ext cx="49458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38" name="Google Shape;238;p15"/>
          <p:cNvSpPr txBox="1"/>
          <p:nvPr/>
        </p:nvSpPr>
        <p:spPr>
          <a:xfrm>
            <a:off x="12075877" y="8466623"/>
            <a:ext cx="49458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Rubik"/>
                <a:ea typeface="Rubik"/>
                <a:cs typeface="Rubik"/>
                <a:sym typeface="Rubik"/>
              </a:rPr>
              <a:t>Lorem ipsum dolor sit amet, consectetur adipiscing elit, sed do eiusmod tempor.</a:t>
            </a:r>
            <a:endParaRPr/>
          </a:p>
        </p:txBody>
      </p:sp>
      <p:sp>
        <p:nvSpPr>
          <p:cNvPr id="239" name="Google Shape;239;p15"/>
          <p:cNvSpPr txBox="1"/>
          <p:nvPr/>
        </p:nvSpPr>
        <p:spPr>
          <a:xfrm>
            <a:off x="13839096" y="540643"/>
            <a:ext cx="1419600" cy="14445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01</a:t>
            </a:r>
            <a:endParaRPr/>
          </a:p>
        </p:txBody>
      </p:sp>
      <p:sp>
        <p:nvSpPr>
          <p:cNvPr id="240" name="Google Shape;240;p15"/>
          <p:cNvSpPr txBox="1"/>
          <p:nvPr/>
        </p:nvSpPr>
        <p:spPr>
          <a:xfrm>
            <a:off x="13839096" y="3671292"/>
            <a:ext cx="1419495" cy="1666598"/>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02</a:t>
            </a:r>
            <a:endParaRPr/>
          </a:p>
        </p:txBody>
      </p:sp>
      <p:sp>
        <p:nvSpPr>
          <p:cNvPr id="241" name="Google Shape;241;p15"/>
          <p:cNvSpPr txBox="1"/>
          <p:nvPr/>
        </p:nvSpPr>
        <p:spPr>
          <a:xfrm>
            <a:off x="13839096" y="6801941"/>
            <a:ext cx="1419600" cy="14445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9384" u="none" cap="none" strike="noStrike">
                <a:solidFill>
                  <a:srgbClr val="FFFFFF"/>
                </a:solidFill>
                <a:latin typeface="Comfortaa"/>
                <a:ea typeface="Comfortaa"/>
                <a:cs typeface="Comfortaa"/>
                <a:sym typeface="Comfortaa"/>
              </a:rPr>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73D1"/>
        </a:solidFill>
      </p:bgPr>
    </p:bg>
    <p:spTree>
      <p:nvGrpSpPr>
        <p:cNvPr id="245" name="Shape 245"/>
        <p:cNvGrpSpPr/>
        <p:nvPr/>
      </p:nvGrpSpPr>
      <p:grpSpPr>
        <a:xfrm>
          <a:off x="0" y="0"/>
          <a:ext cx="0" cy="0"/>
          <a:chOff x="0" y="0"/>
          <a:chExt cx="0" cy="0"/>
        </a:xfrm>
      </p:grpSpPr>
      <p:sp>
        <p:nvSpPr>
          <p:cNvPr id="246" name="Google Shape;246;p16"/>
          <p:cNvSpPr txBox="1"/>
          <p:nvPr/>
        </p:nvSpPr>
        <p:spPr>
          <a:xfrm>
            <a:off x="972378" y="421312"/>
            <a:ext cx="3475547" cy="776468"/>
          </a:xfrm>
          <a:prstGeom prst="rect">
            <a:avLst/>
          </a:prstGeom>
          <a:noFill/>
          <a:ln>
            <a:noFill/>
          </a:ln>
        </p:spPr>
        <p:txBody>
          <a:bodyPr anchorCtr="0" anchor="t" bIns="0" lIns="0" spcFirstLastPara="1" rIns="0" wrap="square" tIns="0">
            <a:spAutoFit/>
          </a:bodyPr>
          <a:lstStyle/>
          <a:p>
            <a:pPr indent="0" lvl="0" marL="0" marR="0" rtl="0" algn="ctr">
              <a:lnSpc>
                <a:spcPct val="160063"/>
              </a:lnSpc>
              <a:spcBef>
                <a:spcPts val="0"/>
              </a:spcBef>
              <a:spcAft>
                <a:spcPts val="0"/>
              </a:spcAft>
              <a:buNone/>
            </a:pPr>
            <a:r>
              <a:rPr b="1" i="0" lang="en-US" sz="4084" u="none" cap="none" strike="noStrike">
                <a:solidFill>
                  <a:srgbClr val="FFFFFF"/>
                </a:solidFill>
                <a:latin typeface="Rubik"/>
                <a:ea typeface="Rubik"/>
                <a:cs typeface="Rubik"/>
                <a:sym typeface="Rubik"/>
              </a:rPr>
              <a:t>Susan Parker</a:t>
            </a:r>
            <a:endParaRPr/>
          </a:p>
        </p:txBody>
      </p:sp>
      <p:sp>
        <p:nvSpPr>
          <p:cNvPr id="247" name="Google Shape;247;p16"/>
          <p:cNvSpPr txBox="1"/>
          <p:nvPr/>
        </p:nvSpPr>
        <p:spPr>
          <a:xfrm>
            <a:off x="1028700" y="4857750"/>
            <a:ext cx="4753500" cy="431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FFFFFF"/>
                </a:solidFill>
                <a:latin typeface="Rubik SemiBold"/>
                <a:ea typeface="Rubik SemiBold"/>
                <a:cs typeface="Rubik SemiBold"/>
                <a:sym typeface="Rubik SemiBold"/>
              </a:rPr>
              <a:t>Goals &amp; Objectives</a:t>
            </a:r>
            <a:endParaRPr/>
          </a:p>
        </p:txBody>
      </p:sp>
      <p:sp>
        <p:nvSpPr>
          <p:cNvPr id="248" name="Google Shape;248;p16"/>
          <p:cNvSpPr txBox="1"/>
          <p:nvPr/>
        </p:nvSpPr>
        <p:spPr>
          <a:xfrm>
            <a:off x="12788948" y="5708650"/>
            <a:ext cx="4056300" cy="431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FFFFFF"/>
                </a:solidFill>
                <a:latin typeface="Rubik SemiBold"/>
                <a:ea typeface="Rubik SemiBold"/>
                <a:cs typeface="Rubik SemiBold"/>
                <a:sym typeface="Rubik SemiBold"/>
              </a:rPr>
              <a:t>Pain Points</a:t>
            </a:r>
            <a:endParaRPr/>
          </a:p>
        </p:txBody>
      </p:sp>
      <p:sp>
        <p:nvSpPr>
          <p:cNvPr id="249" name="Google Shape;249;p16"/>
          <p:cNvSpPr txBox="1"/>
          <p:nvPr/>
        </p:nvSpPr>
        <p:spPr>
          <a:xfrm>
            <a:off x="1028700" y="1425575"/>
            <a:ext cx="4790100" cy="3109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Age: 34</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Gender: Female</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Location: Austin, TX</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Education: Master’s degree in Environmental Science</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Occupation: Sustainability Consultant</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Income: $75,000 annually</a:t>
            </a:r>
            <a:endParaRPr/>
          </a:p>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Marital Status: Married with one child</a:t>
            </a:r>
            <a:endParaRPr/>
          </a:p>
        </p:txBody>
      </p:sp>
      <p:sp>
        <p:nvSpPr>
          <p:cNvPr id="250" name="Google Shape;250;p16"/>
          <p:cNvSpPr txBox="1"/>
          <p:nvPr/>
        </p:nvSpPr>
        <p:spPr>
          <a:xfrm>
            <a:off x="12788952" y="857250"/>
            <a:ext cx="4790206" cy="52451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800" u="none" cap="none" strike="noStrike">
                <a:solidFill>
                  <a:srgbClr val="FFFFFF"/>
                </a:solidFill>
                <a:latin typeface="Rubik SemiBold"/>
                <a:ea typeface="Rubik SemiBold"/>
                <a:cs typeface="Rubik SemiBold"/>
                <a:sym typeface="Rubik SemiBold"/>
              </a:rPr>
              <a:t>Buying Behavior</a:t>
            </a:r>
            <a:endParaRPr/>
          </a:p>
        </p:txBody>
      </p:sp>
      <p:pic>
        <p:nvPicPr>
          <p:cNvPr id="251" name="Google Shape;251;p16"/>
          <p:cNvPicPr preferRelativeResize="0"/>
          <p:nvPr/>
        </p:nvPicPr>
        <p:blipFill rotWithShape="1">
          <a:blip r:embed="rId3">
            <a:alphaModFix/>
          </a:blip>
          <a:srcRect b="34946" l="17049" r="54992" t="8185"/>
          <a:stretch/>
        </p:blipFill>
        <p:spPr>
          <a:xfrm>
            <a:off x="5513484" y="744559"/>
            <a:ext cx="7036850" cy="9542441"/>
          </a:xfrm>
          <a:prstGeom prst="rect">
            <a:avLst/>
          </a:prstGeom>
          <a:noFill/>
          <a:ln>
            <a:noFill/>
          </a:ln>
        </p:spPr>
      </p:pic>
      <p:sp>
        <p:nvSpPr>
          <p:cNvPr id="252" name="Google Shape;252;p16"/>
          <p:cNvSpPr txBox="1"/>
          <p:nvPr/>
        </p:nvSpPr>
        <p:spPr>
          <a:xfrm>
            <a:off x="12788952" y="1648105"/>
            <a:ext cx="4941900" cy="1508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000" u="none" cap="none" strike="noStrike">
                <a:solidFill>
                  <a:srgbClr val="000000"/>
                </a:solidFill>
                <a:latin typeface="Rubik"/>
                <a:ea typeface="Rubik"/>
                <a:cs typeface="Rubik"/>
                <a:sym typeface="Rubik"/>
              </a:rPr>
              <a:t>Research</a:t>
            </a:r>
            <a:r>
              <a:rPr b="0" i="0" lang="en-US" sz="2000" u="none" cap="none" strike="noStrike">
                <a:solidFill>
                  <a:srgbClr val="000000"/>
                </a:solidFill>
                <a:latin typeface="Rubik"/>
                <a:ea typeface="Rubik"/>
                <a:cs typeface="Rubik"/>
                <a:sym typeface="Rubik"/>
              </a:rPr>
              <a:t>: Reads eco-friendly blogs, watches YouTube videos about sustainable living, follows environmental influencers on Instagram and Pinterest.</a:t>
            </a:r>
            <a:endParaRPr/>
          </a:p>
        </p:txBody>
      </p:sp>
      <p:sp>
        <p:nvSpPr>
          <p:cNvPr id="253" name="Google Shape;253;p16"/>
          <p:cNvSpPr txBox="1"/>
          <p:nvPr/>
        </p:nvSpPr>
        <p:spPr>
          <a:xfrm>
            <a:off x="12788952" y="3482975"/>
            <a:ext cx="4753500" cy="15084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1" i="0" lang="en-US" sz="2000" u="none" cap="none" strike="noStrike">
                <a:solidFill>
                  <a:srgbClr val="000000"/>
                </a:solidFill>
                <a:latin typeface="Rubik"/>
                <a:ea typeface="Rubik"/>
                <a:cs typeface="Rubik"/>
                <a:sym typeface="Rubik"/>
              </a:rPr>
              <a:t>Decision Process</a:t>
            </a:r>
            <a:r>
              <a:rPr b="0" i="0" lang="en-US" sz="2000" u="none" cap="none" strike="noStrike">
                <a:solidFill>
                  <a:srgbClr val="000000"/>
                </a:solidFill>
                <a:latin typeface="Rubik"/>
                <a:ea typeface="Rubik"/>
                <a:cs typeface="Rubik"/>
                <a:sym typeface="Rubik"/>
              </a:rPr>
              <a:t>: Prefers products with transparent supply chains and certifications like Fair Trade, USDA Organic, and B Corp.</a:t>
            </a:r>
            <a:endParaRPr/>
          </a:p>
        </p:txBody>
      </p:sp>
      <p:sp>
        <p:nvSpPr>
          <p:cNvPr id="254" name="Google Shape;254;p16"/>
          <p:cNvSpPr txBox="1"/>
          <p:nvPr/>
        </p:nvSpPr>
        <p:spPr>
          <a:xfrm>
            <a:off x="1028700" y="5486400"/>
            <a:ext cx="2069456"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000" u="none" cap="none" strike="noStrike">
                <a:solidFill>
                  <a:srgbClr val="000000"/>
                </a:solidFill>
                <a:latin typeface="Rubik"/>
                <a:ea typeface="Rubik"/>
                <a:cs typeface="Rubik"/>
                <a:sym typeface="Rubik"/>
              </a:rPr>
              <a:t>Professional</a:t>
            </a:r>
            <a:endParaRPr/>
          </a:p>
        </p:txBody>
      </p:sp>
      <p:sp>
        <p:nvSpPr>
          <p:cNvPr id="255" name="Google Shape;255;p16"/>
          <p:cNvSpPr txBox="1"/>
          <p:nvPr/>
        </p:nvSpPr>
        <p:spPr>
          <a:xfrm>
            <a:off x="1028700" y="7702550"/>
            <a:ext cx="2069456" cy="393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2000" u="none" cap="none" strike="noStrike">
                <a:solidFill>
                  <a:srgbClr val="000000"/>
                </a:solidFill>
                <a:latin typeface="Rubik"/>
                <a:ea typeface="Rubik"/>
                <a:cs typeface="Rubik"/>
                <a:sym typeface="Rubik"/>
              </a:rPr>
              <a:t>Personal</a:t>
            </a:r>
            <a:endParaRPr/>
          </a:p>
        </p:txBody>
      </p:sp>
      <p:sp>
        <p:nvSpPr>
          <p:cNvPr id="256" name="Google Shape;256;p16"/>
          <p:cNvSpPr txBox="1"/>
          <p:nvPr/>
        </p:nvSpPr>
        <p:spPr>
          <a:xfrm>
            <a:off x="1028700" y="5994400"/>
            <a:ext cx="4940400" cy="1508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Help companies implement sustainable practices, raise awareness about environmental issues, and promote corporate social responsibility.</a:t>
            </a:r>
            <a:endParaRPr/>
          </a:p>
        </p:txBody>
      </p:sp>
      <p:sp>
        <p:nvSpPr>
          <p:cNvPr id="257" name="Google Shape;257;p16"/>
          <p:cNvSpPr txBox="1"/>
          <p:nvPr/>
        </p:nvSpPr>
        <p:spPr>
          <a:xfrm>
            <a:off x="12788952" y="6442879"/>
            <a:ext cx="4508400" cy="3109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000" u="none" cap="none" strike="noStrike">
                <a:solidFill>
                  <a:srgbClr val="000000"/>
                </a:solidFill>
                <a:latin typeface="Rubik"/>
                <a:ea typeface="Rubik"/>
                <a:cs typeface="Rubik"/>
                <a:sym typeface="Rubik"/>
              </a:rPr>
              <a:t>Availability</a:t>
            </a:r>
            <a:r>
              <a:rPr b="0" i="0" lang="en-US" sz="2000" u="none" cap="none" strike="noStrike">
                <a:solidFill>
                  <a:srgbClr val="000000"/>
                </a:solidFill>
                <a:latin typeface="Rubik"/>
                <a:ea typeface="Rubik"/>
                <a:cs typeface="Rubik"/>
                <a:sym typeface="Rubik"/>
              </a:rPr>
              <a:t>: Finding genuinely sustainable products locally.</a:t>
            </a:r>
            <a:endParaRPr/>
          </a:p>
          <a:p>
            <a:pPr indent="0" lvl="0" marL="0" marR="0" rtl="0" algn="l">
              <a:lnSpc>
                <a:spcPct val="130000"/>
              </a:lnSpc>
              <a:spcBef>
                <a:spcPts val="0"/>
              </a:spcBef>
              <a:spcAft>
                <a:spcPts val="0"/>
              </a:spcAft>
              <a:buNone/>
            </a:pPr>
            <a:r>
              <a:rPr b="1" i="0" lang="en-US" sz="2000" u="none" cap="none" strike="noStrike">
                <a:solidFill>
                  <a:srgbClr val="000000"/>
                </a:solidFill>
                <a:latin typeface="Rubik"/>
                <a:ea typeface="Rubik"/>
                <a:cs typeface="Rubik"/>
                <a:sym typeface="Rubik"/>
              </a:rPr>
              <a:t>Misinformation</a:t>
            </a:r>
            <a:r>
              <a:rPr b="0" i="0" lang="en-US" sz="2000" u="none" cap="none" strike="noStrike">
                <a:solidFill>
                  <a:srgbClr val="000000"/>
                </a:solidFill>
                <a:latin typeface="Rubik"/>
                <a:ea typeface="Rubik"/>
                <a:cs typeface="Rubik"/>
                <a:sym typeface="Rubik"/>
              </a:rPr>
              <a:t>: Differentiating between greenwashing and truly eco-friendly products.</a:t>
            </a:r>
            <a:endParaRPr/>
          </a:p>
          <a:p>
            <a:pPr indent="0" lvl="0" marL="0" marR="0" rtl="0" algn="l">
              <a:lnSpc>
                <a:spcPct val="130000"/>
              </a:lnSpc>
              <a:spcBef>
                <a:spcPts val="0"/>
              </a:spcBef>
              <a:spcAft>
                <a:spcPts val="0"/>
              </a:spcAft>
              <a:buNone/>
            </a:pPr>
            <a:r>
              <a:rPr b="1" i="0" lang="en-US" sz="2000" u="none" cap="none" strike="noStrike">
                <a:solidFill>
                  <a:srgbClr val="000000"/>
                </a:solidFill>
                <a:latin typeface="Rubik"/>
                <a:ea typeface="Rubik"/>
                <a:cs typeface="Rubik"/>
                <a:sym typeface="Rubik"/>
              </a:rPr>
              <a:t>Convenience</a:t>
            </a:r>
            <a:r>
              <a:rPr b="0" i="0" lang="en-US" sz="2000" u="none" cap="none" strike="noStrike">
                <a:solidFill>
                  <a:srgbClr val="000000"/>
                </a:solidFill>
                <a:latin typeface="Rubik"/>
                <a:ea typeface="Rubik"/>
                <a:cs typeface="Rubik"/>
                <a:sym typeface="Rubik"/>
              </a:rPr>
              <a:t>: Balancing sustainability with convenience, especially when busy or traveling.</a:t>
            </a:r>
            <a:endParaRPr/>
          </a:p>
        </p:txBody>
      </p:sp>
      <p:sp>
        <p:nvSpPr>
          <p:cNvPr id="258" name="Google Shape;258;p16"/>
          <p:cNvSpPr txBox="1"/>
          <p:nvPr/>
        </p:nvSpPr>
        <p:spPr>
          <a:xfrm>
            <a:off x="1028700" y="8210550"/>
            <a:ext cx="3736500" cy="1508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Rubik"/>
                <a:ea typeface="Rubik"/>
                <a:cs typeface="Rubik"/>
                <a:sym typeface="Rubik"/>
              </a:rPr>
              <a:t>Reduce household waste, achieve a zero-waste lifestyle, and influence others to adopt eco-friendly practices.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8CF2"/>
        </a:solidFill>
      </p:bgPr>
    </p:bg>
    <p:spTree>
      <p:nvGrpSpPr>
        <p:cNvPr id="262"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b="0" l="35031" r="0" t="0"/>
          <a:stretch/>
        </p:blipFill>
        <p:spPr>
          <a:xfrm>
            <a:off x="0" y="-112975"/>
            <a:ext cx="8918175" cy="10476398"/>
          </a:xfrm>
          <a:prstGeom prst="rect">
            <a:avLst/>
          </a:prstGeom>
          <a:noFill/>
          <a:ln>
            <a:noFill/>
          </a:ln>
        </p:spPr>
      </p:pic>
      <p:sp>
        <p:nvSpPr>
          <p:cNvPr id="264" name="Google Shape;264;p17"/>
          <p:cNvSpPr txBox="1"/>
          <p:nvPr/>
        </p:nvSpPr>
        <p:spPr>
          <a:xfrm>
            <a:off x="0" y="6670898"/>
            <a:ext cx="13568041" cy="2584312"/>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1" i="0" lang="en-US" sz="16702" u="none" cap="none" strike="noStrike">
                <a:solidFill>
                  <a:srgbClr val="FFFFFF"/>
                </a:solidFill>
                <a:latin typeface="Comfortaa"/>
                <a:ea typeface="Comfortaa"/>
                <a:cs typeface="Comfortaa"/>
                <a:sym typeface="Comfortaa"/>
              </a:rPr>
              <a:t>PROJECTS</a:t>
            </a:r>
            <a:endParaRPr/>
          </a:p>
        </p:txBody>
      </p:sp>
      <p:grpSp>
        <p:nvGrpSpPr>
          <p:cNvPr id="265" name="Google Shape;265;p17"/>
          <p:cNvGrpSpPr/>
          <p:nvPr/>
        </p:nvGrpSpPr>
        <p:grpSpPr>
          <a:xfrm>
            <a:off x="14624440" y="-361655"/>
            <a:ext cx="3663583" cy="10649165"/>
            <a:chOff x="0" y="-95250"/>
            <a:chExt cx="964888" cy="2804700"/>
          </a:xfrm>
        </p:grpSpPr>
        <p:sp>
          <p:nvSpPr>
            <p:cNvPr id="266" name="Google Shape;266;p17"/>
            <p:cNvSpPr/>
            <p:nvPr/>
          </p:nvSpPr>
          <p:spPr>
            <a:xfrm>
              <a:off x="0" y="0"/>
              <a:ext cx="964888" cy="2709333"/>
            </a:xfrm>
            <a:custGeom>
              <a:rect b="b" l="l" r="r" t="t"/>
              <a:pathLst>
                <a:path extrusionOk="0" h="2709333" w="964888">
                  <a:moveTo>
                    <a:pt x="0" y="0"/>
                  </a:moveTo>
                  <a:lnTo>
                    <a:pt x="964888" y="0"/>
                  </a:lnTo>
                  <a:lnTo>
                    <a:pt x="964888" y="2709333"/>
                  </a:lnTo>
                  <a:lnTo>
                    <a:pt x="0" y="2709333"/>
                  </a:lnTo>
                  <a:close/>
                </a:path>
              </a:pathLst>
            </a:custGeom>
            <a:solidFill>
              <a:srgbClr val="000000">
                <a:alpha val="13330"/>
              </a:srgbClr>
            </a:solidFill>
            <a:ln>
              <a:noFill/>
            </a:ln>
          </p:spPr>
        </p:sp>
        <p:sp>
          <p:nvSpPr>
            <p:cNvPr id="267" name="Google Shape;267;p17"/>
            <p:cNvSpPr txBox="1"/>
            <p:nvPr/>
          </p:nvSpPr>
          <p:spPr>
            <a:xfrm>
              <a:off x="0" y="-95250"/>
              <a:ext cx="964800" cy="2804700"/>
            </a:xfrm>
            <a:prstGeom prst="rect">
              <a:avLst/>
            </a:prstGeom>
            <a:noFill/>
            <a:ln>
              <a:noFill/>
            </a:ln>
          </p:spPr>
          <p:txBody>
            <a:bodyPr anchorCtr="0" anchor="ctr" bIns="50800" lIns="50800" spcFirstLastPara="1" rIns="50800" wrap="square" tIns="50800">
              <a:noAutofit/>
            </a:bodyPr>
            <a:lstStyle/>
            <a:p>
              <a:pPr indent="0" lvl="0" marL="0" marR="0" rtl="0" algn="ctr">
                <a:lnSpc>
                  <a:spcPct val="218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8" name="Google Shape;268;p17"/>
          <p:cNvPicPr preferRelativeResize="0"/>
          <p:nvPr/>
        </p:nvPicPr>
        <p:blipFill rotWithShape="1">
          <a:blip r:embed="rId4">
            <a:alphaModFix/>
          </a:blip>
          <a:srcRect b="20622" l="0" r="46552" t="0"/>
          <a:stretch/>
        </p:blipFill>
        <p:spPr>
          <a:xfrm>
            <a:off x="13160600" y="5110625"/>
            <a:ext cx="5127426" cy="5176374"/>
          </a:xfrm>
          <a:prstGeom prst="rect">
            <a:avLst/>
          </a:prstGeom>
          <a:noFill/>
          <a:ln>
            <a:noFill/>
          </a:ln>
        </p:spPr>
      </p:pic>
      <p:sp>
        <p:nvSpPr>
          <p:cNvPr id="269" name="Google Shape;269;p17"/>
          <p:cNvSpPr/>
          <p:nvPr/>
        </p:nvSpPr>
        <p:spPr>
          <a:xfrm>
            <a:off x="14624440" y="5461156"/>
            <a:ext cx="3663560" cy="3507002"/>
          </a:xfrm>
          <a:custGeom>
            <a:rect b="b" l="l" r="r" t="t"/>
            <a:pathLst>
              <a:path extrusionOk="0" h="3507002" w="3663560">
                <a:moveTo>
                  <a:pt x="0" y="0"/>
                </a:moveTo>
                <a:lnTo>
                  <a:pt x="3663560" y="0"/>
                </a:lnTo>
                <a:lnTo>
                  <a:pt x="3663560" y="3507002"/>
                </a:lnTo>
                <a:lnTo>
                  <a:pt x="0" y="3507002"/>
                </a:lnTo>
                <a:lnTo>
                  <a:pt x="0" y="0"/>
                </a:lnTo>
                <a:close/>
              </a:path>
            </a:pathLst>
          </a:custGeom>
          <a:blipFill rotWithShape="1">
            <a:blip r:embed="rId5">
              <a:alphaModFix amt="27000"/>
            </a:blip>
            <a:stretch>
              <a:fillRect b="0" l="0" r="-90679" t="0"/>
            </a:stretch>
          </a:blipFill>
          <a:ln>
            <a:noFill/>
          </a:ln>
        </p:spPr>
      </p:sp>
      <p:sp>
        <p:nvSpPr>
          <p:cNvPr id="270" name="Google Shape;270;p17"/>
          <p:cNvSpPr txBox="1"/>
          <p:nvPr/>
        </p:nvSpPr>
        <p:spPr>
          <a:xfrm>
            <a:off x="13653468" y="6415344"/>
            <a:ext cx="4634400" cy="3223500"/>
          </a:xfrm>
          <a:prstGeom prst="rect">
            <a:avLst/>
          </a:prstGeom>
          <a:noFill/>
          <a:ln>
            <a:noFill/>
          </a:ln>
        </p:spPr>
        <p:txBody>
          <a:bodyPr anchorCtr="0" anchor="t" bIns="0" lIns="0" spcFirstLastPara="1" rIns="0" wrap="square" tIns="0">
            <a:spAutoFit/>
          </a:bodyPr>
          <a:lstStyle/>
          <a:p>
            <a:pPr indent="0" lvl="0" marL="0" marR="0" rtl="0" algn="ctr">
              <a:lnSpc>
                <a:spcPct val="123001"/>
              </a:lnSpc>
              <a:spcBef>
                <a:spcPts val="0"/>
              </a:spcBef>
              <a:spcAft>
                <a:spcPts val="0"/>
              </a:spcAft>
              <a:buNone/>
            </a:pPr>
            <a:r>
              <a:rPr b="1" i="0" lang="en-US" sz="20942" u="none" cap="none" strike="noStrike">
                <a:solidFill>
                  <a:srgbClr val="628CF2"/>
                </a:solidFill>
                <a:latin typeface="Comfortaa"/>
                <a:ea typeface="Comfortaa"/>
                <a:cs typeface="Comfortaa"/>
                <a:sym typeface="Comfortaa"/>
              </a:rPr>
              <a:t>0</a:t>
            </a:r>
            <a:r>
              <a:rPr b="1" lang="en-US" sz="20942">
                <a:solidFill>
                  <a:srgbClr val="628CF2"/>
                </a:solidFill>
                <a:latin typeface="Comfortaa"/>
                <a:ea typeface="Comfortaa"/>
                <a:cs typeface="Comfortaa"/>
                <a:sym typeface="Comfortaa"/>
              </a:rPr>
              <a:t>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