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Lst>
  <p:sldSz cy="10287000" cx="18288000"/>
  <p:notesSz cx="6858000" cy="9144000"/>
  <p:embeddedFontLst>
    <p:embeddedFont>
      <p:font typeface="Catamaran"/>
      <p:bold r:id="rId32"/>
    </p:embeddedFont>
    <p:embeddedFont>
      <p:font typeface="Lora"/>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Lora-regular.fntdata"/><Relationship Id="rId10" Type="http://schemas.openxmlformats.org/officeDocument/2006/relationships/slide" Target="slides/slide4.xml"/><Relationship Id="rId32" Type="http://schemas.openxmlformats.org/officeDocument/2006/relationships/font" Target="fonts/Catamaran-bold.fntdata"/><Relationship Id="rId13" Type="http://schemas.openxmlformats.org/officeDocument/2006/relationships/slide" Target="slides/slide7.xml"/><Relationship Id="rId35" Type="http://schemas.openxmlformats.org/officeDocument/2006/relationships/font" Target="fonts/Lora-italic.fntdata"/><Relationship Id="rId12" Type="http://schemas.openxmlformats.org/officeDocument/2006/relationships/slide" Target="slides/slide6.xml"/><Relationship Id="rId34" Type="http://schemas.openxmlformats.org/officeDocument/2006/relationships/font" Target="fonts/Lora-bold.fntdata"/><Relationship Id="rId15" Type="http://schemas.openxmlformats.org/officeDocument/2006/relationships/slide" Target="slides/slide9.xml"/><Relationship Id="rId14" Type="http://schemas.openxmlformats.org/officeDocument/2006/relationships/slide" Target="slides/slide8.xml"/><Relationship Id="rId36" Type="http://schemas.openxmlformats.org/officeDocument/2006/relationships/font" Target="fonts/Lora-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292261e2c3e_0_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g292261e2c3e_0_3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292261e2c3e_0_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g292261e2c3e_0_3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292261e2c3e_0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g292261e2c3e_0_3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292261e2c3e_0_4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g292261e2c3e_0_4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292261e2c3e_0_4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g292261e2c3e_0_4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292261e2c3e_0_4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g292261e2c3e_0_4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292261e2c3e_0_5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g292261e2c3e_0_5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292261e2c3e_0_5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g292261e2c3e_0_5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292261e2c3e_0_5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g292261e2c3e_0_5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g292261e2c3e_0_5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g292261e2c3e_0_5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6" name="Shape 86"/>
        <p:cNvGrpSpPr/>
        <p:nvPr/>
      </p:nvGrpSpPr>
      <p:grpSpPr>
        <a:xfrm>
          <a:off x="0" y="0"/>
          <a:ext cx="0" cy="0"/>
          <a:chOff x="0" y="0"/>
          <a:chExt cx="0" cy="0"/>
        </a:xfrm>
      </p:grpSpPr>
      <p:sp>
        <p:nvSpPr>
          <p:cNvPr id="87" name="Google Shape;87;p1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8" name="Google Shape;88;p1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9" name="Google Shape;89;p1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0" name="Shape 90"/>
        <p:cNvGrpSpPr/>
        <p:nvPr/>
      </p:nvGrpSpPr>
      <p:grpSpPr>
        <a:xfrm>
          <a:off x="0" y="0"/>
          <a:ext cx="0" cy="0"/>
          <a:chOff x="0" y="0"/>
          <a:chExt cx="0" cy="0"/>
        </a:xfrm>
      </p:grpSpPr>
      <p:sp>
        <p:nvSpPr>
          <p:cNvPr id="91" name="Google Shape;91;p15"/>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2" name="Google Shape;92;p1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rtl="0" algn="ctr">
              <a:spcBef>
                <a:spcPts val="640"/>
              </a:spcBef>
              <a:spcAft>
                <a:spcPts val="0"/>
              </a:spcAft>
              <a:buClr>
                <a:srgbClr val="888888"/>
              </a:buClr>
              <a:buSzPts val="3200"/>
              <a:buNone/>
              <a:defRPr>
                <a:solidFill>
                  <a:srgbClr val="888888"/>
                </a:solidFill>
              </a:defRPr>
            </a:lvl1pPr>
            <a:lvl2pPr lvl="1" rtl="0" algn="ctr">
              <a:spcBef>
                <a:spcPts val="560"/>
              </a:spcBef>
              <a:spcAft>
                <a:spcPts val="0"/>
              </a:spcAft>
              <a:buClr>
                <a:srgbClr val="888888"/>
              </a:buClr>
              <a:buSzPts val="2800"/>
              <a:buNone/>
              <a:defRPr>
                <a:solidFill>
                  <a:srgbClr val="888888"/>
                </a:solidFill>
              </a:defRPr>
            </a:lvl2pPr>
            <a:lvl3pPr lvl="2" rtl="0" algn="ctr">
              <a:spcBef>
                <a:spcPts val="480"/>
              </a:spcBef>
              <a:spcAft>
                <a:spcPts val="0"/>
              </a:spcAft>
              <a:buClr>
                <a:srgbClr val="888888"/>
              </a:buClr>
              <a:buSzPts val="2400"/>
              <a:buNone/>
              <a:defRPr>
                <a:solidFill>
                  <a:srgbClr val="888888"/>
                </a:solidFill>
              </a:defRPr>
            </a:lvl3pPr>
            <a:lvl4pPr lvl="3" rtl="0" algn="ctr">
              <a:spcBef>
                <a:spcPts val="400"/>
              </a:spcBef>
              <a:spcAft>
                <a:spcPts val="0"/>
              </a:spcAft>
              <a:buClr>
                <a:srgbClr val="888888"/>
              </a:buClr>
              <a:buSzPts val="2000"/>
              <a:buNone/>
              <a:defRPr>
                <a:solidFill>
                  <a:srgbClr val="888888"/>
                </a:solidFill>
              </a:defRPr>
            </a:lvl4pPr>
            <a:lvl5pPr lvl="4" rtl="0" algn="ctr">
              <a:spcBef>
                <a:spcPts val="400"/>
              </a:spcBef>
              <a:spcAft>
                <a:spcPts val="0"/>
              </a:spcAft>
              <a:buClr>
                <a:srgbClr val="888888"/>
              </a:buClr>
              <a:buSzPts val="20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sp>
        <p:nvSpPr>
          <p:cNvPr id="93" name="Google Shape;93;p15"/>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4" name="Google Shape;94;p15"/>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5" name="Google Shape;95;p1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6" name="Shape 96"/>
        <p:cNvGrpSpPr/>
        <p:nvPr/>
      </p:nvGrpSpPr>
      <p:grpSpPr>
        <a:xfrm>
          <a:off x="0" y="0"/>
          <a:ext cx="0" cy="0"/>
          <a:chOff x="0" y="0"/>
          <a:chExt cx="0" cy="0"/>
        </a:xfrm>
      </p:grpSpPr>
      <p:sp>
        <p:nvSpPr>
          <p:cNvPr id="97" name="Google Shape;97;p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8" name="Google Shape;98;p16"/>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99" name="Google Shape;99;p1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0" name="Google Shape;100;p1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1" name="Google Shape;101;p1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2" name="Shape 102"/>
        <p:cNvGrpSpPr/>
        <p:nvPr/>
      </p:nvGrpSpPr>
      <p:grpSpPr>
        <a:xfrm>
          <a:off x="0" y="0"/>
          <a:ext cx="0" cy="0"/>
          <a:chOff x="0" y="0"/>
          <a:chExt cx="0" cy="0"/>
        </a:xfrm>
      </p:grpSpPr>
      <p:sp>
        <p:nvSpPr>
          <p:cNvPr id="103" name="Google Shape;103;p17"/>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rtl="0" algn="l">
              <a:spcBef>
                <a:spcPts val="0"/>
              </a:spcBef>
              <a:spcAft>
                <a:spcPts val="0"/>
              </a:spcAft>
              <a:buClr>
                <a:schemeClr val="dk1"/>
              </a:buClr>
              <a:buSzPts val="4000"/>
              <a:buFont typeface="Calibri"/>
              <a:buNone/>
              <a:defRPr b="1" sz="4000"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4" name="Google Shape;104;p17"/>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rtl="0" algn="l">
              <a:spcBef>
                <a:spcPts val="400"/>
              </a:spcBef>
              <a:spcAft>
                <a:spcPts val="0"/>
              </a:spcAft>
              <a:buClr>
                <a:srgbClr val="888888"/>
              </a:buClr>
              <a:buSzPts val="2000"/>
              <a:buNone/>
              <a:defRPr sz="2000">
                <a:solidFill>
                  <a:srgbClr val="888888"/>
                </a:solidFill>
              </a:defRPr>
            </a:lvl1pPr>
            <a:lvl2pPr indent="-228600" lvl="1" marL="914400" rtl="0" algn="l">
              <a:spcBef>
                <a:spcPts val="360"/>
              </a:spcBef>
              <a:spcAft>
                <a:spcPts val="0"/>
              </a:spcAft>
              <a:buClr>
                <a:srgbClr val="888888"/>
              </a:buClr>
              <a:buSzPts val="1800"/>
              <a:buNone/>
              <a:defRPr sz="1800">
                <a:solidFill>
                  <a:srgbClr val="888888"/>
                </a:solidFill>
              </a:defRPr>
            </a:lvl2pPr>
            <a:lvl3pPr indent="-228600" lvl="2" marL="1371600" rtl="0" algn="l">
              <a:spcBef>
                <a:spcPts val="320"/>
              </a:spcBef>
              <a:spcAft>
                <a:spcPts val="0"/>
              </a:spcAft>
              <a:buClr>
                <a:srgbClr val="888888"/>
              </a:buClr>
              <a:buSzPts val="1600"/>
              <a:buNone/>
              <a:defRPr sz="1600">
                <a:solidFill>
                  <a:srgbClr val="888888"/>
                </a:solidFill>
              </a:defRPr>
            </a:lvl3pPr>
            <a:lvl4pPr indent="-228600" lvl="3" marL="1828800" rtl="0" algn="l">
              <a:spcBef>
                <a:spcPts val="280"/>
              </a:spcBef>
              <a:spcAft>
                <a:spcPts val="0"/>
              </a:spcAft>
              <a:buClr>
                <a:srgbClr val="888888"/>
              </a:buClr>
              <a:buSzPts val="1400"/>
              <a:buNone/>
              <a:defRPr sz="1400">
                <a:solidFill>
                  <a:srgbClr val="888888"/>
                </a:solidFill>
              </a:defRPr>
            </a:lvl4pPr>
            <a:lvl5pPr indent="-228600" lvl="4" marL="2286000" rtl="0" algn="l">
              <a:spcBef>
                <a:spcPts val="280"/>
              </a:spcBef>
              <a:spcAft>
                <a:spcPts val="0"/>
              </a:spcAft>
              <a:buClr>
                <a:srgbClr val="888888"/>
              </a:buClr>
              <a:buSzPts val="1400"/>
              <a:buNone/>
              <a:defRPr sz="1400">
                <a:solidFill>
                  <a:srgbClr val="888888"/>
                </a:solidFill>
              </a:defRPr>
            </a:lvl5pPr>
            <a:lvl6pPr indent="-228600" lvl="5" marL="2743200" rtl="0" algn="l">
              <a:spcBef>
                <a:spcPts val="280"/>
              </a:spcBef>
              <a:spcAft>
                <a:spcPts val="0"/>
              </a:spcAft>
              <a:buClr>
                <a:srgbClr val="888888"/>
              </a:buClr>
              <a:buSzPts val="1400"/>
              <a:buNone/>
              <a:defRPr sz="1400">
                <a:solidFill>
                  <a:srgbClr val="888888"/>
                </a:solidFill>
              </a:defRPr>
            </a:lvl6pPr>
            <a:lvl7pPr indent="-228600" lvl="6" marL="3200400" rtl="0" algn="l">
              <a:spcBef>
                <a:spcPts val="280"/>
              </a:spcBef>
              <a:spcAft>
                <a:spcPts val="0"/>
              </a:spcAft>
              <a:buClr>
                <a:srgbClr val="888888"/>
              </a:buClr>
              <a:buSzPts val="1400"/>
              <a:buNone/>
              <a:defRPr sz="1400">
                <a:solidFill>
                  <a:srgbClr val="888888"/>
                </a:solidFill>
              </a:defRPr>
            </a:lvl7pPr>
            <a:lvl8pPr indent="-228600" lvl="7" marL="3657600" rtl="0" algn="l">
              <a:spcBef>
                <a:spcPts val="280"/>
              </a:spcBef>
              <a:spcAft>
                <a:spcPts val="0"/>
              </a:spcAft>
              <a:buClr>
                <a:srgbClr val="888888"/>
              </a:buClr>
              <a:buSzPts val="1400"/>
              <a:buNone/>
              <a:defRPr sz="1400">
                <a:solidFill>
                  <a:srgbClr val="888888"/>
                </a:solidFill>
              </a:defRPr>
            </a:lvl8pPr>
            <a:lvl9pPr indent="-228600" lvl="8" marL="4114800" rtl="0" algn="l">
              <a:spcBef>
                <a:spcPts val="280"/>
              </a:spcBef>
              <a:spcAft>
                <a:spcPts val="0"/>
              </a:spcAft>
              <a:buClr>
                <a:srgbClr val="888888"/>
              </a:buClr>
              <a:buSzPts val="1400"/>
              <a:buNone/>
              <a:defRPr sz="1400">
                <a:solidFill>
                  <a:srgbClr val="888888"/>
                </a:solidFill>
              </a:defRPr>
            </a:lvl9pPr>
          </a:lstStyle>
          <a:p/>
        </p:txBody>
      </p:sp>
      <p:sp>
        <p:nvSpPr>
          <p:cNvPr id="105" name="Google Shape;105;p1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6" name="Google Shape;106;p1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7" name="Google Shape;107;p1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8" name="Shape 108"/>
        <p:cNvGrpSpPr/>
        <p:nvPr/>
      </p:nvGrpSpPr>
      <p:grpSpPr>
        <a:xfrm>
          <a:off x="0" y="0"/>
          <a:ext cx="0" cy="0"/>
          <a:chOff x="0" y="0"/>
          <a:chExt cx="0" cy="0"/>
        </a:xfrm>
      </p:grpSpPr>
      <p:sp>
        <p:nvSpPr>
          <p:cNvPr id="109" name="Google Shape;109;p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0" name="Google Shape;110;p18"/>
          <p:cNvSpPr txBox="1"/>
          <p:nvPr>
            <p:ph idx="1" type="body"/>
          </p:nvPr>
        </p:nvSpPr>
        <p:spPr>
          <a:xfrm>
            <a:off x="457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11" name="Google Shape;111;p18"/>
          <p:cNvSpPr txBox="1"/>
          <p:nvPr>
            <p:ph idx="2" type="body"/>
          </p:nvPr>
        </p:nvSpPr>
        <p:spPr>
          <a:xfrm>
            <a:off x="4648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12" name="Google Shape;112;p1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3" name="Google Shape;113;p1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4" name="Google Shape;114;p1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5" name="Shape 115"/>
        <p:cNvGrpSpPr/>
        <p:nvPr/>
      </p:nvGrpSpPr>
      <p:grpSpPr>
        <a:xfrm>
          <a:off x="0" y="0"/>
          <a:ext cx="0" cy="0"/>
          <a:chOff x="0" y="0"/>
          <a:chExt cx="0" cy="0"/>
        </a:xfrm>
      </p:grpSpPr>
      <p:sp>
        <p:nvSpPr>
          <p:cNvPr id="116" name="Google Shape;116;p1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7" name="Google Shape;117;p19"/>
          <p:cNvSpPr txBox="1"/>
          <p:nvPr>
            <p:ph idx="1" type="body"/>
          </p:nvPr>
        </p:nvSpPr>
        <p:spPr>
          <a:xfrm>
            <a:off x="457200" y="1535113"/>
            <a:ext cx="4040100" cy="639900"/>
          </a:xfrm>
          <a:prstGeom prst="rect">
            <a:avLst/>
          </a:prstGeom>
          <a:noFill/>
          <a:ln>
            <a:noFill/>
          </a:ln>
        </p:spPr>
        <p:txBody>
          <a:bodyPr anchorCtr="0" anchor="b" bIns="45700" lIns="91425" spcFirstLastPara="1" rIns="91425" wrap="square" tIns="45700">
            <a:norm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118" name="Google Shape;118;p19"/>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119" name="Google Shape;119;p19"/>
          <p:cNvSpPr txBox="1"/>
          <p:nvPr>
            <p:ph idx="3" type="body"/>
          </p:nvPr>
        </p:nvSpPr>
        <p:spPr>
          <a:xfrm>
            <a:off x="4645025" y="1535113"/>
            <a:ext cx="4041900" cy="639900"/>
          </a:xfrm>
          <a:prstGeom prst="rect">
            <a:avLst/>
          </a:prstGeom>
          <a:noFill/>
          <a:ln>
            <a:noFill/>
          </a:ln>
        </p:spPr>
        <p:txBody>
          <a:bodyPr anchorCtr="0" anchor="b" bIns="45700" lIns="91425" spcFirstLastPara="1" rIns="91425" wrap="square" tIns="45700">
            <a:norm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120" name="Google Shape;120;p19"/>
          <p:cNvSpPr txBox="1"/>
          <p:nvPr>
            <p:ph idx="4" type="body"/>
          </p:nvPr>
        </p:nvSpPr>
        <p:spPr>
          <a:xfrm>
            <a:off x="4645025" y="2174875"/>
            <a:ext cx="4041900" cy="3951300"/>
          </a:xfrm>
          <a:prstGeom prst="rect">
            <a:avLst/>
          </a:prstGeom>
          <a:noFill/>
          <a:ln>
            <a:noFill/>
          </a:ln>
        </p:spPr>
        <p:txBody>
          <a:bodyPr anchorCtr="0" anchor="t" bIns="45700" lIns="91425" spcFirstLastPara="1" rIns="91425" wrap="square" tIns="45700">
            <a:norm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121" name="Google Shape;121;p1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2" name="Google Shape;122;p1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 name="Google Shape;123;p1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4" name="Shape 124"/>
        <p:cNvGrpSpPr/>
        <p:nvPr/>
      </p:nvGrpSpPr>
      <p:grpSpPr>
        <a:xfrm>
          <a:off x="0" y="0"/>
          <a:ext cx="0" cy="0"/>
          <a:chOff x="0" y="0"/>
          <a:chExt cx="0" cy="0"/>
        </a:xfrm>
      </p:grpSpPr>
      <p:sp>
        <p:nvSpPr>
          <p:cNvPr id="125" name="Google Shape;125;p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6" name="Google Shape;126;p2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7" name="Google Shape;127;p2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8" name="Google Shape;128;p2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9" name="Shape 129"/>
        <p:cNvGrpSpPr/>
        <p:nvPr/>
      </p:nvGrpSpPr>
      <p:grpSpPr>
        <a:xfrm>
          <a:off x="0" y="0"/>
          <a:ext cx="0" cy="0"/>
          <a:chOff x="0" y="0"/>
          <a:chExt cx="0" cy="0"/>
        </a:xfrm>
      </p:grpSpPr>
      <p:sp>
        <p:nvSpPr>
          <p:cNvPr id="130" name="Google Shape;130;p21"/>
          <p:cNvSpPr txBox="1"/>
          <p:nvPr>
            <p:ph type="title"/>
          </p:nvPr>
        </p:nvSpPr>
        <p:spPr>
          <a:xfrm>
            <a:off x="457200" y="273050"/>
            <a:ext cx="3008400" cy="11622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1" name="Google Shape;131;p21"/>
          <p:cNvSpPr txBox="1"/>
          <p:nvPr>
            <p:ph idx="1" type="body"/>
          </p:nvPr>
        </p:nvSpPr>
        <p:spPr>
          <a:xfrm>
            <a:off x="3575050" y="273050"/>
            <a:ext cx="5111700" cy="5853000"/>
          </a:xfrm>
          <a:prstGeom prst="rect">
            <a:avLst/>
          </a:prstGeom>
          <a:noFill/>
          <a:ln>
            <a:noFill/>
          </a:ln>
        </p:spPr>
        <p:txBody>
          <a:bodyPr anchorCtr="0" anchor="t" bIns="45700" lIns="91425" spcFirstLastPara="1" rIns="91425" wrap="square" tIns="45700">
            <a:normAutofit/>
          </a:bodyPr>
          <a:lstStyle>
            <a:lvl1pPr indent="-431800" lvl="0" marL="457200" rtl="0" algn="l">
              <a:spcBef>
                <a:spcPts val="640"/>
              </a:spcBef>
              <a:spcAft>
                <a:spcPts val="0"/>
              </a:spcAft>
              <a:buClr>
                <a:schemeClr val="dk1"/>
              </a:buClr>
              <a:buSzPts val="3200"/>
              <a:buChar char="•"/>
              <a:defRPr sz="3200"/>
            </a:lvl1pPr>
            <a:lvl2pPr indent="-406400" lvl="1" marL="914400" rtl="0" algn="l">
              <a:spcBef>
                <a:spcPts val="560"/>
              </a:spcBef>
              <a:spcAft>
                <a:spcPts val="0"/>
              </a:spcAft>
              <a:buClr>
                <a:schemeClr val="dk1"/>
              </a:buClr>
              <a:buSzPts val="2800"/>
              <a:buChar char="–"/>
              <a:defRPr sz="2800"/>
            </a:lvl2pPr>
            <a:lvl3pPr indent="-381000" lvl="2" marL="1371600" rtl="0" algn="l">
              <a:spcBef>
                <a:spcPts val="480"/>
              </a:spcBef>
              <a:spcAft>
                <a:spcPts val="0"/>
              </a:spcAft>
              <a:buClr>
                <a:schemeClr val="dk1"/>
              </a:buClr>
              <a:buSzPts val="2400"/>
              <a:buChar char="•"/>
              <a:defRPr sz="2400"/>
            </a:lvl3pPr>
            <a:lvl4pPr indent="-355600" lvl="3" marL="1828800" rtl="0" algn="l">
              <a:spcBef>
                <a:spcPts val="400"/>
              </a:spcBef>
              <a:spcAft>
                <a:spcPts val="0"/>
              </a:spcAft>
              <a:buClr>
                <a:schemeClr val="dk1"/>
              </a:buClr>
              <a:buSzPts val="2000"/>
              <a:buChar char="–"/>
              <a:defRPr sz="2000"/>
            </a:lvl4pPr>
            <a:lvl5pPr indent="-355600" lvl="4" marL="2286000" rtl="0" algn="l">
              <a:spcBef>
                <a:spcPts val="400"/>
              </a:spcBef>
              <a:spcAft>
                <a:spcPts val="0"/>
              </a:spcAft>
              <a:buClr>
                <a:schemeClr val="dk1"/>
              </a:buClr>
              <a:buSzPts val="2000"/>
              <a:buChar char="»"/>
              <a:defRPr sz="2000"/>
            </a:lvl5pPr>
            <a:lvl6pPr indent="-355600" lvl="5" marL="2743200" rtl="0" algn="l">
              <a:spcBef>
                <a:spcPts val="400"/>
              </a:spcBef>
              <a:spcAft>
                <a:spcPts val="0"/>
              </a:spcAft>
              <a:buClr>
                <a:schemeClr val="dk1"/>
              </a:buClr>
              <a:buSzPts val="2000"/>
              <a:buChar char="•"/>
              <a:defRPr sz="2000"/>
            </a:lvl6pPr>
            <a:lvl7pPr indent="-355600" lvl="6" marL="3200400" rtl="0" algn="l">
              <a:spcBef>
                <a:spcPts val="400"/>
              </a:spcBef>
              <a:spcAft>
                <a:spcPts val="0"/>
              </a:spcAft>
              <a:buClr>
                <a:schemeClr val="dk1"/>
              </a:buClr>
              <a:buSzPts val="2000"/>
              <a:buChar char="•"/>
              <a:defRPr sz="2000"/>
            </a:lvl7pPr>
            <a:lvl8pPr indent="-355600" lvl="7" marL="3657600" rtl="0" algn="l">
              <a:spcBef>
                <a:spcPts val="400"/>
              </a:spcBef>
              <a:spcAft>
                <a:spcPts val="0"/>
              </a:spcAft>
              <a:buClr>
                <a:schemeClr val="dk1"/>
              </a:buClr>
              <a:buSzPts val="2000"/>
              <a:buChar char="•"/>
              <a:defRPr sz="2000"/>
            </a:lvl8pPr>
            <a:lvl9pPr indent="-355600" lvl="8" marL="4114800" rtl="0" algn="l">
              <a:spcBef>
                <a:spcPts val="400"/>
              </a:spcBef>
              <a:spcAft>
                <a:spcPts val="0"/>
              </a:spcAft>
              <a:buClr>
                <a:schemeClr val="dk1"/>
              </a:buClr>
              <a:buSzPts val="2000"/>
              <a:buChar char="•"/>
              <a:defRPr sz="2000"/>
            </a:lvl9pPr>
          </a:lstStyle>
          <a:p/>
        </p:txBody>
      </p:sp>
      <p:sp>
        <p:nvSpPr>
          <p:cNvPr id="132" name="Google Shape;132;p21"/>
          <p:cNvSpPr txBox="1"/>
          <p:nvPr>
            <p:ph idx="2" type="body"/>
          </p:nvPr>
        </p:nvSpPr>
        <p:spPr>
          <a:xfrm>
            <a:off x="457200" y="1435100"/>
            <a:ext cx="3008400" cy="4691100"/>
          </a:xfrm>
          <a:prstGeom prst="rect">
            <a:avLst/>
          </a:prstGeom>
          <a:noFill/>
          <a:ln>
            <a:noFill/>
          </a:ln>
        </p:spPr>
        <p:txBody>
          <a:bodyPr anchorCtr="0" anchor="t" bIns="45700" lIns="91425" spcFirstLastPara="1" rIns="91425" wrap="square" tIns="45700">
            <a:norm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133" name="Google Shape;133;p2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4" name="Google Shape;134;p2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5" name="Google Shape;135;p2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6" name="Shape 136"/>
        <p:cNvGrpSpPr/>
        <p:nvPr/>
      </p:nvGrpSpPr>
      <p:grpSpPr>
        <a:xfrm>
          <a:off x="0" y="0"/>
          <a:ext cx="0" cy="0"/>
          <a:chOff x="0" y="0"/>
          <a:chExt cx="0" cy="0"/>
        </a:xfrm>
      </p:grpSpPr>
      <p:sp>
        <p:nvSpPr>
          <p:cNvPr id="137" name="Google Shape;137;p22"/>
          <p:cNvSpPr txBox="1"/>
          <p:nvPr>
            <p:ph type="title"/>
          </p:nvPr>
        </p:nvSpPr>
        <p:spPr>
          <a:xfrm>
            <a:off x="1792288" y="4800600"/>
            <a:ext cx="5486400" cy="5667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8" name="Google Shape;138;p22"/>
          <p:cNvSpPr/>
          <p:nvPr>
            <p:ph idx="2" type="pic"/>
          </p:nvPr>
        </p:nvSpPr>
        <p:spPr>
          <a:xfrm>
            <a:off x="1792288" y="612775"/>
            <a:ext cx="5486400" cy="4114800"/>
          </a:xfrm>
          <a:prstGeom prst="rect">
            <a:avLst/>
          </a:prstGeom>
          <a:noFill/>
          <a:ln>
            <a:noFill/>
          </a:ln>
        </p:spPr>
      </p:sp>
      <p:sp>
        <p:nvSpPr>
          <p:cNvPr id="139" name="Google Shape;139;p22"/>
          <p:cNvSpPr txBox="1"/>
          <p:nvPr>
            <p:ph idx="1" type="body"/>
          </p:nvPr>
        </p:nvSpPr>
        <p:spPr>
          <a:xfrm>
            <a:off x="1792288" y="5367338"/>
            <a:ext cx="5486400" cy="804900"/>
          </a:xfrm>
          <a:prstGeom prst="rect">
            <a:avLst/>
          </a:prstGeom>
          <a:noFill/>
          <a:ln>
            <a:noFill/>
          </a:ln>
        </p:spPr>
        <p:txBody>
          <a:bodyPr anchorCtr="0" anchor="t" bIns="45700" lIns="91425" spcFirstLastPara="1" rIns="91425" wrap="square" tIns="45700">
            <a:norm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140" name="Google Shape;140;p2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1" name="Google Shape;141;p2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2" name="Google Shape;142;p2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3" name="Shape 143"/>
        <p:cNvGrpSpPr/>
        <p:nvPr/>
      </p:nvGrpSpPr>
      <p:grpSpPr>
        <a:xfrm>
          <a:off x="0" y="0"/>
          <a:ext cx="0" cy="0"/>
          <a:chOff x="0" y="0"/>
          <a:chExt cx="0" cy="0"/>
        </a:xfrm>
      </p:grpSpPr>
      <p:sp>
        <p:nvSpPr>
          <p:cNvPr id="144" name="Google Shape;144;p2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5" name="Google Shape;145;p23"/>
          <p:cNvSpPr txBox="1"/>
          <p:nvPr>
            <p:ph idx="1" type="body"/>
          </p:nvPr>
        </p:nvSpPr>
        <p:spPr>
          <a:xfrm rot="5400000">
            <a:off x="2308950" y="-251550"/>
            <a:ext cx="4526100" cy="82296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46" name="Google Shape;146;p2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7" name="Google Shape;147;p2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8" name="Google Shape;148;p2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9" name="Shape 149"/>
        <p:cNvGrpSpPr/>
        <p:nvPr/>
      </p:nvGrpSpPr>
      <p:grpSpPr>
        <a:xfrm>
          <a:off x="0" y="0"/>
          <a:ext cx="0" cy="0"/>
          <a:chOff x="0" y="0"/>
          <a:chExt cx="0" cy="0"/>
        </a:xfrm>
      </p:grpSpPr>
      <p:sp>
        <p:nvSpPr>
          <p:cNvPr id="150" name="Google Shape;150;p24"/>
          <p:cNvSpPr txBox="1"/>
          <p:nvPr>
            <p:ph type="title"/>
          </p:nvPr>
        </p:nvSpPr>
        <p:spPr>
          <a:xfrm rot="5400000">
            <a:off x="4732350" y="2171688"/>
            <a:ext cx="5851500" cy="20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1" name="Google Shape;151;p24"/>
          <p:cNvSpPr txBox="1"/>
          <p:nvPr>
            <p:ph idx="1" type="body"/>
          </p:nvPr>
        </p:nvSpPr>
        <p:spPr>
          <a:xfrm rot="5400000">
            <a:off x="541350" y="190488"/>
            <a:ext cx="5851500" cy="60198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52" name="Google Shape;152;p2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3" name="Google Shape;153;p2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4" name="Google Shape;154;p2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 name="Shape 80"/>
        <p:cNvGrpSpPr/>
        <p:nvPr/>
      </p:nvGrpSpPr>
      <p:grpSpPr>
        <a:xfrm>
          <a:off x="0" y="0"/>
          <a:ext cx="0" cy="0"/>
          <a:chOff x="0" y="0"/>
          <a:chExt cx="0" cy="0"/>
        </a:xfrm>
      </p:grpSpPr>
      <p:sp>
        <p:nvSpPr>
          <p:cNvPr id="81" name="Google Shape;81;p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2" name="Google Shape;82;p13"/>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3" name="Google Shape;83;p1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4" name="Google Shape;84;p1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5" name="Google Shape;85;p1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9.png"/><Relationship Id="rId6" Type="http://schemas.openxmlformats.org/officeDocument/2006/relationships/image" Target="../media/image21.png"/><Relationship Id="rId7"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image" Target="../media/image26.png"/><Relationship Id="rId5"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1.jpg"/><Relationship Id="rId4" Type="http://schemas.openxmlformats.org/officeDocument/2006/relationships/image" Target="../media/image6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6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image" Target="../media/image38.png"/><Relationship Id="rId6" Type="http://schemas.openxmlformats.org/officeDocument/2006/relationships/image" Target="../media/image35.png"/><Relationship Id="rId7"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6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61.png"/><Relationship Id="rId4" Type="http://schemas.openxmlformats.org/officeDocument/2006/relationships/image" Target="../media/image65.png"/><Relationship Id="rId5" Type="http://schemas.openxmlformats.org/officeDocument/2006/relationships/image" Target="../media/image60.png"/><Relationship Id="rId6" Type="http://schemas.openxmlformats.org/officeDocument/2006/relationships/image" Target="../media/image59.png"/><Relationship Id="rId7" Type="http://schemas.openxmlformats.org/officeDocument/2006/relationships/image" Target="../media/image5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6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6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64.jpg"/><Relationship Id="rId4" Type="http://schemas.openxmlformats.org/officeDocument/2006/relationships/image" Target="../media/image49.png"/><Relationship Id="rId5" Type="http://schemas.openxmlformats.org/officeDocument/2006/relationships/image" Target="../media/image56.png"/><Relationship Id="rId6" Type="http://schemas.openxmlformats.org/officeDocument/2006/relationships/image" Target="../media/image43.png"/><Relationship Id="rId7" Type="http://schemas.openxmlformats.org/officeDocument/2006/relationships/image" Target="../media/image5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42.png"/><Relationship Id="rId4" Type="http://schemas.openxmlformats.org/officeDocument/2006/relationships/image" Target="../media/image5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31.png"/><Relationship Id="rId4" Type="http://schemas.openxmlformats.org/officeDocument/2006/relationships/image" Target="../media/image38.png"/><Relationship Id="rId11" Type="http://schemas.openxmlformats.org/officeDocument/2006/relationships/image" Target="../media/image15.png"/><Relationship Id="rId10" Type="http://schemas.openxmlformats.org/officeDocument/2006/relationships/image" Target="../media/image54.png"/><Relationship Id="rId9" Type="http://schemas.openxmlformats.org/officeDocument/2006/relationships/image" Target="../media/image43.png"/><Relationship Id="rId5" Type="http://schemas.openxmlformats.org/officeDocument/2006/relationships/image" Target="../media/image35.png"/><Relationship Id="rId6" Type="http://schemas.openxmlformats.org/officeDocument/2006/relationships/image" Target="../media/image39.png"/><Relationship Id="rId7" Type="http://schemas.openxmlformats.org/officeDocument/2006/relationships/image" Target="../media/image49.png"/><Relationship Id="rId8" Type="http://schemas.openxmlformats.org/officeDocument/2006/relationships/image" Target="../media/image5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jpg"/><Relationship Id="rId4" Type="http://schemas.openxmlformats.org/officeDocument/2006/relationships/image" Target="../media/image1.jpg"/><Relationship Id="rId5"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 Id="rId4" Type="http://schemas.openxmlformats.org/officeDocument/2006/relationships/image" Target="../media/image3.png"/><Relationship Id="rId5"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jp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jpg"/><Relationship Id="rId4" Type="http://schemas.openxmlformats.org/officeDocument/2006/relationships/image" Target="../media/image9.jpg"/><Relationship Id="rId5" Type="http://schemas.openxmlformats.org/officeDocument/2006/relationships/image" Target="../media/image10.jpg"/><Relationship Id="rId6"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25"/>
          <p:cNvPicPr preferRelativeResize="0"/>
          <p:nvPr/>
        </p:nvPicPr>
        <p:blipFill rotWithShape="1">
          <a:blip r:embed="rId3">
            <a:alphaModFix/>
          </a:blip>
          <a:srcRect b="28595" l="0" r="0" t="33906"/>
          <a:stretch/>
        </p:blipFill>
        <p:spPr>
          <a:xfrm>
            <a:off x="0" y="0"/>
            <a:ext cx="18288000" cy="10287000"/>
          </a:xfrm>
          <a:prstGeom prst="rect">
            <a:avLst/>
          </a:prstGeom>
          <a:noFill/>
          <a:ln>
            <a:noFill/>
          </a:ln>
        </p:spPr>
      </p:pic>
      <p:sp>
        <p:nvSpPr>
          <p:cNvPr id="160" name="Google Shape;160;p25"/>
          <p:cNvSpPr txBox="1"/>
          <p:nvPr/>
        </p:nvSpPr>
        <p:spPr>
          <a:xfrm>
            <a:off x="13183248" y="2093558"/>
            <a:ext cx="4076052" cy="834816"/>
          </a:xfrm>
          <a:prstGeom prst="rect">
            <a:avLst/>
          </a:prstGeom>
          <a:noFill/>
          <a:ln>
            <a:noFill/>
          </a:ln>
        </p:spPr>
        <p:txBody>
          <a:bodyPr anchorCtr="0" anchor="t" bIns="0" lIns="0" spcFirstLastPara="1" rIns="0" wrap="square" tIns="0">
            <a:spAutoFit/>
          </a:bodyPr>
          <a:lstStyle/>
          <a:p>
            <a:pPr indent="0" lvl="0" marL="0" marR="0" rtl="0" algn="r">
              <a:lnSpc>
                <a:spcPct val="139995"/>
              </a:lnSpc>
              <a:spcBef>
                <a:spcPts val="0"/>
              </a:spcBef>
              <a:spcAft>
                <a:spcPts val="0"/>
              </a:spcAft>
              <a:buNone/>
            </a:pPr>
            <a:r>
              <a:rPr b="1" i="0" lang="en-US" sz="4868" u="none" cap="none" strike="noStrike">
                <a:solidFill>
                  <a:srgbClr val="FFFFFF"/>
                </a:solidFill>
                <a:latin typeface="Catamaran"/>
                <a:ea typeface="Catamaran"/>
                <a:cs typeface="Catamaran"/>
                <a:sym typeface="Catamaran"/>
              </a:rPr>
              <a:t>CATALOG</a:t>
            </a:r>
            <a:endParaRPr/>
          </a:p>
        </p:txBody>
      </p:sp>
      <p:cxnSp>
        <p:nvCxnSpPr>
          <p:cNvPr id="161" name="Google Shape;161;p25"/>
          <p:cNvCxnSpPr/>
          <p:nvPr/>
        </p:nvCxnSpPr>
        <p:spPr>
          <a:xfrm>
            <a:off x="9698803" y="2544304"/>
            <a:ext cx="3813882" cy="0"/>
          </a:xfrm>
          <a:prstGeom prst="straightConnector1">
            <a:avLst/>
          </a:prstGeom>
          <a:noFill/>
          <a:ln cap="flat" cmpd="sng" w="28575">
            <a:solidFill>
              <a:srgbClr val="FFFFFF"/>
            </a:solidFill>
            <a:prstDash val="solid"/>
            <a:round/>
            <a:headEnd len="sm" w="sm" type="none"/>
            <a:tailEnd len="sm" w="sm" type="none"/>
          </a:ln>
        </p:spPr>
      </p:cxnSp>
      <p:cxnSp>
        <p:nvCxnSpPr>
          <p:cNvPr id="162" name="Google Shape;162;p25"/>
          <p:cNvCxnSpPr/>
          <p:nvPr/>
        </p:nvCxnSpPr>
        <p:spPr>
          <a:xfrm>
            <a:off x="-878241" y="7583889"/>
            <a:ext cx="3628380" cy="0"/>
          </a:xfrm>
          <a:prstGeom prst="straightConnector1">
            <a:avLst/>
          </a:prstGeom>
          <a:noFill/>
          <a:ln cap="flat" cmpd="sng" w="28575">
            <a:solidFill>
              <a:srgbClr val="FFFFFF"/>
            </a:solidFill>
            <a:prstDash val="solid"/>
            <a:round/>
            <a:headEnd len="sm" w="sm" type="none"/>
            <a:tailEnd len="sm" w="sm" type="none"/>
          </a:ln>
        </p:spPr>
      </p:cxnSp>
      <p:sp>
        <p:nvSpPr>
          <p:cNvPr id="163" name="Google Shape;163;p25"/>
          <p:cNvSpPr txBox="1"/>
          <p:nvPr/>
        </p:nvSpPr>
        <p:spPr>
          <a:xfrm>
            <a:off x="5116467" y="3685014"/>
            <a:ext cx="12142800" cy="40023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3000" u="none" cap="none" strike="noStrike">
                <a:solidFill>
                  <a:srgbClr val="FFFFFF"/>
                </a:solidFill>
                <a:latin typeface="Lora"/>
                <a:ea typeface="Lora"/>
                <a:cs typeface="Lora"/>
                <a:sym typeface="Lora"/>
              </a:rPr>
              <a:t>MODERN CLOTHING</a:t>
            </a:r>
            <a:endParaRPr/>
          </a:p>
        </p:txBody>
      </p:sp>
      <p:sp>
        <p:nvSpPr>
          <p:cNvPr id="164" name="Google Shape;164;p25"/>
          <p:cNvSpPr txBox="1"/>
          <p:nvPr/>
        </p:nvSpPr>
        <p:spPr>
          <a:xfrm>
            <a:off x="1028700" y="809625"/>
            <a:ext cx="2826300" cy="2370300"/>
          </a:xfrm>
          <a:prstGeom prst="rect">
            <a:avLst/>
          </a:prstGeom>
          <a:noFill/>
          <a:ln>
            <a:noFill/>
          </a:ln>
        </p:spPr>
        <p:txBody>
          <a:bodyPr anchorCtr="0" anchor="t" bIns="0" lIns="0" spcFirstLastPara="1" rIns="0" wrap="square" tIns="0">
            <a:spAutoFit/>
          </a:bodyPr>
          <a:lstStyle/>
          <a:p>
            <a:pPr indent="0" lvl="0" marL="0" marR="0" rtl="0" algn="l">
              <a:lnSpc>
                <a:spcPct val="200000"/>
              </a:lnSpc>
              <a:spcBef>
                <a:spcPts val="0"/>
              </a:spcBef>
              <a:spcAft>
                <a:spcPts val="0"/>
              </a:spcAft>
              <a:buNone/>
            </a:pPr>
            <a:r>
              <a:rPr b="0" i="0" lang="en-US" sz="2200" u="none" cap="none" strike="noStrike">
                <a:solidFill>
                  <a:srgbClr val="FFFFFF"/>
                </a:solidFill>
                <a:latin typeface="Catamaran"/>
                <a:ea typeface="Catamaran"/>
                <a:cs typeface="Catamaran"/>
                <a:sym typeface="Catamaran"/>
              </a:rPr>
              <a:t>Lorem ipsum dolor sit amet, consectetur adipiscing elit, sed do eiusmod tempor.</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B186"/>
        </a:solidFill>
      </p:bgPr>
    </p:bg>
    <p:spTree>
      <p:nvGrpSpPr>
        <p:cNvPr id="366" name="Shape 366"/>
        <p:cNvGrpSpPr/>
        <p:nvPr/>
      </p:nvGrpSpPr>
      <p:grpSpPr>
        <a:xfrm>
          <a:off x="0" y="0"/>
          <a:ext cx="0" cy="0"/>
          <a:chOff x="0" y="0"/>
          <a:chExt cx="0" cy="0"/>
        </a:xfrm>
      </p:grpSpPr>
      <p:grpSp>
        <p:nvGrpSpPr>
          <p:cNvPr id="367" name="Google Shape;367;p34"/>
          <p:cNvGrpSpPr/>
          <p:nvPr/>
        </p:nvGrpSpPr>
        <p:grpSpPr>
          <a:xfrm>
            <a:off x="4745405" y="1580121"/>
            <a:ext cx="8797189" cy="6982097"/>
            <a:chOff x="0" y="-38100"/>
            <a:chExt cx="2316955" cy="1838906"/>
          </a:xfrm>
        </p:grpSpPr>
        <p:sp>
          <p:nvSpPr>
            <p:cNvPr id="368" name="Google Shape;368;p34"/>
            <p:cNvSpPr/>
            <p:nvPr/>
          </p:nvSpPr>
          <p:spPr>
            <a:xfrm>
              <a:off x="0" y="0"/>
              <a:ext cx="2316955" cy="1800806"/>
            </a:xfrm>
            <a:custGeom>
              <a:rect b="b" l="l" r="r" t="t"/>
              <a:pathLst>
                <a:path extrusionOk="0" h="1800806" w="2316955">
                  <a:moveTo>
                    <a:pt x="0" y="0"/>
                  </a:moveTo>
                  <a:lnTo>
                    <a:pt x="2316955" y="0"/>
                  </a:lnTo>
                  <a:lnTo>
                    <a:pt x="2316955" y="1800806"/>
                  </a:lnTo>
                  <a:lnTo>
                    <a:pt x="0" y="1800806"/>
                  </a:lnTo>
                  <a:close/>
                </a:path>
              </a:pathLst>
            </a:custGeom>
            <a:solidFill>
              <a:srgbClr val="EBE2D9"/>
            </a:solidFill>
            <a:ln>
              <a:noFill/>
            </a:ln>
          </p:spPr>
        </p:sp>
        <p:sp>
          <p:nvSpPr>
            <p:cNvPr id="369" name="Google Shape;369;p34"/>
            <p:cNvSpPr txBox="1"/>
            <p:nvPr/>
          </p:nvSpPr>
          <p:spPr>
            <a:xfrm>
              <a:off x="0" y="-38100"/>
              <a:ext cx="2316955" cy="1838906"/>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70" name="Google Shape;370;p34"/>
          <p:cNvPicPr preferRelativeResize="0"/>
          <p:nvPr/>
        </p:nvPicPr>
        <p:blipFill rotWithShape="1">
          <a:blip r:embed="rId3">
            <a:alphaModFix/>
          </a:blip>
          <a:srcRect b="42426" l="0" r="0" t="5757"/>
          <a:stretch/>
        </p:blipFill>
        <p:spPr>
          <a:xfrm>
            <a:off x="4745405" y="1724782"/>
            <a:ext cx="8797189" cy="6837436"/>
          </a:xfrm>
          <a:prstGeom prst="rect">
            <a:avLst/>
          </a:prstGeom>
          <a:noFill/>
          <a:ln>
            <a:noFill/>
          </a:ln>
        </p:spPr>
      </p:pic>
      <p:sp>
        <p:nvSpPr>
          <p:cNvPr id="371" name="Google Shape;371;p34"/>
          <p:cNvSpPr txBox="1"/>
          <p:nvPr/>
        </p:nvSpPr>
        <p:spPr>
          <a:xfrm>
            <a:off x="772203" y="6314755"/>
            <a:ext cx="3263846" cy="2943545"/>
          </a:xfrm>
          <a:prstGeom prst="rect">
            <a:avLst/>
          </a:prstGeom>
          <a:noFill/>
          <a:ln>
            <a:noFill/>
          </a:ln>
        </p:spPr>
        <p:txBody>
          <a:bodyPr anchorCtr="0" anchor="t" bIns="0" lIns="0" spcFirstLastPara="1" rIns="0" wrap="square" tIns="0">
            <a:spAutoFit/>
          </a:bodyPr>
          <a:lstStyle/>
          <a:p>
            <a:pPr indent="0" lvl="0" marL="0" marR="0" rtl="0" algn="ctr">
              <a:lnSpc>
                <a:spcPct val="140001"/>
              </a:lnSpc>
              <a:spcBef>
                <a:spcPts val="0"/>
              </a:spcBef>
              <a:spcAft>
                <a:spcPts val="0"/>
              </a:spcAft>
              <a:buNone/>
            </a:pPr>
            <a:r>
              <a:rPr b="0" i="0" lang="en-US" sz="17237" u="none" cap="none" strike="noStrike">
                <a:solidFill>
                  <a:srgbClr val="F6F1EB"/>
                </a:solidFill>
                <a:latin typeface="Lora"/>
                <a:ea typeface="Lora"/>
                <a:cs typeface="Lora"/>
                <a:sym typeface="Lora"/>
              </a:rPr>
              <a:t>02</a:t>
            </a:r>
            <a:endParaRPr/>
          </a:p>
        </p:txBody>
      </p:sp>
      <p:sp>
        <p:nvSpPr>
          <p:cNvPr id="372" name="Google Shape;372;p34"/>
          <p:cNvSpPr txBox="1"/>
          <p:nvPr/>
        </p:nvSpPr>
        <p:spPr>
          <a:xfrm>
            <a:off x="5537764" y="766073"/>
            <a:ext cx="11721536" cy="1717392"/>
          </a:xfrm>
          <a:prstGeom prst="rect">
            <a:avLst/>
          </a:prstGeom>
          <a:noFill/>
          <a:ln>
            <a:noFill/>
          </a:ln>
        </p:spPr>
        <p:txBody>
          <a:bodyPr anchorCtr="0" anchor="t" bIns="0" lIns="0" spcFirstLastPara="1" rIns="0" wrap="square" tIns="0">
            <a:spAutoFit/>
          </a:bodyPr>
          <a:lstStyle/>
          <a:p>
            <a:pPr indent="0" lvl="0" marL="0" marR="0" rtl="0" algn="r">
              <a:lnSpc>
                <a:spcPct val="139996"/>
              </a:lnSpc>
              <a:spcBef>
                <a:spcPts val="0"/>
              </a:spcBef>
              <a:spcAft>
                <a:spcPts val="0"/>
              </a:spcAft>
              <a:buNone/>
            </a:pPr>
            <a:r>
              <a:rPr b="0" i="0" lang="en-US" sz="10011" u="none" cap="none" strike="noStrike">
                <a:solidFill>
                  <a:srgbClr val="000000"/>
                </a:solidFill>
                <a:latin typeface="Lora"/>
                <a:ea typeface="Lora"/>
                <a:cs typeface="Lora"/>
                <a:sym typeface="Lora"/>
              </a:rPr>
              <a:t>OUR PRODUCTS</a:t>
            </a:r>
            <a:endParaRPr/>
          </a:p>
        </p:txBody>
      </p:sp>
      <p:sp>
        <p:nvSpPr>
          <p:cNvPr id="373" name="Google Shape;373;p34"/>
          <p:cNvSpPr txBox="1"/>
          <p:nvPr/>
        </p:nvSpPr>
        <p:spPr>
          <a:xfrm>
            <a:off x="12293854" y="7477286"/>
            <a:ext cx="4965446" cy="1492757"/>
          </a:xfrm>
          <a:prstGeom prst="rect">
            <a:avLst/>
          </a:prstGeom>
          <a:noFill/>
          <a:ln>
            <a:noFill/>
          </a:ln>
        </p:spPr>
        <p:txBody>
          <a:bodyPr anchorCtr="0" anchor="t" bIns="0" lIns="0" spcFirstLastPara="1" rIns="0" wrap="square" tIns="0">
            <a:spAutoFit/>
          </a:bodyPr>
          <a:lstStyle/>
          <a:p>
            <a:pPr indent="0" lvl="0" marL="0" marR="0" rtl="0" algn="r">
              <a:lnSpc>
                <a:spcPct val="196000"/>
              </a:lnSpc>
              <a:spcBef>
                <a:spcPts val="0"/>
              </a:spcBef>
              <a:spcAft>
                <a:spcPts val="0"/>
              </a:spcAft>
              <a:buNone/>
            </a:pPr>
            <a:r>
              <a:rPr b="0" i="0" lang="en-US" sz="2100" u="none" cap="none" strike="noStrike">
                <a:solidFill>
                  <a:srgbClr val="423830"/>
                </a:solidFill>
                <a:latin typeface="Catamaran"/>
                <a:ea typeface="Catamaran"/>
                <a:cs typeface="Catamaran"/>
                <a:sym typeface="Catamaran"/>
              </a:rPr>
              <a:t>Lorem ipsum dolor sit amet, consectetur adipiscing elit, sed do eiusmod tempor incididunt ut labore et dolore magna aliqua.</a:t>
            </a:r>
            <a:endParaRPr/>
          </a:p>
        </p:txBody>
      </p:sp>
      <p:cxnSp>
        <p:nvCxnSpPr>
          <p:cNvPr id="374" name="Google Shape;374;p34"/>
          <p:cNvCxnSpPr/>
          <p:nvPr/>
        </p:nvCxnSpPr>
        <p:spPr>
          <a:xfrm rot="10800000">
            <a:off x="2389839" y="0"/>
            <a:ext cx="0" cy="6088545"/>
          </a:xfrm>
          <a:prstGeom prst="straightConnector1">
            <a:avLst/>
          </a:prstGeom>
          <a:noFill/>
          <a:ln cap="flat" cmpd="sng" w="28575">
            <a:solidFill>
              <a:srgbClr val="000000"/>
            </a:solidFill>
            <a:prstDash val="solid"/>
            <a:round/>
            <a:headEnd len="sm" w="sm" type="none"/>
            <a:tailEnd len="sm" w="sm" type="none"/>
          </a:ln>
        </p:spPr>
      </p:cxnSp>
      <p:cxnSp>
        <p:nvCxnSpPr>
          <p:cNvPr id="375" name="Google Shape;375;p34"/>
          <p:cNvCxnSpPr/>
          <p:nvPr/>
        </p:nvCxnSpPr>
        <p:spPr>
          <a:xfrm rot="10800000">
            <a:off x="16937928" y="2992962"/>
            <a:ext cx="0" cy="4124284"/>
          </a:xfrm>
          <a:prstGeom prst="straightConnector1">
            <a:avLst/>
          </a:prstGeom>
          <a:noFill/>
          <a:ln cap="flat" cmpd="sng" w="28575">
            <a:solidFill>
              <a:srgbClr val="000000"/>
            </a:solidFill>
            <a:prstDash val="solid"/>
            <a:round/>
            <a:headEnd len="sm" w="sm" type="none"/>
            <a:tailEnd len="sm" w="sm"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2D9"/>
        </a:solidFill>
      </p:bgPr>
    </p:bg>
    <p:spTree>
      <p:nvGrpSpPr>
        <p:cNvPr id="379" name="Shape 379"/>
        <p:cNvGrpSpPr/>
        <p:nvPr/>
      </p:nvGrpSpPr>
      <p:grpSpPr>
        <a:xfrm>
          <a:off x="0" y="0"/>
          <a:ext cx="0" cy="0"/>
          <a:chOff x="0" y="0"/>
          <a:chExt cx="0" cy="0"/>
        </a:xfrm>
      </p:grpSpPr>
      <p:cxnSp>
        <p:nvCxnSpPr>
          <p:cNvPr id="380" name="Google Shape;380;p35"/>
          <p:cNvCxnSpPr/>
          <p:nvPr/>
        </p:nvCxnSpPr>
        <p:spPr>
          <a:xfrm rot="10800000">
            <a:off x="10613825" y="4522903"/>
            <a:ext cx="4288602" cy="0"/>
          </a:xfrm>
          <a:prstGeom prst="straightConnector1">
            <a:avLst/>
          </a:prstGeom>
          <a:noFill/>
          <a:ln cap="flat" cmpd="sng" w="28575">
            <a:solidFill>
              <a:srgbClr val="000000"/>
            </a:solidFill>
            <a:prstDash val="solid"/>
            <a:round/>
            <a:headEnd len="sm" w="sm" type="none"/>
            <a:tailEnd len="lg" w="lg" type="oval"/>
          </a:ln>
        </p:spPr>
      </p:cxnSp>
      <p:cxnSp>
        <p:nvCxnSpPr>
          <p:cNvPr id="381" name="Google Shape;381;p35"/>
          <p:cNvCxnSpPr/>
          <p:nvPr/>
        </p:nvCxnSpPr>
        <p:spPr>
          <a:xfrm flipH="1" rot="10800000">
            <a:off x="3169563" y="3354926"/>
            <a:ext cx="2916847" cy="1788574"/>
          </a:xfrm>
          <a:prstGeom prst="straightConnector1">
            <a:avLst/>
          </a:prstGeom>
          <a:noFill/>
          <a:ln cap="flat" cmpd="sng" w="28575">
            <a:solidFill>
              <a:srgbClr val="000000"/>
            </a:solidFill>
            <a:prstDash val="solid"/>
            <a:round/>
            <a:headEnd len="sm" w="sm" type="none"/>
            <a:tailEnd len="sm" w="sm" type="none"/>
          </a:ln>
        </p:spPr>
      </p:cxnSp>
      <p:cxnSp>
        <p:nvCxnSpPr>
          <p:cNvPr id="382" name="Google Shape;382;p35"/>
          <p:cNvCxnSpPr/>
          <p:nvPr/>
        </p:nvCxnSpPr>
        <p:spPr>
          <a:xfrm>
            <a:off x="6074829" y="3357033"/>
            <a:ext cx="2074735" cy="0"/>
          </a:xfrm>
          <a:prstGeom prst="straightConnector1">
            <a:avLst/>
          </a:prstGeom>
          <a:noFill/>
          <a:ln cap="flat" cmpd="sng" w="28575">
            <a:solidFill>
              <a:srgbClr val="000000"/>
            </a:solidFill>
            <a:prstDash val="solid"/>
            <a:round/>
            <a:headEnd len="sm" w="sm" type="none"/>
            <a:tailEnd len="lg" w="lg" type="oval"/>
          </a:ln>
        </p:spPr>
      </p:cxnSp>
      <p:grpSp>
        <p:nvGrpSpPr>
          <p:cNvPr id="383" name="Google Shape;383;p35"/>
          <p:cNvGrpSpPr/>
          <p:nvPr/>
        </p:nvGrpSpPr>
        <p:grpSpPr>
          <a:xfrm>
            <a:off x="1293659" y="4010731"/>
            <a:ext cx="2042406" cy="2042406"/>
            <a:chOff x="0" y="0"/>
            <a:chExt cx="812800" cy="812800"/>
          </a:xfrm>
        </p:grpSpPr>
        <p:sp>
          <p:nvSpPr>
            <p:cNvPr id="384" name="Google Shape;384;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3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6" name="Google Shape;386;p35"/>
          <p:cNvGrpSpPr/>
          <p:nvPr/>
        </p:nvGrpSpPr>
        <p:grpSpPr>
          <a:xfrm>
            <a:off x="14645068" y="4010731"/>
            <a:ext cx="2042406" cy="2042406"/>
            <a:chOff x="0" y="0"/>
            <a:chExt cx="812800" cy="812800"/>
          </a:xfrm>
        </p:grpSpPr>
        <p:sp>
          <p:nvSpPr>
            <p:cNvPr id="387" name="Google Shape;387;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3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9" name="Google Shape;389;p35"/>
          <p:cNvGrpSpPr/>
          <p:nvPr/>
        </p:nvGrpSpPr>
        <p:grpSpPr>
          <a:xfrm>
            <a:off x="4390396" y="6709581"/>
            <a:ext cx="2042406" cy="2042406"/>
            <a:chOff x="0" y="0"/>
            <a:chExt cx="812800" cy="812800"/>
          </a:xfrm>
        </p:grpSpPr>
        <p:sp>
          <p:nvSpPr>
            <p:cNvPr id="390" name="Google Shape;390;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E2D9"/>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3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92" name="Google Shape;392;p35"/>
          <p:cNvCxnSpPr/>
          <p:nvPr/>
        </p:nvCxnSpPr>
        <p:spPr>
          <a:xfrm>
            <a:off x="10638454" y="7730784"/>
            <a:ext cx="816353" cy="0"/>
          </a:xfrm>
          <a:prstGeom prst="straightConnector1">
            <a:avLst/>
          </a:prstGeom>
          <a:noFill/>
          <a:ln cap="flat" cmpd="sng" w="28575">
            <a:solidFill>
              <a:srgbClr val="000000"/>
            </a:solidFill>
            <a:prstDash val="solid"/>
            <a:round/>
            <a:headEnd len="sm" w="sm" type="none"/>
            <a:tailEnd len="sm" w="sm" type="none"/>
          </a:ln>
        </p:spPr>
      </p:cxnSp>
      <p:grpSp>
        <p:nvGrpSpPr>
          <p:cNvPr id="393" name="Google Shape;393;p35"/>
          <p:cNvGrpSpPr/>
          <p:nvPr/>
        </p:nvGrpSpPr>
        <p:grpSpPr>
          <a:xfrm>
            <a:off x="11248493" y="6709581"/>
            <a:ext cx="2042406" cy="2042406"/>
            <a:chOff x="0" y="0"/>
            <a:chExt cx="812800" cy="812800"/>
          </a:xfrm>
        </p:grpSpPr>
        <p:sp>
          <p:nvSpPr>
            <p:cNvPr id="394" name="Google Shape;394;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E2D9"/>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3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6" name="Google Shape;396;p35"/>
          <p:cNvSpPr/>
          <p:nvPr/>
        </p:nvSpPr>
        <p:spPr>
          <a:xfrm>
            <a:off x="7298005" y="1682846"/>
            <a:ext cx="3220570" cy="8604154"/>
          </a:xfrm>
          <a:custGeom>
            <a:rect b="b" l="l" r="r" t="t"/>
            <a:pathLst>
              <a:path extrusionOk="0" h="8604154" w="3220570">
                <a:moveTo>
                  <a:pt x="0" y="0"/>
                </a:moveTo>
                <a:lnTo>
                  <a:pt x="3220570" y="0"/>
                </a:lnTo>
                <a:lnTo>
                  <a:pt x="3220570" y="8604154"/>
                </a:lnTo>
                <a:lnTo>
                  <a:pt x="0" y="8604154"/>
                </a:lnTo>
                <a:lnTo>
                  <a:pt x="0" y="0"/>
                </a:lnTo>
                <a:close/>
              </a:path>
            </a:pathLst>
          </a:custGeom>
          <a:blipFill rotWithShape="1">
            <a:blip r:embed="rId3">
              <a:alphaModFix/>
            </a:blip>
            <a:stretch>
              <a:fillRect b="0" l="-66952" r="-46217" t="-19691"/>
            </a:stretch>
          </a:blipFill>
          <a:ln>
            <a:noFill/>
          </a:ln>
        </p:spPr>
      </p:sp>
      <p:sp>
        <p:nvSpPr>
          <p:cNvPr id="397" name="Google Shape;397;p35"/>
          <p:cNvSpPr txBox="1"/>
          <p:nvPr/>
        </p:nvSpPr>
        <p:spPr>
          <a:xfrm>
            <a:off x="2211747" y="1036196"/>
            <a:ext cx="13864506" cy="1368428"/>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7999" u="none" cap="none" strike="noStrike">
                <a:solidFill>
                  <a:srgbClr val="000000"/>
                </a:solidFill>
                <a:latin typeface="Lora"/>
                <a:ea typeface="Lora"/>
                <a:cs typeface="Lora"/>
                <a:sym typeface="Lora"/>
              </a:rPr>
              <a:t>WRITE A MAIN TITLE</a:t>
            </a:r>
            <a:endParaRPr/>
          </a:p>
        </p:txBody>
      </p:sp>
      <p:sp>
        <p:nvSpPr>
          <p:cNvPr id="398" name="Google Shape;398;p35"/>
          <p:cNvSpPr txBox="1"/>
          <p:nvPr/>
        </p:nvSpPr>
        <p:spPr>
          <a:xfrm>
            <a:off x="5314967" y="650140"/>
            <a:ext cx="7658067" cy="386080"/>
          </a:xfrm>
          <a:prstGeom prst="rect">
            <a:avLst/>
          </a:prstGeom>
          <a:noFill/>
          <a:ln>
            <a:noFill/>
          </a:ln>
        </p:spPr>
        <p:txBody>
          <a:bodyPr anchorCtr="0" anchor="t" bIns="0" lIns="0" spcFirstLastPara="1" rIns="0" wrap="square" tIns="0">
            <a:spAutoFit/>
          </a:bodyPr>
          <a:lstStyle/>
          <a:p>
            <a:pPr indent="0" lvl="1" marL="0" marR="0" rtl="0" algn="ctr">
              <a:lnSpc>
                <a:spcPct val="163000"/>
              </a:lnSpc>
              <a:spcBef>
                <a:spcPts val="0"/>
              </a:spcBef>
              <a:spcAft>
                <a:spcPts val="0"/>
              </a:spcAft>
              <a:buNone/>
            </a:pPr>
            <a:r>
              <a:rPr b="1" i="0" lang="en-US" sz="2000" u="none" cap="none" strike="noStrike">
                <a:solidFill>
                  <a:srgbClr val="000000"/>
                </a:solidFill>
                <a:latin typeface="Catamaran"/>
                <a:ea typeface="Catamaran"/>
                <a:cs typeface="Catamaran"/>
                <a:sym typeface="Catamaran"/>
              </a:rPr>
              <a:t>YEAR: 2023 | FALL OUTFIT</a:t>
            </a:r>
            <a:endParaRPr/>
          </a:p>
        </p:txBody>
      </p:sp>
      <p:sp>
        <p:nvSpPr>
          <p:cNvPr id="399" name="Google Shape;399;p35"/>
          <p:cNvSpPr txBox="1"/>
          <p:nvPr/>
        </p:nvSpPr>
        <p:spPr>
          <a:xfrm>
            <a:off x="14197011" y="6315877"/>
            <a:ext cx="2938519" cy="680720"/>
          </a:xfrm>
          <a:prstGeom prst="rect">
            <a:avLst/>
          </a:prstGeom>
          <a:noFill/>
          <a:ln>
            <a:noFill/>
          </a:ln>
        </p:spPr>
        <p:txBody>
          <a:bodyPr anchorCtr="0" anchor="t" bIns="0" lIns="0" spcFirstLastPara="1" rIns="0" wrap="square" tIns="0">
            <a:spAutoFit/>
          </a:bodyPr>
          <a:lstStyle/>
          <a:p>
            <a:pPr indent="0" lvl="0" marL="0" marR="0" rtl="0" algn="ctr">
              <a:lnSpc>
                <a:spcPct val="137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Write down a short</a:t>
            </a:r>
            <a:endParaRPr/>
          </a:p>
          <a:p>
            <a:pPr indent="0" lvl="0" marL="0" marR="0" rtl="0" algn="ctr">
              <a:lnSpc>
                <a:spcPct val="137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description of the product.</a:t>
            </a:r>
            <a:endParaRPr/>
          </a:p>
        </p:txBody>
      </p:sp>
      <p:sp>
        <p:nvSpPr>
          <p:cNvPr id="400" name="Google Shape;400;p35"/>
          <p:cNvSpPr txBox="1"/>
          <p:nvPr/>
        </p:nvSpPr>
        <p:spPr>
          <a:xfrm>
            <a:off x="845602" y="6315877"/>
            <a:ext cx="2938519" cy="680720"/>
          </a:xfrm>
          <a:prstGeom prst="rect">
            <a:avLst/>
          </a:prstGeom>
          <a:noFill/>
          <a:ln>
            <a:noFill/>
          </a:ln>
        </p:spPr>
        <p:txBody>
          <a:bodyPr anchorCtr="0" anchor="t" bIns="0" lIns="0" spcFirstLastPara="1" rIns="0" wrap="square" tIns="0">
            <a:spAutoFit/>
          </a:bodyPr>
          <a:lstStyle/>
          <a:p>
            <a:pPr indent="0" lvl="0" marL="0" marR="0" rtl="0" algn="ctr">
              <a:lnSpc>
                <a:spcPct val="137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Write down a short</a:t>
            </a:r>
            <a:endParaRPr/>
          </a:p>
          <a:p>
            <a:pPr indent="0" lvl="0" marL="0" marR="0" rtl="0" algn="ctr">
              <a:lnSpc>
                <a:spcPct val="137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description of the product.</a:t>
            </a:r>
            <a:endParaRPr/>
          </a:p>
        </p:txBody>
      </p:sp>
      <p:sp>
        <p:nvSpPr>
          <p:cNvPr id="401" name="Google Shape;401;p35"/>
          <p:cNvSpPr txBox="1"/>
          <p:nvPr/>
        </p:nvSpPr>
        <p:spPr>
          <a:xfrm>
            <a:off x="10800437" y="9008542"/>
            <a:ext cx="2938519" cy="680720"/>
          </a:xfrm>
          <a:prstGeom prst="rect">
            <a:avLst/>
          </a:prstGeom>
          <a:noFill/>
          <a:ln>
            <a:noFill/>
          </a:ln>
        </p:spPr>
        <p:txBody>
          <a:bodyPr anchorCtr="0" anchor="t" bIns="0" lIns="0" spcFirstLastPara="1" rIns="0" wrap="square" tIns="0">
            <a:spAutoFit/>
          </a:bodyPr>
          <a:lstStyle/>
          <a:p>
            <a:pPr indent="0" lvl="0" marL="0" marR="0" rtl="0" algn="ctr">
              <a:lnSpc>
                <a:spcPct val="137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Write down a short</a:t>
            </a:r>
            <a:endParaRPr/>
          </a:p>
          <a:p>
            <a:pPr indent="0" lvl="0" marL="0" marR="0" rtl="0" algn="ctr">
              <a:lnSpc>
                <a:spcPct val="137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description of the product.</a:t>
            </a:r>
            <a:endParaRPr/>
          </a:p>
        </p:txBody>
      </p:sp>
      <p:sp>
        <p:nvSpPr>
          <p:cNvPr id="402" name="Google Shape;402;p35"/>
          <p:cNvSpPr txBox="1"/>
          <p:nvPr/>
        </p:nvSpPr>
        <p:spPr>
          <a:xfrm>
            <a:off x="4007062" y="9008542"/>
            <a:ext cx="2938519" cy="680720"/>
          </a:xfrm>
          <a:prstGeom prst="rect">
            <a:avLst/>
          </a:prstGeom>
          <a:noFill/>
          <a:ln>
            <a:noFill/>
          </a:ln>
        </p:spPr>
        <p:txBody>
          <a:bodyPr anchorCtr="0" anchor="t" bIns="0" lIns="0" spcFirstLastPara="1" rIns="0" wrap="square" tIns="0">
            <a:spAutoFit/>
          </a:bodyPr>
          <a:lstStyle/>
          <a:p>
            <a:pPr indent="0" lvl="0" marL="0" marR="0" rtl="0" algn="ctr">
              <a:lnSpc>
                <a:spcPct val="137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Write down a short</a:t>
            </a:r>
            <a:endParaRPr/>
          </a:p>
          <a:p>
            <a:pPr indent="0" lvl="0" marL="0" marR="0" rtl="0" algn="ctr">
              <a:lnSpc>
                <a:spcPct val="137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description of the product.</a:t>
            </a:r>
            <a:endParaRPr/>
          </a:p>
        </p:txBody>
      </p:sp>
      <p:cxnSp>
        <p:nvCxnSpPr>
          <p:cNvPr id="403" name="Google Shape;403;p35"/>
          <p:cNvCxnSpPr/>
          <p:nvPr/>
        </p:nvCxnSpPr>
        <p:spPr>
          <a:xfrm>
            <a:off x="6432802" y="7717288"/>
            <a:ext cx="1339549" cy="0"/>
          </a:xfrm>
          <a:prstGeom prst="straightConnector1">
            <a:avLst/>
          </a:prstGeom>
          <a:noFill/>
          <a:ln cap="flat" cmpd="sng" w="28575">
            <a:solidFill>
              <a:srgbClr val="000000"/>
            </a:solidFill>
            <a:prstDash val="solid"/>
            <a:round/>
            <a:headEnd len="sm" w="sm" type="none"/>
            <a:tailEnd len="lg" w="lg" type="oval"/>
          </a:ln>
        </p:spPr>
      </p:cxnSp>
      <p:cxnSp>
        <p:nvCxnSpPr>
          <p:cNvPr id="404" name="Google Shape;404;p35"/>
          <p:cNvCxnSpPr/>
          <p:nvPr/>
        </p:nvCxnSpPr>
        <p:spPr>
          <a:xfrm flipH="1">
            <a:off x="9768040" y="7722319"/>
            <a:ext cx="885674" cy="2354396"/>
          </a:xfrm>
          <a:prstGeom prst="straightConnector1">
            <a:avLst/>
          </a:prstGeom>
          <a:noFill/>
          <a:ln cap="flat" cmpd="sng" w="28575">
            <a:solidFill>
              <a:srgbClr val="000000"/>
            </a:solidFill>
            <a:prstDash val="solid"/>
            <a:round/>
            <a:headEnd len="sm" w="sm" type="none"/>
            <a:tailEnd len="lg" w="lg" type="oval"/>
          </a:ln>
        </p:spPr>
      </p:cxnSp>
      <p:grpSp>
        <p:nvGrpSpPr>
          <p:cNvPr id="405" name="Google Shape;405;p35"/>
          <p:cNvGrpSpPr/>
          <p:nvPr/>
        </p:nvGrpSpPr>
        <p:grpSpPr>
          <a:xfrm>
            <a:off x="845602" y="2935667"/>
            <a:ext cx="2938519" cy="774224"/>
            <a:chOff x="0" y="-85725"/>
            <a:chExt cx="3918025" cy="1032298"/>
          </a:xfrm>
        </p:grpSpPr>
        <p:sp>
          <p:nvSpPr>
            <p:cNvPr id="406" name="Google Shape;406;p35"/>
            <p:cNvSpPr txBox="1"/>
            <p:nvPr/>
          </p:nvSpPr>
          <p:spPr>
            <a:xfrm>
              <a:off x="0" y="460375"/>
              <a:ext cx="3918025" cy="486198"/>
            </a:xfrm>
            <a:prstGeom prst="rect">
              <a:avLst/>
            </a:prstGeom>
            <a:noFill/>
            <a:ln>
              <a:noFill/>
            </a:ln>
          </p:spPr>
          <p:txBody>
            <a:bodyPr anchorCtr="0" anchor="t" bIns="0" lIns="0" spcFirstLastPara="1" rIns="0" wrap="square" tIns="0">
              <a:spAutoFit/>
            </a:bodyPr>
            <a:lstStyle/>
            <a:p>
              <a:pPr indent="0" lvl="0" marL="0" marR="0" rtl="0" algn="ctr">
                <a:lnSpc>
                  <a:spcPct val="163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#123456</a:t>
              </a:r>
              <a:endParaRPr/>
            </a:p>
          </p:txBody>
        </p:sp>
        <p:sp>
          <p:nvSpPr>
            <p:cNvPr id="407" name="Google Shape;407;p35"/>
            <p:cNvSpPr txBox="1"/>
            <p:nvPr/>
          </p:nvSpPr>
          <p:spPr>
            <a:xfrm>
              <a:off x="12316" y="-85725"/>
              <a:ext cx="3893392" cy="522436"/>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000000"/>
                  </a:solidFill>
                  <a:latin typeface="Catamaran"/>
                  <a:ea typeface="Catamaran"/>
                  <a:cs typeface="Catamaran"/>
                  <a:sym typeface="Catamaran"/>
                </a:rPr>
                <a:t>PRODUCT NAME</a:t>
              </a:r>
              <a:endParaRPr/>
            </a:p>
          </p:txBody>
        </p:sp>
      </p:grpSp>
      <p:grpSp>
        <p:nvGrpSpPr>
          <p:cNvPr id="408" name="Google Shape;408;p35"/>
          <p:cNvGrpSpPr/>
          <p:nvPr/>
        </p:nvGrpSpPr>
        <p:grpSpPr>
          <a:xfrm>
            <a:off x="14197011" y="2935667"/>
            <a:ext cx="2938519" cy="774224"/>
            <a:chOff x="0" y="-85725"/>
            <a:chExt cx="3918025" cy="1032298"/>
          </a:xfrm>
        </p:grpSpPr>
        <p:sp>
          <p:nvSpPr>
            <p:cNvPr id="409" name="Google Shape;409;p35"/>
            <p:cNvSpPr txBox="1"/>
            <p:nvPr/>
          </p:nvSpPr>
          <p:spPr>
            <a:xfrm>
              <a:off x="0" y="460375"/>
              <a:ext cx="3918025" cy="486198"/>
            </a:xfrm>
            <a:prstGeom prst="rect">
              <a:avLst/>
            </a:prstGeom>
            <a:noFill/>
            <a:ln>
              <a:noFill/>
            </a:ln>
          </p:spPr>
          <p:txBody>
            <a:bodyPr anchorCtr="0" anchor="t" bIns="0" lIns="0" spcFirstLastPara="1" rIns="0" wrap="square" tIns="0">
              <a:spAutoFit/>
            </a:bodyPr>
            <a:lstStyle/>
            <a:p>
              <a:pPr indent="0" lvl="0" marL="0" marR="0" rtl="0" algn="ctr">
                <a:lnSpc>
                  <a:spcPct val="163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#123456</a:t>
              </a:r>
              <a:endParaRPr/>
            </a:p>
          </p:txBody>
        </p:sp>
        <p:sp>
          <p:nvSpPr>
            <p:cNvPr id="410" name="Google Shape;410;p35"/>
            <p:cNvSpPr txBox="1"/>
            <p:nvPr/>
          </p:nvSpPr>
          <p:spPr>
            <a:xfrm>
              <a:off x="12316" y="-85725"/>
              <a:ext cx="3893392" cy="522436"/>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000000"/>
                  </a:solidFill>
                  <a:latin typeface="Catamaran"/>
                  <a:ea typeface="Catamaran"/>
                  <a:cs typeface="Catamaran"/>
                  <a:sym typeface="Catamaran"/>
                </a:rPr>
                <a:t>PRODUCT NAME</a:t>
              </a:r>
              <a:endParaRPr/>
            </a:p>
          </p:txBody>
        </p:sp>
      </p:grpSp>
      <p:grpSp>
        <p:nvGrpSpPr>
          <p:cNvPr id="411" name="Google Shape;411;p35"/>
          <p:cNvGrpSpPr/>
          <p:nvPr/>
        </p:nvGrpSpPr>
        <p:grpSpPr>
          <a:xfrm>
            <a:off x="3942339" y="5640082"/>
            <a:ext cx="2938519" cy="774224"/>
            <a:chOff x="0" y="-85725"/>
            <a:chExt cx="3918025" cy="1032298"/>
          </a:xfrm>
        </p:grpSpPr>
        <p:sp>
          <p:nvSpPr>
            <p:cNvPr id="412" name="Google Shape;412;p35"/>
            <p:cNvSpPr txBox="1"/>
            <p:nvPr/>
          </p:nvSpPr>
          <p:spPr>
            <a:xfrm>
              <a:off x="0" y="460375"/>
              <a:ext cx="3918025" cy="486198"/>
            </a:xfrm>
            <a:prstGeom prst="rect">
              <a:avLst/>
            </a:prstGeom>
            <a:noFill/>
            <a:ln>
              <a:noFill/>
            </a:ln>
          </p:spPr>
          <p:txBody>
            <a:bodyPr anchorCtr="0" anchor="t" bIns="0" lIns="0" spcFirstLastPara="1" rIns="0" wrap="square" tIns="0">
              <a:spAutoFit/>
            </a:bodyPr>
            <a:lstStyle/>
            <a:p>
              <a:pPr indent="0" lvl="0" marL="0" marR="0" rtl="0" algn="ctr">
                <a:lnSpc>
                  <a:spcPct val="163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#123456</a:t>
              </a:r>
              <a:endParaRPr/>
            </a:p>
          </p:txBody>
        </p:sp>
        <p:sp>
          <p:nvSpPr>
            <p:cNvPr id="413" name="Google Shape;413;p35"/>
            <p:cNvSpPr txBox="1"/>
            <p:nvPr/>
          </p:nvSpPr>
          <p:spPr>
            <a:xfrm>
              <a:off x="12316" y="-85725"/>
              <a:ext cx="3893392" cy="522436"/>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000000"/>
                  </a:solidFill>
                  <a:latin typeface="Catamaran"/>
                  <a:ea typeface="Catamaran"/>
                  <a:cs typeface="Catamaran"/>
                  <a:sym typeface="Catamaran"/>
                </a:rPr>
                <a:t>PRODUCT NAME</a:t>
              </a:r>
              <a:endParaRPr/>
            </a:p>
          </p:txBody>
        </p:sp>
      </p:grpSp>
      <p:grpSp>
        <p:nvGrpSpPr>
          <p:cNvPr id="414" name="Google Shape;414;p35"/>
          <p:cNvGrpSpPr/>
          <p:nvPr/>
        </p:nvGrpSpPr>
        <p:grpSpPr>
          <a:xfrm>
            <a:off x="10800437" y="5640082"/>
            <a:ext cx="2938519" cy="774224"/>
            <a:chOff x="0" y="-85725"/>
            <a:chExt cx="3918025" cy="1032298"/>
          </a:xfrm>
        </p:grpSpPr>
        <p:sp>
          <p:nvSpPr>
            <p:cNvPr id="415" name="Google Shape;415;p35"/>
            <p:cNvSpPr txBox="1"/>
            <p:nvPr/>
          </p:nvSpPr>
          <p:spPr>
            <a:xfrm>
              <a:off x="0" y="460375"/>
              <a:ext cx="3918025" cy="486198"/>
            </a:xfrm>
            <a:prstGeom prst="rect">
              <a:avLst/>
            </a:prstGeom>
            <a:noFill/>
            <a:ln>
              <a:noFill/>
            </a:ln>
          </p:spPr>
          <p:txBody>
            <a:bodyPr anchorCtr="0" anchor="t" bIns="0" lIns="0" spcFirstLastPara="1" rIns="0" wrap="square" tIns="0">
              <a:spAutoFit/>
            </a:bodyPr>
            <a:lstStyle/>
            <a:p>
              <a:pPr indent="0" lvl="0" marL="0" marR="0" rtl="0" algn="ctr">
                <a:lnSpc>
                  <a:spcPct val="163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#123456</a:t>
              </a:r>
              <a:endParaRPr/>
            </a:p>
          </p:txBody>
        </p:sp>
        <p:sp>
          <p:nvSpPr>
            <p:cNvPr id="416" name="Google Shape;416;p35"/>
            <p:cNvSpPr txBox="1"/>
            <p:nvPr/>
          </p:nvSpPr>
          <p:spPr>
            <a:xfrm>
              <a:off x="12316" y="-85725"/>
              <a:ext cx="3893392" cy="522436"/>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000000"/>
                  </a:solidFill>
                  <a:latin typeface="Catamaran"/>
                  <a:ea typeface="Catamaran"/>
                  <a:cs typeface="Catamaran"/>
                  <a:sym typeface="Catamaran"/>
                </a:rPr>
                <a:t>PRODUCT NAME</a:t>
              </a:r>
              <a:endParaRPr/>
            </a:p>
          </p:txBody>
        </p:sp>
      </p:grpSp>
      <p:pic>
        <p:nvPicPr>
          <p:cNvPr id="417" name="Google Shape;417;p35"/>
          <p:cNvPicPr preferRelativeResize="0"/>
          <p:nvPr/>
        </p:nvPicPr>
        <p:blipFill>
          <a:blip r:embed="rId4">
            <a:alphaModFix/>
          </a:blip>
          <a:stretch>
            <a:fillRect/>
          </a:stretch>
        </p:blipFill>
        <p:spPr>
          <a:xfrm>
            <a:off x="1304325" y="4021400"/>
            <a:ext cx="2021100" cy="2021100"/>
          </a:xfrm>
          <a:prstGeom prst="ellipse">
            <a:avLst/>
          </a:prstGeom>
          <a:noFill/>
          <a:ln>
            <a:noFill/>
          </a:ln>
        </p:spPr>
      </p:pic>
      <p:pic>
        <p:nvPicPr>
          <p:cNvPr id="418" name="Google Shape;418;p35"/>
          <p:cNvPicPr preferRelativeResize="0"/>
          <p:nvPr/>
        </p:nvPicPr>
        <p:blipFill>
          <a:blip r:embed="rId5">
            <a:alphaModFix/>
          </a:blip>
          <a:stretch>
            <a:fillRect/>
          </a:stretch>
        </p:blipFill>
        <p:spPr>
          <a:xfrm>
            <a:off x="4400963" y="6720213"/>
            <a:ext cx="2021100" cy="2021100"/>
          </a:xfrm>
          <a:prstGeom prst="ellipse">
            <a:avLst/>
          </a:prstGeom>
          <a:noFill/>
          <a:ln>
            <a:noFill/>
          </a:ln>
        </p:spPr>
      </p:pic>
      <p:pic>
        <p:nvPicPr>
          <p:cNvPr id="419" name="Google Shape;419;p35"/>
          <p:cNvPicPr preferRelativeResize="0"/>
          <p:nvPr/>
        </p:nvPicPr>
        <p:blipFill>
          <a:blip r:embed="rId6">
            <a:alphaModFix/>
          </a:blip>
          <a:stretch>
            <a:fillRect/>
          </a:stretch>
        </p:blipFill>
        <p:spPr>
          <a:xfrm>
            <a:off x="11259138" y="6720240"/>
            <a:ext cx="2021100" cy="2021100"/>
          </a:xfrm>
          <a:prstGeom prst="ellipse">
            <a:avLst/>
          </a:prstGeom>
          <a:noFill/>
          <a:ln>
            <a:noFill/>
          </a:ln>
        </p:spPr>
      </p:pic>
      <p:pic>
        <p:nvPicPr>
          <p:cNvPr id="420" name="Google Shape;420;p35"/>
          <p:cNvPicPr preferRelativeResize="0"/>
          <p:nvPr/>
        </p:nvPicPr>
        <p:blipFill>
          <a:blip r:embed="rId7">
            <a:alphaModFix/>
          </a:blip>
          <a:stretch>
            <a:fillRect/>
          </a:stretch>
        </p:blipFill>
        <p:spPr>
          <a:xfrm>
            <a:off x="14655738" y="4021400"/>
            <a:ext cx="2021100" cy="2021100"/>
          </a:xfrm>
          <a:prstGeom prst="ellipse">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2D9"/>
        </a:solidFill>
      </p:bgPr>
    </p:bg>
    <p:spTree>
      <p:nvGrpSpPr>
        <p:cNvPr id="424" name="Shape 424"/>
        <p:cNvGrpSpPr/>
        <p:nvPr/>
      </p:nvGrpSpPr>
      <p:grpSpPr>
        <a:xfrm>
          <a:off x="0" y="0"/>
          <a:ext cx="0" cy="0"/>
          <a:chOff x="0" y="0"/>
          <a:chExt cx="0" cy="0"/>
        </a:xfrm>
      </p:grpSpPr>
      <p:pic>
        <p:nvPicPr>
          <p:cNvPr id="425" name="Google Shape;425;p36"/>
          <p:cNvPicPr preferRelativeResize="0"/>
          <p:nvPr/>
        </p:nvPicPr>
        <p:blipFill>
          <a:blip r:embed="rId3">
            <a:alphaModFix/>
          </a:blip>
          <a:stretch>
            <a:fillRect/>
          </a:stretch>
        </p:blipFill>
        <p:spPr>
          <a:xfrm>
            <a:off x="14647263" y="1043810"/>
            <a:ext cx="2235825" cy="7743293"/>
          </a:xfrm>
          <a:prstGeom prst="rect">
            <a:avLst/>
          </a:prstGeom>
          <a:noFill/>
          <a:ln>
            <a:noFill/>
          </a:ln>
        </p:spPr>
      </p:pic>
      <p:pic>
        <p:nvPicPr>
          <p:cNvPr id="426" name="Google Shape;426;p36"/>
          <p:cNvPicPr preferRelativeResize="0"/>
          <p:nvPr/>
        </p:nvPicPr>
        <p:blipFill rotWithShape="1">
          <a:blip r:embed="rId4">
            <a:alphaModFix/>
          </a:blip>
          <a:srcRect b="5437" l="0" r="0" t="0"/>
          <a:stretch/>
        </p:blipFill>
        <p:spPr>
          <a:xfrm>
            <a:off x="10958525" y="1071825"/>
            <a:ext cx="2504375" cy="7738651"/>
          </a:xfrm>
          <a:prstGeom prst="rect">
            <a:avLst/>
          </a:prstGeom>
          <a:noFill/>
          <a:ln>
            <a:noFill/>
          </a:ln>
        </p:spPr>
      </p:pic>
      <p:grpSp>
        <p:nvGrpSpPr>
          <p:cNvPr id="427" name="Google Shape;427;p36"/>
          <p:cNvGrpSpPr/>
          <p:nvPr/>
        </p:nvGrpSpPr>
        <p:grpSpPr>
          <a:xfrm>
            <a:off x="0" y="-144661"/>
            <a:ext cx="9763475" cy="10431661"/>
            <a:chOff x="0" y="-38100"/>
            <a:chExt cx="2571450" cy="2747433"/>
          </a:xfrm>
        </p:grpSpPr>
        <p:sp>
          <p:nvSpPr>
            <p:cNvPr id="428" name="Google Shape;428;p36"/>
            <p:cNvSpPr/>
            <p:nvPr/>
          </p:nvSpPr>
          <p:spPr>
            <a:xfrm>
              <a:off x="0" y="0"/>
              <a:ext cx="2571450" cy="2709333"/>
            </a:xfrm>
            <a:custGeom>
              <a:rect b="b" l="l" r="r" t="t"/>
              <a:pathLst>
                <a:path extrusionOk="0" h="2709333" w="2571450">
                  <a:moveTo>
                    <a:pt x="0" y="0"/>
                  </a:moveTo>
                  <a:lnTo>
                    <a:pt x="2571450" y="0"/>
                  </a:lnTo>
                  <a:lnTo>
                    <a:pt x="2571450" y="2709333"/>
                  </a:lnTo>
                  <a:lnTo>
                    <a:pt x="0" y="2709333"/>
                  </a:lnTo>
                  <a:close/>
                </a:path>
              </a:pathLst>
            </a:custGeom>
            <a:solidFill>
              <a:srgbClr val="D1B186"/>
            </a:solidFill>
            <a:ln>
              <a:noFill/>
            </a:ln>
          </p:spPr>
        </p:sp>
        <p:sp>
          <p:nvSpPr>
            <p:cNvPr id="429" name="Google Shape;429;p36"/>
            <p:cNvSpPr txBox="1"/>
            <p:nvPr/>
          </p:nvSpPr>
          <p:spPr>
            <a:xfrm>
              <a:off x="0" y="-38100"/>
              <a:ext cx="2571450"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0" name="Google Shape;430;p36"/>
          <p:cNvSpPr/>
          <p:nvPr/>
        </p:nvSpPr>
        <p:spPr>
          <a:xfrm>
            <a:off x="1474165" y="5604412"/>
            <a:ext cx="851039" cy="851039"/>
          </a:xfrm>
          <a:custGeom>
            <a:rect b="b" l="l" r="r" t="t"/>
            <a:pathLst>
              <a:path extrusionOk="0" h="851039" w="851039">
                <a:moveTo>
                  <a:pt x="0" y="0"/>
                </a:moveTo>
                <a:lnTo>
                  <a:pt x="851039" y="0"/>
                </a:lnTo>
                <a:lnTo>
                  <a:pt x="851039" y="851039"/>
                </a:lnTo>
                <a:lnTo>
                  <a:pt x="0" y="851039"/>
                </a:lnTo>
                <a:lnTo>
                  <a:pt x="0" y="0"/>
                </a:lnTo>
                <a:close/>
              </a:path>
            </a:pathLst>
          </a:custGeom>
          <a:blipFill rotWithShape="1">
            <a:blip r:embed="rId5">
              <a:alphaModFix/>
            </a:blip>
            <a:stretch>
              <a:fillRect b="0" l="0" r="0" t="0"/>
            </a:stretch>
          </a:blipFill>
          <a:ln>
            <a:noFill/>
          </a:ln>
        </p:spPr>
      </p:sp>
      <p:sp>
        <p:nvSpPr>
          <p:cNvPr id="431" name="Google Shape;431;p36"/>
          <p:cNvSpPr/>
          <p:nvPr/>
        </p:nvSpPr>
        <p:spPr>
          <a:xfrm>
            <a:off x="7009901" y="5604412"/>
            <a:ext cx="851039" cy="851039"/>
          </a:xfrm>
          <a:custGeom>
            <a:rect b="b" l="l" r="r" t="t"/>
            <a:pathLst>
              <a:path extrusionOk="0" h="851039" w="851039">
                <a:moveTo>
                  <a:pt x="0" y="0"/>
                </a:moveTo>
                <a:lnTo>
                  <a:pt x="851040" y="0"/>
                </a:lnTo>
                <a:lnTo>
                  <a:pt x="851040" y="851039"/>
                </a:lnTo>
                <a:lnTo>
                  <a:pt x="0" y="851039"/>
                </a:lnTo>
                <a:lnTo>
                  <a:pt x="0" y="0"/>
                </a:lnTo>
                <a:close/>
              </a:path>
            </a:pathLst>
          </a:custGeom>
          <a:blipFill rotWithShape="1">
            <a:blip r:embed="rId5">
              <a:alphaModFix/>
            </a:blip>
            <a:stretch>
              <a:fillRect b="0" l="0" r="0" t="0"/>
            </a:stretch>
          </a:blipFill>
          <a:ln>
            <a:noFill/>
          </a:ln>
        </p:spPr>
      </p:sp>
      <p:sp>
        <p:nvSpPr>
          <p:cNvPr id="432" name="Google Shape;432;p36"/>
          <p:cNvSpPr/>
          <p:nvPr/>
        </p:nvSpPr>
        <p:spPr>
          <a:xfrm>
            <a:off x="1474165" y="8016227"/>
            <a:ext cx="851039" cy="851039"/>
          </a:xfrm>
          <a:custGeom>
            <a:rect b="b" l="l" r="r" t="t"/>
            <a:pathLst>
              <a:path extrusionOk="0" h="851039" w="851039">
                <a:moveTo>
                  <a:pt x="0" y="0"/>
                </a:moveTo>
                <a:lnTo>
                  <a:pt x="851039" y="0"/>
                </a:lnTo>
                <a:lnTo>
                  <a:pt x="851039" y="851039"/>
                </a:lnTo>
                <a:lnTo>
                  <a:pt x="0" y="851039"/>
                </a:lnTo>
                <a:lnTo>
                  <a:pt x="0" y="0"/>
                </a:lnTo>
                <a:close/>
              </a:path>
            </a:pathLst>
          </a:custGeom>
          <a:blipFill rotWithShape="1">
            <a:blip r:embed="rId5">
              <a:alphaModFix/>
            </a:blip>
            <a:stretch>
              <a:fillRect b="0" l="0" r="0" t="0"/>
            </a:stretch>
          </a:blipFill>
          <a:ln>
            <a:noFill/>
          </a:ln>
        </p:spPr>
      </p:sp>
      <p:sp>
        <p:nvSpPr>
          <p:cNvPr id="433" name="Google Shape;433;p36"/>
          <p:cNvSpPr/>
          <p:nvPr/>
        </p:nvSpPr>
        <p:spPr>
          <a:xfrm>
            <a:off x="4137960" y="8016227"/>
            <a:ext cx="851039" cy="851039"/>
          </a:xfrm>
          <a:custGeom>
            <a:rect b="b" l="l" r="r" t="t"/>
            <a:pathLst>
              <a:path extrusionOk="0" h="851039" w="851039">
                <a:moveTo>
                  <a:pt x="0" y="0"/>
                </a:moveTo>
                <a:lnTo>
                  <a:pt x="851039" y="0"/>
                </a:lnTo>
                <a:lnTo>
                  <a:pt x="851039" y="851039"/>
                </a:lnTo>
                <a:lnTo>
                  <a:pt x="0" y="851039"/>
                </a:lnTo>
                <a:lnTo>
                  <a:pt x="0" y="0"/>
                </a:lnTo>
                <a:close/>
              </a:path>
            </a:pathLst>
          </a:custGeom>
          <a:blipFill rotWithShape="1">
            <a:blip r:embed="rId5">
              <a:alphaModFix/>
            </a:blip>
            <a:stretch>
              <a:fillRect b="0" l="0" r="0" t="0"/>
            </a:stretch>
          </a:blipFill>
          <a:ln>
            <a:noFill/>
          </a:ln>
        </p:spPr>
      </p:sp>
      <p:grpSp>
        <p:nvGrpSpPr>
          <p:cNvPr id="434" name="Google Shape;434;p36"/>
          <p:cNvGrpSpPr/>
          <p:nvPr/>
        </p:nvGrpSpPr>
        <p:grpSpPr>
          <a:xfrm>
            <a:off x="4137960" y="5604412"/>
            <a:ext cx="851039" cy="851039"/>
            <a:chOff x="0" y="0"/>
            <a:chExt cx="1134719" cy="1134719"/>
          </a:xfrm>
        </p:grpSpPr>
        <p:grpSp>
          <p:nvGrpSpPr>
            <p:cNvPr id="435" name="Google Shape;435;p36"/>
            <p:cNvGrpSpPr/>
            <p:nvPr/>
          </p:nvGrpSpPr>
          <p:grpSpPr>
            <a:xfrm>
              <a:off x="0" y="0"/>
              <a:ext cx="1134719" cy="1134719"/>
              <a:chOff x="0" y="0"/>
              <a:chExt cx="812800" cy="812800"/>
            </a:xfrm>
          </p:grpSpPr>
          <p:sp>
            <p:nvSpPr>
              <p:cNvPr id="436" name="Google Shape;436;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3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38" name="Google Shape;438;p36"/>
            <p:cNvCxnSpPr/>
            <p:nvPr/>
          </p:nvCxnSpPr>
          <p:spPr>
            <a:xfrm>
              <a:off x="357779" y="352538"/>
              <a:ext cx="429643" cy="429643"/>
            </a:xfrm>
            <a:prstGeom prst="straightConnector1">
              <a:avLst/>
            </a:prstGeom>
            <a:noFill/>
            <a:ln cap="rnd" cmpd="sng" w="38100">
              <a:solidFill>
                <a:srgbClr val="000000"/>
              </a:solidFill>
              <a:prstDash val="solid"/>
              <a:round/>
              <a:headEnd len="sm" w="sm" type="none"/>
              <a:tailEnd len="sm" w="sm" type="none"/>
            </a:ln>
          </p:spPr>
        </p:cxnSp>
        <p:cxnSp>
          <p:nvCxnSpPr>
            <p:cNvPr id="439" name="Google Shape;439;p36"/>
            <p:cNvCxnSpPr/>
            <p:nvPr/>
          </p:nvCxnSpPr>
          <p:spPr>
            <a:xfrm flipH="1" rot="10800000">
              <a:off x="347297" y="352538"/>
              <a:ext cx="429643" cy="429643"/>
            </a:xfrm>
            <a:prstGeom prst="straightConnector1">
              <a:avLst/>
            </a:prstGeom>
            <a:noFill/>
            <a:ln cap="rnd" cmpd="sng" w="38100">
              <a:solidFill>
                <a:srgbClr val="000000"/>
              </a:solidFill>
              <a:prstDash val="solid"/>
              <a:round/>
              <a:headEnd len="sm" w="sm" type="none"/>
              <a:tailEnd len="sm" w="sm" type="none"/>
            </a:ln>
          </p:spPr>
        </p:cxnSp>
      </p:grpSp>
      <p:grpSp>
        <p:nvGrpSpPr>
          <p:cNvPr id="440" name="Google Shape;440;p36"/>
          <p:cNvGrpSpPr/>
          <p:nvPr/>
        </p:nvGrpSpPr>
        <p:grpSpPr>
          <a:xfrm>
            <a:off x="7009901" y="8015731"/>
            <a:ext cx="851039" cy="851039"/>
            <a:chOff x="0" y="0"/>
            <a:chExt cx="1134719" cy="1134719"/>
          </a:xfrm>
        </p:grpSpPr>
        <p:grpSp>
          <p:nvGrpSpPr>
            <p:cNvPr id="441" name="Google Shape;441;p36"/>
            <p:cNvGrpSpPr/>
            <p:nvPr/>
          </p:nvGrpSpPr>
          <p:grpSpPr>
            <a:xfrm>
              <a:off x="0" y="0"/>
              <a:ext cx="1134719" cy="1134719"/>
              <a:chOff x="0" y="0"/>
              <a:chExt cx="812800" cy="812800"/>
            </a:xfrm>
          </p:grpSpPr>
          <p:sp>
            <p:nvSpPr>
              <p:cNvPr id="442" name="Google Shape;442;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3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44" name="Google Shape;444;p36"/>
            <p:cNvCxnSpPr/>
            <p:nvPr/>
          </p:nvCxnSpPr>
          <p:spPr>
            <a:xfrm>
              <a:off x="357779" y="352538"/>
              <a:ext cx="429643" cy="429643"/>
            </a:xfrm>
            <a:prstGeom prst="straightConnector1">
              <a:avLst/>
            </a:prstGeom>
            <a:noFill/>
            <a:ln cap="rnd" cmpd="sng" w="38100">
              <a:solidFill>
                <a:srgbClr val="000000"/>
              </a:solidFill>
              <a:prstDash val="solid"/>
              <a:round/>
              <a:headEnd len="sm" w="sm" type="none"/>
              <a:tailEnd len="sm" w="sm" type="none"/>
            </a:ln>
          </p:spPr>
        </p:cxnSp>
        <p:cxnSp>
          <p:nvCxnSpPr>
            <p:cNvPr id="445" name="Google Shape;445;p36"/>
            <p:cNvCxnSpPr/>
            <p:nvPr/>
          </p:nvCxnSpPr>
          <p:spPr>
            <a:xfrm flipH="1" rot="10800000">
              <a:off x="347297" y="352538"/>
              <a:ext cx="429643" cy="429643"/>
            </a:xfrm>
            <a:prstGeom prst="straightConnector1">
              <a:avLst/>
            </a:prstGeom>
            <a:noFill/>
            <a:ln cap="rnd" cmpd="sng" w="38100">
              <a:solidFill>
                <a:srgbClr val="000000"/>
              </a:solidFill>
              <a:prstDash val="solid"/>
              <a:round/>
              <a:headEnd len="sm" w="sm" type="none"/>
              <a:tailEnd len="sm" w="sm" type="none"/>
            </a:ln>
          </p:spPr>
        </p:cxnSp>
      </p:grpSp>
      <p:sp>
        <p:nvSpPr>
          <p:cNvPr id="446" name="Google Shape;446;p36"/>
          <p:cNvSpPr txBox="1"/>
          <p:nvPr/>
        </p:nvSpPr>
        <p:spPr>
          <a:xfrm>
            <a:off x="1028700" y="876300"/>
            <a:ext cx="9538337" cy="2787653"/>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b="0" i="0" lang="en-US" sz="7999" u="none" cap="none" strike="noStrike">
                <a:solidFill>
                  <a:srgbClr val="000000"/>
                </a:solidFill>
                <a:latin typeface="Lora"/>
                <a:ea typeface="Lora"/>
                <a:cs typeface="Lora"/>
                <a:sym typeface="Lora"/>
              </a:rPr>
              <a:t>WRITE A MAIN TOPIC HERE</a:t>
            </a:r>
            <a:endParaRPr/>
          </a:p>
        </p:txBody>
      </p:sp>
      <p:cxnSp>
        <p:nvCxnSpPr>
          <p:cNvPr id="447" name="Google Shape;447;p36"/>
          <p:cNvCxnSpPr/>
          <p:nvPr/>
        </p:nvCxnSpPr>
        <p:spPr>
          <a:xfrm rot="10800000">
            <a:off x="9777762" y="-588820"/>
            <a:ext cx="0" cy="11520852"/>
          </a:xfrm>
          <a:prstGeom prst="straightConnector1">
            <a:avLst/>
          </a:prstGeom>
          <a:noFill/>
          <a:ln cap="flat" cmpd="sng" w="28575">
            <a:solidFill>
              <a:srgbClr val="000000"/>
            </a:solidFill>
            <a:prstDash val="solid"/>
            <a:round/>
            <a:headEnd len="sm" w="sm" type="none"/>
            <a:tailEnd len="sm" w="sm" type="none"/>
          </a:ln>
        </p:spPr>
      </p:cxnSp>
      <p:sp>
        <p:nvSpPr>
          <p:cNvPr id="448" name="Google Shape;448;p36"/>
          <p:cNvSpPr txBox="1"/>
          <p:nvPr/>
        </p:nvSpPr>
        <p:spPr>
          <a:xfrm>
            <a:off x="1028700" y="4895257"/>
            <a:ext cx="1741969" cy="356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Catamaran"/>
                <a:ea typeface="Catamaran"/>
                <a:cs typeface="Catamaran"/>
                <a:sym typeface="Catamaran"/>
              </a:rPr>
              <a:t>Category 1</a:t>
            </a:r>
            <a:endParaRPr/>
          </a:p>
        </p:txBody>
      </p:sp>
      <p:sp>
        <p:nvSpPr>
          <p:cNvPr id="449" name="Google Shape;449;p36"/>
          <p:cNvSpPr txBox="1"/>
          <p:nvPr/>
        </p:nvSpPr>
        <p:spPr>
          <a:xfrm>
            <a:off x="11343257" y="8875395"/>
            <a:ext cx="1742100" cy="711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000000"/>
                </a:solidFill>
                <a:latin typeface="Catamaran"/>
                <a:ea typeface="Catamaran"/>
                <a:cs typeface="Catamaran"/>
                <a:sym typeface="Catamaran"/>
              </a:rPr>
              <a:t>Describe the product here</a:t>
            </a:r>
            <a:endParaRPr/>
          </a:p>
        </p:txBody>
      </p:sp>
      <p:sp>
        <p:nvSpPr>
          <p:cNvPr id="450" name="Google Shape;450;p36"/>
          <p:cNvSpPr txBox="1"/>
          <p:nvPr/>
        </p:nvSpPr>
        <p:spPr>
          <a:xfrm>
            <a:off x="15027071" y="8875395"/>
            <a:ext cx="1742100" cy="711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000000"/>
                </a:solidFill>
                <a:latin typeface="Catamaran"/>
                <a:ea typeface="Catamaran"/>
                <a:cs typeface="Catamaran"/>
                <a:sym typeface="Catamaran"/>
              </a:rPr>
              <a:t>Describe the product here</a:t>
            </a:r>
            <a:endParaRPr/>
          </a:p>
        </p:txBody>
      </p:sp>
      <p:sp>
        <p:nvSpPr>
          <p:cNvPr id="451" name="Google Shape;451;p36"/>
          <p:cNvSpPr txBox="1"/>
          <p:nvPr/>
        </p:nvSpPr>
        <p:spPr>
          <a:xfrm>
            <a:off x="1028700" y="7307071"/>
            <a:ext cx="1741969" cy="356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Catamaran"/>
                <a:ea typeface="Catamaran"/>
                <a:cs typeface="Catamaran"/>
                <a:sym typeface="Catamaran"/>
              </a:rPr>
              <a:t>Category 4</a:t>
            </a:r>
            <a:endParaRPr/>
          </a:p>
        </p:txBody>
      </p:sp>
      <p:sp>
        <p:nvSpPr>
          <p:cNvPr id="452" name="Google Shape;452;p36"/>
          <p:cNvSpPr txBox="1"/>
          <p:nvPr/>
        </p:nvSpPr>
        <p:spPr>
          <a:xfrm>
            <a:off x="3692495" y="4895257"/>
            <a:ext cx="1741969" cy="356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Catamaran"/>
                <a:ea typeface="Catamaran"/>
                <a:cs typeface="Catamaran"/>
                <a:sym typeface="Catamaran"/>
              </a:rPr>
              <a:t>Category 2</a:t>
            </a:r>
            <a:endParaRPr/>
          </a:p>
        </p:txBody>
      </p:sp>
      <p:sp>
        <p:nvSpPr>
          <p:cNvPr id="453" name="Google Shape;453;p36"/>
          <p:cNvSpPr txBox="1"/>
          <p:nvPr/>
        </p:nvSpPr>
        <p:spPr>
          <a:xfrm>
            <a:off x="6564437" y="4895257"/>
            <a:ext cx="1741969" cy="356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Catamaran"/>
                <a:ea typeface="Catamaran"/>
                <a:cs typeface="Catamaran"/>
                <a:sym typeface="Catamaran"/>
              </a:rPr>
              <a:t>Category 3</a:t>
            </a:r>
            <a:endParaRPr/>
          </a:p>
        </p:txBody>
      </p:sp>
      <p:sp>
        <p:nvSpPr>
          <p:cNvPr id="454" name="Google Shape;454;p36"/>
          <p:cNvSpPr txBox="1"/>
          <p:nvPr/>
        </p:nvSpPr>
        <p:spPr>
          <a:xfrm>
            <a:off x="3692495" y="7307071"/>
            <a:ext cx="1741969" cy="356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Catamaran"/>
                <a:ea typeface="Catamaran"/>
                <a:cs typeface="Catamaran"/>
                <a:sym typeface="Catamaran"/>
              </a:rPr>
              <a:t>Category 5</a:t>
            </a:r>
            <a:endParaRPr/>
          </a:p>
        </p:txBody>
      </p:sp>
      <p:sp>
        <p:nvSpPr>
          <p:cNvPr id="455" name="Google Shape;455;p36"/>
          <p:cNvSpPr txBox="1"/>
          <p:nvPr/>
        </p:nvSpPr>
        <p:spPr>
          <a:xfrm>
            <a:off x="6564437" y="7307071"/>
            <a:ext cx="1741969" cy="356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Catamaran"/>
                <a:ea typeface="Catamaran"/>
                <a:cs typeface="Catamaran"/>
                <a:sym typeface="Catamaran"/>
              </a:rPr>
              <a:t>Category 6</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2D9"/>
        </a:solidFill>
      </p:bgPr>
    </p:bg>
    <p:spTree>
      <p:nvGrpSpPr>
        <p:cNvPr id="459" name="Shape 459"/>
        <p:cNvGrpSpPr/>
        <p:nvPr/>
      </p:nvGrpSpPr>
      <p:grpSpPr>
        <a:xfrm>
          <a:off x="0" y="0"/>
          <a:ext cx="0" cy="0"/>
          <a:chOff x="0" y="0"/>
          <a:chExt cx="0" cy="0"/>
        </a:xfrm>
      </p:grpSpPr>
      <p:pic>
        <p:nvPicPr>
          <p:cNvPr id="460" name="Google Shape;460;p37"/>
          <p:cNvPicPr preferRelativeResize="0"/>
          <p:nvPr/>
        </p:nvPicPr>
        <p:blipFill>
          <a:blip r:embed="rId3">
            <a:alphaModFix/>
          </a:blip>
          <a:stretch>
            <a:fillRect/>
          </a:stretch>
        </p:blipFill>
        <p:spPr>
          <a:xfrm>
            <a:off x="0" y="3143548"/>
            <a:ext cx="18288000" cy="8152805"/>
          </a:xfrm>
          <a:prstGeom prst="rect">
            <a:avLst/>
          </a:prstGeom>
          <a:noFill/>
          <a:ln>
            <a:noFill/>
          </a:ln>
        </p:spPr>
      </p:pic>
      <p:sp>
        <p:nvSpPr>
          <p:cNvPr id="461" name="Google Shape;461;p37"/>
          <p:cNvSpPr txBox="1"/>
          <p:nvPr/>
        </p:nvSpPr>
        <p:spPr>
          <a:xfrm>
            <a:off x="3452070" y="1415957"/>
            <a:ext cx="11383800" cy="2708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7999" u="none" cap="none" strike="noStrike">
                <a:solidFill>
                  <a:srgbClr val="000000"/>
                </a:solidFill>
                <a:latin typeface="Lora"/>
                <a:ea typeface="Lora"/>
                <a:cs typeface="Lora"/>
                <a:sym typeface="Lora"/>
              </a:rPr>
              <a:t>A PICTURE IS WORTH A THOUSAND WORDS</a:t>
            </a:r>
            <a:endParaRPr/>
          </a:p>
        </p:txBody>
      </p:sp>
      <p:sp>
        <p:nvSpPr>
          <p:cNvPr id="462" name="Google Shape;462;p37"/>
          <p:cNvSpPr txBox="1"/>
          <p:nvPr/>
        </p:nvSpPr>
        <p:spPr>
          <a:xfrm>
            <a:off x="5314967" y="805942"/>
            <a:ext cx="7658067" cy="413258"/>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000000"/>
                </a:solidFill>
                <a:latin typeface="Catamaran"/>
                <a:ea typeface="Catamaran"/>
                <a:cs typeface="Catamaran"/>
                <a:sym typeface="Catamaran"/>
              </a:rPr>
              <a:t>YEAR: 2023 | DENIM</a:t>
            </a:r>
            <a:endParaRPr/>
          </a:p>
        </p:txBody>
      </p:sp>
      <p:cxnSp>
        <p:nvCxnSpPr>
          <p:cNvPr id="463" name="Google Shape;463;p37"/>
          <p:cNvCxnSpPr/>
          <p:nvPr/>
        </p:nvCxnSpPr>
        <p:spPr>
          <a:xfrm>
            <a:off x="2903234" y="2809465"/>
            <a:ext cx="12481532" cy="0"/>
          </a:xfrm>
          <a:prstGeom prst="straightConnector1">
            <a:avLst/>
          </a:prstGeom>
          <a:noFill/>
          <a:ln cap="flat" cmpd="sng" w="28575">
            <a:solidFill>
              <a:srgbClr val="000000"/>
            </a:solidFill>
            <a:prstDash val="solid"/>
            <a:round/>
            <a:headEnd len="sm" w="sm" type="none"/>
            <a:tailEnd len="sm" w="sm" type="none"/>
          </a:ln>
        </p:spPr>
      </p:cxnSp>
      <p:cxnSp>
        <p:nvCxnSpPr>
          <p:cNvPr id="464" name="Google Shape;464;p37"/>
          <p:cNvCxnSpPr/>
          <p:nvPr/>
        </p:nvCxnSpPr>
        <p:spPr>
          <a:xfrm>
            <a:off x="2903234" y="4088991"/>
            <a:ext cx="12481532" cy="0"/>
          </a:xfrm>
          <a:prstGeom prst="straightConnector1">
            <a:avLst/>
          </a:prstGeom>
          <a:noFill/>
          <a:ln cap="flat" cmpd="sng" w="28575">
            <a:solidFill>
              <a:srgbClr val="000000"/>
            </a:solidFill>
            <a:prstDash val="solid"/>
            <a:round/>
            <a:headEnd len="sm" w="sm" type="none"/>
            <a:tailEnd len="sm" w="sm" type="none"/>
          </a:ln>
        </p:spPr>
      </p:cxnSp>
      <p:sp>
        <p:nvSpPr>
          <p:cNvPr id="465" name="Google Shape;465;p37"/>
          <p:cNvSpPr txBox="1"/>
          <p:nvPr/>
        </p:nvSpPr>
        <p:spPr>
          <a:xfrm>
            <a:off x="10248760" y="9508168"/>
            <a:ext cx="1742100" cy="323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Catamaran"/>
                <a:ea typeface="Catamaran"/>
                <a:cs typeface="Catamaran"/>
                <a:sym typeface="Catamaran"/>
              </a:rPr>
              <a:t>Product 03</a:t>
            </a:r>
            <a:endParaRPr/>
          </a:p>
        </p:txBody>
      </p:sp>
      <p:sp>
        <p:nvSpPr>
          <p:cNvPr id="466" name="Google Shape;466;p37"/>
          <p:cNvSpPr txBox="1"/>
          <p:nvPr/>
        </p:nvSpPr>
        <p:spPr>
          <a:xfrm>
            <a:off x="15918804" y="4180988"/>
            <a:ext cx="1741969" cy="356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Catamaran"/>
                <a:ea typeface="Catamaran"/>
                <a:cs typeface="Catamaran"/>
                <a:sym typeface="Catamaran"/>
              </a:rPr>
              <a:t>Product 04</a:t>
            </a:r>
            <a:endParaRPr/>
          </a:p>
        </p:txBody>
      </p:sp>
      <p:sp>
        <p:nvSpPr>
          <p:cNvPr id="467" name="Google Shape;467;p37"/>
          <p:cNvSpPr txBox="1"/>
          <p:nvPr/>
        </p:nvSpPr>
        <p:spPr>
          <a:xfrm>
            <a:off x="5136261" y="9667235"/>
            <a:ext cx="1742100" cy="323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Catamaran"/>
                <a:ea typeface="Catamaran"/>
                <a:cs typeface="Catamaran"/>
                <a:sym typeface="Catamaran"/>
              </a:rPr>
              <a:t>Product 02</a:t>
            </a:r>
            <a:endParaRPr/>
          </a:p>
        </p:txBody>
      </p:sp>
      <p:sp>
        <p:nvSpPr>
          <p:cNvPr id="468" name="Google Shape;468;p37"/>
          <p:cNvSpPr txBox="1"/>
          <p:nvPr/>
        </p:nvSpPr>
        <p:spPr>
          <a:xfrm>
            <a:off x="1028700" y="5272351"/>
            <a:ext cx="1741969" cy="356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Catamaran"/>
                <a:ea typeface="Catamaran"/>
                <a:cs typeface="Catamaran"/>
                <a:sym typeface="Catamaran"/>
              </a:rPr>
              <a:t>Product 01</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2D9"/>
        </a:solidFill>
      </p:bgPr>
    </p:bg>
    <p:spTree>
      <p:nvGrpSpPr>
        <p:cNvPr id="472" name="Shape 472"/>
        <p:cNvGrpSpPr/>
        <p:nvPr/>
      </p:nvGrpSpPr>
      <p:grpSpPr>
        <a:xfrm>
          <a:off x="0" y="0"/>
          <a:ext cx="0" cy="0"/>
          <a:chOff x="0" y="0"/>
          <a:chExt cx="0" cy="0"/>
        </a:xfrm>
      </p:grpSpPr>
      <p:grpSp>
        <p:nvGrpSpPr>
          <p:cNvPr id="473" name="Google Shape;473;p38"/>
          <p:cNvGrpSpPr/>
          <p:nvPr/>
        </p:nvGrpSpPr>
        <p:grpSpPr>
          <a:xfrm>
            <a:off x="1085669" y="2088993"/>
            <a:ext cx="3582962" cy="5296887"/>
            <a:chOff x="0" y="-38100"/>
            <a:chExt cx="735349" cy="1087106"/>
          </a:xfrm>
        </p:grpSpPr>
        <p:sp>
          <p:nvSpPr>
            <p:cNvPr id="474" name="Google Shape;474;p38"/>
            <p:cNvSpPr/>
            <p:nvPr/>
          </p:nvSpPr>
          <p:spPr>
            <a:xfrm>
              <a:off x="0" y="0"/>
              <a:ext cx="735349" cy="1049006"/>
            </a:xfrm>
            <a:custGeom>
              <a:rect b="b" l="l" r="r" t="t"/>
              <a:pathLst>
                <a:path extrusionOk="0" h="1049006" w="735349">
                  <a:moveTo>
                    <a:pt x="0" y="0"/>
                  </a:moveTo>
                  <a:lnTo>
                    <a:pt x="735349" y="0"/>
                  </a:lnTo>
                  <a:lnTo>
                    <a:pt x="735349" y="1049006"/>
                  </a:lnTo>
                  <a:lnTo>
                    <a:pt x="0" y="1049006"/>
                  </a:lnTo>
                  <a:close/>
                </a:path>
              </a:pathLst>
            </a:custGeom>
            <a:solidFill>
              <a:srgbClr val="F6F1EB"/>
            </a:solidFill>
            <a:ln cap="sq" cmpd="sng" w="38100">
              <a:solidFill>
                <a:srgbClr val="000000"/>
              </a:solidFill>
              <a:prstDash val="solid"/>
              <a:miter lim="8000"/>
              <a:headEnd len="sm" w="sm" type="none"/>
              <a:tailEnd len="sm" w="sm" type="none"/>
            </a:ln>
          </p:spPr>
        </p:sp>
        <p:sp>
          <p:nvSpPr>
            <p:cNvPr id="475" name="Google Shape;475;p38"/>
            <p:cNvSpPr txBox="1"/>
            <p:nvPr/>
          </p:nvSpPr>
          <p:spPr>
            <a:xfrm>
              <a:off x="0" y="-38100"/>
              <a:ext cx="735349" cy="1087106"/>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6" name="Google Shape;476;p38"/>
          <p:cNvGrpSpPr/>
          <p:nvPr/>
        </p:nvGrpSpPr>
        <p:grpSpPr>
          <a:xfrm>
            <a:off x="5280881" y="2088993"/>
            <a:ext cx="3582962" cy="5296887"/>
            <a:chOff x="0" y="-38100"/>
            <a:chExt cx="735349" cy="1087106"/>
          </a:xfrm>
        </p:grpSpPr>
        <p:sp>
          <p:nvSpPr>
            <p:cNvPr id="477" name="Google Shape;477;p38"/>
            <p:cNvSpPr/>
            <p:nvPr/>
          </p:nvSpPr>
          <p:spPr>
            <a:xfrm>
              <a:off x="0" y="0"/>
              <a:ext cx="735349" cy="1049006"/>
            </a:xfrm>
            <a:custGeom>
              <a:rect b="b" l="l" r="r" t="t"/>
              <a:pathLst>
                <a:path extrusionOk="0" h="1049006" w="735349">
                  <a:moveTo>
                    <a:pt x="0" y="0"/>
                  </a:moveTo>
                  <a:lnTo>
                    <a:pt x="735349" y="0"/>
                  </a:lnTo>
                  <a:lnTo>
                    <a:pt x="735349" y="1049006"/>
                  </a:lnTo>
                  <a:lnTo>
                    <a:pt x="0" y="1049006"/>
                  </a:lnTo>
                  <a:close/>
                </a:path>
              </a:pathLst>
            </a:custGeom>
            <a:solidFill>
              <a:srgbClr val="F6F1EB"/>
            </a:solidFill>
            <a:ln cap="sq" cmpd="sng" w="38100">
              <a:solidFill>
                <a:srgbClr val="000000"/>
              </a:solidFill>
              <a:prstDash val="solid"/>
              <a:miter lim="8000"/>
              <a:headEnd len="sm" w="sm" type="none"/>
              <a:tailEnd len="sm" w="sm" type="none"/>
            </a:ln>
          </p:spPr>
        </p:sp>
        <p:sp>
          <p:nvSpPr>
            <p:cNvPr id="478" name="Google Shape;478;p38"/>
            <p:cNvSpPr txBox="1"/>
            <p:nvPr/>
          </p:nvSpPr>
          <p:spPr>
            <a:xfrm>
              <a:off x="0" y="-38100"/>
              <a:ext cx="735349" cy="1087106"/>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9" name="Google Shape;479;p38"/>
          <p:cNvGrpSpPr/>
          <p:nvPr/>
        </p:nvGrpSpPr>
        <p:grpSpPr>
          <a:xfrm>
            <a:off x="9478226" y="2088993"/>
            <a:ext cx="3582962" cy="5296887"/>
            <a:chOff x="0" y="-38100"/>
            <a:chExt cx="735349" cy="1087106"/>
          </a:xfrm>
        </p:grpSpPr>
        <p:sp>
          <p:nvSpPr>
            <p:cNvPr id="480" name="Google Shape;480;p38"/>
            <p:cNvSpPr/>
            <p:nvPr/>
          </p:nvSpPr>
          <p:spPr>
            <a:xfrm>
              <a:off x="0" y="0"/>
              <a:ext cx="735349" cy="1049006"/>
            </a:xfrm>
            <a:custGeom>
              <a:rect b="b" l="l" r="r" t="t"/>
              <a:pathLst>
                <a:path extrusionOk="0" h="1049006" w="735349">
                  <a:moveTo>
                    <a:pt x="0" y="0"/>
                  </a:moveTo>
                  <a:lnTo>
                    <a:pt x="735349" y="0"/>
                  </a:lnTo>
                  <a:lnTo>
                    <a:pt x="735349" y="1049006"/>
                  </a:lnTo>
                  <a:lnTo>
                    <a:pt x="0" y="1049006"/>
                  </a:lnTo>
                  <a:close/>
                </a:path>
              </a:pathLst>
            </a:custGeom>
            <a:solidFill>
              <a:srgbClr val="F6F1EB"/>
            </a:solidFill>
            <a:ln cap="sq" cmpd="sng" w="38100">
              <a:solidFill>
                <a:srgbClr val="000000"/>
              </a:solidFill>
              <a:prstDash val="solid"/>
              <a:miter lim="8000"/>
              <a:headEnd len="sm" w="sm" type="none"/>
              <a:tailEnd len="sm" w="sm" type="none"/>
            </a:ln>
          </p:spPr>
        </p:sp>
        <p:sp>
          <p:nvSpPr>
            <p:cNvPr id="481" name="Google Shape;481;p38"/>
            <p:cNvSpPr txBox="1"/>
            <p:nvPr/>
          </p:nvSpPr>
          <p:spPr>
            <a:xfrm>
              <a:off x="0" y="-38100"/>
              <a:ext cx="735349" cy="1087106"/>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2" name="Google Shape;482;p38"/>
          <p:cNvGrpSpPr/>
          <p:nvPr/>
        </p:nvGrpSpPr>
        <p:grpSpPr>
          <a:xfrm>
            <a:off x="13675571" y="2088993"/>
            <a:ext cx="3582962" cy="5296887"/>
            <a:chOff x="0" y="-38100"/>
            <a:chExt cx="735349" cy="1087106"/>
          </a:xfrm>
        </p:grpSpPr>
        <p:sp>
          <p:nvSpPr>
            <p:cNvPr id="483" name="Google Shape;483;p38"/>
            <p:cNvSpPr/>
            <p:nvPr/>
          </p:nvSpPr>
          <p:spPr>
            <a:xfrm>
              <a:off x="0" y="0"/>
              <a:ext cx="735349" cy="1049006"/>
            </a:xfrm>
            <a:custGeom>
              <a:rect b="b" l="l" r="r" t="t"/>
              <a:pathLst>
                <a:path extrusionOk="0" h="1049006" w="735349">
                  <a:moveTo>
                    <a:pt x="0" y="0"/>
                  </a:moveTo>
                  <a:lnTo>
                    <a:pt x="735349" y="0"/>
                  </a:lnTo>
                  <a:lnTo>
                    <a:pt x="735349" y="1049006"/>
                  </a:lnTo>
                  <a:lnTo>
                    <a:pt x="0" y="1049006"/>
                  </a:lnTo>
                  <a:close/>
                </a:path>
              </a:pathLst>
            </a:custGeom>
            <a:solidFill>
              <a:srgbClr val="F6F1EB"/>
            </a:solidFill>
            <a:ln cap="sq" cmpd="sng" w="38100">
              <a:solidFill>
                <a:srgbClr val="000000"/>
              </a:solidFill>
              <a:prstDash val="solid"/>
              <a:miter lim="8000"/>
              <a:headEnd len="sm" w="sm" type="none"/>
              <a:tailEnd len="sm" w="sm" type="none"/>
            </a:ln>
          </p:spPr>
        </p:sp>
        <p:sp>
          <p:nvSpPr>
            <p:cNvPr id="484" name="Google Shape;484;p38"/>
            <p:cNvSpPr txBox="1"/>
            <p:nvPr/>
          </p:nvSpPr>
          <p:spPr>
            <a:xfrm>
              <a:off x="0" y="-38100"/>
              <a:ext cx="735349" cy="1087106"/>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85" name="Google Shape;485;p38"/>
          <p:cNvPicPr preferRelativeResize="0"/>
          <p:nvPr/>
        </p:nvPicPr>
        <p:blipFill rotWithShape="1">
          <a:blip r:embed="rId3">
            <a:alphaModFix/>
          </a:blip>
          <a:srcRect b="293" l="13117" r="1594" t="18280"/>
          <a:stretch/>
        </p:blipFill>
        <p:spPr>
          <a:xfrm>
            <a:off x="1105375" y="2292800"/>
            <a:ext cx="3543550" cy="5074926"/>
          </a:xfrm>
          <a:prstGeom prst="rect">
            <a:avLst/>
          </a:prstGeom>
          <a:noFill/>
          <a:ln>
            <a:noFill/>
          </a:ln>
        </p:spPr>
      </p:pic>
      <p:pic>
        <p:nvPicPr>
          <p:cNvPr id="486" name="Google Shape;486;p38"/>
          <p:cNvPicPr preferRelativeResize="0"/>
          <p:nvPr/>
        </p:nvPicPr>
        <p:blipFill rotWithShape="1">
          <a:blip r:embed="rId4">
            <a:alphaModFix/>
          </a:blip>
          <a:srcRect b="23658" l="8002" r="11573" t="-298"/>
          <a:stretch/>
        </p:blipFill>
        <p:spPr>
          <a:xfrm>
            <a:off x="5300588" y="2292800"/>
            <a:ext cx="3543550" cy="5074925"/>
          </a:xfrm>
          <a:prstGeom prst="rect">
            <a:avLst/>
          </a:prstGeom>
          <a:noFill/>
          <a:ln>
            <a:noFill/>
          </a:ln>
        </p:spPr>
      </p:pic>
      <p:pic>
        <p:nvPicPr>
          <p:cNvPr id="487" name="Google Shape;487;p38"/>
          <p:cNvPicPr preferRelativeResize="0"/>
          <p:nvPr/>
        </p:nvPicPr>
        <p:blipFill rotWithShape="1">
          <a:blip r:embed="rId5">
            <a:alphaModFix/>
          </a:blip>
          <a:srcRect b="-67" l="-251" r="-251" t="4107"/>
          <a:stretch/>
        </p:blipFill>
        <p:spPr>
          <a:xfrm>
            <a:off x="9489050" y="2280029"/>
            <a:ext cx="3561325" cy="5100441"/>
          </a:xfrm>
          <a:prstGeom prst="rect">
            <a:avLst/>
          </a:prstGeom>
          <a:noFill/>
          <a:ln>
            <a:noFill/>
          </a:ln>
        </p:spPr>
      </p:pic>
      <p:pic>
        <p:nvPicPr>
          <p:cNvPr id="488" name="Google Shape;488;p38"/>
          <p:cNvPicPr preferRelativeResize="0"/>
          <p:nvPr/>
        </p:nvPicPr>
        <p:blipFill rotWithShape="1">
          <a:blip r:embed="rId6">
            <a:alphaModFix/>
          </a:blip>
          <a:srcRect b="2816" l="-251" r="-251" t="1708"/>
          <a:stretch/>
        </p:blipFill>
        <p:spPr>
          <a:xfrm>
            <a:off x="13686387" y="2292800"/>
            <a:ext cx="3561325" cy="5074925"/>
          </a:xfrm>
          <a:prstGeom prst="rect">
            <a:avLst/>
          </a:prstGeom>
          <a:noFill/>
          <a:ln>
            <a:noFill/>
          </a:ln>
        </p:spPr>
      </p:pic>
      <p:sp>
        <p:nvSpPr>
          <p:cNvPr id="489" name="Google Shape;489;p38"/>
          <p:cNvSpPr txBox="1"/>
          <p:nvPr/>
        </p:nvSpPr>
        <p:spPr>
          <a:xfrm>
            <a:off x="3355042" y="8454880"/>
            <a:ext cx="1274162" cy="386080"/>
          </a:xfrm>
          <a:prstGeom prst="rect">
            <a:avLst/>
          </a:prstGeom>
          <a:noFill/>
          <a:ln>
            <a:noFill/>
          </a:ln>
        </p:spPr>
        <p:txBody>
          <a:bodyPr anchorCtr="0" anchor="t" bIns="0" lIns="0" spcFirstLastPara="1" rIns="0" wrap="square" tIns="0">
            <a:spAutoFit/>
          </a:bodyPr>
          <a:lstStyle/>
          <a:p>
            <a:pPr indent="0" lvl="0" marL="0" marR="0" rtl="0" algn="r">
              <a:lnSpc>
                <a:spcPct val="163000"/>
              </a:lnSpc>
              <a:spcBef>
                <a:spcPts val="0"/>
              </a:spcBef>
              <a:spcAft>
                <a:spcPts val="0"/>
              </a:spcAft>
              <a:buNone/>
            </a:pPr>
            <a:r>
              <a:rPr b="1" i="0" lang="en-US" sz="2000" u="none" cap="none" strike="noStrike">
                <a:solidFill>
                  <a:srgbClr val="000000"/>
                </a:solidFill>
                <a:latin typeface="Catamaran"/>
                <a:ea typeface="Catamaran"/>
                <a:cs typeface="Catamaran"/>
                <a:sym typeface="Catamaran"/>
              </a:rPr>
              <a:t>$125.50</a:t>
            </a:r>
            <a:endParaRPr/>
          </a:p>
        </p:txBody>
      </p:sp>
      <p:sp>
        <p:nvSpPr>
          <p:cNvPr id="490" name="Google Shape;490;p38"/>
          <p:cNvSpPr txBox="1"/>
          <p:nvPr/>
        </p:nvSpPr>
        <p:spPr>
          <a:xfrm>
            <a:off x="7550254" y="8454880"/>
            <a:ext cx="1274162" cy="386080"/>
          </a:xfrm>
          <a:prstGeom prst="rect">
            <a:avLst/>
          </a:prstGeom>
          <a:noFill/>
          <a:ln>
            <a:noFill/>
          </a:ln>
        </p:spPr>
        <p:txBody>
          <a:bodyPr anchorCtr="0" anchor="t" bIns="0" lIns="0" spcFirstLastPara="1" rIns="0" wrap="square" tIns="0">
            <a:spAutoFit/>
          </a:bodyPr>
          <a:lstStyle/>
          <a:p>
            <a:pPr indent="0" lvl="0" marL="0" marR="0" rtl="0" algn="r">
              <a:lnSpc>
                <a:spcPct val="163000"/>
              </a:lnSpc>
              <a:spcBef>
                <a:spcPts val="0"/>
              </a:spcBef>
              <a:spcAft>
                <a:spcPts val="0"/>
              </a:spcAft>
              <a:buNone/>
            </a:pPr>
            <a:r>
              <a:rPr b="1" i="0" lang="en-US" sz="2000" u="none" cap="none" strike="noStrike">
                <a:solidFill>
                  <a:srgbClr val="000000"/>
                </a:solidFill>
                <a:latin typeface="Catamaran"/>
                <a:ea typeface="Catamaran"/>
                <a:cs typeface="Catamaran"/>
                <a:sym typeface="Catamaran"/>
              </a:rPr>
              <a:t>$125.50</a:t>
            </a:r>
            <a:endParaRPr/>
          </a:p>
        </p:txBody>
      </p:sp>
      <p:sp>
        <p:nvSpPr>
          <p:cNvPr id="491" name="Google Shape;491;p38"/>
          <p:cNvSpPr txBox="1"/>
          <p:nvPr/>
        </p:nvSpPr>
        <p:spPr>
          <a:xfrm>
            <a:off x="11747599" y="8454880"/>
            <a:ext cx="1274162" cy="386080"/>
          </a:xfrm>
          <a:prstGeom prst="rect">
            <a:avLst/>
          </a:prstGeom>
          <a:noFill/>
          <a:ln>
            <a:noFill/>
          </a:ln>
        </p:spPr>
        <p:txBody>
          <a:bodyPr anchorCtr="0" anchor="t" bIns="0" lIns="0" spcFirstLastPara="1" rIns="0" wrap="square" tIns="0">
            <a:spAutoFit/>
          </a:bodyPr>
          <a:lstStyle/>
          <a:p>
            <a:pPr indent="0" lvl="0" marL="0" marR="0" rtl="0" algn="r">
              <a:lnSpc>
                <a:spcPct val="163000"/>
              </a:lnSpc>
              <a:spcBef>
                <a:spcPts val="0"/>
              </a:spcBef>
              <a:spcAft>
                <a:spcPts val="0"/>
              </a:spcAft>
              <a:buNone/>
            </a:pPr>
            <a:r>
              <a:rPr b="1" i="0" lang="en-US" sz="2000" u="none" cap="none" strike="noStrike">
                <a:solidFill>
                  <a:srgbClr val="000000"/>
                </a:solidFill>
                <a:latin typeface="Catamaran"/>
                <a:ea typeface="Catamaran"/>
                <a:cs typeface="Catamaran"/>
                <a:sym typeface="Catamaran"/>
              </a:rPr>
              <a:t>$125.50</a:t>
            </a:r>
            <a:endParaRPr/>
          </a:p>
        </p:txBody>
      </p:sp>
      <p:sp>
        <p:nvSpPr>
          <p:cNvPr id="492" name="Google Shape;492;p38"/>
          <p:cNvSpPr txBox="1"/>
          <p:nvPr/>
        </p:nvSpPr>
        <p:spPr>
          <a:xfrm>
            <a:off x="15944944" y="8454880"/>
            <a:ext cx="1274162" cy="386080"/>
          </a:xfrm>
          <a:prstGeom prst="rect">
            <a:avLst/>
          </a:prstGeom>
          <a:noFill/>
          <a:ln>
            <a:noFill/>
          </a:ln>
        </p:spPr>
        <p:txBody>
          <a:bodyPr anchorCtr="0" anchor="t" bIns="0" lIns="0" spcFirstLastPara="1" rIns="0" wrap="square" tIns="0">
            <a:spAutoFit/>
          </a:bodyPr>
          <a:lstStyle/>
          <a:p>
            <a:pPr indent="0" lvl="0" marL="0" marR="0" rtl="0" algn="r">
              <a:lnSpc>
                <a:spcPct val="163000"/>
              </a:lnSpc>
              <a:spcBef>
                <a:spcPts val="0"/>
              </a:spcBef>
              <a:spcAft>
                <a:spcPts val="0"/>
              </a:spcAft>
              <a:buNone/>
            </a:pPr>
            <a:r>
              <a:rPr b="1" i="0" lang="en-US" sz="2000" u="none" cap="none" strike="noStrike">
                <a:solidFill>
                  <a:srgbClr val="000000"/>
                </a:solidFill>
                <a:latin typeface="Catamaran"/>
                <a:ea typeface="Catamaran"/>
                <a:cs typeface="Catamaran"/>
                <a:sym typeface="Catamaran"/>
              </a:rPr>
              <a:t>$125.50</a:t>
            </a:r>
            <a:endParaRPr/>
          </a:p>
        </p:txBody>
      </p:sp>
      <p:cxnSp>
        <p:nvCxnSpPr>
          <p:cNvPr id="493" name="Google Shape;493;p38"/>
          <p:cNvCxnSpPr/>
          <p:nvPr/>
        </p:nvCxnSpPr>
        <p:spPr>
          <a:xfrm>
            <a:off x="1125096" y="8670610"/>
            <a:ext cx="2455723" cy="0"/>
          </a:xfrm>
          <a:prstGeom prst="straightConnector1">
            <a:avLst/>
          </a:prstGeom>
          <a:noFill/>
          <a:ln cap="flat" cmpd="sng" w="28575">
            <a:solidFill>
              <a:srgbClr val="000000"/>
            </a:solidFill>
            <a:prstDash val="solid"/>
            <a:round/>
            <a:headEnd len="sm" w="sm" type="none"/>
            <a:tailEnd len="lg" w="lg" type="oval"/>
          </a:ln>
        </p:spPr>
      </p:cxnSp>
      <p:cxnSp>
        <p:nvCxnSpPr>
          <p:cNvPr id="494" name="Google Shape;494;p38"/>
          <p:cNvCxnSpPr/>
          <p:nvPr/>
        </p:nvCxnSpPr>
        <p:spPr>
          <a:xfrm>
            <a:off x="5320308" y="8670610"/>
            <a:ext cx="2455723" cy="0"/>
          </a:xfrm>
          <a:prstGeom prst="straightConnector1">
            <a:avLst/>
          </a:prstGeom>
          <a:noFill/>
          <a:ln cap="flat" cmpd="sng" w="28575">
            <a:solidFill>
              <a:srgbClr val="000000"/>
            </a:solidFill>
            <a:prstDash val="solid"/>
            <a:round/>
            <a:headEnd len="sm" w="sm" type="none"/>
            <a:tailEnd len="lg" w="lg" type="oval"/>
          </a:ln>
        </p:spPr>
      </p:cxnSp>
      <p:cxnSp>
        <p:nvCxnSpPr>
          <p:cNvPr id="495" name="Google Shape;495;p38"/>
          <p:cNvCxnSpPr/>
          <p:nvPr/>
        </p:nvCxnSpPr>
        <p:spPr>
          <a:xfrm>
            <a:off x="9517653" y="8670610"/>
            <a:ext cx="2455723" cy="0"/>
          </a:xfrm>
          <a:prstGeom prst="straightConnector1">
            <a:avLst/>
          </a:prstGeom>
          <a:noFill/>
          <a:ln cap="flat" cmpd="sng" w="28575">
            <a:solidFill>
              <a:srgbClr val="000000"/>
            </a:solidFill>
            <a:prstDash val="solid"/>
            <a:round/>
            <a:headEnd len="sm" w="sm" type="none"/>
            <a:tailEnd len="lg" w="lg" type="oval"/>
          </a:ln>
        </p:spPr>
      </p:cxnSp>
      <p:cxnSp>
        <p:nvCxnSpPr>
          <p:cNvPr id="496" name="Google Shape;496;p38"/>
          <p:cNvCxnSpPr/>
          <p:nvPr/>
        </p:nvCxnSpPr>
        <p:spPr>
          <a:xfrm>
            <a:off x="13714998" y="8670610"/>
            <a:ext cx="2455723" cy="0"/>
          </a:xfrm>
          <a:prstGeom prst="straightConnector1">
            <a:avLst/>
          </a:prstGeom>
          <a:noFill/>
          <a:ln cap="flat" cmpd="sng" w="28575">
            <a:solidFill>
              <a:srgbClr val="000000"/>
            </a:solidFill>
            <a:prstDash val="solid"/>
            <a:round/>
            <a:headEnd len="sm" w="sm" type="none"/>
            <a:tailEnd len="lg" w="lg" type="oval"/>
          </a:ln>
        </p:spPr>
      </p:cxnSp>
      <p:grpSp>
        <p:nvGrpSpPr>
          <p:cNvPr id="497" name="Google Shape;497;p38"/>
          <p:cNvGrpSpPr/>
          <p:nvPr/>
        </p:nvGrpSpPr>
        <p:grpSpPr>
          <a:xfrm>
            <a:off x="3580819" y="2134547"/>
            <a:ext cx="1087812" cy="1128529"/>
            <a:chOff x="0" y="-38100"/>
            <a:chExt cx="286502" cy="297226"/>
          </a:xfrm>
        </p:grpSpPr>
        <p:sp>
          <p:nvSpPr>
            <p:cNvPr id="498" name="Google Shape;498;p38"/>
            <p:cNvSpPr/>
            <p:nvPr/>
          </p:nvSpPr>
          <p:spPr>
            <a:xfrm>
              <a:off x="0" y="0"/>
              <a:ext cx="286502" cy="259126"/>
            </a:xfrm>
            <a:custGeom>
              <a:rect b="b" l="l" r="r" t="t"/>
              <a:pathLst>
                <a:path extrusionOk="0" h="259126" w="286502">
                  <a:moveTo>
                    <a:pt x="0" y="0"/>
                  </a:moveTo>
                  <a:lnTo>
                    <a:pt x="286502" y="0"/>
                  </a:lnTo>
                  <a:lnTo>
                    <a:pt x="286502" y="259126"/>
                  </a:lnTo>
                  <a:lnTo>
                    <a:pt x="0" y="259126"/>
                  </a:lnTo>
                  <a:close/>
                </a:path>
              </a:pathLst>
            </a:custGeom>
            <a:solidFill>
              <a:srgbClr val="EBE2D9"/>
            </a:solidFill>
            <a:ln cap="sq" cmpd="sng" w="38100">
              <a:solidFill>
                <a:srgbClr val="000000"/>
              </a:solidFill>
              <a:prstDash val="solid"/>
              <a:miter lim="8000"/>
              <a:headEnd len="sm" w="sm" type="none"/>
              <a:tailEnd len="sm" w="sm" type="none"/>
            </a:ln>
          </p:spPr>
        </p:sp>
        <p:sp>
          <p:nvSpPr>
            <p:cNvPr id="499" name="Google Shape;499;p38"/>
            <p:cNvSpPr txBox="1"/>
            <p:nvPr/>
          </p:nvSpPr>
          <p:spPr>
            <a:xfrm>
              <a:off x="0" y="-38100"/>
              <a:ext cx="286502" cy="297226"/>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0" name="Google Shape;500;p38"/>
          <p:cNvGrpSpPr/>
          <p:nvPr/>
        </p:nvGrpSpPr>
        <p:grpSpPr>
          <a:xfrm>
            <a:off x="7776031" y="2134547"/>
            <a:ext cx="1087812" cy="1128529"/>
            <a:chOff x="0" y="-38100"/>
            <a:chExt cx="286502" cy="297226"/>
          </a:xfrm>
        </p:grpSpPr>
        <p:sp>
          <p:nvSpPr>
            <p:cNvPr id="501" name="Google Shape;501;p38"/>
            <p:cNvSpPr/>
            <p:nvPr/>
          </p:nvSpPr>
          <p:spPr>
            <a:xfrm>
              <a:off x="0" y="0"/>
              <a:ext cx="286502" cy="259126"/>
            </a:xfrm>
            <a:custGeom>
              <a:rect b="b" l="l" r="r" t="t"/>
              <a:pathLst>
                <a:path extrusionOk="0" h="259126" w="286502">
                  <a:moveTo>
                    <a:pt x="0" y="0"/>
                  </a:moveTo>
                  <a:lnTo>
                    <a:pt x="286502" y="0"/>
                  </a:lnTo>
                  <a:lnTo>
                    <a:pt x="286502" y="259126"/>
                  </a:lnTo>
                  <a:lnTo>
                    <a:pt x="0" y="259126"/>
                  </a:lnTo>
                  <a:close/>
                </a:path>
              </a:pathLst>
            </a:custGeom>
            <a:solidFill>
              <a:srgbClr val="EBE2D9"/>
            </a:solidFill>
            <a:ln cap="sq" cmpd="sng" w="38100">
              <a:solidFill>
                <a:srgbClr val="000000"/>
              </a:solidFill>
              <a:prstDash val="solid"/>
              <a:miter lim="8000"/>
              <a:headEnd len="sm" w="sm" type="none"/>
              <a:tailEnd len="sm" w="sm" type="none"/>
            </a:ln>
          </p:spPr>
        </p:sp>
        <p:sp>
          <p:nvSpPr>
            <p:cNvPr id="502" name="Google Shape;502;p38"/>
            <p:cNvSpPr txBox="1"/>
            <p:nvPr/>
          </p:nvSpPr>
          <p:spPr>
            <a:xfrm>
              <a:off x="0" y="-38100"/>
              <a:ext cx="286502" cy="297226"/>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3" name="Google Shape;503;p38"/>
          <p:cNvGrpSpPr/>
          <p:nvPr/>
        </p:nvGrpSpPr>
        <p:grpSpPr>
          <a:xfrm>
            <a:off x="11973376" y="2134547"/>
            <a:ext cx="1087812" cy="1128529"/>
            <a:chOff x="0" y="-38100"/>
            <a:chExt cx="286502" cy="297226"/>
          </a:xfrm>
        </p:grpSpPr>
        <p:sp>
          <p:nvSpPr>
            <p:cNvPr id="504" name="Google Shape;504;p38"/>
            <p:cNvSpPr/>
            <p:nvPr/>
          </p:nvSpPr>
          <p:spPr>
            <a:xfrm>
              <a:off x="0" y="0"/>
              <a:ext cx="286502" cy="259126"/>
            </a:xfrm>
            <a:custGeom>
              <a:rect b="b" l="l" r="r" t="t"/>
              <a:pathLst>
                <a:path extrusionOk="0" h="259126" w="286502">
                  <a:moveTo>
                    <a:pt x="0" y="0"/>
                  </a:moveTo>
                  <a:lnTo>
                    <a:pt x="286502" y="0"/>
                  </a:lnTo>
                  <a:lnTo>
                    <a:pt x="286502" y="259126"/>
                  </a:lnTo>
                  <a:lnTo>
                    <a:pt x="0" y="259126"/>
                  </a:lnTo>
                  <a:close/>
                </a:path>
              </a:pathLst>
            </a:custGeom>
            <a:solidFill>
              <a:srgbClr val="EBE2D9"/>
            </a:solidFill>
            <a:ln cap="sq" cmpd="sng" w="38100">
              <a:solidFill>
                <a:srgbClr val="000000"/>
              </a:solidFill>
              <a:prstDash val="solid"/>
              <a:miter lim="8000"/>
              <a:headEnd len="sm" w="sm" type="none"/>
              <a:tailEnd len="sm" w="sm" type="none"/>
            </a:ln>
          </p:spPr>
        </p:sp>
        <p:sp>
          <p:nvSpPr>
            <p:cNvPr id="505" name="Google Shape;505;p38"/>
            <p:cNvSpPr txBox="1"/>
            <p:nvPr/>
          </p:nvSpPr>
          <p:spPr>
            <a:xfrm>
              <a:off x="0" y="-38100"/>
              <a:ext cx="286502" cy="297226"/>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6" name="Google Shape;506;p38"/>
          <p:cNvGrpSpPr/>
          <p:nvPr/>
        </p:nvGrpSpPr>
        <p:grpSpPr>
          <a:xfrm>
            <a:off x="16170721" y="2134547"/>
            <a:ext cx="1087812" cy="1128529"/>
            <a:chOff x="0" y="-38100"/>
            <a:chExt cx="286502" cy="297226"/>
          </a:xfrm>
        </p:grpSpPr>
        <p:sp>
          <p:nvSpPr>
            <p:cNvPr id="507" name="Google Shape;507;p38"/>
            <p:cNvSpPr/>
            <p:nvPr/>
          </p:nvSpPr>
          <p:spPr>
            <a:xfrm>
              <a:off x="0" y="0"/>
              <a:ext cx="286502" cy="259126"/>
            </a:xfrm>
            <a:custGeom>
              <a:rect b="b" l="l" r="r" t="t"/>
              <a:pathLst>
                <a:path extrusionOk="0" h="259126" w="286502">
                  <a:moveTo>
                    <a:pt x="0" y="0"/>
                  </a:moveTo>
                  <a:lnTo>
                    <a:pt x="286502" y="0"/>
                  </a:lnTo>
                  <a:lnTo>
                    <a:pt x="286502" y="259126"/>
                  </a:lnTo>
                  <a:lnTo>
                    <a:pt x="0" y="259126"/>
                  </a:lnTo>
                  <a:close/>
                </a:path>
              </a:pathLst>
            </a:custGeom>
            <a:solidFill>
              <a:srgbClr val="EBE2D9"/>
            </a:solidFill>
            <a:ln cap="sq" cmpd="sng" w="38100">
              <a:solidFill>
                <a:srgbClr val="000000"/>
              </a:solidFill>
              <a:prstDash val="solid"/>
              <a:miter lim="8000"/>
              <a:headEnd len="sm" w="sm" type="none"/>
              <a:tailEnd len="sm" w="sm" type="none"/>
            </a:ln>
          </p:spPr>
        </p:sp>
        <p:sp>
          <p:nvSpPr>
            <p:cNvPr id="508" name="Google Shape;508;p38"/>
            <p:cNvSpPr txBox="1"/>
            <p:nvPr/>
          </p:nvSpPr>
          <p:spPr>
            <a:xfrm>
              <a:off x="0" y="-38100"/>
              <a:ext cx="286502" cy="297226"/>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9" name="Google Shape;509;p38"/>
          <p:cNvSpPr txBox="1"/>
          <p:nvPr/>
        </p:nvSpPr>
        <p:spPr>
          <a:xfrm>
            <a:off x="1691086" y="606634"/>
            <a:ext cx="14905827" cy="1228090"/>
          </a:xfrm>
          <a:prstGeom prst="rect">
            <a:avLst/>
          </a:prstGeom>
          <a:noFill/>
          <a:ln>
            <a:noFill/>
          </a:ln>
        </p:spPr>
        <p:txBody>
          <a:bodyPr anchorCtr="0" anchor="t" bIns="0" lIns="0" spcFirstLastPara="1" rIns="0" wrap="square" tIns="0">
            <a:spAutoFit/>
          </a:bodyPr>
          <a:lstStyle/>
          <a:p>
            <a:pPr indent="0" lvl="0" marL="0" marR="0" rtl="0" algn="ctr">
              <a:lnSpc>
                <a:spcPct val="121002"/>
              </a:lnSpc>
              <a:spcBef>
                <a:spcPts val="0"/>
              </a:spcBef>
              <a:spcAft>
                <a:spcPts val="0"/>
              </a:spcAft>
              <a:buNone/>
            </a:pPr>
            <a:r>
              <a:rPr b="0" i="0" lang="en-US" sz="7999" u="none" cap="none" strike="noStrike">
                <a:solidFill>
                  <a:srgbClr val="000000"/>
                </a:solidFill>
                <a:latin typeface="Lora"/>
                <a:ea typeface="Lora"/>
                <a:cs typeface="Lora"/>
                <a:sym typeface="Lora"/>
              </a:rPr>
              <a:t>OUR F/W COLLECTION</a:t>
            </a:r>
            <a:endParaRPr/>
          </a:p>
        </p:txBody>
      </p:sp>
      <p:sp>
        <p:nvSpPr>
          <p:cNvPr id="510" name="Google Shape;510;p38"/>
          <p:cNvSpPr txBox="1"/>
          <p:nvPr/>
        </p:nvSpPr>
        <p:spPr>
          <a:xfrm>
            <a:off x="1125096" y="7538401"/>
            <a:ext cx="2999629" cy="413258"/>
          </a:xfrm>
          <a:prstGeom prst="rect">
            <a:avLst/>
          </a:prstGeom>
          <a:noFill/>
          <a:ln>
            <a:noFill/>
          </a:ln>
        </p:spPr>
        <p:txBody>
          <a:bodyPr anchorCtr="0" anchor="t" bIns="0" lIns="0" spcFirstLastPara="1" rIns="0" wrap="square" tIns="0">
            <a:spAutoFit/>
          </a:bodyPr>
          <a:lstStyle/>
          <a:p>
            <a:pPr indent="0" lvl="1" marL="0" marR="0" rtl="0" algn="l">
              <a:lnSpc>
                <a:spcPct val="163028"/>
              </a:lnSpc>
              <a:spcBef>
                <a:spcPts val="0"/>
              </a:spcBef>
              <a:spcAft>
                <a:spcPts val="0"/>
              </a:spcAft>
              <a:buNone/>
            </a:pPr>
            <a:r>
              <a:rPr b="1" i="0" lang="en-US" sz="2199" u="none" cap="none" strike="noStrike">
                <a:solidFill>
                  <a:srgbClr val="000000"/>
                </a:solidFill>
                <a:latin typeface="Catamaran"/>
                <a:ea typeface="Catamaran"/>
                <a:cs typeface="Catamaran"/>
                <a:sym typeface="Catamaran"/>
              </a:rPr>
              <a:t>PRODUCT NAME</a:t>
            </a:r>
            <a:endParaRPr/>
          </a:p>
        </p:txBody>
      </p:sp>
      <p:sp>
        <p:nvSpPr>
          <p:cNvPr id="511" name="Google Shape;511;p38"/>
          <p:cNvSpPr txBox="1"/>
          <p:nvPr/>
        </p:nvSpPr>
        <p:spPr>
          <a:xfrm>
            <a:off x="5320308" y="7538401"/>
            <a:ext cx="3402512" cy="413258"/>
          </a:xfrm>
          <a:prstGeom prst="rect">
            <a:avLst/>
          </a:prstGeom>
          <a:noFill/>
          <a:ln>
            <a:noFill/>
          </a:ln>
        </p:spPr>
        <p:txBody>
          <a:bodyPr anchorCtr="0" anchor="t" bIns="0" lIns="0" spcFirstLastPara="1" rIns="0" wrap="square" tIns="0">
            <a:spAutoFit/>
          </a:bodyPr>
          <a:lstStyle/>
          <a:p>
            <a:pPr indent="0" lvl="1" marL="0" marR="0" rtl="0" algn="l">
              <a:lnSpc>
                <a:spcPct val="163028"/>
              </a:lnSpc>
              <a:spcBef>
                <a:spcPts val="0"/>
              </a:spcBef>
              <a:spcAft>
                <a:spcPts val="0"/>
              </a:spcAft>
              <a:buNone/>
            </a:pPr>
            <a:r>
              <a:rPr b="1" i="0" lang="en-US" sz="2199" u="none" cap="none" strike="noStrike">
                <a:solidFill>
                  <a:srgbClr val="000000"/>
                </a:solidFill>
                <a:latin typeface="Catamaran"/>
                <a:ea typeface="Catamaran"/>
                <a:cs typeface="Catamaran"/>
                <a:sym typeface="Catamaran"/>
              </a:rPr>
              <a:t>PRODUCT NAME</a:t>
            </a:r>
            <a:endParaRPr/>
          </a:p>
        </p:txBody>
      </p:sp>
      <p:sp>
        <p:nvSpPr>
          <p:cNvPr id="512" name="Google Shape;512;p38"/>
          <p:cNvSpPr txBox="1"/>
          <p:nvPr/>
        </p:nvSpPr>
        <p:spPr>
          <a:xfrm>
            <a:off x="9517653" y="7538401"/>
            <a:ext cx="2999629" cy="413258"/>
          </a:xfrm>
          <a:prstGeom prst="rect">
            <a:avLst/>
          </a:prstGeom>
          <a:noFill/>
          <a:ln>
            <a:noFill/>
          </a:ln>
        </p:spPr>
        <p:txBody>
          <a:bodyPr anchorCtr="0" anchor="t" bIns="0" lIns="0" spcFirstLastPara="1" rIns="0" wrap="square" tIns="0">
            <a:spAutoFit/>
          </a:bodyPr>
          <a:lstStyle/>
          <a:p>
            <a:pPr indent="0" lvl="1" marL="0" marR="0" rtl="0" algn="l">
              <a:lnSpc>
                <a:spcPct val="163028"/>
              </a:lnSpc>
              <a:spcBef>
                <a:spcPts val="0"/>
              </a:spcBef>
              <a:spcAft>
                <a:spcPts val="0"/>
              </a:spcAft>
              <a:buNone/>
            </a:pPr>
            <a:r>
              <a:rPr b="1" i="0" lang="en-US" sz="2199" u="none" cap="none" strike="noStrike">
                <a:solidFill>
                  <a:srgbClr val="000000"/>
                </a:solidFill>
                <a:latin typeface="Catamaran"/>
                <a:ea typeface="Catamaran"/>
                <a:cs typeface="Catamaran"/>
                <a:sym typeface="Catamaran"/>
              </a:rPr>
              <a:t>PRODUCT NAME</a:t>
            </a:r>
            <a:endParaRPr/>
          </a:p>
        </p:txBody>
      </p:sp>
      <p:sp>
        <p:nvSpPr>
          <p:cNvPr id="513" name="Google Shape;513;p38"/>
          <p:cNvSpPr txBox="1"/>
          <p:nvPr/>
        </p:nvSpPr>
        <p:spPr>
          <a:xfrm>
            <a:off x="13714998" y="7538401"/>
            <a:ext cx="2881915" cy="413258"/>
          </a:xfrm>
          <a:prstGeom prst="rect">
            <a:avLst/>
          </a:prstGeom>
          <a:noFill/>
          <a:ln>
            <a:noFill/>
          </a:ln>
        </p:spPr>
        <p:txBody>
          <a:bodyPr anchorCtr="0" anchor="t" bIns="0" lIns="0" spcFirstLastPara="1" rIns="0" wrap="square" tIns="0">
            <a:spAutoFit/>
          </a:bodyPr>
          <a:lstStyle/>
          <a:p>
            <a:pPr indent="0" lvl="1" marL="0" marR="0" rtl="0" algn="l">
              <a:lnSpc>
                <a:spcPct val="163028"/>
              </a:lnSpc>
              <a:spcBef>
                <a:spcPts val="0"/>
              </a:spcBef>
              <a:spcAft>
                <a:spcPts val="0"/>
              </a:spcAft>
              <a:buNone/>
            </a:pPr>
            <a:r>
              <a:rPr b="1" i="0" lang="en-US" sz="2199" u="none" cap="none" strike="noStrike">
                <a:solidFill>
                  <a:srgbClr val="000000"/>
                </a:solidFill>
                <a:latin typeface="Catamaran"/>
                <a:ea typeface="Catamaran"/>
                <a:cs typeface="Catamaran"/>
                <a:sym typeface="Catamaran"/>
              </a:rPr>
              <a:t>PRODUCT NAME</a:t>
            </a:r>
            <a:endParaRPr/>
          </a:p>
        </p:txBody>
      </p:sp>
      <p:sp>
        <p:nvSpPr>
          <p:cNvPr id="514" name="Google Shape;514;p38"/>
          <p:cNvSpPr txBox="1"/>
          <p:nvPr/>
        </p:nvSpPr>
        <p:spPr>
          <a:xfrm>
            <a:off x="1125096" y="8006423"/>
            <a:ext cx="3543535" cy="337820"/>
          </a:xfrm>
          <a:prstGeom prst="rect">
            <a:avLst/>
          </a:prstGeom>
          <a:noFill/>
          <a:ln>
            <a:noFill/>
          </a:ln>
        </p:spPr>
        <p:txBody>
          <a:bodyPr anchorCtr="0" anchor="t" bIns="0" lIns="0" spcFirstLastPara="1" rIns="0" wrap="square" tIns="0">
            <a:spAutoFit/>
          </a:bodyPr>
          <a:lstStyle/>
          <a:p>
            <a:pPr indent="0" lvl="0" marL="0" marR="0" rtl="0" algn="l">
              <a:lnSpc>
                <a:spcPct val="137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Describe the product here.</a:t>
            </a:r>
            <a:endParaRPr/>
          </a:p>
        </p:txBody>
      </p:sp>
      <p:sp>
        <p:nvSpPr>
          <p:cNvPr id="515" name="Google Shape;515;p38"/>
          <p:cNvSpPr txBox="1"/>
          <p:nvPr/>
        </p:nvSpPr>
        <p:spPr>
          <a:xfrm>
            <a:off x="5320308" y="8006423"/>
            <a:ext cx="3543535" cy="337820"/>
          </a:xfrm>
          <a:prstGeom prst="rect">
            <a:avLst/>
          </a:prstGeom>
          <a:noFill/>
          <a:ln>
            <a:noFill/>
          </a:ln>
        </p:spPr>
        <p:txBody>
          <a:bodyPr anchorCtr="0" anchor="t" bIns="0" lIns="0" spcFirstLastPara="1" rIns="0" wrap="square" tIns="0">
            <a:spAutoFit/>
          </a:bodyPr>
          <a:lstStyle/>
          <a:p>
            <a:pPr indent="0" lvl="0" marL="0" marR="0" rtl="0" algn="l">
              <a:lnSpc>
                <a:spcPct val="137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Describe the product here.</a:t>
            </a:r>
            <a:endParaRPr/>
          </a:p>
        </p:txBody>
      </p:sp>
      <p:sp>
        <p:nvSpPr>
          <p:cNvPr id="516" name="Google Shape;516;p38"/>
          <p:cNvSpPr txBox="1"/>
          <p:nvPr/>
        </p:nvSpPr>
        <p:spPr>
          <a:xfrm>
            <a:off x="9517653" y="8006423"/>
            <a:ext cx="3543535" cy="337820"/>
          </a:xfrm>
          <a:prstGeom prst="rect">
            <a:avLst/>
          </a:prstGeom>
          <a:noFill/>
          <a:ln>
            <a:noFill/>
          </a:ln>
        </p:spPr>
        <p:txBody>
          <a:bodyPr anchorCtr="0" anchor="t" bIns="0" lIns="0" spcFirstLastPara="1" rIns="0" wrap="square" tIns="0">
            <a:spAutoFit/>
          </a:bodyPr>
          <a:lstStyle/>
          <a:p>
            <a:pPr indent="0" lvl="0" marL="0" marR="0" rtl="0" algn="l">
              <a:lnSpc>
                <a:spcPct val="137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Describe the product here.</a:t>
            </a:r>
            <a:endParaRPr/>
          </a:p>
        </p:txBody>
      </p:sp>
      <p:sp>
        <p:nvSpPr>
          <p:cNvPr id="517" name="Google Shape;517;p38"/>
          <p:cNvSpPr txBox="1"/>
          <p:nvPr/>
        </p:nvSpPr>
        <p:spPr>
          <a:xfrm>
            <a:off x="13714998" y="8006423"/>
            <a:ext cx="3543535" cy="337820"/>
          </a:xfrm>
          <a:prstGeom prst="rect">
            <a:avLst/>
          </a:prstGeom>
          <a:noFill/>
          <a:ln>
            <a:noFill/>
          </a:ln>
        </p:spPr>
        <p:txBody>
          <a:bodyPr anchorCtr="0" anchor="t" bIns="0" lIns="0" spcFirstLastPara="1" rIns="0" wrap="square" tIns="0">
            <a:spAutoFit/>
          </a:bodyPr>
          <a:lstStyle/>
          <a:p>
            <a:pPr indent="0" lvl="0" marL="0" marR="0" rtl="0" algn="l">
              <a:lnSpc>
                <a:spcPct val="137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Describe the product here.</a:t>
            </a:r>
            <a:endParaRPr/>
          </a:p>
        </p:txBody>
      </p:sp>
      <p:sp>
        <p:nvSpPr>
          <p:cNvPr id="518" name="Google Shape;518;p38"/>
          <p:cNvSpPr txBox="1"/>
          <p:nvPr/>
        </p:nvSpPr>
        <p:spPr>
          <a:xfrm>
            <a:off x="3580819" y="2535009"/>
            <a:ext cx="1166878" cy="472265"/>
          </a:xfrm>
          <a:prstGeom prst="rect">
            <a:avLst/>
          </a:prstGeom>
          <a:noFill/>
          <a:ln>
            <a:noFill/>
          </a:ln>
        </p:spPr>
        <p:txBody>
          <a:bodyPr anchorCtr="0" anchor="t" bIns="0" lIns="0" spcFirstLastPara="1" rIns="0" wrap="square" tIns="0">
            <a:spAutoFit/>
          </a:bodyPr>
          <a:lstStyle/>
          <a:p>
            <a:pPr indent="0" lvl="0" marL="0" marR="0" rtl="0" algn="ctr">
              <a:lnSpc>
                <a:spcPct val="121000"/>
              </a:lnSpc>
              <a:spcBef>
                <a:spcPts val="0"/>
              </a:spcBef>
              <a:spcAft>
                <a:spcPts val="0"/>
              </a:spcAft>
              <a:buNone/>
            </a:pPr>
            <a:r>
              <a:rPr b="0" i="0" lang="en-US" sz="3138" u="none" cap="none" strike="noStrike">
                <a:solidFill>
                  <a:srgbClr val="000000"/>
                </a:solidFill>
                <a:latin typeface="Lora"/>
                <a:ea typeface="Lora"/>
                <a:cs typeface="Lora"/>
                <a:sym typeface="Lora"/>
              </a:rPr>
              <a:t>25%</a:t>
            </a:r>
            <a:endParaRPr/>
          </a:p>
        </p:txBody>
      </p:sp>
      <p:sp>
        <p:nvSpPr>
          <p:cNvPr id="519" name="Google Shape;519;p38"/>
          <p:cNvSpPr txBox="1"/>
          <p:nvPr/>
        </p:nvSpPr>
        <p:spPr>
          <a:xfrm>
            <a:off x="7776031" y="2535009"/>
            <a:ext cx="1166878" cy="472265"/>
          </a:xfrm>
          <a:prstGeom prst="rect">
            <a:avLst/>
          </a:prstGeom>
          <a:noFill/>
          <a:ln>
            <a:noFill/>
          </a:ln>
        </p:spPr>
        <p:txBody>
          <a:bodyPr anchorCtr="0" anchor="t" bIns="0" lIns="0" spcFirstLastPara="1" rIns="0" wrap="square" tIns="0">
            <a:spAutoFit/>
          </a:bodyPr>
          <a:lstStyle/>
          <a:p>
            <a:pPr indent="0" lvl="0" marL="0" marR="0" rtl="0" algn="ctr">
              <a:lnSpc>
                <a:spcPct val="121000"/>
              </a:lnSpc>
              <a:spcBef>
                <a:spcPts val="0"/>
              </a:spcBef>
              <a:spcAft>
                <a:spcPts val="0"/>
              </a:spcAft>
              <a:buNone/>
            </a:pPr>
            <a:r>
              <a:rPr b="0" i="0" lang="en-US" sz="3138" u="none" cap="none" strike="noStrike">
                <a:solidFill>
                  <a:srgbClr val="000000"/>
                </a:solidFill>
                <a:latin typeface="Lora"/>
                <a:ea typeface="Lora"/>
                <a:cs typeface="Lora"/>
                <a:sym typeface="Lora"/>
              </a:rPr>
              <a:t>15%</a:t>
            </a:r>
            <a:endParaRPr/>
          </a:p>
        </p:txBody>
      </p:sp>
      <p:sp>
        <p:nvSpPr>
          <p:cNvPr id="520" name="Google Shape;520;p38"/>
          <p:cNvSpPr txBox="1"/>
          <p:nvPr/>
        </p:nvSpPr>
        <p:spPr>
          <a:xfrm>
            <a:off x="11973376" y="2535009"/>
            <a:ext cx="1166878" cy="472265"/>
          </a:xfrm>
          <a:prstGeom prst="rect">
            <a:avLst/>
          </a:prstGeom>
          <a:noFill/>
          <a:ln>
            <a:noFill/>
          </a:ln>
        </p:spPr>
        <p:txBody>
          <a:bodyPr anchorCtr="0" anchor="t" bIns="0" lIns="0" spcFirstLastPara="1" rIns="0" wrap="square" tIns="0">
            <a:spAutoFit/>
          </a:bodyPr>
          <a:lstStyle/>
          <a:p>
            <a:pPr indent="0" lvl="0" marL="0" marR="0" rtl="0" algn="ctr">
              <a:lnSpc>
                <a:spcPct val="121000"/>
              </a:lnSpc>
              <a:spcBef>
                <a:spcPts val="0"/>
              </a:spcBef>
              <a:spcAft>
                <a:spcPts val="0"/>
              </a:spcAft>
              <a:buNone/>
            </a:pPr>
            <a:r>
              <a:rPr b="0" i="0" lang="en-US" sz="3138" u="none" cap="none" strike="noStrike">
                <a:solidFill>
                  <a:srgbClr val="000000"/>
                </a:solidFill>
                <a:latin typeface="Lora"/>
                <a:ea typeface="Lora"/>
                <a:cs typeface="Lora"/>
                <a:sym typeface="Lora"/>
              </a:rPr>
              <a:t>25%</a:t>
            </a:r>
            <a:endParaRPr/>
          </a:p>
        </p:txBody>
      </p:sp>
      <p:sp>
        <p:nvSpPr>
          <p:cNvPr id="521" name="Google Shape;521;p38"/>
          <p:cNvSpPr txBox="1"/>
          <p:nvPr/>
        </p:nvSpPr>
        <p:spPr>
          <a:xfrm>
            <a:off x="16170721" y="2535009"/>
            <a:ext cx="1166878" cy="472265"/>
          </a:xfrm>
          <a:prstGeom prst="rect">
            <a:avLst/>
          </a:prstGeom>
          <a:noFill/>
          <a:ln>
            <a:noFill/>
          </a:ln>
        </p:spPr>
        <p:txBody>
          <a:bodyPr anchorCtr="0" anchor="t" bIns="0" lIns="0" spcFirstLastPara="1" rIns="0" wrap="square" tIns="0">
            <a:spAutoFit/>
          </a:bodyPr>
          <a:lstStyle/>
          <a:p>
            <a:pPr indent="0" lvl="0" marL="0" marR="0" rtl="0" algn="ctr">
              <a:lnSpc>
                <a:spcPct val="121000"/>
              </a:lnSpc>
              <a:spcBef>
                <a:spcPts val="0"/>
              </a:spcBef>
              <a:spcAft>
                <a:spcPts val="0"/>
              </a:spcAft>
              <a:buNone/>
            </a:pPr>
            <a:r>
              <a:rPr b="0" i="0" lang="en-US" sz="3138" u="none" cap="none" strike="noStrike">
                <a:solidFill>
                  <a:srgbClr val="000000"/>
                </a:solidFill>
                <a:latin typeface="Lora"/>
                <a:ea typeface="Lora"/>
                <a:cs typeface="Lora"/>
                <a:sym typeface="Lora"/>
              </a:rPr>
              <a:t>30%</a:t>
            </a:r>
            <a:endParaRPr/>
          </a:p>
        </p:txBody>
      </p:sp>
      <p:grpSp>
        <p:nvGrpSpPr>
          <p:cNvPr id="522" name="Google Shape;522;p38"/>
          <p:cNvGrpSpPr/>
          <p:nvPr/>
        </p:nvGrpSpPr>
        <p:grpSpPr>
          <a:xfrm>
            <a:off x="950401" y="8934424"/>
            <a:ext cx="3577207" cy="664891"/>
            <a:chOff x="0" y="-38100"/>
            <a:chExt cx="942145" cy="175115"/>
          </a:xfrm>
        </p:grpSpPr>
        <p:sp>
          <p:nvSpPr>
            <p:cNvPr id="523" name="Google Shape;523;p38"/>
            <p:cNvSpPr/>
            <p:nvPr/>
          </p:nvSpPr>
          <p:spPr>
            <a:xfrm>
              <a:off x="0" y="0"/>
              <a:ext cx="942145" cy="137015"/>
            </a:xfrm>
            <a:custGeom>
              <a:rect b="b" l="l" r="r" t="t"/>
              <a:pathLst>
                <a:path extrusionOk="0" h="137015" w="942145">
                  <a:moveTo>
                    <a:pt x="68508" y="0"/>
                  </a:moveTo>
                  <a:lnTo>
                    <a:pt x="873637" y="0"/>
                  </a:lnTo>
                  <a:cubicBezTo>
                    <a:pt x="891807" y="0"/>
                    <a:pt x="909232" y="7218"/>
                    <a:pt x="922080" y="20065"/>
                  </a:cubicBezTo>
                  <a:cubicBezTo>
                    <a:pt x="934927" y="32913"/>
                    <a:pt x="942145" y="50338"/>
                    <a:pt x="942145" y="68508"/>
                  </a:cubicBezTo>
                  <a:lnTo>
                    <a:pt x="942145" y="68508"/>
                  </a:lnTo>
                  <a:cubicBezTo>
                    <a:pt x="942145" y="106343"/>
                    <a:pt x="911473" y="137015"/>
                    <a:pt x="873637" y="137015"/>
                  </a:cubicBezTo>
                  <a:lnTo>
                    <a:pt x="68508" y="137015"/>
                  </a:lnTo>
                  <a:cubicBezTo>
                    <a:pt x="30672" y="137015"/>
                    <a:pt x="0" y="106343"/>
                    <a:pt x="0" y="68508"/>
                  </a:cubicBezTo>
                  <a:lnTo>
                    <a:pt x="0" y="68508"/>
                  </a:lnTo>
                  <a:cubicBezTo>
                    <a:pt x="0" y="30672"/>
                    <a:pt x="30672" y="0"/>
                    <a:pt x="68508" y="0"/>
                  </a:cubicBezTo>
                  <a:close/>
                </a:path>
              </a:pathLst>
            </a:custGeom>
            <a:solidFill>
              <a:srgbClr val="EBE2D9"/>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38"/>
            <p:cNvSpPr txBox="1"/>
            <p:nvPr/>
          </p:nvSpPr>
          <p:spPr>
            <a:xfrm>
              <a:off x="0" y="-38100"/>
              <a:ext cx="942145" cy="17511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5" name="Google Shape;525;p38"/>
          <p:cNvSpPr txBox="1"/>
          <p:nvPr/>
        </p:nvSpPr>
        <p:spPr>
          <a:xfrm>
            <a:off x="1064275" y="9172354"/>
            <a:ext cx="3349500" cy="307800"/>
          </a:xfrm>
          <a:prstGeom prst="rect">
            <a:avLst/>
          </a:prstGeom>
          <a:noFill/>
          <a:ln>
            <a:noFill/>
          </a:ln>
        </p:spPr>
        <p:txBody>
          <a:bodyPr anchorCtr="0" anchor="t" bIns="0" lIns="0" spcFirstLastPara="1" rIns="0" wrap="square" tIns="0">
            <a:spAutoFit/>
          </a:bodyPr>
          <a:lstStyle/>
          <a:p>
            <a:pPr indent="0" lvl="1" marL="0" marR="0" rtl="0" algn="ctr">
              <a:lnSpc>
                <a:spcPct val="163000"/>
              </a:lnSpc>
              <a:spcBef>
                <a:spcPts val="0"/>
              </a:spcBef>
              <a:spcAft>
                <a:spcPts val="0"/>
              </a:spcAft>
              <a:buNone/>
            </a:pPr>
            <a:r>
              <a:rPr b="1" i="0" lang="en-US" sz="2000" u="none" cap="none" strike="noStrike">
                <a:solidFill>
                  <a:srgbClr val="000000"/>
                </a:solidFill>
                <a:latin typeface="Catamaran"/>
                <a:ea typeface="Catamaran"/>
                <a:cs typeface="Catamaran"/>
                <a:sym typeface="Catamaran"/>
              </a:rPr>
              <a:t>ADD TO YOUR FAVORITE</a:t>
            </a:r>
            <a:endParaRPr/>
          </a:p>
        </p:txBody>
      </p:sp>
      <p:grpSp>
        <p:nvGrpSpPr>
          <p:cNvPr id="526" name="Google Shape;526;p38"/>
          <p:cNvGrpSpPr/>
          <p:nvPr/>
        </p:nvGrpSpPr>
        <p:grpSpPr>
          <a:xfrm>
            <a:off x="5145613" y="8934424"/>
            <a:ext cx="3577207" cy="664891"/>
            <a:chOff x="0" y="-38100"/>
            <a:chExt cx="942145" cy="175115"/>
          </a:xfrm>
        </p:grpSpPr>
        <p:sp>
          <p:nvSpPr>
            <p:cNvPr id="527" name="Google Shape;527;p38"/>
            <p:cNvSpPr/>
            <p:nvPr/>
          </p:nvSpPr>
          <p:spPr>
            <a:xfrm>
              <a:off x="0" y="0"/>
              <a:ext cx="942145" cy="137015"/>
            </a:xfrm>
            <a:custGeom>
              <a:rect b="b" l="l" r="r" t="t"/>
              <a:pathLst>
                <a:path extrusionOk="0" h="137015" w="942145">
                  <a:moveTo>
                    <a:pt x="68508" y="0"/>
                  </a:moveTo>
                  <a:lnTo>
                    <a:pt x="873637" y="0"/>
                  </a:lnTo>
                  <a:cubicBezTo>
                    <a:pt x="891807" y="0"/>
                    <a:pt x="909232" y="7218"/>
                    <a:pt x="922080" y="20065"/>
                  </a:cubicBezTo>
                  <a:cubicBezTo>
                    <a:pt x="934927" y="32913"/>
                    <a:pt x="942145" y="50338"/>
                    <a:pt x="942145" y="68508"/>
                  </a:cubicBezTo>
                  <a:lnTo>
                    <a:pt x="942145" y="68508"/>
                  </a:lnTo>
                  <a:cubicBezTo>
                    <a:pt x="942145" y="106343"/>
                    <a:pt x="911473" y="137015"/>
                    <a:pt x="873637" y="137015"/>
                  </a:cubicBezTo>
                  <a:lnTo>
                    <a:pt x="68508" y="137015"/>
                  </a:lnTo>
                  <a:cubicBezTo>
                    <a:pt x="30672" y="137015"/>
                    <a:pt x="0" y="106343"/>
                    <a:pt x="0" y="68508"/>
                  </a:cubicBezTo>
                  <a:lnTo>
                    <a:pt x="0" y="68508"/>
                  </a:lnTo>
                  <a:cubicBezTo>
                    <a:pt x="0" y="30672"/>
                    <a:pt x="30672" y="0"/>
                    <a:pt x="68508" y="0"/>
                  </a:cubicBezTo>
                  <a:close/>
                </a:path>
              </a:pathLst>
            </a:custGeom>
            <a:solidFill>
              <a:srgbClr val="EBE2D9"/>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38"/>
            <p:cNvSpPr txBox="1"/>
            <p:nvPr/>
          </p:nvSpPr>
          <p:spPr>
            <a:xfrm>
              <a:off x="0" y="-38100"/>
              <a:ext cx="942145" cy="17511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9" name="Google Shape;529;p38"/>
          <p:cNvSpPr txBox="1"/>
          <p:nvPr/>
        </p:nvSpPr>
        <p:spPr>
          <a:xfrm>
            <a:off x="5259487" y="9172354"/>
            <a:ext cx="3349500" cy="307800"/>
          </a:xfrm>
          <a:prstGeom prst="rect">
            <a:avLst/>
          </a:prstGeom>
          <a:noFill/>
          <a:ln>
            <a:noFill/>
          </a:ln>
        </p:spPr>
        <p:txBody>
          <a:bodyPr anchorCtr="0" anchor="t" bIns="0" lIns="0" spcFirstLastPara="1" rIns="0" wrap="square" tIns="0">
            <a:spAutoFit/>
          </a:bodyPr>
          <a:lstStyle/>
          <a:p>
            <a:pPr indent="0" lvl="1" marL="0" marR="0" rtl="0" algn="ctr">
              <a:lnSpc>
                <a:spcPct val="163000"/>
              </a:lnSpc>
              <a:spcBef>
                <a:spcPts val="0"/>
              </a:spcBef>
              <a:spcAft>
                <a:spcPts val="0"/>
              </a:spcAft>
              <a:buNone/>
            </a:pPr>
            <a:r>
              <a:rPr b="1" i="0" lang="en-US" sz="2000" u="none" cap="none" strike="noStrike">
                <a:solidFill>
                  <a:srgbClr val="000000"/>
                </a:solidFill>
                <a:latin typeface="Catamaran"/>
                <a:ea typeface="Catamaran"/>
                <a:cs typeface="Catamaran"/>
                <a:sym typeface="Catamaran"/>
              </a:rPr>
              <a:t>ADD TO YOUR FAVORITE</a:t>
            </a:r>
            <a:endParaRPr/>
          </a:p>
        </p:txBody>
      </p:sp>
      <p:grpSp>
        <p:nvGrpSpPr>
          <p:cNvPr id="530" name="Google Shape;530;p38"/>
          <p:cNvGrpSpPr/>
          <p:nvPr/>
        </p:nvGrpSpPr>
        <p:grpSpPr>
          <a:xfrm>
            <a:off x="9342958" y="8934424"/>
            <a:ext cx="3577207" cy="664891"/>
            <a:chOff x="0" y="-38100"/>
            <a:chExt cx="942145" cy="175115"/>
          </a:xfrm>
        </p:grpSpPr>
        <p:sp>
          <p:nvSpPr>
            <p:cNvPr id="531" name="Google Shape;531;p38"/>
            <p:cNvSpPr/>
            <p:nvPr/>
          </p:nvSpPr>
          <p:spPr>
            <a:xfrm>
              <a:off x="0" y="0"/>
              <a:ext cx="942145" cy="137015"/>
            </a:xfrm>
            <a:custGeom>
              <a:rect b="b" l="l" r="r" t="t"/>
              <a:pathLst>
                <a:path extrusionOk="0" h="137015" w="942145">
                  <a:moveTo>
                    <a:pt x="68508" y="0"/>
                  </a:moveTo>
                  <a:lnTo>
                    <a:pt x="873637" y="0"/>
                  </a:lnTo>
                  <a:cubicBezTo>
                    <a:pt x="891807" y="0"/>
                    <a:pt x="909232" y="7218"/>
                    <a:pt x="922080" y="20065"/>
                  </a:cubicBezTo>
                  <a:cubicBezTo>
                    <a:pt x="934927" y="32913"/>
                    <a:pt x="942145" y="50338"/>
                    <a:pt x="942145" y="68508"/>
                  </a:cubicBezTo>
                  <a:lnTo>
                    <a:pt x="942145" y="68508"/>
                  </a:lnTo>
                  <a:cubicBezTo>
                    <a:pt x="942145" y="106343"/>
                    <a:pt x="911473" y="137015"/>
                    <a:pt x="873637" y="137015"/>
                  </a:cubicBezTo>
                  <a:lnTo>
                    <a:pt x="68508" y="137015"/>
                  </a:lnTo>
                  <a:cubicBezTo>
                    <a:pt x="30672" y="137015"/>
                    <a:pt x="0" y="106343"/>
                    <a:pt x="0" y="68508"/>
                  </a:cubicBezTo>
                  <a:lnTo>
                    <a:pt x="0" y="68508"/>
                  </a:lnTo>
                  <a:cubicBezTo>
                    <a:pt x="0" y="30672"/>
                    <a:pt x="30672" y="0"/>
                    <a:pt x="68508" y="0"/>
                  </a:cubicBezTo>
                  <a:close/>
                </a:path>
              </a:pathLst>
            </a:custGeom>
            <a:solidFill>
              <a:srgbClr val="EBE2D9"/>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38"/>
            <p:cNvSpPr txBox="1"/>
            <p:nvPr/>
          </p:nvSpPr>
          <p:spPr>
            <a:xfrm>
              <a:off x="0" y="-38100"/>
              <a:ext cx="942145" cy="17511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3" name="Google Shape;533;p38"/>
          <p:cNvSpPr txBox="1"/>
          <p:nvPr/>
        </p:nvSpPr>
        <p:spPr>
          <a:xfrm>
            <a:off x="9456832" y="9172354"/>
            <a:ext cx="3349500" cy="307800"/>
          </a:xfrm>
          <a:prstGeom prst="rect">
            <a:avLst/>
          </a:prstGeom>
          <a:noFill/>
          <a:ln>
            <a:noFill/>
          </a:ln>
        </p:spPr>
        <p:txBody>
          <a:bodyPr anchorCtr="0" anchor="t" bIns="0" lIns="0" spcFirstLastPara="1" rIns="0" wrap="square" tIns="0">
            <a:spAutoFit/>
          </a:bodyPr>
          <a:lstStyle/>
          <a:p>
            <a:pPr indent="0" lvl="1" marL="0" marR="0" rtl="0" algn="ctr">
              <a:lnSpc>
                <a:spcPct val="163000"/>
              </a:lnSpc>
              <a:spcBef>
                <a:spcPts val="0"/>
              </a:spcBef>
              <a:spcAft>
                <a:spcPts val="0"/>
              </a:spcAft>
              <a:buNone/>
            </a:pPr>
            <a:r>
              <a:rPr b="1" i="0" lang="en-US" sz="2000" u="none" cap="none" strike="noStrike">
                <a:solidFill>
                  <a:srgbClr val="000000"/>
                </a:solidFill>
                <a:latin typeface="Catamaran"/>
                <a:ea typeface="Catamaran"/>
                <a:cs typeface="Catamaran"/>
                <a:sym typeface="Catamaran"/>
              </a:rPr>
              <a:t>ADD TO YOUR FAVORITE</a:t>
            </a:r>
            <a:endParaRPr/>
          </a:p>
        </p:txBody>
      </p:sp>
      <p:grpSp>
        <p:nvGrpSpPr>
          <p:cNvPr id="534" name="Google Shape;534;p38"/>
          <p:cNvGrpSpPr/>
          <p:nvPr/>
        </p:nvGrpSpPr>
        <p:grpSpPr>
          <a:xfrm>
            <a:off x="13540303" y="8934424"/>
            <a:ext cx="3577207" cy="664891"/>
            <a:chOff x="0" y="-38100"/>
            <a:chExt cx="942145" cy="175115"/>
          </a:xfrm>
        </p:grpSpPr>
        <p:sp>
          <p:nvSpPr>
            <p:cNvPr id="535" name="Google Shape;535;p38"/>
            <p:cNvSpPr/>
            <p:nvPr/>
          </p:nvSpPr>
          <p:spPr>
            <a:xfrm>
              <a:off x="0" y="0"/>
              <a:ext cx="942145" cy="137015"/>
            </a:xfrm>
            <a:custGeom>
              <a:rect b="b" l="l" r="r" t="t"/>
              <a:pathLst>
                <a:path extrusionOk="0" h="137015" w="942145">
                  <a:moveTo>
                    <a:pt x="68508" y="0"/>
                  </a:moveTo>
                  <a:lnTo>
                    <a:pt x="873637" y="0"/>
                  </a:lnTo>
                  <a:cubicBezTo>
                    <a:pt x="891807" y="0"/>
                    <a:pt x="909232" y="7218"/>
                    <a:pt x="922080" y="20065"/>
                  </a:cubicBezTo>
                  <a:cubicBezTo>
                    <a:pt x="934927" y="32913"/>
                    <a:pt x="942145" y="50338"/>
                    <a:pt x="942145" y="68508"/>
                  </a:cubicBezTo>
                  <a:lnTo>
                    <a:pt x="942145" y="68508"/>
                  </a:lnTo>
                  <a:cubicBezTo>
                    <a:pt x="942145" y="106343"/>
                    <a:pt x="911473" y="137015"/>
                    <a:pt x="873637" y="137015"/>
                  </a:cubicBezTo>
                  <a:lnTo>
                    <a:pt x="68508" y="137015"/>
                  </a:lnTo>
                  <a:cubicBezTo>
                    <a:pt x="30672" y="137015"/>
                    <a:pt x="0" y="106343"/>
                    <a:pt x="0" y="68508"/>
                  </a:cubicBezTo>
                  <a:lnTo>
                    <a:pt x="0" y="68508"/>
                  </a:lnTo>
                  <a:cubicBezTo>
                    <a:pt x="0" y="30672"/>
                    <a:pt x="30672" y="0"/>
                    <a:pt x="68508" y="0"/>
                  </a:cubicBezTo>
                  <a:close/>
                </a:path>
              </a:pathLst>
            </a:custGeom>
            <a:solidFill>
              <a:srgbClr val="EBE2D9"/>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38"/>
            <p:cNvSpPr txBox="1"/>
            <p:nvPr/>
          </p:nvSpPr>
          <p:spPr>
            <a:xfrm>
              <a:off x="0" y="-38100"/>
              <a:ext cx="942145" cy="17511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7" name="Google Shape;537;p38"/>
          <p:cNvSpPr txBox="1"/>
          <p:nvPr/>
        </p:nvSpPr>
        <p:spPr>
          <a:xfrm>
            <a:off x="13654177" y="9172354"/>
            <a:ext cx="3349500" cy="307800"/>
          </a:xfrm>
          <a:prstGeom prst="rect">
            <a:avLst/>
          </a:prstGeom>
          <a:noFill/>
          <a:ln>
            <a:noFill/>
          </a:ln>
        </p:spPr>
        <p:txBody>
          <a:bodyPr anchorCtr="0" anchor="t" bIns="0" lIns="0" spcFirstLastPara="1" rIns="0" wrap="square" tIns="0">
            <a:spAutoFit/>
          </a:bodyPr>
          <a:lstStyle/>
          <a:p>
            <a:pPr indent="0" lvl="1" marL="0" marR="0" rtl="0" algn="ctr">
              <a:lnSpc>
                <a:spcPct val="163000"/>
              </a:lnSpc>
              <a:spcBef>
                <a:spcPts val="0"/>
              </a:spcBef>
              <a:spcAft>
                <a:spcPts val="0"/>
              </a:spcAft>
              <a:buNone/>
            </a:pPr>
            <a:r>
              <a:rPr b="1" i="0" lang="en-US" sz="2000" u="none" cap="none" strike="noStrike">
                <a:solidFill>
                  <a:srgbClr val="000000"/>
                </a:solidFill>
                <a:latin typeface="Catamaran"/>
                <a:ea typeface="Catamaran"/>
                <a:cs typeface="Catamaran"/>
                <a:sym typeface="Catamaran"/>
              </a:rPr>
              <a:t>ADD TO YOUR FAVORITE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2D9"/>
        </a:solidFill>
      </p:bgPr>
    </p:bg>
    <p:spTree>
      <p:nvGrpSpPr>
        <p:cNvPr id="541" name="Shape 541"/>
        <p:cNvGrpSpPr/>
        <p:nvPr/>
      </p:nvGrpSpPr>
      <p:grpSpPr>
        <a:xfrm>
          <a:off x="0" y="0"/>
          <a:ext cx="0" cy="0"/>
          <a:chOff x="0" y="0"/>
          <a:chExt cx="0" cy="0"/>
        </a:xfrm>
      </p:grpSpPr>
      <p:grpSp>
        <p:nvGrpSpPr>
          <p:cNvPr id="542" name="Google Shape;542;p39"/>
          <p:cNvGrpSpPr/>
          <p:nvPr/>
        </p:nvGrpSpPr>
        <p:grpSpPr>
          <a:xfrm>
            <a:off x="1028700" y="4552104"/>
            <a:ext cx="2978070" cy="1177936"/>
            <a:chOff x="0" y="-38100"/>
            <a:chExt cx="670611" cy="265251"/>
          </a:xfrm>
        </p:grpSpPr>
        <p:sp>
          <p:nvSpPr>
            <p:cNvPr id="543" name="Google Shape;543;p39"/>
            <p:cNvSpPr/>
            <p:nvPr/>
          </p:nvSpPr>
          <p:spPr>
            <a:xfrm>
              <a:off x="0" y="0"/>
              <a:ext cx="670611" cy="227151"/>
            </a:xfrm>
            <a:custGeom>
              <a:rect b="b" l="l" r="r" t="t"/>
              <a:pathLst>
                <a:path extrusionOk="0" h="227151" w="670611">
                  <a:moveTo>
                    <a:pt x="0" y="0"/>
                  </a:moveTo>
                  <a:lnTo>
                    <a:pt x="670611" y="0"/>
                  </a:lnTo>
                  <a:lnTo>
                    <a:pt x="670611" y="227151"/>
                  </a:lnTo>
                  <a:lnTo>
                    <a:pt x="0" y="227151"/>
                  </a:lnTo>
                  <a:close/>
                </a:path>
              </a:pathLst>
            </a:custGeom>
            <a:solidFill>
              <a:srgbClr val="000000">
                <a:alpha val="0"/>
              </a:srgbClr>
            </a:solidFill>
            <a:ln cap="sq" cmpd="sng" w="38100">
              <a:solidFill>
                <a:srgbClr val="000000"/>
              </a:solidFill>
              <a:prstDash val="solid"/>
              <a:miter lim="8000"/>
              <a:headEnd len="sm" w="sm" type="none"/>
              <a:tailEnd len="sm" w="sm" type="none"/>
            </a:ln>
          </p:spPr>
        </p:sp>
        <p:sp>
          <p:nvSpPr>
            <p:cNvPr id="544" name="Google Shape;544;p39"/>
            <p:cNvSpPr txBox="1"/>
            <p:nvPr/>
          </p:nvSpPr>
          <p:spPr>
            <a:xfrm>
              <a:off x="0" y="-38100"/>
              <a:ext cx="670611" cy="265251"/>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45" name="Google Shape;545;p39"/>
          <p:cNvPicPr preferRelativeResize="0"/>
          <p:nvPr/>
        </p:nvPicPr>
        <p:blipFill rotWithShape="1">
          <a:blip r:embed="rId3">
            <a:alphaModFix/>
          </a:blip>
          <a:srcRect b="65178" l="54898" r="26670" t="25681"/>
          <a:stretch/>
        </p:blipFill>
        <p:spPr>
          <a:xfrm>
            <a:off x="1048487" y="4739950"/>
            <a:ext cx="2938500" cy="971452"/>
          </a:xfrm>
          <a:prstGeom prst="rect">
            <a:avLst/>
          </a:prstGeom>
          <a:noFill/>
          <a:ln>
            <a:noFill/>
          </a:ln>
        </p:spPr>
      </p:pic>
      <p:grpSp>
        <p:nvGrpSpPr>
          <p:cNvPr id="546" name="Google Shape;546;p39"/>
          <p:cNvGrpSpPr/>
          <p:nvPr/>
        </p:nvGrpSpPr>
        <p:grpSpPr>
          <a:xfrm>
            <a:off x="5587072" y="5941844"/>
            <a:ext cx="2978070" cy="1177936"/>
            <a:chOff x="0" y="-38100"/>
            <a:chExt cx="670611" cy="265251"/>
          </a:xfrm>
        </p:grpSpPr>
        <p:sp>
          <p:nvSpPr>
            <p:cNvPr id="547" name="Google Shape;547;p39"/>
            <p:cNvSpPr/>
            <p:nvPr/>
          </p:nvSpPr>
          <p:spPr>
            <a:xfrm>
              <a:off x="0" y="0"/>
              <a:ext cx="670611" cy="227151"/>
            </a:xfrm>
            <a:custGeom>
              <a:rect b="b" l="l" r="r" t="t"/>
              <a:pathLst>
                <a:path extrusionOk="0" h="227151" w="670611">
                  <a:moveTo>
                    <a:pt x="0" y="0"/>
                  </a:moveTo>
                  <a:lnTo>
                    <a:pt x="670611" y="0"/>
                  </a:lnTo>
                  <a:lnTo>
                    <a:pt x="670611" y="227151"/>
                  </a:lnTo>
                  <a:lnTo>
                    <a:pt x="0" y="227151"/>
                  </a:lnTo>
                  <a:close/>
                </a:path>
              </a:pathLst>
            </a:custGeom>
            <a:solidFill>
              <a:srgbClr val="000000">
                <a:alpha val="0"/>
              </a:srgbClr>
            </a:solidFill>
            <a:ln cap="sq" cmpd="sng" w="38100">
              <a:solidFill>
                <a:srgbClr val="000000"/>
              </a:solidFill>
              <a:prstDash val="solid"/>
              <a:miter lim="8000"/>
              <a:headEnd len="sm" w="sm" type="none"/>
              <a:tailEnd len="sm" w="sm" type="none"/>
            </a:ln>
          </p:spPr>
        </p:sp>
        <p:sp>
          <p:nvSpPr>
            <p:cNvPr id="548" name="Google Shape;548;p39"/>
            <p:cNvSpPr txBox="1"/>
            <p:nvPr/>
          </p:nvSpPr>
          <p:spPr>
            <a:xfrm>
              <a:off x="0" y="-38100"/>
              <a:ext cx="670611" cy="265251"/>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49" name="Google Shape;549;p39"/>
          <p:cNvPicPr preferRelativeResize="0"/>
          <p:nvPr/>
        </p:nvPicPr>
        <p:blipFill rotWithShape="1">
          <a:blip r:embed="rId4">
            <a:alphaModFix/>
          </a:blip>
          <a:srcRect b="61321" l="23379" r="64488" t="32661"/>
          <a:stretch/>
        </p:blipFill>
        <p:spPr>
          <a:xfrm>
            <a:off x="5606350" y="6129687"/>
            <a:ext cx="2938500" cy="971452"/>
          </a:xfrm>
          <a:prstGeom prst="rect">
            <a:avLst/>
          </a:prstGeom>
          <a:noFill/>
          <a:ln>
            <a:noFill/>
          </a:ln>
        </p:spPr>
      </p:pic>
      <p:pic>
        <p:nvPicPr>
          <p:cNvPr id="550" name="Google Shape;550;p39"/>
          <p:cNvPicPr preferRelativeResize="0"/>
          <p:nvPr/>
        </p:nvPicPr>
        <p:blipFill rotWithShape="1">
          <a:blip r:embed="rId3">
            <a:alphaModFix/>
          </a:blip>
          <a:srcRect b="0" l="15321" r="28663" t="0"/>
          <a:stretch/>
        </p:blipFill>
        <p:spPr>
          <a:xfrm>
            <a:off x="9644780" y="0"/>
            <a:ext cx="8643220" cy="10287000"/>
          </a:xfrm>
          <a:prstGeom prst="rect">
            <a:avLst/>
          </a:prstGeom>
          <a:noFill/>
          <a:ln>
            <a:noFill/>
          </a:ln>
        </p:spPr>
      </p:pic>
      <p:grpSp>
        <p:nvGrpSpPr>
          <p:cNvPr id="551" name="Google Shape;551;p39"/>
          <p:cNvGrpSpPr/>
          <p:nvPr/>
        </p:nvGrpSpPr>
        <p:grpSpPr>
          <a:xfrm>
            <a:off x="1028700" y="7523242"/>
            <a:ext cx="473600" cy="473600"/>
            <a:chOff x="0" y="0"/>
            <a:chExt cx="812800" cy="812800"/>
          </a:xfrm>
        </p:grpSpPr>
        <p:sp>
          <p:nvSpPr>
            <p:cNvPr id="552" name="Google Shape;552;p3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F9161"/>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3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4" name="Google Shape;554;p39"/>
          <p:cNvGrpSpPr/>
          <p:nvPr/>
        </p:nvGrpSpPr>
        <p:grpSpPr>
          <a:xfrm>
            <a:off x="5587072" y="8912982"/>
            <a:ext cx="473600" cy="473600"/>
            <a:chOff x="0" y="0"/>
            <a:chExt cx="812800" cy="812800"/>
          </a:xfrm>
        </p:grpSpPr>
        <p:sp>
          <p:nvSpPr>
            <p:cNvPr id="555" name="Google Shape;555;p3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E2D9"/>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3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7" name="Google Shape;557;p39"/>
          <p:cNvGrpSpPr/>
          <p:nvPr/>
        </p:nvGrpSpPr>
        <p:grpSpPr>
          <a:xfrm>
            <a:off x="1654530" y="7523242"/>
            <a:ext cx="473600" cy="473600"/>
            <a:chOff x="0" y="0"/>
            <a:chExt cx="812800" cy="812800"/>
          </a:xfrm>
        </p:grpSpPr>
        <p:sp>
          <p:nvSpPr>
            <p:cNvPr id="558" name="Google Shape;558;p3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3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0" name="Google Shape;560;p39"/>
          <p:cNvGrpSpPr/>
          <p:nvPr/>
        </p:nvGrpSpPr>
        <p:grpSpPr>
          <a:xfrm>
            <a:off x="6212902" y="8912982"/>
            <a:ext cx="473600" cy="473600"/>
            <a:chOff x="0" y="0"/>
            <a:chExt cx="812800" cy="812800"/>
          </a:xfrm>
        </p:grpSpPr>
        <p:sp>
          <p:nvSpPr>
            <p:cNvPr id="561" name="Google Shape;561;p3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A4142"/>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3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3" name="Google Shape;563;p39"/>
          <p:cNvSpPr txBox="1"/>
          <p:nvPr/>
        </p:nvSpPr>
        <p:spPr>
          <a:xfrm>
            <a:off x="1028700" y="919172"/>
            <a:ext cx="6636690" cy="2456815"/>
          </a:xfrm>
          <a:prstGeom prst="rect">
            <a:avLst/>
          </a:prstGeom>
          <a:noFill/>
          <a:ln>
            <a:noFill/>
          </a:ln>
        </p:spPr>
        <p:txBody>
          <a:bodyPr anchorCtr="0" anchor="t" bIns="0" lIns="0" spcFirstLastPara="1" rIns="0" wrap="square" tIns="0">
            <a:spAutoFit/>
          </a:bodyPr>
          <a:lstStyle/>
          <a:p>
            <a:pPr indent="0" lvl="0" marL="0" marR="0" rtl="0" algn="l">
              <a:lnSpc>
                <a:spcPct val="121002"/>
              </a:lnSpc>
              <a:spcBef>
                <a:spcPts val="0"/>
              </a:spcBef>
              <a:spcAft>
                <a:spcPts val="0"/>
              </a:spcAft>
              <a:buNone/>
            </a:pPr>
            <a:r>
              <a:rPr b="0" i="0" lang="en-US" sz="7999" u="none" cap="none" strike="noStrike">
                <a:solidFill>
                  <a:srgbClr val="000000"/>
                </a:solidFill>
                <a:latin typeface="Lora"/>
                <a:ea typeface="Lora"/>
                <a:cs typeface="Lora"/>
                <a:sym typeface="Lora"/>
              </a:rPr>
              <a:t>WRITE A MAIN TITLE</a:t>
            </a:r>
            <a:endParaRPr/>
          </a:p>
        </p:txBody>
      </p:sp>
      <p:sp>
        <p:nvSpPr>
          <p:cNvPr id="564" name="Google Shape;564;p39"/>
          <p:cNvSpPr txBox="1"/>
          <p:nvPr/>
        </p:nvSpPr>
        <p:spPr>
          <a:xfrm>
            <a:off x="1028700" y="3571457"/>
            <a:ext cx="6421997" cy="386080"/>
          </a:xfrm>
          <a:prstGeom prst="rect">
            <a:avLst/>
          </a:prstGeom>
          <a:noFill/>
          <a:ln>
            <a:noFill/>
          </a:ln>
        </p:spPr>
        <p:txBody>
          <a:bodyPr anchorCtr="0" anchor="t" bIns="0" lIns="0" spcFirstLastPara="1" rIns="0" wrap="square" tIns="0">
            <a:spAutoFit/>
          </a:bodyPr>
          <a:lstStyle/>
          <a:p>
            <a:pPr indent="0" lvl="1" marL="0" marR="0" rtl="0" algn="l">
              <a:lnSpc>
                <a:spcPct val="163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Briefly elaborate on what you want to discuss.</a:t>
            </a:r>
            <a:endParaRPr/>
          </a:p>
        </p:txBody>
      </p:sp>
      <p:sp>
        <p:nvSpPr>
          <p:cNvPr id="565" name="Google Shape;565;p39"/>
          <p:cNvSpPr txBox="1"/>
          <p:nvPr/>
        </p:nvSpPr>
        <p:spPr>
          <a:xfrm>
            <a:off x="1028700" y="5998137"/>
            <a:ext cx="2938519" cy="413258"/>
          </a:xfrm>
          <a:prstGeom prst="rect">
            <a:avLst/>
          </a:prstGeom>
          <a:noFill/>
          <a:ln>
            <a:noFill/>
          </a:ln>
        </p:spPr>
        <p:txBody>
          <a:bodyPr anchorCtr="0" anchor="t" bIns="0" lIns="0" spcFirstLastPara="1" rIns="0" wrap="square" tIns="0">
            <a:spAutoFit/>
          </a:bodyPr>
          <a:lstStyle/>
          <a:p>
            <a:pPr indent="0" lvl="1" marL="0" marR="0" rtl="0" algn="l">
              <a:lnSpc>
                <a:spcPct val="163028"/>
              </a:lnSpc>
              <a:spcBef>
                <a:spcPts val="0"/>
              </a:spcBef>
              <a:spcAft>
                <a:spcPts val="0"/>
              </a:spcAft>
              <a:buNone/>
            </a:pPr>
            <a:r>
              <a:rPr b="1" i="0" lang="en-US" sz="2199" u="none" cap="none" strike="noStrike">
                <a:solidFill>
                  <a:srgbClr val="000000"/>
                </a:solidFill>
                <a:latin typeface="Catamaran"/>
                <a:ea typeface="Catamaran"/>
                <a:cs typeface="Catamaran"/>
                <a:sym typeface="Catamaran"/>
              </a:rPr>
              <a:t>PRODUCT NAME</a:t>
            </a:r>
            <a:endParaRPr/>
          </a:p>
        </p:txBody>
      </p:sp>
      <p:sp>
        <p:nvSpPr>
          <p:cNvPr id="566" name="Google Shape;566;p39"/>
          <p:cNvSpPr txBox="1"/>
          <p:nvPr/>
        </p:nvSpPr>
        <p:spPr>
          <a:xfrm>
            <a:off x="5587072" y="7387877"/>
            <a:ext cx="2938519" cy="413258"/>
          </a:xfrm>
          <a:prstGeom prst="rect">
            <a:avLst/>
          </a:prstGeom>
          <a:noFill/>
          <a:ln>
            <a:noFill/>
          </a:ln>
        </p:spPr>
        <p:txBody>
          <a:bodyPr anchorCtr="0" anchor="t" bIns="0" lIns="0" spcFirstLastPara="1" rIns="0" wrap="square" tIns="0">
            <a:spAutoFit/>
          </a:bodyPr>
          <a:lstStyle/>
          <a:p>
            <a:pPr indent="0" lvl="1" marL="0" marR="0" rtl="0" algn="l">
              <a:lnSpc>
                <a:spcPct val="163028"/>
              </a:lnSpc>
              <a:spcBef>
                <a:spcPts val="0"/>
              </a:spcBef>
              <a:spcAft>
                <a:spcPts val="0"/>
              </a:spcAft>
              <a:buNone/>
            </a:pPr>
            <a:r>
              <a:rPr b="1" i="0" lang="en-US" sz="2199" u="none" cap="none" strike="noStrike">
                <a:solidFill>
                  <a:srgbClr val="000000"/>
                </a:solidFill>
                <a:latin typeface="Catamaran"/>
                <a:ea typeface="Catamaran"/>
                <a:cs typeface="Catamaran"/>
                <a:sym typeface="Catamaran"/>
              </a:rPr>
              <a:t>PRODUCT NAME</a:t>
            </a:r>
            <a:endParaRPr/>
          </a:p>
        </p:txBody>
      </p:sp>
      <p:sp>
        <p:nvSpPr>
          <p:cNvPr id="567" name="Google Shape;567;p39"/>
          <p:cNvSpPr txBox="1"/>
          <p:nvPr/>
        </p:nvSpPr>
        <p:spPr>
          <a:xfrm>
            <a:off x="1028700" y="6556772"/>
            <a:ext cx="2938500" cy="677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Write down a short</a:t>
            </a:r>
            <a:endParaRPr/>
          </a:p>
          <a:p>
            <a:pPr indent="0" lvl="0" marL="0" marR="0" rtl="0" algn="l">
              <a:lnSpc>
                <a:spcPct val="120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description of the product.</a:t>
            </a:r>
            <a:endParaRPr/>
          </a:p>
        </p:txBody>
      </p:sp>
      <p:sp>
        <p:nvSpPr>
          <p:cNvPr id="568" name="Google Shape;568;p39"/>
          <p:cNvSpPr txBox="1"/>
          <p:nvPr/>
        </p:nvSpPr>
        <p:spPr>
          <a:xfrm>
            <a:off x="5587072" y="7946512"/>
            <a:ext cx="2938500" cy="677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Write down a short</a:t>
            </a:r>
            <a:endParaRPr/>
          </a:p>
          <a:p>
            <a:pPr indent="0" lvl="0" marL="0" marR="0" rtl="0" algn="l">
              <a:lnSpc>
                <a:spcPct val="120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description of the product.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B186"/>
        </a:solidFill>
      </p:bgPr>
    </p:bg>
    <p:spTree>
      <p:nvGrpSpPr>
        <p:cNvPr id="572" name="Shape 572"/>
        <p:cNvGrpSpPr/>
        <p:nvPr/>
      </p:nvGrpSpPr>
      <p:grpSpPr>
        <a:xfrm>
          <a:off x="0" y="0"/>
          <a:ext cx="0" cy="0"/>
          <a:chOff x="0" y="0"/>
          <a:chExt cx="0" cy="0"/>
        </a:xfrm>
      </p:grpSpPr>
      <p:grpSp>
        <p:nvGrpSpPr>
          <p:cNvPr id="573" name="Google Shape;573;p40"/>
          <p:cNvGrpSpPr/>
          <p:nvPr/>
        </p:nvGrpSpPr>
        <p:grpSpPr>
          <a:xfrm>
            <a:off x="4745405" y="1580120"/>
            <a:ext cx="8797246" cy="6982499"/>
            <a:chOff x="0" y="-38100"/>
            <a:chExt cx="2316955" cy="1839000"/>
          </a:xfrm>
        </p:grpSpPr>
        <p:sp>
          <p:nvSpPr>
            <p:cNvPr id="574" name="Google Shape;574;p40"/>
            <p:cNvSpPr/>
            <p:nvPr/>
          </p:nvSpPr>
          <p:spPr>
            <a:xfrm>
              <a:off x="0" y="0"/>
              <a:ext cx="2316955" cy="1800806"/>
            </a:xfrm>
            <a:custGeom>
              <a:rect b="b" l="l" r="r" t="t"/>
              <a:pathLst>
                <a:path extrusionOk="0" h="1800806" w="2316955">
                  <a:moveTo>
                    <a:pt x="0" y="0"/>
                  </a:moveTo>
                  <a:lnTo>
                    <a:pt x="2316955" y="0"/>
                  </a:lnTo>
                  <a:lnTo>
                    <a:pt x="2316955" y="1800806"/>
                  </a:lnTo>
                  <a:lnTo>
                    <a:pt x="0" y="1800806"/>
                  </a:lnTo>
                  <a:close/>
                </a:path>
              </a:pathLst>
            </a:custGeom>
            <a:solidFill>
              <a:srgbClr val="EBE2D9"/>
            </a:solidFill>
            <a:ln>
              <a:noFill/>
            </a:ln>
          </p:spPr>
        </p:sp>
        <p:sp>
          <p:nvSpPr>
            <p:cNvPr id="575" name="Google Shape;575;p40"/>
            <p:cNvSpPr txBox="1"/>
            <p:nvPr/>
          </p:nvSpPr>
          <p:spPr>
            <a:xfrm>
              <a:off x="0" y="-38100"/>
              <a:ext cx="2316900" cy="18390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76" name="Google Shape;576;p40"/>
          <p:cNvPicPr preferRelativeResize="0"/>
          <p:nvPr/>
        </p:nvPicPr>
        <p:blipFill rotWithShape="1">
          <a:blip r:embed="rId3">
            <a:alphaModFix/>
          </a:blip>
          <a:srcRect b="7746" l="0" r="0" t="40437"/>
          <a:stretch/>
        </p:blipFill>
        <p:spPr>
          <a:xfrm>
            <a:off x="4745405" y="1724782"/>
            <a:ext cx="8797190" cy="6837434"/>
          </a:xfrm>
          <a:prstGeom prst="rect">
            <a:avLst/>
          </a:prstGeom>
          <a:noFill/>
          <a:ln>
            <a:noFill/>
          </a:ln>
        </p:spPr>
      </p:pic>
      <p:sp>
        <p:nvSpPr>
          <p:cNvPr id="577" name="Google Shape;577;p40"/>
          <p:cNvSpPr txBox="1"/>
          <p:nvPr/>
        </p:nvSpPr>
        <p:spPr>
          <a:xfrm>
            <a:off x="772203" y="6314755"/>
            <a:ext cx="3263700" cy="2653200"/>
          </a:xfrm>
          <a:prstGeom prst="rect">
            <a:avLst/>
          </a:prstGeom>
          <a:noFill/>
          <a:ln>
            <a:noFill/>
          </a:ln>
        </p:spPr>
        <p:txBody>
          <a:bodyPr anchorCtr="0" anchor="t" bIns="0" lIns="0" spcFirstLastPara="1" rIns="0" wrap="square" tIns="0">
            <a:spAutoFit/>
          </a:bodyPr>
          <a:lstStyle/>
          <a:p>
            <a:pPr indent="0" lvl="0" marL="0" marR="0" rtl="0" algn="ctr">
              <a:lnSpc>
                <a:spcPct val="140001"/>
              </a:lnSpc>
              <a:spcBef>
                <a:spcPts val="0"/>
              </a:spcBef>
              <a:spcAft>
                <a:spcPts val="0"/>
              </a:spcAft>
              <a:buNone/>
            </a:pPr>
            <a:r>
              <a:rPr b="0" i="0" lang="en-US" sz="17237" u="none" cap="none" strike="noStrike">
                <a:solidFill>
                  <a:srgbClr val="F6F1EB"/>
                </a:solidFill>
                <a:latin typeface="Lora"/>
                <a:ea typeface="Lora"/>
                <a:cs typeface="Lora"/>
                <a:sym typeface="Lora"/>
              </a:rPr>
              <a:t>03</a:t>
            </a:r>
            <a:endParaRPr/>
          </a:p>
        </p:txBody>
      </p:sp>
      <p:sp>
        <p:nvSpPr>
          <p:cNvPr id="578" name="Google Shape;578;p40"/>
          <p:cNvSpPr txBox="1"/>
          <p:nvPr/>
        </p:nvSpPr>
        <p:spPr>
          <a:xfrm>
            <a:off x="5537764" y="766073"/>
            <a:ext cx="11721600" cy="1540800"/>
          </a:xfrm>
          <a:prstGeom prst="rect">
            <a:avLst/>
          </a:prstGeom>
          <a:noFill/>
          <a:ln>
            <a:noFill/>
          </a:ln>
        </p:spPr>
        <p:txBody>
          <a:bodyPr anchorCtr="0" anchor="t" bIns="0" lIns="0" spcFirstLastPara="1" rIns="0" wrap="square" tIns="0">
            <a:spAutoFit/>
          </a:bodyPr>
          <a:lstStyle/>
          <a:p>
            <a:pPr indent="0" lvl="0" marL="0" marR="0" rtl="0" algn="r">
              <a:lnSpc>
                <a:spcPct val="139996"/>
              </a:lnSpc>
              <a:spcBef>
                <a:spcPts val="0"/>
              </a:spcBef>
              <a:spcAft>
                <a:spcPts val="0"/>
              </a:spcAft>
              <a:buNone/>
            </a:pPr>
            <a:r>
              <a:rPr b="0" i="0" lang="en-US" sz="10011" u="none" cap="none" strike="noStrike">
                <a:solidFill>
                  <a:srgbClr val="000000"/>
                </a:solidFill>
                <a:latin typeface="Lora"/>
                <a:ea typeface="Lora"/>
                <a:cs typeface="Lora"/>
                <a:sym typeface="Lora"/>
              </a:rPr>
              <a:t>ABOUT US</a:t>
            </a:r>
            <a:endParaRPr/>
          </a:p>
        </p:txBody>
      </p:sp>
      <p:sp>
        <p:nvSpPr>
          <p:cNvPr id="579" name="Google Shape;579;p40"/>
          <p:cNvSpPr txBox="1"/>
          <p:nvPr/>
        </p:nvSpPr>
        <p:spPr>
          <a:xfrm>
            <a:off x="12293854" y="7477286"/>
            <a:ext cx="4965300" cy="1590300"/>
          </a:xfrm>
          <a:prstGeom prst="rect">
            <a:avLst/>
          </a:prstGeom>
          <a:noFill/>
          <a:ln>
            <a:noFill/>
          </a:ln>
        </p:spPr>
        <p:txBody>
          <a:bodyPr anchorCtr="0" anchor="t" bIns="0" lIns="0" spcFirstLastPara="1" rIns="0" wrap="square" tIns="0">
            <a:spAutoFit/>
          </a:bodyPr>
          <a:lstStyle/>
          <a:p>
            <a:pPr indent="0" lvl="0" marL="0" marR="0" rtl="0" algn="r">
              <a:lnSpc>
                <a:spcPct val="196000"/>
              </a:lnSpc>
              <a:spcBef>
                <a:spcPts val="0"/>
              </a:spcBef>
              <a:spcAft>
                <a:spcPts val="0"/>
              </a:spcAft>
              <a:buNone/>
            </a:pPr>
            <a:r>
              <a:rPr b="0" i="0" lang="en-US" sz="2100" u="none" cap="none" strike="noStrike">
                <a:solidFill>
                  <a:srgbClr val="423830"/>
                </a:solidFill>
                <a:latin typeface="Catamaran"/>
                <a:ea typeface="Catamaran"/>
                <a:cs typeface="Catamaran"/>
                <a:sym typeface="Catamaran"/>
              </a:rPr>
              <a:t>Lorem ipsum dolor sit amet, consectetur adipiscing elit, sed do eiusmod tempor incididunt ut labore et dolore magna aliqua.</a:t>
            </a:r>
            <a:endParaRPr/>
          </a:p>
        </p:txBody>
      </p:sp>
      <p:cxnSp>
        <p:nvCxnSpPr>
          <p:cNvPr id="580" name="Google Shape;580;p40"/>
          <p:cNvCxnSpPr/>
          <p:nvPr/>
        </p:nvCxnSpPr>
        <p:spPr>
          <a:xfrm rot="10800000">
            <a:off x="2389839" y="45"/>
            <a:ext cx="0" cy="6088500"/>
          </a:xfrm>
          <a:prstGeom prst="straightConnector1">
            <a:avLst/>
          </a:prstGeom>
          <a:noFill/>
          <a:ln cap="flat" cmpd="sng" w="28575">
            <a:solidFill>
              <a:srgbClr val="000000"/>
            </a:solidFill>
            <a:prstDash val="solid"/>
            <a:round/>
            <a:headEnd len="sm" w="sm" type="none"/>
            <a:tailEnd len="sm" w="sm" type="none"/>
          </a:ln>
        </p:spPr>
      </p:cxnSp>
      <p:cxnSp>
        <p:nvCxnSpPr>
          <p:cNvPr id="581" name="Google Shape;581;p40"/>
          <p:cNvCxnSpPr/>
          <p:nvPr/>
        </p:nvCxnSpPr>
        <p:spPr>
          <a:xfrm rot="10800000">
            <a:off x="16937928" y="2992846"/>
            <a:ext cx="0" cy="4124400"/>
          </a:xfrm>
          <a:prstGeom prst="straightConnector1">
            <a:avLst/>
          </a:prstGeom>
          <a:noFill/>
          <a:ln cap="flat" cmpd="sng" w="28575">
            <a:solidFill>
              <a:srgbClr val="000000"/>
            </a:solidFill>
            <a:prstDash val="solid"/>
            <a:round/>
            <a:headEnd len="sm" w="sm" type="none"/>
            <a:tailEnd len="sm" w="sm"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2D9"/>
        </a:solidFill>
      </p:bgPr>
    </p:bg>
    <p:spTree>
      <p:nvGrpSpPr>
        <p:cNvPr id="585" name="Shape 585"/>
        <p:cNvGrpSpPr/>
        <p:nvPr/>
      </p:nvGrpSpPr>
      <p:grpSpPr>
        <a:xfrm>
          <a:off x="0" y="0"/>
          <a:ext cx="0" cy="0"/>
          <a:chOff x="0" y="0"/>
          <a:chExt cx="0" cy="0"/>
        </a:xfrm>
      </p:grpSpPr>
      <p:pic>
        <p:nvPicPr>
          <p:cNvPr id="586" name="Google Shape;586;p41"/>
          <p:cNvPicPr preferRelativeResize="0"/>
          <p:nvPr/>
        </p:nvPicPr>
        <p:blipFill>
          <a:blip r:embed="rId3">
            <a:alphaModFix/>
          </a:blip>
          <a:stretch>
            <a:fillRect/>
          </a:stretch>
        </p:blipFill>
        <p:spPr>
          <a:xfrm>
            <a:off x="16" y="6561"/>
            <a:ext cx="9371301" cy="10285611"/>
          </a:xfrm>
          <a:prstGeom prst="rect">
            <a:avLst/>
          </a:prstGeom>
          <a:noFill/>
          <a:ln>
            <a:noFill/>
          </a:ln>
        </p:spPr>
      </p:pic>
      <p:grpSp>
        <p:nvGrpSpPr>
          <p:cNvPr id="587" name="Google Shape;587;p41"/>
          <p:cNvGrpSpPr/>
          <p:nvPr/>
        </p:nvGrpSpPr>
        <p:grpSpPr>
          <a:xfrm>
            <a:off x="12764550" y="2585208"/>
            <a:ext cx="666577" cy="666577"/>
            <a:chOff x="0" y="0"/>
            <a:chExt cx="812800" cy="812800"/>
          </a:xfrm>
        </p:grpSpPr>
        <p:sp>
          <p:nvSpPr>
            <p:cNvPr id="588" name="Google Shape;588;p4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F9161"/>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41"/>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0" name="Google Shape;590;p41"/>
          <p:cNvGrpSpPr/>
          <p:nvPr/>
        </p:nvGrpSpPr>
        <p:grpSpPr>
          <a:xfrm>
            <a:off x="12764550" y="4967425"/>
            <a:ext cx="666577" cy="666577"/>
            <a:chOff x="0" y="0"/>
            <a:chExt cx="812800" cy="812800"/>
          </a:xfrm>
        </p:grpSpPr>
        <p:sp>
          <p:nvSpPr>
            <p:cNvPr id="591" name="Google Shape;591;p4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F9161"/>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41"/>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3" name="Google Shape;593;p41"/>
          <p:cNvGrpSpPr/>
          <p:nvPr/>
        </p:nvGrpSpPr>
        <p:grpSpPr>
          <a:xfrm>
            <a:off x="12764550" y="7346387"/>
            <a:ext cx="666577" cy="666577"/>
            <a:chOff x="0" y="0"/>
            <a:chExt cx="812800" cy="812800"/>
          </a:xfrm>
        </p:grpSpPr>
        <p:sp>
          <p:nvSpPr>
            <p:cNvPr id="594" name="Google Shape;594;p4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F9161"/>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41"/>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96" name="Google Shape;596;p41"/>
          <p:cNvSpPr txBox="1"/>
          <p:nvPr/>
        </p:nvSpPr>
        <p:spPr>
          <a:xfrm>
            <a:off x="7945812" y="814193"/>
            <a:ext cx="10304100" cy="1231200"/>
          </a:xfrm>
          <a:prstGeom prst="rect">
            <a:avLst/>
          </a:prstGeom>
          <a:noFill/>
          <a:ln>
            <a:noFill/>
          </a:ln>
        </p:spPr>
        <p:txBody>
          <a:bodyPr anchorCtr="0" anchor="t" bIns="0" lIns="0" spcFirstLastPara="1" rIns="0" wrap="square" tIns="0">
            <a:spAutoFit/>
          </a:bodyPr>
          <a:lstStyle/>
          <a:p>
            <a:pPr indent="0" lvl="0" marL="0" marR="0" rtl="0" algn="ctr">
              <a:lnSpc>
                <a:spcPct val="121002"/>
              </a:lnSpc>
              <a:spcBef>
                <a:spcPts val="0"/>
              </a:spcBef>
              <a:spcAft>
                <a:spcPts val="0"/>
              </a:spcAft>
              <a:buNone/>
            </a:pPr>
            <a:r>
              <a:rPr b="0" i="0" lang="en-US" sz="7999" u="none" cap="none" strike="noStrike">
                <a:solidFill>
                  <a:srgbClr val="000000"/>
                </a:solidFill>
                <a:latin typeface="Lora"/>
                <a:ea typeface="Lora"/>
                <a:cs typeface="Lora"/>
                <a:sym typeface="Lora"/>
              </a:rPr>
              <a:t>OUR PRODUCTS</a:t>
            </a:r>
            <a:endParaRPr/>
          </a:p>
        </p:txBody>
      </p:sp>
      <p:sp>
        <p:nvSpPr>
          <p:cNvPr id="597" name="Google Shape;597;p41"/>
          <p:cNvSpPr txBox="1"/>
          <p:nvPr/>
        </p:nvSpPr>
        <p:spPr>
          <a:xfrm>
            <a:off x="10919561" y="3404995"/>
            <a:ext cx="4356600" cy="338400"/>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000000"/>
                </a:solidFill>
                <a:latin typeface="Catamaran"/>
                <a:ea typeface="Catamaran"/>
                <a:cs typeface="Catamaran"/>
                <a:sym typeface="Catamaran"/>
              </a:rPr>
              <a:t>WRITE A MAIN TITLE HERE</a:t>
            </a:r>
            <a:endParaRPr/>
          </a:p>
        </p:txBody>
      </p:sp>
      <p:sp>
        <p:nvSpPr>
          <p:cNvPr id="598" name="Google Shape;598;p41"/>
          <p:cNvSpPr txBox="1"/>
          <p:nvPr/>
        </p:nvSpPr>
        <p:spPr>
          <a:xfrm>
            <a:off x="10919561" y="5783706"/>
            <a:ext cx="4356600" cy="338400"/>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000000"/>
                </a:solidFill>
                <a:latin typeface="Catamaran"/>
                <a:ea typeface="Catamaran"/>
                <a:cs typeface="Catamaran"/>
                <a:sym typeface="Catamaran"/>
              </a:rPr>
              <a:t>WRITE A MAIN TITLE HERE</a:t>
            </a:r>
            <a:endParaRPr/>
          </a:p>
        </p:txBody>
      </p:sp>
      <p:sp>
        <p:nvSpPr>
          <p:cNvPr id="599" name="Google Shape;599;p41"/>
          <p:cNvSpPr txBox="1"/>
          <p:nvPr/>
        </p:nvSpPr>
        <p:spPr>
          <a:xfrm>
            <a:off x="10919561" y="8200698"/>
            <a:ext cx="4356600" cy="338400"/>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000000"/>
                </a:solidFill>
                <a:latin typeface="Catamaran"/>
                <a:ea typeface="Catamaran"/>
                <a:cs typeface="Catamaran"/>
                <a:sym typeface="Catamaran"/>
              </a:rPr>
              <a:t>WRITE A MAIN TITLE HERE</a:t>
            </a:r>
            <a:endParaRPr/>
          </a:p>
        </p:txBody>
      </p:sp>
      <p:sp>
        <p:nvSpPr>
          <p:cNvPr id="600" name="Google Shape;600;p41"/>
          <p:cNvSpPr txBox="1"/>
          <p:nvPr/>
        </p:nvSpPr>
        <p:spPr>
          <a:xfrm>
            <a:off x="10805794" y="3896632"/>
            <a:ext cx="4584000" cy="743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423830"/>
                </a:solidFill>
                <a:latin typeface="Catamaran"/>
                <a:ea typeface="Catamaran"/>
                <a:cs typeface="Catamaran"/>
                <a:sym typeface="Catamaran"/>
              </a:rPr>
              <a:t>Lorem ipsum dolor sit amet, consectetur adipiscing elit, sed do eiusmod tempor.</a:t>
            </a:r>
            <a:endParaRPr/>
          </a:p>
        </p:txBody>
      </p:sp>
      <p:sp>
        <p:nvSpPr>
          <p:cNvPr id="601" name="Google Shape;601;p41"/>
          <p:cNvSpPr txBox="1"/>
          <p:nvPr/>
        </p:nvSpPr>
        <p:spPr>
          <a:xfrm>
            <a:off x="10805794" y="6241690"/>
            <a:ext cx="4584000" cy="743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423830"/>
                </a:solidFill>
                <a:latin typeface="Catamaran"/>
                <a:ea typeface="Catamaran"/>
                <a:cs typeface="Catamaran"/>
                <a:sym typeface="Catamaran"/>
              </a:rPr>
              <a:t>Lorem ipsum dolor sit amet, consectetur adipiscing elit, sed do eiusmod tempor.</a:t>
            </a:r>
            <a:endParaRPr/>
          </a:p>
        </p:txBody>
      </p:sp>
      <p:sp>
        <p:nvSpPr>
          <p:cNvPr id="602" name="Google Shape;602;p41"/>
          <p:cNvSpPr txBox="1"/>
          <p:nvPr/>
        </p:nvSpPr>
        <p:spPr>
          <a:xfrm>
            <a:off x="10805794" y="8658682"/>
            <a:ext cx="4584000" cy="743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423830"/>
                </a:solidFill>
                <a:latin typeface="Catamaran"/>
                <a:ea typeface="Catamaran"/>
                <a:cs typeface="Catamaran"/>
                <a:sym typeface="Catamaran"/>
              </a:rPr>
              <a:t>Lorem ipsum dolor sit amet, consectetur adipiscing elit, sed do eiusmod tempor.</a:t>
            </a:r>
            <a:endParaRPr/>
          </a:p>
        </p:txBody>
      </p:sp>
      <p:sp>
        <p:nvSpPr>
          <p:cNvPr id="603" name="Google Shape;603;p41"/>
          <p:cNvSpPr txBox="1"/>
          <p:nvPr/>
        </p:nvSpPr>
        <p:spPr>
          <a:xfrm>
            <a:off x="12958925" y="2758811"/>
            <a:ext cx="277800" cy="307800"/>
          </a:xfrm>
          <a:prstGeom prst="rect">
            <a:avLst/>
          </a:prstGeom>
          <a:noFill/>
          <a:ln>
            <a:noFill/>
          </a:ln>
        </p:spPr>
        <p:txBody>
          <a:bodyPr anchorCtr="0" anchor="t" bIns="0" lIns="0" spcFirstLastPara="1" rIns="0" wrap="square" tIns="0">
            <a:spAutoFit/>
          </a:bodyPr>
          <a:lstStyle/>
          <a:p>
            <a:pPr indent="0" lvl="1" marL="0" marR="0" rtl="0" algn="ctr">
              <a:lnSpc>
                <a:spcPct val="163000"/>
              </a:lnSpc>
              <a:spcBef>
                <a:spcPts val="0"/>
              </a:spcBef>
              <a:spcAft>
                <a:spcPts val="0"/>
              </a:spcAft>
              <a:buNone/>
            </a:pPr>
            <a:r>
              <a:rPr b="1" i="0" lang="en-US" sz="2000" u="none" cap="none" strike="noStrike">
                <a:solidFill>
                  <a:srgbClr val="000000"/>
                </a:solidFill>
                <a:latin typeface="Catamaran"/>
                <a:ea typeface="Catamaran"/>
                <a:cs typeface="Catamaran"/>
                <a:sym typeface="Catamaran"/>
              </a:rPr>
              <a:t>01</a:t>
            </a:r>
            <a:endParaRPr/>
          </a:p>
        </p:txBody>
      </p:sp>
      <p:sp>
        <p:nvSpPr>
          <p:cNvPr id="604" name="Google Shape;604;p41"/>
          <p:cNvSpPr txBox="1"/>
          <p:nvPr/>
        </p:nvSpPr>
        <p:spPr>
          <a:xfrm>
            <a:off x="12943782" y="5141029"/>
            <a:ext cx="308100" cy="307800"/>
          </a:xfrm>
          <a:prstGeom prst="rect">
            <a:avLst/>
          </a:prstGeom>
          <a:noFill/>
          <a:ln>
            <a:noFill/>
          </a:ln>
        </p:spPr>
        <p:txBody>
          <a:bodyPr anchorCtr="0" anchor="t" bIns="0" lIns="0" spcFirstLastPara="1" rIns="0" wrap="square" tIns="0">
            <a:spAutoFit/>
          </a:bodyPr>
          <a:lstStyle/>
          <a:p>
            <a:pPr indent="0" lvl="1" marL="0" marR="0" rtl="0" algn="ctr">
              <a:lnSpc>
                <a:spcPct val="163000"/>
              </a:lnSpc>
              <a:spcBef>
                <a:spcPts val="0"/>
              </a:spcBef>
              <a:spcAft>
                <a:spcPts val="0"/>
              </a:spcAft>
              <a:buNone/>
            </a:pPr>
            <a:r>
              <a:rPr b="1" i="0" lang="en-US" sz="2000" u="none" cap="none" strike="noStrike">
                <a:solidFill>
                  <a:srgbClr val="000000"/>
                </a:solidFill>
                <a:latin typeface="Catamaran"/>
                <a:ea typeface="Catamaran"/>
                <a:cs typeface="Catamaran"/>
                <a:sym typeface="Catamaran"/>
              </a:rPr>
              <a:t>02</a:t>
            </a:r>
            <a:endParaRPr/>
          </a:p>
        </p:txBody>
      </p:sp>
      <p:sp>
        <p:nvSpPr>
          <p:cNvPr id="605" name="Google Shape;605;p41"/>
          <p:cNvSpPr txBox="1"/>
          <p:nvPr/>
        </p:nvSpPr>
        <p:spPr>
          <a:xfrm>
            <a:off x="12944191" y="7519990"/>
            <a:ext cx="307200" cy="307800"/>
          </a:xfrm>
          <a:prstGeom prst="rect">
            <a:avLst/>
          </a:prstGeom>
          <a:noFill/>
          <a:ln>
            <a:noFill/>
          </a:ln>
        </p:spPr>
        <p:txBody>
          <a:bodyPr anchorCtr="0" anchor="t" bIns="0" lIns="0" spcFirstLastPara="1" rIns="0" wrap="square" tIns="0">
            <a:spAutoFit/>
          </a:bodyPr>
          <a:lstStyle/>
          <a:p>
            <a:pPr indent="0" lvl="1" marL="0" marR="0" rtl="0" algn="ctr">
              <a:lnSpc>
                <a:spcPct val="163000"/>
              </a:lnSpc>
              <a:spcBef>
                <a:spcPts val="0"/>
              </a:spcBef>
              <a:spcAft>
                <a:spcPts val="0"/>
              </a:spcAft>
              <a:buNone/>
            </a:pPr>
            <a:r>
              <a:rPr b="1" i="0" lang="en-US" sz="2000" u="none" cap="none" strike="noStrike">
                <a:solidFill>
                  <a:srgbClr val="000000"/>
                </a:solidFill>
                <a:latin typeface="Catamaran"/>
                <a:ea typeface="Catamaran"/>
                <a:cs typeface="Catamaran"/>
                <a:sym typeface="Catamaran"/>
              </a:rPr>
              <a:t>03</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2D9"/>
        </a:solidFill>
      </p:bgPr>
    </p:bg>
    <p:spTree>
      <p:nvGrpSpPr>
        <p:cNvPr id="609" name="Shape 609"/>
        <p:cNvGrpSpPr/>
        <p:nvPr/>
      </p:nvGrpSpPr>
      <p:grpSpPr>
        <a:xfrm>
          <a:off x="0" y="0"/>
          <a:ext cx="0" cy="0"/>
          <a:chOff x="0" y="0"/>
          <a:chExt cx="0" cy="0"/>
        </a:xfrm>
      </p:grpSpPr>
      <p:pic>
        <p:nvPicPr>
          <p:cNvPr id="610" name="Google Shape;610;p42"/>
          <p:cNvPicPr preferRelativeResize="0"/>
          <p:nvPr/>
        </p:nvPicPr>
        <p:blipFill rotWithShape="1">
          <a:blip r:embed="rId3">
            <a:alphaModFix/>
          </a:blip>
          <a:srcRect b="0" l="0" r="0" t="0"/>
          <a:stretch/>
        </p:blipFill>
        <p:spPr>
          <a:xfrm>
            <a:off x="11430000" y="0"/>
            <a:ext cx="6857999" cy="10286998"/>
          </a:xfrm>
          <a:prstGeom prst="rect">
            <a:avLst/>
          </a:prstGeom>
          <a:noFill/>
          <a:ln>
            <a:noFill/>
          </a:ln>
        </p:spPr>
      </p:pic>
      <p:grpSp>
        <p:nvGrpSpPr>
          <p:cNvPr id="611" name="Google Shape;611;p42"/>
          <p:cNvGrpSpPr/>
          <p:nvPr/>
        </p:nvGrpSpPr>
        <p:grpSpPr>
          <a:xfrm>
            <a:off x="2177853" y="3660719"/>
            <a:ext cx="1482791" cy="1482791"/>
            <a:chOff x="0" y="0"/>
            <a:chExt cx="812800" cy="812800"/>
          </a:xfrm>
        </p:grpSpPr>
        <p:sp>
          <p:nvSpPr>
            <p:cNvPr id="612" name="Google Shape;612;p4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42"/>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4" name="Google Shape;614;p42"/>
          <p:cNvGrpSpPr/>
          <p:nvPr/>
        </p:nvGrpSpPr>
        <p:grpSpPr>
          <a:xfrm>
            <a:off x="2177853" y="6802297"/>
            <a:ext cx="1482791" cy="1482791"/>
            <a:chOff x="0" y="0"/>
            <a:chExt cx="812800" cy="812800"/>
          </a:xfrm>
        </p:grpSpPr>
        <p:sp>
          <p:nvSpPr>
            <p:cNvPr id="615" name="Google Shape;615;p4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42"/>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7" name="Google Shape;617;p42"/>
          <p:cNvGrpSpPr/>
          <p:nvPr/>
        </p:nvGrpSpPr>
        <p:grpSpPr>
          <a:xfrm>
            <a:off x="7560598" y="3660719"/>
            <a:ext cx="1482791" cy="1482791"/>
            <a:chOff x="0" y="0"/>
            <a:chExt cx="812800" cy="812800"/>
          </a:xfrm>
        </p:grpSpPr>
        <p:sp>
          <p:nvSpPr>
            <p:cNvPr id="618" name="Google Shape;618;p4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42"/>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0" name="Google Shape;620;p42"/>
          <p:cNvGrpSpPr/>
          <p:nvPr/>
        </p:nvGrpSpPr>
        <p:grpSpPr>
          <a:xfrm>
            <a:off x="7560598" y="6802297"/>
            <a:ext cx="1482791" cy="1482791"/>
            <a:chOff x="0" y="0"/>
            <a:chExt cx="812800" cy="812800"/>
          </a:xfrm>
        </p:grpSpPr>
        <p:sp>
          <p:nvSpPr>
            <p:cNvPr id="621" name="Google Shape;621;p4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42"/>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23" name="Google Shape;623;p42"/>
          <p:cNvSpPr/>
          <p:nvPr/>
        </p:nvSpPr>
        <p:spPr>
          <a:xfrm>
            <a:off x="2599453" y="3870735"/>
            <a:ext cx="639582" cy="1062749"/>
          </a:xfrm>
          <a:custGeom>
            <a:rect b="b" l="l" r="r" t="t"/>
            <a:pathLst>
              <a:path extrusionOk="0" h="1062749" w="639582">
                <a:moveTo>
                  <a:pt x="0" y="0"/>
                </a:moveTo>
                <a:lnTo>
                  <a:pt x="639581" y="0"/>
                </a:lnTo>
                <a:lnTo>
                  <a:pt x="639581" y="1062749"/>
                </a:lnTo>
                <a:lnTo>
                  <a:pt x="0" y="1062749"/>
                </a:lnTo>
                <a:lnTo>
                  <a:pt x="0" y="0"/>
                </a:lnTo>
                <a:close/>
              </a:path>
            </a:pathLst>
          </a:custGeom>
          <a:blipFill rotWithShape="1">
            <a:blip r:embed="rId4">
              <a:alphaModFix/>
            </a:blip>
            <a:stretch>
              <a:fillRect b="0" l="0" r="0" t="0"/>
            </a:stretch>
          </a:blipFill>
          <a:ln>
            <a:noFill/>
          </a:ln>
        </p:spPr>
      </p:sp>
      <p:sp>
        <p:nvSpPr>
          <p:cNvPr id="624" name="Google Shape;624;p42"/>
          <p:cNvSpPr/>
          <p:nvPr/>
        </p:nvSpPr>
        <p:spPr>
          <a:xfrm>
            <a:off x="2599453" y="7087458"/>
            <a:ext cx="708401" cy="912461"/>
          </a:xfrm>
          <a:custGeom>
            <a:rect b="b" l="l" r="r" t="t"/>
            <a:pathLst>
              <a:path extrusionOk="0" h="912461" w="708401">
                <a:moveTo>
                  <a:pt x="0" y="0"/>
                </a:moveTo>
                <a:lnTo>
                  <a:pt x="708401" y="0"/>
                </a:lnTo>
                <a:lnTo>
                  <a:pt x="708401" y="912460"/>
                </a:lnTo>
                <a:lnTo>
                  <a:pt x="0" y="912460"/>
                </a:lnTo>
                <a:lnTo>
                  <a:pt x="0" y="0"/>
                </a:lnTo>
                <a:close/>
              </a:path>
            </a:pathLst>
          </a:custGeom>
          <a:blipFill rotWithShape="1">
            <a:blip r:embed="rId5">
              <a:alphaModFix/>
            </a:blip>
            <a:stretch>
              <a:fillRect b="0" l="0" r="0" t="0"/>
            </a:stretch>
          </a:blipFill>
          <a:ln>
            <a:noFill/>
          </a:ln>
        </p:spPr>
      </p:sp>
      <p:sp>
        <p:nvSpPr>
          <p:cNvPr id="625" name="Google Shape;625;p42"/>
          <p:cNvSpPr/>
          <p:nvPr/>
        </p:nvSpPr>
        <p:spPr>
          <a:xfrm>
            <a:off x="8066435" y="6999343"/>
            <a:ext cx="471106" cy="1088690"/>
          </a:xfrm>
          <a:custGeom>
            <a:rect b="b" l="l" r="r" t="t"/>
            <a:pathLst>
              <a:path extrusionOk="0" h="1088690" w="471106">
                <a:moveTo>
                  <a:pt x="0" y="0"/>
                </a:moveTo>
                <a:lnTo>
                  <a:pt x="471106" y="0"/>
                </a:lnTo>
                <a:lnTo>
                  <a:pt x="471106" y="1088690"/>
                </a:lnTo>
                <a:lnTo>
                  <a:pt x="0" y="1088690"/>
                </a:lnTo>
                <a:lnTo>
                  <a:pt x="0" y="0"/>
                </a:lnTo>
                <a:close/>
              </a:path>
            </a:pathLst>
          </a:custGeom>
          <a:blipFill rotWithShape="1">
            <a:blip r:embed="rId6">
              <a:alphaModFix/>
            </a:blip>
            <a:stretch>
              <a:fillRect b="0" l="0" r="0" t="0"/>
            </a:stretch>
          </a:blipFill>
          <a:ln>
            <a:noFill/>
          </a:ln>
        </p:spPr>
      </p:sp>
      <p:sp>
        <p:nvSpPr>
          <p:cNvPr id="626" name="Google Shape;626;p42"/>
          <p:cNvSpPr/>
          <p:nvPr/>
        </p:nvSpPr>
        <p:spPr>
          <a:xfrm>
            <a:off x="7814932" y="3935421"/>
            <a:ext cx="974112" cy="933376"/>
          </a:xfrm>
          <a:custGeom>
            <a:rect b="b" l="l" r="r" t="t"/>
            <a:pathLst>
              <a:path extrusionOk="0" h="933376" w="974112">
                <a:moveTo>
                  <a:pt x="0" y="0"/>
                </a:moveTo>
                <a:lnTo>
                  <a:pt x="974112" y="0"/>
                </a:lnTo>
                <a:lnTo>
                  <a:pt x="974112" y="933377"/>
                </a:lnTo>
                <a:lnTo>
                  <a:pt x="0" y="933377"/>
                </a:lnTo>
                <a:lnTo>
                  <a:pt x="0" y="0"/>
                </a:lnTo>
                <a:close/>
              </a:path>
            </a:pathLst>
          </a:custGeom>
          <a:blipFill rotWithShape="1">
            <a:blip r:embed="rId7">
              <a:alphaModFix/>
            </a:blip>
            <a:stretch>
              <a:fillRect b="0" l="0" r="0" t="0"/>
            </a:stretch>
          </a:blipFill>
          <a:ln>
            <a:noFill/>
          </a:ln>
        </p:spPr>
      </p:sp>
      <p:sp>
        <p:nvSpPr>
          <p:cNvPr id="627" name="Google Shape;627;p42"/>
          <p:cNvSpPr txBox="1"/>
          <p:nvPr/>
        </p:nvSpPr>
        <p:spPr>
          <a:xfrm>
            <a:off x="1408603" y="756229"/>
            <a:ext cx="8575800" cy="2462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999" u="none" cap="none" strike="noStrike">
                <a:solidFill>
                  <a:srgbClr val="000000"/>
                </a:solidFill>
                <a:latin typeface="Lora"/>
                <a:ea typeface="Lora"/>
                <a:cs typeface="Lora"/>
                <a:sym typeface="Lora"/>
              </a:rPr>
              <a:t>OUR PRODUCT TIMELINE</a:t>
            </a:r>
            <a:endParaRPr/>
          </a:p>
        </p:txBody>
      </p:sp>
      <p:sp>
        <p:nvSpPr>
          <p:cNvPr id="628" name="Google Shape;628;p42"/>
          <p:cNvSpPr txBox="1"/>
          <p:nvPr/>
        </p:nvSpPr>
        <p:spPr>
          <a:xfrm>
            <a:off x="1236781" y="5343893"/>
            <a:ext cx="3364800" cy="338400"/>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000000"/>
                </a:solidFill>
                <a:latin typeface="Catamaran"/>
                <a:ea typeface="Catamaran"/>
                <a:cs typeface="Catamaran"/>
                <a:sym typeface="Catamaran"/>
              </a:rPr>
              <a:t>ADD A MAIN POINT</a:t>
            </a:r>
            <a:endParaRPr/>
          </a:p>
        </p:txBody>
      </p:sp>
      <p:sp>
        <p:nvSpPr>
          <p:cNvPr id="629" name="Google Shape;629;p42"/>
          <p:cNvSpPr txBox="1"/>
          <p:nvPr/>
        </p:nvSpPr>
        <p:spPr>
          <a:xfrm>
            <a:off x="6619526" y="5343893"/>
            <a:ext cx="3364800" cy="338400"/>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000000"/>
                </a:solidFill>
                <a:latin typeface="Catamaran"/>
                <a:ea typeface="Catamaran"/>
                <a:cs typeface="Catamaran"/>
                <a:sym typeface="Catamaran"/>
              </a:rPr>
              <a:t>ADD A MAIN POINT</a:t>
            </a:r>
            <a:endParaRPr/>
          </a:p>
        </p:txBody>
      </p:sp>
      <p:sp>
        <p:nvSpPr>
          <p:cNvPr id="630" name="Google Shape;630;p42"/>
          <p:cNvSpPr txBox="1"/>
          <p:nvPr/>
        </p:nvSpPr>
        <p:spPr>
          <a:xfrm>
            <a:off x="1236781" y="8421188"/>
            <a:ext cx="3364800" cy="338400"/>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000000"/>
                </a:solidFill>
                <a:latin typeface="Catamaran"/>
                <a:ea typeface="Catamaran"/>
                <a:cs typeface="Catamaran"/>
                <a:sym typeface="Catamaran"/>
              </a:rPr>
              <a:t>ADD A MAIN POINT</a:t>
            </a:r>
            <a:endParaRPr/>
          </a:p>
        </p:txBody>
      </p:sp>
      <p:sp>
        <p:nvSpPr>
          <p:cNvPr id="631" name="Google Shape;631;p42"/>
          <p:cNvSpPr txBox="1"/>
          <p:nvPr/>
        </p:nvSpPr>
        <p:spPr>
          <a:xfrm>
            <a:off x="6619526" y="8421188"/>
            <a:ext cx="3364800" cy="338400"/>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000000"/>
                </a:solidFill>
                <a:latin typeface="Catamaran"/>
                <a:ea typeface="Catamaran"/>
                <a:cs typeface="Catamaran"/>
                <a:sym typeface="Catamaran"/>
              </a:rPr>
              <a:t>ADD A MAIN POINT</a:t>
            </a:r>
            <a:endParaRPr/>
          </a:p>
        </p:txBody>
      </p:sp>
      <p:sp>
        <p:nvSpPr>
          <p:cNvPr id="632" name="Google Shape;632;p42"/>
          <p:cNvSpPr txBox="1"/>
          <p:nvPr/>
        </p:nvSpPr>
        <p:spPr>
          <a:xfrm>
            <a:off x="1610048" y="5786840"/>
            <a:ext cx="2618400" cy="729600"/>
          </a:xfrm>
          <a:prstGeom prst="rect">
            <a:avLst/>
          </a:prstGeom>
          <a:noFill/>
          <a:ln>
            <a:noFill/>
          </a:ln>
        </p:spPr>
        <p:txBody>
          <a:bodyPr anchorCtr="0" anchor="t" bIns="0" lIns="0" spcFirstLastPara="1" rIns="0" wrap="square" tIns="0">
            <a:spAutoFit/>
          </a:bodyPr>
          <a:lstStyle/>
          <a:p>
            <a:pPr indent="0" lvl="0" marL="0" marR="0" rtl="0" algn="ctr">
              <a:lnSpc>
                <a:spcPct val="137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Elaborate on what</a:t>
            </a:r>
            <a:endParaRPr/>
          </a:p>
          <a:p>
            <a:pPr indent="0" lvl="1" marL="0" marR="0" rtl="0" algn="ctr">
              <a:lnSpc>
                <a:spcPct val="137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you want to discuss.</a:t>
            </a:r>
            <a:endParaRPr/>
          </a:p>
        </p:txBody>
      </p:sp>
      <p:sp>
        <p:nvSpPr>
          <p:cNvPr id="633" name="Google Shape;633;p42"/>
          <p:cNvSpPr txBox="1"/>
          <p:nvPr/>
        </p:nvSpPr>
        <p:spPr>
          <a:xfrm>
            <a:off x="6992793" y="5786840"/>
            <a:ext cx="2618400" cy="729600"/>
          </a:xfrm>
          <a:prstGeom prst="rect">
            <a:avLst/>
          </a:prstGeom>
          <a:noFill/>
          <a:ln>
            <a:noFill/>
          </a:ln>
        </p:spPr>
        <p:txBody>
          <a:bodyPr anchorCtr="0" anchor="t" bIns="0" lIns="0" spcFirstLastPara="1" rIns="0" wrap="square" tIns="0">
            <a:spAutoFit/>
          </a:bodyPr>
          <a:lstStyle/>
          <a:p>
            <a:pPr indent="0" lvl="0" marL="0" marR="0" rtl="0" algn="ctr">
              <a:lnSpc>
                <a:spcPct val="137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Elaborate on what</a:t>
            </a:r>
            <a:endParaRPr/>
          </a:p>
          <a:p>
            <a:pPr indent="0" lvl="1" marL="0" marR="0" rtl="0" algn="ctr">
              <a:lnSpc>
                <a:spcPct val="137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you want to discuss.</a:t>
            </a:r>
            <a:endParaRPr/>
          </a:p>
        </p:txBody>
      </p:sp>
      <p:sp>
        <p:nvSpPr>
          <p:cNvPr id="634" name="Google Shape;634;p42"/>
          <p:cNvSpPr txBox="1"/>
          <p:nvPr/>
        </p:nvSpPr>
        <p:spPr>
          <a:xfrm>
            <a:off x="1610048" y="8864134"/>
            <a:ext cx="2618400" cy="729600"/>
          </a:xfrm>
          <a:prstGeom prst="rect">
            <a:avLst/>
          </a:prstGeom>
          <a:noFill/>
          <a:ln>
            <a:noFill/>
          </a:ln>
        </p:spPr>
        <p:txBody>
          <a:bodyPr anchorCtr="0" anchor="t" bIns="0" lIns="0" spcFirstLastPara="1" rIns="0" wrap="square" tIns="0">
            <a:spAutoFit/>
          </a:bodyPr>
          <a:lstStyle/>
          <a:p>
            <a:pPr indent="0" lvl="0" marL="0" marR="0" rtl="0" algn="ctr">
              <a:lnSpc>
                <a:spcPct val="137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Elaborate on what</a:t>
            </a:r>
            <a:endParaRPr/>
          </a:p>
          <a:p>
            <a:pPr indent="0" lvl="1" marL="0" marR="0" rtl="0" algn="ctr">
              <a:lnSpc>
                <a:spcPct val="137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you want to discuss.</a:t>
            </a:r>
            <a:endParaRPr/>
          </a:p>
        </p:txBody>
      </p:sp>
      <p:sp>
        <p:nvSpPr>
          <p:cNvPr id="635" name="Google Shape;635;p42"/>
          <p:cNvSpPr txBox="1"/>
          <p:nvPr/>
        </p:nvSpPr>
        <p:spPr>
          <a:xfrm>
            <a:off x="6992793" y="8864134"/>
            <a:ext cx="2618400" cy="729600"/>
          </a:xfrm>
          <a:prstGeom prst="rect">
            <a:avLst/>
          </a:prstGeom>
          <a:noFill/>
          <a:ln>
            <a:noFill/>
          </a:ln>
        </p:spPr>
        <p:txBody>
          <a:bodyPr anchorCtr="0" anchor="t" bIns="0" lIns="0" spcFirstLastPara="1" rIns="0" wrap="square" tIns="0">
            <a:spAutoFit/>
          </a:bodyPr>
          <a:lstStyle/>
          <a:p>
            <a:pPr indent="0" lvl="0" marL="0" marR="0" rtl="0" algn="ctr">
              <a:lnSpc>
                <a:spcPct val="137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Elaborate on what</a:t>
            </a:r>
            <a:endParaRPr/>
          </a:p>
          <a:p>
            <a:pPr indent="0" lvl="1" marL="0" marR="0" rtl="0" algn="ctr">
              <a:lnSpc>
                <a:spcPct val="137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you want to discuss.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2D9"/>
        </a:solidFill>
      </p:bgPr>
    </p:bg>
    <p:spTree>
      <p:nvGrpSpPr>
        <p:cNvPr id="639" name="Shape 639"/>
        <p:cNvGrpSpPr/>
        <p:nvPr/>
      </p:nvGrpSpPr>
      <p:grpSpPr>
        <a:xfrm>
          <a:off x="0" y="0"/>
          <a:ext cx="0" cy="0"/>
          <a:chOff x="0" y="0"/>
          <a:chExt cx="0" cy="0"/>
        </a:xfrm>
      </p:grpSpPr>
      <p:pic>
        <p:nvPicPr>
          <p:cNvPr id="640" name="Google Shape;640;p43"/>
          <p:cNvPicPr preferRelativeResize="0"/>
          <p:nvPr/>
        </p:nvPicPr>
        <p:blipFill rotWithShape="1">
          <a:blip r:embed="rId3">
            <a:alphaModFix/>
          </a:blip>
          <a:srcRect b="7784" l="0" r="0" t="7784"/>
          <a:stretch/>
        </p:blipFill>
        <p:spPr>
          <a:xfrm>
            <a:off x="0" y="0"/>
            <a:ext cx="18287998" cy="10287000"/>
          </a:xfrm>
          <a:prstGeom prst="rect">
            <a:avLst/>
          </a:prstGeom>
          <a:noFill/>
          <a:ln>
            <a:noFill/>
          </a:ln>
        </p:spPr>
      </p:pic>
      <p:grpSp>
        <p:nvGrpSpPr>
          <p:cNvPr id="641" name="Google Shape;641;p43"/>
          <p:cNvGrpSpPr/>
          <p:nvPr/>
        </p:nvGrpSpPr>
        <p:grpSpPr>
          <a:xfrm>
            <a:off x="12053923" y="3116895"/>
            <a:ext cx="4950801" cy="148542"/>
            <a:chOff x="-941" y="-31"/>
            <a:chExt cx="1271882" cy="38161"/>
          </a:xfrm>
        </p:grpSpPr>
        <p:sp>
          <p:nvSpPr>
            <p:cNvPr id="642" name="Google Shape;642;p43"/>
            <p:cNvSpPr/>
            <p:nvPr/>
          </p:nvSpPr>
          <p:spPr>
            <a:xfrm>
              <a:off x="-941" y="-31"/>
              <a:ext cx="1271882" cy="38161"/>
            </a:xfrm>
            <a:custGeom>
              <a:rect b="b" l="l" r="r" t="t"/>
              <a:pathLst>
                <a:path extrusionOk="0" h="38161" w="1271882">
                  <a:moveTo>
                    <a:pt x="19991" y="31"/>
                  </a:moveTo>
                  <a:lnTo>
                    <a:pt x="1251891" y="31"/>
                  </a:lnTo>
                  <a:cubicBezTo>
                    <a:pt x="1258717" y="0"/>
                    <a:pt x="1265038" y="3625"/>
                    <a:pt x="1268460" y="9531"/>
                  </a:cubicBezTo>
                  <a:cubicBezTo>
                    <a:pt x="1271882" y="15438"/>
                    <a:pt x="1271882" y="22724"/>
                    <a:pt x="1268460" y="28631"/>
                  </a:cubicBezTo>
                  <a:cubicBezTo>
                    <a:pt x="1265038" y="34537"/>
                    <a:pt x="1258717" y="38162"/>
                    <a:pt x="1251891" y="38131"/>
                  </a:cubicBezTo>
                  <a:lnTo>
                    <a:pt x="19991" y="38131"/>
                  </a:lnTo>
                  <a:cubicBezTo>
                    <a:pt x="13165" y="38162"/>
                    <a:pt x="6844" y="34537"/>
                    <a:pt x="3422" y="28631"/>
                  </a:cubicBezTo>
                  <a:cubicBezTo>
                    <a:pt x="0" y="22724"/>
                    <a:pt x="0" y="15438"/>
                    <a:pt x="3422" y="9531"/>
                  </a:cubicBezTo>
                  <a:cubicBezTo>
                    <a:pt x="6844" y="3625"/>
                    <a:pt x="13165" y="0"/>
                    <a:pt x="19991" y="3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43"/>
            <p:cNvSpPr/>
            <p:nvPr/>
          </p:nvSpPr>
          <p:spPr>
            <a:xfrm>
              <a:off x="-941" y="-31"/>
              <a:ext cx="1119482" cy="38161"/>
            </a:xfrm>
            <a:custGeom>
              <a:rect b="b" l="l" r="r" t="t"/>
              <a:pathLst>
                <a:path extrusionOk="0" h="38161" w="1119482">
                  <a:moveTo>
                    <a:pt x="19991" y="31"/>
                  </a:moveTo>
                  <a:lnTo>
                    <a:pt x="1099491" y="31"/>
                  </a:lnTo>
                  <a:cubicBezTo>
                    <a:pt x="1106317" y="0"/>
                    <a:pt x="1112638" y="3625"/>
                    <a:pt x="1116060" y="9531"/>
                  </a:cubicBezTo>
                  <a:cubicBezTo>
                    <a:pt x="1119482" y="15438"/>
                    <a:pt x="1119482" y="22724"/>
                    <a:pt x="1116060" y="28631"/>
                  </a:cubicBezTo>
                  <a:cubicBezTo>
                    <a:pt x="1112638" y="34537"/>
                    <a:pt x="1106317" y="38162"/>
                    <a:pt x="1099491" y="38131"/>
                  </a:cubicBezTo>
                  <a:lnTo>
                    <a:pt x="19991" y="38131"/>
                  </a:lnTo>
                  <a:cubicBezTo>
                    <a:pt x="13165" y="38162"/>
                    <a:pt x="6844" y="34537"/>
                    <a:pt x="3422" y="28631"/>
                  </a:cubicBezTo>
                  <a:cubicBezTo>
                    <a:pt x="0" y="22724"/>
                    <a:pt x="0" y="15438"/>
                    <a:pt x="3422" y="9531"/>
                  </a:cubicBezTo>
                  <a:cubicBezTo>
                    <a:pt x="6844" y="3625"/>
                    <a:pt x="13165" y="0"/>
                    <a:pt x="19991" y="3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4" name="Google Shape;644;p43"/>
          <p:cNvGrpSpPr/>
          <p:nvPr/>
        </p:nvGrpSpPr>
        <p:grpSpPr>
          <a:xfrm>
            <a:off x="12053923" y="4463945"/>
            <a:ext cx="4950801" cy="148542"/>
            <a:chOff x="-941" y="-31"/>
            <a:chExt cx="1271882" cy="38161"/>
          </a:xfrm>
        </p:grpSpPr>
        <p:sp>
          <p:nvSpPr>
            <p:cNvPr id="645" name="Google Shape;645;p43"/>
            <p:cNvSpPr/>
            <p:nvPr/>
          </p:nvSpPr>
          <p:spPr>
            <a:xfrm>
              <a:off x="-941" y="-31"/>
              <a:ext cx="1271882" cy="38161"/>
            </a:xfrm>
            <a:custGeom>
              <a:rect b="b" l="l" r="r" t="t"/>
              <a:pathLst>
                <a:path extrusionOk="0" h="38161" w="1271882">
                  <a:moveTo>
                    <a:pt x="19991" y="31"/>
                  </a:moveTo>
                  <a:lnTo>
                    <a:pt x="1251891" y="31"/>
                  </a:lnTo>
                  <a:cubicBezTo>
                    <a:pt x="1258717" y="0"/>
                    <a:pt x="1265038" y="3625"/>
                    <a:pt x="1268460" y="9531"/>
                  </a:cubicBezTo>
                  <a:cubicBezTo>
                    <a:pt x="1271882" y="15438"/>
                    <a:pt x="1271882" y="22724"/>
                    <a:pt x="1268460" y="28631"/>
                  </a:cubicBezTo>
                  <a:cubicBezTo>
                    <a:pt x="1265038" y="34537"/>
                    <a:pt x="1258717" y="38162"/>
                    <a:pt x="1251891" y="38131"/>
                  </a:cubicBezTo>
                  <a:lnTo>
                    <a:pt x="19991" y="38131"/>
                  </a:lnTo>
                  <a:cubicBezTo>
                    <a:pt x="13165" y="38162"/>
                    <a:pt x="6844" y="34537"/>
                    <a:pt x="3422" y="28631"/>
                  </a:cubicBezTo>
                  <a:cubicBezTo>
                    <a:pt x="0" y="22724"/>
                    <a:pt x="0" y="15438"/>
                    <a:pt x="3422" y="9531"/>
                  </a:cubicBezTo>
                  <a:cubicBezTo>
                    <a:pt x="6844" y="3625"/>
                    <a:pt x="13165" y="0"/>
                    <a:pt x="19991" y="3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43"/>
            <p:cNvSpPr/>
            <p:nvPr/>
          </p:nvSpPr>
          <p:spPr>
            <a:xfrm>
              <a:off x="-941" y="-31"/>
              <a:ext cx="1221082" cy="38161"/>
            </a:xfrm>
            <a:custGeom>
              <a:rect b="b" l="l" r="r" t="t"/>
              <a:pathLst>
                <a:path extrusionOk="0" h="38161" w="1221082">
                  <a:moveTo>
                    <a:pt x="19991" y="31"/>
                  </a:moveTo>
                  <a:lnTo>
                    <a:pt x="1201091" y="31"/>
                  </a:lnTo>
                  <a:cubicBezTo>
                    <a:pt x="1207917" y="0"/>
                    <a:pt x="1214238" y="3625"/>
                    <a:pt x="1217660" y="9531"/>
                  </a:cubicBezTo>
                  <a:cubicBezTo>
                    <a:pt x="1221082" y="15438"/>
                    <a:pt x="1221082" y="22724"/>
                    <a:pt x="1217660" y="28631"/>
                  </a:cubicBezTo>
                  <a:cubicBezTo>
                    <a:pt x="1214238" y="34537"/>
                    <a:pt x="1207917" y="38162"/>
                    <a:pt x="1201091" y="38131"/>
                  </a:cubicBezTo>
                  <a:lnTo>
                    <a:pt x="19991" y="38131"/>
                  </a:lnTo>
                  <a:cubicBezTo>
                    <a:pt x="13165" y="38162"/>
                    <a:pt x="6844" y="34537"/>
                    <a:pt x="3422" y="28631"/>
                  </a:cubicBezTo>
                  <a:cubicBezTo>
                    <a:pt x="0" y="22724"/>
                    <a:pt x="0" y="15438"/>
                    <a:pt x="3422" y="9531"/>
                  </a:cubicBezTo>
                  <a:cubicBezTo>
                    <a:pt x="6844" y="3625"/>
                    <a:pt x="13165" y="0"/>
                    <a:pt x="19991" y="3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7" name="Google Shape;647;p43"/>
          <p:cNvGrpSpPr/>
          <p:nvPr/>
        </p:nvGrpSpPr>
        <p:grpSpPr>
          <a:xfrm>
            <a:off x="12053923" y="5814245"/>
            <a:ext cx="4950801" cy="148542"/>
            <a:chOff x="-941" y="-31"/>
            <a:chExt cx="1271882" cy="38161"/>
          </a:xfrm>
        </p:grpSpPr>
        <p:sp>
          <p:nvSpPr>
            <p:cNvPr id="648" name="Google Shape;648;p43"/>
            <p:cNvSpPr/>
            <p:nvPr/>
          </p:nvSpPr>
          <p:spPr>
            <a:xfrm>
              <a:off x="-941" y="-31"/>
              <a:ext cx="1271882" cy="38161"/>
            </a:xfrm>
            <a:custGeom>
              <a:rect b="b" l="l" r="r" t="t"/>
              <a:pathLst>
                <a:path extrusionOk="0" h="38161" w="1271882">
                  <a:moveTo>
                    <a:pt x="19991" y="31"/>
                  </a:moveTo>
                  <a:lnTo>
                    <a:pt x="1251891" y="31"/>
                  </a:lnTo>
                  <a:cubicBezTo>
                    <a:pt x="1258717" y="0"/>
                    <a:pt x="1265038" y="3625"/>
                    <a:pt x="1268460" y="9531"/>
                  </a:cubicBezTo>
                  <a:cubicBezTo>
                    <a:pt x="1271882" y="15438"/>
                    <a:pt x="1271882" y="22724"/>
                    <a:pt x="1268460" y="28631"/>
                  </a:cubicBezTo>
                  <a:cubicBezTo>
                    <a:pt x="1265038" y="34537"/>
                    <a:pt x="1258717" y="38162"/>
                    <a:pt x="1251891" y="38131"/>
                  </a:cubicBezTo>
                  <a:lnTo>
                    <a:pt x="19991" y="38131"/>
                  </a:lnTo>
                  <a:cubicBezTo>
                    <a:pt x="13165" y="38162"/>
                    <a:pt x="6844" y="34537"/>
                    <a:pt x="3422" y="28631"/>
                  </a:cubicBezTo>
                  <a:cubicBezTo>
                    <a:pt x="0" y="22724"/>
                    <a:pt x="0" y="15438"/>
                    <a:pt x="3422" y="9531"/>
                  </a:cubicBezTo>
                  <a:cubicBezTo>
                    <a:pt x="6844" y="3625"/>
                    <a:pt x="13165" y="0"/>
                    <a:pt x="19991" y="3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43"/>
            <p:cNvSpPr/>
            <p:nvPr/>
          </p:nvSpPr>
          <p:spPr>
            <a:xfrm>
              <a:off x="-941" y="-31"/>
              <a:ext cx="1221082" cy="38161"/>
            </a:xfrm>
            <a:custGeom>
              <a:rect b="b" l="l" r="r" t="t"/>
              <a:pathLst>
                <a:path extrusionOk="0" h="38161" w="1221082">
                  <a:moveTo>
                    <a:pt x="19991" y="31"/>
                  </a:moveTo>
                  <a:lnTo>
                    <a:pt x="1201091" y="31"/>
                  </a:lnTo>
                  <a:cubicBezTo>
                    <a:pt x="1207917" y="0"/>
                    <a:pt x="1214238" y="3625"/>
                    <a:pt x="1217660" y="9531"/>
                  </a:cubicBezTo>
                  <a:cubicBezTo>
                    <a:pt x="1221082" y="15438"/>
                    <a:pt x="1221082" y="22724"/>
                    <a:pt x="1217660" y="28631"/>
                  </a:cubicBezTo>
                  <a:cubicBezTo>
                    <a:pt x="1214238" y="34537"/>
                    <a:pt x="1207917" y="38162"/>
                    <a:pt x="1201091" y="38131"/>
                  </a:cubicBezTo>
                  <a:lnTo>
                    <a:pt x="19991" y="38131"/>
                  </a:lnTo>
                  <a:cubicBezTo>
                    <a:pt x="13165" y="38162"/>
                    <a:pt x="6844" y="34537"/>
                    <a:pt x="3422" y="28631"/>
                  </a:cubicBezTo>
                  <a:cubicBezTo>
                    <a:pt x="0" y="22724"/>
                    <a:pt x="0" y="15438"/>
                    <a:pt x="3422" y="9531"/>
                  </a:cubicBezTo>
                  <a:cubicBezTo>
                    <a:pt x="6844" y="3625"/>
                    <a:pt x="13165" y="0"/>
                    <a:pt x="19991" y="3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0" name="Google Shape;650;p43"/>
          <p:cNvGrpSpPr/>
          <p:nvPr/>
        </p:nvGrpSpPr>
        <p:grpSpPr>
          <a:xfrm>
            <a:off x="12053923" y="7164546"/>
            <a:ext cx="4950801" cy="148542"/>
            <a:chOff x="-941" y="-31"/>
            <a:chExt cx="1271882" cy="38161"/>
          </a:xfrm>
        </p:grpSpPr>
        <p:sp>
          <p:nvSpPr>
            <p:cNvPr id="651" name="Google Shape;651;p43"/>
            <p:cNvSpPr/>
            <p:nvPr/>
          </p:nvSpPr>
          <p:spPr>
            <a:xfrm>
              <a:off x="-941" y="-31"/>
              <a:ext cx="1271882" cy="38161"/>
            </a:xfrm>
            <a:custGeom>
              <a:rect b="b" l="l" r="r" t="t"/>
              <a:pathLst>
                <a:path extrusionOk="0" h="38161" w="1271882">
                  <a:moveTo>
                    <a:pt x="19991" y="31"/>
                  </a:moveTo>
                  <a:lnTo>
                    <a:pt x="1251891" y="31"/>
                  </a:lnTo>
                  <a:cubicBezTo>
                    <a:pt x="1258717" y="0"/>
                    <a:pt x="1265038" y="3625"/>
                    <a:pt x="1268460" y="9531"/>
                  </a:cubicBezTo>
                  <a:cubicBezTo>
                    <a:pt x="1271882" y="15438"/>
                    <a:pt x="1271882" y="22724"/>
                    <a:pt x="1268460" y="28631"/>
                  </a:cubicBezTo>
                  <a:cubicBezTo>
                    <a:pt x="1265038" y="34537"/>
                    <a:pt x="1258717" y="38162"/>
                    <a:pt x="1251891" y="38131"/>
                  </a:cubicBezTo>
                  <a:lnTo>
                    <a:pt x="19991" y="38131"/>
                  </a:lnTo>
                  <a:cubicBezTo>
                    <a:pt x="13165" y="38162"/>
                    <a:pt x="6844" y="34537"/>
                    <a:pt x="3422" y="28631"/>
                  </a:cubicBezTo>
                  <a:cubicBezTo>
                    <a:pt x="0" y="22724"/>
                    <a:pt x="0" y="15438"/>
                    <a:pt x="3422" y="9531"/>
                  </a:cubicBezTo>
                  <a:cubicBezTo>
                    <a:pt x="6844" y="3625"/>
                    <a:pt x="13165" y="0"/>
                    <a:pt x="19991" y="3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43"/>
            <p:cNvSpPr/>
            <p:nvPr/>
          </p:nvSpPr>
          <p:spPr>
            <a:xfrm>
              <a:off x="-941" y="-31"/>
              <a:ext cx="1221082" cy="38161"/>
            </a:xfrm>
            <a:custGeom>
              <a:rect b="b" l="l" r="r" t="t"/>
              <a:pathLst>
                <a:path extrusionOk="0" h="38161" w="1221082">
                  <a:moveTo>
                    <a:pt x="19991" y="31"/>
                  </a:moveTo>
                  <a:lnTo>
                    <a:pt x="1201091" y="31"/>
                  </a:lnTo>
                  <a:cubicBezTo>
                    <a:pt x="1207917" y="0"/>
                    <a:pt x="1214238" y="3625"/>
                    <a:pt x="1217660" y="9531"/>
                  </a:cubicBezTo>
                  <a:cubicBezTo>
                    <a:pt x="1221082" y="15438"/>
                    <a:pt x="1221082" y="22724"/>
                    <a:pt x="1217660" y="28631"/>
                  </a:cubicBezTo>
                  <a:cubicBezTo>
                    <a:pt x="1214238" y="34537"/>
                    <a:pt x="1207917" y="38162"/>
                    <a:pt x="1201091" y="38131"/>
                  </a:cubicBezTo>
                  <a:lnTo>
                    <a:pt x="19991" y="38131"/>
                  </a:lnTo>
                  <a:cubicBezTo>
                    <a:pt x="13165" y="38162"/>
                    <a:pt x="6844" y="34537"/>
                    <a:pt x="3422" y="28631"/>
                  </a:cubicBezTo>
                  <a:cubicBezTo>
                    <a:pt x="0" y="22724"/>
                    <a:pt x="0" y="15438"/>
                    <a:pt x="3422" y="9531"/>
                  </a:cubicBezTo>
                  <a:cubicBezTo>
                    <a:pt x="6844" y="3625"/>
                    <a:pt x="13165" y="0"/>
                    <a:pt x="19991" y="3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3" name="Google Shape;653;p43"/>
          <p:cNvSpPr txBox="1"/>
          <p:nvPr/>
        </p:nvSpPr>
        <p:spPr>
          <a:xfrm>
            <a:off x="11383249" y="828798"/>
            <a:ext cx="6292200" cy="1231200"/>
          </a:xfrm>
          <a:prstGeom prst="rect">
            <a:avLst/>
          </a:prstGeom>
          <a:noFill/>
          <a:ln>
            <a:noFill/>
          </a:ln>
        </p:spPr>
        <p:txBody>
          <a:bodyPr anchorCtr="0" anchor="t" bIns="0" lIns="0" spcFirstLastPara="1" rIns="0" wrap="square" tIns="0">
            <a:spAutoFit/>
          </a:bodyPr>
          <a:lstStyle/>
          <a:p>
            <a:pPr indent="0" lvl="0" marL="0" marR="0" rtl="0" algn="ctr">
              <a:lnSpc>
                <a:spcPct val="121002"/>
              </a:lnSpc>
              <a:spcBef>
                <a:spcPts val="0"/>
              </a:spcBef>
              <a:spcAft>
                <a:spcPts val="0"/>
              </a:spcAft>
              <a:buNone/>
            </a:pPr>
            <a:r>
              <a:rPr b="0" i="0" lang="en-US" sz="7999" u="none" cap="none" strike="noStrike">
                <a:solidFill>
                  <a:srgbClr val="000000"/>
                </a:solidFill>
                <a:latin typeface="Lora"/>
                <a:ea typeface="Lora"/>
                <a:cs typeface="Lora"/>
                <a:sym typeface="Lora"/>
              </a:rPr>
              <a:t>BENEFITS</a:t>
            </a:r>
            <a:endParaRPr/>
          </a:p>
        </p:txBody>
      </p:sp>
      <p:sp>
        <p:nvSpPr>
          <p:cNvPr id="654" name="Google Shape;654;p43"/>
          <p:cNvSpPr txBox="1"/>
          <p:nvPr/>
        </p:nvSpPr>
        <p:spPr>
          <a:xfrm>
            <a:off x="12412107" y="7829578"/>
            <a:ext cx="4234500" cy="1693200"/>
          </a:xfrm>
          <a:prstGeom prst="rect">
            <a:avLst/>
          </a:prstGeom>
          <a:noFill/>
          <a:ln>
            <a:noFill/>
          </a:ln>
        </p:spPr>
        <p:txBody>
          <a:bodyPr anchorCtr="0" anchor="t" bIns="0" lIns="0" spcFirstLastPara="1" rIns="0" wrap="square" tIns="0">
            <a:spAutoFit/>
          </a:bodyPr>
          <a:lstStyle/>
          <a:p>
            <a:pPr indent="0" lvl="1" marL="0" marR="0" rtl="0" algn="ctr">
              <a:lnSpc>
                <a:spcPct val="150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Presentations are communication tools that can be used as demonstrations, lectures, speeches, reports, and more. It is mostly presented before an audience. </a:t>
            </a:r>
            <a:endParaRPr/>
          </a:p>
        </p:txBody>
      </p:sp>
      <p:sp>
        <p:nvSpPr>
          <p:cNvPr id="655" name="Google Shape;655;p43"/>
          <p:cNvSpPr txBox="1"/>
          <p:nvPr/>
        </p:nvSpPr>
        <p:spPr>
          <a:xfrm>
            <a:off x="12057586" y="2516490"/>
            <a:ext cx="2178300" cy="338400"/>
          </a:xfrm>
          <a:prstGeom prst="rect">
            <a:avLst/>
          </a:prstGeom>
          <a:noFill/>
          <a:ln>
            <a:noFill/>
          </a:ln>
        </p:spPr>
        <p:txBody>
          <a:bodyPr anchorCtr="0" anchor="t" bIns="0" lIns="0" spcFirstLastPara="1" rIns="0" wrap="square" tIns="0">
            <a:spAutoFit/>
          </a:bodyPr>
          <a:lstStyle/>
          <a:p>
            <a:pPr indent="0" lvl="1" marL="0" marR="0" rtl="0" algn="l">
              <a:lnSpc>
                <a:spcPct val="163028"/>
              </a:lnSpc>
              <a:spcBef>
                <a:spcPts val="0"/>
              </a:spcBef>
              <a:spcAft>
                <a:spcPts val="0"/>
              </a:spcAft>
              <a:buNone/>
            </a:pPr>
            <a:r>
              <a:rPr b="1" i="0" lang="en-US" sz="2199" u="none" cap="none" strike="noStrike">
                <a:solidFill>
                  <a:srgbClr val="000000"/>
                </a:solidFill>
                <a:latin typeface="Catamaran"/>
                <a:ea typeface="Catamaran"/>
                <a:cs typeface="Catamaran"/>
                <a:sym typeface="Catamaran"/>
              </a:rPr>
              <a:t>CATEGORY 1</a:t>
            </a:r>
            <a:endParaRPr/>
          </a:p>
        </p:txBody>
      </p:sp>
      <p:sp>
        <p:nvSpPr>
          <p:cNvPr id="656" name="Google Shape;656;p43"/>
          <p:cNvSpPr txBox="1"/>
          <p:nvPr/>
        </p:nvSpPr>
        <p:spPr>
          <a:xfrm>
            <a:off x="12057586" y="3863540"/>
            <a:ext cx="2178300" cy="338400"/>
          </a:xfrm>
          <a:prstGeom prst="rect">
            <a:avLst/>
          </a:prstGeom>
          <a:noFill/>
          <a:ln>
            <a:noFill/>
          </a:ln>
        </p:spPr>
        <p:txBody>
          <a:bodyPr anchorCtr="0" anchor="t" bIns="0" lIns="0" spcFirstLastPara="1" rIns="0" wrap="square" tIns="0">
            <a:spAutoFit/>
          </a:bodyPr>
          <a:lstStyle/>
          <a:p>
            <a:pPr indent="0" lvl="1" marL="0" marR="0" rtl="0" algn="l">
              <a:lnSpc>
                <a:spcPct val="163028"/>
              </a:lnSpc>
              <a:spcBef>
                <a:spcPts val="0"/>
              </a:spcBef>
              <a:spcAft>
                <a:spcPts val="0"/>
              </a:spcAft>
              <a:buNone/>
            </a:pPr>
            <a:r>
              <a:rPr b="1" i="0" lang="en-US" sz="2199" u="none" cap="none" strike="noStrike">
                <a:solidFill>
                  <a:srgbClr val="000000"/>
                </a:solidFill>
                <a:latin typeface="Catamaran"/>
                <a:ea typeface="Catamaran"/>
                <a:cs typeface="Catamaran"/>
                <a:sym typeface="Catamaran"/>
              </a:rPr>
              <a:t>CATEGORY 2</a:t>
            </a:r>
            <a:endParaRPr/>
          </a:p>
        </p:txBody>
      </p:sp>
      <p:sp>
        <p:nvSpPr>
          <p:cNvPr id="657" name="Google Shape;657;p43"/>
          <p:cNvSpPr txBox="1"/>
          <p:nvPr/>
        </p:nvSpPr>
        <p:spPr>
          <a:xfrm>
            <a:off x="12057586" y="5213840"/>
            <a:ext cx="2178300" cy="338400"/>
          </a:xfrm>
          <a:prstGeom prst="rect">
            <a:avLst/>
          </a:prstGeom>
          <a:noFill/>
          <a:ln>
            <a:noFill/>
          </a:ln>
        </p:spPr>
        <p:txBody>
          <a:bodyPr anchorCtr="0" anchor="t" bIns="0" lIns="0" spcFirstLastPara="1" rIns="0" wrap="square" tIns="0">
            <a:spAutoFit/>
          </a:bodyPr>
          <a:lstStyle/>
          <a:p>
            <a:pPr indent="0" lvl="1" marL="0" marR="0" rtl="0" algn="l">
              <a:lnSpc>
                <a:spcPct val="163028"/>
              </a:lnSpc>
              <a:spcBef>
                <a:spcPts val="0"/>
              </a:spcBef>
              <a:spcAft>
                <a:spcPts val="0"/>
              </a:spcAft>
              <a:buNone/>
            </a:pPr>
            <a:r>
              <a:rPr b="1" i="0" lang="en-US" sz="2199" u="none" cap="none" strike="noStrike">
                <a:solidFill>
                  <a:srgbClr val="000000"/>
                </a:solidFill>
                <a:latin typeface="Catamaran"/>
                <a:ea typeface="Catamaran"/>
                <a:cs typeface="Catamaran"/>
                <a:sym typeface="Catamaran"/>
              </a:rPr>
              <a:t>CATEGORY 3</a:t>
            </a:r>
            <a:endParaRPr/>
          </a:p>
        </p:txBody>
      </p:sp>
      <p:sp>
        <p:nvSpPr>
          <p:cNvPr id="658" name="Google Shape;658;p43"/>
          <p:cNvSpPr txBox="1"/>
          <p:nvPr/>
        </p:nvSpPr>
        <p:spPr>
          <a:xfrm>
            <a:off x="12057586" y="6564141"/>
            <a:ext cx="2178300" cy="338400"/>
          </a:xfrm>
          <a:prstGeom prst="rect">
            <a:avLst/>
          </a:prstGeom>
          <a:noFill/>
          <a:ln>
            <a:noFill/>
          </a:ln>
        </p:spPr>
        <p:txBody>
          <a:bodyPr anchorCtr="0" anchor="t" bIns="0" lIns="0" spcFirstLastPara="1" rIns="0" wrap="square" tIns="0">
            <a:spAutoFit/>
          </a:bodyPr>
          <a:lstStyle/>
          <a:p>
            <a:pPr indent="0" lvl="1" marL="0" marR="0" rtl="0" algn="l">
              <a:lnSpc>
                <a:spcPct val="163028"/>
              </a:lnSpc>
              <a:spcBef>
                <a:spcPts val="0"/>
              </a:spcBef>
              <a:spcAft>
                <a:spcPts val="0"/>
              </a:spcAft>
              <a:buNone/>
            </a:pPr>
            <a:r>
              <a:rPr b="1" i="0" lang="en-US" sz="2199" u="none" cap="none" strike="noStrike">
                <a:solidFill>
                  <a:srgbClr val="000000"/>
                </a:solidFill>
                <a:latin typeface="Catamaran"/>
                <a:ea typeface="Catamaran"/>
                <a:cs typeface="Catamaran"/>
                <a:sym typeface="Catamaran"/>
              </a:rPr>
              <a:t>CATEGORY 4</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2D9"/>
        </a:solidFill>
      </p:bgPr>
    </p:bg>
    <p:spTree>
      <p:nvGrpSpPr>
        <p:cNvPr id="168" name="Shape 168"/>
        <p:cNvGrpSpPr/>
        <p:nvPr/>
      </p:nvGrpSpPr>
      <p:grpSpPr>
        <a:xfrm>
          <a:off x="0" y="0"/>
          <a:ext cx="0" cy="0"/>
          <a:chOff x="0" y="0"/>
          <a:chExt cx="0" cy="0"/>
        </a:xfrm>
      </p:grpSpPr>
      <p:pic>
        <p:nvPicPr>
          <p:cNvPr id="169" name="Google Shape;169;p26"/>
          <p:cNvPicPr preferRelativeResize="0"/>
          <p:nvPr/>
        </p:nvPicPr>
        <p:blipFill rotWithShape="1">
          <a:blip r:embed="rId3">
            <a:alphaModFix/>
          </a:blip>
          <a:srcRect b="25152" l="0" r="0" t="37347"/>
          <a:stretch/>
        </p:blipFill>
        <p:spPr>
          <a:xfrm>
            <a:off x="0" y="0"/>
            <a:ext cx="18288000" cy="10287000"/>
          </a:xfrm>
          <a:prstGeom prst="rect">
            <a:avLst/>
          </a:prstGeom>
          <a:noFill/>
          <a:ln>
            <a:noFill/>
          </a:ln>
        </p:spPr>
      </p:pic>
      <p:grpSp>
        <p:nvGrpSpPr>
          <p:cNvPr id="170" name="Google Shape;170;p26"/>
          <p:cNvGrpSpPr/>
          <p:nvPr/>
        </p:nvGrpSpPr>
        <p:grpSpPr>
          <a:xfrm>
            <a:off x="12891733" y="3152817"/>
            <a:ext cx="4405403" cy="2797200"/>
            <a:chOff x="0" y="-38100"/>
            <a:chExt cx="1160271" cy="736711"/>
          </a:xfrm>
        </p:grpSpPr>
        <p:sp>
          <p:nvSpPr>
            <p:cNvPr id="171" name="Google Shape;171;p26"/>
            <p:cNvSpPr/>
            <p:nvPr/>
          </p:nvSpPr>
          <p:spPr>
            <a:xfrm>
              <a:off x="0" y="0"/>
              <a:ext cx="1160271" cy="698611"/>
            </a:xfrm>
            <a:custGeom>
              <a:rect b="b" l="l" r="r" t="t"/>
              <a:pathLst>
                <a:path extrusionOk="0" h="698611" w="1160271">
                  <a:moveTo>
                    <a:pt x="0" y="0"/>
                  </a:moveTo>
                  <a:lnTo>
                    <a:pt x="1160271" y="0"/>
                  </a:lnTo>
                  <a:lnTo>
                    <a:pt x="1160271" y="698611"/>
                  </a:lnTo>
                  <a:lnTo>
                    <a:pt x="0" y="698611"/>
                  </a:lnTo>
                  <a:close/>
                </a:path>
              </a:pathLst>
            </a:custGeom>
            <a:solidFill>
              <a:srgbClr val="FFFFFF">
                <a:alpha val="19607"/>
              </a:srgbClr>
            </a:solidFill>
            <a:ln>
              <a:noFill/>
            </a:ln>
          </p:spPr>
        </p:sp>
        <p:sp>
          <p:nvSpPr>
            <p:cNvPr id="172" name="Google Shape;172;p26"/>
            <p:cNvSpPr txBox="1"/>
            <p:nvPr/>
          </p:nvSpPr>
          <p:spPr>
            <a:xfrm>
              <a:off x="0" y="-38100"/>
              <a:ext cx="1160271" cy="736711"/>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3" name="Google Shape;173;p26"/>
          <p:cNvGrpSpPr/>
          <p:nvPr/>
        </p:nvGrpSpPr>
        <p:grpSpPr>
          <a:xfrm>
            <a:off x="990863" y="3137780"/>
            <a:ext cx="4405403" cy="6120520"/>
            <a:chOff x="0" y="-38100"/>
            <a:chExt cx="1160271" cy="1611989"/>
          </a:xfrm>
        </p:grpSpPr>
        <p:sp>
          <p:nvSpPr>
            <p:cNvPr id="174" name="Google Shape;174;p26"/>
            <p:cNvSpPr/>
            <p:nvPr/>
          </p:nvSpPr>
          <p:spPr>
            <a:xfrm>
              <a:off x="0" y="0"/>
              <a:ext cx="1160271" cy="1573889"/>
            </a:xfrm>
            <a:custGeom>
              <a:rect b="b" l="l" r="r" t="t"/>
              <a:pathLst>
                <a:path extrusionOk="0" h="1573889" w="1160271">
                  <a:moveTo>
                    <a:pt x="0" y="0"/>
                  </a:moveTo>
                  <a:lnTo>
                    <a:pt x="1160271" y="0"/>
                  </a:lnTo>
                  <a:lnTo>
                    <a:pt x="1160271" y="1573889"/>
                  </a:lnTo>
                  <a:lnTo>
                    <a:pt x="0" y="1573889"/>
                  </a:lnTo>
                  <a:close/>
                </a:path>
              </a:pathLst>
            </a:custGeom>
            <a:solidFill>
              <a:srgbClr val="FFFFFF">
                <a:alpha val="19607"/>
              </a:srgbClr>
            </a:solidFill>
            <a:ln>
              <a:noFill/>
            </a:ln>
          </p:spPr>
        </p:sp>
        <p:sp>
          <p:nvSpPr>
            <p:cNvPr id="175" name="Google Shape;175;p26"/>
            <p:cNvSpPr txBox="1"/>
            <p:nvPr/>
          </p:nvSpPr>
          <p:spPr>
            <a:xfrm>
              <a:off x="0" y="-38100"/>
              <a:ext cx="1160271" cy="1611989"/>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6" name="Google Shape;176;p26"/>
          <p:cNvGrpSpPr/>
          <p:nvPr/>
        </p:nvGrpSpPr>
        <p:grpSpPr>
          <a:xfrm>
            <a:off x="6941298" y="3152817"/>
            <a:ext cx="4405403" cy="5479812"/>
            <a:chOff x="0" y="-38100"/>
            <a:chExt cx="1160271" cy="1443243"/>
          </a:xfrm>
        </p:grpSpPr>
        <p:sp>
          <p:nvSpPr>
            <p:cNvPr id="177" name="Google Shape;177;p26"/>
            <p:cNvSpPr/>
            <p:nvPr/>
          </p:nvSpPr>
          <p:spPr>
            <a:xfrm>
              <a:off x="0" y="0"/>
              <a:ext cx="1160271" cy="1405143"/>
            </a:xfrm>
            <a:custGeom>
              <a:rect b="b" l="l" r="r" t="t"/>
              <a:pathLst>
                <a:path extrusionOk="0" h="1405143" w="1160271">
                  <a:moveTo>
                    <a:pt x="0" y="0"/>
                  </a:moveTo>
                  <a:lnTo>
                    <a:pt x="1160271" y="0"/>
                  </a:lnTo>
                  <a:lnTo>
                    <a:pt x="1160271" y="1405143"/>
                  </a:lnTo>
                  <a:lnTo>
                    <a:pt x="0" y="1405143"/>
                  </a:lnTo>
                  <a:close/>
                </a:path>
              </a:pathLst>
            </a:custGeom>
            <a:solidFill>
              <a:srgbClr val="FFFFFF">
                <a:alpha val="19607"/>
              </a:srgbClr>
            </a:solidFill>
            <a:ln>
              <a:noFill/>
            </a:ln>
          </p:spPr>
        </p:sp>
        <p:sp>
          <p:nvSpPr>
            <p:cNvPr id="178" name="Google Shape;178;p26"/>
            <p:cNvSpPr txBox="1"/>
            <p:nvPr/>
          </p:nvSpPr>
          <p:spPr>
            <a:xfrm>
              <a:off x="0" y="-38100"/>
              <a:ext cx="1160271" cy="144324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9" name="Google Shape;179;p26"/>
          <p:cNvGrpSpPr/>
          <p:nvPr/>
        </p:nvGrpSpPr>
        <p:grpSpPr>
          <a:xfrm>
            <a:off x="990863" y="3128282"/>
            <a:ext cx="4405403" cy="6130018"/>
            <a:chOff x="0" y="-38100"/>
            <a:chExt cx="992023" cy="1380377"/>
          </a:xfrm>
        </p:grpSpPr>
        <p:sp>
          <p:nvSpPr>
            <p:cNvPr id="180" name="Google Shape;180;p26"/>
            <p:cNvSpPr/>
            <p:nvPr/>
          </p:nvSpPr>
          <p:spPr>
            <a:xfrm>
              <a:off x="0" y="0"/>
              <a:ext cx="992023" cy="1342277"/>
            </a:xfrm>
            <a:custGeom>
              <a:rect b="b" l="l" r="r" t="t"/>
              <a:pathLst>
                <a:path extrusionOk="0" h="1342277" w="992023">
                  <a:moveTo>
                    <a:pt x="0" y="0"/>
                  </a:moveTo>
                  <a:lnTo>
                    <a:pt x="992023" y="0"/>
                  </a:lnTo>
                  <a:lnTo>
                    <a:pt x="992023" y="1342277"/>
                  </a:lnTo>
                  <a:lnTo>
                    <a:pt x="0" y="1342277"/>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181" name="Google Shape;181;p26"/>
            <p:cNvSpPr txBox="1"/>
            <p:nvPr/>
          </p:nvSpPr>
          <p:spPr>
            <a:xfrm>
              <a:off x="0" y="-38100"/>
              <a:ext cx="992023" cy="1380377"/>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2" name="Google Shape;182;p26"/>
          <p:cNvGrpSpPr/>
          <p:nvPr/>
        </p:nvGrpSpPr>
        <p:grpSpPr>
          <a:xfrm>
            <a:off x="6941298" y="3128282"/>
            <a:ext cx="4405403" cy="5504347"/>
            <a:chOff x="0" y="-38100"/>
            <a:chExt cx="992023" cy="1239486"/>
          </a:xfrm>
        </p:grpSpPr>
        <p:sp>
          <p:nvSpPr>
            <p:cNvPr id="183" name="Google Shape;183;p26"/>
            <p:cNvSpPr/>
            <p:nvPr/>
          </p:nvSpPr>
          <p:spPr>
            <a:xfrm>
              <a:off x="0" y="0"/>
              <a:ext cx="992023" cy="1201386"/>
            </a:xfrm>
            <a:custGeom>
              <a:rect b="b" l="l" r="r" t="t"/>
              <a:pathLst>
                <a:path extrusionOk="0" h="1201386" w="992023">
                  <a:moveTo>
                    <a:pt x="0" y="0"/>
                  </a:moveTo>
                  <a:lnTo>
                    <a:pt x="992023" y="0"/>
                  </a:lnTo>
                  <a:lnTo>
                    <a:pt x="992023" y="1201386"/>
                  </a:lnTo>
                  <a:lnTo>
                    <a:pt x="0" y="1201386"/>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184" name="Google Shape;184;p26"/>
            <p:cNvSpPr txBox="1"/>
            <p:nvPr/>
          </p:nvSpPr>
          <p:spPr>
            <a:xfrm>
              <a:off x="0" y="-38100"/>
              <a:ext cx="992023" cy="1239486"/>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5" name="Google Shape;185;p26"/>
          <p:cNvGrpSpPr/>
          <p:nvPr/>
        </p:nvGrpSpPr>
        <p:grpSpPr>
          <a:xfrm>
            <a:off x="12891733" y="3128282"/>
            <a:ext cx="4405403" cy="2821735"/>
            <a:chOff x="0" y="-38100"/>
            <a:chExt cx="992023" cy="635407"/>
          </a:xfrm>
        </p:grpSpPr>
        <p:sp>
          <p:nvSpPr>
            <p:cNvPr id="186" name="Google Shape;186;p26"/>
            <p:cNvSpPr/>
            <p:nvPr/>
          </p:nvSpPr>
          <p:spPr>
            <a:xfrm>
              <a:off x="0" y="0"/>
              <a:ext cx="992023" cy="597307"/>
            </a:xfrm>
            <a:custGeom>
              <a:rect b="b" l="l" r="r" t="t"/>
              <a:pathLst>
                <a:path extrusionOk="0" h="597307" w="992023">
                  <a:moveTo>
                    <a:pt x="0" y="0"/>
                  </a:moveTo>
                  <a:lnTo>
                    <a:pt x="992023" y="0"/>
                  </a:lnTo>
                  <a:lnTo>
                    <a:pt x="992023" y="597307"/>
                  </a:lnTo>
                  <a:lnTo>
                    <a:pt x="0" y="597307"/>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187" name="Google Shape;187;p26"/>
            <p:cNvSpPr txBox="1"/>
            <p:nvPr/>
          </p:nvSpPr>
          <p:spPr>
            <a:xfrm>
              <a:off x="0" y="-38100"/>
              <a:ext cx="992023" cy="635407"/>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 name="Google Shape;188;p26"/>
          <p:cNvGrpSpPr/>
          <p:nvPr/>
        </p:nvGrpSpPr>
        <p:grpSpPr>
          <a:xfrm>
            <a:off x="2208626" y="2892702"/>
            <a:ext cx="1969877" cy="664891"/>
            <a:chOff x="0" y="-38100"/>
            <a:chExt cx="518815" cy="175115"/>
          </a:xfrm>
        </p:grpSpPr>
        <p:sp>
          <p:nvSpPr>
            <p:cNvPr id="189" name="Google Shape;189;p26"/>
            <p:cNvSpPr/>
            <p:nvPr/>
          </p:nvSpPr>
          <p:spPr>
            <a:xfrm>
              <a:off x="0" y="0"/>
              <a:ext cx="518815" cy="137015"/>
            </a:xfrm>
            <a:custGeom>
              <a:rect b="b" l="l" r="r" t="t"/>
              <a:pathLst>
                <a:path extrusionOk="0" h="137015" w="518815">
                  <a:moveTo>
                    <a:pt x="68508" y="0"/>
                  </a:moveTo>
                  <a:lnTo>
                    <a:pt x="450308" y="0"/>
                  </a:lnTo>
                  <a:cubicBezTo>
                    <a:pt x="488143" y="0"/>
                    <a:pt x="518815" y="30672"/>
                    <a:pt x="518815" y="68508"/>
                  </a:cubicBezTo>
                  <a:lnTo>
                    <a:pt x="518815" y="68508"/>
                  </a:lnTo>
                  <a:cubicBezTo>
                    <a:pt x="518815" y="106343"/>
                    <a:pt x="488143" y="137015"/>
                    <a:pt x="450308" y="137015"/>
                  </a:cubicBezTo>
                  <a:lnTo>
                    <a:pt x="68508" y="137015"/>
                  </a:lnTo>
                  <a:cubicBezTo>
                    <a:pt x="30672" y="137015"/>
                    <a:pt x="0" y="106343"/>
                    <a:pt x="0" y="68508"/>
                  </a:cubicBezTo>
                  <a:lnTo>
                    <a:pt x="0" y="68508"/>
                  </a:lnTo>
                  <a:cubicBezTo>
                    <a:pt x="0" y="30672"/>
                    <a:pt x="30672" y="0"/>
                    <a:pt x="68508" y="0"/>
                  </a:cubicBezTo>
                  <a:close/>
                </a:path>
              </a:pathLst>
            </a:custGeom>
            <a:solidFill>
              <a:srgbClr val="D1B186"/>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6"/>
            <p:cNvSpPr txBox="1"/>
            <p:nvPr/>
          </p:nvSpPr>
          <p:spPr>
            <a:xfrm>
              <a:off x="0" y="-38100"/>
              <a:ext cx="518815" cy="17511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1" name="Google Shape;191;p26"/>
          <p:cNvGrpSpPr/>
          <p:nvPr/>
        </p:nvGrpSpPr>
        <p:grpSpPr>
          <a:xfrm>
            <a:off x="8159062" y="2892702"/>
            <a:ext cx="1969877" cy="664891"/>
            <a:chOff x="0" y="-38100"/>
            <a:chExt cx="518815" cy="175115"/>
          </a:xfrm>
        </p:grpSpPr>
        <p:sp>
          <p:nvSpPr>
            <p:cNvPr id="192" name="Google Shape;192;p26"/>
            <p:cNvSpPr/>
            <p:nvPr/>
          </p:nvSpPr>
          <p:spPr>
            <a:xfrm>
              <a:off x="0" y="0"/>
              <a:ext cx="518815" cy="137015"/>
            </a:xfrm>
            <a:custGeom>
              <a:rect b="b" l="l" r="r" t="t"/>
              <a:pathLst>
                <a:path extrusionOk="0" h="137015" w="518815">
                  <a:moveTo>
                    <a:pt x="68508" y="0"/>
                  </a:moveTo>
                  <a:lnTo>
                    <a:pt x="450308" y="0"/>
                  </a:lnTo>
                  <a:cubicBezTo>
                    <a:pt x="488143" y="0"/>
                    <a:pt x="518815" y="30672"/>
                    <a:pt x="518815" y="68508"/>
                  </a:cubicBezTo>
                  <a:lnTo>
                    <a:pt x="518815" y="68508"/>
                  </a:lnTo>
                  <a:cubicBezTo>
                    <a:pt x="518815" y="106343"/>
                    <a:pt x="488143" y="137015"/>
                    <a:pt x="450308" y="137015"/>
                  </a:cubicBezTo>
                  <a:lnTo>
                    <a:pt x="68508" y="137015"/>
                  </a:lnTo>
                  <a:cubicBezTo>
                    <a:pt x="30672" y="137015"/>
                    <a:pt x="0" y="106343"/>
                    <a:pt x="0" y="68508"/>
                  </a:cubicBezTo>
                  <a:lnTo>
                    <a:pt x="0" y="68508"/>
                  </a:lnTo>
                  <a:cubicBezTo>
                    <a:pt x="0" y="30672"/>
                    <a:pt x="30672" y="0"/>
                    <a:pt x="68508" y="0"/>
                  </a:cubicBezTo>
                  <a:close/>
                </a:path>
              </a:pathLst>
            </a:custGeom>
            <a:solidFill>
              <a:srgbClr val="D1B186"/>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6"/>
            <p:cNvSpPr txBox="1"/>
            <p:nvPr/>
          </p:nvSpPr>
          <p:spPr>
            <a:xfrm>
              <a:off x="0" y="-38100"/>
              <a:ext cx="518815" cy="17511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 name="Google Shape;194;p26"/>
          <p:cNvGrpSpPr/>
          <p:nvPr/>
        </p:nvGrpSpPr>
        <p:grpSpPr>
          <a:xfrm>
            <a:off x="14109497" y="2892702"/>
            <a:ext cx="1969877" cy="664891"/>
            <a:chOff x="0" y="-38100"/>
            <a:chExt cx="518815" cy="175115"/>
          </a:xfrm>
        </p:grpSpPr>
        <p:sp>
          <p:nvSpPr>
            <p:cNvPr id="195" name="Google Shape;195;p26"/>
            <p:cNvSpPr/>
            <p:nvPr/>
          </p:nvSpPr>
          <p:spPr>
            <a:xfrm>
              <a:off x="0" y="0"/>
              <a:ext cx="518815" cy="137015"/>
            </a:xfrm>
            <a:custGeom>
              <a:rect b="b" l="l" r="r" t="t"/>
              <a:pathLst>
                <a:path extrusionOk="0" h="137015" w="518815">
                  <a:moveTo>
                    <a:pt x="68508" y="0"/>
                  </a:moveTo>
                  <a:lnTo>
                    <a:pt x="450308" y="0"/>
                  </a:lnTo>
                  <a:cubicBezTo>
                    <a:pt x="488143" y="0"/>
                    <a:pt x="518815" y="30672"/>
                    <a:pt x="518815" y="68508"/>
                  </a:cubicBezTo>
                  <a:lnTo>
                    <a:pt x="518815" y="68508"/>
                  </a:lnTo>
                  <a:cubicBezTo>
                    <a:pt x="518815" y="106343"/>
                    <a:pt x="488143" y="137015"/>
                    <a:pt x="450308" y="137015"/>
                  </a:cubicBezTo>
                  <a:lnTo>
                    <a:pt x="68508" y="137015"/>
                  </a:lnTo>
                  <a:cubicBezTo>
                    <a:pt x="30672" y="137015"/>
                    <a:pt x="0" y="106343"/>
                    <a:pt x="0" y="68508"/>
                  </a:cubicBezTo>
                  <a:lnTo>
                    <a:pt x="0" y="68508"/>
                  </a:lnTo>
                  <a:cubicBezTo>
                    <a:pt x="0" y="30672"/>
                    <a:pt x="30672" y="0"/>
                    <a:pt x="68508" y="0"/>
                  </a:cubicBezTo>
                  <a:close/>
                </a:path>
              </a:pathLst>
            </a:custGeom>
            <a:solidFill>
              <a:srgbClr val="D1B186"/>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6"/>
            <p:cNvSpPr txBox="1"/>
            <p:nvPr/>
          </p:nvSpPr>
          <p:spPr>
            <a:xfrm>
              <a:off x="0" y="-38100"/>
              <a:ext cx="518815" cy="17511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7" name="Google Shape;197;p26"/>
          <p:cNvSpPr txBox="1"/>
          <p:nvPr/>
        </p:nvSpPr>
        <p:spPr>
          <a:xfrm>
            <a:off x="7156540" y="3831657"/>
            <a:ext cx="3975000" cy="4105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Catamaran"/>
                <a:ea typeface="Catamaran"/>
                <a:cs typeface="Catamaran"/>
                <a:sym typeface="Catamaran"/>
              </a:rPr>
              <a:t>Click on the "PowerPoint" button below this presentation preview. Start editing your presentation.</a:t>
            </a:r>
            <a:endParaRPr/>
          </a:p>
          <a:p>
            <a:pPr indent="0" lvl="0" marL="0" marR="0" rtl="0" algn="ctr">
              <a:lnSpc>
                <a:spcPct val="130000"/>
              </a:lnSpc>
              <a:spcBef>
                <a:spcPts val="0"/>
              </a:spcBef>
              <a:spcAft>
                <a:spcPts val="0"/>
              </a:spcAft>
              <a:buNone/>
            </a:pPr>
            <a:r>
              <a:rPr b="0" i="0" lang="en-US" sz="2100" u="none" cap="none" strike="noStrike">
                <a:solidFill>
                  <a:srgbClr val="000000"/>
                </a:solidFill>
                <a:latin typeface="Catamaran"/>
                <a:ea typeface="Catamaran"/>
                <a:cs typeface="Catamaran"/>
                <a:sym typeface="Catamaran"/>
              </a:rPr>
              <a:t>Alternative: From Canva template file, Click on the "Share" button on the top right corner in Canva and click on "More" at the bottom of the menu. Enter "PowerPoint" in the search bar and click on the PowerPoint icon to download.</a:t>
            </a:r>
            <a:endParaRPr/>
          </a:p>
        </p:txBody>
      </p:sp>
      <p:sp>
        <p:nvSpPr>
          <p:cNvPr id="198" name="Google Shape;198;p26"/>
          <p:cNvSpPr txBox="1"/>
          <p:nvPr/>
        </p:nvSpPr>
        <p:spPr>
          <a:xfrm>
            <a:off x="2312665" y="3061575"/>
            <a:ext cx="1761800" cy="386080"/>
          </a:xfrm>
          <a:prstGeom prst="rect">
            <a:avLst/>
          </a:prstGeom>
          <a:noFill/>
          <a:ln>
            <a:noFill/>
          </a:ln>
        </p:spPr>
        <p:txBody>
          <a:bodyPr anchorCtr="0" anchor="t" bIns="0" lIns="0" spcFirstLastPara="1" rIns="0" wrap="square" tIns="0">
            <a:spAutoFit/>
          </a:bodyPr>
          <a:lstStyle/>
          <a:p>
            <a:pPr indent="0" lvl="0" marL="0" marR="0" rtl="0" algn="ctr">
              <a:lnSpc>
                <a:spcPct val="163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Google Slides</a:t>
            </a:r>
            <a:endParaRPr/>
          </a:p>
        </p:txBody>
      </p:sp>
      <p:sp>
        <p:nvSpPr>
          <p:cNvPr id="199" name="Google Shape;199;p26"/>
          <p:cNvSpPr txBox="1"/>
          <p:nvPr/>
        </p:nvSpPr>
        <p:spPr>
          <a:xfrm>
            <a:off x="8263100" y="3061575"/>
            <a:ext cx="1761800" cy="386080"/>
          </a:xfrm>
          <a:prstGeom prst="rect">
            <a:avLst/>
          </a:prstGeom>
          <a:noFill/>
          <a:ln>
            <a:noFill/>
          </a:ln>
        </p:spPr>
        <p:txBody>
          <a:bodyPr anchorCtr="0" anchor="t" bIns="0" lIns="0" spcFirstLastPara="1" rIns="0" wrap="square" tIns="0">
            <a:spAutoFit/>
          </a:bodyPr>
          <a:lstStyle/>
          <a:p>
            <a:pPr indent="0" lvl="0" marL="0" marR="0" rtl="0" algn="ctr">
              <a:lnSpc>
                <a:spcPct val="163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PowerPoint</a:t>
            </a:r>
            <a:endParaRPr/>
          </a:p>
        </p:txBody>
      </p:sp>
      <p:sp>
        <p:nvSpPr>
          <p:cNvPr id="200" name="Google Shape;200;p26"/>
          <p:cNvSpPr txBox="1"/>
          <p:nvPr/>
        </p:nvSpPr>
        <p:spPr>
          <a:xfrm>
            <a:off x="14213535" y="3061575"/>
            <a:ext cx="1761800" cy="386080"/>
          </a:xfrm>
          <a:prstGeom prst="rect">
            <a:avLst/>
          </a:prstGeom>
          <a:noFill/>
          <a:ln>
            <a:noFill/>
          </a:ln>
        </p:spPr>
        <p:txBody>
          <a:bodyPr anchorCtr="0" anchor="t" bIns="0" lIns="0" spcFirstLastPara="1" rIns="0" wrap="square" tIns="0">
            <a:spAutoFit/>
          </a:bodyPr>
          <a:lstStyle/>
          <a:p>
            <a:pPr indent="0" lvl="0" marL="0" marR="0" rtl="0" algn="ctr">
              <a:lnSpc>
                <a:spcPct val="163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Canva</a:t>
            </a:r>
            <a:endParaRPr/>
          </a:p>
        </p:txBody>
      </p:sp>
      <p:sp>
        <p:nvSpPr>
          <p:cNvPr id="201" name="Google Shape;201;p26"/>
          <p:cNvSpPr txBox="1"/>
          <p:nvPr/>
        </p:nvSpPr>
        <p:spPr>
          <a:xfrm>
            <a:off x="1206105" y="3831657"/>
            <a:ext cx="3975000" cy="49455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Catamaran"/>
                <a:ea typeface="Catamaran"/>
                <a:cs typeface="Catamaran"/>
                <a:sym typeface="Catamaran"/>
              </a:rPr>
              <a:t>Click on the "Google Slides" button below this presentation preview. Make sure to sign in to your Google account. Click on "Make a copy." Start editing your presentation.</a:t>
            </a:r>
            <a:endParaRPr/>
          </a:p>
          <a:p>
            <a:pPr indent="0" lvl="0" marL="0" marR="0" rtl="0" algn="ctr">
              <a:lnSpc>
                <a:spcPct val="130000"/>
              </a:lnSpc>
              <a:spcBef>
                <a:spcPts val="0"/>
              </a:spcBef>
              <a:spcAft>
                <a:spcPts val="0"/>
              </a:spcAft>
              <a:buNone/>
            </a:pPr>
            <a:r>
              <a:rPr b="0" i="0" lang="en-US" sz="2100" u="sng" cap="none" strike="noStrike">
                <a:solidFill>
                  <a:srgbClr val="000000"/>
                </a:solidFill>
                <a:latin typeface="Catamaran"/>
                <a:ea typeface="Catamaran"/>
                <a:cs typeface="Catamaran"/>
                <a:sym typeface="Catamaran"/>
              </a:rPr>
              <a:t>Alternative:</a:t>
            </a:r>
            <a:r>
              <a:rPr b="0" i="0" lang="en-US" sz="2100" u="none" cap="none" strike="noStrike">
                <a:solidFill>
                  <a:srgbClr val="000000"/>
                </a:solidFill>
                <a:latin typeface="Catamaran"/>
                <a:ea typeface="Catamaran"/>
                <a:cs typeface="Catamaran"/>
                <a:sym typeface="Catamaran"/>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202" name="Google Shape;202;p26"/>
          <p:cNvSpPr txBox="1"/>
          <p:nvPr/>
        </p:nvSpPr>
        <p:spPr>
          <a:xfrm>
            <a:off x="13106975" y="3831657"/>
            <a:ext cx="3975000" cy="1584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Catamaran"/>
                <a:ea typeface="Catamaran"/>
                <a:cs typeface="Catamaran"/>
                <a:sym typeface="Catamaran"/>
              </a:rPr>
              <a:t>Click on the "Canva" button under this presentation preview. Start editing your presentation. You need to sign in to your Canva account.</a:t>
            </a:r>
            <a:endParaRPr/>
          </a:p>
        </p:txBody>
      </p:sp>
      <p:sp>
        <p:nvSpPr>
          <p:cNvPr id="203" name="Google Shape;203;p26"/>
          <p:cNvSpPr txBox="1"/>
          <p:nvPr/>
        </p:nvSpPr>
        <p:spPr>
          <a:xfrm>
            <a:off x="396918" y="981603"/>
            <a:ext cx="17494163" cy="1177292"/>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6899" u="none" cap="none" strike="noStrike">
                <a:solidFill>
                  <a:srgbClr val="FFFFFF"/>
                </a:solidFill>
                <a:latin typeface="Lora"/>
                <a:ea typeface="Lora"/>
                <a:cs typeface="Lora"/>
                <a:sym typeface="Lora"/>
              </a:rPr>
              <a:t>HOW TO USE THIS PRESENTATION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2D9"/>
        </a:solidFill>
      </p:bgPr>
    </p:bg>
    <p:spTree>
      <p:nvGrpSpPr>
        <p:cNvPr id="662" name="Shape 662"/>
        <p:cNvGrpSpPr/>
        <p:nvPr/>
      </p:nvGrpSpPr>
      <p:grpSpPr>
        <a:xfrm>
          <a:off x="0" y="0"/>
          <a:ext cx="0" cy="0"/>
          <a:chOff x="0" y="0"/>
          <a:chExt cx="0" cy="0"/>
        </a:xfrm>
      </p:grpSpPr>
      <p:sp>
        <p:nvSpPr>
          <p:cNvPr id="663" name="Google Shape;663;p44"/>
          <p:cNvSpPr/>
          <p:nvPr/>
        </p:nvSpPr>
        <p:spPr>
          <a:xfrm>
            <a:off x="13994025" y="3413727"/>
            <a:ext cx="3264950" cy="1527418"/>
          </a:xfrm>
          <a:custGeom>
            <a:rect b="b" l="l" r="r" t="t"/>
            <a:pathLst>
              <a:path extrusionOk="0" h="344013" w="735349">
                <a:moveTo>
                  <a:pt x="0" y="0"/>
                </a:moveTo>
                <a:lnTo>
                  <a:pt x="735349" y="0"/>
                </a:lnTo>
                <a:lnTo>
                  <a:pt x="735349" y="344013"/>
                </a:lnTo>
                <a:lnTo>
                  <a:pt x="0" y="344013"/>
                </a:lnTo>
                <a:close/>
              </a:path>
            </a:pathLst>
          </a:custGeom>
          <a:solidFill>
            <a:srgbClr val="EBE2D9"/>
          </a:solidFill>
          <a:ln cap="sq" cmpd="sng" w="38100">
            <a:solidFill>
              <a:srgbClr val="000000"/>
            </a:solidFill>
            <a:prstDash val="solid"/>
            <a:miter lim="8000"/>
            <a:headEnd len="sm" w="sm" type="none"/>
            <a:tailEnd len="sm" w="sm" type="none"/>
          </a:ln>
        </p:spPr>
      </p:sp>
      <p:sp>
        <p:nvSpPr>
          <p:cNvPr id="664" name="Google Shape;664;p44"/>
          <p:cNvSpPr/>
          <p:nvPr/>
        </p:nvSpPr>
        <p:spPr>
          <a:xfrm>
            <a:off x="1028700" y="3413727"/>
            <a:ext cx="3264950" cy="1527418"/>
          </a:xfrm>
          <a:custGeom>
            <a:rect b="b" l="l" r="r" t="t"/>
            <a:pathLst>
              <a:path extrusionOk="0" h="344013" w="735349">
                <a:moveTo>
                  <a:pt x="0" y="0"/>
                </a:moveTo>
                <a:lnTo>
                  <a:pt x="735349" y="0"/>
                </a:lnTo>
                <a:lnTo>
                  <a:pt x="735349" y="344013"/>
                </a:lnTo>
                <a:lnTo>
                  <a:pt x="0" y="344013"/>
                </a:lnTo>
                <a:close/>
              </a:path>
            </a:pathLst>
          </a:custGeom>
          <a:solidFill>
            <a:srgbClr val="EBE2D9"/>
          </a:solidFill>
          <a:ln cap="sq" cmpd="sng" w="38100">
            <a:solidFill>
              <a:srgbClr val="000000"/>
            </a:solidFill>
            <a:prstDash val="solid"/>
            <a:miter lim="8000"/>
            <a:headEnd len="sm" w="sm" type="none"/>
            <a:tailEnd len="sm" w="sm" type="none"/>
          </a:ln>
        </p:spPr>
      </p:sp>
      <p:grpSp>
        <p:nvGrpSpPr>
          <p:cNvPr id="665" name="Google Shape;665;p44"/>
          <p:cNvGrpSpPr/>
          <p:nvPr/>
        </p:nvGrpSpPr>
        <p:grpSpPr>
          <a:xfrm>
            <a:off x="-249764" y="7762338"/>
            <a:ext cx="18787821" cy="2747695"/>
            <a:chOff x="0" y="-38100"/>
            <a:chExt cx="4948200" cy="723668"/>
          </a:xfrm>
        </p:grpSpPr>
        <p:sp>
          <p:nvSpPr>
            <p:cNvPr id="666" name="Google Shape;666;p44"/>
            <p:cNvSpPr/>
            <p:nvPr/>
          </p:nvSpPr>
          <p:spPr>
            <a:xfrm>
              <a:off x="0" y="0"/>
              <a:ext cx="4948156" cy="685568"/>
            </a:xfrm>
            <a:custGeom>
              <a:rect b="b" l="l" r="r" t="t"/>
              <a:pathLst>
                <a:path extrusionOk="0" h="685568" w="4948156">
                  <a:moveTo>
                    <a:pt x="0" y="0"/>
                  </a:moveTo>
                  <a:lnTo>
                    <a:pt x="4948156" y="0"/>
                  </a:lnTo>
                  <a:lnTo>
                    <a:pt x="4948156" y="685568"/>
                  </a:lnTo>
                  <a:lnTo>
                    <a:pt x="0" y="685568"/>
                  </a:lnTo>
                  <a:close/>
                </a:path>
              </a:pathLst>
            </a:custGeom>
            <a:solidFill>
              <a:srgbClr val="D1B186"/>
            </a:solidFill>
            <a:ln cap="sq" cmpd="sng" w="28575">
              <a:solidFill>
                <a:srgbClr val="000000"/>
              </a:solidFill>
              <a:prstDash val="solid"/>
              <a:miter lim="8000"/>
              <a:headEnd len="sm" w="sm" type="none"/>
              <a:tailEnd len="sm" w="sm" type="none"/>
            </a:ln>
          </p:spPr>
        </p:sp>
        <p:sp>
          <p:nvSpPr>
            <p:cNvPr id="667" name="Google Shape;667;p44"/>
            <p:cNvSpPr txBox="1"/>
            <p:nvPr/>
          </p:nvSpPr>
          <p:spPr>
            <a:xfrm>
              <a:off x="0" y="-38100"/>
              <a:ext cx="4948200" cy="7236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68" name="Google Shape;668;p44"/>
          <p:cNvSpPr txBox="1"/>
          <p:nvPr/>
        </p:nvSpPr>
        <p:spPr>
          <a:xfrm>
            <a:off x="5235476" y="955358"/>
            <a:ext cx="7817100" cy="1231200"/>
          </a:xfrm>
          <a:prstGeom prst="rect">
            <a:avLst/>
          </a:prstGeom>
          <a:noFill/>
          <a:ln>
            <a:noFill/>
          </a:ln>
        </p:spPr>
        <p:txBody>
          <a:bodyPr anchorCtr="0" anchor="t" bIns="0" lIns="0" spcFirstLastPara="1" rIns="0" wrap="square" tIns="0">
            <a:spAutoFit/>
          </a:bodyPr>
          <a:lstStyle/>
          <a:p>
            <a:pPr indent="0" lvl="0" marL="0" marR="0" rtl="0" algn="ctr">
              <a:lnSpc>
                <a:spcPct val="121002"/>
              </a:lnSpc>
              <a:spcBef>
                <a:spcPts val="0"/>
              </a:spcBef>
              <a:spcAft>
                <a:spcPts val="0"/>
              </a:spcAft>
              <a:buNone/>
            </a:pPr>
            <a:r>
              <a:rPr b="0" i="0" lang="en-US" sz="7999" u="none" cap="none" strike="noStrike">
                <a:solidFill>
                  <a:srgbClr val="000000"/>
                </a:solidFill>
                <a:latin typeface="Lora"/>
                <a:ea typeface="Lora"/>
                <a:cs typeface="Lora"/>
                <a:sym typeface="Lora"/>
              </a:rPr>
              <a:t>WRITE A TITLE</a:t>
            </a:r>
            <a:endParaRPr/>
          </a:p>
        </p:txBody>
      </p:sp>
      <p:pic>
        <p:nvPicPr>
          <p:cNvPr id="669" name="Google Shape;669;p44"/>
          <p:cNvPicPr preferRelativeResize="0"/>
          <p:nvPr/>
        </p:nvPicPr>
        <p:blipFill rotWithShape="1">
          <a:blip r:embed="rId3">
            <a:alphaModFix/>
          </a:blip>
          <a:srcRect b="2094" l="7843" r="17024" t="11001"/>
          <a:stretch/>
        </p:blipFill>
        <p:spPr>
          <a:xfrm>
            <a:off x="6226838" y="1711692"/>
            <a:ext cx="4857579" cy="8428217"/>
          </a:xfrm>
          <a:prstGeom prst="rect">
            <a:avLst/>
          </a:prstGeom>
          <a:noFill/>
          <a:ln>
            <a:noFill/>
          </a:ln>
        </p:spPr>
      </p:pic>
      <p:grpSp>
        <p:nvGrpSpPr>
          <p:cNvPr id="670" name="Google Shape;670;p44"/>
          <p:cNvGrpSpPr/>
          <p:nvPr/>
        </p:nvGrpSpPr>
        <p:grpSpPr>
          <a:xfrm>
            <a:off x="1028700" y="8241387"/>
            <a:ext cx="3265538" cy="1697274"/>
            <a:chOff x="0" y="-38100"/>
            <a:chExt cx="735349" cy="382200"/>
          </a:xfrm>
        </p:grpSpPr>
        <p:sp>
          <p:nvSpPr>
            <p:cNvPr id="671" name="Google Shape;671;p44"/>
            <p:cNvSpPr/>
            <p:nvPr/>
          </p:nvSpPr>
          <p:spPr>
            <a:xfrm>
              <a:off x="0" y="0"/>
              <a:ext cx="735349" cy="344013"/>
            </a:xfrm>
            <a:custGeom>
              <a:rect b="b" l="l" r="r" t="t"/>
              <a:pathLst>
                <a:path extrusionOk="0" h="344013" w="735349">
                  <a:moveTo>
                    <a:pt x="0" y="0"/>
                  </a:moveTo>
                  <a:lnTo>
                    <a:pt x="735349" y="0"/>
                  </a:lnTo>
                  <a:lnTo>
                    <a:pt x="735349" y="344013"/>
                  </a:lnTo>
                  <a:lnTo>
                    <a:pt x="0" y="344013"/>
                  </a:lnTo>
                  <a:close/>
                </a:path>
              </a:pathLst>
            </a:custGeom>
            <a:solidFill>
              <a:srgbClr val="EBE2D9"/>
            </a:solidFill>
            <a:ln cap="sq" cmpd="sng" w="38100">
              <a:solidFill>
                <a:srgbClr val="000000"/>
              </a:solidFill>
              <a:prstDash val="solid"/>
              <a:miter lim="8000"/>
              <a:headEnd len="sm" w="sm" type="none"/>
              <a:tailEnd len="sm" w="sm" type="none"/>
            </a:ln>
          </p:spPr>
        </p:sp>
        <p:sp>
          <p:nvSpPr>
            <p:cNvPr id="672" name="Google Shape;672;p44"/>
            <p:cNvSpPr txBox="1"/>
            <p:nvPr/>
          </p:nvSpPr>
          <p:spPr>
            <a:xfrm>
              <a:off x="0" y="-38100"/>
              <a:ext cx="735300" cy="3822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3" name="Google Shape;673;p44"/>
          <p:cNvGrpSpPr/>
          <p:nvPr/>
        </p:nvGrpSpPr>
        <p:grpSpPr>
          <a:xfrm>
            <a:off x="13993742" y="8241387"/>
            <a:ext cx="3265538" cy="1697274"/>
            <a:chOff x="0" y="-38100"/>
            <a:chExt cx="735349" cy="382200"/>
          </a:xfrm>
        </p:grpSpPr>
        <p:sp>
          <p:nvSpPr>
            <p:cNvPr id="674" name="Google Shape;674;p44"/>
            <p:cNvSpPr/>
            <p:nvPr/>
          </p:nvSpPr>
          <p:spPr>
            <a:xfrm>
              <a:off x="0" y="0"/>
              <a:ext cx="735349" cy="344013"/>
            </a:xfrm>
            <a:custGeom>
              <a:rect b="b" l="l" r="r" t="t"/>
              <a:pathLst>
                <a:path extrusionOk="0" h="344013" w="735349">
                  <a:moveTo>
                    <a:pt x="0" y="0"/>
                  </a:moveTo>
                  <a:lnTo>
                    <a:pt x="735349" y="0"/>
                  </a:lnTo>
                  <a:lnTo>
                    <a:pt x="735349" y="344013"/>
                  </a:lnTo>
                  <a:lnTo>
                    <a:pt x="0" y="344013"/>
                  </a:lnTo>
                  <a:close/>
                </a:path>
              </a:pathLst>
            </a:custGeom>
            <a:solidFill>
              <a:srgbClr val="EBE2D9"/>
            </a:solidFill>
            <a:ln cap="sq" cmpd="sng" w="38100">
              <a:solidFill>
                <a:srgbClr val="000000"/>
              </a:solidFill>
              <a:prstDash val="solid"/>
              <a:miter lim="8000"/>
              <a:headEnd len="sm" w="sm" type="none"/>
              <a:tailEnd len="sm" w="sm" type="none"/>
            </a:ln>
          </p:spPr>
        </p:sp>
        <p:sp>
          <p:nvSpPr>
            <p:cNvPr id="675" name="Google Shape;675;p44"/>
            <p:cNvSpPr txBox="1"/>
            <p:nvPr/>
          </p:nvSpPr>
          <p:spPr>
            <a:xfrm>
              <a:off x="0" y="-38100"/>
              <a:ext cx="735300" cy="3822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6" name="Google Shape;676;p44"/>
          <p:cNvGrpSpPr/>
          <p:nvPr/>
        </p:nvGrpSpPr>
        <p:grpSpPr>
          <a:xfrm>
            <a:off x="1028700" y="159678"/>
            <a:ext cx="3265538" cy="3252580"/>
            <a:chOff x="0" y="-38100"/>
            <a:chExt cx="735349" cy="732431"/>
          </a:xfrm>
        </p:grpSpPr>
        <p:sp>
          <p:nvSpPr>
            <p:cNvPr id="677" name="Google Shape;677;p44"/>
            <p:cNvSpPr/>
            <p:nvPr/>
          </p:nvSpPr>
          <p:spPr>
            <a:xfrm>
              <a:off x="0" y="0"/>
              <a:ext cx="735349" cy="694331"/>
            </a:xfrm>
            <a:custGeom>
              <a:rect b="b" l="l" r="r" t="t"/>
              <a:pathLst>
                <a:path extrusionOk="0" h="694331" w="735349">
                  <a:moveTo>
                    <a:pt x="0" y="0"/>
                  </a:moveTo>
                  <a:lnTo>
                    <a:pt x="735349" y="0"/>
                  </a:lnTo>
                  <a:lnTo>
                    <a:pt x="735349" y="694331"/>
                  </a:lnTo>
                  <a:lnTo>
                    <a:pt x="0" y="694331"/>
                  </a:lnTo>
                  <a:close/>
                </a:path>
              </a:pathLst>
            </a:custGeom>
            <a:solidFill>
              <a:srgbClr val="000000">
                <a:alpha val="0"/>
              </a:srgbClr>
            </a:solidFill>
            <a:ln cap="sq" cmpd="sng" w="38100">
              <a:solidFill>
                <a:srgbClr val="000000"/>
              </a:solidFill>
              <a:prstDash val="solid"/>
              <a:miter lim="8000"/>
              <a:headEnd len="sm" w="sm" type="none"/>
              <a:tailEnd len="sm" w="sm" type="none"/>
            </a:ln>
          </p:spPr>
        </p:sp>
        <p:sp>
          <p:nvSpPr>
            <p:cNvPr id="678" name="Google Shape;678;p44"/>
            <p:cNvSpPr txBox="1"/>
            <p:nvPr/>
          </p:nvSpPr>
          <p:spPr>
            <a:xfrm>
              <a:off x="0" y="-38100"/>
              <a:ext cx="735300" cy="7323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9" name="Google Shape;679;p44"/>
          <p:cNvGrpSpPr/>
          <p:nvPr/>
        </p:nvGrpSpPr>
        <p:grpSpPr>
          <a:xfrm>
            <a:off x="13993750" y="179525"/>
            <a:ext cx="3265538" cy="3234196"/>
            <a:chOff x="0" y="-38100"/>
            <a:chExt cx="735349" cy="732431"/>
          </a:xfrm>
        </p:grpSpPr>
        <p:sp>
          <p:nvSpPr>
            <p:cNvPr id="680" name="Google Shape;680;p44"/>
            <p:cNvSpPr/>
            <p:nvPr/>
          </p:nvSpPr>
          <p:spPr>
            <a:xfrm>
              <a:off x="0" y="0"/>
              <a:ext cx="735349" cy="694331"/>
            </a:xfrm>
            <a:custGeom>
              <a:rect b="b" l="l" r="r" t="t"/>
              <a:pathLst>
                <a:path extrusionOk="0" h="694331" w="735349">
                  <a:moveTo>
                    <a:pt x="0" y="0"/>
                  </a:moveTo>
                  <a:lnTo>
                    <a:pt x="735349" y="0"/>
                  </a:lnTo>
                  <a:lnTo>
                    <a:pt x="735349" y="694331"/>
                  </a:lnTo>
                  <a:lnTo>
                    <a:pt x="0" y="694331"/>
                  </a:lnTo>
                  <a:close/>
                </a:path>
              </a:pathLst>
            </a:custGeom>
            <a:solidFill>
              <a:srgbClr val="000000">
                <a:alpha val="0"/>
              </a:srgbClr>
            </a:solidFill>
            <a:ln cap="sq" cmpd="sng" w="38100">
              <a:solidFill>
                <a:srgbClr val="000000"/>
              </a:solidFill>
              <a:prstDash val="solid"/>
              <a:miter lim="8000"/>
              <a:headEnd len="sm" w="sm" type="none"/>
              <a:tailEnd len="sm" w="sm" type="none"/>
            </a:ln>
          </p:spPr>
        </p:sp>
        <p:sp>
          <p:nvSpPr>
            <p:cNvPr id="681" name="Google Shape;681;p44"/>
            <p:cNvSpPr txBox="1"/>
            <p:nvPr/>
          </p:nvSpPr>
          <p:spPr>
            <a:xfrm>
              <a:off x="0" y="-38100"/>
              <a:ext cx="735300" cy="7323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2" name="Google Shape;682;p44"/>
          <p:cNvGrpSpPr/>
          <p:nvPr/>
        </p:nvGrpSpPr>
        <p:grpSpPr>
          <a:xfrm>
            <a:off x="1028700" y="5193381"/>
            <a:ext cx="3265538" cy="3252580"/>
            <a:chOff x="0" y="-38100"/>
            <a:chExt cx="735349" cy="732431"/>
          </a:xfrm>
        </p:grpSpPr>
        <p:sp>
          <p:nvSpPr>
            <p:cNvPr id="683" name="Google Shape;683;p44"/>
            <p:cNvSpPr/>
            <p:nvPr/>
          </p:nvSpPr>
          <p:spPr>
            <a:xfrm>
              <a:off x="0" y="0"/>
              <a:ext cx="735349" cy="694331"/>
            </a:xfrm>
            <a:custGeom>
              <a:rect b="b" l="l" r="r" t="t"/>
              <a:pathLst>
                <a:path extrusionOk="0" h="694331" w="735349">
                  <a:moveTo>
                    <a:pt x="0" y="0"/>
                  </a:moveTo>
                  <a:lnTo>
                    <a:pt x="735349" y="0"/>
                  </a:lnTo>
                  <a:lnTo>
                    <a:pt x="735349" y="694331"/>
                  </a:lnTo>
                  <a:lnTo>
                    <a:pt x="0" y="694331"/>
                  </a:lnTo>
                  <a:close/>
                </a:path>
              </a:pathLst>
            </a:custGeom>
            <a:solidFill>
              <a:srgbClr val="EBE2D9"/>
            </a:solidFill>
            <a:ln cap="sq" cmpd="sng" w="38100">
              <a:solidFill>
                <a:srgbClr val="000000"/>
              </a:solidFill>
              <a:prstDash val="solid"/>
              <a:miter lim="8000"/>
              <a:headEnd len="sm" w="sm" type="none"/>
              <a:tailEnd len="sm" w="sm" type="none"/>
            </a:ln>
          </p:spPr>
        </p:sp>
        <p:sp>
          <p:nvSpPr>
            <p:cNvPr id="684" name="Google Shape;684;p44"/>
            <p:cNvSpPr txBox="1"/>
            <p:nvPr/>
          </p:nvSpPr>
          <p:spPr>
            <a:xfrm>
              <a:off x="0" y="-38100"/>
              <a:ext cx="735300" cy="7323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5" name="Google Shape;685;p44"/>
          <p:cNvGrpSpPr/>
          <p:nvPr/>
        </p:nvGrpSpPr>
        <p:grpSpPr>
          <a:xfrm>
            <a:off x="13993742" y="5193381"/>
            <a:ext cx="3265538" cy="3252580"/>
            <a:chOff x="0" y="-38100"/>
            <a:chExt cx="735349" cy="732431"/>
          </a:xfrm>
        </p:grpSpPr>
        <p:sp>
          <p:nvSpPr>
            <p:cNvPr id="686" name="Google Shape;686;p44"/>
            <p:cNvSpPr/>
            <p:nvPr/>
          </p:nvSpPr>
          <p:spPr>
            <a:xfrm>
              <a:off x="0" y="0"/>
              <a:ext cx="735349" cy="694331"/>
            </a:xfrm>
            <a:custGeom>
              <a:rect b="b" l="l" r="r" t="t"/>
              <a:pathLst>
                <a:path extrusionOk="0" h="694331" w="735349">
                  <a:moveTo>
                    <a:pt x="0" y="0"/>
                  </a:moveTo>
                  <a:lnTo>
                    <a:pt x="735349" y="0"/>
                  </a:lnTo>
                  <a:lnTo>
                    <a:pt x="735349" y="694331"/>
                  </a:lnTo>
                  <a:lnTo>
                    <a:pt x="0" y="694331"/>
                  </a:lnTo>
                  <a:close/>
                </a:path>
              </a:pathLst>
            </a:custGeom>
            <a:solidFill>
              <a:srgbClr val="EBE2D9"/>
            </a:solidFill>
            <a:ln cap="sq" cmpd="sng" w="38100">
              <a:solidFill>
                <a:srgbClr val="000000"/>
              </a:solidFill>
              <a:prstDash val="solid"/>
              <a:miter lim="8000"/>
              <a:headEnd len="sm" w="sm" type="none"/>
              <a:tailEnd len="sm" w="sm" type="none"/>
            </a:ln>
          </p:spPr>
        </p:sp>
        <p:sp>
          <p:nvSpPr>
            <p:cNvPr id="687" name="Google Shape;687;p44"/>
            <p:cNvSpPr txBox="1"/>
            <p:nvPr/>
          </p:nvSpPr>
          <p:spPr>
            <a:xfrm>
              <a:off x="0" y="-38100"/>
              <a:ext cx="735300" cy="7323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88" name="Google Shape;688;p44"/>
          <p:cNvPicPr preferRelativeResize="0"/>
          <p:nvPr/>
        </p:nvPicPr>
        <p:blipFill rotWithShape="1">
          <a:blip r:embed="rId4">
            <a:alphaModFix/>
          </a:blip>
          <a:srcRect b="3322" l="0" r="0" t="33638"/>
          <a:stretch/>
        </p:blipFill>
        <p:spPr>
          <a:xfrm>
            <a:off x="1068107" y="383310"/>
            <a:ext cx="3186744" cy="3013412"/>
          </a:xfrm>
          <a:prstGeom prst="rect">
            <a:avLst/>
          </a:prstGeom>
          <a:noFill/>
          <a:ln>
            <a:noFill/>
          </a:ln>
        </p:spPr>
      </p:pic>
      <p:pic>
        <p:nvPicPr>
          <p:cNvPr id="689" name="Google Shape;689;p44"/>
          <p:cNvPicPr preferRelativeResize="0"/>
          <p:nvPr/>
        </p:nvPicPr>
        <p:blipFill rotWithShape="1">
          <a:blip r:embed="rId5">
            <a:alphaModFix/>
          </a:blip>
          <a:srcRect b="28920" l="30067" r="22098" t="40925"/>
          <a:stretch/>
        </p:blipFill>
        <p:spPr>
          <a:xfrm>
            <a:off x="14033149" y="383310"/>
            <a:ext cx="3186743" cy="3013413"/>
          </a:xfrm>
          <a:prstGeom prst="rect">
            <a:avLst/>
          </a:prstGeom>
          <a:noFill/>
          <a:ln>
            <a:noFill/>
          </a:ln>
        </p:spPr>
      </p:pic>
      <p:pic>
        <p:nvPicPr>
          <p:cNvPr id="690" name="Google Shape;690;p44"/>
          <p:cNvPicPr preferRelativeResize="0"/>
          <p:nvPr/>
        </p:nvPicPr>
        <p:blipFill rotWithShape="1">
          <a:blip r:embed="rId6">
            <a:alphaModFix/>
          </a:blip>
          <a:srcRect b="0" l="14972" r="14965" t="0"/>
          <a:stretch/>
        </p:blipFill>
        <p:spPr>
          <a:xfrm>
            <a:off x="1068107" y="5397169"/>
            <a:ext cx="3186745" cy="3013412"/>
          </a:xfrm>
          <a:prstGeom prst="rect">
            <a:avLst/>
          </a:prstGeom>
          <a:noFill/>
          <a:ln>
            <a:noFill/>
          </a:ln>
        </p:spPr>
      </p:pic>
      <p:pic>
        <p:nvPicPr>
          <p:cNvPr id="691" name="Google Shape;691;p44"/>
          <p:cNvPicPr preferRelativeResize="0"/>
          <p:nvPr/>
        </p:nvPicPr>
        <p:blipFill rotWithShape="1">
          <a:blip r:embed="rId7">
            <a:alphaModFix/>
          </a:blip>
          <a:srcRect b="10809" l="0" r="5678" t="0"/>
          <a:stretch/>
        </p:blipFill>
        <p:spPr>
          <a:xfrm>
            <a:off x="14033149" y="5397169"/>
            <a:ext cx="3186745" cy="3013411"/>
          </a:xfrm>
          <a:prstGeom prst="rect">
            <a:avLst/>
          </a:prstGeom>
          <a:noFill/>
          <a:ln>
            <a:noFill/>
          </a:ln>
        </p:spPr>
      </p:pic>
      <p:grpSp>
        <p:nvGrpSpPr>
          <p:cNvPr id="692" name="Google Shape;692;p44"/>
          <p:cNvGrpSpPr/>
          <p:nvPr/>
        </p:nvGrpSpPr>
        <p:grpSpPr>
          <a:xfrm>
            <a:off x="2933816" y="165305"/>
            <a:ext cx="1360435" cy="751463"/>
            <a:chOff x="0" y="-38100"/>
            <a:chExt cx="306349" cy="169218"/>
          </a:xfrm>
        </p:grpSpPr>
        <p:sp>
          <p:nvSpPr>
            <p:cNvPr id="693" name="Google Shape;693;p44"/>
            <p:cNvSpPr/>
            <p:nvPr/>
          </p:nvSpPr>
          <p:spPr>
            <a:xfrm>
              <a:off x="0" y="0"/>
              <a:ext cx="306349" cy="131118"/>
            </a:xfrm>
            <a:custGeom>
              <a:rect b="b" l="l" r="r" t="t"/>
              <a:pathLst>
                <a:path extrusionOk="0" h="131118" w="306349">
                  <a:moveTo>
                    <a:pt x="0" y="0"/>
                  </a:moveTo>
                  <a:lnTo>
                    <a:pt x="306349" y="0"/>
                  </a:lnTo>
                  <a:lnTo>
                    <a:pt x="306349" y="131118"/>
                  </a:lnTo>
                  <a:lnTo>
                    <a:pt x="0" y="131118"/>
                  </a:lnTo>
                  <a:close/>
                </a:path>
              </a:pathLst>
            </a:custGeom>
            <a:solidFill>
              <a:srgbClr val="F6F1EB"/>
            </a:solidFill>
            <a:ln cap="sq" cmpd="sng" w="38100">
              <a:solidFill>
                <a:srgbClr val="000000"/>
              </a:solidFill>
              <a:prstDash val="solid"/>
              <a:miter lim="8000"/>
              <a:headEnd len="sm" w="sm" type="none"/>
              <a:tailEnd len="sm" w="sm" type="none"/>
            </a:ln>
          </p:spPr>
        </p:sp>
        <p:sp>
          <p:nvSpPr>
            <p:cNvPr id="694" name="Google Shape;694;p44"/>
            <p:cNvSpPr txBox="1"/>
            <p:nvPr/>
          </p:nvSpPr>
          <p:spPr>
            <a:xfrm>
              <a:off x="0" y="-38100"/>
              <a:ext cx="306300" cy="1692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5" name="Google Shape;695;p44"/>
          <p:cNvGrpSpPr/>
          <p:nvPr/>
        </p:nvGrpSpPr>
        <p:grpSpPr>
          <a:xfrm>
            <a:off x="15898858" y="179522"/>
            <a:ext cx="1360435" cy="751463"/>
            <a:chOff x="0" y="-38100"/>
            <a:chExt cx="306349" cy="169218"/>
          </a:xfrm>
        </p:grpSpPr>
        <p:sp>
          <p:nvSpPr>
            <p:cNvPr id="696" name="Google Shape;696;p44"/>
            <p:cNvSpPr/>
            <p:nvPr/>
          </p:nvSpPr>
          <p:spPr>
            <a:xfrm>
              <a:off x="0" y="0"/>
              <a:ext cx="306349" cy="131118"/>
            </a:xfrm>
            <a:custGeom>
              <a:rect b="b" l="l" r="r" t="t"/>
              <a:pathLst>
                <a:path extrusionOk="0" h="131118" w="306349">
                  <a:moveTo>
                    <a:pt x="0" y="0"/>
                  </a:moveTo>
                  <a:lnTo>
                    <a:pt x="306349" y="0"/>
                  </a:lnTo>
                  <a:lnTo>
                    <a:pt x="306349" y="131118"/>
                  </a:lnTo>
                  <a:lnTo>
                    <a:pt x="0" y="131118"/>
                  </a:lnTo>
                  <a:close/>
                </a:path>
              </a:pathLst>
            </a:custGeom>
            <a:solidFill>
              <a:srgbClr val="F6F1EB"/>
            </a:solidFill>
            <a:ln cap="sq" cmpd="sng" w="38100">
              <a:solidFill>
                <a:srgbClr val="000000"/>
              </a:solidFill>
              <a:prstDash val="solid"/>
              <a:miter lim="8000"/>
              <a:headEnd len="sm" w="sm" type="none"/>
              <a:tailEnd len="sm" w="sm" type="none"/>
            </a:ln>
          </p:spPr>
        </p:sp>
        <p:sp>
          <p:nvSpPr>
            <p:cNvPr id="697" name="Google Shape;697;p44"/>
            <p:cNvSpPr txBox="1"/>
            <p:nvPr/>
          </p:nvSpPr>
          <p:spPr>
            <a:xfrm>
              <a:off x="0" y="-38100"/>
              <a:ext cx="306300" cy="1692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8" name="Google Shape;698;p44"/>
          <p:cNvGrpSpPr/>
          <p:nvPr/>
        </p:nvGrpSpPr>
        <p:grpSpPr>
          <a:xfrm>
            <a:off x="2933816" y="5193381"/>
            <a:ext cx="1360435" cy="751463"/>
            <a:chOff x="0" y="-38100"/>
            <a:chExt cx="306349" cy="169218"/>
          </a:xfrm>
        </p:grpSpPr>
        <p:sp>
          <p:nvSpPr>
            <p:cNvPr id="699" name="Google Shape;699;p44"/>
            <p:cNvSpPr/>
            <p:nvPr/>
          </p:nvSpPr>
          <p:spPr>
            <a:xfrm>
              <a:off x="0" y="0"/>
              <a:ext cx="306349" cy="131118"/>
            </a:xfrm>
            <a:custGeom>
              <a:rect b="b" l="l" r="r" t="t"/>
              <a:pathLst>
                <a:path extrusionOk="0" h="131118" w="306349">
                  <a:moveTo>
                    <a:pt x="0" y="0"/>
                  </a:moveTo>
                  <a:lnTo>
                    <a:pt x="306349" y="0"/>
                  </a:lnTo>
                  <a:lnTo>
                    <a:pt x="306349" y="131118"/>
                  </a:lnTo>
                  <a:lnTo>
                    <a:pt x="0" y="131118"/>
                  </a:lnTo>
                  <a:close/>
                </a:path>
              </a:pathLst>
            </a:custGeom>
            <a:solidFill>
              <a:srgbClr val="F6F1EB"/>
            </a:solidFill>
            <a:ln cap="sq" cmpd="sng" w="38100">
              <a:solidFill>
                <a:srgbClr val="000000"/>
              </a:solidFill>
              <a:prstDash val="solid"/>
              <a:miter lim="8000"/>
              <a:headEnd len="sm" w="sm" type="none"/>
              <a:tailEnd len="sm" w="sm" type="none"/>
            </a:ln>
          </p:spPr>
        </p:sp>
        <p:sp>
          <p:nvSpPr>
            <p:cNvPr id="700" name="Google Shape;700;p44"/>
            <p:cNvSpPr txBox="1"/>
            <p:nvPr/>
          </p:nvSpPr>
          <p:spPr>
            <a:xfrm>
              <a:off x="0" y="-38100"/>
              <a:ext cx="306300" cy="1692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1" name="Google Shape;701;p44"/>
          <p:cNvGrpSpPr/>
          <p:nvPr/>
        </p:nvGrpSpPr>
        <p:grpSpPr>
          <a:xfrm>
            <a:off x="15898858" y="5193381"/>
            <a:ext cx="1360435" cy="751463"/>
            <a:chOff x="0" y="-38100"/>
            <a:chExt cx="306349" cy="169218"/>
          </a:xfrm>
        </p:grpSpPr>
        <p:sp>
          <p:nvSpPr>
            <p:cNvPr id="702" name="Google Shape;702;p44"/>
            <p:cNvSpPr/>
            <p:nvPr/>
          </p:nvSpPr>
          <p:spPr>
            <a:xfrm>
              <a:off x="0" y="0"/>
              <a:ext cx="306349" cy="131118"/>
            </a:xfrm>
            <a:custGeom>
              <a:rect b="b" l="l" r="r" t="t"/>
              <a:pathLst>
                <a:path extrusionOk="0" h="131118" w="306349">
                  <a:moveTo>
                    <a:pt x="0" y="0"/>
                  </a:moveTo>
                  <a:lnTo>
                    <a:pt x="306349" y="0"/>
                  </a:lnTo>
                  <a:lnTo>
                    <a:pt x="306349" y="131118"/>
                  </a:lnTo>
                  <a:lnTo>
                    <a:pt x="0" y="131118"/>
                  </a:lnTo>
                  <a:close/>
                </a:path>
              </a:pathLst>
            </a:custGeom>
            <a:solidFill>
              <a:srgbClr val="F6F1EB"/>
            </a:solidFill>
            <a:ln cap="sq" cmpd="sng" w="38100">
              <a:solidFill>
                <a:srgbClr val="000000"/>
              </a:solidFill>
              <a:prstDash val="solid"/>
              <a:miter lim="8000"/>
              <a:headEnd len="sm" w="sm" type="none"/>
              <a:tailEnd len="sm" w="sm" type="none"/>
            </a:ln>
          </p:spPr>
        </p:sp>
        <p:sp>
          <p:nvSpPr>
            <p:cNvPr id="703" name="Google Shape;703;p44"/>
            <p:cNvSpPr txBox="1"/>
            <p:nvPr/>
          </p:nvSpPr>
          <p:spPr>
            <a:xfrm>
              <a:off x="0" y="-38100"/>
              <a:ext cx="306300" cy="1692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04" name="Google Shape;704;p44"/>
          <p:cNvSpPr txBox="1"/>
          <p:nvPr/>
        </p:nvSpPr>
        <p:spPr>
          <a:xfrm>
            <a:off x="1192220" y="3801197"/>
            <a:ext cx="2938500" cy="338400"/>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000000"/>
                </a:solidFill>
                <a:latin typeface="Catamaran"/>
                <a:ea typeface="Catamaran"/>
                <a:cs typeface="Catamaran"/>
                <a:sym typeface="Catamaran"/>
              </a:rPr>
              <a:t>PRODUCT NAME</a:t>
            </a:r>
            <a:endParaRPr/>
          </a:p>
        </p:txBody>
      </p:sp>
      <p:sp>
        <p:nvSpPr>
          <p:cNvPr id="705" name="Google Shape;705;p44"/>
          <p:cNvSpPr txBox="1"/>
          <p:nvPr/>
        </p:nvSpPr>
        <p:spPr>
          <a:xfrm>
            <a:off x="14157262" y="3801197"/>
            <a:ext cx="2938500" cy="338400"/>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000000"/>
                </a:solidFill>
                <a:latin typeface="Catamaran"/>
                <a:ea typeface="Catamaran"/>
                <a:cs typeface="Catamaran"/>
                <a:sym typeface="Catamaran"/>
              </a:rPr>
              <a:t>PRODUCT NAME</a:t>
            </a:r>
            <a:endParaRPr/>
          </a:p>
        </p:txBody>
      </p:sp>
      <p:sp>
        <p:nvSpPr>
          <p:cNvPr id="706" name="Google Shape;706;p44"/>
          <p:cNvSpPr txBox="1"/>
          <p:nvPr/>
        </p:nvSpPr>
        <p:spPr>
          <a:xfrm>
            <a:off x="1192220" y="8815056"/>
            <a:ext cx="2938500" cy="338400"/>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000000"/>
                </a:solidFill>
                <a:latin typeface="Catamaran"/>
                <a:ea typeface="Catamaran"/>
                <a:cs typeface="Catamaran"/>
                <a:sym typeface="Catamaran"/>
              </a:rPr>
              <a:t>PRODUCT NAME</a:t>
            </a:r>
            <a:endParaRPr/>
          </a:p>
        </p:txBody>
      </p:sp>
      <p:sp>
        <p:nvSpPr>
          <p:cNvPr id="707" name="Google Shape;707;p44"/>
          <p:cNvSpPr txBox="1"/>
          <p:nvPr/>
        </p:nvSpPr>
        <p:spPr>
          <a:xfrm>
            <a:off x="14157262" y="8815056"/>
            <a:ext cx="2938500" cy="338400"/>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000000"/>
                </a:solidFill>
                <a:latin typeface="Catamaran"/>
                <a:ea typeface="Catamaran"/>
                <a:cs typeface="Catamaran"/>
                <a:sym typeface="Catamaran"/>
              </a:rPr>
              <a:t>PRODUCT NAME</a:t>
            </a:r>
            <a:endParaRPr/>
          </a:p>
        </p:txBody>
      </p:sp>
      <p:sp>
        <p:nvSpPr>
          <p:cNvPr id="708" name="Google Shape;708;p44"/>
          <p:cNvSpPr txBox="1"/>
          <p:nvPr/>
        </p:nvSpPr>
        <p:spPr>
          <a:xfrm>
            <a:off x="3137584" y="465935"/>
            <a:ext cx="952800" cy="307800"/>
          </a:xfrm>
          <a:prstGeom prst="rect">
            <a:avLst/>
          </a:prstGeom>
          <a:noFill/>
          <a:ln>
            <a:noFill/>
          </a:ln>
        </p:spPr>
        <p:txBody>
          <a:bodyPr anchorCtr="0" anchor="t" bIns="0" lIns="0" spcFirstLastPara="1" rIns="0" wrap="square" tIns="0">
            <a:spAutoFit/>
          </a:bodyPr>
          <a:lstStyle/>
          <a:p>
            <a:pPr indent="0" lvl="0" marL="0" marR="0" rtl="0" algn="ctr">
              <a:lnSpc>
                <a:spcPct val="163000"/>
              </a:lnSpc>
              <a:spcBef>
                <a:spcPts val="0"/>
              </a:spcBef>
              <a:spcAft>
                <a:spcPts val="0"/>
              </a:spcAft>
              <a:buNone/>
            </a:pPr>
            <a:r>
              <a:rPr b="1" i="0" lang="en-US" sz="2000" u="none" cap="none" strike="noStrike">
                <a:solidFill>
                  <a:srgbClr val="000000"/>
                </a:solidFill>
                <a:latin typeface="Catamaran"/>
                <a:ea typeface="Catamaran"/>
                <a:cs typeface="Catamaran"/>
                <a:sym typeface="Catamaran"/>
              </a:rPr>
              <a:t>TOP</a:t>
            </a:r>
            <a:endParaRPr/>
          </a:p>
        </p:txBody>
      </p:sp>
      <p:sp>
        <p:nvSpPr>
          <p:cNvPr id="709" name="Google Shape;709;p44"/>
          <p:cNvSpPr txBox="1"/>
          <p:nvPr/>
        </p:nvSpPr>
        <p:spPr>
          <a:xfrm>
            <a:off x="16102626" y="465935"/>
            <a:ext cx="952800" cy="307800"/>
          </a:xfrm>
          <a:prstGeom prst="rect">
            <a:avLst/>
          </a:prstGeom>
          <a:noFill/>
          <a:ln>
            <a:noFill/>
          </a:ln>
        </p:spPr>
        <p:txBody>
          <a:bodyPr anchorCtr="0" anchor="t" bIns="0" lIns="0" spcFirstLastPara="1" rIns="0" wrap="square" tIns="0">
            <a:spAutoFit/>
          </a:bodyPr>
          <a:lstStyle/>
          <a:p>
            <a:pPr indent="0" lvl="0" marL="0" marR="0" rtl="0" algn="ctr">
              <a:lnSpc>
                <a:spcPct val="163000"/>
              </a:lnSpc>
              <a:spcBef>
                <a:spcPts val="0"/>
              </a:spcBef>
              <a:spcAft>
                <a:spcPts val="0"/>
              </a:spcAft>
              <a:buNone/>
            </a:pPr>
            <a:r>
              <a:rPr b="1" i="0" lang="en-US" sz="2000" u="none" cap="none" strike="noStrike">
                <a:solidFill>
                  <a:srgbClr val="000000"/>
                </a:solidFill>
                <a:latin typeface="Catamaran"/>
                <a:ea typeface="Catamaran"/>
                <a:cs typeface="Catamaran"/>
                <a:sym typeface="Catamaran"/>
              </a:rPr>
              <a:t>SKIRT</a:t>
            </a:r>
            <a:endParaRPr/>
          </a:p>
        </p:txBody>
      </p:sp>
      <p:sp>
        <p:nvSpPr>
          <p:cNvPr id="710" name="Google Shape;710;p44"/>
          <p:cNvSpPr txBox="1"/>
          <p:nvPr/>
        </p:nvSpPr>
        <p:spPr>
          <a:xfrm>
            <a:off x="3137584" y="5479794"/>
            <a:ext cx="952800" cy="307800"/>
          </a:xfrm>
          <a:prstGeom prst="rect">
            <a:avLst/>
          </a:prstGeom>
          <a:noFill/>
          <a:ln>
            <a:noFill/>
          </a:ln>
        </p:spPr>
        <p:txBody>
          <a:bodyPr anchorCtr="0" anchor="t" bIns="0" lIns="0" spcFirstLastPara="1" rIns="0" wrap="square" tIns="0">
            <a:spAutoFit/>
          </a:bodyPr>
          <a:lstStyle/>
          <a:p>
            <a:pPr indent="0" lvl="0" marL="0" marR="0" rtl="0" algn="ctr">
              <a:lnSpc>
                <a:spcPct val="163000"/>
              </a:lnSpc>
              <a:spcBef>
                <a:spcPts val="0"/>
              </a:spcBef>
              <a:spcAft>
                <a:spcPts val="0"/>
              </a:spcAft>
              <a:buNone/>
            </a:pPr>
            <a:r>
              <a:rPr b="1" i="0" lang="en-US" sz="2000" u="none" cap="none" strike="noStrike">
                <a:solidFill>
                  <a:srgbClr val="000000"/>
                </a:solidFill>
                <a:latin typeface="Catamaran"/>
                <a:ea typeface="Catamaran"/>
                <a:cs typeface="Catamaran"/>
                <a:sym typeface="Catamaran"/>
              </a:rPr>
              <a:t>SHOES</a:t>
            </a:r>
            <a:endParaRPr/>
          </a:p>
        </p:txBody>
      </p:sp>
      <p:sp>
        <p:nvSpPr>
          <p:cNvPr id="711" name="Google Shape;711;p44"/>
          <p:cNvSpPr txBox="1"/>
          <p:nvPr/>
        </p:nvSpPr>
        <p:spPr>
          <a:xfrm>
            <a:off x="16102626" y="5479794"/>
            <a:ext cx="952800" cy="307800"/>
          </a:xfrm>
          <a:prstGeom prst="rect">
            <a:avLst/>
          </a:prstGeom>
          <a:noFill/>
          <a:ln>
            <a:noFill/>
          </a:ln>
        </p:spPr>
        <p:txBody>
          <a:bodyPr anchorCtr="0" anchor="t" bIns="0" lIns="0" spcFirstLastPara="1" rIns="0" wrap="square" tIns="0">
            <a:spAutoFit/>
          </a:bodyPr>
          <a:lstStyle/>
          <a:p>
            <a:pPr indent="0" lvl="0" marL="0" marR="0" rtl="0" algn="ctr">
              <a:lnSpc>
                <a:spcPct val="163000"/>
              </a:lnSpc>
              <a:spcBef>
                <a:spcPts val="0"/>
              </a:spcBef>
              <a:spcAft>
                <a:spcPts val="0"/>
              </a:spcAft>
              <a:buNone/>
            </a:pPr>
            <a:r>
              <a:rPr b="1" i="0" lang="en-US" sz="2000" u="none" cap="none" strike="noStrike">
                <a:solidFill>
                  <a:srgbClr val="000000"/>
                </a:solidFill>
                <a:latin typeface="Catamaran"/>
                <a:ea typeface="Catamaran"/>
                <a:cs typeface="Catamaran"/>
                <a:sym typeface="Catamaran"/>
              </a:rPr>
              <a:t>BAG</a:t>
            </a:r>
            <a:endParaRPr/>
          </a:p>
        </p:txBody>
      </p:sp>
      <p:sp>
        <p:nvSpPr>
          <p:cNvPr id="712" name="Google Shape;712;p44"/>
          <p:cNvSpPr txBox="1"/>
          <p:nvPr/>
        </p:nvSpPr>
        <p:spPr>
          <a:xfrm>
            <a:off x="1192220" y="3489920"/>
            <a:ext cx="2938500" cy="277200"/>
          </a:xfrm>
          <a:prstGeom prst="rect">
            <a:avLst/>
          </a:prstGeom>
          <a:noFill/>
          <a:ln>
            <a:noFill/>
          </a:ln>
        </p:spPr>
        <p:txBody>
          <a:bodyPr anchorCtr="0" anchor="t" bIns="0" lIns="0" spcFirstLastPara="1" rIns="0" wrap="square" tIns="0">
            <a:spAutoFit/>
          </a:bodyPr>
          <a:lstStyle/>
          <a:p>
            <a:pPr indent="0" lvl="0" marL="0" marR="0" rtl="0" algn="ctr">
              <a:lnSpc>
                <a:spcPct val="163000"/>
              </a:lnSpc>
              <a:spcBef>
                <a:spcPts val="0"/>
              </a:spcBef>
              <a:spcAft>
                <a:spcPts val="0"/>
              </a:spcAft>
              <a:buNone/>
            </a:pPr>
            <a:r>
              <a:rPr b="0" i="0" lang="en-US" sz="1800" u="none" cap="none" strike="noStrike">
                <a:solidFill>
                  <a:srgbClr val="000000"/>
                </a:solidFill>
                <a:latin typeface="Catamaran"/>
                <a:ea typeface="Catamaran"/>
                <a:cs typeface="Catamaran"/>
                <a:sym typeface="Catamaran"/>
              </a:rPr>
              <a:t>SUB-TITLE</a:t>
            </a:r>
            <a:endParaRPr/>
          </a:p>
        </p:txBody>
      </p:sp>
      <p:sp>
        <p:nvSpPr>
          <p:cNvPr id="713" name="Google Shape;713;p44"/>
          <p:cNvSpPr txBox="1"/>
          <p:nvPr/>
        </p:nvSpPr>
        <p:spPr>
          <a:xfrm>
            <a:off x="14157262" y="3489920"/>
            <a:ext cx="2938500" cy="277200"/>
          </a:xfrm>
          <a:prstGeom prst="rect">
            <a:avLst/>
          </a:prstGeom>
          <a:noFill/>
          <a:ln>
            <a:noFill/>
          </a:ln>
        </p:spPr>
        <p:txBody>
          <a:bodyPr anchorCtr="0" anchor="t" bIns="0" lIns="0" spcFirstLastPara="1" rIns="0" wrap="square" tIns="0">
            <a:spAutoFit/>
          </a:bodyPr>
          <a:lstStyle/>
          <a:p>
            <a:pPr indent="0" lvl="0" marL="0" marR="0" rtl="0" algn="ctr">
              <a:lnSpc>
                <a:spcPct val="163000"/>
              </a:lnSpc>
              <a:spcBef>
                <a:spcPts val="0"/>
              </a:spcBef>
              <a:spcAft>
                <a:spcPts val="0"/>
              </a:spcAft>
              <a:buNone/>
            </a:pPr>
            <a:r>
              <a:rPr b="0" i="0" lang="en-US" sz="1800" u="none" cap="none" strike="noStrike">
                <a:solidFill>
                  <a:srgbClr val="000000"/>
                </a:solidFill>
                <a:latin typeface="Catamaran"/>
                <a:ea typeface="Catamaran"/>
                <a:cs typeface="Catamaran"/>
                <a:sym typeface="Catamaran"/>
              </a:rPr>
              <a:t>SUB-TITLE</a:t>
            </a:r>
            <a:endParaRPr/>
          </a:p>
        </p:txBody>
      </p:sp>
      <p:sp>
        <p:nvSpPr>
          <p:cNvPr id="714" name="Google Shape;714;p44"/>
          <p:cNvSpPr txBox="1"/>
          <p:nvPr/>
        </p:nvSpPr>
        <p:spPr>
          <a:xfrm>
            <a:off x="1192220" y="8503779"/>
            <a:ext cx="2938500" cy="277200"/>
          </a:xfrm>
          <a:prstGeom prst="rect">
            <a:avLst/>
          </a:prstGeom>
          <a:noFill/>
          <a:ln>
            <a:noFill/>
          </a:ln>
        </p:spPr>
        <p:txBody>
          <a:bodyPr anchorCtr="0" anchor="t" bIns="0" lIns="0" spcFirstLastPara="1" rIns="0" wrap="square" tIns="0">
            <a:spAutoFit/>
          </a:bodyPr>
          <a:lstStyle/>
          <a:p>
            <a:pPr indent="0" lvl="0" marL="0" marR="0" rtl="0" algn="ctr">
              <a:lnSpc>
                <a:spcPct val="163000"/>
              </a:lnSpc>
              <a:spcBef>
                <a:spcPts val="0"/>
              </a:spcBef>
              <a:spcAft>
                <a:spcPts val="0"/>
              </a:spcAft>
              <a:buNone/>
            </a:pPr>
            <a:r>
              <a:rPr b="0" i="0" lang="en-US" sz="1800" u="none" cap="none" strike="noStrike">
                <a:solidFill>
                  <a:srgbClr val="000000"/>
                </a:solidFill>
                <a:latin typeface="Catamaran"/>
                <a:ea typeface="Catamaran"/>
                <a:cs typeface="Catamaran"/>
                <a:sym typeface="Catamaran"/>
              </a:rPr>
              <a:t>SUB-TITLE</a:t>
            </a:r>
            <a:endParaRPr/>
          </a:p>
        </p:txBody>
      </p:sp>
      <p:sp>
        <p:nvSpPr>
          <p:cNvPr id="715" name="Google Shape;715;p44"/>
          <p:cNvSpPr txBox="1"/>
          <p:nvPr/>
        </p:nvSpPr>
        <p:spPr>
          <a:xfrm>
            <a:off x="14157262" y="8503779"/>
            <a:ext cx="2938500" cy="277200"/>
          </a:xfrm>
          <a:prstGeom prst="rect">
            <a:avLst/>
          </a:prstGeom>
          <a:noFill/>
          <a:ln>
            <a:noFill/>
          </a:ln>
        </p:spPr>
        <p:txBody>
          <a:bodyPr anchorCtr="0" anchor="t" bIns="0" lIns="0" spcFirstLastPara="1" rIns="0" wrap="square" tIns="0">
            <a:spAutoFit/>
          </a:bodyPr>
          <a:lstStyle/>
          <a:p>
            <a:pPr indent="0" lvl="0" marL="0" marR="0" rtl="0" algn="ctr">
              <a:lnSpc>
                <a:spcPct val="163000"/>
              </a:lnSpc>
              <a:spcBef>
                <a:spcPts val="0"/>
              </a:spcBef>
              <a:spcAft>
                <a:spcPts val="0"/>
              </a:spcAft>
              <a:buNone/>
            </a:pPr>
            <a:r>
              <a:rPr b="0" i="0" lang="en-US" sz="1800" u="none" cap="none" strike="noStrike">
                <a:solidFill>
                  <a:srgbClr val="000000"/>
                </a:solidFill>
                <a:latin typeface="Catamaran"/>
                <a:ea typeface="Catamaran"/>
                <a:cs typeface="Catamaran"/>
                <a:sym typeface="Catamaran"/>
              </a:rPr>
              <a:t>SUB-TITLE</a:t>
            </a:r>
            <a:endParaRPr/>
          </a:p>
        </p:txBody>
      </p:sp>
      <p:sp>
        <p:nvSpPr>
          <p:cNvPr id="716" name="Google Shape;716;p44"/>
          <p:cNvSpPr txBox="1"/>
          <p:nvPr/>
        </p:nvSpPr>
        <p:spPr>
          <a:xfrm>
            <a:off x="1833997" y="4209846"/>
            <a:ext cx="1655100" cy="507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300" u="none" cap="none" strike="noStrike">
                <a:solidFill>
                  <a:srgbClr val="000000"/>
                </a:solidFill>
                <a:latin typeface="Catamaran"/>
                <a:ea typeface="Catamaran"/>
                <a:cs typeface="Catamaran"/>
                <a:sym typeface="Catamaran"/>
              </a:rPr>
              <a:t>$90.50</a:t>
            </a:r>
            <a:endParaRPr/>
          </a:p>
        </p:txBody>
      </p:sp>
      <p:sp>
        <p:nvSpPr>
          <p:cNvPr id="717" name="Google Shape;717;p44"/>
          <p:cNvSpPr txBox="1"/>
          <p:nvPr/>
        </p:nvSpPr>
        <p:spPr>
          <a:xfrm>
            <a:off x="14799039" y="4209846"/>
            <a:ext cx="1655100" cy="507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300" u="none" cap="none" strike="noStrike">
                <a:solidFill>
                  <a:srgbClr val="000000"/>
                </a:solidFill>
                <a:latin typeface="Catamaran"/>
                <a:ea typeface="Catamaran"/>
                <a:cs typeface="Catamaran"/>
                <a:sym typeface="Catamaran"/>
              </a:rPr>
              <a:t>$65.00</a:t>
            </a:r>
            <a:endParaRPr/>
          </a:p>
        </p:txBody>
      </p:sp>
      <p:sp>
        <p:nvSpPr>
          <p:cNvPr id="718" name="Google Shape;718;p44"/>
          <p:cNvSpPr txBox="1"/>
          <p:nvPr/>
        </p:nvSpPr>
        <p:spPr>
          <a:xfrm>
            <a:off x="1833997" y="9223705"/>
            <a:ext cx="1655100" cy="507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300" u="none" cap="none" strike="noStrike">
                <a:solidFill>
                  <a:srgbClr val="000000"/>
                </a:solidFill>
                <a:latin typeface="Catamaran"/>
                <a:ea typeface="Catamaran"/>
                <a:cs typeface="Catamaran"/>
                <a:sym typeface="Catamaran"/>
              </a:rPr>
              <a:t>$120.50</a:t>
            </a:r>
            <a:endParaRPr/>
          </a:p>
        </p:txBody>
      </p:sp>
      <p:sp>
        <p:nvSpPr>
          <p:cNvPr id="719" name="Google Shape;719;p44"/>
          <p:cNvSpPr txBox="1"/>
          <p:nvPr/>
        </p:nvSpPr>
        <p:spPr>
          <a:xfrm>
            <a:off x="14799039" y="9223705"/>
            <a:ext cx="1655100" cy="507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300" u="none" cap="none" strike="noStrike">
                <a:solidFill>
                  <a:srgbClr val="000000"/>
                </a:solidFill>
                <a:latin typeface="Catamaran"/>
                <a:ea typeface="Catamaran"/>
                <a:cs typeface="Catamaran"/>
                <a:sym typeface="Catamaran"/>
              </a:rPr>
              <a:t>$200.50</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2D9"/>
        </a:solidFill>
      </p:bgPr>
    </p:bg>
    <p:spTree>
      <p:nvGrpSpPr>
        <p:cNvPr id="723" name="Shape 723"/>
        <p:cNvGrpSpPr/>
        <p:nvPr/>
      </p:nvGrpSpPr>
      <p:grpSpPr>
        <a:xfrm>
          <a:off x="0" y="0"/>
          <a:ext cx="0" cy="0"/>
          <a:chOff x="0" y="0"/>
          <a:chExt cx="0" cy="0"/>
        </a:xfrm>
      </p:grpSpPr>
      <p:grpSp>
        <p:nvGrpSpPr>
          <p:cNvPr id="724" name="Google Shape;724;p45"/>
          <p:cNvGrpSpPr/>
          <p:nvPr/>
        </p:nvGrpSpPr>
        <p:grpSpPr>
          <a:xfrm>
            <a:off x="-249764" y="-347424"/>
            <a:ext cx="18787821" cy="7186393"/>
            <a:chOff x="0" y="-38100"/>
            <a:chExt cx="4948200" cy="1892700"/>
          </a:xfrm>
        </p:grpSpPr>
        <p:sp>
          <p:nvSpPr>
            <p:cNvPr id="725" name="Google Shape;725;p45"/>
            <p:cNvSpPr/>
            <p:nvPr/>
          </p:nvSpPr>
          <p:spPr>
            <a:xfrm>
              <a:off x="0" y="0"/>
              <a:ext cx="4948156" cy="1854550"/>
            </a:xfrm>
            <a:custGeom>
              <a:rect b="b" l="l" r="r" t="t"/>
              <a:pathLst>
                <a:path extrusionOk="0" h="1854550" w="4948156">
                  <a:moveTo>
                    <a:pt x="0" y="0"/>
                  </a:moveTo>
                  <a:lnTo>
                    <a:pt x="4948156" y="0"/>
                  </a:lnTo>
                  <a:lnTo>
                    <a:pt x="4948156" y="1854550"/>
                  </a:lnTo>
                  <a:lnTo>
                    <a:pt x="0" y="1854550"/>
                  </a:lnTo>
                  <a:close/>
                </a:path>
              </a:pathLst>
            </a:custGeom>
            <a:solidFill>
              <a:srgbClr val="D1B186"/>
            </a:solidFill>
            <a:ln cap="sq" cmpd="sng" w="28575">
              <a:solidFill>
                <a:srgbClr val="000000"/>
              </a:solidFill>
              <a:prstDash val="solid"/>
              <a:miter lim="8000"/>
              <a:headEnd len="sm" w="sm" type="none"/>
              <a:tailEnd len="sm" w="sm" type="none"/>
            </a:ln>
          </p:spPr>
        </p:sp>
        <p:sp>
          <p:nvSpPr>
            <p:cNvPr id="726" name="Google Shape;726;p45"/>
            <p:cNvSpPr txBox="1"/>
            <p:nvPr/>
          </p:nvSpPr>
          <p:spPr>
            <a:xfrm>
              <a:off x="0" y="-38100"/>
              <a:ext cx="4948200" cy="18927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27" name="Google Shape;727;p45"/>
          <p:cNvPicPr preferRelativeResize="0"/>
          <p:nvPr/>
        </p:nvPicPr>
        <p:blipFill rotWithShape="1">
          <a:blip r:embed="rId3">
            <a:alphaModFix/>
          </a:blip>
          <a:srcRect b="37305" l="2175" r="1121" t="18400"/>
          <a:stretch/>
        </p:blipFill>
        <p:spPr>
          <a:xfrm flipH="1">
            <a:off x="-2" y="0"/>
            <a:ext cx="9910541" cy="6809221"/>
          </a:xfrm>
          <a:prstGeom prst="rect">
            <a:avLst/>
          </a:prstGeom>
          <a:noFill/>
          <a:ln>
            <a:noFill/>
          </a:ln>
        </p:spPr>
      </p:pic>
      <p:pic>
        <p:nvPicPr>
          <p:cNvPr id="728" name="Google Shape;728;p45"/>
          <p:cNvPicPr preferRelativeResize="0"/>
          <p:nvPr/>
        </p:nvPicPr>
        <p:blipFill rotWithShape="1">
          <a:blip r:embed="rId3">
            <a:alphaModFix/>
          </a:blip>
          <a:srcRect b="2868" l="32423" r="0" t="49945"/>
          <a:stretch/>
        </p:blipFill>
        <p:spPr>
          <a:xfrm flipH="1">
            <a:off x="13311691" y="0"/>
            <a:ext cx="6501591" cy="6809221"/>
          </a:xfrm>
          <a:prstGeom prst="rect">
            <a:avLst/>
          </a:prstGeom>
          <a:noFill/>
          <a:ln>
            <a:noFill/>
          </a:ln>
        </p:spPr>
      </p:pic>
      <p:grpSp>
        <p:nvGrpSpPr>
          <p:cNvPr id="729" name="Google Shape;729;p45"/>
          <p:cNvGrpSpPr/>
          <p:nvPr/>
        </p:nvGrpSpPr>
        <p:grpSpPr>
          <a:xfrm>
            <a:off x="1341590" y="8092525"/>
            <a:ext cx="387804" cy="326396"/>
            <a:chOff x="-33680" y="-8369"/>
            <a:chExt cx="854946" cy="719569"/>
          </a:xfrm>
        </p:grpSpPr>
        <p:sp>
          <p:nvSpPr>
            <p:cNvPr id="730" name="Google Shape;730;p45"/>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45"/>
            <p:cNvSpPr txBox="1"/>
            <p:nvPr/>
          </p:nvSpPr>
          <p:spPr>
            <a:xfrm>
              <a:off x="76200" y="12700"/>
              <a:ext cx="660300" cy="571500"/>
            </a:xfrm>
            <a:prstGeom prst="rect">
              <a:avLst/>
            </a:prstGeom>
            <a:noFill/>
            <a:ln>
              <a:noFill/>
            </a:ln>
          </p:spPr>
          <p:txBody>
            <a:bodyPr anchorCtr="0" anchor="ctr" bIns="47100" lIns="47100" spcFirstLastPara="1" rIns="47100" wrap="square" tIns="471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2" name="Google Shape;732;p45"/>
          <p:cNvGrpSpPr/>
          <p:nvPr/>
        </p:nvGrpSpPr>
        <p:grpSpPr>
          <a:xfrm>
            <a:off x="1861894" y="8092525"/>
            <a:ext cx="387804" cy="326396"/>
            <a:chOff x="-33680" y="-8369"/>
            <a:chExt cx="854946" cy="719569"/>
          </a:xfrm>
        </p:grpSpPr>
        <p:sp>
          <p:nvSpPr>
            <p:cNvPr id="733" name="Google Shape;733;p45"/>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45"/>
            <p:cNvSpPr txBox="1"/>
            <p:nvPr/>
          </p:nvSpPr>
          <p:spPr>
            <a:xfrm>
              <a:off x="76200" y="12700"/>
              <a:ext cx="660300" cy="571500"/>
            </a:xfrm>
            <a:prstGeom prst="rect">
              <a:avLst/>
            </a:prstGeom>
            <a:noFill/>
            <a:ln>
              <a:noFill/>
            </a:ln>
          </p:spPr>
          <p:txBody>
            <a:bodyPr anchorCtr="0" anchor="ctr" bIns="47100" lIns="47100" spcFirstLastPara="1" rIns="47100" wrap="square" tIns="471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5" name="Google Shape;735;p45"/>
          <p:cNvGrpSpPr/>
          <p:nvPr/>
        </p:nvGrpSpPr>
        <p:grpSpPr>
          <a:xfrm>
            <a:off x="821286" y="8092525"/>
            <a:ext cx="387804" cy="326396"/>
            <a:chOff x="-33680" y="-8369"/>
            <a:chExt cx="854946" cy="719569"/>
          </a:xfrm>
        </p:grpSpPr>
        <p:sp>
          <p:nvSpPr>
            <p:cNvPr id="736" name="Google Shape;736;p45"/>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45"/>
            <p:cNvSpPr txBox="1"/>
            <p:nvPr/>
          </p:nvSpPr>
          <p:spPr>
            <a:xfrm>
              <a:off x="76200" y="12700"/>
              <a:ext cx="660300" cy="571500"/>
            </a:xfrm>
            <a:prstGeom prst="rect">
              <a:avLst/>
            </a:prstGeom>
            <a:noFill/>
            <a:ln>
              <a:noFill/>
            </a:ln>
          </p:spPr>
          <p:txBody>
            <a:bodyPr anchorCtr="0" anchor="ctr" bIns="47100" lIns="47100" spcFirstLastPara="1" rIns="47100" wrap="square" tIns="471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8" name="Google Shape;738;p45"/>
          <p:cNvGrpSpPr/>
          <p:nvPr/>
        </p:nvGrpSpPr>
        <p:grpSpPr>
          <a:xfrm>
            <a:off x="2902503" y="8092525"/>
            <a:ext cx="387804" cy="326396"/>
            <a:chOff x="-33680" y="-8369"/>
            <a:chExt cx="854946" cy="719569"/>
          </a:xfrm>
        </p:grpSpPr>
        <p:sp>
          <p:nvSpPr>
            <p:cNvPr id="739" name="Google Shape;739;p45"/>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45"/>
            <p:cNvSpPr txBox="1"/>
            <p:nvPr/>
          </p:nvSpPr>
          <p:spPr>
            <a:xfrm>
              <a:off x="76200" y="12700"/>
              <a:ext cx="660300" cy="571500"/>
            </a:xfrm>
            <a:prstGeom prst="rect">
              <a:avLst/>
            </a:prstGeom>
            <a:noFill/>
            <a:ln>
              <a:noFill/>
            </a:ln>
          </p:spPr>
          <p:txBody>
            <a:bodyPr anchorCtr="0" anchor="ctr" bIns="47100" lIns="47100" spcFirstLastPara="1" rIns="47100" wrap="square" tIns="471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1" name="Google Shape;741;p45"/>
          <p:cNvGrpSpPr/>
          <p:nvPr/>
        </p:nvGrpSpPr>
        <p:grpSpPr>
          <a:xfrm>
            <a:off x="2382199" y="8092525"/>
            <a:ext cx="387804" cy="326396"/>
            <a:chOff x="-33680" y="-8369"/>
            <a:chExt cx="854946" cy="719569"/>
          </a:xfrm>
        </p:grpSpPr>
        <p:sp>
          <p:nvSpPr>
            <p:cNvPr id="742" name="Google Shape;742;p45"/>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45"/>
            <p:cNvSpPr txBox="1"/>
            <p:nvPr/>
          </p:nvSpPr>
          <p:spPr>
            <a:xfrm>
              <a:off x="76200" y="12700"/>
              <a:ext cx="660300" cy="571500"/>
            </a:xfrm>
            <a:prstGeom prst="rect">
              <a:avLst/>
            </a:prstGeom>
            <a:noFill/>
            <a:ln>
              <a:noFill/>
            </a:ln>
          </p:spPr>
          <p:txBody>
            <a:bodyPr anchorCtr="0" anchor="ctr" bIns="47100" lIns="47100" spcFirstLastPara="1" rIns="47100" wrap="square" tIns="471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44" name="Google Shape;744;p45"/>
          <p:cNvSpPr txBox="1"/>
          <p:nvPr/>
        </p:nvSpPr>
        <p:spPr>
          <a:xfrm>
            <a:off x="775247" y="7411838"/>
            <a:ext cx="2572500" cy="338400"/>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000000"/>
                </a:solidFill>
                <a:latin typeface="Catamaran"/>
                <a:ea typeface="Catamaran"/>
                <a:cs typeface="Catamaran"/>
                <a:sym typeface="Catamaran"/>
              </a:rPr>
              <a:t>CATEGORY 1</a:t>
            </a:r>
            <a:endParaRPr/>
          </a:p>
        </p:txBody>
      </p:sp>
      <p:sp>
        <p:nvSpPr>
          <p:cNvPr id="745" name="Google Shape;745;p45"/>
          <p:cNvSpPr txBox="1"/>
          <p:nvPr/>
        </p:nvSpPr>
        <p:spPr>
          <a:xfrm>
            <a:off x="776978" y="8652052"/>
            <a:ext cx="2569200" cy="775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Catamaran"/>
                <a:ea typeface="Catamaran"/>
                <a:cs typeface="Catamaran"/>
                <a:sym typeface="Catamaran"/>
              </a:rPr>
              <a:t>Elaborate on what</a:t>
            </a:r>
            <a:endParaRPr/>
          </a:p>
          <a:p>
            <a:pPr indent="0" lvl="0" marL="0" marR="0" rtl="0" algn="ctr">
              <a:lnSpc>
                <a:spcPct val="140000"/>
              </a:lnSpc>
              <a:spcBef>
                <a:spcPts val="0"/>
              </a:spcBef>
              <a:spcAft>
                <a:spcPts val="0"/>
              </a:spcAft>
              <a:buNone/>
            </a:pPr>
            <a:r>
              <a:rPr b="0" i="0" lang="en-US" sz="2100" u="none" cap="none" strike="noStrike">
                <a:solidFill>
                  <a:srgbClr val="000000"/>
                </a:solidFill>
                <a:latin typeface="Catamaran"/>
                <a:ea typeface="Catamaran"/>
                <a:cs typeface="Catamaran"/>
                <a:sym typeface="Catamaran"/>
              </a:rPr>
              <a:t>you want to discuss.</a:t>
            </a:r>
            <a:endParaRPr/>
          </a:p>
        </p:txBody>
      </p:sp>
      <p:grpSp>
        <p:nvGrpSpPr>
          <p:cNvPr id="746" name="Google Shape;746;p45"/>
          <p:cNvGrpSpPr/>
          <p:nvPr/>
        </p:nvGrpSpPr>
        <p:grpSpPr>
          <a:xfrm>
            <a:off x="4808543" y="8092525"/>
            <a:ext cx="387804" cy="326396"/>
            <a:chOff x="-33680" y="-8369"/>
            <a:chExt cx="854946" cy="719569"/>
          </a:xfrm>
        </p:grpSpPr>
        <p:sp>
          <p:nvSpPr>
            <p:cNvPr id="747" name="Google Shape;747;p45"/>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45"/>
            <p:cNvSpPr txBox="1"/>
            <p:nvPr/>
          </p:nvSpPr>
          <p:spPr>
            <a:xfrm>
              <a:off x="76200" y="12700"/>
              <a:ext cx="660300" cy="571500"/>
            </a:xfrm>
            <a:prstGeom prst="rect">
              <a:avLst/>
            </a:prstGeom>
            <a:noFill/>
            <a:ln>
              <a:noFill/>
            </a:ln>
          </p:spPr>
          <p:txBody>
            <a:bodyPr anchorCtr="0" anchor="ctr" bIns="47100" lIns="47100" spcFirstLastPara="1" rIns="47100" wrap="square" tIns="471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9" name="Google Shape;749;p45"/>
          <p:cNvGrpSpPr/>
          <p:nvPr/>
        </p:nvGrpSpPr>
        <p:grpSpPr>
          <a:xfrm>
            <a:off x="5328847" y="8092525"/>
            <a:ext cx="387804" cy="326396"/>
            <a:chOff x="-33680" y="-8369"/>
            <a:chExt cx="854946" cy="719569"/>
          </a:xfrm>
        </p:grpSpPr>
        <p:sp>
          <p:nvSpPr>
            <p:cNvPr id="750" name="Google Shape;750;p45"/>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45"/>
            <p:cNvSpPr txBox="1"/>
            <p:nvPr/>
          </p:nvSpPr>
          <p:spPr>
            <a:xfrm>
              <a:off x="76200" y="12700"/>
              <a:ext cx="660300" cy="571500"/>
            </a:xfrm>
            <a:prstGeom prst="rect">
              <a:avLst/>
            </a:prstGeom>
            <a:noFill/>
            <a:ln>
              <a:noFill/>
            </a:ln>
          </p:spPr>
          <p:txBody>
            <a:bodyPr anchorCtr="0" anchor="ctr" bIns="47100" lIns="47100" spcFirstLastPara="1" rIns="47100" wrap="square" tIns="471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2" name="Google Shape;752;p45"/>
          <p:cNvGrpSpPr/>
          <p:nvPr/>
        </p:nvGrpSpPr>
        <p:grpSpPr>
          <a:xfrm>
            <a:off x="4288238" y="8092525"/>
            <a:ext cx="387804" cy="326396"/>
            <a:chOff x="-33680" y="-8369"/>
            <a:chExt cx="854946" cy="719569"/>
          </a:xfrm>
        </p:grpSpPr>
        <p:sp>
          <p:nvSpPr>
            <p:cNvPr id="753" name="Google Shape;753;p45"/>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45"/>
            <p:cNvSpPr txBox="1"/>
            <p:nvPr/>
          </p:nvSpPr>
          <p:spPr>
            <a:xfrm>
              <a:off x="76200" y="12700"/>
              <a:ext cx="660300" cy="571500"/>
            </a:xfrm>
            <a:prstGeom prst="rect">
              <a:avLst/>
            </a:prstGeom>
            <a:noFill/>
            <a:ln>
              <a:noFill/>
            </a:ln>
          </p:spPr>
          <p:txBody>
            <a:bodyPr anchorCtr="0" anchor="ctr" bIns="47100" lIns="47100" spcFirstLastPara="1" rIns="47100" wrap="square" tIns="471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5" name="Google Shape;755;p45"/>
          <p:cNvGrpSpPr/>
          <p:nvPr/>
        </p:nvGrpSpPr>
        <p:grpSpPr>
          <a:xfrm>
            <a:off x="6369456" y="8092525"/>
            <a:ext cx="387804" cy="326396"/>
            <a:chOff x="-33680" y="-8369"/>
            <a:chExt cx="854946" cy="719569"/>
          </a:xfrm>
        </p:grpSpPr>
        <p:sp>
          <p:nvSpPr>
            <p:cNvPr id="756" name="Google Shape;756;p45"/>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000000">
                <a:alpha val="0"/>
              </a:srgbClr>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45"/>
            <p:cNvSpPr txBox="1"/>
            <p:nvPr/>
          </p:nvSpPr>
          <p:spPr>
            <a:xfrm>
              <a:off x="76200" y="12700"/>
              <a:ext cx="660300" cy="571500"/>
            </a:xfrm>
            <a:prstGeom prst="rect">
              <a:avLst/>
            </a:prstGeom>
            <a:noFill/>
            <a:ln>
              <a:noFill/>
            </a:ln>
          </p:spPr>
          <p:txBody>
            <a:bodyPr anchorCtr="0" anchor="ctr" bIns="47100" lIns="47100" spcFirstLastPara="1" rIns="47100" wrap="square" tIns="471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8" name="Google Shape;758;p45"/>
          <p:cNvGrpSpPr/>
          <p:nvPr/>
        </p:nvGrpSpPr>
        <p:grpSpPr>
          <a:xfrm>
            <a:off x="5849151" y="8092525"/>
            <a:ext cx="387804" cy="326396"/>
            <a:chOff x="-33680" y="-8369"/>
            <a:chExt cx="854946" cy="719569"/>
          </a:xfrm>
        </p:grpSpPr>
        <p:sp>
          <p:nvSpPr>
            <p:cNvPr id="759" name="Google Shape;759;p45"/>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45"/>
            <p:cNvSpPr txBox="1"/>
            <p:nvPr/>
          </p:nvSpPr>
          <p:spPr>
            <a:xfrm>
              <a:off x="76200" y="12700"/>
              <a:ext cx="660300" cy="571500"/>
            </a:xfrm>
            <a:prstGeom prst="rect">
              <a:avLst/>
            </a:prstGeom>
            <a:noFill/>
            <a:ln>
              <a:noFill/>
            </a:ln>
          </p:spPr>
          <p:txBody>
            <a:bodyPr anchorCtr="0" anchor="ctr" bIns="47100" lIns="47100" spcFirstLastPara="1" rIns="47100" wrap="square" tIns="471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61" name="Google Shape;761;p45"/>
          <p:cNvSpPr txBox="1"/>
          <p:nvPr/>
        </p:nvSpPr>
        <p:spPr>
          <a:xfrm>
            <a:off x="4242200" y="7411838"/>
            <a:ext cx="2572500" cy="338400"/>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000000"/>
                </a:solidFill>
                <a:latin typeface="Catamaran"/>
                <a:ea typeface="Catamaran"/>
                <a:cs typeface="Catamaran"/>
                <a:sym typeface="Catamaran"/>
              </a:rPr>
              <a:t>CATEGORY 2</a:t>
            </a:r>
            <a:endParaRPr/>
          </a:p>
        </p:txBody>
      </p:sp>
      <p:sp>
        <p:nvSpPr>
          <p:cNvPr id="762" name="Google Shape;762;p45"/>
          <p:cNvSpPr txBox="1"/>
          <p:nvPr/>
        </p:nvSpPr>
        <p:spPr>
          <a:xfrm>
            <a:off x="4243931" y="8652052"/>
            <a:ext cx="2569200" cy="775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Catamaran"/>
                <a:ea typeface="Catamaran"/>
                <a:cs typeface="Catamaran"/>
                <a:sym typeface="Catamaran"/>
              </a:rPr>
              <a:t>Elaborate on what</a:t>
            </a:r>
            <a:endParaRPr/>
          </a:p>
          <a:p>
            <a:pPr indent="0" lvl="0" marL="0" marR="0" rtl="0" algn="ctr">
              <a:lnSpc>
                <a:spcPct val="140000"/>
              </a:lnSpc>
              <a:spcBef>
                <a:spcPts val="0"/>
              </a:spcBef>
              <a:spcAft>
                <a:spcPts val="0"/>
              </a:spcAft>
              <a:buNone/>
            </a:pPr>
            <a:r>
              <a:rPr b="0" i="0" lang="en-US" sz="2100" u="none" cap="none" strike="noStrike">
                <a:solidFill>
                  <a:srgbClr val="000000"/>
                </a:solidFill>
                <a:latin typeface="Catamaran"/>
                <a:ea typeface="Catamaran"/>
                <a:cs typeface="Catamaran"/>
                <a:sym typeface="Catamaran"/>
              </a:rPr>
              <a:t>you want to discuss.</a:t>
            </a:r>
            <a:endParaRPr/>
          </a:p>
        </p:txBody>
      </p:sp>
      <p:grpSp>
        <p:nvGrpSpPr>
          <p:cNvPr id="763" name="Google Shape;763;p45"/>
          <p:cNvGrpSpPr/>
          <p:nvPr/>
        </p:nvGrpSpPr>
        <p:grpSpPr>
          <a:xfrm>
            <a:off x="8275495" y="8092525"/>
            <a:ext cx="387804" cy="326396"/>
            <a:chOff x="-33680" y="-8369"/>
            <a:chExt cx="854946" cy="719569"/>
          </a:xfrm>
        </p:grpSpPr>
        <p:sp>
          <p:nvSpPr>
            <p:cNvPr id="764" name="Google Shape;764;p45"/>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45"/>
            <p:cNvSpPr txBox="1"/>
            <p:nvPr/>
          </p:nvSpPr>
          <p:spPr>
            <a:xfrm>
              <a:off x="76200" y="12700"/>
              <a:ext cx="660300" cy="571500"/>
            </a:xfrm>
            <a:prstGeom prst="rect">
              <a:avLst/>
            </a:prstGeom>
            <a:noFill/>
            <a:ln>
              <a:noFill/>
            </a:ln>
          </p:spPr>
          <p:txBody>
            <a:bodyPr anchorCtr="0" anchor="ctr" bIns="47100" lIns="47100" spcFirstLastPara="1" rIns="47100" wrap="square" tIns="471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6" name="Google Shape;766;p45"/>
          <p:cNvGrpSpPr/>
          <p:nvPr/>
        </p:nvGrpSpPr>
        <p:grpSpPr>
          <a:xfrm>
            <a:off x="8795800" y="8092525"/>
            <a:ext cx="387804" cy="326396"/>
            <a:chOff x="-33680" y="-8369"/>
            <a:chExt cx="854946" cy="719569"/>
          </a:xfrm>
        </p:grpSpPr>
        <p:sp>
          <p:nvSpPr>
            <p:cNvPr id="767" name="Google Shape;767;p45"/>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45"/>
            <p:cNvSpPr txBox="1"/>
            <p:nvPr/>
          </p:nvSpPr>
          <p:spPr>
            <a:xfrm>
              <a:off x="76200" y="12700"/>
              <a:ext cx="660300" cy="571500"/>
            </a:xfrm>
            <a:prstGeom prst="rect">
              <a:avLst/>
            </a:prstGeom>
            <a:noFill/>
            <a:ln>
              <a:noFill/>
            </a:ln>
          </p:spPr>
          <p:txBody>
            <a:bodyPr anchorCtr="0" anchor="ctr" bIns="47100" lIns="47100" spcFirstLastPara="1" rIns="47100" wrap="square" tIns="471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9" name="Google Shape;769;p45"/>
          <p:cNvGrpSpPr/>
          <p:nvPr/>
        </p:nvGrpSpPr>
        <p:grpSpPr>
          <a:xfrm>
            <a:off x="7755191" y="8092525"/>
            <a:ext cx="387804" cy="326396"/>
            <a:chOff x="-33680" y="-8369"/>
            <a:chExt cx="854946" cy="719569"/>
          </a:xfrm>
        </p:grpSpPr>
        <p:sp>
          <p:nvSpPr>
            <p:cNvPr id="770" name="Google Shape;770;p45"/>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45"/>
            <p:cNvSpPr txBox="1"/>
            <p:nvPr/>
          </p:nvSpPr>
          <p:spPr>
            <a:xfrm>
              <a:off x="76200" y="12700"/>
              <a:ext cx="660300" cy="571500"/>
            </a:xfrm>
            <a:prstGeom prst="rect">
              <a:avLst/>
            </a:prstGeom>
            <a:noFill/>
            <a:ln>
              <a:noFill/>
            </a:ln>
          </p:spPr>
          <p:txBody>
            <a:bodyPr anchorCtr="0" anchor="ctr" bIns="47100" lIns="47100" spcFirstLastPara="1" rIns="47100" wrap="square" tIns="471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2" name="Google Shape;772;p45"/>
          <p:cNvGrpSpPr/>
          <p:nvPr/>
        </p:nvGrpSpPr>
        <p:grpSpPr>
          <a:xfrm>
            <a:off x="9836409" y="8092525"/>
            <a:ext cx="387804" cy="326396"/>
            <a:chOff x="-33680" y="-8369"/>
            <a:chExt cx="854946" cy="719569"/>
          </a:xfrm>
        </p:grpSpPr>
        <p:sp>
          <p:nvSpPr>
            <p:cNvPr id="773" name="Google Shape;773;p45"/>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45"/>
            <p:cNvSpPr txBox="1"/>
            <p:nvPr/>
          </p:nvSpPr>
          <p:spPr>
            <a:xfrm>
              <a:off x="76200" y="12700"/>
              <a:ext cx="660300" cy="571500"/>
            </a:xfrm>
            <a:prstGeom prst="rect">
              <a:avLst/>
            </a:prstGeom>
            <a:noFill/>
            <a:ln>
              <a:noFill/>
            </a:ln>
          </p:spPr>
          <p:txBody>
            <a:bodyPr anchorCtr="0" anchor="ctr" bIns="47100" lIns="47100" spcFirstLastPara="1" rIns="47100" wrap="square" tIns="471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5" name="Google Shape;775;p45"/>
          <p:cNvGrpSpPr/>
          <p:nvPr/>
        </p:nvGrpSpPr>
        <p:grpSpPr>
          <a:xfrm>
            <a:off x="9316104" y="8092525"/>
            <a:ext cx="387804" cy="326396"/>
            <a:chOff x="-33680" y="-8369"/>
            <a:chExt cx="854946" cy="719569"/>
          </a:xfrm>
        </p:grpSpPr>
        <p:sp>
          <p:nvSpPr>
            <p:cNvPr id="776" name="Google Shape;776;p45"/>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45"/>
            <p:cNvSpPr txBox="1"/>
            <p:nvPr/>
          </p:nvSpPr>
          <p:spPr>
            <a:xfrm>
              <a:off x="76200" y="12700"/>
              <a:ext cx="660300" cy="571500"/>
            </a:xfrm>
            <a:prstGeom prst="rect">
              <a:avLst/>
            </a:prstGeom>
            <a:noFill/>
            <a:ln>
              <a:noFill/>
            </a:ln>
          </p:spPr>
          <p:txBody>
            <a:bodyPr anchorCtr="0" anchor="ctr" bIns="47100" lIns="47100" spcFirstLastPara="1" rIns="47100" wrap="square" tIns="471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78" name="Google Shape;778;p45"/>
          <p:cNvSpPr txBox="1"/>
          <p:nvPr/>
        </p:nvSpPr>
        <p:spPr>
          <a:xfrm>
            <a:off x="7709152" y="7411838"/>
            <a:ext cx="2572500" cy="338400"/>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000000"/>
                </a:solidFill>
                <a:latin typeface="Catamaran"/>
                <a:ea typeface="Catamaran"/>
                <a:cs typeface="Catamaran"/>
                <a:sym typeface="Catamaran"/>
              </a:rPr>
              <a:t>CATEGORY 3</a:t>
            </a:r>
            <a:endParaRPr/>
          </a:p>
        </p:txBody>
      </p:sp>
      <p:sp>
        <p:nvSpPr>
          <p:cNvPr id="779" name="Google Shape;779;p45"/>
          <p:cNvSpPr txBox="1"/>
          <p:nvPr/>
        </p:nvSpPr>
        <p:spPr>
          <a:xfrm>
            <a:off x="7710883" y="8652052"/>
            <a:ext cx="2569200" cy="775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Catamaran"/>
                <a:ea typeface="Catamaran"/>
                <a:cs typeface="Catamaran"/>
                <a:sym typeface="Catamaran"/>
              </a:rPr>
              <a:t>Elaborate on what</a:t>
            </a:r>
            <a:endParaRPr/>
          </a:p>
          <a:p>
            <a:pPr indent="0" lvl="0" marL="0" marR="0" rtl="0" algn="ctr">
              <a:lnSpc>
                <a:spcPct val="140000"/>
              </a:lnSpc>
              <a:spcBef>
                <a:spcPts val="0"/>
              </a:spcBef>
              <a:spcAft>
                <a:spcPts val="0"/>
              </a:spcAft>
              <a:buNone/>
            </a:pPr>
            <a:r>
              <a:rPr b="0" i="0" lang="en-US" sz="2100" u="none" cap="none" strike="noStrike">
                <a:solidFill>
                  <a:srgbClr val="000000"/>
                </a:solidFill>
                <a:latin typeface="Catamaran"/>
                <a:ea typeface="Catamaran"/>
                <a:cs typeface="Catamaran"/>
                <a:sym typeface="Catamaran"/>
              </a:rPr>
              <a:t>you want to discuss.</a:t>
            </a:r>
            <a:endParaRPr/>
          </a:p>
        </p:txBody>
      </p:sp>
      <p:sp>
        <p:nvSpPr>
          <p:cNvPr id="780" name="Google Shape;780;p45"/>
          <p:cNvSpPr txBox="1"/>
          <p:nvPr/>
        </p:nvSpPr>
        <p:spPr>
          <a:xfrm>
            <a:off x="5904404" y="2084815"/>
            <a:ext cx="6479100" cy="2721000"/>
          </a:xfrm>
          <a:prstGeom prst="rect">
            <a:avLst/>
          </a:prstGeom>
          <a:noFill/>
          <a:ln>
            <a:noFill/>
          </a:ln>
        </p:spPr>
        <p:txBody>
          <a:bodyPr anchorCtr="0" anchor="t" bIns="0" lIns="0" spcFirstLastPara="1" rIns="0" wrap="square" tIns="0">
            <a:spAutoFit/>
          </a:bodyPr>
          <a:lstStyle/>
          <a:p>
            <a:pPr indent="0" lvl="0" marL="0" marR="0" rtl="0" algn="ctr">
              <a:lnSpc>
                <a:spcPct val="121002"/>
              </a:lnSpc>
              <a:spcBef>
                <a:spcPts val="0"/>
              </a:spcBef>
              <a:spcAft>
                <a:spcPts val="0"/>
              </a:spcAft>
              <a:buNone/>
            </a:pPr>
            <a:r>
              <a:rPr b="0" i="0" lang="en-US" sz="7999" u="none" cap="none" strike="noStrike">
                <a:solidFill>
                  <a:srgbClr val="000000"/>
                </a:solidFill>
                <a:latin typeface="Lora"/>
                <a:ea typeface="Lora"/>
                <a:cs typeface="Lora"/>
                <a:sym typeface="Lora"/>
              </a:rPr>
              <a:t>CUSTOMER REVIEWS</a:t>
            </a:r>
            <a:endParaRPr/>
          </a:p>
        </p:txBody>
      </p:sp>
      <p:sp>
        <p:nvSpPr>
          <p:cNvPr id="781" name="Google Shape;781;p45"/>
          <p:cNvSpPr txBox="1"/>
          <p:nvPr/>
        </p:nvSpPr>
        <p:spPr>
          <a:xfrm>
            <a:off x="11778387" y="7572261"/>
            <a:ext cx="5481000" cy="1704600"/>
          </a:xfrm>
          <a:prstGeom prst="rect">
            <a:avLst/>
          </a:prstGeom>
          <a:noFill/>
          <a:ln>
            <a:noFill/>
          </a:ln>
        </p:spPr>
        <p:txBody>
          <a:bodyPr anchorCtr="0" anchor="t" bIns="0" lIns="0" spcFirstLastPara="1" rIns="0" wrap="square" tIns="0">
            <a:spAutoFit/>
          </a:bodyPr>
          <a:lstStyle/>
          <a:p>
            <a:pPr indent="0" lvl="0" marL="0" marR="0" rtl="0" algn="ctr">
              <a:lnSpc>
                <a:spcPct val="197984"/>
              </a:lnSpc>
              <a:spcBef>
                <a:spcPts val="0"/>
              </a:spcBef>
              <a:spcAft>
                <a:spcPts val="0"/>
              </a:spcAft>
              <a:buNone/>
            </a:pPr>
            <a:r>
              <a:rPr b="0" i="0" lang="en-US" sz="2233" u="none" cap="none" strike="noStrike">
                <a:solidFill>
                  <a:srgbClr val="000000"/>
                </a:solidFill>
                <a:latin typeface="Catamaran"/>
                <a:ea typeface="Catamaran"/>
                <a:cs typeface="Catamaran"/>
                <a:sym typeface="Catamaran"/>
              </a:rPr>
              <a:t>Lorem ipsum dolor sit amet, consectetur adipiscing elit, sed do eiusmod tempor incididunt ut labore et dolore magna aliqua..</a:t>
            </a:r>
            <a:endParaRPr/>
          </a:p>
        </p:txBody>
      </p:sp>
      <p:sp>
        <p:nvSpPr>
          <p:cNvPr id="782" name="Google Shape;782;p45"/>
          <p:cNvSpPr txBox="1"/>
          <p:nvPr/>
        </p:nvSpPr>
        <p:spPr>
          <a:xfrm rot="5400000">
            <a:off x="16763980" y="5273728"/>
            <a:ext cx="1455000" cy="307800"/>
          </a:xfrm>
          <a:prstGeom prst="rect">
            <a:avLst/>
          </a:prstGeom>
          <a:noFill/>
          <a:ln>
            <a:noFill/>
          </a:ln>
        </p:spPr>
        <p:txBody>
          <a:bodyPr anchorCtr="0" anchor="t" bIns="0" lIns="0" spcFirstLastPara="1" rIns="0" wrap="square" tIns="0">
            <a:spAutoFit/>
          </a:bodyPr>
          <a:lstStyle/>
          <a:p>
            <a:pPr indent="0" lvl="1" marL="0" marR="0" rtl="0" algn="ctr">
              <a:lnSpc>
                <a:spcPct val="163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#1234567</a:t>
            </a:r>
            <a:endParaRPr/>
          </a:p>
        </p:txBody>
      </p:sp>
      <p:sp>
        <p:nvSpPr>
          <p:cNvPr id="783" name="Google Shape;783;p45"/>
          <p:cNvSpPr txBox="1"/>
          <p:nvPr/>
        </p:nvSpPr>
        <p:spPr>
          <a:xfrm>
            <a:off x="775247" y="615442"/>
            <a:ext cx="3033300" cy="338400"/>
          </a:xfrm>
          <a:prstGeom prst="rect">
            <a:avLst/>
          </a:prstGeom>
          <a:noFill/>
          <a:ln>
            <a:noFill/>
          </a:ln>
        </p:spPr>
        <p:txBody>
          <a:bodyPr anchorCtr="0" anchor="t" bIns="0" lIns="0" spcFirstLastPara="1" rIns="0" wrap="square" tIns="0">
            <a:spAutoFit/>
          </a:bodyPr>
          <a:lstStyle/>
          <a:p>
            <a:pPr indent="0" lvl="1" marL="0" marR="0" rtl="0" algn="l">
              <a:lnSpc>
                <a:spcPct val="163028"/>
              </a:lnSpc>
              <a:spcBef>
                <a:spcPts val="0"/>
              </a:spcBef>
              <a:spcAft>
                <a:spcPts val="0"/>
              </a:spcAft>
              <a:buNone/>
            </a:pPr>
            <a:r>
              <a:rPr b="1" i="0" lang="en-US" sz="2199" u="none" cap="none" strike="noStrike">
                <a:solidFill>
                  <a:srgbClr val="000000"/>
                </a:solidFill>
                <a:latin typeface="Catamaran"/>
                <a:ea typeface="Catamaran"/>
                <a:cs typeface="Catamaran"/>
                <a:sym typeface="Catamaran"/>
              </a:rPr>
              <a:t>PRODUCT NAME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2D9"/>
        </a:solidFill>
      </p:bgPr>
    </p:bg>
    <p:spTree>
      <p:nvGrpSpPr>
        <p:cNvPr id="787" name="Shape 787"/>
        <p:cNvGrpSpPr/>
        <p:nvPr/>
      </p:nvGrpSpPr>
      <p:grpSpPr>
        <a:xfrm>
          <a:off x="0" y="0"/>
          <a:ext cx="0" cy="0"/>
          <a:chOff x="0" y="0"/>
          <a:chExt cx="0" cy="0"/>
        </a:xfrm>
      </p:grpSpPr>
      <p:grpSp>
        <p:nvGrpSpPr>
          <p:cNvPr id="788" name="Google Shape;788;p46"/>
          <p:cNvGrpSpPr/>
          <p:nvPr/>
        </p:nvGrpSpPr>
        <p:grpSpPr>
          <a:xfrm>
            <a:off x="10013117" y="-144662"/>
            <a:ext cx="8275344" cy="10431728"/>
            <a:chOff x="0" y="-38100"/>
            <a:chExt cx="2179500" cy="2747433"/>
          </a:xfrm>
        </p:grpSpPr>
        <p:sp>
          <p:nvSpPr>
            <p:cNvPr id="789" name="Google Shape;789;p46"/>
            <p:cNvSpPr/>
            <p:nvPr/>
          </p:nvSpPr>
          <p:spPr>
            <a:xfrm>
              <a:off x="0" y="0"/>
              <a:ext cx="2179393" cy="2709333"/>
            </a:xfrm>
            <a:custGeom>
              <a:rect b="b" l="l" r="r" t="t"/>
              <a:pathLst>
                <a:path extrusionOk="0" h="2709333" w="2179393">
                  <a:moveTo>
                    <a:pt x="0" y="0"/>
                  </a:moveTo>
                  <a:lnTo>
                    <a:pt x="2179393" y="0"/>
                  </a:lnTo>
                  <a:lnTo>
                    <a:pt x="2179393" y="2709333"/>
                  </a:lnTo>
                  <a:lnTo>
                    <a:pt x="0" y="2709333"/>
                  </a:lnTo>
                  <a:close/>
                </a:path>
              </a:pathLst>
            </a:custGeom>
            <a:solidFill>
              <a:srgbClr val="D1B186"/>
            </a:solidFill>
            <a:ln>
              <a:noFill/>
            </a:ln>
          </p:spPr>
        </p:sp>
        <p:sp>
          <p:nvSpPr>
            <p:cNvPr id="790" name="Google Shape;790;p46"/>
            <p:cNvSpPr txBox="1"/>
            <p:nvPr/>
          </p:nvSpPr>
          <p:spPr>
            <a:xfrm>
              <a:off x="0" y="-38100"/>
              <a:ext cx="21795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91" name="Google Shape;791;p46"/>
          <p:cNvPicPr preferRelativeResize="0"/>
          <p:nvPr/>
        </p:nvPicPr>
        <p:blipFill rotWithShape="1">
          <a:blip r:embed="rId3">
            <a:alphaModFix/>
          </a:blip>
          <a:srcRect b="11180" l="0" r="0" t="5942"/>
          <a:stretch/>
        </p:blipFill>
        <p:spPr>
          <a:xfrm>
            <a:off x="10013117" y="0"/>
            <a:ext cx="8274884" cy="10286999"/>
          </a:xfrm>
          <a:prstGeom prst="rect">
            <a:avLst/>
          </a:prstGeom>
          <a:noFill/>
          <a:ln>
            <a:noFill/>
          </a:ln>
        </p:spPr>
      </p:pic>
      <p:sp>
        <p:nvSpPr>
          <p:cNvPr id="792" name="Google Shape;792;p46"/>
          <p:cNvSpPr txBox="1"/>
          <p:nvPr/>
        </p:nvSpPr>
        <p:spPr>
          <a:xfrm>
            <a:off x="1028700" y="2982825"/>
            <a:ext cx="6206700" cy="2462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999" u="none" cap="none" strike="noStrike">
                <a:solidFill>
                  <a:srgbClr val="000000"/>
                </a:solidFill>
                <a:latin typeface="Lora"/>
                <a:ea typeface="Lora"/>
                <a:cs typeface="Lora"/>
                <a:sym typeface="Lora"/>
              </a:rPr>
              <a:t>WRITE A</a:t>
            </a:r>
            <a:endParaRPr/>
          </a:p>
          <a:p>
            <a:pPr indent="0" lvl="0" marL="0" marR="0" rtl="0" algn="l">
              <a:lnSpc>
                <a:spcPct val="100000"/>
              </a:lnSpc>
              <a:spcBef>
                <a:spcPts val="0"/>
              </a:spcBef>
              <a:spcAft>
                <a:spcPts val="0"/>
              </a:spcAft>
              <a:buNone/>
            </a:pPr>
            <a:r>
              <a:rPr b="0" i="0" lang="en-US" sz="7999" u="none" cap="none" strike="noStrike">
                <a:solidFill>
                  <a:srgbClr val="000000"/>
                </a:solidFill>
                <a:latin typeface="Lora"/>
                <a:ea typeface="Lora"/>
                <a:cs typeface="Lora"/>
                <a:sym typeface="Lora"/>
              </a:rPr>
              <a:t>MAIN TITLE</a:t>
            </a:r>
            <a:endParaRPr/>
          </a:p>
        </p:txBody>
      </p:sp>
      <p:sp>
        <p:nvSpPr>
          <p:cNvPr id="793" name="Google Shape;793;p46"/>
          <p:cNvSpPr txBox="1"/>
          <p:nvPr/>
        </p:nvSpPr>
        <p:spPr>
          <a:xfrm>
            <a:off x="8841618" y="615442"/>
            <a:ext cx="643800" cy="338400"/>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000000"/>
                </a:solidFill>
                <a:latin typeface="Catamaran"/>
                <a:ea typeface="Catamaran"/>
                <a:cs typeface="Catamaran"/>
                <a:sym typeface="Catamaran"/>
              </a:rPr>
              <a:t>2023</a:t>
            </a:r>
            <a:endParaRPr/>
          </a:p>
        </p:txBody>
      </p:sp>
      <p:sp>
        <p:nvSpPr>
          <p:cNvPr id="794" name="Google Shape;794;p46"/>
          <p:cNvSpPr txBox="1"/>
          <p:nvPr/>
        </p:nvSpPr>
        <p:spPr>
          <a:xfrm>
            <a:off x="15499517" y="615442"/>
            <a:ext cx="1756200" cy="338400"/>
          </a:xfrm>
          <a:prstGeom prst="rect">
            <a:avLst/>
          </a:prstGeom>
          <a:noFill/>
          <a:ln>
            <a:noFill/>
          </a:ln>
        </p:spPr>
        <p:txBody>
          <a:bodyPr anchorCtr="0" anchor="t" bIns="0" lIns="0" spcFirstLastPara="1" rIns="0" wrap="square" tIns="0">
            <a:spAutoFit/>
          </a:bodyPr>
          <a:lstStyle/>
          <a:p>
            <a:pPr indent="0" lvl="1" marL="0" marR="0" rtl="0" algn="r">
              <a:lnSpc>
                <a:spcPct val="163028"/>
              </a:lnSpc>
              <a:spcBef>
                <a:spcPts val="0"/>
              </a:spcBef>
              <a:spcAft>
                <a:spcPts val="0"/>
              </a:spcAft>
              <a:buNone/>
            </a:pPr>
            <a:r>
              <a:rPr b="1" i="0" lang="en-US" sz="2199" u="none" cap="none" strike="noStrike">
                <a:solidFill>
                  <a:srgbClr val="000000"/>
                </a:solidFill>
                <a:latin typeface="Catamaran"/>
                <a:ea typeface="Catamaran"/>
                <a:cs typeface="Catamaran"/>
                <a:sym typeface="Catamaran"/>
              </a:rPr>
              <a:t>#123456</a:t>
            </a:r>
            <a:endParaRPr/>
          </a:p>
        </p:txBody>
      </p:sp>
      <p:sp>
        <p:nvSpPr>
          <p:cNvPr id="795" name="Google Shape;795;p46"/>
          <p:cNvSpPr txBox="1"/>
          <p:nvPr/>
        </p:nvSpPr>
        <p:spPr>
          <a:xfrm>
            <a:off x="1028700" y="615442"/>
            <a:ext cx="5401500" cy="338400"/>
          </a:xfrm>
          <a:prstGeom prst="rect">
            <a:avLst/>
          </a:prstGeom>
          <a:noFill/>
          <a:ln>
            <a:noFill/>
          </a:ln>
        </p:spPr>
        <p:txBody>
          <a:bodyPr anchorCtr="0" anchor="t" bIns="0" lIns="0" spcFirstLastPara="1" rIns="0" wrap="square" tIns="0">
            <a:spAutoFit/>
          </a:bodyPr>
          <a:lstStyle/>
          <a:p>
            <a:pPr indent="0" lvl="1" marL="0" marR="0" rtl="0" algn="l">
              <a:lnSpc>
                <a:spcPct val="163028"/>
              </a:lnSpc>
              <a:spcBef>
                <a:spcPts val="0"/>
              </a:spcBef>
              <a:spcAft>
                <a:spcPts val="0"/>
              </a:spcAft>
              <a:buNone/>
            </a:pPr>
            <a:r>
              <a:rPr b="1" i="0" lang="en-US" sz="2199" u="none" cap="none" strike="noStrike">
                <a:solidFill>
                  <a:srgbClr val="000000"/>
                </a:solidFill>
                <a:latin typeface="Catamaran"/>
                <a:ea typeface="Catamaran"/>
                <a:cs typeface="Catamaran"/>
                <a:sym typeface="Catamaran"/>
              </a:rPr>
              <a:t>80% POLYESTER 20% WOOL</a:t>
            </a:r>
            <a:endParaRPr/>
          </a:p>
        </p:txBody>
      </p:sp>
      <p:sp>
        <p:nvSpPr>
          <p:cNvPr id="796" name="Google Shape;796;p46"/>
          <p:cNvSpPr txBox="1"/>
          <p:nvPr/>
        </p:nvSpPr>
        <p:spPr>
          <a:xfrm>
            <a:off x="1028700" y="5834744"/>
            <a:ext cx="2182200" cy="520200"/>
          </a:xfrm>
          <a:prstGeom prst="rect">
            <a:avLst/>
          </a:prstGeom>
          <a:noFill/>
          <a:ln>
            <a:noFill/>
          </a:ln>
        </p:spPr>
        <p:txBody>
          <a:bodyPr anchorCtr="0" anchor="t" bIns="0" lIns="0" spcFirstLastPara="1" rIns="0" wrap="square" tIns="0">
            <a:spAutoFit/>
          </a:bodyPr>
          <a:lstStyle/>
          <a:p>
            <a:pPr indent="0" lvl="0" marL="0" marR="0" rtl="0" algn="l">
              <a:lnSpc>
                <a:spcPct val="139982"/>
              </a:lnSpc>
              <a:spcBef>
                <a:spcPts val="0"/>
              </a:spcBef>
              <a:spcAft>
                <a:spcPts val="0"/>
              </a:spcAft>
              <a:buNone/>
            </a:pPr>
            <a:r>
              <a:rPr b="0" i="0" lang="en-US" sz="3379" u="none" cap="none" strike="noStrike">
                <a:solidFill>
                  <a:srgbClr val="000000"/>
                </a:solidFill>
                <a:latin typeface="Catamaran"/>
                <a:ea typeface="Catamaran"/>
                <a:cs typeface="Catamaran"/>
                <a:sym typeface="Catamaran"/>
              </a:rPr>
              <a:t>$85.90</a:t>
            </a:r>
            <a:endParaRPr/>
          </a:p>
        </p:txBody>
      </p:sp>
      <p:sp>
        <p:nvSpPr>
          <p:cNvPr id="797" name="Google Shape;797;p46"/>
          <p:cNvSpPr txBox="1"/>
          <p:nvPr/>
        </p:nvSpPr>
        <p:spPr>
          <a:xfrm>
            <a:off x="1028700" y="7184137"/>
            <a:ext cx="7330200" cy="2291700"/>
          </a:xfrm>
          <a:prstGeom prst="rect">
            <a:avLst/>
          </a:prstGeom>
          <a:noFill/>
          <a:ln>
            <a:noFill/>
          </a:ln>
        </p:spPr>
        <p:txBody>
          <a:bodyPr anchorCtr="0" anchor="t" bIns="0" lIns="0" spcFirstLastPara="1" rIns="0" wrap="square" tIns="0">
            <a:spAutoFit/>
          </a:bodyPr>
          <a:lstStyle/>
          <a:p>
            <a:pPr indent="0" lvl="0" marL="0" marR="0" rtl="0" algn="l">
              <a:lnSpc>
                <a:spcPct val="203000"/>
              </a:lnSpc>
              <a:spcBef>
                <a:spcPts val="0"/>
              </a:spcBef>
              <a:spcAft>
                <a:spcPts val="0"/>
              </a:spcAft>
              <a:buNone/>
            </a:pPr>
            <a:r>
              <a:rPr b="0" i="0" lang="en-US" sz="2100" u="none" cap="none" strike="noStrike">
                <a:solidFill>
                  <a:srgbClr val="000000"/>
                </a:solidFill>
                <a:latin typeface="Catamaran"/>
                <a:ea typeface="Catamaran"/>
                <a:cs typeface="Catamaran"/>
                <a:sym typeface="Catamaran"/>
              </a:rPr>
              <a:t>Presentations are communication tools that can be used as demonstrations, lectures, speeches, reports, and more. It is mostly presented before an audience. It serves a variety of purposes, making presentations powerful tools for convincing and teaching.</a:t>
            </a:r>
            <a:endParaRPr/>
          </a:p>
        </p:txBody>
      </p:sp>
      <p:cxnSp>
        <p:nvCxnSpPr>
          <p:cNvPr id="798" name="Google Shape;798;p46"/>
          <p:cNvCxnSpPr/>
          <p:nvPr/>
        </p:nvCxnSpPr>
        <p:spPr>
          <a:xfrm rot="10800000">
            <a:off x="9998830" y="-588868"/>
            <a:ext cx="0" cy="11520900"/>
          </a:xfrm>
          <a:prstGeom prst="straightConnector1">
            <a:avLst/>
          </a:prstGeom>
          <a:noFill/>
          <a:ln cap="flat" cmpd="sng" w="28575">
            <a:solidFill>
              <a:srgbClr val="000000"/>
            </a:solidFill>
            <a:prstDash val="solid"/>
            <a:round/>
            <a:headEnd len="sm" w="sm" type="none"/>
            <a:tailEnd len="sm" w="sm" type="non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2D9"/>
        </a:solidFill>
      </p:bgPr>
    </p:bg>
    <p:spTree>
      <p:nvGrpSpPr>
        <p:cNvPr id="802" name="Shape 802"/>
        <p:cNvGrpSpPr/>
        <p:nvPr/>
      </p:nvGrpSpPr>
      <p:grpSpPr>
        <a:xfrm>
          <a:off x="0" y="0"/>
          <a:ext cx="0" cy="0"/>
          <a:chOff x="0" y="0"/>
          <a:chExt cx="0" cy="0"/>
        </a:xfrm>
      </p:grpSpPr>
      <p:pic>
        <p:nvPicPr>
          <p:cNvPr id="803" name="Google Shape;803;p47"/>
          <p:cNvPicPr preferRelativeResize="0"/>
          <p:nvPr/>
        </p:nvPicPr>
        <p:blipFill rotWithShape="1">
          <a:blip r:embed="rId3">
            <a:alphaModFix/>
          </a:blip>
          <a:srcRect b="2492" l="8202" r="3403" t="22880"/>
          <a:stretch/>
        </p:blipFill>
        <p:spPr>
          <a:xfrm>
            <a:off x="0" y="0"/>
            <a:ext cx="18288003" cy="10286999"/>
          </a:xfrm>
          <a:prstGeom prst="rect">
            <a:avLst/>
          </a:prstGeom>
          <a:noFill/>
          <a:ln>
            <a:noFill/>
          </a:ln>
        </p:spPr>
      </p:pic>
      <p:sp>
        <p:nvSpPr>
          <p:cNvPr id="804" name="Google Shape;804;p47"/>
          <p:cNvSpPr/>
          <p:nvPr/>
        </p:nvSpPr>
        <p:spPr>
          <a:xfrm>
            <a:off x="3616343" y="3565666"/>
            <a:ext cx="1436729" cy="1201628"/>
          </a:xfrm>
          <a:custGeom>
            <a:rect b="b" l="l" r="r" t="t"/>
            <a:pathLst>
              <a:path extrusionOk="0" h="1201628" w="1436729">
                <a:moveTo>
                  <a:pt x="0" y="0"/>
                </a:moveTo>
                <a:lnTo>
                  <a:pt x="1436728" y="0"/>
                </a:lnTo>
                <a:lnTo>
                  <a:pt x="1436728" y="1201627"/>
                </a:lnTo>
                <a:lnTo>
                  <a:pt x="0" y="1201627"/>
                </a:lnTo>
                <a:lnTo>
                  <a:pt x="0" y="0"/>
                </a:lnTo>
                <a:close/>
              </a:path>
            </a:pathLst>
          </a:custGeom>
          <a:blipFill rotWithShape="1">
            <a:blip r:embed="rId4">
              <a:alphaModFix/>
            </a:blip>
            <a:stretch>
              <a:fillRect b="0" l="0" r="0" t="0"/>
            </a:stretch>
          </a:blipFill>
          <a:ln>
            <a:noFill/>
          </a:ln>
        </p:spPr>
      </p:sp>
      <p:sp>
        <p:nvSpPr>
          <p:cNvPr id="805" name="Google Shape;805;p47"/>
          <p:cNvSpPr/>
          <p:nvPr/>
        </p:nvSpPr>
        <p:spPr>
          <a:xfrm>
            <a:off x="14005252" y="6881286"/>
            <a:ext cx="1615141" cy="1491803"/>
          </a:xfrm>
          <a:custGeom>
            <a:rect b="b" l="l" r="r" t="t"/>
            <a:pathLst>
              <a:path extrusionOk="0" h="1491803" w="1615141">
                <a:moveTo>
                  <a:pt x="0" y="0"/>
                </a:moveTo>
                <a:lnTo>
                  <a:pt x="1615141" y="0"/>
                </a:lnTo>
                <a:lnTo>
                  <a:pt x="1615141" y="1491802"/>
                </a:lnTo>
                <a:lnTo>
                  <a:pt x="0" y="1491802"/>
                </a:lnTo>
                <a:lnTo>
                  <a:pt x="0" y="0"/>
                </a:lnTo>
                <a:close/>
              </a:path>
            </a:pathLst>
          </a:custGeom>
          <a:blipFill rotWithShape="1">
            <a:blip r:embed="rId5">
              <a:alphaModFix/>
            </a:blip>
            <a:stretch>
              <a:fillRect b="0" l="0" r="0" t="0"/>
            </a:stretch>
          </a:blipFill>
          <a:ln>
            <a:noFill/>
          </a:ln>
        </p:spPr>
      </p:sp>
      <p:sp>
        <p:nvSpPr>
          <p:cNvPr id="806" name="Google Shape;806;p47"/>
          <p:cNvSpPr/>
          <p:nvPr/>
        </p:nvSpPr>
        <p:spPr>
          <a:xfrm>
            <a:off x="3616343" y="7145230"/>
            <a:ext cx="1436729" cy="963914"/>
          </a:xfrm>
          <a:custGeom>
            <a:rect b="b" l="l" r="r" t="t"/>
            <a:pathLst>
              <a:path extrusionOk="0" h="963914" w="1436729">
                <a:moveTo>
                  <a:pt x="0" y="0"/>
                </a:moveTo>
                <a:lnTo>
                  <a:pt x="1436728" y="0"/>
                </a:lnTo>
                <a:lnTo>
                  <a:pt x="1436728" y="963914"/>
                </a:lnTo>
                <a:lnTo>
                  <a:pt x="0" y="963914"/>
                </a:lnTo>
                <a:lnTo>
                  <a:pt x="0" y="0"/>
                </a:lnTo>
                <a:close/>
              </a:path>
            </a:pathLst>
          </a:custGeom>
          <a:blipFill rotWithShape="1">
            <a:blip r:embed="rId6">
              <a:alphaModFix/>
            </a:blip>
            <a:stretch>
              <a:fillRect b="0" l="0" r="0" t="0"/>
            </a:stretch>
          </a:blipFill>
          <a:ln>
            <a:noFill/>
          </a:ln>
        </p:spPr>
      </p:sp>
      <p:sp>
        <p:nvSpPr>
          <p:cNvPr id="807" name="Google Shape;807;p47"/>
          <p:cNvSpPr/>
          <p:nvPr/>
        </p:nvSpPr>
        <p:spPr>
          <a:xfrm>
            <a:off x="14236804" y="3275683"/>
            <a:ext cx="1152038" cy="1658693"/>
          </a:xfrm>
          <a:custGeom>
            <a:rect b="b" l="l" r="r" t="t"/>
            <a:pathLst>
              <a:path extrusionOk="0" h="1658693" w="1152038">
                <a:moveTo>
                  <a:pt x="0" y="0"/>
                </a:moveTo>
                <a:lnTo>
                  <a:pt x="1152038" y="0"/>
                </a:lnTo>
                <a:lnTo>
                  <a:pt x="1152038" y="1658693"/>
                </a:lnTo>
                <a:lnTo>
                  <a:pt x="0" y="1658693"/>
                </a:lnTo>
                <a:lnTo>
                  <a:pt x="0" y="0"/>
                </a:lnTo>
                <a:close/>
              </a:path>
            </a:pathLst>
          </a:custGeom>
          <a:blipFill rotWithShape="1">
            <a:blip r:embed="rId7">
              <a:alphaModFix/>
            </a:blip>
            <a:stretch>
              <a:fillRect b="0" l="0" r="0" t="0"/>
            </a:stretch>
          </a:blipFill>
          <a:ln>
            <a:noFill/>
          </a:ln>
        </p:spPr>
      </p:sp>
      <p:sp>
        <p:nvSpPr>
          <p:cNvPr id="808" name="Google Shape;808;p47"/>
          <p:cNvSpPr txBox="1"/>
          <p:nvPr/>
        </p:nvSpPr>
        <p:spPr>
          <a:xfrm>
            <a:off x="1028700" y="1019175"/>
            <a:ext cx="6612000" cy="1231200"/>
          </a:xfrm>
          <a:prstGeom prst="rect">
            <a:avLst/>
          </a:prstGeom>
          <a:noFill/>
          <a:ln>
            <a:noFill/>
          </a:ln>
        </p:spPr>
        <p:txBody>
          <a:bodyPr anchorCtr="0" anchor="t" bIns="0" lIns="0" spcFirstLastPara="1" rIns="0" wrap="square" tIns="0">
            <a:spAutoFit/>
          </a:bodyPr>
          <a:lstStyle/>
          <a:p>
            <a:pPr indent="0" lvl="0" marL="0" marR="0" rtl="0" algn="ctr">
              <a:lnSpc>
                <a:spcPct val="121002"/>
              </a:lnSpc>
              <a:spcBef>
                <a:spcPts val="0"/>
              </a:spcBef>
              <a:spcAft>
                <a:spcPts val="0"/>
              </a:spcAft>
              <a:buNone/>
            </a:pPr>
            <a:r>
              <a:rPr b="0" i="0" lang="en-US" sz="7999" u="none" cap="none" strike="noStrike">
                <a:solidFill>
                  <a:srgbClr val="000000"/>
                </a:solidFill>
                <a:latin typeface="Lora"/>
                <a:ea typeface="Lora"/>
                <a:cs typeface="Lora"/>
                <a:sym typeface="Lora"/>
              </a:rPr>
              <a:t>Contact Us</a:t>
            </a:r>
            <a:endParaRPr/>
          </a:p>
        </p:txBody>
      </p:sp>
      <p:sp>
        <p:nvSpPr>
          <p:cNvPr id="809" name="Google Shape;809;p47"/>
          <p:cNvSpPr txBox="1"/>
          <p:nvPr/>
        </p:nvSpPr>
        <p:spPr>
          <a:xfrm>
            <a:off x="1888230" y="5210601"/>
            <a:ext cx="4893000" cy="323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Catamaran"/>
                <a:ea typeface="Catamaran"/>
                <a:cs typeface="Catamaran"/>
                <a:sym typeface="Catamaran"/>
              </a:rPr>
              <a:t>123-456-7890</a:t>
            </a:r>
            <a:endParaRPr/>
          </a:p>
        </p:txBody>
      </p:sp>
      <p:sp>
        <p:nvSpPr>
          <p:cNvPr id="810" name="Google Shape;810;p47"/>
          <p:cNvSpPr txBox="1"/>
          <p:nvPr/>
        </p:nvSpPr>
        <p:spPr>
          <a:xfrm>
            <a:off x="1888230" y="8657231"/>
            <a:ext cx="4893000" cy="323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Catamaran"/>
                <a:ea typeface="Catamaran"/>
                <a:cs typeface="Catamaran"/>
                <a:sym typeface="Catamaran"/>
              </a:rPr>
              <a:t>hello@reallygreatsite.com</a:t>
            </a:r>
            <a:endParaRPr/>
          </a:p>
        </p:txBody>
      </p:sp>
      <p:sp>
        <p:nvSpPr>
          <p:cNvPr id="811" name="Google Shape;811;p47"/>
          <p:cNvSpPr txBox="1"/>
          <p:nvPr/>
        </p:nvSpPr>
        <p:spPr>
          <a:xfrm>
            <a:off x="12366346" y="8657231"/>
            <a:ext cx="4893000" cy="323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Catamaran"/>
                <a:ea typeface="Catamaran"/>
                <a:cs typeface="Catamaran"/>
                <a:sym typeface="Catamaran"/>
              </a:rPr>
              <a:t>reallygreatsite.com</a:t>
            </a:r>
            <a:endParaRPr/>
          </a:p>
        </p:txBody>
      </p:sp>
      <p:sp>
        <p:nvSpPr>
          <p:cNvPr id="812" name="Google Shape;812;p47"/>
          <p:cNvSpPr txBox="1"/>
          <p:nvPr/>
        </p:nvSpPr>
        <p:spPr>
          <a:xfrm>
            <a:off x="12366346" y="5210601"/>
            <a:ext cx="4893000" cy="323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Catamaran"/>
                <a:ea typeface="Catamaran"/>
                <a:cs typeface="Catamaran"/>
                <a:sym typeface="Catamaran"/>
              </a:rPr>
              <a:t>@reallygreatsite</a:t>
            </a:r>
            <a:endParaRPr/>
          </a:p>
        </p:txBody>
      </p:sp>
      <p:cxnSp>
        <p:nvCxnSpPr>
          <p:cNvPr id="813" name="Google Shape;813;p47"/>
          <p:cNvCxnSpPr/>
          <p:nvPr/>
        </p:nvCxnSpPr>
        <p:spPr>
          <a:xfrm>
            <a:off x="11670117" y="1623695"/>
            <a:ext cx="8065200" cy="0"/>
          </a:xfrm>
          <a:prstGeom prst="straightConnector1">
            <a:avLst/>
          </a:prstGeom>
          <a:noFill/>
          <a:ln cap="flat" cmpd="sng" w="28575">
            <a:solidFill>
              <a:srgbClr val="000000"/>
            </a:solidFill>
            <a:prstDash val="solid"/>
            <a:round/>
            <a:headEnd len="sm" w="sm" type="none"/>
            <a:tailEnd len="sm" w="sm" type="non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2D9"/>
        </a:solidFill>
      </p:bgPr>
    </p:bg>
    <p:spTree>
      <p:nvGrpSpPr>
        <p:cNvPr id="817" name="Shape 817"/>
        <p:cNvGrpSpPr/>
        <p:nvPr/>
      </p:nvGrpSpPr>
      <p:grpSpPr>
        <a:xfrm>
          <a:off x="0" y="0"/>
          <a:ext cx="0" cy="0"/>
          <a:chOff x="0" y="0"/>
          <a:chExt cx="0" cy="0"/>
        </a:xfrm>
      </p:grpSpPr>
      <p:pic>
        <p:nvPicPr>
          <p:cNvPr id="818" name="Google Shape;818;p48"/>
          <p:cNvPicPr preferRelativeResize="0"/>
          <p:nvPr/>
        </p:nvPicPr>
        <p:blipFill>
          <a:blip r:embed="rId3">
            <a:alphaModFix/>
          </a:blip>
          <a:stretch>
            <a:fillRect/>
          </a:stretch>
        </p:blipFill>
        <p:spPr>
          <a:xfrm>
            <a:off x="11606689" y="3598300"/>
            <a:ext cx="4636522" cy="1168550"/>
          </a:xfrm>
          <a:prstGeom prst="rect">
            <a:avLst/>
          </a:prstGeom>
          <a:noFill/>
          <a:ln>
            <a:noFill/>
          </a:ln>
        </p:spPr>
      </p:pic>
      <p:pic>
        <p:nvPicPr>
          <p:cNvPr id="819" name="Google Shape;819;p48"/>
          <p:cNvPicPr preferRelativeResize="0"/>
          <p:nvPr/>
        </p:nvPicPr>
        <p:blipFill rotWithShape="1">
          <a:blip r:embed="rId4">
            <a:alphaModFix/>
          </a:blip>
          <a:srcRect b="13926" l="0" r="0" t="0"/>
          <a:stretch/>
        </p:blipFill>
        <p:spPr>
          <a:xfrm>
            <a:off x="0" y="0"/>
            <a:ext cx="9561377" cy="10286999"/>
          </a:xfrm>
          <a:prstGeom prst="rect">
            <a:avLst/>
          </a:prstGeom>
          <a:noFill/>
          <a:ln>
            <a:noFill/>
          </a:ln>
        </p:spPr>
      </p:pic>
      <p:sp>
        <p:nvSpPr>
          <p:cNvPr id="820" name="Google Shape;820;p48"/>
          <p:cNvSpPr txBox="1"/>
          <p:nvPr/>
        </p:nvSpPr>
        <p:spPr>
          <a:xfrm>
            <a:off x="9561378" y="1188707"/>
            <a:ext cx="8727300" cy="1231200"/>
          </a:xfrm>
          <a:prstGeom prst="rect">
            <a:avLst/>
          </a:prstGeom>
          <a:noFill/>
          <a:ln>
            <a:noFill/>
          </a:ln>
        </p:spPr>
        <p:txBody>
          <a:bodyPr anchorCtr="0" anchor="t" bIns="0" lIns="0" spcFirstLastPara="1" rIns="0" wrap="square" tIns="0">
            <a:spAutoFit/>
          </a:bodyPr>
          <a:lstStyle/>
          <a:p>
            <a:pPr indent="0" lvl="0" marL="0" marR="0" rtl="0" algn="ctr">
              <a:lnSpc>
                <a:spcPct val="121002"/>
              </a:lnSpc>
              <a:spcBef>
                <a:spcPts val="0"/>
              </a:spcBef>
              <a:spcAft>
                <a:spcPts val="0"/>
              </a:spcAft>
              <a:buNone/>
            </a:pPr>
            <a:r>
              <a:rPr b="0" i="0" lang="en-US" sz="7999" u="none" cap="none" strike="noStrike">
                <a:solidFill>
                  <a:srgbClr val="000000"/>
                </a:solidFill>
                <a:latin typeface="Lora"/>
                <a:ea typeface="Lora"/>
                <a:cs typeface="Lora"/>
                <a:sym typeface="Lora"/>
              </a:rPr>
              <a:t>Credits</a:t>
            </a:r>
            <a:endParaRPr/>
          </a:p>
        </p:txBody>
      </p:sp>
      <p:sp>
        <p:nvSpPr>
          <p:cNvPr id="821" name="Google Shape;821;p48"/>
          <p:cNvSpPr txBox="1"/>
          <p:nvPr/>
        </p:nvSpPr>
        <p:spPr>
          <a:xfrm>
            <a:off x="11587894" y="5081179"/>
            <a:ext cx="4674300" cy="953700"/>
          </a:xfrm>
          <a:prstGeom prst="rect">
            <a:avLst/>
          </a:prstGeom>
          <a:noFill/>
          <a:ln>
            <a:noFill/>
          </a:ln>
        </p:spPr>
        <p:txBody>
          <a:bodyPr anchorCtr="0" anchor="t" bIns="0" lIns="0" spcFirstLastPara="1" rIns="0" wrap="square" tIns="0">
            <a:spAutoFit/>
          </a:bodyPr>
          <a:lstStyle/>
          <a:p>
            <a:pPr indent="0" lvl="0" marL="0" marR="0" rtl="0" algn="ctr">
              <a:lnSpc>
                <a:spcPct val="195000"/>
              </a:lnSpc>
              <a:spcBef>
                <a:spcPts val="0"/>
              </a:spcBef>
              <a:spcAft>
                <a:spcPts val="0"/>
              </a:spcAft>
              <a:buNone/>
            </a:pPr>
            <a:r>
              <a:rPr b="0" i="0" lang="en-US" sz="2100" u="none" cap="none" strike="noStrike">
                <a:solidFill>
                  <a:srgbClr val="000000"/>
                </a:solidFill>
                <a:latin typeface="Catamaran"/>
                <a:ea typeface="Catamaran"/>
                <a:cs typeface="Catamaran"/>
                <a:sym typeface="Catamaran"/>
              </a:rPr>
              <a:t>This presentation template is free for everyone to use thanks to the following:</a:t>
            </a:r>
            <a:endParaRPr/>
          </a:p>
        </p:txBody>
      </p:sp>
      <p:sp>
        <p:nvSpPr>
          <p:cNvPr id="822" name="Google Shape;822;p48"/>
          <p:cNvSpPr txBox="1"/>
          <p:nvPr/>
        </p:nvSpPr>
        <p:spPr>
          <a:xfrm>
            <a:off x="11334248" y="7237264"/>
            <a:ext cx="5181600" cy="323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Catamaran"/>
                <a:ea typeface="Catamaran"/>
                <a:cs typeface="Catamaran"/>
                <a:sym typeface="Catamaran"/>
              </a:rPr>
              <a:t>for the presentation template</a:t>
            </a:r>
            <a:endParaRPr/>
          </a:p>
        </p:txBody>
      </p:sp>
      <p:sp>
        <p:nvSpPr>
          <p:cNvPr id="823" name="Google Shape;823;p48"/>
          <p:cNvSpPr txBox="1"/>
          <p:nvPr/>
        </p:nvSpPr>
        <p:spPr>
          <a:xfrm>
            <a:off x="11334248" y="8806815"/>
            <a:ext cx="5181600" cy="323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Catamaran"/>
                <a:ea typeface="Catamaran"/>
                <a:cs typeface="Catamaran"/>
                <a:sym typeface="Catamaran"/>
              </a:rPr>
              <a:t>for the photos</a:t>
            </a:r>
            <a:endParaRPr/>
          </a:p>
        </p:txBody>
      </p:sp>
      <p:sp>
        <p:nvSpPr>
          <p:cNvPr id="824" name="Google Shape;824;p48"/>
          <p:cNvSpPr txBox="1"/>
          <p:nvPr/>
        </p:nvSpPr>
        <p:spPr>
          <a:xfrm>
            <a:off x="12061697" y="6643672"/>
            <a:ext cx="3726600" cy="430800"/>
          </a:xfrm>
          <a:prstGeom prst="rect">
            <a:avLst/>
          </a:prstGeom>
          <a:noFill/>
          <a:ln>
            <a:noFill/>
          </a:ln>
        </p:spPr>
        <p:txBody>
          <a:bodyPr anchorCtr="0" anchor="t" bIns="0" lIns="0" spcFirstLastPara="1" rIns="0" wrap="square" tIns="0">
            <a:spAutoFit/>
          </a:bodyPr>
          <a:lstStyle/>
          <a:p>
            <a:pPr indent="0" lvl="1" marL="0" marR="0" rtl="0" algn="ctr">
              <a:lnSpc>
                <a:spcPct val="163022"/>
              </a:lnSpc>
              <a:spcBef>
                <a:spcPts val="0"/>
              </a:spcBef>
              <a:spcAft>
                <a:spcPts val="0"/>
              </a:spcAft>
              <a:buNone/>
            </a:pPr>
            <a:r>
              <a:rPr b="1" i="0" lang="en-US" sz="2799" u="none" cap="none" strike="noStrike">
                <a:solidFill>
                  <a:srgbClr val="000000"/>
                </a:solidFill>
                <a:latin typeface="Catamaran"/>
                <a:ea typeface="Catamaran"/>
                <a:cs typeface="Catamaran"/>
                <a:sym typeface="Catamaran"/>
              </a:rPr>
              <a:t>SLIDESCARNIVAL</a:t>
            </a:r>
            <a:endParaRPr/>
          </a:p>
        </p:txBody>
      </p:sp>
      <p:sp>
        <p:nvSpPr>
          <p:cNvPr id="825" name="Google Shape;825;p48"/>
          <p:cNvSpPr txBox="1"/>
          <p:nvPr/>
        </p:nvSpPr>
        <p:spPr>
          <a:xfrm>
            <a:off x="12424954" y="8213223"/>
            <a:ext cx="3000000" cy="430800"/>
          </a:xfrm>
          <a:prstGeom prst="rect">
            <a:avLst/>
          </a:prstGeom>
          <a:noFill/>
          <a:ln>
            <a:noFill/>
          </a:ln>
        </p:spPr>
        <p:txBody>
          <a:bodyPr anchorCtr="0" anchor="t" bIns="0" lIns="0" spcFirstLastPara="1" rIns="0" wrap="square" tIns="0">
            <a:spAutoFit/>
          </a:bodyPr>
          <a:lstStyle/>
          <a:p>
            <a:pPr indent="0" lvl="1" marL="0" marR="0" rtl="0" algn="ctr">
              <a:lnSpc>
                <a:spcPct val="163022"/>
              </a:lnSpc>
              <a:spcBef>
                <a:spcPts val="0"/>
              </a:spcBef>
              <a:spcAft>
                <a:spcPts val="0"/>
              </a:spcAft>
              <a:buNone/>
            </a:pPr>
            <a:r>
              <a:rPr b="1" i="0" lang="en-US" sz="2799" u="none" cap="none" strike="noStrike">
                <a:solidFill>
                  <a:srgbClr val="000000"/>
                </a:solidFill>
                <a:latin typeface="Catamaran"/>
                <a:ea typeface="Catamaran"/>
                <a:cs typeface="Catamaran"/>
                <a:sym typeface="Catamaran"/>
              </a:rPr>
              <a:t>PEXELS</a:t>
            </a:r>
            <a:endParaRPr/>
          </a:p>
        </p:txBody>
      </p:sp>
      <p:sp>
        <p:nvSpPr>
          <p:cNvPr id="826" name="Google Shape;826;p48"/>
          <p:cNvSpPr txBox="1"/>
          <p:nvPr/>
        </p:nvSpPr>
        <p:spPr>
          <a:xfrm rot="-5400000">
            <a:off x="-1781784" y="6336189"/>
            <a:ext cx="5613000" cy="615600"/>
          </a:xfrm>
          <a:prstGeom prst="rect">
            <a:avLst/>
          </a:prstGeom>
          <a:noFill/>
          <a:ln>
            <a:noFill/>
          </a:ln>
        </p:spPr>
        <p:txBody>
          <a:bodyPr anchorCtr="0" anchor="t" bIns="0" lIns="0" spcFirstLastPara="1" rIns="0" wrap="square" tIns="0">
            <a:spAutoFit/>
          </a:bodyPr>
          <a:lstStyle/>
          <a:p>
            <a:pPr indent="0" lvl="0" marL="0" marR="0" rtl="0" algn="l">
              <a:lnSpc>
                <a:spcPct val="121005"/>
              </a:lnSpc>
              <a:spcBef>
                <a:spcPts val="0"/>
              </a:spcBef>
              <a:spcAft>
                <a:spcPts val="0"/>
              </a:spcAft>
              <a:buNone/>
            </a:pPr>
            <a:r>
              <a:rPr b="0" i="0" lang="en-US" sz="3999" u="none" cap="none" strike="noStrike">
                <a:solidFill>
                  <a:srgbClr val="000000"/>
                </a:solidFill>
                <a:latin typeface="Lora"/>
                <a:ea typeface="Lora"/>
                <a:cs typeface="Lora"/>
                <a:sym typeface="Lora"/>
              </a:rPr>
              <a:t>HAPPY DESIGNING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2D9"/>
        </a:solidFill>
      </p:bgPr>
    </p:bg>
    <p:spTree>
      <p:nvGrpSpPr>
        <p:cNvPr id="830" name="Shape 830"/>
        <p:cNvGrpSpPr/>
        <p:nvPr/>
      </p:nvGrpSpPr>
      <p:grpSpPr>
        <a:xfrm>
          <a:off x="0" y="0"/>
          <a:ext cx="0" cy="0"/>
          <a:chOff x="0" y="0"/>
          <a:chExt cx="0" cy="0"/>
        </a:xfrm>
      </p:grpSpPr>
      <p:sp>
        <p:nvSpPr>
          <p:cNvPr id="831" name="Google Shape;831;p49"/>
          <p:cNvSpPr/>
          <p:nvPr/>
        </p:nvSpPr>
        <p:spPr>
          <a:xfrm>
            <a:off x="8207941" y="7060445"/>
            <a:ext cx="1135911" cy="1887466"/>
          </a:xfrm>
          <a:custGeom>
            <a:rect b="b" l="l" r="r" t="t"/>
            <a:pathLst>
              <a:path extrusionOk="0" h="1887466" w="1135911">
                <a:moveTo>
                  <a:pt x="0" y="0"/>
                </a:moveTo>
                <a:lnTo>
                  <a:pt x="1135911" y="0"/>
                </a:lnTo>
                <a:lnTo>
                  <a:pt x="1135911" y="1887466"/>
                </a:lnTo>
                <a:lnTo>
                  <a:pt x="0" y="1887466"/>
                </a:lnTo>
                <a:lnTo>
                  <a:pt x="0" y="0"/>
                </a:lnTo>
                <a:close/>
              </a:path>
            </a:pathLst>
          </a:custGeom>
          <a:blipFill rotWithShape="1">
            <a:blip r:embed="rId3">
              <a:alphaModFix/>
            </a:blip>
            <a:stretch>
              <a:fillRect b="0" l="0" r="0" t="0"/>
            </a:stretch>
          </a:blipFill>
          <a:ln>
            <a:noFill/>
          </a:ln>
        </p:spPr>
      </p:sp>
      <p:sp>
        <p:nvSpPr>
          <p:cNvPr id="832" name="Google Shape;832;p49"/>
          <p:cNvSpPr/>
          <p:nvPr/>
        </p:nvSpPr>
        <p:spPr>
          <a:xfrm>
            <a:off x="8146829" y="1495582"/>
            <a:ext cx="1258137" cy="1620551"/>
          </a:xfrm>
          <a:custGeom>
            <a:rect b="b" l="l" r="r" t="t"/>
            <a:pathLst>
              <a:path extrusionOk="0" h="1620551" w="1258137">
                <a:moveTo>
                  <a:pt x="0" y="0"/>
                </a:moveTo>
                <a:lnTo>
                  <a:pt x="1258136" y="0"/>
                </a:lnTo>
                <a:lnTo>
                  <a:pt x="1258136" y="1620551"/>
                </a:lnTo>
                <a:lnTo>
                  <a:pt x="0" y="1620551"/>
                </a:lnTo>
                <a:lnTo>
                  <a:pt x="0" y="0"/>
                </a:lnTo>
                <a:close/>
              </a:path>
            </a:pathLst>
          </a:custGeom>
          <a:blipFill rotWithShape="1">
            <a:blip r:embed="rId4">
              <a:alphaModFix/>
            </a:blip>
            <a:stretch>
              <a:fillRect b="0" l="0" r="0" t="0"/>
            </a:stretch>
          </a:blipFill>
          <a:ln>
            <a:noFill/>
          </a:ln>
        </p:spPr>
      </p:sp>
      <p:sp>
        <p:nvSpPr>
          <p:cNvPr id="833" name="Google Shape;833;p49"/>
          <p:cNvSpPr/>
          <p:nvPr/>
        </p:nvSpPr>
        <p:spPr>
          <a:xfrm>
            <a:off x="11669231" y="1339089"/>
            <a:ext cx="836694" cy="1933537"/>
          </a:xfrm>
          <a:custGeom>
            <a:rect b="b" l="l" r="r" t="t"/>
            <a:pathLst>
              <a:path extrusionOk="0" h="1933537" w="836694">
                <a:moveTo>
                  <a:pt x="0" y="0"/>
                </a:moveTo>
                <a:lnTo>
                  <a:pt x="836694" y="0"/>
                </a:lnTo>
                <a:lnTo>
                  <a:pt x="836694" y="1933537"/>
                </a:lnTo>
                <a:lnTo>
                  <a:pt x="0" y="1933537"/>
                </a:lnTo>
                <a:lnTo>
                  <a:pt x="0" y="0"/>
                </a:lnTo>
                <a:close/>
              </a:path>
            </a:pathLst>
          </a:custGeom>
          <a:blipFill rotWithShape="1">
            <a:blip r:embed="rId5">
              <a:alphaModFix/>
            </a:blip>
            <a:stretch>
              <a:fillRect b="0" l="0" r="0" t="0"/>
            </a:stretch>
          </a:blipFill>
          <a:ln>
            <a:noFill/>
          </a:ln>
        </p:spPr>
      </p:sp>
      <p:sp>
        <p:nvSpPr>
          <p:cNvPr id="834" name="Google Shape;834;p49"/>
          <p:cNvSpPr/>
          <p:nvPr/>
        </p:nvSpPr>
        <p:spPr>
          <a:xfrm>
            <a:off x="11222556" y="7175329"/>
            <a:ext cx="1730045" cy="1657697"/>
          </a:xfrm>
          <a:custGeom>
            <a:rect b="b" l="l" r="r" t="t"/>
            <a:pathLst>
              <a:path extrusionOk="0" h="1657697" w="1730045">
                <a:moveTo>
                  <a:pt x="0" y="0"/>
                </a:moveTo>
                <a:lnTo>
                  <a:pt x="1730044" y="0"/>
                </a:lnTo>
                <a:lnTo>
                  <a:pt x="1730044" y="1657698"/>
                </a:lnTo>
                <a:lnTo>
                  <a:pt x="0" y="1657698"/>
                </a:lnTo>
                <a:lnTo>
                  <a:pt x="0" y="0"/>
                </a:lnTo>
                <a:close/>
              </a:path>
            </a:pathLst>
          </a:custGeom>
          <a:blipFill rotWithShape="1">
            <a:blip r:embed="rId6">
              <a:alphaModFix/>
            </a:blip>
            <a:stretch>
              <a:fillRect b="0" l="0" r="0" t="0"/>
            </a:stretch>
          </a:blipFill>
          <a:ln>
            <a:noFill/>
          </a:ln>
        </p:spPr>
      </p:sp>
      <p:sp>
        <p:nvSpPr>
          <p:cNvPr id="835" name="Google Shape;835;p49"/>
          <p:cNvSpPr/>
          <p:nvPr/>
        </p:nvSpPr>
        <p:spPr>
          <a:xfrm>
            <a:off x="14612362" y="1662301"/>
            <a:ext cx="1538940" cy="1287114"/>
          </a:xfrm>
          <a:custGeom>
            <a:rect b="b" l="l" r="r" t="t"/>
            <a:pathLst>
              <a:path extrusionOk="0" h="1287114" w="1538940">
                <a:moveTo>
                  <a:pt x="0" y="0"/>
                </a:moveTo>
                <a:lnTo>
                  <a:pt x="1538940" y="0"/>
                </a:lnTo>
                <a:lnTo>
                  <a:pt x="1538940" y="1287113"/>
                </a:lnTo>
                <a:lnTo>
                  <a:pt x="0" y="1287113"/>
                </a:lnTo>
                <a:lnTo>
                  <a:pt x="0" y="0"/>
                </a:lnTo>
                <a:close/>
              </a:path>
            </a:pathLst>
          </a:custGeom>
          <a:blipFill rotWithShape="1">
            <a:blip r:embed="rId7">
              <a:alphaModFix/>
            </a:blip>
            <a:stretch>
              <a:fillRect b="0" l="0" r="0" t="0"/>
            </a:stretch>
          </a:blipFill>
          <a:ln>
            <a:noFill/>
          </a:ln>
        </p:spPr>
      </p:sp>
      <p:sp>
        <p:nvSpPr>
          <p:cNvPr id="836" name="Google Shape;836;p49"/>
          <p:cNvSpPr/>
          <p:nvPr/>
        </p:nvSpPr>
        <p:spPr>
          <a:xfrm>
            <a:off x="8006427" y="4357103"/>
            <a:ext cx="1538940" cy="1421421"/>
          </a:xfrm>
          <a:custGeom>
            <a:rect b="b" l="l" r="r" t="t"/>
            <a:pathLst>
              <a:path extrusionOk="0" h="1421421" w="1538940">
                <a:moveTo>
                  <a:pt x="0" y="0"/>
                </a:moveTo>
                <a:lnTo>
                  <a:pt x="1538940" y="0"/>
                </a:lnTo>
                <a:lnTo>
                  <a:pt x="1538940" y="1421421"/>
                </a:lnTo>
                <a:lnTo>
                  <a:pt x="0" y="1421421"/>
                </a:lnTo>
                <a:lnTo>
                  <a:pt x="0" y="0"/>
                </a:lnTo>
                <a:close/>
              </a:path>
            </a:pathLst>
          </a:custGeom>
          <a:blipFill rotWithShape="1">
            <a:blip r:embed="rId8">
              <a:alphaModFix/>
            </a:blip>
            <a:stretch>
              <a:fillRect b="0" l="0" r="0" t="0"/>
            </a:stretch>
          </a:blipFill>
          <a:ln>
            <a:noFill/>
          </a:ln>
        </p:spPr>
      </p:sp>
      <p:sp>
        <p:nvSpPr>
          <p:cNvPr id="837" name="Google Shape;837;p49"/>
          <p:cNvSpPr/>
          <p:nvPr/>
        </p:nvSpPr>
        <p:spPr>
          <a:xfrm>
            <a:off x="11318108" y="4551569"/>
            <a:ext cx="1538940" cy="1032489"/>
          </a:xfrm>
          <a:custGeom>
            <a:rect b="b" l="l" r="r" t="t"/>
            <a:pathLst>
              <a:path extrusionOk="0" h="1032489" w="1538940">
                <a:moveTo>
                  <a:pt x="0" y="0"/>
                </a:moveTo>
                <a:lnTo>
                  <a:pt x="1538940" y="0"/>
                </a:lnTo>
                <a:lnTo>
                  <a:pt x="1538940" y="1032489"/>
                </a:lnTo>
                <a:lnTo>
                  <a:pt x="0" y="1032489"/>
                </a:lnTo>
                <a:lnTo>
                  <a:pt x="0" y="0"/>
                </a:lnTo>
                <a:close/>
              </a:path>
            </a:pathLst>
          </a:custGeom>
          <a:blipFill rotWithShape="1">
            <a:blip r:embed="rId9">
              <a:alphaModFix/>
            </a:blip>
            <a:stretch>
              <a:fillRect b="0" l="0" r="0" t="0"/>
            </a:stretch>
          </a:blipFill>
          <a:ln>
            <a:noFill/>
          </a:ln>
        </p:spPr>
      </p:sp>
      <p:sp>
        <p:nvSpPr>
          <p:cNvPr id="838" name="Google Shape;838;p49"/>
          <p:cNvSpPr/>
          <p:nvPr/>
        </p:nvSpPr>
        <p:spPr>
          <a:xfrm>
            <a:off x="14764834" y="4256815"/>
            <a:ext cx="1233996" cy="1776696"/>
          </a:xfrm>
          <a:custGeom>
            <a:rect b="b" l="l" r="r" t="t"/>
            <a:pathLst>
              <a:path extrusionOk="0" h="1776696" w="1233996">
                <a:moveTo>
                  <a:pt x="0" y="0"/>
                </a:moveTo>
                <a:lnTo>
                  <a:pt x="1233996" y="0"/>
                </a:lnTo>
                <a:lnTo>
                  <a:pt x="1233996" y="1776696"/>
                </a:lnTo>
                <a:lnTo>
                  <a:pt x="0" y="1776696"/>
                </a:lnTo>
                <a:lnTo>
                  <a:pt x="0" y="0"/>
                </a:lnTo>
                <a:close/>
              </a:path>
            </a:pathLst>
          </a:custGeom>
          <a:blipFill rotWithShape="1">
            <a:blip r:embed="rId10">
              <a:alphaModFix/>
            </a:blip>
            <a:stretch>
              <a:fillRect b="0" l="0" r="0" t="0"/>
            </a:stretch>
          </a:blipFill>
          <a:ln>
            <a:noFill/>
          </a:ln>
        </p:spPr>
      </p:sp>
      <p:sp>
        <p:nvSpPr>
          <p:cNvPr id="839" name="Google Shape;839;p49"/>
          <p:cNvSpPr txBox="1"/>
          <p:nvPr/>
        </p:nvSpPr>
        <p:spPr>
          <a:xfrm>
            <a:off x="1028700" y="962404"/>
            <a:ext cx="4403400" cy="219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133" u="none" cap="none" strike="noStrike">
                <a:solidFill>
                  <a:srgbClr val="000000"/>
                </a:solidFill>
                <a:latin typeface="Lora"/>
                <a:ea typeface="Lora"/>
                <a:cs typeface="Lora"/>
                <a:sym typeface="Lora"/>
              </a:rPr>
              <a:t>Resource </a:t>
            </a:r>
            <a:endParaRPr/>
          </a:p>
          <a:p>
            <a:pPr indent="0" lvl="0" marL="0" marR="0" rtl="0" algn="l">
              <a:lnSpc>
                <a:spcPct val="100000"/>
              </a:lnSpc>
              <a:spcBef>
                <a:spcPts val="0"/>
              </a:spcBef>
              <a:spcAft>
                <a:spcPts val="0"/>
              </a:spcAft>
              <a:buNone/>
            </a:pPr>
            <a:r>
              <a:rPr b="0" i="0" lang="en-US" sz="7133" u="none" cap="none" strike="noStrike">
                <a:solidFill>
                  <a:srgbClr val="000000"/>
                </a:solidFill>
                <a:latin typeface="Lora"/>
                <a:ea typeface="Lora"/>
                <a:cs typeface="Lora"/>
                <a:sym typeface="Lora"/>
              </a:rPr>
              <a:t>Page</a:t>
            </a:r>
            <a:endParaRPr/>
          </a:p>
        </p:txBody>
      </p:sp>
      <p:sp>
        <p:nvSpPr>
          <p:cNvPr id="840" name="Google Shape;840;p49"/>
          <p:cNvSpPr txBox="1"/>
          <p:nvPr/>
        </p:nvSpPr>
        <p:spPr>
          <a:xfrm>
            <a:off x="1028700" y="4815840"/>
            <a:ext cx="3651600" cy="4590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00000"/>
                </a:solidFill>
                <a:latin typeface="Catamaran"/>
                <a:ea typeface="Catamaran"/>
                <a:cs typeface="Catamaran"/>
                <a:sym typeface="Catamaran"/>
              </a:rPr>
              <a:t>This presentation template</a:t>
            </a:r>
            <a:endParaRPr/>
          </a:p>
          <a:p>
            <a:pPr indent="0" lvl="0" marL="0" marR="0" rtl="0" algn="l">
              <a:lnSpc>
                <a:spcPct val="120000"/>
              </a:lnSpc>
              <a:spcBef>
                <a:spcPts val="0"/>
              </a:spcBef>
              <a:spcAft>
                <a:spcPts val="0"/>
              </a:spcAft>
              <a:buNone/>
            </a:pPr>
            <a:r>
              <a:rPr b="0" i="0" lang="en-US" sz="2100" u="none" cap="none" strike="noStrike">
                <a:solidFill>
                  <a:srgbClr val="000000"/>
                </a:solidFill>
                <a:latin typeface="Catamaran"/>
                <a:ea typeface="Catamaran"/>
                <a:cs typeface="Catamaran"/>
                <a:sym typeface="Catamaran"/>
              </a:rPr>
              <a:t>uses the following free fonts:</a:t>
            </a:r>
            <a:endParaRPr/>
          </a:p>
          <a:p>
            <a:pPr indent="0" lvl="0" marL="0" marR="0" rtl="0" algn="l">
              <a:lnSpc>
                <a:spcPct val="120000"/>
              </a:lnSpc>
              <a:spcBef>
                <a:spcPts val="0"/>
              </a:spcBef>
              <a:spcAft>
                <a:spcPts val="0"/>
              </a:spcAft>
              <a:buNone/>
            </a:pPr>
            <a:r>
              <a:t/>
            </a:r>
            <a:endParaRPr b="0" i="0" sz="2100" u="none" cap="none" strike="noStrike">
              <a:solidFill>
                <a:srgbClr val="000000"/>
              </a:solidFill>
              <a:latin typeface="Catamaran"/>
              <a:ea typeface="Catamaran"/>
              <a:cs typeface="Catamaran"/>
              <a:sym typeface="Catamaran"/>
            </a:endParaRPr>
          </a:p>
          <a:p>
            <a:pPr indent="0" lvl="0" marL="0" marR="0" rtl="0" algn="l">
              <a:lnSpc>
                <a:spcPct val="120000"/>
              </a:lnSpc>
              <a:spcBef>
                <a:spcPts val="0"/>
              </a:spcBef>
              <a:spcAft>
                <a:spcPts val="0"/>
              </a:spcAft>
              <a:buNone/>
            </a:pPr>
            <a:r>
              <a:rPr b="1" i="0" lang="en-US" sz="2100" u="none" cap="none" strike="noStrike">
                <a:solidFill>
                  <a:srgbClr val="000000"/>
                </a:solidFill>
                <a:latin typeface="Catamaran"/>
                <a:ea typeface="Catamaran"/>
                <a:cs typeface="Catamaran"/>
                <a:sym typeface="Catamaran"/>
              </a:rPr>
              <a:t>Titles: Lora</a:t>
            </a:r>
            <a:endParaRPr/>
          </a:p>
          <a:p>
            <a:pPr indent="0" lvl="0" marL="0" marR="0" rtl="0" algn="l">
              <a:lnSpc>
                <a:spcPct val="120000"/>
              </a:lnSpc>
              <a:spcBef>
                <a:spcPts val="0"/>
              </a:spcBef>
              <a:spcAft>
                <a:spcPts val="0"/>
              </a:spcAft>
              <a:buNone/>
            </a:pPr>
            <a:r>
              <a:rPr b="1" i="0" lang="en-US" sz="2100" u="none" cap="none" strike="noStrike">
                <a:solidFill>
                  <a:srgbClr val="000000"/>
                </a:solidFill>
                <a:latin typeface="Catamaran"/>
                <a:ea typeface="Catamaran"/>
                <a:cs typeface="Catamaran"/>
                <a:sym typeface="Catamaran"/>
              </a:rPr>
              <a:t>Headers: Catamaran</a:t>
            </a:r>
            <a:endParaRPr/>
          </a:p>
          <a:p>
            <a:pPr indent="0" lvl="0" marL="0" marR="0" rtl="0" algn="l">
              <a:lnSpc>
                <a:spcPct val="120000"/>
              </a:lnSpc>
              <a:spcBef>
                <a:spcPts val="0"/>
              </a:spcBef>
              <a:spcAft>
                <a:spcPts val="0"/>
              </a:spcAft>
              <a:buNone/>
            </a:pPr>
            <a:r>
              <a:rPr b="1" i="0" lang="en-US" sz="2100" u="none" cap="none" strike="noStrike">
                <a:solidFill>
                  <a:srgbClr val="000000"/>
                </a:solidFill>
                <a:latin typeface="Catamaran"/>
                <a:ea typeface="Catamaran"/>
                <a:cs typeface="Catamaran"/>
                <a:sym typeface="Catamaran"/>
              </a:rPr>
              <a:t>Body Copy: Catamaran</a:t>
            </a:r>
            <a:endParaRPr/>
          </a:p>
          <a:p>
            <a:pPr indent="0" lvl="0" marL="0" marR="0" rtl="0" algn="l">
              <a:lnSpc>
                <a:spcPct val="120000"/>
              </a:lnSpc>
              <a:spcBef>
                <a:spcPts val="0"/>
              </a:spcBef>
              <a:spcAft>
                <a:spcPts val="0"/>
              </a:spcAft>
              <a:buNone/>
            </a:pPr>
            <a:r>
              <a:t/>
            </a:r>
            <a:endParaRPr b="1" i="0" sz="2100" u="none" cap="none" strike="noStrike">
              <a:solidFill>
                <a:srgbClr val="000000"/>
              </a:solidFill>
              <a:latin typeface="Catamaran"/>
              <a:ea typeface="Catamaran"/>
              <a:cs typeface="Catamaran"/>
              <a:sym typeface="Catamaran"/>
            </a:endParaRPr>
          </a:p>
          <a:p>
            <a:pPr indent="0" lvl="0" marL="0" marR="0" rtl="0" algn="l">
              <a:lnSpc>
                <a:spcPct val="120000"/>
              </a:lnSpc>
              <a:spcBef>
                <a:spcPts val="0"/>
              </a:spcBef>
              <a:spcAft>
                <a:spcPts val="0"/>
              </a:spcAft>
              <a:buNone/>
            </a:pPr>
            <a:r>
              <a:rPr b="0" i="0" lang="en-US" sz="2100" u="none" cap="none" strike="noStrike">
                <a:solidFill>
                  <a:srgbClr val="000000"/>
                </a:solidFill>
                <a:latin typeface="Catamaran"/>
                <a:ea typeface="Catamaran"/>
                <a:cs typeface="Catamaran"/>
                <a:sym typeface="Catamaran"/>
              </a:rPr>
              <a:t>You can find these fonts</a:t>
            </a:r>
            <a:endParaRPr/>
          </a:p>
          <a:p>
            <a:pPr indent="0" lvl="0" marL="0" marR="0" rtl="0" algn="l">
              <a:lnSpc>
                <a:spcPct val="120000"/>
              </a:lnSpc>
              <a:spcBef>
                <a:spcPts val="0"/>
              </a:spcBef>
              <a:spcAft>
                <a:spcPts val="0"/>
              </a:spcAft>
              <a:buNone/>
            </a:pPr>
            <a:r>
              <a:rPr b="0" i="0" lang="en-US" sz="2100" u="none" cap="none" strike="noStrike">
                <a:solidFill>
                  <a:srgbClr val="000000"/>
                </a:solidFill>
                <a:latin typeface="Catamaran"/>
                <a:ea typeface="Catamaran"/>
                <a:cs typeface="Catamaran"/>
                <a:sym typeface="Catamaran"/>
              </a:rPr>
              <a:t>online too. Happy designing! </a:t>
            </a:r>
            <a:endParaRPr/>
          </a:p>
          <a:p>
            <a:pPr indent="0" lvl="0" marL="0" marR="0" rtl="0" algn="l">
              <a:lnSpc>
                <a:spcPct val="120000"/>
              </a:lnSpc>
              <a:spcBef>
                <a:spcPts val="0"/>
              </a:spcBef>
              <a:spcAft>
                <a:spcPts val="0"/>
              </a:spcAft>
              <a:buNone/>
            </a:pPr>
            <a:r>
              <a:t/>
            </a:r>
            <a:endParaRPr b="0" i="0" sz="2100" u="none" cap="none" strike="noStrike">
              <a:solidFill>
                <a:srgbClr val="000000"/>
              </a:solidFill>
              <a:latin typeface="Catamaran"/>
              <a:ea typeface="Catamaran"/>
              <a:cs typeface="Catamaran"/>
              <a:sym typeface="Catamaran"/>
            </a:endParaRPr>
          </a:p>
          <a:p>
            <a:pPr indent="0" lvl="0" marL="0" marR="0" rtl="0" algn="l">
              <a:lnSpc>
                <a:spcPct val="120000"/>
              </a:lnSpc>
              <a:spcBef>
                <a:spcPts val="0"/>
              </a:spcBef>
              <a:spcAft>
                <a:spcPts val="0"/>
              </a:spcAft>
              <a:buNone/>
            </a:pPr>
            <a:r>
              <a:rPr b="0" i="0" lang="en-US" sz="2100" u="none" cap="none" strike="noStrike">
                <a:solidFill>
                  <a:srgbClr val="000000"/>
                </a:solidFill>
                <a:latin typeface="Catamaran"/>
                <a:ea typeface="Catamaran"/>
                <a:cs typeface="Catamaran"/>
                <a:sym typeface="Catamaran"/>
              </a:rPr>
              <a:t>Don't forget to delete this</a:t>
            </a:r>
            <a:endParaRPr/>
          </a:p>
          <a:p>
            <a:pPr indent="0" lvl="0" marL="0" marR="0" rtl="0" algn="l">
              <a:lnSpc>
                <a:spcPct val="120000"/>
              </a:lnSpc>
              <a:spcBef>
                <a:spcPts val="0"/>
              </a:spcBef>
              <a:spcAft>
                <a:spcPts val="0"/>
              </a:spcAft>
              <a:buNone/>
            </a:pPr>
            <a:r>
              <a:rPr b="0" i="0" lang="en-US" sz="2100" u="none" cap="none" strike="noStrike">
                <a:solidFill>
                  <a:srgbClr val="000000"/>
                </a:solidFill>
                <a:latin typeface="Catamaran"/>
                <a:ea typeface="Catamaran"/>
                <a:cs typeface="Catamaran"/>
                <a:sym typeface="Catamaran"/>
              </a:rPr>
              <a:t>page before presenting. </a:t>
            </a:r>
            <a:endParaRPr/>
          </a:p>
        </p:txBody>
      </p:sp>
      <p:sp>
        <p:nvSpPr>
          <p:cNvPr id="841" name="Google Shape;841;p49"/>
          <p:cNvSpPr txBox="1"/>
          <p:nvPr/>
        </p:nvSpPr>
        <p:spPr>
          <a:xfrm>
            <a:off x="1028700" y="3640365"/>
            <a:ext cx="4011600" cy="71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100" u="none" cap="none" strike="noStrike">
                <a:solidFill>
                  <a:srgbClr val="000000"/>
                </a:solidFill>
                <a:latin typeface="Catamaran"/>
                <a:ea typeface="Catamaran"/>
                <a:cs typeface="Catamaran"/>
                <a:sym typeface="Catamaran"/>
              </a:rPr>
              <a:t>Use these design resources</a:t>
            </a:r>
            <a:endParaRPr/>
          </a:p>
          <a:p>
            <a:pPr indent="0" lvl="0" marL="0" marR="0" rtl="0" algn="l">
              <a:lnSpc>
                <a:spcPct val="120000"/>
              </a:lnSpc>
              <a:spcBef>
                <a:spcPts val="0"/>
              </a:spcBef>
              <a:spcAft>
                <a:spcPts val="0"/>
              </a:spcAft>
              <a:buNone/>
            </a:pPr>
            <a:r>
              <a:rPr b="1" i="0" lang="en-US" sz="2100" u="none" cap="none" strike="noStrike">
                <a:solidFill>
                  <a:srgbClr val="000000"/>
                </a:solidFill>
                <a:latin typeface="Catamaran"/>
                <a:ea typeface="Catamaran"/>
                <a:cs typeface="Catamaran"/>
                <a:sym typeface="Catamaran"/>
              </a:rPr>
              <a:t>in your Canva Presentation.</a:t>
            </a:r>
            <a:endParaRPr/>
          </a:p>
        </p:txBody>
      </p:sp>
      <p:sp>
        <p:nvSpPr>
          <p:cNvPr id="842" name="Google Shape;842;p49"/>
          <p:cNvSpPr/>
          <p:nvPr/>
        </p:nvSpPr>
        <p:spPr>
          <a:xfrm>
            <a:off x="14764834" y="7387180"/>
            <a:ext cx="1233996" cy="1233996"/>
          </a:xfrm>
          <a:custGeom>
            <a:rect b="b" l="l" r="r" t="t"/>
            <a:pathLst>
              <a:path extrusionOk="0" h="1233996" w="1233996">
                <a:moveTo>
                  <a:pt x="0" y="0"/>
                </a:moveTo>
                <a:lnTo>
                  <a:pt x="1233996" y="0"/>
                </a:lnTo>
                <a:lnTo>
                  <a:pt x="1233996" y="1233996"/>
                </a:lnTo>
                <a:lnTo>
                  <a:pt x="0" y="1233996"/>
                </a:lnTo>
                <a:lnTo>
                  <a:pt x="0" y="0"/>
                </a:lnTo>
                <a:close/>
              </a:path>
            </a:pathLst>
          </a:custGeom>
          <a:blipFill rotWithShape="1">
            <a:blip r:embed="rId11">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2D9"/>
        </a:solidFill>
      </p:bgPr>
    </p:bg>
    <p:spTree>
      <p:nvGrpSpPr>
        <p:cNvPr id="207" name="Shape 207"/>
        <p:cNvGrpSpPr/>
        <p:nvPr/>
      </p:nvGrpSpPr>
      <p:grpSpPr>
        <a:xfrm>
          <a:off x="0" y="0"/>
          <a:ext cx="0" cy="0"/>
          <a:chOff x="0" y="0"/>
          <a:chExt cx="0" cy="0"/>
        </a:xfrm>
      </p:grpSpPr>
      <p:cxnSp>
        <p:nvCxnSpPr>
          <p:cNvPr id="208" name="Google Shape;208;p27"/>
          <p:cNvCxnSpPr/>
          <p:nvPr/>
        </p:nvCxnSpPr>
        <p:spPr>
          <a:xfrm>
            <a:off x="1028700" y="5097802"/>
            <a:ext cx="14643578" cy="0"/>
          </a:xfrm>
          <a:prstGeom prst="straightConnector1">
            <a:avLst/>
          </a:prstGeom>
          <a:noFill/>
          <a:ln cap="flat" cmpd="sng" w="28575">
            <a:solidFill>
              <a:srgbClr val="000000"/>
            </a:solidFill>
            <a:prstDash val="solid"/>
            <a:round/>
            <a:headEnd len="sm" w="sm" type="none"/>
            <a:tailEnd len="sm" w="sm" type="none"/>
          </a:ln>
        </p:spPr>
      </p:cxnSp>
      <p:cxnSp>
        <p:nvCxnSpPr>
          <p:cNvPr id="209" name="Google Shape;209;p27"/>
          <p:cNvCxnSpPr/>
          <p:nvPr/>
        </p:nvCxnSpPr>
        <p:spPr>
          <a:xfrm>
            <a:off x="1028700" y="7690351"/>
            <a:ext cx="14643578" cy="0"/>
          </a:xfrm>
          <a:prstGeom prst="straightConnector1">
            <a:avLst/>
          </a:prstGeom>
          <a:noFill/>
          <a:ln cap="flat" cmpd="sng" w="28575">
            <a:solidFill>
              <a:srgbClr val="000000"/>
            </a:solidFill>
            <a:prstDash val="solid"/>
            <a:round/>
            <a:headEnd len="sm" w="sm" type="none"/>
            <a:tailEnd len="sm" w="sm" type="none"/>
          </a:ln>
        </p:spPr>
      </p:cxnSp>
      <p:sp>
        <p:nvSpPr>
          <p:cNvPr id="210" name="Google Shape;210;p27"/>
          <p:cNvSpPr txBox="1"/>
          <p:nvPr/>
        </p:nvSpPr>
        <p:spPr>
          <a:xfrm>
            <a:off x="1028700" y="2829501"/>
            <a:ext cx="2244900" cy="1933500"/>
          </a:xfrm>
          <a:prstGeom prst="rect">
            <a:avLst/>
          </a:prstGeom>
          <a:noFill/>
          <a:ln>
            <a:noFill/>
          </a:ln>
        </p:spPr>
        <p:txBody>
          <a:bodyPr anchorCtr="0" anchor="t" bIns="0" lIns="0" spcFirstLastPara="1" rIns="0" wrap="square" tIns="0">
            <a:spAutoFit/>
          </a:bodyPr>
          <a:lstStyle/>
          <a:p>
            <a:pPr indent="0" lvl="0" marL="0" marR="0" rtl="0" algn="ctr">
              <a:lnSpc>
                <a:spcPct val="140001"/>
              </a:lnSpc>
              <a:spcBef>
                <a:spcPts val="0"/>
              </a:spcBef>
              <a:spcAft>
                <a:spcPts val="0"/>
              </a:spcAft>
              <a:buNone/>
            </a:pPr>
            <a:r>
              <a:rPr b="0" i="0" lang="en-US" sz="12562" u="none" cap="none" strike="noStrike">
                <a:solidFill>
                  <a:srgbClr val="D1B186"/>
                </a:solidFill>
                <a:latin typeface="Lora"/>
                <a:ea typeface="Lora"/>
                <a:cs typeface="Lora"/>
                <a:sym typeface="Lora"/>
              </a:rPr>
              <a:t>01</a:t>
            </a:r>
            <a:endParaRPr/>
          </a:p>
        </p:txBody>
      </p:sp>
      <p:sp>
        <p:nvSpPr>
          <p:cNvPr id="211" name="Google Shape;211;p27"/>
          <p:cNvSpPr txBox="1"/>
          <p:nvPr/>
        </p:nvSpPr>
        <p:spPr>
          <a:xfrm>
            <a:off x="1028700" y="5411321"/>
            <a:ext cx="2244900" cy="1933500"/>
          </a:xfrm>
          <a:prstGeom prst="rect">
            <a:avLst/>
          </a:prstGeom>
          <a:noFill/>
          <a:ln>
            <a:noFill/>
          </a:ln>
        </p:spPr>
        <p:txBody>
          <a:bodyPr anchorCtr="0" anchor="t" bIns="0" lIns="0" spcFirstLastPara="1" rIns="0" wrap="square" tIns="0">
            <a:spAutoFit/>
          </a:bodyPr>
          <a:lstStyle/>
          <a:p>
            <a:pPr indent="0" lvl="0" marL="0" marR="0" rtl="0" algn="ctr">
              <a:lnSpc>
                <a:spcPct val="140001"/>
              </a:lnSpc>
              <a:spcBef>
                <a:spcPts val="0"/>
              </a:spcBef>
              <a:spcAft>
                <a:spcPts val="0"/>
              </a:spcAft>
              <a:buNone/>
            </a:pPr>
            <a:r>
              <a:rPr b="0" i="0" lang="en-US" sz="12562" u="none" cap="none" strike="noStrike">
                <a:solidFill>
                  <a:srgbClr val="D1B186"/>
                </a:solidFill>
                <a:latin typeface="Lora"/>
                <a:ea typeface="Lora"/>
                <a:cs typeface="Lora"/>
                <a:sym typeface="Lora"/>
              </a:rPr>
              <a:t>02</a:t>
            </a:r>
            <a:endParaRPr/>
          </a:p>
        </p:txBody>
      </p:sp>
      <p:sp>
        <p:nvSpPr>
          <p:cNvPr id="212" name="Google Shape;212;p27"/>
          <p:cNvSpPr txBox="1"/>
          <p:nvPr/>
        </p:nvSpPr>
        <p:spPr>
          <a:xfrm>
            <a:off x="1028700" y="7983491"/>
            <a:ext cx="2244900" cy="1933500"/>
          </a:xfrm>
          <a:prstGeom prst="rect">
            <a:avLst/>
          </a:prstGeom>
          <a:noFill/>
          <a:ln>
            <a:noFill/>
          </a:ln>
        </p:spPr>
        <p:txBody>
          <a:bodyPr anchorCtr="0" anchor="t" bIns="0" lIns="0" spcFirstLastPara="1" rIns="0" wrap="square" tIns="0">
            <a:spAutoFit/>
          </a:bodyPr>
          <a:lstStyle/>
          <a:p>
            <a:pPr indent="0" lvl="0" marL="0" marR="0" rtl="0" algn="ctr">
              <a:lnSpc>
                <a:spcPct val="140001"/>
              </a:lnSpc>
              <a:spcBef>
                <a:spcPts val="0"/>
              </a:spcBef>
              <a:spcAft>
                <a:spcPts val="0"/>
              </a:spcAft>
              <a:buNone/>
            </a:pPr>
            <a:r>
              <a:rPr b="0" i="0" lang="en-US" sz="12562" u="none" cap="none" strike="noStrike">
                <a:solidFill>
                  <a:srgbClr val="D1B186"/>
                </a:solidFill>
                <a:latin typeface="Lora"/>
                <a:ea typeface="Lora"/>
                <a:cs typeface="Lora"/>
                <a:sym typeface="Lora"/>
              </a:rPr>
              <a:t>03</a:t>
            </a:r>
            <a:endParaRPr/>
          </a:p>
        </p:txBody>
      </p:sp>
      <p:sp>
        <p:nvSpPr>
          <p:cNvPr id="213" name="Google Shape;213;p27"/>
          <p:cNvSpPr txBox="1"/>
          <p:nvPr/>
        </p:nvSpPr>
        <p:spPr>
          <a:xfrm>
            <a:off x="3675152" y="3250851"/>
            <a:ext cx="4675337" cy="4762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Catamaran"/>
                <a:ea typeface="Catamaran"/>
                <a:cs typeface="Catamaran"/>
                <a:sym typeface="Catamaran"/>
              </a:rPr>
              <a:t>INTRODUCTION</a:t>
            </a:r>
            <a:endParaRPr/>
          </a:p>
        </p:txBody>
      </p:sp>
      <p:sp>
        <p:nvSpPr>
          <p:cNvPr id="214" name="Google Shape;214;p27"/>
          <p:cNvSpPr txBox="1"/>
          <p:nvPr/>
        </p:nvSpPr>
        <p:spPr>
          <a:xfrm>
            <a:off x="3675152" y="5768284"/>
            <a:ext cx="6518893" cy="4762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Catamaran"/>
                <a:ea typeface="Catamaran"/>
                <a:cs typeface="Catamaran"/>
                <a:sym typeface="Catamaran"/>
              </a:rPr>
              <a:t>OUR PRODUCTS</a:t>
            </a:r>
            <a:endParaRPr/>
          </a:p>
        </p:txBody>
      </p:sp>
      <p:sp>
        <p:nvSpPr>
          <p:cNvPr id="215" name="Google Shape;215;p27"/>
          <p:cNvSpPr txBox="1"/>
          <p:nvPr/>
        </p:nvSpPr>
        <p:spPr>
          <a:xfrm>
            <a:off x="3675152" y="8285663"/>
            <a:ext cx="6518893" cy="4762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Catamaran"/>
                <a:ea typeface="Catamaran"/>
                <a:cs typeface="Catamaran"/>
                <a:sym typeface="Catamaran"/>
              </a:rPr>
              <a:t>ABOUT US</a:t>
            </a:r>
            <a:endParaRPr/>
          </a:p>
        </p:txBody>
      </p:sp>
      <p:sp>
        <p:nvSpPr>
          <p:cNvPr id="216" name="Google Shape;216;p27"/>
          <p:cNvSpPr txBox="1"/>
          <p:nvPr/>
        </p:nvSpPr>
        <p:spPr>
          <a:xfrm>
            <a:off x="2730084" y="782172"/>
            <a:ext cx="12827832" cy="1368426"/>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7999" u="none" cap="none" strike="noStrike">
                <a:solidFill>
                  <a:srgbClr val="000000"/>
                </a:solidFill>
                <a:latin typeface="Lora"/>
                <a:ea typeface="Lora"/>
                <a:cs typeface="Lora"/>
                <a:sym typeface="Lora"/>
              </a:rPr>
              <a:t>TABLE OF CONTENTS</a:t>
            </a:r>
            <a:endParaRPr/>
          </a:p>
        </p:txBody>
      </p:sp>
      <p:pic>
        <p:nvPicPr>
          <p:cNvPr id="217" name="Google Shape;217;p27"/>
          <p:cNvPicPr preferRelativeResize="0"/>
          <p:nvPr/>
        </p:nvPicPr>
        <p:blipFill rotWithShape="1">
          <a:blip r:embed="rId3">
            <a:alphaModFix/>
          </a:blip>
          <a:srcRect b="32318" l="16811" r="27153" t="0"/>
          <a:stretch/>
        </p:blipFill>
        <p:spPr>
          <a:xfrm flipH="1">
            <a:off x="11474451" y="0"/>
            <a:ext cx="6813549" cy="10287000"/>
          </a:xfrm>
          <a:prstGeom prst="rect">
            <a:avLst/>
          </a:prstGeom>
          <a:noFill/>
          <a:ln>
            <a:noFill/>
          </a:ln>
        </p:spPr>
      </p:pic>
      <p:sp>
        <p:nvSpPr>
          <p:cNvPr id="218" name="Google Shape;218;p27"/>
          <p:cNvSpPr txBox="1"/>
          <p:nvPr/>
        </p:nvSpPr>
        <p:spPr>
          <a:xfrm>
            <a:off x="3675152" y="3811486"/>
            <a:ext cx="8003139" cy="699135"/>
          </a:xfrm>
          <a:prstGeom prst="rect">
            <a:avLst/>
          </a:prstGeom>
          <a:noFill/>
          <a:ln>
            <a:noFill/>
          </a:ln>
        </p:spPr>
        <p:txBody>
          <a:bodyPr anchorCtr="0" anchor="t" bIns="0" lIns="0" spcFirstLastPara="1" rIns="0" wrap="square" tIns="0">
            <a:spAutoFit/>
          </a:bodyPr>
          <a:lstStyle/>
          <a:p>
            <a:pPr indent="0" lvl="0" marL="0" marR="0" rtl="0" algn="l">
              <a:lnSpc>
                <a:spcPct val="141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Lorem ipsum dolor sit amet, consectetur adipiscing elit,</a:t>
            </a:r>
            <a:endParaRPr/>
          </a:p>
          <a:p>
            <a:pPr indent="0" lvl="0" marL="0" marR="0" rtl="0" algn="l">
              <a:lnSpc>
                <a:spcPct val="141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sed do eiusmod tempor incididunt ut labore et dolore magna aliqua.</a:t>
            </a:r>
            <a:endParaRPr/>
          </a:p>
        </p:txBody>
      </p:sp>
      <p:sp>
        <p:nvSpPr>
          <p:cNvPr id="219" name="Google Shape;219;p27"/>
          <p:cNvSpPr txBox="1"/>
          <p:nvPr/>
        </p:nvSpPr>
        <p:spPr>
          <a:xfrm>
            <a:off x="3675152" y="8824489"/>
            <a:ext cx="8003139" cy="699135"/>
          </a:xfrm>
          <a:prstGeom prst="rect">
            <a:avLst/>
          </a:prstGeom>
          <a:noFill/>
          <a:ln>
            <a:noFill/>
          </a:ln>
        </p:spPr>
        <p:txBody>
          <a:bodyPr anchorCtr="0" anchor="t" bIns="0" lIns="0" spcFirstLastPara="1" rIns="0" wrap="square" tIns="0">
            <a:spAutoFit/>
          </a:bodyPr>
          <a:lstStyle/>
          <a:p>
            <a:pPr indent="0" lvl="0" marL="0" marR="0" rtl="0" algn="l">
              <a:lnSpc>
                <a:spcPct val="141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Lorem ipsum dolor sit amet, consectetur adipiscing elit,</a:t>
            </a:r>
            <a:endParaRPr/>
          </a:p>
          <a:p>
            <a:pPr indent="0" lvl="0" marL="0" marR="0" rtl="0" algn="l">
              <a:lnSpc>
                <a:spcPct val="141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sed do eiusmod tempor incididunt ut labore et dolore magna aliqua.</a:t>
            </a:r>
            <a:endParaRPr/>
          </a:p>
        </p:txBody>
      </p:sp>
      <p:sp>
        <p:nvSpPr>
          <p:cNvPr id="220" name="Google Shape;220;p27"/>
          <p:cNvSpPr txBox="1"/>
          <p:nvPr/>
        </p:nvSpPr>
        <p:spPr>
          <a:xfrm>
            <a:off x="3675152" y="6330259"/>
            <a:ext cx="8003139" cy="699135"/>
          </a:xfrm>
          <a:prstGeom prst="rect">
            <a:avLst/>
          </a:prstGeom>
          <a:noFill/>
          <a:ln>
            <a:noFill/>
          </a:ln>
        </p:spPr>
        <p:txBody>
          <a:bodyPr anchorCtr="0" anchor="t" bIns="0" lIns="0" spcFirstLastPara="1" rIns="0" wrap="square" tIns="0">
            <a:spAutoFit/>
          </a:bodyPr>
          <a:lstStyle/>
          <a:p>
            <a:pPr indent="0" lvl="0" marL="0" marR="0" rtl="0" algn="l">
              <a:lnSpc>
                <a:spcPct val="141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Lorem ipsum dolor sit amet, consectetur adipiscing elit,</a:t>
            </a:r>
            <a:endParaRPr/>
          </a:p>
          <a:p>
            <a:pPr indent="0" lvl="0" marL="0" marR="0" rtl="0" algn="l">
              <a:lnSpc>
                <a:spcPct val="141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sed do eiusmod tempor incididunt ut labore et dolore magna aliqua.</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B186"/>
        </a:solidFill>
      </p:bgPr>
    </p:bg>
    <p:spTree>
      <p:nvGrpSpPr>
        <p:cNvPr id="224" name="Shape 224"/>
        <p:cNvGrpSpPr/>
        <p:nvPr/>
      </p:nvGrpSpPr>
      <p:grpSpPr>
        <a:xfrm>
          <a:off x="0" y="0"/>
          <a:ext cx="0" cy="0"/>
          <a:chOff x="0" y="0"/>
          <a:chExt cx="0" cy="0"/>
        </a:xfrm>
      </p:grpSpPr>
      <p:grpSp>
        <p:nvGrpSpPr>
          <p:cNvPr id="225" name="Google Shape;225;p28"/>
          <p:cNvGrpSpPr/>
          <p:nvPr/>
        </p:nvGrpSpPr>
        <p:grpSpPr>
          <a:xfrm>
            <a:off x="4745405" y="1580121"/>
            <a:ext cx="8797189" cy="6982097"/>
            <a:chOff x="0" y="-38100"/>
            <a:chExt cx="2316955" cy="1838906"/>
          </a:xfrm>
        </p:grpSpPr>
        <p:sp>
          <p:nvSpPr>
            <p:cNvPr id="226" name="Google Shape;226;p28"/>
            <p:cNvSpPr/>
            <p:nvPr/>
          </p:nvSpPr>
          <p:spPr>
            <a:xfrm>
              <a:off x="0" y="0"/>
              <a:ext cx="2316955" cy="1800806"/>
            </a:xfrm>
            <a:custGeom>
              <a:rect b="b" l="l" r="r" t="t"/>
              <a:pathLst>
                <a:path extrusionOk="0" h="1800806" w="2316955">
                  <a:moveTo>
                    <a:pt x="0" y="0"/>
                  </a:moveTo>
                  <a:lnTo>
                    <a:pt x="2316955" y="0"/>
                  </a:lnTo>
                  <a:lnTo>
                    <a:pt x="2316955" y="1800806"/>
                  </a:lnTo>
                  <a:lnTo>
                    <a:pt x="0" y="1800806"/>
                  </a:lnTo>
                  <a:close/>
                </a:path>
              </a:pathLst>
            </a:custGeom>
            <a:solidFill>
              <a:srgbClr val="EBE2D9"/>
            </a:solidFill>
            <a:ln>
              <a:noFill/>
            </a:ln>
          </p:spPr>
        </p:sp>
        <p:sp>
          <p:nvSpPr>
            <p:cNvPr id="227" name="Google Shape;227;p28"/>
            <p:cNvSpPr txBox="1"/>
            <p:nvPr/>
          </p:nvSpPr>
          <p:spPr>
            <a:xfrm>
              <a:off x="0" y="-38100"/>
              <a:ext cx="2316955" cy="1838906"/>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28" name="Google Shape;228;p28"/>
          <p:cNvPicPr preferRelativeResize="0"/>
          <p:nvPr/>
        </p:nvPicPr>
        <p:blipFill rotWithShape="1">
          <a:blip r:embed="rId3">
            <a:alphaModFix/>
          </a:blip>
          <a:srcRect b="20608" l="0" r="0" t="27607"/>
          <a:stretch/>
        </p:blipFill>
        <p:spPr>
          <a:xfrm>
            <a:off x="4745405" y="1724782"/>
            <a:ext cx="8797189" cy="6837436"/>
          </a:xfrm>
          <a:prstGeom prst="rect">
            <a:avLst/>
          </a:prstGeom>
          <a:noFill/>
          <a:ln>
            <a:noFill/>
          </a:ln>
        </p:spPr>
      </p:pic>
      <p:sp>
        <p:nvSpPr>
          <p:cNvPr id="229" name="Google Shape;229;p28"/>
          <p:cNvSpPr txBox="1"/>
          <p:nvPr/>
        </p:nvSpPr>
        <p:spPr>
          <a:xfrm>
            <a:off x="772203" y="6314755"/>
            <a:ext cx="3263846" cy="2943545"/>
          </a:xfrm>
          <a:prstGeom prst="rect">
            <a:avLst/>
          </a:prstGeom>
          <a:noFill/>
          <a:ln>
            <a:noFill/>
          </a:ln>
        </p:spPr>
        <p:txBody>
          <a:bodyPr anchorCtr="0" anchor="t" bIns="0" lIns="0" spcFirstLastPara="1" rIns="0" wrap="square" tIns="0">
            <a:spAutoFit/>
          </a:bodyPr>
          <a:lstStyle/>
          <a:p>
            <a:pPr indent="0" lvl="0" marL="0" marR="0" rtl="0" algn="ctr">
              <a:lnSpc>
                <a:spcPct val="140001"/>
              </a:lnSpc>
              <a:spcBef>
                <a:spcPts val="0"/>
              </a:spcBef>
              <a:spcAft>
                <a:spcPts val="0"/>
              </a:spcAft>
              <a:buNone/>
            </a:pPr>
            <a:r>
              <a:rPr b="0" i="0" lang="en-US" sz="17237" u="none" cap="none" strike="noStrike">
                <a:solidFill>
                  <a:srgbClr val="F6F1EB"/>
                </a:solidFill>
                <a:latin typeface="Lora"/>
                <a:ea typeface="Lora"/>
                <a:cs typeface="Lora"/>
                <a:sym typeface="Lora"/>
              </a:rPr>
              <a:t>01</a:t>
            </a:r>
            <a:endParaRPr/>
          </a:p>
        </p:txBody>
      </p:sp>
      <p:sp>
        <p:nvSpPr>
          <p:cNvPr id="230" name="Google Shape;230;p28"/>
          <p:cNvSpPr txBox="1"/>
          <p:nvPr/>
        </p:nvSpPr>
        <p:spPr>
          <a:xfrm>
            <a:off x="5537764" y="766073"/>
            <a:ext cx="11721536" cy="1717392"/>
          </a:xfrm>
          <a:prstGeom prst="rect">
            <a:avLst/>
          </a:prstGeom>
          <a:noFill/>
          <a:ln>
            <a:noFill/>
          </a:ln>
        </p:spPr>
        <p:txBody>
          <a:bodyPr anchorCtr="0" anchor="t" bIns="0" lIns="0" spcFirstLastPara="1" rIns="0" wrap="square" tIns="0">
            <a:spAutoFit/>
          </a:bodyPr>
          <a:lstStyle/>
          <a:p>
            <a:pPr indent="0" lvl="0" marL="0" marR="0" rtl="0" algn="r">
              <a:lnSpc>
                <a:spcPct val="139996"/>
              </a:lnSpc>
              <a:spcBef>
                <a:spcPts val="0"/>
              </a:spcBef>
              <a:spcAft>
                <a:spcPts val="0"/>
              </a:spcAft>
              <a:buNone/>
            </a:pPr>
            <a:r>
              <a:rPr b="0" i="0" lang="en-US" sz="10011" u="none" cap="none" strike="noStrike">
                <a:solidFill>
                  <a:srgbClr val="000000"/>
                </a:solidFill>
                <a:latin typeface="Lora"/>
                <a:ea typeface="Lora"/>
                <a:cs typeface="Lora"/>
                <a:sym typeface="Lora"/>
              </a:rPr>
              <a:t>INTRODUCTION</a:t>
            </a:r>
            <a:endParaRPr/>
          </a:p>
        </p:txBody>
      </p:sp>
      <p:sp>
        <p:nvSpPr>
          <p:cNvPr id="231" name="Google Shape;231;p28"/>
          <p:cNvSpPr txBox="1"/>
          <p:nvPr/>
        </p:nvSpPr>
        <p:spPr>
          <a:xfrm>
            <a:off x="12293854" y="7477286"/>
            <a:ext cx="4965446" cy="1492757"/>
          </a:xfrm>
          <a:prstGeom prst="rect">
            <a:avLst/>
          </a:prstGeom>
          <a:noFill/>
          <a:ln>
            <a:noFill/>
          </a:ln>
        </p:spPr>
        <p:txBody>
          <a:bodyPr anchorCtr="0" anchor="t" bIns="0" lIns="0" spcFirstLastPara="1" rIns="0" wrap="square" tIns="0">
            <a:spAutoFit/>
          </a:bodyPr>
          <a:lstStyle/>
          <a:p>
            <a:pPr indent="0" lvl="0" marL="0" marR="0" rtl="0" algn="r">
              <a:lnSpc>
                <a:spcPct val="196000"/>
              </a:lnSpc>
              <a:spcBef>
                <a:spcPts val="0"/>
              </a:spcBef>
              <a:spcAft>
                <a:spcPts val="0"/>
              </a:spcAft>
              <a:buNone/>
            </a:pPr>
            <a:r>
              <a:rPr b="0" i="0" lang="en-US" sz="2100" u="none" cap="none" strike="noStrike">
                <a:solidFill>
                  <a:srgbClr val="423830"/>
                </a:solidFill>
                <a:latin typeface="Catamaran"/>
                <a:ea typeface="Catamaran"/>
                <a:cs typeface="Catamaran"/>
                <a:sym typeface="Catamaran"/>
              </a:rPr>
              <a:t>Lorem ipsum dolor sit amet, consectetur adipiscing elit, sed do eiusmod tempor incididunt ut labore et dolore magna aliqua.</a:t>
            </a:r>
            <a:endParaRPr/>
          </a:p>
        </p:txBody>
      </p:sp>
      <p:cxnSp>
        <p:nvCxnSpPr>
          <p:cNvPr id="232" name="Google Shape;232;p28"/>
          <p:cNvCxnSpPr/>
          <p:nvPr/>
        </p:nvCxnSpPr>
        <p:spPr>
          <a:xfrm rot="10800000">
            <a:off x="2389839" y="0"/>
            <a:ext cx="0" cy="6088545"/>
          </a:xfrm>
          <a:prstGeom prst="straightConnector1">
            <a:avLst/>
          </a:prstGeom>
          <a:noFill/>
          <a:ln cap="flat" cmpd="sng" w="28575">
            <a:solidFill>
              <a:srgbClr val="000000"/>
            </a:solidFill>
            <a:prstDash val="solid"/>
            <a:round/>
            <a:headEnd len="sm" w="sm" type="none"/>
            <a:tailEnd len="sm" w="sm" type="none"/>
          </a:ln>
        </p:spPr>
      </p:cxnSp>
      <p:cxnSp>
        <p:nvCxnSpPr>
          <p:cNvPr id="233" name="Google Shape;233;p28"/>
          <p:cNvCxnSpPr/>
          <p:nvPr/>
        </p:nvCxnSpPr>
        <p:spPr>
          <a:xfrm rot="10800000">
            <a:off x="16937928" y="2992962"/>
            <a:ext cx="0" cy="4124284"/>
          </a:xfrm>
          <a:prstGeom prst="straightConnector1">
            <a:avLst/>
          </a:prstGeom>
          <a:noFill/>
          <a:ln cap="flat" cmpd="sng" w="28575">
            <a:solidFill>
              <a:srgbClr val="000000"/>
            </a:solidFill>
            <a:prstDash val="solid"/>
            <a:round/>
            <a:headEnd len="sm" w="sm" type="none"/>
            <a:tailEnd len="sm" w="sm"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2D9"/>
        </a:solidFill>
      </p:bgPr>
    </p:bg>
    <p:spTree>
      <p:nvGrpSpPr>
        <p:cNvPr id="237" name="Shape 237"/>
        <p:cNvGrpSpPr/>
        <p:nvPr/>
      </p:nvGrpSpPr>
      <p:grpSpPr>
        <a:xfrm>
          <a:off x="0" y="0"/>
          <a:ext cx="0" cy="0"/>
          <a:chOff x="0" y="0"/>
          <a:chExt cx="0" cy="0"/>
        </a:xfrm>
      </p:grpSpPr>
      <p:grpSp>
        <p:nvGrpSpPr>
          <p:cNvPr id="238" name="Google Shape;238;p29"/>
          <p:cNvGrpSpPr/>
          <p:nvPr/>
        </p:nvGrpSpPr>
        <p:grpSpPr>
          <a:xfrm>
            <a:off x="3666729" y="4225783"/>
            <a:ext cx="4311084" cy="5461550"/>
            <a:chOff x="0" y="-38100"/>
            <a:chExt cx="970784" cy="1229849"/>
          </a:xfrm>
        </p:grpSpPr>
        <p:sp>
          <p:nvSpPr>
            <p:cNvPr id="239" name="Google Shape;239;p29"/>
            <p:cNvSpPr/>
            <p:nvPr/>
          </p:nvSpPr>
          <p:spPr>
            <a:xfrm>
              <a:off x="0" y="0"/>
              <a:ext cx="970784" cy="1191749"/>
            </a:xfrm>
            <a:custGeom>
              <a:rect b="b" l="l" r="r" t="t"/>
              <a:pathLst>
                <a:path extrusionOk="0" h="1191749" w="970784">
                  <a:moveTo>
                    <a:pt x="0" y="0"/>
                  </a:moveTo>
                  <a:lnTo>
                    <a:pt x="970784" y="0"/>
                  </a:lnTo>
                  <a:lnTo>
                    <a:pt x="970784" y="1191749"/>
                  </a:lnTo>
                  <a:lnTo>
                    <a:pt x="0" y="1191749"/>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240" name="Google Shape;240;p29"/>
            <p:cNvSpPr txBox="1"/>
            <p:nvPr/>
          </p:nvSpPr>
          <p:spPr>
            <a:xfrm>
              <a:off x="0" y="-38100"/>
              <a:ext cx="970784" cy="1229849"/>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1" name="Google Shape;241;p29"/>
          <p:cNvGrpSpPr/>
          <p:nvPr/>
        </p:nvGrpSpPr>
        <p:grpSpPr>
          <a:xfrm>
            <a:off x="10297896" y="2180853"/>
            <a:ext cx="4311084" cy="5461550"/>
            <a:chOff x="0" y="-38100"/>
            <a:chExt cx="970784" cy="1229849"/>
          </a:xfrm>
        </p:grpSpPr>
        <p:sp>
          <p:nvSpPr>
            <p:cNvPr id="242" name="Google Shape;242;p29"/>
            <p:cNvSpPr/>
            <p:nvPr/>
          </p:nvSpPr>
          <p:spPr>
            <a:xfrm>
              <a:off x="0" y="0"/>
              <a:ext cx="970784" cy="1191749"/>
            </a:xfrm>
            <a:custGeom>
              <a:rect b="b" l="l" r="r" t="t"/>
              <a:pathLst>
                <a:path extrusionOk="0" h="1191749" w="970784">
                  <a:moveTo>
                    <a:pt x="0" y="0"/>
                  </a:moveTo>
                  <a:lnTo>
                    <a:pt x="970784" y="0"/>
                  </a:lnTo>
                  <a:lnTo>
                    <a:pt x="970784" y="1191749"/>
                  </a:lnTo>
                  <a:lnTo>
                    <a:pt x="0" y="1191749"/>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243" name="Google Shape;243;p29"/>
            <p:cNvSpPr txBox="1"/>
            <p:nvPr/>
          </p:nvSpPr>
          <p:spPr>
            <a:xfrm>
              <a:off x="0" y="-38100"/>
              <a:ext cx="970784" cy="1229849"/>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44" name="Google Shape;244;p29"/>
          <p:cNvPicPr preferRelativeResize="0"/>
          <p:nvPr/>
        </p:nvPicPr>
        <p:blipFill rotWithShape="1">
          <a:blip r:embed="rId3">
            <a:alphaModFix/>
          </a:blip>
          <a:srcRect b="2682" l="16484" r="25575" t="40366"/>
          <a:stretch/>
        </p:blipFill>
        <p:spPr>
          <a:xfrm>
            <a:off x="10310937" y="2363825"/>
            <a:ext cx="4285000" cy="5264800"/>
          </a:xfrm>
          <a:prstGeom prst="rect">
            <a:avLst/>
          </a:prstGeom>
          <a:noFill/>
          <a:ln>
            <a:noFill/>
          </a:ln>
        </p:spPr>
      </p:pic>
      <p:pic>
        <p:nvPicPr>
          <p:cNvPr id="245" name="Google Shape;245;p29"/>
          <p:cNvPicPr preferRelativeResize="0"/>
          <p:nvPr/>
        </p:nvPicPr>
        <p:blipFill rotWithShape="1">
          <a:blip r:embed="rId4">
            <a:alphaModFix/>
          </a:blip>
          <a:srcRect b="0" l="17150" r="17736" t="0"/>
          <a:stretch/>
        </p:blipFill>
        <p:spPr>
          <a:xfrm flipH="1">
            <a:off x="3679775" y="4408750"/>
            <a:ext cx="4285000" cy="5264799"/>
          </a:xfrm>
          <a:prstGeom prst="rect">
            <a:avLst/>
          </a:prstGeom>
          <a:noFill/>
          <a:ln>
            <a:noFill/>
          </a:ln>
        </p:spPr>
      </p:pic>
      <p:sp>
        <p:nvSpPr>
          <p:cNvPr id="246" name="Google Shape;246;p29"/>
          <p:cNvSpPr txBox="1"/>
          <p:nvPr/>
        </p:nvSpPr>
        <p:spPr>
          <a:xfrm>
            <a:off x="5248523" y="382586"/>
            <a:ext cx="7790955" cy="1368428"/>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7999" u="none" cap="none" strike="noStrike">
                <a:solidFill>
                  <a:srgbClr val="000000"/>
                </a:solidFill>
                <a:latin typeface="Lora"/>
                <a:ea typeface="Lora"/>
                <a:cs typeface="Lora"/>
                <a:sym typeface="Lora"/>
              </a:rPr>
              <a:t>OUR BRAND</a:t>
            </a:r>
            <a:endParaRPr/>
          </a:p>
        </p:txBody>
      </p:sp>
      <p:sp>
        <p:nvSpPr>
          <p:cNvPr id="247" name="Google Shape;247;p29"/>
          <p:cNvSpPr txBox="1"/>
          <p:nvPr/>
        </p:nvSpPr>
        <p:spPr>
          <a:xfrm rot="5400000">
            <a:off x="15662634" y="2314596"/>
            <a:ext cx="3279056" cy="386080"/>
          </a:xfrm>
          <a:prstGeom prst="rect">
            <a:avLst/>
          </a:prstGeom>
          <a:noFill/>
          <a:ln>
            <a:noFill/>
          </a:ln>
        </p:spPr>
        <p:txBody>
          <a:bodyPr anchorCtr="0" anchor="t" bIns="0" lIns="0" spcFirstLastPara="1" rIns="0" wrap="square" tIns="0">
            <a:spAutoFit/>
          </a:bodyPr>
          <a:lstStyle/>
          <a:p>
            <a:pPr indent="0" lvl="1" marL="0" marR="0" rtl="0" algn="r">
              <a:lnSpc>
                <a:spcPct val="163000"/>
              </a:lnSpc>
              <a:spcBef>
                <a:spcPts val="0"/>
              </a:spcBef>
              <a:spcAft>
                <a:spcPts val="0"/>
              </a:spcAft>
              <a:buNone/>
            </a:pPr>
            <a:r>
              <a:rPr b="1" i="0" lang="en-US" sz="2000" u="none" cap="none" strike="noStrike">
                <a:solidFill>
                  <a:srgbClr val="000000"/>
                </a:solidFill>
                <a:latin typeface="Catamaran"/>
                <a:ea typeface="Catamaran"/>
                <a:cs typeface="Catamaran"/>
                <a:sym typeface="Catamaran"/>
              </a:rPr>
              <a:t>ROLE: WRITE YOUR ROLE</a:t>
            </a:r>
            <a:endParaRPr/>
          </a:p>
        </p:txBody>
      </p:sp>
      <p:sp>
        <p:nvSpPr>
          <p:cNvPr id="248" name="Google Shape;248;p29"/>
          <p:cNvSpPr txBox="1"/>
          <p:nvPr/>
        </p:nvSpPr>
        <p:spPr>
          <a:xfrm rot="-5400000">
            <a:off x="162888" y="8507592"/>
            <a:ext cx="1973401" cy="386080"/>
          </a:xfrm>
          <a:prstGeom prst="rect">
            <a:avLst/>
          </a:prstGeom>
          <a:noFill/>
          <a:ln>
            <a:noFill/>
          </a:ln>
        </p:spPr>
        <p:txBody>
          <a:bodyPr anchorCtr="0" anchor="t" bIns="0" lIns="0" spcFirstLastPara="1" rIns="0" wrap="square" tIns="0">
            <a:spAutoFit/>
          </a:bodyPr>
          <a:lstStyle/>
          <a:p>
            <a:pPr indent="0" lvl="1" marL="0" marR="0" rtl="0" algn="l">
              <a:lnSpc>
                <a:spcPct val="163000"/>
              </a:lnSpc>
              <a:spcBef>
                <a:spcPts val="0"/>
              </a:spcBef>
              <a:spcAft>
                <a:spcPts val="0"/>
              </a:spcAft>
              <a:buNone/>
            </a:pPr>
            <a:r>
              <a:rPr b="1" i="0" lang="en-US" sz="2000" u="none" cap="none" strike="noStrike">
                <a:solidFill>
                  <a:srgbClr val="000000"/>
                </a:solidFill>
                <a:latin typeface="Catamaran"/>
                <a:ea typeface="Catamaran"/>
                <a:cs typeface="Catamaran"/>
                <a:sym typeface="Catamaran"/>
              </a:rPr>
              <a:t>YEAR: 2022</a:t>
            </a:r>
            <a:endParaRPr/>
          </a:p>
        </p:txBody>
      </p:sp>
      <p:sp>
        <p:nvSpPr>
          <p:cNvPr id="249" name="Google Shape;249;p29"/>
          <p:cNvSpPr txBox="1"/>
          <p:nvPr/>
        </p:nvSpPr>
        <p:spPr>
          <a:xfrm>
            <a:off x="1192452" y="2237146"/>
            <a:ext cx="2650320" cy="413258"/>
          </a:xfrm>
          <a:prstGeom prst="rect">
            <a:avLst/>
          </a:prstGeom>
          <a:noFill/>
          <a:ln>
            <a:noFill/>
          </a:ln>
        </p:spPr>
        <p:txBody>
          <a:bodyPr anchorCtr="0" anchor="t" bIns="0" lIns="0" spcFirstLastPara="1" rIns="0" wrap="square" tIns="0">
            <a:spAutoFit/>
          </a:bodyPr>
          <a:lstStyle/>
          <a:p>
            <a:pPr indent="0" lvl="1" marL="0" marR="0" rtl="0" algn="l">
              <a:lnSpc>
                <a:spcPct val="163028"/>
              </a:lnSpc>
              <a:spcBef>
                <a:spcPts val="0"/>
              </a:spcBef>
              <a:spcAft>
                <a:spcPts val="0"/>
              </a:spcAft>
              <a:buNone/>
            </a:pPr>
            <a:r>
              <a:rPr b="1" i="0" lang="en-US" sz="2199" u="none" cap="none" strike="noStrike">
                <a:solidFill>
                  <a:srgbClr val="000000"/>
                </a:solidFill>
                <a:latin typeface="Catamaran"/>
                <a:ea typeface="Catamaran"/>
                <a:cs typeface="Catamaran"/>
                <a:sym typeface="Catamaran"/>
              </a:rPr>
              <a:t>WHO WE ARE?</a:t>
            </a:r>
            <a:endParaRPr/>
          </a:p>
        </p:txBody>
      </p:sp>
      <p:sp>
        <p:nvSpPr>
          <p:cNvPr id="250" name="Google Shape;250;p29"/>
          <p:cNvSpPr txBox="1"/>
          <p:nvPr/>
        </p:nvSpPr>
        <p:spPr>
          <a:xfrm>
            <a:off x="14608980" y="8247280"/>
            <a:ext cx="2650320" cy="413258"/>
          </a:xfrm>
          <a:prstGeom prst="rect">
            <a:avLst/>
          </a:prstGeom>
          <a:noFill/>
          <a:ln>
            <a:noFill/>
          </a:ln>
        </p:spPr>
        <p:txBody>
          <a:bodyPr anchorCtr="0" anchor="t" bIns="0" lIns="0" spcFirstLastPara="1" rIns="0" wrap="square" tIns="0">
            <a:spAutoFit/>
          </a:bodyPr>
          <a:lstStyle/>
          <a:p>
            <a:pPr indent="0" lvl="1" marL="0" marR="0" rtl="0" algn="r">
              <a:lnSpc>
                <a:spcPct val="163028"/>
              </a:lnSpc>
              <a:spcBef>
                <a:spcPts val="0"/>
              </a:spcBef>
              <a:spcAft>
                <a:spcPts val="0"/>
              </a:spcAft>
              <a:buNone/>
            </a:pPr>
            <a:r>
              <a:rPr b="1" i="0" lang="en-US" sz="2199" u="none" cap="none" strike="noStrike">
                <a:solidFill>
                  <a:srgbClr val="000000"/>
                </a:solidFill>
                <a:latin typeface="Catamaran"/>
                <a:ea typeface="Catamaran"/>
                <a:cs typeface="Catamaran"/>
                <a:sym typeface="Catamaran"/>
              </a:rPr>
              <a:t>WHAT WE DO?</a:t>
            </a:r>
            <a:endParaRPr/>
          </a:p>
        </p:txBody>
      </p:sp>
      <p:sp>
        <p:nvSpPr>
          <p:cNvPr id="251" name="Google Shape;251;p29"/>
          <p:cNvSpPr txBox="1"/>
          <p:nvPr/>
        </p:nvSpPr>
        <p:spPr>
          <a:xfrm>
            <a:off x="1192452" y="2772959"/>
            <a:ext cx="3064500" cy="7080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Briefly elaborate on</a:t>
            </a:r>
            <a:endParaRPr/>
          </a:p>
          <a:p>
            <a:pPr indent="0" lvl="1" marL="0" marR="0" rtl="0" algn="l">
              <a:lnSpc>
                <a:spcPct val="130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what you want to discuss.</a:t>
            </a:r>
            <a:endParaRPr/>
          </a:p>
        </p:txBody>
      </p:sp>
      <p:sp>
        <p:nvSpPr>
          <p:cNvPr id="252" name="Google Shape;252;p29"/>
          <p:cNvSpPr txBox="1"/>
          <p:nvPr/>
        </p:nvSpPr>
        <p:spPr>
          <a:xfrm>
            <a:off x="14194905" y="8783093"/>
            <a:ext cx="3064500" cy="708000"/>
          </a:xfrm>
          <a:prstGeom prst="rect">
            <a:avLst/>
          </a:prstGeom>
          <a:noFill/>
          <a:ln>
            <a:noFill/>
          </a:ln>
        </p:spPr>
        <p:txBody>
          <a:bodyPr anchorCtr="0" anchor="t" bIns="0" lIns="0" spcFirstLastPara="1" rIns="0" wrap="square" tIns="0">
            <a:spAutoFit/>
          </a:bodyPr>
          <a:lstStyle/>
          <a:p>
            <a:pPr indent="0" lvl="1" marL="0" marR="0" rtl="0" algn="r">
              <a:lnSpc>
                <a:spcPct val="130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Briefly elaborate on</a:t>
            </a:r>
            <a:endParaRPr/>
          </a:p>
          <a:p>
            <a:pPr indent="0" lvl="1" marL="0" marR="0" rtl="0" algn="r">
              <a:lnSpc>
                <a:spcPct val="130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what you want to discuss.</a:t>
            </a:r>
            <a:endParaRPr/>
          </a:p>
        </p:txBody>
      </p:sp>
      <p:pic>
        <p:nvPicPr>
          <p:cNvPr id="253" name="Google Shape;253;p29"/>
          <p:cNvPicPr preferRelativeResize="0"/>
          <p:nvPr/>
        </p:nvPicPr>
        <p:blipFill>
          <a:blip r:embed="rId5">
            <a:alphaModFix/>
          </a:blip>
          <a:stretch>
            <a:fillRect/>
          </a:stretch>
        </p:blipFill>
        <p:spPr>
          <a:xfrm>
            <a:off x="6983090" y="1894154"/>
            <a:ext cx="4005799" cy="818904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2D9"/>
        </a:solidFill>
      </p:bgPr>
    </p:bg>
    <p:spTree>
      <p:nvGrpSpPr>
        <p:cNvPr id="257" name="Shape 257"/>
        <p:cNvGrpSpPr/>
        <p:nvPr/>
      </p:nvGrpSpPr>
      <p:grpSpPr>
        <a:xfrm>
          <a:off x="0" y="0"/>
          <a:ext cx="0" cy="0"/>
          <a:chOff x="0" y="0"/>
          <a:chExt cx="0" cy="0"/>
        </a:xfrm>
      </p:grpSpPr>
      <p:sp>
        <p:nvSpPr>
          <p:cNvPr id="258" name="Google Shape;258;p30"/>
          <p:cNvSpPr txBox="1"/>
          <p:nvPr/>
        </p:nvSpPr>
        <p:spPr>
          <a:xfrm>
            <a:off x="1028700" y="708354"/>
            <a:ext cx="903600" cy="1503000"/>
          </a:xfrm>
          <a:prstGeom prst="rect">
            <a:avLst/>
          </a:prstGeom>
          <a:noFill/>
          <a:ln>
            <a:noFill/>
          </a:ln>
        </p:spPr>
        <p:txBody>
          <a:bodyPr anchorCtr="0" anchor="t" bIns="0" lIns="0" spcFirstLastPara="1" rIns="0" wrap="square" tIns="0">
            <a:spAutoFit/>
          </a:bodyPr>
          <a:lstStyle/>
          <a:p>
            <a:pPr indent="0" lvl="0" marL="0" marR="0" rtl="0" algn="l">
              <a:lnSpc>
                <a:spcPct val="202007"/>
              </a:lnSpc>
              <a:spcBef>
                <a:spcPts val="0"/>
              </a:spcBef>
              <a:spcAft>
                <a:spcPts val="0"/>
              </a:spcAft>
              <a:buNone/>
            </a:pPr>
            <a:r>
              <a:rPr b="0" i="0" lang="en-US" sz="9764" u="none" cap="none" strike="noStrike">
                <a:solidFill>
                  <a:srgbClr val="000000"/>
                </a:solidFill>
                <a:latin typeface="Lora"/>
                <a:ea typeface="Lora"/>
                <a:cs typeface="Lora"/>
                <a:sym typeface="Lora"/>
              </a:rPr>
              <a:t>“</a:t>
            </a:r>
            <a:endParaRPr/>
          </a:p>
        </p:txBody>
      </p:sp>
      <p:sp>
        <p:nvSpPr>
          <p:cNvPr id="259" name="Google Shape;259;p30"/>
          <p:cNvSpPr txBox="1"/>
          <p:nvPr/>
        </p:nvSpPr>
        <p:spPr>
          <a:xfrm>
            <a:off x="1028700" y="1668573"/>
            <a:ext cx="5971200" cy="56895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0" i="0" lang="en-US" sz="3487" u="none" cap="none" strike="noStrike">
                <a:solidFill>
                  <a:srgbClr val="000000"/>
                </a:solidFill>
                <a:latin typeface="Lora"/>
                <a:ea typeface="Lora"/>
                <a:cs typeface="Lora"/>
                <a:sym typeface="Lora"/>
              </a:rPr>
              <a:t>Lorem ipsum dolor sit amet, consectetur adipiscing elit, sed do eiusmod tempor incididunt ut labore et dolore magna aliqua. Ut enim ad minim veniam,</a:t>
            </a:r>
            <a:endParaRPr/>
          </a:p>
          <a:p>
            <a:pPr indent="0" lvl="0" marL="0" marR="0" rtl="0" algn="l">
              <a:lnSpc>
                <a:spcPct val="160000"/>
              </a:lnSpc>
              <a:spcBef>
                <a:spcPts val="0"/>
              </a:spcBef>
              <a:spcAft>
                <a:spcPts val="0"/>
              </a:spcAft>
              <a:buNone/>
            </a:pPr>
            <a:r>
              <a:rPr b="0" i="0" lang="en-US" sz="3487" u="none" cap="none" strike="noStrike">
                <a:solidFill>
                  <a:srgbClr val="000000"/>
                </a:solidFill>
                <a:latin typeface="Lora"/>
                <a:ea typeface="Lora"/>
                <a:cs typeface="Lora"/>
                <a:sym typeface="Lora"/>
              </a:rPr>
              <a:t>quis nostrud exercitation.</a:t>
            </a:r>
            <a:endParaRPr/>
          </a:p>
        </p:txBody>
      </p:sp>
      <p:pic>
        <p:nvPicPr>
          <p:cNvPr id="260" name="Google Shape;260;p30"/>
          <p:cNvPicPr preferRelativeResize="0"/>
          <p:nvPr/>
        </p:nvPicPr>
        <p:blipFill rotWithShape="1">
          <a:blip r:embed="rId3">
            <a:alphaModFix/>
          </a:blip>
          <a:srcRect b="0" l="0" r="0" t="16296"/>
          <a:stretch/>
        </p:blipFill>
        <p:spPr>
          <a:xfrm>
            <a:off x="8220513" y="0"/>
            <a:ext cx="10067487" cy="10287000"/>
          </a:xfrm>
          <a:prstGeom prst="rect">
            <a:avLst/>
          </a:prstGeom>
          <a:noFill/>
          <a:ln>
            <a:noFill/>
          </a:ln>
        </p:spPr>
      </p:pic>
      <p:sp>
        <p:nvSpPr>
          <p:cNvPr id="261" name="Google Shape;261;p30"/>
          <p:cNvSpPr txBox="1"/>
          <p:nvPr/>
        </p:nvSpPr>
        <p:spPr>
          <a:xfrm>
            <a:off x="6096326" y="6326342"/>
            <a:ext cx="903600" cy="1503000"/>
          </a:xfrm>
          <a:prstGeom prst="rect">
            <a:avLst/>
          </a:prstGeom>
          <a:noFill/>
          <a:ln>
            <a:noFill/>
          </a:ln>
        </p:spPr>
        <p:txBody>
          <a:bodyPr anchorCtr="0" anchor="t" bIns="0" lIns="0" spcFirstLastPara="1" rIns="0" wrap="square" tIns="0">
            <a:spAutoFit/>
          </a:bodyPr>
          <a:lstStyle/>
          <a:p>
            <a:pPr indent="0" lvl="0" marL="0" marR="0" rtl="0" algn="r">
              <a:lnSpc>
                <a:spcPct val="202007"/>
              </a:lnSpc>
              <a:spcBef>
                <a:spcPts val="0"/>
              </a:spcBef>
              <a:spcAft>
                <a:spcPts val="0"/>
              </a:spcAft>
              <a:buNone/>
            </a:pPr>
            <a:r>
              <a:rPr b="0" i="0" lang="en-US" sz="9764" u="none" cap="none" strike="noStrike">
                <a:solidFill>
                  <a:srgbClr val="000000"/>
                </a:solidFill>
                <a:latin typeface="Lora"/>
                <a:ea typeface="Lora"/>
                <a:cs typeface="Lora"/>
                <a:sym typeface="Lora"/>
              </a:rPr>
              <a:t>”</a:t>
            </a:r>
            <a:endParaRPr/>
          </a:p>
        </p:txBody>
      </p:sp>
      <p:sp>
        <p:nvSpPr>
          <p:cNvPr id="262" name="Google Shape;262;p30"/>
          <p:cNvSpPr txBox="1"/>
          <p:nvPr/>
        </p:nvSpPr>
        <p:spPr>
          <a:xfrm>
            <a:off x="1028700" y="8337080"/>
            <a:ext cx="3807000" cy="729600"/>
          </a:xfrm>
          <a:prstGeom prst="rect">
            <a:avLst/>
          </a:prstGeom>
          <a:noFill/>
          <a:ln>
            <a:noFill/>
          </a:ln>
        </p:spPr>
        <p:txBody>
          <a:bodyPr anchorCtr="0" anchor="t" bIns="0" lIns="0" spcFirstLastPara="1" rIns="0" wrap="square" tIns="0">
            <a:spAutoFit/>
          </a:bodyPr>
          <a:lstStyle/>
          <a:p>
            <a:pPr indent="0" lvl="1" marL="0" marR="0" rtl="0" algn="l">
              <a:lnSpc>
                <a:spcPct val="137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Include a credit, citation,</a:t>
            </a:r>
            <a:endParaRPr/>
          </a:p>
          <a:p>
            <a:pPr indent="0" lvl="1" marL="0" marR="0" rtl="0" algn="l">
              <a:lnSpc>
                <a:spcPct val="137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or supporting message</a:t>
            </a:r>
            <a:endParaRPr/>
          </a:p>
        </p:txBody>
      </p:sp>
      <p:cxnSp>
        <p:nvCxnSpPr>
          <p:cNvPr id="263" name="Google Shape;263;p30"/>
          <p:cNvCxnSpPr/>
          <p:nvPr/>
        </p:nvCxnSpPr>
        <p:spPr>
          <a:xfrm rot="10800000">
            <a:off x="8206226" y="-588820"/>
            <a:ext cx="0" cy="11520852"/>
          </a:xfrm>
          <a:prstGeom prst="straightConnector1">
            <a:avLst/>
          </a:prstGeom>
          <a:noFill/>
          <a:ln cap="flat" cmpd="sng" w="28575">
            <a:solidFill>
              <a:srgbClr val="000000"/>
            </a:solidFill>
            <a:prstDash val="solid"/>
            <a:round/>
            <a:headEnd len="sm" w="sm" type="none"/>
            <a:tailEnd len="sm" w="sm" type="none"/>
          </a:ln>
        </p:spPr>
      </p:cxnSp>
      <p:sp>
        <p:nvSpPr>
          <p:cNvPr id="264" name="Google Shape;264;p30"/>
          <p:cNvSpPr txBox="1"/>
          <p:nvPr/>
        </p:nvSpPr>
        <p:spPr>
          <a:xfrm>
            <a:off x="14656012" y="942975"/>
            <a:ext cx="2938519" cy="413258"/>
          </a:xfrm>
          <a:prstGeom prst="rect">
            <a:avLst/>
          </a:prstGeom>
          <a:noFill/>
          <a:ln>
            <a:noFill/>
          </a:ln>
        </p:spPr>
        <p:txBody>
          <a:bodyPr anchorCtr="0" anchor="t" bIns="0" lIns="0" spcFirstLastPara="1" rIns="0" wrap="square" tIns="0">
            <a:spAutoFit/>
          </a:bodyPr>
          <a:lstStyle/>
          <a:p>
            <a:pPr indent="0" lvl="1" marL="0" marR="0" rtl="0" algn="r">
              <a:lnSpc>
                <a:spcPct val="163028"/>
              </a:lnSpc>
              <a:spcBef>
                <a:spcPts val="0"/>
              </a:spcBef>
              <a:spcAft>
                <a:spcPts val="0"/>
              </a:spcAft>
              <a:buNone/>
            </a:pPr>
            <a:r>
              <a:rPr b="1" i="0" lang="en-US" sz="2199" u="none" cap="none" strike="noStrike">
                <a:solidFill>
                  <a:srgbClr val="000000"/>
                </a:solidFill>
                <a:latin typeface="Catamaran"/>
                <a:ea typeface="Catamaran"/>
                <a:cs typeface="Catamaran"/>
                <a:sym typeface="Catamaran"/>
              </a:rPr>
              <a:t>PRODUCT NAME</a:t>
            </a:r>
            <a:endParaRPr/>
          </a:p>
        </p:txBody>
      </p:sp>
      <p:sp>
        <p:nvSpPr>
          <p:cNvPr id="265" name="Google Shape;265;p30"/>
          <p:cNvSpPr txBox="1"/>
          <p:nvPr/>
        </p:nvSpPr>
        <p:spPr>
          <a:xfrm>
            <a:off x="8916519" y="4040201"/>
            <a:ext cx="2938519" cy="413258"/>
          </a:xfrm>
          <a:prstGeom prst="rect">
            <a:avLst/>
          </a:prstGeom>
          <a:noFill/>
          <a:ln>
            <a:noFill/>
          </a:ln>
        </p:spPr>
        <p:txBody>
          <a:bodyPr anchorCtr="0" anchor="t" bIns="0" lIns="0" spcFirstLastPara="1" rIns="0" wrap="square" tIns="0">
            <a:spAutoFit/>
          </a:bodyPr>
          <a:lstStyle/>
          <a:p>
            <a:pPr indent="0" lvl="1" marL="0" marR="0" rtl="0" algn="l">
              <a:lnSpc>
                <a:spcPct val="163028"/>
              </a:lnSpc>
              <a:spcBef>
                <a:spcPts val="0"/>
              </a:spcBef>
              <a:spcAft>
                <a:spcPts val="0"/>
              </a:spcAft>
              <a:buNone/>
            </a:pPr>
            <a:r>
              <a:rPr b="1" i="0" lang="en-US" sz="2199" u="none" cap="none" strike="noStrike">
                <a:solidFill>
                  <a:srgbClr val="000000"/>
                </a:solidFill>
                <a:latin typeface="Catamaran"/>
                <a:ea typeface="Catamaran"/>
                <a:cs typeface="Catamaran"/>
                <a:sym typeface="Catamaran"/>
              </a:rPr>
              <a:t>PRODUCT NAME</a:t>
            </a:r>
            <a:endParaRPr/>
          </a:p>
        </p:txBody>
      </p:sp>
      <p:sp>
        <p:nvSpPr>
          <p:cNvPr id="266" name="Google Shape;266;p30"/>
          <p:cNvSpPr txBox="1"/>
          <p:nvPr/>
        </p:nvSpPr>
        <p:spPr>
          <a:xfrm>
            <a:off x="14656012" y="1480613"/>
            <a:ext cx="2938500" cy="6774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Write down a short</a:t>
            </a:r>
            <a:endParaRPr/>
          </a:p>
          <a:p>
            <a:pPr indent="0" lvl="0" marL="0" marR="0" rtl="0" algn="r">
              <a:lnSpc>
                <a:spcPct val="120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description of the product.</a:t>
            </a:r>
            <a:endParaRPr/>
          </a:p>
        </p:txBody>
      </p:sp>
      <p:sp>
        <p:nvSpPr>
          <p:cNvPr id="267" name="Google Shape;267;p30"/>
          <p:cNvSpPr txBox="1"/>
          <p:nvPr/>
        </p:nvSpPr>
        <p:spPr>
          <a:xfrm>
            <a:off x="8916519" y="4577839"/>
            <a:ext cx="2938500" cy="677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Write down a short</a:t>
            </a:r>
            <a:endParaRPr/>
          </a:p>
          <a:p>
            <a:pPr indent="0" lvl="0" marL="0" marR="0" rtl="0" algn="l">
              <a:lnSpc>
                <a:spcPct val="120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description of the product.</a:t>
            </a:r>
            <a:endParaRPr/>
          </a:p>
        </p:txBody>
      </p:sp>
      <p:grpSp>
        <p:nvGrpSpPr>
          <p:cNvPr id="268" name="Google Shape;268;p30"/>
          <p:cNvGrpSpPr/>
          <p:nvPr/>
        </p:nvGrpSpPr>
        <p:grpSpPr>
          <a:xfrm>
            <a:off x="8916519" y="1663807"/>
            <a:ext cx="2042406" cy="2042406"/>
            <a:chOff x="0" y="0"/>
            <a:chExt cx="812800" cy="812800"/>
          </a:xfrm>
        </p:grpSpPr>
        <p:sp>
          <p:nvSpPr>
            <p:cNvPr id="269" name="Google Shape;269;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E2D9"/>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1" name="Google Shape;271;p30"/>
          <p:cNvGrpSpPr/>
          <p:nvPr/>
        </p:nvGrpSpPr>
        <p:grpSpPr>
          <a:xfrm>
            <a:off x="15780747" y="2411053"/>
            <a:ext cx="2042406" cy="2042406"/>
            <a:chOff x="0" y="0"/>
            <a:chExt cx="812800" cy="812800"/>
          </a:xfrm>
        </p:grpSpPr>
        <p:sp>
          <p:nvSpPr>
            <p:cNvPr id="272" name="Google Shape;272;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E2D9"/>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74" name="Google Shape;274;p30"/>
          <p:cNvPicPr preferRelativeResize="0"/>
          <p:nvPr/>
        </p:nvPicPr>
        <p:blipFill>
          <a:blip r:embed="rId4">
            <a:alphaModFix/>
          </a:blip>
          <a:stretch>
            <a:fillRect/>
          </a:stretch>
        </p:blipFill>
        <p:spPr>
          <a:xfrm>
            <a:off x="8923825" y="1671100"/>
            <a:ext cx="2027700" cy="2027700"/>
          </a:xfrm>
          <a:prstGeom prst="ellipse">
            <a:avLst/>
          </a:prstGeom>
          <a:noFill/>
          <a:ln>
            <a:noFill/>
          </a:ln>
        </p:spPr>
      </p:pic>
      <p:pic>
        <p:nvPicPr>
          <p:cNvPr id="275" name="Google Shape;275;p30"/>
          <p:cNvPicPr preferRelativeResize="0"/>
          <p:nvPr/>
        </p:nvPicPr>
        <p:blipFill>
          <a:blip r:embed="rId5">
            <a:alphaModFix/>
          </a:blip>
          <a:stretch>
            <a:fillRect/>
          </a:stretch>
        </p:blipFill>
        <p:spPr>
          <a:xfrm>
            <a:off x="15794552" y="2421607"/>
            <a:ext cx="2014800" cy="2027700"/>
          </a:xfrm>
          <a:prstGeom prst="ellipse">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2D9"/>
        </a:solidFill>
      </p:bgPr>
    </p:bg>
    <p:spTree>
      <p:nvGrpSpPr>
        <p:cNvPr id="279" name="Shape 279"/>
        <p:cNvGrpSpPr/>
        <p:nvPr/>
      </p:nvGrpSpPr>
      <p:grpSpPr>
        <a:xfrm>
          <a:off x="0" y="0"/>
          <a:ext cx="0" cy="0"/>
          <a:chOff x="0" y="0"/>
          <a:chExt cx="0" cy="0"/>
        </a:xfrm>
      </p:grpSpPr>
      <p:cxnSp>
        <p:nvCxnSpPr>
          <p:cNvPr id="280" name="Google Shape;280;p31"/>
          <p:cNvCxnSpPr/>
          <p:nvPr/>
        </p:nvCxnSpPr>
        <p:spPr>
          <a:xfrm>
            <a:off x="-125209" y="6754179"/>
            <a:ext cx="20248078" cy="0"/>
          </a:xfrm>
          <a:prstGeom prst="straightConnector1">
            <a:avLst/>
          </a:prstGeom>
          <a:noFill/>
          <a:ln cap="flat" cmpd="sng" w="28575">
            <a:solidFill>
              <a:srgbClr val="000000"/>
            </a:solidFill>
            <a:prstDash val="solid"/>
            <a:round/>
            <a:headEnd len="sm" w="sm" type="none"/>
            <a:tailEnd len="sm" w="sm" type="none"/>
          </a:ln>
        </p:spPr>
      </p:cxnSp>
      <p:pic>
        <p:nvPicPr>
          <p:cNvPr id="281" name="Google Shape;281;p31"/>
          <p:cNvPicPr preferRelativeResize="0"/>
          <p:nvPr/>
        </p:nvPicPr>
        <p:blipFill rotWithShape="1">
          <a:blip r:embed="rId3">
            <a:alphaModFix/>
          </a:blip>
          <a:srcRect b="3900" l="13920" r="27361" t="4666"/>
          <a:stretch/>
        </p:blipFill>
        <p:spPr>
          <a:xfrm>
            <a:off x="4709440" y="1263085"/>
            <a:ext cx="8692615" cy="9023915"/>
          </a:xfrm>
          <a:prstGeom prst="rect">
            <a:avLst/>
          </a:prstGeom>
          <a:noFill/>
          <a:ln>
            <a:noFill/>
          </a:ln>
        </p:spPr>
      </p:pic>
      <p:grpSp>
        <p:nvGrpSpPr>
          <p:cNvPr id="282" name="Google Shape;282;p31"/>
          <p:cNvGrpSpPr/>
          <p:nvPr/>
        </p:nvGrpSpPr>
        <p:grpSpPr>
          <a:xfrm>
            <a:off x="1457063" y="6406585"/>
            <a:ext cx="666612" cy="666612"/>
            <a:chOff x="0" y="0"/>
            <a:chExt cx="812800" cy="812800"/>
          </a:xfrm>
        </p:grpSpPr>
        <p:sp>
          <p:nvSpPr>
            <p:cNvPr id="283" name="Google Shape;283;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F9161"/>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3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5" name="Google Shape;285;p31"/>
          <p:cNvGrpSpPr/>
          <p:nvPr/>
        </p:nvGrpSpPr>
        <p:grpSpPr>
          <a:xfrm>
            <a:off x="12799401" y="6406585"/>
            <a:ext cx="666612" cy="666612"/>
            <a:chOff x="0" y="0"/>
            <a:chExt cx="812800" cy="812800"/>
          </a:xfrm>
        </p:grpSpPr>
        <p:sp>
          <p:nvSpPr>
            <p:cNvPr id="286" name="Google Shape;286;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F9161"/>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3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8" name="Google Shape;288;p31"/>
          <p:cNvGrpSpPr/>
          <p:nvPr/>
        </p:nvGrpSpPr>
        <p:grpSpPr>
          <a:xfrm>
            <a:off x="4821987" y="6406585"/>
            <a:ext cx="666612" cy="666612"/>
            <a:chOff x="0" y="0"/>
            <a:chExt cx="812800" cy="812800"/>
          </a:xfrm>
        </p:grpSpPr>
        <p:sp>
          <p:nvSpPr>
            <p:cNvPr id="289" name="Google Shape;289;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F9161"/>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1" name="Google Shape;291;p31"/>
          <p:cNvGrpSpPr/>
          <p:nvPr/>
        </p:nvGrpSpPr>
        <p:grpSpPr>
          <a:xfrm>
            <a:off x="16164326" y="6406585"/>
            <a:ext cx="666612" cy="666612"/>
            <a:chOff x="0" y="0"/>
            <a:chExt cx="812800" cy="812800"/>
          </a:xfrm>
        </p:grpSpPr>
        <p:sp>
          <p:nvSpPr>
            <p:cNvPr id="292" name="Google Shape;292;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F9161"/>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4" name="Google Shape;294;p31"/>
          <p:cNvSpPr txBox="1"/>
          <p:nvPr/>
        </p:nvSpPr>
        <p:spPr>
          <a:xfrm>
            <a:off x="1651437" y="6564314"/>
            <a:ext cx="277800" cy="307800"/>
          </a:xfrm>
          <a:prstGeom prst="rect">
            <a:avLst/>
          </a:prstGeom>
          <a:noFill/>
          <a:ln>
            <a:noFill/>
          </a:ln>
        </p:spPr>
        <p:txBody>
          <a:bodyPr anchorCtr="0" anchor="t" bIns="0" lIns="0" spcFirstLastPara="1" rIns="0" wrap="square" tIns="0">
            <a:spAutoFit/>
          </a:bodyPr>
          <a:lstStyle/>
          <a:p>
            <a:pPr indent="0" lvl="1" marL="0" marR="0" rtl="0" algn="ctr">
              <a:lnSpc>
                <a:spcPct val="163000"/>
              </a:lnSpc>
              <a:spcBef>
                <a:spcPts val="0"/>
              </a:spcBef>
              <a:spcAft>
                <a:spcPts val="0"/>
              </a:spcAft>
              <a:buNone/>
            </a:pPr>
            <a:r>
              <a:rPr b="1" i="0" lang="en-US" sz="2000" u="none" cap="none" strike="noStrike">
                <a:solidFill>
                  <a:srgbClr val="000000"/>
                </a:solidFill>
                <a:latin typeface="Catamaran"/>
                <a:ea typeface="Catamaran"/>
                <a:cs typeface="Catamaran"/>
                <a:sym typeface="Catamaran"/>
              </a:rPr>
              <a:t>01</a:t>
            </a:r>
            <a:endParaRPr/>
          </a:p>
        </p:txBody>
      </p:sp>
      <p:sp>
        <p:nvSpPr>
          <p:cNvPr id="295" name="Google Shape;295;p31"/>
          <p:cNvSpPr txBox="1"/>
          <p:nvPr/>
        </p:nvSpPr>
        <p:spPr>
          <a:xfrm>
            <a:off x="12979042" y="6564314"/>
            <a:ext cx="307200" cy="307800"/>
          </a:xfrm>
          <a:prstGeom prst="rect">
            <a:avLst/>
          </a:prstGeom>
          <a:noFill/>
          <a:ln>
            <a:noFill/>
          </a:ln>
        </p:spPr>
        <p:txBody>
          <a:bodyPr anchorCtr="0" anchor="t" bIns="0" lIns="0" spcFirstLastPara="1" rIns="0" wrap="square" tIns="0">
            <a:spAutoFit/>
          </a:bodyPr>
          <a:lstStyle/>
          <a:p>
            <a:pPr indent="0" lvl="1" marL="0" marR="0" rtl="0" algn="ctr">
              <a:lnSpc>
                <a:spcPct val="163000"/>
              </a:lnSpc>
              <a:spcBef>
                <a:spcPts val="0"/>
              </a:spcBef>
              <a:spcAft>
                <a:spcPts val="0"/>
              </a:spcAft>
              <a:buNone/>
            </a:pPr>
            <a:r>
              <a:rPr b="1" i="0" lang="en-US" sz="2000" u="none" cap="none" strike="noStrike">
                <a:solidFill>
                  <a:srgbClr val="000000"/>
                </a:solidFill>
                <a:latin typeface="Catamaran"/>
                <a:ea typeface="Catamaran"/>
                <a:cs typeface="Catamaran"/>
                <a:sym typeface="Catamaran"/>
              </a:rPr>
              <a:t>03</a:t>
            </a:r>
            <a:endParaRPr/>
          </a:p>
        </p:txBody>
      </p:sp>
      <p:sp>
        <p:nvSpPr>
          <p:cNvPr id="296" name="Google Shape;296;p31"/>
          <p:cNvSpPr txBox="1"/>
          <p:nvPr/>
        </p:nvSpPr>
        <p:spPr>
          <a:xfrm>
            <a:off x="5001219" y="6564314"/>
            <a:ext cx="308100" cy="307800"/>
          </a:xfrm>
          <a:prstGeom prst="rect">
            <a:avLst/>
          </a:prstGeom>
          <a:noFill/>
          <a:ln>
            <a:noFill/>
          </a:ln>
        </p:spPr>
        <p:txBody>
          <a:bodyPr anchorCtr="0" anchor="t" bIns="0" lIns="0" spcFirstLastPara="1" rIns="0" wrap="square" tIns="0">
            <a:spAutoFit/>
          </a:bodyPr>
          <a:lstStyle/>
          <a:p>
            <a:pPr indent="0" lvl="1" marL="0" marR="0" rtl="0" algn="ctr">
              <a:lnSpc>
                <a:spcPct val="163000"/>
              </a:lnSpc>
              <a:spcBef>
                <a:spcPts val="0"/>
              </a:spcBef>
              <a:spcAft>
                <a:spcPts val="0"/>
              </a:spcAft>
              <a:buNone/>
            </a:pPr>
            <a:r>
              <a:rPr b="1" i="0" lang="en-US" sz="2000" u="none" cap="none" strike="noStrike">
                <a:solidFill>
                  <a:srgbClr val="000000"/>
                </a:solidFill>
                <a:latin typeface="Catamaran"/>
                <a:ea typeface="Catamaran"/>
                <a:cs typeface="Catamaran"/>
                <a:sym typeface="Catamaran"/>
              </a:rPr>
              <a:t>02</a:t>
            </a:r>
            <a:endParaRPr/>
          </a:p>
        </p:txBody>
      </p:sp>
      <p:sp>
        <p:nvSpPr>
          <p:cNvPr id="297" name="Google Shape;297;p31"/>
          <p:cNvSpPr txBox="1"/>
          <p:nvPr/>
        </p:nvSpPr>
        <p:spPr>
          <a:xfrm>
            <a:off x="16334293" y="6564314"/>
            <a:ext cx="326700" cy="307800"/>
          </a:xfrm>
          <a:prstGeom prst="rect">
            <a:avLst/>
          </a:prstGeom>
          <a:noFill/>
          <a:ln>
            <a:noFill/>
          </a:ln>
        </p:spPr>
        <p:txBody>
          <a:bodyPr anchorCtr="0" anchor="t" bIns="0" lIns="0" spcFirstLastPara="1" rIns="0" wrap="square" tIns="0">
            <a:spAutoFit/>
          </a:bodyPr>
          <a:lstStyle/>
          <a:p>
            <a:pPr indent="0" lvl="1" marL="0" marR="0" rtl="0" algn="ctr">
              <a:lnSpc>
                <a:spcPct val="163000"/>
              </a:lnSpc>
              <a:spcBef>
                <a:spcPts val="0"/>
              </a:spcBef>
              <a:spcAft>
                <a:spcPts val="0"/>
              </a:spcAft>
              <a:buNone/>
            </a:pPr>
            <a:r>
              <a:rPr b="1" i="0" lang="en-US" sz="2000" u="none" cap="none" strike="noStrike">
                <a:solidFill>
                  <a:srgbClr val="000000"/>
                </a:solidFill>
                <a:latin typeface="Catamaran"/>
                <a:ea typeface="Catamaran"/>
                <a:cs typeface="Catamaran"/>
                <a:sym typeface="Catamaran"/>
              </a:rPr>
              <a:t>04</a:t>
            </a:r>
            <a:endParaRPr/>
          </a:p>
        </p:txBody>
      </p:sp>
      <p:sp>
        <p:nvSpPr>
          <p:cNvPr id="298" name="Google Shape;298;p31"/>
          <p:cNvSpPr txBox="1"/>
          <p:nvPr/>
        </p:nvSpPr>
        <p:spPr>
          <a:xfrm>
            <a:off x="107906" y="7573903"/>
            <a:ext cx="3364925" cy="413258"/>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000000"/>
                </a:solidFill>
                <a:latin typeface="Catamaran"/>
                <a:ea typeface="Catamaran"/>
                <a:cs typeface="Catamaran"/>
                <a:sym typeface="Catamaran"/>
              </a:rPr>
              <a:t>ADD A MAIN POINT</a:t>
            </a:r>
            <a:endParaRPr/>
          </a:p>
        </p:txBody>
      </p:sp>
      <p:sp>
        <p:nvSpPr>
          <p:cNvPr id="299" name="Google Shape;299;p31"/>
          <p:cNvSpPr txBox="1"/>
          <p:nvPr/>
        </p:nvSpPr>
        <p:spPr>
          <a:xfrm>
            <a:off x="11450245" y="7573903"/>
            <a:ext cx="3364925" cy="413258"/>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000000"/>
                </a:solidFill>
                <a:latin typeface="Catamaran"/>
                <a:ea typeface="Catamaran"/>
                <a:cs typeface="Catamaran"/>
                <a:sym typeface="Catamaran"/>
              </a:rPr>
              <a:t>ADD A MAIN POINT</a:t>
            </a:r>
            <a:endParaRPr/>
          </a:p>
        </p:txBody>
      </p:sp>
      <p:sp>
        <p:nvSpPr>
          <p:cNvPr id="300" name="Google Shape;300;p31"/>
          <p:cNvSpPr txBox="1"/>
          <p:nvPr/>
        </p:nvSpPr>
        <p:spPr>
          <a:xfrm>
            <a:off x="3472831" y="7573903"/>
            <a:ext cx="3364925" cy="413258"/>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000000"/>
                </a:solidFill>
                <a:latin typeface="Catamaran"/>
                <a:ea typeface="Catamaran"/>
                <a:cs typeface="Catamaran"/>
                <a:sym typeface="Catamaran"/>
              </a:rPr>
              <a:t>ADD A MAIN POINT</a:t>
            </a:r>
            <a:endParaRPr/>
          </a:p>
        </p:txBody>
      </p:sp>
      <p:sp>
        <p:nvSpPr>
          <p:cNvPr id="301" name="Google Shape;301;p31"/>
          <p:cNvSpPr txBox="1"/>
          <p:nvPr/>
        </p:nvSpPr>
        <p:spPr>
          <a:xfrm>
            <a:off x="14815169" y="7573903"/>
            <a:ext cx="3364925" cy="413258"/>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000000"/>
                </a:solidFill>
                <a:latin typeface="Catamaran"/>
                <a:ea typeface="Catamaran"/>
                <a:cs typeface="Catamaran"/>
                <a:sym typeface="Catamaran"/>
              </a:rPr>
              <a:t>ADD A MAIN POINT</a:t>
            </a:r>
            <a:endParaRPr/>
          </a:p>
        </p:txBody>
      </p:sp>
      <p:sp>
        <p:nvSpPr>
          <p:cNvPr id="302" name="Google Shape;302;p31"/>
          <p:cNvSpPr txBox="1"/>
          <p:nvPr/>
        </p:nvSpPr>
        <p:spPr>
          <a:xfrm>
            <a:off x="481173" y="8159724"/>
            <a:ext cx="2618400" cy="6465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Elaborate on what</a:t>
            </a:r>
            <a:endParaRPr/>
          </a:p>
          <a:p>
            <a:pPr indent="0" lvl="1" marL="0" marR="0" rtl="0" algn="ctr">
              <a:lnSpc>
                <a:spcPct val="110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you want to discuss.</a:t>
            </a:r>
            <a:endParaRPr/>
          </a:p>
        </p:txBody>
      </p:sp>
      <p:sp>
        <p:nvSpPr>
          <p:cNvPr id="303" name="Google Shape;303;p31"/>
          <p:cNvSpPr txBox="1"/>
          <p:nvPr/>
        </p:nvSpPr>
        <p:spPr>
          <a:xfrm>
            <a:off x="11823512" y="8159724"/>
            <a:ext cx="2618400" cy="6465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Elaborate on what</a:t>
            </a:r>
            <a:endParaRPr/>
          </a:p>
          <a:p>
            <a:pPr indent="0" lvl="1" marL="0" marR="0" rtl="0" algn="ctr">
              <a:lnSpc>
                <a:spcPct val="110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you want to discuss.</a:t>
            </a:r>
            <a:endParaRPr/>
          </a:p>
        </p:txBody>
      </p:sp>
      <p:sp>
        <p:nvSpPr>
          <p:cNvPr id="304" name="Google Shape;304;p31"/>
          <p:cNvSpPr txBox="1"/>
          <p:nvPr/>
        </p:nvSpPr>
        <p:spPr>
          <a:xfrm>
            <a:off x="3846098" y="8159724"/>
            <a:ext cx="2618400" cy="6465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Elaborate on what</a:t>
            </a:r>
            <a:endParaRPr/>
          </a:p>
          <a:p>
            <a:pPr indent="0" lvl="1" marL="0" marR="0" rtl="0" algn="ctr">
              <a:lnSpc>
                <a:spcPct val="110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you want to discuss.</a:t>
            </a:r>
            <a:endParaRPr/>
          </a:p>
        </p:txBody>
      </p:sp>
      <p:sp>
        <p:nvSpPr>
          <p:cNvPr id="305" name="Google Shape;305;p31"/>
          <p:cNvSpPr txBox="1"/>
          <p:nvPr/>
        </p:nvSpPr>
        <p:spPr>
          <a:xfrm>
            <a:off x="15188436" y="8159724"/>
            <a:ext cx="2618400" cy="6465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Elaborate on what</a:t>
            </a:r>
            <a:endParaRPr/>
          </a:p>
          <a:p>
            <a:pPr indent="0" lvl="1" marL="0" marR="0" rtl="0" algn="ctr">
              <a:lnSpc>
                <a:spcPct val="110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you want to discuss.</a:t>
            </a:r>
            <a:endParaRPr/>
          </a:p>
        </p:txBody>
      </p:sp>
      <p:sp>
        <p:nvSpPr>
          <p:cNvPr id="306" name="Google Shape;306;p31"/>
          <p:cNvSpPr txBox="1"/>
          <p:nvPr/>
        </p:nvSpPr>
        <p:spPr>
          <a:xfrm>
            <a:off x="1491204" y="710953"/>
            <a:ext cx="15305593" cy="1228090"/>
          </a:xfrm>
          <a:prstGeom prst="rect">
            <a:avLst/>
          </a:prstGeom>
          <a:noFill/>
          <a:ln>
            <a:noFill/>
          </a:ln>
        </p:spPr>
        <p:txBody>
          <a:bodyPr anchorCtr="0" anchor="t" bIns="0" lIns="0" spcFirstLastPara="1" rIns="0" wrap="square" tIns="0">
            <a:spAutoFit/>
          </a:bodyPr>
          <a:lstStyle/>
          <a:p>
            <a:pPr indent="0" lvl="0" marL="0" marR="0" rtl="0" algn="ctr">
              <a:lnSpc>
                <a:spcPct val="121002"/>
              </a:lnSpc>
              <a:spcBef>
                <a:spcPts val="0"/>
              </a:spcBef>
              <a:spcAft>
                <a:spcPts val="0"/>
              </a:spcAft>
              <a:buNone/>
            </a:pPr>
            <a:r>
              <a:rPr b="0" i="0" lang="en-US" sz="7999" u="none" cap="none" strike="noStrike">
                <a:solidFill>
                  <a:srgbClr val="000000"/>
                </a:solidFill>
                <a:latin typeface="Lora"/>
                <a:ea typeface="Lora"/>
                <a:cs typeface="Lora"/>
                <a:sym typeface="Lora"/>
              </a:rPr>
              <a:t>OUR TIMELINE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2D9"/>
        </a:solidFill>
      </p:bgPr>
    </p:bg>
    <p:spTree>
      <p:nvGrpSpPr>
        <p:cNvPr id="310" name="Shape 310"/>
        <p:cNvGrpSpPr/>
        <p:nvPr/>
      </p:nvGrpSpPr>
      <p:grpSpPr>
        <a:xfrm>
          <a:off x="0" y="0"/>
          <a:ext cx="0" cy="0"/>
          <a:chOff x="0" y="0"/>
          <a:chExt cx="0" cy="0"/>
        </a:xfrm>
      </p:grpSpPr>
      <p:pic>
        <p:nvPicPr>
          <p:cNvPr id="311" name="Google Shape;311;p32"/>
          <p:cNvPicPr preferRelativeResize="0"/>
          <p:nvPr/>
        </p:nvPicPr>
        <p:blipFill rotWithShape="1">
          <a:blip r:embed="rId3">
            <a:alphaModFix/>
          </a:blip>
          <a:srcRect b="0" l="0" r="0" t="8745"/>
          <a:stretch/>
        </p:blipFill>
        <p:spPr>
          <a:xfrm>
            <a:off x="0" y="0"/>
            <a:ext cx="7515249" cy="10287000"/>
          </a:xfrm>
          <a:prstGeom prst="rect">
            <a:avLst/>
          </a:prstGeom>
          <a:noFill/>
          <a:ln>
            <a:noFill/>
          </a:ln>
        </p:spPr>
      </p:pic>
      <p:grpSp>
        <p:nvGrpSpPr>
          <p:cNvPr id="312" name="Google Shape;312;p32"/>
          <p:cNvGrpSpPr/>
          <p:nvPr/>
        </p:nvGrpSpPr>
        <p:grpSpPr>
          <a:xfrm>
            <a:off x="10794683" y="1777358"/>
            <a:ext cx="4399707" cy="6504327"/>
            <a:chOff x="0" y="-38100"/>
            <a:chExt cx="735349" cy="1087106"/>
          </a:xfrm>
        </p:grpSpPr>
        <p:sp>
          <p:nvSpPr>
            <p:cNvPr id="313" name="Google Shape;313;p32"/>
            <p:cNvSpPr/>
            <p:nvPr/>
          </p:nvSpPr>
          <p:spPr>
            <a:xfrm>
              <a:off x="0" y="0"/>
              <a:ext cx="735349" cy="1049006"/>
            </a:xfrm>
            <a:custGeom>
              <a:rect b="b" l="l" r="r" t="t"/>
              <a:pathLst>
                <a:path extrusionOk="0" h="1049006" w="735349">
                  <a:moveTo>
                    <a:pt x="0" y="0"/>
                  </a:moveTo>
                  <a:lnTo>
                    <a:pt x="735349" y="0"/>
                  </a:lnTo>
                  <a:lnTo>
                    <a:pt x="735349" y="1049006"/>
                  </a:lnTo>
                  <a:lnTo>
                    <a:pt x="0" y="1049006"/>
                  </a:lnTo>
                  <a:close/>
                </a:path>
              </a:pathLst>
            </a:custGeom>
            <a:solidFill>
              <a:srgbClr val="F6F1EB"/>
            </a:solidFill>
            <a:ln cap="sq" cmpd="sng" w="38100">
              <a:solidFill>
                <a:srgbClr val="000000"/>
              </a:solidFill>
              <a:prstDash val="solid"/>
              <a:miter lim="8000"/>
              <a:headEnd len="sm" w="sm" type="none"/>
              <a:tailEnd len="sm" w="sm" type="none"/>
            </a:ln>
          </p:spPr>
        </p:sp>
        <p:sp>
          <p:nvSpPr>
            <p:cNvPr id="314" name="Google Shape;314;p32"/>
            <p:cNvSpPr txBox="1"/>
            <p:nvPr/>
          </p:nvSpPr>
          <p:spPr>
            <a:xfrm>
              <a:off x="0" y="-38100"/>
              <a:ext cx="735349" cy="1087106"/>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15" name="Google Shape;315;p32"/>
          <p:cNvPicPr preferRelativeResize="0"/>
          <p:nvPr/>
        </p:nvPicPr>
        <p:blipFill rotWithShape="1">
          <a:blip r:embed="rId4">
            <a:alphaModFix/>
          </a:blip>
          <a:srcRect b="14680" l="1588" r="10669" t="1672"/>
          <a:stretch/>
        </p:blipFill>
        <p:spPr>
          <a:xfrm>
            <a:off x="10813275" y="2024075"/>
            <a:ext cx="4362526" cy="6238849"/>
          </a:xfrm>
          <a:prstGeom prst="rect">
            <a:avLst/>
          </a:prstGeom>
          <a:noFill/>
          <a:ln>
            <a:noFill/>
          </a:ln>
        </p:spPr>
      </p:pic>
      <p:cxnSp>
        <p:nvCxnSpPr>
          <p:cNvPr id="316" name="Google Shape;316;p32"/>
          <p:cNvCxnSpPr/>
          <p:nvPr/>
        </p:nvCxnSpPr>
        <p:spPr>
          <a:xfrm rot="10800000">
            <a:off x="7529536" y="-588820"/>
            <a:ext cx="0" cy="11520852"/>
          </a:xfrm>
          <a:prstGeom prst="straightConnector1">
            <a:avLst/>
          </a:prstGeom>
          <a:noFill/>
          <a:ln cap="flat" cmpd="sng" w="28575">
            <a:solidFill>
              <a:srgbClr val="000000"/>
            </a:solidFill>
            <a:prstDash val="solid"/>
            <a:round/>
            <a:headEnd len="sm" w="sm" type="none"/>
            <a:tailEnd len="sm" w="sm" type="none"/>
          </a:ln>
        </p:spPr>
      </p:cxnSp>
      <p:sp>
        <p:nvSpPr>
          <p:cNvPr id="317" name="Google Shape;317;p32"/>
          <p:cNvSpPr txBox="1"/>
          <p:nvPr/>
        </p:nvSpPr>
        <p:spPr>
          <a:xfrm>
            <a:off x="10401189" y="8846820"/>
            <a:ext cx="5186695" cy="72771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Catamaran"/>
                <a:ea typeface="Catamaran"/>
                <a:cs typeface="Catamaran"/>
                <a:sym typeface="Catamaran"/>
              </a:rPr>
              <a:t>Lorem ipsum dolor sit amet, consectetur adipiscing elit, sed do eiusmod tempor.</a:t>
            </a:r>
            <a:endParaRPr/>
          </a:p>
        </p:txBody>
      </p:sp>
      <p:sp>
        <p:nvSpPr>
          <p:cNvPr id="318" name="Google Shape;318;p32"/>
          <p:cNvSpPr txBox="1"/>
          <p:nvPr/>
        </p:nvSpPr>
        <p:spPr>
          <a:xfrm rot="5400000">
            <a:off x="13129658" y="4050614"/>
            <a:ext cx="7817048" cy="1228090"/>
          </a:xfrm>
          <a:prstGeom prst="rect">
            <a:avLst/>
          </a:prstGeom>
          <a:noFill/>
          <a:ln>
            <a:noFill/>
          </a:ln>
        </p:spPr>
        <p:txBody>
          <a:bodyPr anchorCtr="0" anchor="t" bIns="0" lIns="0" spcFirstLastPara="1" rIns="0" wrap="square" tIns="0">
            <a:spAutoFit/>
          </a:bodyPr>
          <a:lstStyle/>
          <a:p>
            <a:pPr indent="0" lvl="0" marL="0" marR="0" rtl="0" algn="ctr">
              <a:lnSpc>
                <a:spcPct val="121002"/>
              </a:lnSpc>
              <a:spcBef>
                <a:spcPts val="0"/>
              </a:spcBef>
              <a:spcAft>
                <a:spcPts val="0"/>
              </a:spcAft>
              <a:buNone/>
            </a:pPr>
            <a:r>
              <a:rPr b="0" i="0" lang="en-US" sz="7999" u="none" cap="none" strike="noStrike">
                <a:solidFill>
                  <a:srgbClr val="000000"/>
                </a:solidFill>
                <a:latin typeface="Lora"/>
                <a:ea typeface="Lora"/>
                <a:cs typeface="Lora"/>
                <a:sym typeface="Lora"/>
              </a:rPr>
              <a:t>WRITE A TITLE</a:t>
            </a:r>
            <a:endParaRPr/>
          </a:p>
        </p:txBody>
      </p:sp>
      <p:sp>
        <p:nvSpPr>
          <p:cNvPr id="319" name="Google Shape;319;p32"/>
          <p:cNvSpPr txBox="1"/>
          <p:nvPr/>
        </p:nvSpPr>
        <p:spPr>
          <a:xfrm>
            <a:off x="3757624" y="1324083"/>
            <a:ext cx="2938519" cy="413258"/>
          </a:xfrm>
          <a:prstGeom prst="rect">
            <a:avLst/>
          </a:prstGeom>
          <a:noFill/>
          <a:ln>
            <a:noFill/>
          </a:ln>
        </p:spPr>
        <p:txBody>
          <a:bodyPr anchorCtr="0" anchor="t" bIns="0" lIns="0" spcFirstLastPara="1" rIns="0" wrap="square" tIns="0">
            <a:spAutoFit/>
          </a:bodyPr>
          <a:lstStyle/>
          <a:p>
            <a:pPr indent="0" lvl="1" marL="0" marR="0" rtl="0" algn="r">
              <a:lnSpc>
                <a:spcPct val="163028"/>
              </a:lnSpc>
              <a:spcBef>
                <a:spcPts val="0"/>
              </a:spcBef>
              <a:spcAft>
                <a:spcPts val="0"/>
              </a:spcAft>
              <a:buNone/>
            </a:pPr>
            <a:r>
              <a:rPr b="1" i="0" lang="en-US" sz="2199" u="none" cap="none" strike="noStrike">
                <a:solidFill>
                  <a:srgbClr val="000000"/>
                </a:solidFill>
                <a:latin typeface="Catamaran"/>
                <a:ea typeface="Catamaran"/>
                <a:cs typeface="Catamaran"/>
                <a:sym typeface="Catamaran"/>
              </a:rPr>
              <a:t>PRODUCT NAME</a:t>
            </a:r>
            <a:endParaRPr/>
          </a:p>
        </p:txBody>
      </p:sp>
      <p:sp>
        <p:nvSpPr>
          <p:cNvPr id="320" name="Google Shape;320;p32"/>
          <p:cNvSpPr txBox="1"/>
          <p:nvPr/>
        </p:nvSpPr>
        <p:spPr>
          <a:xfrm rot="-5400000">
            <a:off x="8820550" y="6568845"/>
            <a:ext cx="2938519" cy="413258"/>
          </a:xfrm>
          <a:prstGeom prst="rect">
            <a:avLst/>
          </a:prstGeom>
          <a:noFill/>
          <a:ln>
            <a:noFill/>
          </a:ln>
        </p:spPr>
        <p:txBody>
          <a:bodyPr anchorCtr="0" anchor="t" bIns="0" lIns="0" spcFirstLastPara="1" rIns="0" wrap="square" tIns="0">
            <a:spAutoFit/>
          </a:bodyPr>
          <a:lstStyle/>
          <a:p>
            <a:pPr indent="0" lvl="1" marL="0" marR="0" rtl="0" algn="l">
              <a:lnSpc>
                <a:spcPct val="163028"/>
              </a:lnSpc>
              <a:spcBef>
                <a:spcPts val="0"/>
              </a:spcBef>
              <a:spcAft>
                <a:spcPts val="0"/>
              </a:spcAft>
              <a:buNone/>
            </a:pPr>
            <a:r>
              <a:rPr b="1" i="0" lang="en-US" sz="2199" u="none" cap="none" strike="noStrike">
                <a:solidFill>
                  <a:srgbClr val="000000"/>
                </a:solidFill>
                <a:latin typeface="Catamaran"/>
                <a:ea typeface="Catamaran"/>
                <a:cs typeface="Catamaran"/>
                <a:sym typeface="Catamaran"/>
              </a:rPr>
              <a:t>PRODUCT NAME</a:t>
            </a:r>
            <a:endParaRPr/>
          </a:p>
        </p:txBody>
      </p:sp>
      <p:sp>
        <p:nvSpPr>
          <p:cNvPr id="321" name="Google Shape;321;p32"/>
          <p:cNvSpPr txBox="1"/>
          <p:nvPr/>
        </p:nvSpPr>
        <p:spPr>
          <a:xfrm>
            <a:off x="3757624" y="942975"/>
            <a:ext cx="2938519" cy="358902"/>
          </a:xfrm>
          <a:prstGeom prst="rect">
            <a:avLst/>
          </a:prstGeom>
          <a:noFill/>
          <a:ln>
            <a:noFill/>
          </a:ln>
        </p:spPr>
        <p:txBody>
          <a:bodyPr anchorCtr="0" anchor="t" bIns="0" lIns="0" spcFirstLastPara="1" rIns="0" wrap="square" tIns="0">
            <a:spAutoFit/>
          </a:bodyPr>
          <a:lstStyle/>
          <a:p>
            <a:pPr indent="0" lvl="0" marL="0" marR="0" rtl="0" algn="r">
              <a:lnSpc>
                <a:spcPct val="163000"/>
              </a:lnSpc>
              <a:spcBef>
                <a:spcPts val="0"/>
              </a:spcBef>
              <a:spcAft>
                <a:spcPts val="0"/>
              </a:spcAft>
              <a:buNone/>
            </a:pPr>
            <a:r>
              <a:rPr b="0" i="0" lang="en-US" sz="1800" u="none" cap="none" strike="noStrike">
                <a:solidFill>
                  <a:srgbClr val="000000"/>
                </a:solidFill>
                <a:latin typeface="Catamaran"/>
                <a:ea typeface="Catamaran"/>
                <a:cs typeface="Catamaran"/>
                <a:sym typeface="Catamaran"/>
              </a:rPr>
              <a:t>SUB-TITLE</a:t>
            </a:r>
            <a:endParaRPr/>
          </a:p>
        </p:txBody>
      </p:sp>
      <p:sp>
        <p:nvSpPr>
          <p:cNvPr id="322" name="Google Shape;322;p32"/>
          <p:cNvSpPr txBox="1"/>
          <p:nvPr/>
        </p:nvSpPr>
        <p:spPr>
          <a:xfrm rot="-5400000">
            <a:off x="8412264" y="6596024"/>
            <a:ext cx="2938519" cy="358902"/>
          </a:xfrm>
          <a:prstGeom prst="rect">
            <a:avLst/>
          </a:prstGeom>
          <a:noFill/>
          <a:ln>
            <a:noFill/>
          </a:ln>
        </p:spPr>
        <p:txBody>
          <a:bodyPr anchorCtr="0" anchor="t" bIns="0" lIns="0" spcFirstLastPara="1" rIns="0" wrap="square" tIns="0">
            <a:spAutoFit/>
          </a:bodyPr>
          <a:lstStyle/>
          <a:p>
            <a:pPr indent="0" lvl="0" marL="0" marR="0" rtl="0" algn="l">
              <a:lnSpc>
                <a:spcPct val="163000"/>
              </a:lnSpc>
              <a:spcBef>
                <a:spcPts val="0"/>
              </a:spcBef>
              <a:spcAft>
                <a:spcPts val="0"/>
              </a:spcAft>
              <a:buNone/>
            </a:pPr>
            <a:r>
              <a:rPr b="0" i="0" lang="en-US" sz="1800" u="none" cap="none" strike="noStrike">
                <a:solidFill>
                  <a:srgbClr val="000000"/>
                </a:solidFill>
                <a:latin typeface="Catamaran"/>
                <a:ea typeface="Catamaran"/>
                <a:cs typeface="Catamaran"/>
                <a:sym typeface="Catamaran"/>
              </a:rPr>
              <a:t>SUB-TITLE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2D9"/>
        </a:solidFill>
      </p:bgPr>
    </p:bg>
    <p:spTree>
      <p:nvGrpSpPr>
        <p:cNvPr id="326" name="Shape 326"/>
        <p:cNvGrpSpPr/>
        <p:nvPr/>
      </p:nvGrpSpPr>
      <p:grpSpPr>
        <a:xfrm>
          <a:off x="0" y="0"/>
          <a:ext cx="0" cy="0"/>
          <a:chOff x="0" y="0"/>
          <a:chExt cx="0" cy="0"/>
        </a:xfrm>
      </p:grpSpPr>
      <p:pic>
        <p:nvPicPr>
          <p:cNvPr id="327" name="Google Shape;327;p33"/>
          <p:cNvPicPr preferRelativeResize="0"/>
          <p:nvPr/>
        </p:nvPicPr>
        <p:blipFill rotWithShape="1">
          <a:blip r:embed="rId3">
            <a:alphaModFix/>
          </a:blip>
          <a:srcRect b="0" l="40901" r="22383" t="0"/>
          <a:stretch/>
        </p:blipFill>
        <p:spPr>
          <a:xfrm>
            <a:off x="0" y="0"/>
            <a:ext cx="5665385" cy="10287000"/>
          </a:xfrm>
          <a:prstGeom prst="rect">
            <a:avLst/>
          </a:prstGeom>
          <a:noFill/>
          <a:ln>
            <a:noFill/>
          </a:ln>
        </p:spPr>
      </p:pic>
      <p:cxnSp>
        <p:nvCxnSpPr>
          <p:cNvPr id="328" name="Google Shape;328;p33"/>
          <p:cNvCxnSpPr/>
          <p:nvPr/>
        </p:nvCxnSpPr>
        <p:spPr>
          <a:xfrm>
            <a:off x="6536799" y="1786135"/>
            <a:ext cx="10855851" cy="0"/>
          </a:xfrm>
          <a:prstGeom prst="straightConnector1">
            <a:avLst/>
          </a:prstGeom>
          <a:noFill/>
          <a:ln cap="flat" cmpd="sng" w="28575">
            <a:solidFill>
              <a:srgbClr val="000000"/>
            </a:solidFill>
            <a:prstDash val="solid"/>
            <a:round/>
            <a:headEnd len="sm" w="sm" type="none"/>
            <a:tailEnd len="sm" w="sm" type="none"/>
          </a:ln>
        </p:spPr>
      </p:cxnSp>
      <p:grpSp>
        <p:nvGrpSpPr>
          <p:cNvPr id="329" name="Google Shape;329;p33"/>
          <p:cNvGrpSpPr/>
          <p:nvPr/>
        </p:nvGrpSpPr>
        <p:grpSpPr>
          <a:xfrm>
            <a:off x="6500005" y="3505019"/>
            <a:ext cx="3242698" cy="4800982"/>
            <a:chOff x="0" y="-38100"/>
            <a:chExt cx="730201" cy="1081100"/>
          </a:xfrm>
        </p:grpSpPr>
        <p:sp>
          <p:nvSpPr>
            <p:cNvPr id="330" name="Google Shape;330;p33"/>
            <p:cNvSpPr/>
            <p:nvPr/>
          </p:nvSpPr>
          <p:spPr>
            <a:xfrm>
              <a:off x="0" y="0"/>
              <a:ext cx="730201" cy="1043000"/>
            </a:xfrm>
            <a:custGeom>
              <a:rect b="b" l="l" r="r" t="t"/>
              <a:pathLst>
                <a:path extrusionOk="0" h="1043000" w="730201">
                  <a:moveTo>
                    <a:pt x="0" y="0"/>
                  </a:moveTo>
                  <a:lnTo>
                    <a:pt x="730201" y="0"/>
                  </a:lnTo>
                  <a:lnTo>
                    <a:pt x="730201" y="1043000"/>
                  </a:lnTo>
                  <a:lnTo>
                    <a:pt x="0" y="1043000"/>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331" name="Google Shape;331;p33"/>
            <p:cNvSpPr txBox="1"/>
            <p:nvPr/>
          </p:nvSpPr>
          <p:spPr>
            <a:xfrm>
              <a:off x="0" y="-38100"/>
              <a:ext cx="730201" cy="10811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2" name="Google Shape;332;p33"/>
          <p:cNvGrpSpPr/>
          <p:nvPr/>
        </p:nvGrpSpPr>
        <p:grpSpPr>
          <a:xfrm>
            <a:off x="10343376" y="3505019"/>
            <a:ext cx="3242698" cy="4800982"/>
            <a:chOff x="0" y="-38100"/>
            <a:chExt cx="730201" cy="1081100"/>
          </a:xfrm>
        </p:grpSpPr>
        <p:sp>
          <p:nvSpPr>
            <p:cNvPr id="333" name="Google Shape;333;p33"/>
            <p:cNvSpPr/>
            <p:nvPr/>
          </p:nvSpPr>
          <p:spPr>
            <a:xfrm>
              <a:off x="0" y="0"/>
              <a:ext cx="730201" cy="1043000"/>
            </a:xfrm>
            <a:custGeom>
              <a:rect b="b" l="l" r="r" t="t"/>
              <a:pathLst>
                <a:path extrusionOk="0" h="1043000" w="730201">
                  <a:moveTo>
                    <a:pt x="0" y="0"/>
                  </a:moveTo>
                  <a:lnTo>
                    <a:pt x="730201" y="0"/>
                  </a:lnTo>
                  <a:lnTo>
                    <a:pt x="730201" y="1043000"/>
                  </a:lnTo>
                  <a:lnTo>
                    <a:pt x="0" y="1043000"/>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334" name="Google Shape;334;p33"/>
            <p:cNvSpPr txBox="1"/>
            <p:nvPr/>
          </p:nvSpPr>
          <p:spPr>
            <a:xfrm>
              <a:off x="0" y="-38100"/>
              <a:ext cx="730201" cy="10811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5" name="Google Shape;335;p33"/>
          <p:cNvGrpSpPr/>
          <p:nvPr/>
        </p:nvGrpSpPr>
        <p:grpSpPr>
          <a:xfrm>
            <a:off x="14177929" y="3505019"/>
            <a:ext cx="3242698" cy="4800982"/>
            <a:chOff x="0" y="-38100"/>
            <a:chExt cx="730201" cy="1081100"/>
          </a:xfrm>
        </p:grpSpPr>
        <p:sp>
          <p:nvSpPr>
            <p:cNvPr id="336" name="Google Shape;336;p33"/>
            <p:cNvSpPr/>
            <p:nvPr/>
          </p:nvSpPr>
          <p:spPr>
            <a:xfrm>
              <a:off x="0" y="0"/>
              <a:ext cx="730201" cy="1043000"/>
            </a:xfrm>
            <a:custGeom>
              <a:rect b="b" l="l" r="r" t="t"/>
              <a:pathLst>
                <a:path extrusionOk="0" h="1043000" w="730201">
                  <a:moveTo>
                    <a:pt x="0" y="0"/>
                  </a:moveTo>
                  <a:lnTo>
                    <a:pt x="730201" y="0"/>
                  </a:lnTo>
                  <a:lnTo>
                    <a:pt x="730201" y="1043000"/>
                  </a:lnTo>
                  <a:lnTo>
                    <a:pt x="0" y="1043000"/>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337" name="Google Shape;337;p33"/>
            <p:cNvSpPr txBox="1"/>
            <p:nvPr/>
          </p:nvSpPr>
          <p:spPr>
            <a:xfrm>
              <a:off x="0" y="-38100"/>
              <a:ext cx="730201" cy="10811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38" name="Google Shape;338;p33"/>
          <p:cNvPicPr preferRelativeResize="0"/>
          <p:nvPr/>
        </p:nvPicPr>
        <p:blipFill rotWithShape="1">
          <a:blip r:embed="rId4">
            <a:alphaModFix/>
          </a:blip>
          <a:srcRect b="9363" l="14779" r="14941" t="23607"/>
          <a:stretch/>
        </p:blipFill>
        <p:spPr>
          <a:xfrm>
            <a:off x="6514325" y="3686750"/>
            <a:ext cx="3214050" cy="4606724"/>
          </a:xfrm>
          <a:prstGeom prst="rect">
            <a:avLst/>
          </a:prstGeom>
          <a:noFill/>
          <a:ln>
            <a:noFill/>
          </a:ln>
        </p:spPr>
      </p:pic>
      <p:pic>
        <p:nvPicPr>
          <p:cNvPr id="339" name="Google Shape;339;p33"/>
          <p:cNvPicPr preferRelativeResize="0"/>
          <p:nvPr/>
        </p:nvPicPr>
        <p:blipFill rotWithShape="1">
          <a:blip r:embed="rId5">
            <a:alphaModFix/>
          </a:blip>
          <a:srcRect b="1837" l="6085" r="8210" t="-108"/>
          <a:stretch/>
        </p:blipFill>
        <p:spPr>
          <a:xfrm>
            <a:off x="10357700" y="3686750"/>
            <a:ext cx="3214049" cy="4606725"/>
          </a:xfrm>
          <a:prstGeom prst="rect">
            <a:avLst/>
          </a:prstGeom>
          <a:noFill/>
          <a:ln>
            <a:noFill/>
          </a:ln>
        </p:spPr>
      </p:pic>
      <p:pic>
        <p:nvPicPr>
          <p:cNvPr id="340" name="Google Shape;340;p33"/>
          <p:cNvPicPr preferRelativeResize="0"/>
          <p:nvPr/>
        </p:nvPicPr>
        <p:blipFill rotWithShape="1">
          <a:blip r:embed="rId6">
            <a:alphaModFix/>
          </a:blip>
          <a:srcRect b="4787" l="19811" r="18623" t="36391"/>
          <a:stretch/>
        </p:blipFill>
        <p:spPr>
          <a:xfrm>
            <a:off x="14192250" y="3686750"/>
            <a:ext cx="3214050" cy="4606724"/>
          </a:xfrm>
          <a:prstGeom prst="rect">
            <a:avLst/>
          </a:prstGeom>
          <a:noFill/>
          <a:ln>
            <a:noFill/>
          </a:ln>
        </p:spPr>
      </p:pic>
      <p:grpSp>
        <p:nvGrpSpPr>
          <p:cNvPr id="341" name="Google Shape;341;p33"/>
          <p:cNvGrpSpPr/>
          <p:nvPr/>
        </p:nvGrpSpPr>
        <p:grpSpPr>
          <a:xfrm>
            <a:off x="8295087" y="3294204"/>
            <a:ext cx="1697827" cy="664891"/>
            <a:chOff x="0" y="-38100"/>
            <a:chExt cx="447164" cy="175115"/>
          </a:xfrm>
        </p:grpSpPr>
        <p:sp>
          <p:nvSpPr>
            <p:cNvPr id="342" name="Google Shape;342;p33"/>
            <p:cNvSpPr/>
            <p:nvPr/>
          </p:nvSpPr>
          <p:spPr>
            <a:xfrm>
              <a:off x="0" y="0"/>
              <a:ext cx="447164" cy="137015"/>
            </a:xfrm>
            <a:custGeom>
              <a:rect b="b" l="l" r="r" t="t"/>
              <a:pathLst>
                <a:path extrusionOk="0" h="137015" w="447164">
                  <a:moveTo>
                    <a:pt x="68508" y="0"/>
                  </a:moveTo>
                  <a:lnTo>
                    <a:pt x="378657" y="0"/>
                  </a:lnTo>
                  <a:cubicBezTo>
                    <a:pt x="416492" y="0"/>
                    <a:pt x="447164" y="30672"/>
                    <a:pt x="447164" y="68508"/>
                  </a:cubicBezTo>
                  <a:lnTo>
                    <a:pt x="447164" y="68508"/>
                  </a:lnTo>
                  <a:cubicBezTo>
                    <a:pt x="447164" y="106343"/>
                    <a:pt x="416492" y="137015"/>
                    <a:pt x="378657" y="137015"/>
                  </a:cubicBezTo>
                  <a:lnTo>
                    <a:pt x="68508" y="137015"/>
                  </a:lnTo>
                  <a:cubicBezTo>
                    <a:pt x="30672" y="137015"/>
                    <a:pt x="0" y="106343"/>
                    <a:pt x="0" y="68508"/>
                  </a:cubicBezTo>
                  <a:lnTo>
                    <a:pt x="0" y="68508"/>
                  </a:lnTo>
                  <a:cubicBezTo>
                    <a:pt x="0" y="30672"/>
                    <a:pt x="30672" y="0"/>
                    <a:pt x="68508" y="0"/>
                  </a:cubicBezTo>
                  <a:close/>
                </a:path>
              </a:pathLst>
            </a:custGeom>
            <a:solidFill>
              <a:srgbClr val="EBE2D9"/>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33"/>
            <p:cNvSpPr txBox="1"/>
            <p:nvPr/>
          </p:nvSpPr>
          <p:spPr>
            <a:xfrm>
              <a:off x="0" y="-38100"/>
              <a:ext cx="447164" cy="17511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4" name="Google Shape;344;p33"/>
          <p:cNvGrpSpPr/>
          <p:nvPr/>
        </p:nvGrpSpPr>
        <p:grpSpPr>
          <a:xfrm>
            <a:off x="12219917" y="3294204"/>
            <a:ext cx="1697827" cy="664891"/>
            <a:chOff x="0" y="-38100"/>
            <a:chExt cx="447164" cy="175115"/>
          </a:xfrm>
        </p:grpSpPr>
        <p:sp>
          <p:nvSpPr>
            <p:cNvPr id="345" name="Google Shape;345;p33"/>
            <p:cNvSpPr/>
            <p:nvPr/>
          </p:nvSpPr>
          <p:spPr>
            <a:xfrm>
              <a:off x="0" y="0"/>
              <a:ext cx="447164" cy="137015"/>
            </a:xfrm>
            <a:custGeom>
              <a:rect b="b" l="l" r="r" t="t"/>
              <a:pathLst>
                <a:path extrusionOk="0" h="137015" w="447164">
                  <a:moveTo>
                    <a:pt x="68508" y="0"/>
                  </a:moveTo>
                  <a:lnTo>
                    <a:pt x="378657" y="0"/>
                  </a:lnTo>
                  <a:cubicBezTo>
                    <a:pt x="416492" y="0"/>
                    <a:pt x="447164" y="30672"/>
                    <a:pt x="447164" y="68508"/>
                  </a:cubicBezTo>
                  <a:lnTo>
                    <a:pt x="447164" y="68508"/>
                  </a:lnTo>
                  <a:cubicBezTo>
                    <a:pt x="447164" y="106343"/>
                    <a:pt x="416492" y="137015"/>
                    <a:pt x="378657" y="137015"/>
                  </a:cubicBezTo>
                  <a:lnTo>
                    <a:pt x="68508" y="137015"/>
                  </a:lnTo>
                  <a:cubicBezTo>
                    <a:pt x="30672" y="137015"/>
                    <a:pt x="0" y="106343"/>
                    <a:pt x="0" y="68508"/>
                  </a:cubicBezTo>
                  <a:lnTo>
                    <a:pt x="0" y="68508"/>
                  </a:lnTo>
                  <a:cubicBezTo>
                    <a:pt x="0" y="30672"/>
                    <a:pt x="30672" y="0"/>
                    <a:pt x="68508" y="0"/>
                  </a:cubicBezTo>
                  <a:close/>
                </a:path>
              </a:pathLst>
            </a:custGeom>
            <a:solidFill>
              <a:srgbClr val="EBE2D9"/>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33"/>
            <p:cNvSpPr txBox="1"/>
            <p:nvPr/>
          </p:nvSpPr>
          <p:spPr>
            <a:xfrm>
              <a:off x="0" y="-38100"/>
              <a:ext cx="447164" cy="17511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7" name="Google Shape;347;p33"/>
          <p:cNvGrpSpPr/>
          <p:nvPr/>
        </p:nvGrpSpPr>
        <p:grpSpPr>
          <a:xfrm>
            <a:off x="16146594" y="3294204"/>
            <a:ext cx="1697827" cy="664891"/>
            <a:chOff x="0" y="-38100"/>
            <a:chExt cx="447164" cy="175115"/>
          </a:xfrm>
        </p:grpSpPr>
        <p:sp>
          <p:nvSpPr>
            <p:cNvPr id="348" name="Google Shape;348;p33"/>
            <p:cNvSpPr/>
            <p:nvPr/>
          </p:nvSpPr>
          <p:spPr>
            <a:xfrm>
              <a:off x="0" y="0"/>
              <a:ext cx="447164" cy="137015"/>
            </a:xfrm>
            <a:custGeom>
              <a:rect b="b" l="l" r="r" t="t"/>
              <a:pathLst>
                <a:path extrusionOk="0" h="137015" w="447164">
                  <a:moveTo>
                    <a:pt x="68508" y="0"/>
                  </a:moveTo>
                  <a:lnTo>
                    <a:pt x="378657" y="0"/>
                  </a:lnTo>
                  <a:cubicBezTo>
                    <a:pt x="416492" y="0"/>
                    <a:pt x="447164" y="30672"/>
                    <a:pt x="447164" y="68508"/>
                  </a:cubicBezTo>
                  <a:lnTo>
                    <a:pt x="447164" y="68508"/>
                  </a:lnTo>
                  <a:cubicBezTo>
                    <a:pt x="447164" y="106343"/>
                    <a:pt x="416492" y="137015"/>
                    <a:pt x="378657" y="137015"/>
                  </a:cubicBezTo>
                  <a:lnTo>
                    <a:pt x="68508" y="137015"/>
                  </a:lnTo>
                  <a:cubicBezTo>
                    <a:pt x="30672" y="137015"/>
                    <a:pt x="0" y="106343"/>
                    <a:pt x="0" y="68508"/>
                  </a:cubicBezTo>
                  <a:lnTo>
                    <a:pt x="0" y="68508"/>
                  </a:lnTo>
                  <a:cubicBezTo>
                    <a:pt x="0" y="30672"/>
                    <a:pt x="30672" y="0"/>
                    <a:pt x="68508" y="0"/>
                  </a:cubicBezTo>
                  <a:close/>
                </a:path>
              </a:pathLst>
            </a:custGeom>
            <a:solidFill>
              <a:srgbClr val="EBE2D9"/>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33"/>
            <p:cNvSpPr txBox="1"/>
            <p:nvPr/>
          </p:nvSpPr>
          <p:spPr>
            <a:xfrm>
              <a:off x="0" y="-38100"/>
              <a:ext cx="447164" cy="17511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0" name="Google Shape;350;p33"/>
          <p:cNvSpPr txBox="1"/>
          <p:nvPr/>
        </p:nvSpPr>
        <p:spPr>
          <a:xfrm>
            <a:off x="8500374" y="3463078"/>
            <a:ext cx="1223279" cy="386080"/>
          </a:xfrm>
          <a:prstGeom prst="rect">
            <a:avLst/>
          </a:prstGeom>
          <a:noFill/>
          <a:ln>
            <a:noFill/>
          </a:ln>
        </p:spPr>
        <p:txBody>
          <a:bodyPr anchorCtr="0" anchor="t" bIns="0" lIns="0" spcFirstLastPara="1" rIns="0" wrap="square" tIns="0">
            <a:spAutoFit/>
          </a:bodyPr>
          <a:lstStyle/>
          <a:p>
            <a:pPr indent="0" lvl="0" marL="0" marR="0" rtl="0" algn="ctr">
              <a:lnSpc>
                <a:spcPct val="163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Category 1</a:t>
            </a:r>
            <a:endParaRPr/>
          </a:p>
        </p:txBody>
      </p:sp>
      <p:sp>
        <p:nvSpPr>
          <p:cNvPr id="351" name="Google Shape;351;p33"/>
          <p:cNvSpPr txBox="1"/>
          <p:nvPr/>
        </p:nvSpPr>
        <p:spPr>
          <a:xfrm>
            <a:off x="12425204" y="3463078"/>
            <a:ext cx="1223279" cy="386080"/>
          </a:xfrm>
          <a:prstGeom prst="rect">
            <a:avLst/>
          </a:prstGeom>
          <a:noFill/>
          <a:ln>
            <a:noFill/>
          </a:ln>
        </p:spPr>
        <p:txBody>
          <a:bodyPr anchorCtr="0" anchor="t" bIns="0" lIns="0" spcFirstLastPara="1" rIns="0" wrap="square" tIns="0">
            <a:spAutoFit/>
          </a:bodyPr>
          <a:lstStyle/>
          <a:p>
            <a:pPr indent="0" lvl="0" marL="0" marR="0" rtl="0" algn="ctr">
              <a:lnSpc>
                <a:spcPct val="163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Category 2</a:t>
            </a:r>
            <a:endParaRPr/>
          </a:p>
        </p:txBody>
      </p:sp>
      <p:sp>
        <p:nvSpPr>
          <p:cNvPr id="352" name="Google Shape;352;p33"/>
          <p:cNvSpPr txBox="1"/>
          <p:nvPr/>
        </p:nvSpPr>
        <p:spPr>
          <a:xfrm>
            <a:off x="16351881" y="3463078"/>
            <a:ext cx="1223279" cy="386080"/>
          </a:xfrm>
          <a:prstGeom prst="rect">
            <a:avLst/>
          </a:prstGeom>
          <a:noFill/>
          <a:ln>
            <a:noFill/>
          </a:ln>
        </p:spPr>
        <p:txBody>
          <a:bodyPr anchorCtr="0" anchor="t" bIns="0" lIns="0" spcFirstLastPara="1" rIns="0" wrap="square" tIns="0">
            <a:spAutoFit/>
          </a:bodyPr>
          <a:lstStyle/>
          <a:p>
            <a:pPr indent="0" lvl="0" marL="0" marR="0" rtl="0" algn="ctr">
              <a:lnSpc>
                <a:spcPct val="163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Category 3</a:t>
            </a:r>
            <a:endParaRPr/>
          </a:p>
        </p:txBody>
      </p:sp>
      <p:sp>
        <p:nvSpPr>
          <p:cNvPr id="353" name="Google Shape;353;p33"/>
          <p:cNvSpPr txBox="1"/>
          <p:nvPr/>
        </p:nvSpPr>
        <p:spPr>
          <a:xfrm>
            <a:off x="1363433" y="670012"/>
            <a:ext cx="2938519" cy="413258"/>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000000"/>
                </a:solidFill>
                <a:latin typeface="Catamaran"/>
                <a:ea typeface="Catamaran"/>
                <a:cs typeface="Catamaran"/>
                <a:sym typeface="Catamaran"/>
              </a:rPr>
              <a:t>PRODUCT NAME</a:t>
            </a:r>
            <a:endParaRPr/>
          </a:p>
        </p:txBody>
      </p:sp>
      <p:sp>
        <p:nvSpPr>
          <p:cNvPr id="354" name="Google Shape;354;p33"/>
          <p:cNvSpPr txBox="1"/>
          <p:nvPr/>
        </p:nvSpPr>
        <p:spPr>
          <a:xfrm>
            <a:off x="1363433" y="1207650"/>
            <a:ext cx="2938519" cy="680720"/>
          </a:xfrm>
          <a:prstGeom prst="rect">
            <a:avLst/>
          </a:prstGeom>
          <a:noFill/>
          <a:ln>
            <a:noFill/>
          </a:ln>
        </p:spPr>
        <p:txBody>
          <a:bodyPr anchorCtr="0" anchor="t" bIns="0" lIns="0" spcFirstLastPara="1" rIns="0" wrap="square" tIns="0">
            <a:spAutoFit/>
          </a:bodyPr>
          <a:lstStyle/>
          <a:p>
            <a:pPr indent="0" lvl="0" marL="0" marR="0" rtl="0" algn="ctr">
              <a:lnSpc>
                <a:spcPct val="137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Write down a short</a:t>
            </a:r>
            <a:endParaRPr/>
          </a:p>
          <a:p>
            <a:pPr indent="0" lvl="0" marL="0" marR="0" rtl="0" algn="ctr">
              <a:lnSpc>
                <a:spcPct val="137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description of the product.</a:t>
            </a:r>
            <a:endParaRPr/>
          </a:p>
        </p:txBody>
      </p:sp>
      <p:sp>
        <p:nvSpPr>
          <p:cNvPr id="355" name="Google Shape;355;p33"/>
          <p:cNvSpPr txBox="1"/>
          <p:nvPr/>
        </p:nvSpPr>
        <p:spPr>
          <a:xfrm>
            <a:off x="6536799" y="582890"/>
            <a:ext cx="8220060" cy="993695"/>
          </a:xfrm>
          <a:prstGeom prst="rect">
            <a:avLst/>
          </a:prstGeom>
          <a:noFill/>
          <a:ln>
            <a:noFill/>
          </a:ln>
        </p:spPr>
        <p:txBody>
          <a:bodyPr anchorCtr="0" anchor="t" bIns="0" lIns="0" spcFirstLastPara="1" rIns="0" wrap="square" tIns="0">
            <a:spAutoFit/>
          </a:bodyPr>
          <a:lstStyle/>
          <a:p>
            <a:pPr indent="0" lvl="0" marL="0" marR="0" rtl="0" algn="l">
              <a:lnSpc>
                <a:spcPct val="139996"/>
              </a:lnSpc>
              <a:spcBef>
                <a:spcPts val="0"/>
              </a:spcBef>
              <a:spcAft>
                <a:spcPts val="0"/>
              </a:spcAft>
              <a:buNone/>
            </a:pPr>
            <a:r>
              <a:rPr b="0" i="0" lang="en-US" sz="5878" u="none" cap="none" strike="noStrike">
                <a:solidFill>
                  <a:srgbClr val="000000"/>
                </a:solidFill>
                <a:latin typeface="Lora"/>
                <a:ea typeface="Lora"/>
                <a:cs typeface="Lora"/>
                <a:sym typeface="Lora"/>
              </a:rPr>
              <a:t>WRITE A MAIN TITLE</a:t>
            </a:r>
            <a:endParaRPr/>
          </a:p>
        </p:txBody>
      </p:sp>
      <p:sp>
        <p:nvSpPr>
          <p:cNvPr id="356" name="Google Shape;356;p33"/>
          <p:cNvSpPr txBox="1"/>
          <p:nvPr/>
        </p:nvSpPr>
        <p:spPr>
          <a:xfrm>
            <a:off x="6660912" y="8519746"/>
            <a:ext cx="2938519" cy="413258"/>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000000"/>
                </a:solidFill>
                <a:latin typeface="Catamaran"/>
                <a:ea typeface="Catamaran"/>
                <a:cs typeface="Catamaran"/>
                <a:sym typeface="Catamaran"/>
              </a:rPr>
              <a:t>PRODUCT NAME</a:t>
            </a:r>
            <a:endParaRPr/>
          </a:p>
        </p:txBody>
      </p:sp>
      <p:sp>
        <p:nvSpPr>
          <p:cNvPr id="357" name="Google Shape;357;p33"/>
          <p:cNvSpPr txBox="1"/>
          <p:nvPr/>
        </p:nvSpPr>
        <p:spPr>
          <a:xfrm>
            <a:off x="6660912" y="9041306"/>
            <a:ext cx="2938519" cy="680720"/>
          </a:xfrm>
          <a:prstGeom prst="rect">
            <a:avLst/>
          </a:prstGeom>
          <a:noFill/>
          <a:ln>
            <a:noFill/>
          </a:ln>
        </p:spPr>
        <p:txBody>
          <a:bodyPr anchorCtr="0" anchor="t" bIns="0" lIns="0" spcFirstLastPara="1" rIns="0" wrap="square" tIns="0">
            <a:spAutoFit/>
          </a:bodyPr>
          <a:lstStyle/>
          <a:p>
            <a:pPr indent="0" lvl="0" marL="0" marR="0" rtl="0" algn="ctr">
              <a:lnSpc>
                <a:spcPct val="137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Write down a short</a:t>
            </a:r>
            <a:endParaRPr/>
          </a:p>
          <a:p>
            <a:pPr indent="0" lvl="0" marL="0" marR="0" rtl="0" algn="ctr">
              <a:lnSpc>
                <a:spcPct val="137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description of the product.</a:t>
            </a:r>
            <a:endParaRPr/>
          </a:p>
        </p:txBody>
      </p:sp>
      <p:sp>
        <p:nvSpPr>
          <p:cNvPr id="358" name="Google Shape;358;p33"/>
          <p:cNvSpPr txBox="1"/>
          <p:nvPr/>
        </p:nvSpPr>
        <p:spPr>
          <a:xfrm>
            <a:off x="10495465" y="8519746"/>
            <a:ext cx="2938519" cy="413258"/>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000000"/>
                </a:solidFill>
                <a:latin typeface="Catamaran"/>
                <a:ea typeface="Catamaran"/>
                <a:cs typeface="Catamaran"/>
                <a:sym typeface="Catamaran"/>
              </a:rPr>
              <a:t>PRODUCT NAME</a:t>
            </a:r>
            <a:endParaRPr/>
          </a:p>
        </p:txBody>
      </p:sp>
      <p:sp>
        <p:nvSpPr>
          <p:cNvPr id="359" name="Google Shape;359;p33"/>
          <p:cNvSpPr txBox="1"/>
          <p:nvPr/>
        </p:nvSpPr>
        <p:spPr>
          <a:xfrm>
            <a:off x="10495465" y="9041306"/>
            <a:ext cx="2938519" cy="680720"/>
          </a:xfrm>
          <a:prstGeom prst="rect">
            <a:avLst/>
          </a:prstGeom>
          <a:noFill/>
          <a:ln>
            <a:noFill/>
          </a:ln>
        </p:spPr>
        <p:txBody>
          <a:bodyPr anchorCtr="0" anchor="t" bIns="0" lIns="0" spcFirstLastPara="1" rIns="0" wrap="square" tIns="0">
            <a:spAutoFit/>
          </a:bodyPr>
          <a:lstStyle/>
          <a:p>
            <a:pPr indent="0" lvl="0" marL="0" marR="0" rtl="0" algn="ctr">
              <a:lnSpc>
                <a:spcPct val="137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Write down a short</a:t>
            </a:r>
            <a:endParaRPr/>
          </a:p>
          <a:p>
            <a:pPr indent="0" lvl="0" marL="0" marR="0" rtl="0" algn="ctr">
              <a:lnSpc>
                <a:spcPct val="137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description of the product.</a:t>
            </a:r>
            <a:endParaRPr/>
          </a:p>
        </p:txBody>
      </p:sp>
      <p:sp>
        <p:nvSpPr>
          <p:cNvPr id="360" name="Google Shape;360;p33"/>
          <p:cNvSpPr txBox="1"/>
          <p:nvPr/>
        </p:nvSpPr>
        <p:spPr>
          <a:xfrm>
            <a:off x="14339256" y="8519746"/>
            <a:ext cx="2920044" cy="413258"/>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000000"/>
                </a:solidFill>
                <a:latin typeface="Catamaran"/>
                <a:ea typeface="Catamaran"/>
                <a:cs typeface="Catamaran"/>
                <a:sym typeface="Catamaran"/>
              </a:rPr>
              <a:t>PRODUCT NAME</a:t>
            </a:r>
            <a:endParaRPr/>
          </a:p>
        </p:txBody>
      </p:sp>
      <p:sp>
        <p:nvSpPr>
          <p:cNvPr id="361" name="Google Shape;361;p33"/>
          <p:cNvSpPr txBox="1"/>
          <p:nvPr/>
        </p:nvSpPr>
        <p:spPr>
          <a:xfrm>
            <a:off x="14330019" y="9041306"/>
            <a:ext cx="2938519" cy="680720"/>
          </a:xfrm>
          <a:prstGeom prst="rect">
            <a:avLst/>
          </a:prstGeom>
          <a:noFill/>
          <a:ln>
            <a:noFill/>
          </a:ln>
        </p:spPr>
        <p:txBody>
          <a:bodyPr anchorCtr="0" anchor="t" bIns="0" lIns="0" spcFirstLastPara="1" rIns="0" wrap="square" tIns="0">
            <a:spAutoFit/>
          </a:bodyPr>
          <a:lstStyle/>
          <a:p>
            <a:pPr indent="0" lvl="0" marL="0" marR="0" rtl="0" algn="ctr">
              <a:lnSpc>
                <a:spcPct val="137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Write down a short</a:t>
            </a:r>
            <a:endParaRPr/>
          </a:p>
          <a:p>
            <a:pPr indent="0" lvl="0" marL="0" marR="0" rtl="0" algn="ctr">
              <a:lnSpc>
                <a:spcPct val="137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description of the product.</a:t>
            </a:r>
            <a:endParaRPr/>
          </a:p>
        </p:txBody>
      </p:sp>
      <p:sp>
        <p:nvSpPr>
          <p:cNvPr id="362" name="Google Shape;362;p33"/>
          <p:cNvSpPr txBox="1"/>
          <p:nvPr/>
        </p:nvSpPr>
        <p:spPr>
          <a:xfrm>
            <a:off x="6536799" y="2078583"/>
            <a:ext cx="8003100" cy="738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Lorem ipsum dolor sit amet, consectetur adipiscing elit,</a:t>
            </a:r>
            <a:endParaRPr/>
          </a:p>
          <a:p>
            <a:pPr indent="0" lvl="0" marL="0" marR="0" rtl="0" algn="l">
              <a:lnSpc>
                <a:spcPct val="140000"/>
              </a:lnSpc>
              <a:spcBef>
                <a:spcPts val="0"/>
              </a:spcBef>
              <a:spcAft>
                <a:spcPts val="0"/>
              </a:spcAft>
              <a:buNone/>
            </a:pPr>
            <a:r>
              <a:rPr b="0" i="0" lang="en-US" sz="2000" u="none" cap="none" strike="noStrike">
                <a:solidFill>
                  <a:srgbClr val="000000"/>
                </a:solidFill>
                <a:latin typeface="Catamaran"/>
                <a:ea typeface="Catamaran"/>
                <a:cs typeface="Catamaran"/>
                <a:sym typeface="Catamaran"/>
              </a:rPr>
              <a:t>sed do eiusmod tempor incididunt ut labore et dolore magna aliqua.</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